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F7BD-F44F-4126-BF89-A301E8E45BF8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C96B-C86B-47B2-9EE3-0A781B3CD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Letter to Darwin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core activity for </a:t>
            </a:r>
            <a:r>
              <a:rPr lang="en-US" dirty="0" smtClean="0"/>
              <a:t>biology</a:t>
            </a:r>
          </a:p>
          <a:p>
            <a:r>
              <a:rPr lang="en-US" sz="1900" dirty="0" smtClean="0"/>
              <a:t>(from Joseph Walsh (2012) </a:t>
            </a:r>
            <a:r>
              <a:rPr lang="en-US" sz="1900" i="1" dirty="0" smtClean="0"/>
              <a:t>The American Biology Teacher, </a:t>
            </a:r>
            <a:r>
              <a:rPr lang="en-US" sz="1900" dirty="0" smtClean="0"/>
              <a:t> Vol. 74, pages </a:t>
            </a:r>
            <a:r>
              <a:rPr lang="en-US" sz="1900"/>
              <a:t>111-113</a:t>
            </a:r>
            <a:r>
              <a:rPr lang="en-US" sz="1900" smtClean="0"/>
              <a:t>.)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164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scientific ideas that have passed their due 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Aristotle’s ideas of motion</a:t>
            </a:r>
          </a:p>
          <a:p>
            <a:r>
              <a:rPr lang="en-US" dirty="0" smtClean="0"/>
              <a:t>Newton’s ideas of motion and gravity</a:t>
            </a:r>
          </a:p>
          <a:p>
            <a:r>
              <a:rPr lang="en-US" dirty="0" smtClean="0"/>
              <a:t>Einstein’s ideas of motion and gravity</a:t>
            </a:r>
          </a:p>
          <a:p>
            <a:r>
              <a:rPr lang="en-US" dirty="0" smtClean="0"/>
              <a:t>Hawking’s ideas of black holes</a:t>
            </a:r>
          </a:p>
          <a:p>
            <a:endParaRPr lang="en-US" dirty="0"/>
          </a:p>
          <a:p>
            <a:r>
              <a:rPr lang="en-US" dirty="0" smtClean="0"/>
              <a:t>Talk for a few minutes in your group… </a:t>
            </a:r>
          </a:p>
          <a:p>
            <a:r>
              <a:rPr lang="en-US" dirty="0" smtClean="0"/>
              <a:t>How do you think these ideas have changed and why have they changed over time?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819400"/>
            <a:ext cx="1483567" cy="198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59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P. 184 On Origin of Species 1859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North America the </a:t>
            </a:r>
            <a:r>
              <a:rPr lang="en-US" u="sng" dirty="0" smtClean="0"/>
              <a:t>black bear </a:t>
            </a:r>
            <a:r>
              <a:rPr lang="en-US" dirty="0" smtClean="0"/>
              <a:t>was seen by Hearne swimming for hours with widely open mouth, thus catching, like a whale, insects in the water. Even in so extreme a case as this, if the supply of insects were constant, and if better adapted competitors did not already exist in the country, I can see no difficulty in a race of bears being rendered, by natural selection, more and more aquatic in their structure and habits, with larger and larger mouths, till a creature was produced as monstrous as a </a:t>
            </a:r>
            <a:r>
              <a:rPr lang="en-US" u="sng" dirty="0" smtClean="0"/>
              <a:t>whale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2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he talking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In your group:</a:t>
            </a:r>
          </a:p>
          <a:p>
            <a:pPr lvl="1"/>
            <a:r>
              <a:rPr lang="en-US" dirty="0" smtClean="0"/>
              <a:t>What did the passage say?</a:t>
            </a:r>
          </a:p>
          <a:p>
            <a:pPr lvl="1"/>
            <a:r>
              <a:rPr lang="en-US" dirty="0" smtClean="0"/>
              <a:t>What evidence did Darwin  provide for his idea?</a:t>
            </a:r>
          </a:p>
          <a:p>
            <a:pPr lvl="1"/>
            <a:r>
              <a:rPr lang="en-US" dirty="0" smtClean="0"/>
              <a:t>Is this idea still valid?</a:t>
            </a:r>
          </a:p>
          <a:p>
            <a:pPr lvl="1"/>
            <a:r>
              <a:rPr lang="en-US" dirty="0" smtClean="0"/>
              <a:t>BYOD time…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7" y="4069773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6286500" y="3429000"/>
            <a:ext cx="509587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your partner will draw a topic from a bowl full of Darwin’s ideas.</a:t>
            </a:r>
          </a:p>
          <a:p>
            <a:r>
              <a:rPr lang="en-US" dirty="0" smtClean="0"/>
              <a:t>You and your partner will write a letter to Darwin from the future in the voice of the researcher who overturned Darwin’s idea.</a:t>
            </a:r>
          </a:p>
          <a:p>
            <a:r>
              <a:rPr lang="en-US" dirty="0" smtClean="0"/>
              <a:t>The slip provides a probable author but YOU can find another source if even the assigned author is out of date.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letter will be evaluated…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Compose this letter in a Google Doc so you can both edit together.. Don’t forget to SHARE </a:t>
            </a:r>
            <a:r>
              <a:rPr lang="en-US" smtClean="0"/>
              <a:t>the file.</a:t>
            </a:r>
            <a:endParaRPr lang="en-US" dirty="0" smtClean="0"/>
          </a:p>
          <a:p>
            <a:r>
              <a:rPr lang="en-US" dirty="0" smtClean="0"/>
              <a:t>Did you use appropriate “letter” format? (see sample)</a:t>
            </a:r>
          </a:p>
          <a:p>
            <a:r>
              <a:rPr lang="en-US" dirty="0" smtClean="0"/>
              <a:t>Is this letter written by you or is the letter in the voice of the author disputing Darwin’s claim?</a:t>
            </a:r>
          </a:p>
          <a:p>
            <a:r>
              <a:rPr lang="en-US" dirty="0" smtClean="0"/>
              <a:t>Remember to use parenthetical or superscript citations at the end of sentence where you provide other people’s paraphrased thoughts!</a:t>
            </a:r>
          </a:p>
          <a:p>
            <a:r>
              <a:rPr lang="en-US" dirty="0" smtClean="0"/>
              <a:t>Avoid, Avoid, Avoid pronouns without antecedents.</a:t>
            </a:r>
          </a:p>
          <a:p>
            <a:r>
              <a:rPr lang="en-US" dirty="0" smtClean="0"/>
              <a:t>Provide APA references.</a:t>
            </a:r>
          </a:p>
        </p:txBody>
      </p:sp>
    </p:spTree>
    <p:extLst>
      <p:ext uri="{BB962C8B-B14F-4D97-AF65-F5344CB8AC3E}">
        <p14:creationId xmlns:p14="http://schemas.microsoft.com/office/powerpoint/2010/main" val="423031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Letter to Darwin</vt:lpstr>
      <vt:lpstr>What are some scientific ideas that have passed their due date?</vt:lpstr>
      <vt:lpstr>P. 184 On Origin of Species 1859</vt:lpstr>
      <vt:lpstr>What was he talking about?</vt:lpstr>
      <vt:lpstr>The Assignment</vt:lpstr>
      <vt:lpstr>How your letter will be evaluated…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to Darwin</dc:title>
  <dc:creator>rgroch</dc:creator>
  <cp:lastModifiedBy>rgroch</cp:lastModifiedBy>
  <cp:revision>7</cp:revision>
  <dcterms:created xsi:type="dcterms:W3CDTF">2014-02-05T21:43:23Z</dcterms:created>
  <dcterms:modified xsi:type="dcterms:W3CDTF">2014-02-05T22:34:46Z</dcterms:modified>
</cp:coreProperties>
</file>