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309" r:id="rId12"/>
    <p:sldId id="266" r:id="rId13"/>
    <p:sldId id="269" r:id="rId14"/>
    <p:sldId id="270" r:id="rId15"/>
    <p:sldId id="271" r:id="rId16"/>
    <p:sldId id="272" r:id="rId17"/>
    <p:sldId id="273" r:id="rId18"/>
    <p:sldId id="274" r:id="rId19"/>
    <p:sldId id="275" r:id="rId20"/>
    <p:sldId id="268" r:id="rId21"/>
    <p:sldId id="277" r:id="rId22"/>
    <p:sldId id="278" r:id="rId23"/>
    <p:sldId id="279" r:id="rId24"/>
    <p:sldId id="281" r:id="rId25"/>
    <p:sldId id="282" r:id="rId26"/>
    <p:sldId id="283" r:id="rId27"/>
    <p:sldId id="284" r:id="rId28"/>
    <p:sldId id="285" r:id="rId29"/>
    <p:sldId id="295" r:id="rId30"/>
    <p:sldId id="296" r:id="rId31"/>
    <p:sldId id="297" r:id="rId32"/>
    <p:sldId id="289" r:id="rId33"/>
    <p:sldId id="276" r:id="rId34"/>
    <p:sldId id="288" r:id="rId35"/>
    <p:sldId id="290" r:id="rId36"/>
    <p:sldId id="294" r:id="rId37"/>
    <p:sldId id="299" r:id="rId38"/>
    <p:sldId id="300" r:id="rId39"/>
    <p:sldId id="298" r:id="rId40"/>
    <p:sldId id="301" r:id="rId41"/>
    <p:sldId id="302" r:id="rId42"/>
    <p:sldId id="303" r:id="rId43"/>
    <p:sldId id="304" r:id="rId44"/>
    <p:sldId id="305" r:id="rId45"/>
    <p:sldId id="306" r:id="rId46"/>
    <p:sldId id="308" r:id="rId47"/>
    <p:sldId id="307" r:id="rId48"/>
    <p:sldId id="293" r:id="rId4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77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Book1"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lrMapOvr bg1="lt1" tx1="dk1" bg2="lt2" tx2="dk2" accent1="accent1" accent2="accent2" accent3="accent3" accent4="accent4" accent5="accent5" accent6="accent6" hlink="hlink" folHlink="folHlink"/>
  <c:chart>
    <c:title>
      <c:tx>
        <c:rich>
          <a:bodyPr/>
          <a:lstStyle/>
          <a:p>
            <a:pPr>
              <a:defRPr/>
            </a:pPr>
            <a:r>
              <a:rPr lang="en-US" dirty="0"/>
              <a:t>Number of </a:t>
            </a:r>
            <a:r>
              <a:rPr lang="en-US" dirty="0" smtClean="0"/>
              <a:t>Plants </a:t>
            </a:r>
            <a:r>
              <a:rPr lang="en-US" dirty="0"/>
              <a:t>in each </a:t>
            </a:r>
            <a:r>
              <a:rPr lang="en-US" dirty="0" smtClean="0"/>
              <a:t>Class</a:t>
            </a:r>
            <a:endParaRPr lang="en-US" dirty="0"/>
          </a:p>
        </c:rich>
      </c:tx>
    </c:title>
    <c:plotArea>
      <c:layout>
        <c:manualLayout>
          <c:layoutTarget val="inner"/>
          <c:xMode val="edge"/>
          <c:yMode val="edge"/>
          <c:x val="8.1177846955177255E-2"/>
          <c:y val="0.16300618672665929"/>
          <c:w val="0.53639321247634764"/>
          <c:h val="0.70413323334583267"/>
        </c:manualLayout>
      </c:layout>
      <c:barChart>
        <c:barDir val="col"/>
        <c:grouping val="clustered"/>
        <c:ser>
          <c:idx val="0"/>
          <c:order val="0"/>
          <c:tx>
            <c:strRef>
              <c:f>Sheet1!$B$1</c:f>
              <c:strCache>
                <c:ptCount val="1"/>
                <c:pt idx="0">
                  <c:v>Number of plants in each class</c:v>
                </c:pt>
              </c:strCache>
            </c:strRef>
          </c:tx>
          <c:cat>
            <c:strRef>
              <c:f>Sheet1!$A$2:$A$8</c:f>
              <c:strCache>
                <c:ptCount val="7"/>
                <c:pt idx="0">
                  <c:v>0.0-0.9</c:v>
                </c:pt>
                <c:pt idx="1">
                  <c:v>1.0-1.9</c:v>
                </c:pt>
                <c:pt idx="2">
                  <c:v>2.0-2.9</c:v>
                </c:pt>
                <c:pt idx="3">
                  <c:v>3.0-3.9</c:v>
                </c:pt>
                <c:pt idx="4">
                  <c:v>4.0-4.9</c:v>
                </c:pt>
                <c:pt idx="5">
                  <c:v>5.0-5.9</c:v>
                </c:pt>
                <c:pt idx="6">
                  <c:v>6.0-6.9</c:v>
                </c:pt>
              </c:strCache>
            </c:strRef>
          </c:cat>
          <c:val>
            <c:numRef>
              <c:f>Sheet1!$B$2:$B$8</c:f>
              <c:numCache>
                <c:formatCode>General</c:formatCode>
                <c:ptCount val="7"/>
                <c:pt idx="0">
                  <c:v>3</c:v>
                </c:pt>
                <c:pt idx="1">
                  <c:v>10</c:v>
                </c:pt>
                <c:pt idx="2">
                  <c:v>21</c:v>
                </c:pt>
                <c:pt idx="3">
                  <c:v>30</c:v>
                </c:pt>
                <c:pt idx="4">
                  <c:v>20</c:v>
                </c:pt>
                <c:pt idx="5">
                  <c:v>14</c:v>
                </c:pt>
                <c:pt idx="6">
                  <c:v>2</c:v>
                </c:pt>
              </c:numCache>
            </c:numRef>
          </c:val>
        </c:ser>
        <c:axId val="94061312"/>
        <c:axId val="64744448"/>
      </c:barChart>
      <c:catAx>
        <c:axId val="94061312"/>
        <c:scaling>
          <c:orientation val="minMax"/>
        </c:scaling>
        <c:axPos val="b"/>
        <c:tickLblPos val="nextTo"/>
        <c:crossAx val="64744448"/>
        <c:crosses val="autoZero"/>
        <c:auto val="1"/>
        <c:lblAlgn val="ctr"/>
        <c:lblOffset val="100"/>
      </c:catAx>
      <c:valAx>
        <c:axId val="64744448"/>
        <c:scaling>
          <c:orientation val="minMax"/>
        </c:scaling>
        <c:axPos val="l"/>
        <c:majorGridlines/>
        <c:numFmt formatCode="General" sourceLinked="1"/>
        <c:tickLblPos val="nextTo"/>
        <c:crossAx val="94061312"/>
        <c:crosses val="autoZero"/>
        <c:crossBetween val="between"/>
      </c:valAx>
    </c:plotArea>
    <c:legend>
      <c:legendPos val="r"/>
    </c:legend>
    <c:plotVisOnly val="1"/>
  </c:chart>
  <c:externalData r:id="rId2"/>
  <c:userShapes r:id="rId3"/>
</c:chartSpace>
</file>

<file path=ppt/drawings/drawing1.xml><?xml version="1.0" encoding="utf-8"?>
<c:userShapes xmlns:c="http://schemas.openxmlformats.org/drawingml/2006/chart">
  <cdr:relSizeAnchor xmlns:cdr="http://schemas.openxmlformats.org/drawingml/2006/chartDrawing">
    <cdr:from>
      <cdr:x>0.08269</cdr:x>
      <cdr:y>0.2505</cdr:y>
    </cdr:from>
    <cdr:to>
      <cdr:x>0.57946</cdr:x>
      <cdr:y>0.8874</cdr:y>
    </cdr:to>
    <cdr:sp macro="" textlink="">
      <cdr:nvSpPr>
        <cdr:cNvPr id="7" name="Freeform 6"/>
        <cdr:cNvSpPr/>
      </cdr:nvSpPr>
      <cdr:spPr>
        <a:xfrm xmlns:a="http://schemas.openxmlformats.org/drawingml/2006/main">
          <a:off x="406400" y="801687"/>
          <a:ext cx="2441575" cy="2038350"/>
        </a:xfrm>
        <a:custGeom xmlns:a="http://schemas.openxmlformats.org/drawingml/2006/main">
          <a:avLst/>
          <a:gdLst>
            <a:gd name="connsiteX0" fmla="*/ 2441575 w 2441575"/>
            <a:gd name="connsiteY0" fmla="*/ 1855788 h 2038350"/>
            <a:gd name="connsiteX1" fmla="*/ 1289050 w 2441575"/>
            <a:gd name="connsiteY1" fmla="*/ 17463 h 2038350"/>
            <a:gd name="connsiteX2" fmla="*/ 184150 w 2441575"/>
            <a:gd name="connsiteY2" fmla="*/ 1751013 h 2038350"/>
            <a:gd name="connsiteX3" fmla="*/ 184150 w 2441575"/>
            <a:gd name="connsiteY3" fmla="*/ 1741488 h 2038350"/>
            <a:gd name="connsiteX4" fmla="*/ 146050 w 2441575"/>
            <a:gd name="connsiteY4" fmla="*/ 1798638 h 203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1575" h="2038350">
              <a:moveTo>
                <a:pt x="2441575" y="1855788"/>
              </a:moveTo>
              <a:cubicBezTo>
                <a:pt x="2053431" y="945357"/>
                <a:pt x="1665288" y="34926"/>
                <a:pt x="1289050" y="17463"/>
              </a:cubicBezTo>
              <a:cubicBezTo>
                <a:pt x="912812" y="0"/>
                <a:pt x="368300" y="1463676"/>
                <a:pt x="184150" y="1751013"/>
              </a:cubicBezTo>
              <a:cubicBezTo>
                <a:pt x="0" y="2038350"/>
                <a:pt x="190500" y="1733551"/>
                <a:pt x="184150" y="1741488"/>
              </a:cubicBezTo>
              <a:cubicBezTo>
                <a:pt x="177800" y="1749425"/>
                <a:pt x="146050" y="1798638"/>
                <a:pt x="146050" y="1798638"/>
              </a:cubicBezTo>
            </a:path>
          </a:pathLst>
        </a:cu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D76A225-033A-4BB3-9C45-00A6FC6FB16A}" type="datetimeFigureOut">
              <a:rPr lang="en-US"/>
              <a:pPr>
                <a:defRPr/>
              </a:pPr>
              <a:t>8/23/2009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62BEFF85-8F21-437A-B8D5-4CB6018F718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0CBF275-5B35-4A76-859A-A40979BE960A}"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6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CD0A168-99E5-4F2A-87C9-8A5D29E094A3}" type="slidenum">
              <a:rPr lang="en-US" smtClean="0"/>
              <a:pPr fontAlgn="base">
                <a:spcBef>
                  <a:spcPct val="0"/>
                </a:spcBef>
                <a:spcAft>
                  <a:spcPct val="0"/>
                </a:spcAft>
                <a:defRPr/>
              </a:pPr>
              <a:t>10</a:t>
            </a:fld>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DDDF23FD-F216-42BE-8EBF-31640BF1561B}"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3FAAF87-56F5-4486-9246-1E3699D0DEA1}" type="slidenum">
              <a:rPr lang="en-US" smtClean="0"/>
              <a:pPr fontAlgn="base">
                <a:spcBef>
                  <a:spcPct val="0"/>
                </a:spcBef>
                <a:spcAft>
                  <a:spcPct val="0"/>
                </a:spcAft>
                <a:defRPr/>
              </a:pPr>
              <a:t>12</a:t>
            </a:fld>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97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C1B48CB-4050-42D6-B8C9-3C6660704BDB}" type="slidenum">
              <a:rPr lang="en-US" smtClean="0"/>
              <a:pPr fontAlgn="base">
                <a:spcBef>
                  <a:spcPct val="0"/>
                </a:spcBef>
                <a:spcAft>
                  <a:spcPct val="0"/>
                </a:spcAft>
                <a:defRPr/>
              </a:pPr>
              <a:t>13</a:t>
            </a:fld>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BFBAA459-1B31-4C39-9D2A-A00C87BFF691}"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7893130F-4FC3-473F-8DBE-6C95CE4EB96E}"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58B44765-3811-44FE-B302-913F4710B5B9}"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22CB98C1-A34C-4031-96AD-71A7B614BF21}"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2AD38F06-D325-427F-A1CB-34D66A0E593B}"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9952D524-DF0D-4EB8-BE3C-C19711E3435B}"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CF72A1-5767-4F2D-9D37-7F477D928AD4}"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43EC738-B637-49FA-A8E9-1034D1D96038}" type="slidenum">
              <a:rPr lang="en-US" smtClean="0"/>
              <a:pPr fontAlgn="base">
                <a:spcBef>
                  <a:spcPct val="0"/>
                </a:spcBef>
                <a:spcAft>
                  <a:spcPct val="0"/>
                </a:spcAft>
                <a:defRPr/>
              </a:pPr>
              <a:t>20</a:t>
            </a:fld>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4599675F-088C-44EE-8DFD-857B8C6B7717}"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9627CC46-FD22-46FD-8096-4C9CE5F73733}"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9926ED0A-99E6-4571-B86C-785A7CAF9B60}"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4C0A912B-045B-46BA-ACE7-93CBBFCDFB60}"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3D7F446B-A742-4223-B5E8-3266A5E8A272}"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642CF2CC-9CC5-47B5-8B47-6FB16D92369E}"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3824C64A-9FFB-4E43-8173-CFA6DF8427F9}"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53432018-AFEF-4470-84C8-A5F3326C2341}"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D211E538-46CA-4E63-95F9-531256E40188}"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DA57BEE-F853-47FD-899C-57F38EEA5C36}" type="slidenum">
              <a:rPr lang="en-US" smtClean="0"/>
              <a:pPr fontAlgn="base">
                <a:spcBef>
                  <a:spcPct val="0"/>
                </a:spcBef>
                <a:spcAft>
                  <a:spcPct val="0"/>
                </a:spcAft>
                <a:defRPr/>
              </a:pPr>
              <a:t>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D0AF704C-E6D0-4343-B89E-46F2CCE27DFF}"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E3F1411F-A094-4C2A-8BDC-E70853F65094}"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B771582F-CE05-44B8-B5D7-5FBB8D979E3E}" type="slidenum">
              <a:rPr lang="en-US" smtClean="0"/>
              <a:pPr>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8B5972CE-5D8B-4979-B46B-C8535AB1620B}" type="slidenum">
              <a:rPr lang="en-US" smtClean="0"/>
              <a:pPr>
                <a:defRPr/>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562BEA12-1A8A-4FB6-9307-F85055E390DC}" type="slidenum">
              <a:rPr lang="en-US" smtClean="0"/>
              <a:pPr>
                <a:defRPr/>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p:spPr>
      </p:sp>
      <p:sp>
        <p:nvSpPr>
          <p:cNvPr id="870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2FDCE188-5C3B-4AB2-A585-462A2FEB81DD}" type="slidenum">
              <a:rPr lang="en-US" smtClean="0"/>
              <a:pPr>
                <a:defRPr/>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693741CB-E90F-4CF1-BB59-4A4AF736C9CD}" type="slidenum">
              <a:rPr lang="en-US" smtClean="0"/>
              <a:pPr>
                <a:defRPr/>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0E31EF4D-B485-40E0-922F-F166E888CE98}" type="slidenum">
              <a:rPr lang="en-US" smtClean="0"/>
              <a:pPr>
                <a:defRPr/>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702C9E58-9075-4611-8013-9E3234C856BA}" type="slidenum">
              <a:rPr lang="en-US" smtClean="0"/>
              <a:pPr>
                <a:defRPr/>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p:spPr>
      </p:sp>
      <p:sp>
        <p:nvSpPr>
          <p:cNvPr id="911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2EE4F1D0-1A2A-441A-91CE-936C0AC7CD63}" type="slidenum">
              <a:rPr lang="en-US" smtClean="0"/>
              <a:pPr>
                <a:defRPr/>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C496AD7-CEF2-4972-A321-8B27FD1621D8}"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p:spPr>
      </p:sp>
      <p:sp>
        <p:nvSpPr>
          <p:cNvPr id="921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CC380ADC-E88B-4CFD-89DD-90CC1E874CF2}" type="slidenum">
              <a:rPr lang="en-US" smtClean="0"/>
              <a:pPr>
                <a:defRPr/>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p:spPr>
      </p:sp>
      <p:sp>
        <p:nvSpPr>
          <p:cNvPr id="931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550F30F-8382-455B-BC5C-4CF3C063A315}" type="slidenum">
              <a:rPr lang="en-US" smtClean="0"/>
              <a:pPr>
                <a:defRPr/>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p:spPr>
      </p:sp>
      <p:sp>
        <p:nvSpPr>
          <p:cNvPr id="942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EF1BF545-17F2-4B1D-AFE5-C9E7BB5117AF}" type="slidenum">
              <a:rPr lang="en-US" smtClean="0"/>
              <a:pPr>
                <a:defRPr/>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p:spPr>
      </p:sp>
      <p:sp>
        <p:nvSpPr>
          <p:cNvPr id="952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30493432-2914-4849-BFF0-266F8D312D42}" type="slidenum">
              <a:rPr lang="en-US" smtClean="0"/>
              <a:pPr>
                <a:defRPr/>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p:spPr>
      </p:sp>
      <p:sp>
        <p:nvSpPr>
          <p:cNvPr id="962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D8565C87-3D7E-4045-963A-DD353BC2255B}" type="slidenum">
              <a:rPr lang="en-US" smtClean="0"/>
              <a:pPr>
                <a:defRPr/>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B4CCEBFD-F906-4A36-88E0-37A764B5E4A2}" type="slidenum">
              <a:rPr lang="en-US" smtClean="0"/>
              <a:pPr>
                <a:defRPr/>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p:spPr>
      </p:sp>
      <p:sp>
        <p:nvSpPr>
          <p:cNvPr id="983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F216F11A-095F-41EF-BAE5-004B374B055A}" type="slidenum">
              <a:rPr lang="en-US" smtClean="0"/>
              <a:pPr>
                <a:defRPr/>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p:spPr>
      </p:sp>
      <p:sp>
        <p:nvSpPr>
          <p:cNvPr id="993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7CFCFCCB-B6C0-4457-85CE-D62DA02A7822}" type="slidenum">
              <a:rPr lang="en-US" smtClean="0"/>
              <a:pPr>
                <a:defRPr/>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p:spPr>
      </p:sp>
      <p:sp>
        <p:nvSpPr>
          <p:cNvPr id="1003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1B8E1DBA-4FB7-4CC3-A1AA-5577231F9A0A}" type="slidenum">
              <a:rPr lang="en-US" smtClean="0"/>
              <a:pPr>
                <a:defRPr/>
              </a:pPr>
              <a:t>48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15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79451C5-CD71-483C-BD03-66455A3C32A3}" type="slidenum">
              <a:rPr lang="en-US" smtClean="0"/>
              <a:pPr fontAlgn="base">
                <a:spcBef>
                  <a:spcPct val="0"/>
                </a:spcBef>
                <a:spcAft>
                  <a:spcPct val="0"/>
                </a:spcAft>
                <a:defRPr/>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25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750DCB-27A3-4641-9754-B40191521307}"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35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30F9451-FE1E-4BDD-A629-9956A33B9C5A}"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45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8C46BA7-401C-4756-AE6C-EA3B5BDC1095}" type="slidenum">
              <a:rPr lang="en-US" smtClean="0"/>
              <a:pPr fontAlgn="base">
                <a:spcBef>
                  <a:spcPct val="0"/>
                </a:spcBef>
                <a:spcAft>
                  <a:spcPct val="0"/>
                </a:spcAft>
                <a:defRPr/>
              </a:pPr>
              <a:t>8</a:t>
            </a:fld>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56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B5A412B-DAC4-48D3-8AA1-E21838667148}" type="slidenum">
              <a:rPr lang="en-US" smtClean="0"/>
              <a:pPr fontAlgn="base">
                <a:spcBef>
                  <a:spcPct val="0"/>
                </a:spcBef>
                <a:spcAft>
                  <a:spcPct val="0"/>
                </a:spcAft>
                <a:defRPr/>
              </a:pPr>
              <a:t>9</a:t>
            </a:fld>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A2D5CD50-C60E-4193-A234-E5FF5FC1BC39}" type="datetimeFigureOut">
              <a:rPr lang="en-US"/>
              <a:pPr>
                <a:defRPr/>
              </a:pPr>
              <a:t>8/23/2009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D26AF7D-EBA6-4E74-B93B-A893B96BA5B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429713C-AF62-43FA-B3DA-F23B16EA4883}" type="datetimeFigureOut">
              <a:rPr lang="en-US"/>
              <a:pPr>
                <a:defRPr/>
              </a:pPr>
              <a:t>8/23/2009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75A81BA-C3B8-4210-BC2F-C40A949294E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08FB95C-39EE-43A6-B703-C64EFD0463EB}" type="datetimeFigureOut">
              <a:rPr lang="en-US"/>
              <a:pPr>
                <a:defRPr/>
              </a:pPr>
              <a:t>8/23/2009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9EF289E-5BCD-4DEE-9893-A6C2EE60174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BE10918-D58A-40CE-A934-14E34F1C1A03}" type="datetimeFigureOut">
              <a:rPr lang="en-US"/>
              <a:pPr>
                <a:defRPr/>
              </a:pPr>
              <a:t>8/23/2009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7EDC444-2E9F-42FE-8700-B2030719E7A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1E10B9D-FC35-4CE8-8263-C38BCB704C72}" type="datetimeFigureOut">
              <a:rPr lang="en-US"/>
              <a:pPr>
                <a:defRPr/>
              </a:pPr>
              <a:t>8/23/2009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94B73D8-5FB4-495B-86E4-F8E9D1AF435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34B8497-EA55-4DB2-B46D-837648212AC5}" type="datetimeFigureOut">
              <a:rPr lang="en-US"/>
              <a:pPr>
                <a:defRPr/>
              </a:pPr>
              <a:t>8/23/2009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F61B62E-A85A-4F7D-B711-88F24EBE4AE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E5BB500-9580-4BDC-87BA-6AB1E629B655}" type="datetimeFigureOut">
              <a:rPr lang="en-US"/>
              <a:pPr>
                <a:defRPr/>
              </a:pPr>
              <a:t>8/23/2009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808CEC7-5895-4C93-A7F6-8991C074E84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C680F6C-145A-4B16-8524-901C9F3EF63C}" type="datetimeFigureOut">
              <a:rPr lang="en-US"/>
              <a:pPr>
                <a:defRPr/>
              </a:pPr>
              <a:t>8/23/2009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38D19C6-0F98-4BF5-A80B-8482AF7B9AF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44E3466-F988-4045-9D8E-B0966F0F6BC5}" type="datetimeFigureOut">
              <a:rPr lang="en-US"/>
              <a:pPr>
                <a:defRPr/>
              </a:pPr>
              <a:t>8/23/2009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A6C3E5E-B455-4685-9D8A-AE5FEB30FEF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BF1AFDC-452C-4A4D-9835-6334565240CB}" type="datetimeFigureOut">
              <a:rPr lang="en-US"/>
              <a:pPr>
                <a:defRPr/>
              </a:pPr>
              <a:t>8/23/2009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3D5285F-CCE9-499D-AD4E-BF59FA96819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120D125-CEFA-46FA-8D99-5696D2E5A8AF}" type="datetimeFigureOut">
              <a:rPr lang="en-US"/>
              <a:pPr>
                <a:defRPr/>
              </a:pPr>
              <a:t>8/23/2009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1C6DAA8-131A-435C-8756-8ECF5597EEE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F7801BF4-40F8-4A2A-8AE1-98F5CCF96763}" type="datetimeFigureOut">
              <a:rPr lang="en-US"/>
              <a:pPr>
                <a:defRPr/>
              </a:pPr>
              <a:t>8/23/2009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4AFDE8D0-51FB-4F46-A6CB-A75F03A6F6F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hyperlink" Target="http://en.wikipedia.org/wiki/Mean"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experiment-resources.com/significance-test.html" TargetMode="External"/><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hyperlink" Target="http://www.experiment-resources.com/students-t-test.html#ixzz0Oll72cbi" TargetMode="External"/><Relationship Id="rId4" Type="http://schemas.openxmlformats.org/officeDocument/2006/relationships/hyperlink" Target="http://www.experiment-resources.com/null-hypothesis.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experiment-resources.com/students-t-test.html#ixzz0OlllZOPZ" TargetMode="External"/><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www.experiment-resources.com/type-I-error.html" TargetMode="External"/><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hyperlink" Target="http://www.experiment-resources.com/students-t-test.html#ixzz0OlmGvVWD" TargetMode="External"/><Relationship Id="rId5" Type="http://schemas.openxmlformats.org/officeDocument/2006/relationships/hyperlink" Target="http://www.amethyst-web.net/" TargetMode="External"/><Relationship Id="rId4" Type="http://schemas.openxmlformats.org/officeDocument/2006/relationships/hyperlink" Target="http://www.experiment-resources.com/research-hypothesis.html"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physics.csbsju.edu/stats/t-test_bulk_form.html"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www.graphpad.com/quickcalcs/ttest1.cfm"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hyperlink" Target="http://www2.cedarcrest.edu/academic/bio/hale/biostat/session19links/nachocurve2tail.jpg"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hyperlink" Target="http://www.jspearson.com/Science/chiSquare.html"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course1.winona.edu/sberg/Equation/chi-squ2.gif"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US" smtClean="0"/>
              <a:t>Statistics</a:t>
            </a:r>
          </a:p>
        </p:txBody>
      </p:sp>
      <p:sp>
        <p:nvSpPr>
          <p:cNvPr id="3" name="Subtitle 2"/>
          <p:cNvSpPr>
            <a:spLocks noGrp="1"/>
          </p:cNvSpPr>
          <p:nvPr>
            <p:ph type="subTitle" idx="1"/>
          </p:nvPr>
        </p:nvSpPr>
        <p:spPr/>
        <p:txBody>
          <a:bodyPr rtlCol="0">
            <a:normAutofit fontScale="85000" lnSpcReduction="10000"/>
          </a:bodyPr>
          <a:lstStyle/>
          <a:p>
            <a:pPr eaLnBrk="1" fontAlgn="auto" hangingPunct="1">
              <a:spcAft>
                <a:spcPts val="0"/>
              </a:spcAft>
              <a:buFont typeface="Arial" pitchFamily="34" charset="0"/>
              <a:buNone/>
              <a:defRPr/>
            </a:pPr>
            <a:r>
              <a:rPr lang="en-US" dirty="0" smtClean="0"/>
              <a:t>From </a:t>
            </a:r>
            <a:r>
              <a:rPr lang="en-US" u="sng" dirty="0" smtClean="0"/>
              <a:t>BSCS: Interaction of experiments and ideas, 2</a:t>
            </a:r>
            <a:r>
              <a:rPr lang="en-US" u="sng" baseline="30000" dirty="0" smtClean="0"/>
              <a:t>nd</a:t>
            </a:r>
            <a:r>
              <a:rPr lang="en-US" u="sng" dirty="0" smtClean="0"/>
              <a:t> Edition</a:t>
            </a:r>
            <a:r>
              <a:rPr lang="en-US" dirty="0" smtClean="0"/>
              <a:t>. Prentice Hall, 1970 and </a:t>
            </a:r>
            <a:r>
              <a:rPr lang="en-US" u="sng" dirty="0" smtClean="0"/>
              <a:t>Statistics for the Utterly Confused </a:t>
            </a:r>
            <a:r>
              <a:rPr lang="en-US" dirty="0" smtClean="0"/>
              <a:t>by Lloyd </a:t>
            </a:r>
            <a:r>
              <a:rPr lang="en-US" dirty="0" err="1" smtClean="0"/>
              <a:t>Jaisingh</a:t>
            </a:r>
            <a:r>
              <a:rPr lang="en-US" dirty="0" smtClean="0"/>
              <a:t>, McGraw-Hill, 2000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Histogram-Frequency Distribution Charts</a:t>
            </a:r>
          </a:p>
        </p:txBody>
      </p:sp>
      <p:graphicFrame>
        <p:nvGraphicFramePr>
          <p:cNvPr id="5" name="Chart 4"/>
          <p:cNvGraphicFramePr/>
          <p:nvPr/>
        </p:nvGraphicFramePr>
        <p:xfrm>
          <a:off x="2114550" y="1828800"/>
          <a:ext cx="4914900" cy="3200400"/>
        </p:xfrm>
        <a:graphic>
          <a:graphicData uri="http://schemas.openxmlformats.org/drawingml/2006/chart">
            <c:chart xmlns:c="http://schemas.openxmlformats.org/drawingml/2006/chart" xmlns:r="http://schemas.openxmlformats.org/officeDocument/2006/relationships" r:id="rId3"/>
          </a:graphicData>
        </a:graphic>
      </p:graphicFrame>
      <p:sp>
        <p:nvSpPr>
          <p:cNvPr id="11268" name="TextBox 5"/>
          <p:cNvSpPr txBox="1">
            <a:spLocks noChangeArrowheads="1"/>
          </p:cNvSpPr>
          <p:nvPr/>
        </p:nvSpPr>
        <p:spPr bwMode="auto">
          <a:xfrm>
            <a:off x="1143000" y="5181600"/>
            <a:ext cx="7162800" cy="923925"/>
          </a:xfrm>
          <a:prstGeom prst="rect">
            <a:avLst/>
          </a:prstGeom>
          <a:noFill/>
          <a:ln w="9525">
            <a:noFill/>
            <a:miter lim="800000"/>
            <a:headEnd/>
            <a:tailEnd/>
          </a:ln>
        </p:spPr>
        <p:txBody>
          <a:bodyPr>
            <a:spAutoFit/>
          </a:bodyPr>
          <a:lstStyle/>
          <a:p>
            <a:r>
              <a:rPr lang="en-US">
                <a:latin typeface="Calibri" pitchFamily="34" charset="0"/>
              </a:rPr>
              <a:t>This is called a “normal” curve or a bell curve</a:t>
            </a:r>
          </a:p>
          <a:p>
            <a:r>
              <a:rPr lang="en-US">
                <a:latin typeface="Calibri" pitchFamily="34" charset="0"/>
              </a:rPr>
              <a:t>This is an “idealized” curve and is theoretical based on an infinite number derived from a sample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Mode and Median</a:t>
            </a:r>
          </a:p>
        </p:txBody>
      </p:sp>
      <p:sp>
        <p:nvSpPr>
          <p:cNvPr id="12291" name="Content Placeholder 2"/>
          <p:cNvSpPr>
            <a:spLocks noGrp="1"/>
          </p:cNvSpPr>
          <p:nvPr>
            <p:ph idx="1"/>
          </p:nvPr>
        </p:nvSpPr>
        <p:spPr/>
        <p:txBody>
          <a:bodyPr/>
          <a:lstStyle/>
          <a:p>
            <a:r>
              <a:rPr lang="en-US" smtClean="0"/>
              <a:t>Mode: most frequently seen value (if no numbers repeat then the mode = 0)</a:t>
            </a:r>
          </a:p>
          <a:p>
            <a:r>
              <a:rPr lang="en-US" smtClean="0"/>
              <a:t>Median: the middle number </a:t>
            </a:r>
          </a:p>
          <a:p>
            <a:pPr lvl="1"/>
            <a:r>
              <a:rPr lang="en-US" smtClean="0"/>
              <a:t>If you have an odd number of data then the median is the value in the middle of the set</a:t>
            </a:r>
          </a:p>
          <a:p>
            <a:pPr lvl="1"/>
            <a:r>
              <a:rPr lang="en-US" smtClean="0"/>
              <a:t>If you have an even number of data then the median is the average between the two middle values in the set.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mtClean="0"/>
              <a:t>Variance (s</a:t>
            </a:r>
            <a:r>
              <a:rPr lang="en-US" baseline="30000" smtClean="0"/>
              <a:t>2</a:t>
            </a:r>
            <a:r>
              <a:rPr lang="en-US" smtClean="0"/>
              <a:t>)</a:t>
            </a:r>
          </a:p>
        </p:txBody>
      </p:sp>
      <p:sp>
        <p:nvSpPr>
          <p:cNvPr id="13315" name="Content Placeholder 2"/>
          <p:cNvSpPr>
            <a:spLocks noGrp="1"/>
          </p:cNvSpPr>
          <p:nvPr>
            <p:ph idx="1"/>
          </p:nvPr>
        </p:nvSpPr>
        <p:spPr/>
        <p:txBody>
          <a:bodyPr/>
          <a:lstStyle/>
          <a:p>
            <a:pPr eaLnBrk="1" hangingPunct="1"/>
            <a:r>
              <a:rPr lang="en-US" smtClean="0"/>
              <a:t>Mathematically expressing the degree of variation of scores (data) from the mean</a:t>
            </a:r>
          </a:p>
          <a:p>
            <a:pPr eaLnBrk="1" hangingPunct="1"/>
            <a:r>
              <a:rPr lang="en-US" smtClean="0"/>
              <a:t>A large variance means that the individual scores (data) of the sample deviate a lot from the mean.</a:t>
            </a:r>
          </a:p>
          <a:p>
            <a:pPr eaLnBrk="1" hangingPunct="1"/>
            <a:r>
              <a:rPr lang="en-US" smtClean="0"/>
              <a:t>A small variance indicates the scores (data) deviate little from the mean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9"/>
          <p:cNvPicPr>
            <a:picLocks noChangeAspect="1" noChangeArrowheads="1"/>
          </p:cNvPicPr>
          <p:nvPr/>
        </p:nvPicPr>
        <p:blipFill>
          <a:blip r:embed="rId3" cstate="print"/>
          <a:srcRect/>
          <a:stretch>
            <a:fillRect/>
          </a:stretch>
        </p:blipFill>
        <p:spPr bwMode="auto">
          <a:xfrm>
            <a:off x="381000" y="0"/>
            <a:ext cx="3581400" cy="2584450"/>
          </a:xfrm>
          <a:prstGeom prst="rect">
            <a:avLst/>
          </a:prstGeom>
          <a:noFill/>
          <a:ln w="9525">
            <a:noFill/>
            <a:miter lim="800000"/>
            <a:headEnd/>
            <a:tailEnd/>
          </a:ln>
        </p:spPr>
      </p:pic>
      <p:sp>
        <p:nvSpPr>
          <p:cNvPr id="14339" name="Rectangle 4"/>
          <p:cNvSpPr>
            <a:spLocks noChangeArrowheads="1"/>
          </p:cNvSpPr>
          <p:nvPr/>
        </p:nvSpPr>
        <p:spPr bwMode="auto">
          <a:xfrm>
            <a:off x="3384550" y="5715000"/>
            <a:ext cx="5759450" cy="366713"/>
          </a:xfrm>
          <a:prstGeom prst="rect">
            <a:avLst/>
          </a:prstGeom>
          <a:noFill/>
          <a:ln w="9525">
            <a:noFill/>
            <a:miter lim="800000"/>
            <a:headEnd/>
            <a:tailEnd/>
          </a:ln>
        </p:spPr>
        <p:txBody>
          <a:bodyPr wrap="none">
            <a:spAutoFit/>
          </a:bodyPr>
          <a:lstStyle/>
          <a:p>
            <a:r>
              <a:rPr lang="en-US"/>
              <a:t>http://www.mnstate.edu/wasson/ed602calcvardevs.htm</a:t>
            </a:r>
          </a:p>
        </p:txBody>
      </p:sp>
      <p:sp>
        <p:nvSpPr>
          <p:cNvPr id="14340" name="Text Box 5"/>
          <p:cNvSpPr txBox="1">
            <a:spLocks noChangeArrowheads="1"/>
          </p:cNvSpPr>
          <p:nvPr/>
        </p:nvSpPr>
        <p:spPr bwMode="auto">
          <a:xfrm>
            <a:off x="838200" y="228600"/>
            <a:ext cx="5410200" cy="366713"/>
          </a:xfrm>
          <a:prstGeom prst="rect">
            <a:avLst/>
          </a:prstGeom>
          <a:noFill/>
          <a:ln w="9525">
            <a:noFill/>
            <a:miter lim="800000"/>
            <a:headEnd/>
            <a:tailEnd/>
          </a:ln>
        </p:spPr>
        <p:txBody>
          <a:bodyPr>
            <a:spAutoFit/>
          </a:bodyPr>
          <a:lstStyle/>
          <a:p>
            <a:pPr>
              <a:spcBef>
                <a:spcPct val="50000"/>
              </a:spcBef>
            </a:pPr>
            <a:r>
              <a:rPr lang="en-US"/>
              <a:t>Calculating the variance for a whole population</a:t>
            </a:r>
          </a:p>
        </p:txBody>
      </p:sp>
      <p:pic>
        <p:nvPicPr>
          <p:cNvPr id="14341" name="Picture 6"/>
          <p:cNvPicPr>
            <a:picLocks noChangeAspect="1" noChangeArrowheads="1"/>
          </p:cNvPicPr>
          <p:nvPr/>
        </p:nvPicPr>
        <p:blipFill>
          <a:blip r:embed="rId4" cstate="print"/>
          <a:srcRect/>
          <a:stretch>
            <a:fillRect/>
          </a:stretch>
        </p:blipFill>
        <p:spPr bwMode="auto">
          <a:xfrm>
            <a:off x="457200" y="1981200"/>
            <a:ext cx="3238500" cy="4572000"/>
          </a:xfrm>
          <a:prstGeom prst="rect">
            <a:avLst/>
          </a:prstGeom>
          <a:noFill/>
          <a:ln w="9525">
            <a:noFill/>
            <a:miter lim="800000"/>
            <a:headEnd/>
            <a:tailEnd/>
          </a:ln>
        </p:spPr>
      </p:pic>
      <p:pic>
        <p:nvPicPr>
          <p:cNvPr id="14342" name="Picture 7"/>
          <p:cNvPicPr>
            <a:picLocks noChangeAspect="1" noChangeArrowheads="1"/>
          </p:cNvPicPr>
          <p:nvPr/>
        </p:nvPicPr>
        <p:blipFill>
          <a:blip r:embed="rId5" cstate="print"/>
          <a:srcRect/>
          <a:stretch>
            <a:fillRect/>
          </a:stretch>
        </p:blipFill>
        <p:spPr bwMode="auto">
          <a:xfrm>
            <a:off x="4343400" y="2286000"/>
            <a:ext cx="4191000" cy="2265363"/>
          </a:xfrm>
          <a:prstGeom prst="rect">
            <a:avLst/>
          </a:prstGeom>
          <a:noFill/>
          <a:ln w="9525">
            <a:noFill/>
            <a:miter lim="800000"/>
            <a:headEnd/>
            <a:tailEnd/>
          </a:ln>
        </p:spPr>
      </p:pic>
      <p:sp>
        <p:nvSpPr>
          <p:cNvPr id="14343" name="Text Box 9"/>
          <p:cNvSpPr txBox="1">
            <a:spLocks noChangeArrowheads="1"/>
          </p:cNvSpPr>
          <p:nvPr/>
        </p:nvSpPr>
        <p:spPr bwMode="auto">
          <a:xfrm>
            <a:off x="4267200" y="685800"/>
            <a:ext cx="4495800" cy="779463"/>
          </a:xfrm>
          <a:prstGeom prst="rect">
            <a:avLst/>
          </a:prstGeom>
          <a:noFill/>
          <a:ln w="9525">
            <a:noFill/>
            <a:miter lim="800000"/>
            <a:headEnd/>
            <a:tailEnd/>
          </a:ln>
        </p:spPr>
        <p:txBody>
          <a:bodyPr>
            <a:spAutoFit/>
          </a:bodyPr>
          <a:lstStyle/>
          <a:p>
            <a:pPr>
              <a:spcBef>
                <a:spcPct val="50000"/>
              </a:spcBef>
            </a:pPr>
            <a:r>
              <a:rPr lang="el-GR"/>
              <a:t>Σ</a:t>
            </a:r>
            <a:r>
              <a:rPr lang="en-US"/>
              <a:t> = sum of; X = score, value, </a:t>
            </a:r>
          </a:p>
          <a:p>
            <a:pPr>
              <a:spcBef>
                <a:spcPct val="50000"/>
              </a:spcBef>
            </a:pPr>
            <a:r>
              <a:rPr lang="en-US"/>
              <a:t>µ = mean, N= total of scores or values</a:t>
            </a:r>
          </a:p>
        </p:txBody>
      </p:sp>
      <p:sp>
        <p:nvSpPr>
          <p:cNvPr id="14344" name="TextBox 7"/>
          <p:cNvSpPr txBox="1">
            <a:spLocks noChangeArrowheads="1"/>
          </p:cNvSpPr>
          <p:nvPr/>
        </p:nvSpPr>
        <p:spPr bwMode="auto">
          <a:xfrm>
            <a:off x="4267200" y="1828800"/>
            <a:ext cx="3810000" cy="369888"/>
          </a:xfrm>
          <a:prstGeom prst="rect">
            <a:avLst/>
          </a:prstGeom>
          <a:noFill/>
          <a:ln w="9525">
            <a:noFill/>
            <a:miter lim="800000"/>
            <a:headEnd/>
            <a:tailEnd/>
          </a:ln>
        </p:spPr>
        <p:txBody>
          <a:bodyPr>
            <a:spAutoFit/>
          </a:bodyPr>
          <a:lstStyle/>
          <a:p>
            <a:r>
              <a:rPr lang="en-US"/>
              <a:t>OR use the VAR function in Excel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p:cNvSpPr>
            <a:spLocks noChangeArrowheads="1"/>
          </p:cNvSpPr>
          <p:nvPr/>
        </p:nvSpPr>
        <p:spPr bwMode="auto">
          <a:xfrm>
            <a:off x="3200400" y="6491288"/>
            <a:ext cx="5759450" cy="366712"/>
          </a:xfrm>
          <a:prstGeom prst="rect">
            <a:avLst/>
          </a:prstGeom>
          <a:noFill/>
          <a:ln w="9525">
            <a:noFill/>
            <a:miter lim="800000"/>
            <a:headEnd/>
            <a:tailEnd/>
          </a:ln>
        </p:spPr>
        <p:txBody>
          <a:bodyPr wrap="none">
            <a:spAutoFit/>
          </a:bodyPr>
          <a:lstStyle/>
          <a:p>
            <a:r>
              <a:rPr lang="en-US"/>
              <a:t>http://www.mnstate.edu/wasson/ed602calcvardevs.htm</a:t>
            </a:r>
          </a:p>
        </p:txBody>
      </p:sp>
      <p:sp>
        <p:nvSpPr>
          <p:cNvPr id="15363" name="Text Box 6"/>
          <p:cNvSpPr txBox="1">
            <a:spLocks noChangeArrowheads="1"/>
          </p:cNvSpPr>
          <p:nvPr/>
        </p:nvSpPr>
        <p:spPr bwMode="auto">
          <a:xfrm>
            <a:off x="838200" y="228600"/>
            <a:ext cx="7086600" cy="366713"/>
          </a:xfrm>
          <a:prstGeom prst="rect">
            <a:avLst/>
          </a:prstGeom>
          <a:noFill/>
          <a:ln w="9525">
            <a:noFill/>
            <a:miter lim="800000"/>
            <a:headEnd/>
            <a:tailEnd/>
          </a:ln>
        </p:spPr>
        <p:txBody>
          <a:bodyPr>
            <a:spAutoFit/>
          </a:bodyPr>
          <a:lstStyle/>
          <a:p>
            <a:pPr>
              <a:spcBef>
                <a:spcPct val="50000"/>
              </a:spcBef>
            </a:pPr>
            <a:r>
              <a:rPr lang="en-US"/>
              <a:t>Calculating the variance for a Biased SAMPLE  population</a:t>
            </a:r>
          </a:p>
        </p:txBody>
      </p:sp>
      <p:pic>
        <p:nvPicPr>
          <p:cNvPr id="15364" name="Picture 7"/>
          <p:cNvPicPr>
            <a:picLocks noChangeAspect="1" noChangeArrowheads="1"/>
          </p:cNvPicPr>
          <p:nvPr/>
        </p:nvPicPr>
        <p:blipFill>
          <a:blip r:embed="rId3" cstate="print"/>
          <a:srcRect/>
          <a:stretch>
            <a:fillRect/>
          </a:stretch>
        </p:blipFill>
        <p:spPr bwMode="auto">
          <a:xfrm>
            <a:off x="457200" y="1981200"/>
            <a:ext cx="3238500" cy="4572000"/>
          </a:xfrm>
          <a:prstGeom prst="rect">
            <a:avLst/>
          </a:prstGeom>
          <a:noFill/>
          <a:ln w="9525">
            <a:noFill/>
            <a:miter lim="800000"/>
            <a:headEnd/>
            <a:tailEnd/>
          </a:ln>
        </p:spPr>
      </p:pic>
      <p:pic>
        <p:nvPicPr>
          <p:cNvPr id="15365" name="Picture 8"/>
          <p:cNvPicPr>
            <a:picLocks noChangeAspect="1" noChangeArrowheads="1"/>
          </p:cNvPicPr>
          <p:nvPr/>
        </p:nvPicPr>
        <p:blipFill>
          <a:blip r:embed="rId4" cstate="print"/>
          <a:srcRect/>
          <a:stretch>
            <a:fillRect/>
          </a:stretch>
        </p:blipFill>
        <p:spPr bwMode="auto">
          <a:xfrm>
            <a:off x="4114800" y="3886200"/>
            <a:ext cx="4648200" cy="2513013"/>
          </a:xfrm>
          <a:prstGeom prst="rect">
            <a:avLst/>
          </a:prstGeom>
          <a:noFill/>
          <a:ln w="9525">
            <a:noFill/>
            <a:miter lim="800000"/>
            <a:headEnd/>
            <a:tailEnd/>
          </a:ln>
        </p:spPr>
      </p:pic>
      <p:sp>
        <p:nvSpPr>
          <p:cNvPr id="15366" name="Text Box 9"/>
          <p:cNvSpPr txBox="1">
            <a:spLocks noChangeArrowheads="1"/>
          </p:cNvSpPr>
          <p:nvPr/>
        </p:nvSpPr>
        <p:spPr bwMode="auto">
          <a:xfrm>
            <a:off x="4267200" y="685800"/>
            <a:ext cx="4495800" cy="779463"/>
          </a:xfrm>
          <a:prstGeom prst="rect">
            <a:avLst/>
          </a:prstGeom>
          <a:noFill/>
          <a:ln w="9525">
            <a:noFill/>
            <a:miter lim="800000"/>
            <a:headEnd/>
            <a:tailEnd/>
          </a:ln>
        </p:spPr>
        <p:txBody>
          <a:bodyPr>
            <a:spAutoFit/>
          </a:bodyPr>
          <a:lstStyle/>
          <a:p>
            <a:pPr>
              <a:spcBef>
                <a:spcPct val="50000"/>
              </a:spcBef>
            </a:pPr>
            <a:r>
              <a:rPr lang="el-GR"/>
              <a:t>Σ</a:t>
            </a:r>
            <a:r>
              <a:rPr lang="en-US"/>
              <a:t> = sum of; X = score, value, </a:t>
            </a:r>
          </a:p>
          <a:p>
            <a:pPr>
              <a:spcBef>
                <a:spcPct val="50000"/>
              </a:spcBef>
            </a:pPr>
            <a:r>
              <a:rPr lang="en-US"/>
              <a:t> n -1 = total of scores or values-1</a:t>
            </a:r>
          </a:p>
        </p:txBody>
      </p:sp>
      <p:pic>
        <p:nvPicPr>
          <p:cNvPr id="15367" name="Picture 11"/>
          <p:cNvPicPr>
            <a:picLocks noChangeAspect="1" noChangeArrowheads="1"/>
          </p:cNvPicPr>
          <p:nvPr/>
        </p:nvPicPr>
        <p:blipFill>
          <a:blip r:embed="rId5" cstate="print"/>
          <a:srcRect/>
          <a:stretch>
            <a:fillRect/>
          </a:stretch>
        </p:blipFill>
        <p:spPr bwMode="auto">
          <a:xfrm>
            <a:off x="609600" y="609600"/>
            <a:ext cx="2743200" cy="1841500"/>
          </a:xfrm>
          <a:prstGeom prst="rect">
            <a:avLst/>
          </a:prstGeom>
          <a:noFill/>
          <a:ln w="9525">
            <a:noFill/>
            <a:miter lim="800000"/>
            <a:headEnd/>
            <a:tailEnd/>
          </a:ln>
        </p:spPr>
      </p:pic>
      <p:sp>
        <p:nvSpPr>
          <p:cNvPr id="15368" name="Rectangle 12"/>
          <p:cNvSpPr>
            <a:spLocks noChangeArrowheads="1"/>
          </p:cNvSpPr>
          <p:nvPr/>
        </p:nvSpPr>
        <p:spPr bwMode="auto">
          <a:xfrm>
            <a:off x="3276600" y="1752600"/>
            <a:ext cx="5565775" cy="366713"/>
          </a:xfrm>
          <a:prstGeom prst="rect">
            <a:avLst/>
          </a:prstGeom>
          <a:noFill/>
          <a:ln w="9525">
            <a:noFill/>
            <a:miter lim="800000"/>
            <a:headEnd/>
            <a:tailEnd/>
          </a:ln>
        </p:spPr>
        <p:txBody>
          <a:bodyPr wrap="none" anchor="ctr">
            <a:spAutoFit/>
          </a:bodyPr>
          <a:lstStyle/>
          <a:p>
            <a:r>
              <a:rPr lang="en-US">
                <a:latin typeface="Calibri" pitchFamily="34" charset="0"/>
              </a:rPr>
              <a:t>  </a:t>
            </a:r>
            <a:r>
              <a:rPr lang="en-US" sz="700">
                <a:latin typeface="Calibri" pitchFamily="34" charset="0"/>
              </a:rPr>
              <a:t> </a:t>
            </a:r>
            <a:r>
              <a:rPr lang="en-US">
                <a:latin typeface="Calibri" pitchFamily="34" charset="0"/>
              </a:rPr>
              <a:t>  (often read as “x bar”) is the </a:t>
            </a:r>
            <a:r>
              <a:rPr lang="en-US">
                <a:latin typeface="Calibri" pitchFamily="34" charset="0"/>
                <a:hlinkClick r:id="rId6" tooltip="Mean"/>
              </a:rPr>
              <a:t>mean</a:t>
            </a:r>
            <a:r>
              <a:rPr lang="en-US">
                <a:latin typeface="Calibri" pitchFamily="34" charset="0"/>
              </a:rPr>
              <a:t> (average value of </a:t>
            </a:r>
            <a:r>
              <a:rPr lang="en-US" sz="1400" i="1">
                <a:latin typeface="Calibri" pitchFamily="34" charset="0"/>
              </a:rPr>
              <a:t>x</a:t>
            </a:r>
            <a:r>
              <a:rPr lang="en-US" sz="1400" i="1" baseline="-30000">
                <a:latin typeface="Calibri" pitchFamily="34" charset="0"/>
              </a:rPr>
              <a:t>i</a:t>
            </a:r>
            <a:r>
              <a:rPr lang="en-US" sz="1100">
                <a:latin typeface="Calibri" pitchFamily="34" charset="0"/>
              </a:rPr>
              <a:t>).</a:t>
            </a:r>
            <a:r>
              <a:rPr lang="en-US">
                <a:latin typeface="Calibri" pitchFamily="34" charset="0"/>
              </a:rPr>
              <a:t> </a:t>
            </a:r>
          </a:p>
        </p:txBody>
      </p:sp>
      <p:pic>
        <p:nvPicPr>
          <p:cNvPr id="15369" name="Picture 13" descr="\bar{x}"/>
          <p:cNvPicPr>
            <a:picLocks noChangeAspect="1" noChangeArrowheads="1"/>
          </p:cNvPicPr>
          <p:nvPr/>
        </p:nvPicPr>
        <p:blipFill>
          <a:blip r:embed="rId7" cstate="print"/>
          <a:srcRect/>
          <a:stretch>
            <a:fillRect/>
          </a:stretch>
        </p:blipFill>
        <p:spPr bwMode="auto">
          <a:xfrm>
            <a:off x="1933575" y="3292475"/>
            <a:ext cx="104775" cy="114300"/>
          </a:xfrm>
          <a:prstGeom prst="rect">
            <a:avLst/>
          </a:prstGeom>
          <a:noFill/>
          <a:ln w="9525">
            <a:noFill/>
            <a:miter lim="800000"/>
            <a:headEnd/>
            <a:tailEnd/>
          </a:ln>
        </p:spPr>
      </p:pic>
      <p:sp>
        <p:nvSpPr>
          <p:cNvPr id="15370" name="Line 20"/>
          <p:cNvSpPr>
            <a:spLocks noChangeShapeType="1"/>
          </p:cNvSpPr>
          <p:nvPr/>
        </p:nvSpPr>
        <p:spPr bwMode="auto">
          <a:xfrm flipH="1" flipV="1">
            <a:off x="2743200" y="1524000"/>
            <a:ext cx="762000" cy="304800"/>
          </a:xfrm>
          <a:prstGeom prst="line">
            <a:avLst/>
          </a:prstGeom>
          <a:noFill/>
          <a:ln w="9525">
            <a:solidFill>
              <a:schemeClr val="tx1"/>
            </a:solidFill>
            <a:round/>
            <a:headEnd/>
            <a:tailEnd type="triangle" w="med" len="med"/>
          </a:ln>
        </p:spPr>
        <p:txBody>
          <a:bodyPr/>
          <a:lstStyle/>
          <a:p>
            <a:endParaRPr lang="en-US"/>
          </a:p>
        </p:txBody>
      </p:sp>
      <p:pic>
        <p:nvPicPr>
          <p:cNvPr id="15371" name="Picture 21"/>
          <p:cNvPicPr>
            <a:picLocks noChangeAspect="1" noChangeArrowheads="1"/>
          </p:cNvPicPr>
          <p:nvPr/>
        </p:nvPicPr>
        <p:blipFill>
          <a:blip r:embed="rId8" cstate="print"/>
          <a:srcRect/>
          <a:stretch>
            <a:fillRect/>
          </a:stretch>
        </p:blipFill>
        <p:spPr bwMode="auto">
          <a:xfrm>
            <a:off x="4267200" y="2438400"/>
            <a:ext cx="4191000" cy="1728788"/>
          </a:xfrm>
          <a:prstGeom prst="rect">
            <a:avLst/>
          </a:prstGeom>
          <a:noFill/>
          <a:ln w="9525">
            <a:noFill/>
            <a:miter lim="800000"/>
            <a:headEnd/>
            <a:tailEnd/>
          </a:ln>
        </p:spPr>
      </p:pic>
      <p:sp>
        <p:nvSpPr>
          <p:cNvPr id="15372" name="Text Box 22"/>
          <p:cNvSpPr txBox="1">
            <a:spLocks noChangeArrowheads="1"/>
          </p:cNvSpPr>
          <p:nvPr/>
        </p:nvSpPr>
        <p:spPr bwMode="auto">
          <a:xfrm>
            <a:off x="3733800" y="2590800"/>
            <a:ext cx="4572000" cy="366713"/>
          </a:xfrm>
          <a:prstGeom prst="rect">
            <a:avLst/>
          </a:prstGeom>
          <a:noFill/>
          <a:ln w="9525">
            <a:noFill/>
            <a:miter lim="800000"/>
            <a:headEnd/>
            <a:tailEnd/>
          </a:ln>
        </p:spPr>
        <p:txBody>
          <a:bodyPr>
            <a:spAutoFit/>
          </a:bodyPr>
          <a:lstStyle/>
          <a:p>
            <a:pPr>
              <a:spcBef>
                <a:spcPct val="50000"/>
              </a:spcBef>
            </a:pPr>
            <a:r>
              <a:rPr lang="en-US"/>
              <a:t>Note the sample variance is larger…why?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533400" y="304800"/>
            <a:ext cx="8283575" cy="671513"/>
          </a:xfrm>
          <a:prstGeom prst="rect">
            <a:avLst/>
          </a:prstGeom>
          <a:noFill/>
          <a:ln w="9525">
            <a:noFill/>
            <a:miter lim="800000"/>
            <a:headEnd/>
            <a:tailEnd/>
          </a:ln>
        </p:spPr>
        <p:txBody>
          <a:bodyPr wrap="none" anchor="ctr">
            <a:spAutoFit/>
          </a:bodyPr>
          <a:lstStyle/>
          <a:p>
            <a:r>
              <a:rPr lang="en-US" sz="2000">
                <a:latin typeface="Calibri" pitchFamily="34" charset="0"/>
                <a:cs typeface="Times New Roman" pitchFamily="18" charset="0"/>
              </a:rPr>
              <a:t>Heights in Centimeters of Five Randomly Selected Pea Plants Grown at 8-10 °C</a:t>
            </a:r>
            <a:endParaRPr lang="en-US" sz="2000">
              <a:latin typeface="Calibri" pitchFamily="34" charset="0"/>
            </a:endParaRPr>
          </a:p>
          <a:p>
            <a:pPr eaLnBrk="0" hangingPunct="0"/>
            <a:endParaRPr lang="en-US">
              <a:latin typeface="Calibri" pitchFamily="34" charset="0"/>
            </a:endParaRPr>
          </a:p>
        </p:txBody>
      </p:sp>
      <p:graphicFrame>
        <p:nvGraphicFramePr>
          <p:cNvPr id="44133" name="Group 101"/>
          <p:cNvGraphicFramePr>
            <a:graphicFrameLocks noGrp="1"/>
          </p:cNvGraphicFramePr>
          <p:nvPr/>
        </p:nvGraphicFramePr>
        <p:xfrm>
          <a:off x="609600" y="762000"/>
          <a:ext cx="5943600" cy="4041775"/>
        </p:xfrm>
        <a:graphic>
          <a:graphicData uri="http://schemas.openxmlformats.org/drawingml/2006/table">
            <a:tbl>
              <a:tblPr/>
              <a:tblGrid>
                <a:gridCol w="708025"/>
                <a:gridCol w="1231900"/>
                <a:gridCol w="2001838"/>
                <a:gridCol w="2001837"/>
              </a:tblGrid>
              <a:tr h="5937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Plant</a:t>
                      </a:r>
                      <a:endParaRPr kumimoji="0" lang="en-US" sz="2000" b="0" i="0" u="none" strike="noStrike" cap="none" normalizeH="0" baseline="0" dirty="0" smtClean="0">
                        <a:ln>
                          <a:noFill/>
                        </a:ln>
                        <a:solidFill>
                          <a:schemeClr val="tx1"/>
                        </a:solidFill>
                        <a:effectLst/>
                        <a:latin typeface="Calibri" pitchFamily="34" charset="0"/>
                      </a:endParaRPr>
                    </a:p>
                  </a:txBody>
                  <a:tcPr horzOverflow="overflow">
                    <a:lnL cap="flat">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Height (cm)</a:t>
                      </a:r>
                      <a:endParaRPr kumimoji="0" lang="en-US" sz="2000" b="0" i="0" u="none" strike="noStrike" cap="none" normalizeH="0" baseline="0" dirty="0" smtClean="0">
                        <a:ln>
                          <a:noFill/>
                        </a:ln>
                        <a:solidFill>
                          <a:schemeClr val="tx1"/>
                        </a:solidFill>
                        <a:effectLst/>
                        <a:latin typeface="Calibri" pitchFamily="34" charset="0"/>
                      </a:endParaRPr>
                    </a:p>
                  </a:txBody>
                  <a:tcPr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Deviations from mean</a:t>
                      </a:r>
                      <a:endParaRPr kumimoji="0" lang="en-US" sz="2000" b="0" i="0" u="none" strike="noStrike" cap="none" normalizeH="0" baseline="0" dirty="0" smtClean="0">
                        <a:ln>
                          <a:noFill/>
                        </a:ln>
                        <a:solidFill>
                          <a:schemeClr val="tx1"/>
                        </a:solidFill>
                        <a:effectLst/>
                        <a:latin typeface="Calibri" pitchFamily="34" charset="0"/>
                      </a:endParaRPr>
                    </a:p>
                  </a:txBody>
                  <a:tcPr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Squares of deviation from mean</a:t>
                      </a:r>
                      <a:endParaRPr kumimoji="0" lang="en-US" sz="2000" b="0" i="0" u="none" strike="noStrike" cap="none" normalizeH="0" baseline="0" dirty="0" smtClean="0">
                        <a:ln>
                          <a:noFill/>
                        </a:ln>
                        <a:solidFill>
                          <a:schemeClr val="tx1"/>
                        </a:solidFill>
                        <a:effectLst/>
                        <a:latin typeface="Calibri" pitchFamily="34" charset="0"/>
                      </a:endParaRPr>
                    </a:p>
                  </a:txBody>
                  <a:tcPr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r>
              <a:tr h="52705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2000" b="0" i="0" u="none" strike="noStrike" cap="none" normalizeH="0" baseline="0" dirty="0" smtClean="0">
                        <a:ln>
                          <a:noFill/>
                        </a:ln>
                        <a:solidFill>
                          <a:schemeClr val="tx1"/>
                        </a:solidFill>
                        <a:effectLst/>
                        <a:latin typeface="Calibri" pitchFamily="34" charset="0"/>
                      </a:endParaRPr>
                    </a:p>
                  </a:txBody>
                  <a:tcPr horzOverflow="overflow">
                    <a:lnL cap="flat">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(x</a:t>
                      </a:r>
                      <a:r>
                        <a:rPr kumimoji="0" lang="en-US" sz="2000" b="0" i="0" u="none" strike="noStrike" cap="none" normalizeH="0" baseline="-30000" dirty="0" smtClean="0">
                          <a:ln>
                            <a:noFill/>
                          </a:ln>
                          <a:solidFill>
                            <a:schemeClr val="tx1"/>
                          </a:solidFill>
                          <a:effectLst/>
                          <a:latin typeface="Times New Roman" pitchFamily="18" charset="0"/>
                          <a:cs typeface="Times New Roman" pitchFamily="18" charset="0"/>
                        </a:rPr>
                        <a:t>i</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en-US" sz="2000" b="0" i="0" u="none" strike="noStrike" cap="none" normalizeH="0" baseline="0" dirty="0" smtClean="0">
                        <a:ln>
                          <a:noFill/>
                        </a:ln>
                        <a:solidFill>
                          <a:schemeClr val="tx1"/>
                        </a:solidFill>
                        <a:effectLst/>
                        <a:latin typeface="Calibri"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(x</a:t>
                      </a:r>
                      <a:r>
                        <a:rPr kumimoji="0" lang="en-US" sz="2000" b="0" i="0" u="none" strike="noStrike" cap="none" normalizeH="0" baseline="-30000" dirty="0" smtClean="0">
                          <a:ln>
                            <a:noFill/>
                          </a:ln>
                          <a:solidFill>
                            <a:schemeClr val="tx1"/>
                          </a:solidFill>
                          <a:effectLst/>
                          <a:latin typeface="Times New Roman" pitchFamily="18" charset="0"/>
                          <a:cs typeface="Times New Roman" pitchFamily="18" charset="0"/>
                        </a:rPr>
                        <a:t>i</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x) </a:t>
                      </a:r>
                      <a:endParaRPr kumimoji="0" lang="en-US" sz="2000" b="0" i="0" u="none" strike="noStrike" cap="none" normalizeH="0" baseline="0" dirty="0" smtClean="0">
                        <a:ln>
                          <a:noFill/>
                        </a:ln>
                        <a:solidFill>
                          <a:schemeClr val="tx1"/>
                        </a:solidFill>
                        <a:effectLst/>
                        <a:latin typeface="Calibri"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(x</a:t>
                      </a:r>
                      <a:r>
                        <a:rPr kumimoji="0" lang="en-US" sz="2000" b="0" i="0" u="none" strike="noStrike" cap="none" normalizeH="0" baseline="-30000" dirty="0" smtClean="0">
                          <a:ln>
                            <a:noFill/>
                          </a:ln>
                          <a:solidFill>
                            <a:schemeClr val="tx1"/>
                          </a:solidFill>
                          <a:effectLst/>
                          <a:latin typeface="Times New Roman" pitchFamily="18" charset="0"/>
                          <a:cs typeface="Times New Roman" pitchFamily="18" charset="0"/>
                        </a:rPr>
                        <a:t>i</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x)</a:t>
                      </a:r>
                      <a:r>
                        <a:rPr kumimoji="0" lang="en-US" sz="2000" b="0" i="0" u="none" strike="noStrike" cap="none" normalizeH="0" baseline="30000" dirty="0" smtClean="0">
                          <a:ln>
                            <a:noFill/>
                          </a:ln>
                          <a:solidFill>
                            <a:schemeClr val="tx1"/>
                          </a:solidFill>
                          <a:effectLst/>
                          <a:latin typeface="Times New Roman" pitchFamily="18" charset="0"/>
                          <a:cs typeface="Times New Roman" pitchFamily="18" charset="0"/>
                        </a:rPr>
                        <a:t>2</a:t>
                      </a:r>
                      <a:endParaRPr kumimoji="0" lang="en-US" sz="2000" b="0" i="0" u="none" strike="noStrike" cap="none" normalizeH="0" baseline="0" dirty="0" smtClean="0">
                        <a:ln>
                          <a:noFill/>
                        </a:ln>
                        <a:solidFill>
                          <a:schemeClr val="tx1"/>
                        </a:solidFill>
                        <a:effectLst/>
                        <a:latin typeface="Calibri" pitchFamily="34" charset="0"/>
                      </a:endParaRPr>
                    </a:p>
                  </a:txBody>
                  <a:tcPr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325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A</a:t>
                      </a:r>
                      <a:endParaRPr kumimoji="0" lang="en-US" sz="2000" b="0" i="0" u="none" strike="noStrike" cap="none" normalizeH="0" baseline="0" dirty="0" smtClean="0">
                        <a:ln>
                          <a:noFill/>
                        </a:ln>
                        <a:solidFill>
                          <a:schemeClr val="tx1"/>
                        </a:solidFill>
                        <a:effectLst/>
                        <a:latin typeface="Calibri"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10</a:t>
                      </a:r>
                      <a:endParaRPr kumimoji="0" lang="en-US" sz="2000" b="0" i="0" u="none" strike="noStrike" cap="none" normalizeH="0" baseline="0" dirty="0" smtClean="0">
                        <a:ln>
                          <a:noFill/>
                        </a:ln>
                        <a:solidFill>
                          <a:schemeClr val="tx1"/>
                        </a:solidFill>
                        <a:effectLst/>
                        <a:latin typeface="Calibri"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2</a:t>
                      </a:r>
                      <a:endParaRPr kumimoji="0" lang="en-US" sz="2000" b="0" i="0" u="none" strike="noStrike" cap="none" normalizeH="0" baseline="0" dirty="0" smtClean="0">
                        <a:ln>
                          <a:noFill/>
                        </a:ln>
                        <a:solidFill>
                          <a:schemeClr val="tx1"/>
                        </a:solidFill>
                        <a:effectLst/>
                        <a:latin typeface="Calibri"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4</a:t>
                      </a:r>
                      <a:endParaRPr kumimoji="0" lang="en-US" sz="2000" b="0" i="0" u="none" strike="noStrike" cap="none" normalizeH="0" baseline="0" dirty="0" smtClean="0">
                        <a:ln>
                          <a:noFill/>
                        </a:ln>
                        <a:solidFill>
                          <a:schemeClr val="tx1"/>
                        </a:solidFill>
                        <a:effectLst/>
                        <a:latin typeface="Calibri" pitchFamily="34" charset="0"/>
                      </a:endParaRPr>
                    </a:p>
                  </a:txBody>
                  <a:tcPr horzOverflow="overflow">
                    <a:lnL>
                      <a:noFill/>
                    </a:lnL>
                    <a:lnR cap="flat">
                      <a:noFill/>
                    </a:lnR>
                    <a:lnT>
                      <a:noFill/>
                    </a:lnT>
                    <a:lnB>
                      <a:noFill/>
                    </a:lnB>
                    <a:lnTlToBr>
                      <a:noFill/>
                    </a:lnTlToBr>
                    <a:lnBlToTr>
                      <a:noFill/>
                    </a:lnBlToTr>
                    <a:noFill/>
                  </a:tcPr>
                </a:tc>
              </a:tr>
              <a:tr h="325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B</a:t>
                      </a:r>
                      <a:endParaRPr kumimoji="0" lang="en-US" sz="2000" b="0" i="0" u="none" strike="noStrike" cap="none" normalizeH="0" baseline="0" dirty="0" smtClean="0">
                        <a:ln>
                          <a:noFill/>
                        </a:ln>
                        <a:solidFill>
                          <a:schemeClr val="tx1"/>
                        </a:solidFill>
                        <a:effectLst/>
                        <a:latin typeface="Calibri"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7</a:t>
                      </a:r>
                      <a:endParaRPr kumimoji="0" lang="en-US" sz="2000" b="0" i="0" u="none" strike="noStrike" cap="none" normalizeH="0" baseline="0" dirty="0" smtClean="0">
                        <a:ln>
                          <a:noFill/>
                        </a:ln>
                        <a:solidFill>
                          <a:schemeClr val="tx1"/>
                        </a:solidFill>
                        <a:effectLst/>
                        <a:latin typeface="Calibri"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-1</a:t>
                      </a:r>
                      <a:endParaRPr kumimoji="0" lang="en-US" sz="2000" b="0" i="0" u="none" strike="noStrike" cap="none" normalizeH="0" baseline="0" dirty="0" smtClean="0">
                        <a:ln>
                          <a:noFill/>
                        </a:ln>
                        <a:solidFill>
                          <a:schemeClr val="tx1"/>
                        </a:solidFill>
                        <a:effectLst/>
                        <a:latin typeface="Calibri"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1</a:t>
                      </a:r>
                      <a:endParaRPr kumimoji="0" lang="en-US" sz="2000" b="0" i="0" u="none" strike="noStrike" cap="none" normalizeH="0" baseline="0" dirty="0" smtClean="0">
                        <a:ln>
                          <a:noFill/>
                        </a:ln>
                        <a:solidFill>
                          <a:schemeClr val="tx1"/>
                        </a:solidFill>
                        <a:effectLst/>
                        <a:latin typeface="Calibri" pitchFamily="34" charset="0"/>
                      </a:endParaRPr>
                    </a:p>
                  </a:txBody>
                  <a:tcPr horzOverflow="overflow">
                    <a:lnL>
                      <a:noFill/>
                    </a:lnL>
                    <a:lnR cap="flat">
                      <a:noFill/>
                    </a:lnR>
                    <a:lnT>
                      <a:noFill/>
                    </a:lnT>
                    <a:lnB>
                      <a:noFill/>
                    </a:lnB>
                    <a:lnTlToBr>
                      <a:noFill/>
                    </a:lnTlToBr>
                    <a:lnBlToTr>
                      <a:noFill/>
                    </a:lnBlToTr>
                    <a:noFill/>
                  </a:tcPr>
                </a:tc>
              </a:tr>
              <a:tr h="325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C</a:t>
                      </a:r>
                      <a:endParaRPr kumimoji="0" lang="en-US" sz="2000" b="0" i="0" u="none" strike="noStrike" cap="none" normalizeH="0" baseline="0" dirty="0" smtClean="0">
                        <a:ln>
                          <a:noFill/>
                        </a:ln>
                        <a:solidFill>
                          <a:schemeClr val="tx1"/>
                        </a:solidFill>
                        <a:effectLst/>
                        <a:latin typeface="Calibri"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6</a:t>
                      </a:r>
                      <a:endParaRPr kumimoji="0" lang="en-US" sz="2000" b="0" i="0" u="none" strike="noStrike" cap="none" normalizeH="0" baseline="0" dirty="0" smtClean="0">
                        <a:ln>
                          <a:noFill/>
                        </a:ln>
                        <a:solidFill>
                          <a:schemeClr val="tx1"/>
                        </a:solidFill>
                        <a:effectLst/>
                        <a:latin typeface="Calibri"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-2</a:t>
                      </a:r>
                      <a:endParaRPr kumimoji="0" lang="en-US" sz="2000" b="0" i="0" u="none" strike="noStrike" cap="none" normalizeH="0" baseline="0" dirty="0" smtClean="0">
                        <a:ln>
                          <a:noFill/>
                        </a:ln>
                        <a:solidFill>
                          <a:schemeClr val="tx1"/>
                        </a:solidFill>
                        <a:effectLst/>
                        <a:latin typeface="Calibri"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4</a:t>
                      </a:r>
                      <a:endParaRPr kumimoji="0" lang="en-US" sz="2000" b="0" i="0" u="none" strike="noStrike" cap="none" normalizeH="0" baseline="0" dirty="0" smtClean="0">
                        <a:ln>
                          <a:noFill/>
                        </a:ln>
                        <a:solidFill>
                          <a:schemeClr val="tx1"/>
                        </a:solidFill>
                        <a:effectLst/>
                        <a:latin typeface="Calibri" pitchFamily="34" charset="0"/>
                      </a:endParaRPr>
                    </a:p>
                  </a:txBody>
                  <a:tcPr horzOverflow="overflow">
                    <a:lnL>
                      <a:noFill/>
                    </a:lnL>
                    <a:lnR cap="flat">
                      <a:noFill/>
                    </a:lnR>
                    <a:lnT>
                      <a:noFill/>
                    </a:lnT>
                    <a:lnB>
                      <a:noFill/>
                    </a:lnB>
                    <a:lnTlToBr>
                      <a:noFill/>
                    </a:lnTlToBr>
                    <a:lnBlToTr>
                      <a:noFill/>
                    </a:lnBlToTr>
                    <a:noFill/>
                  </a:tcPr>
                </a:tc>
              </a:tr>
              <a:tr h="323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D</a:t>
                      </a:r>
                      <a:endParaRPr kumimoji="0" lang="en-US" sz="2000" b="0" i="0" u="none" strike="noStrike" cap="none" normalizeH="0" baseline="0" dirty="0" smtClean="0">
                        <a:ln>
                          <a:noFill/>
                        </a:ln>
                        <a:solidFill>
                          <a:schemeClr val="tx1"/>
                        </a:solidFill>
                        <a:effectLst/>
                        <a:latin typeface="Calibri"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8</a:t>
                      </a:r>
                      <a:endParaRPr kumimoji="0" lang="en-US" sz="2000" b="0" i="0" u="none" strike="noStrike" cap="none" normalizeH="0" baseline="0" dirty="0" smtClean="0">
                        <a:ln>
                          <a:noFill/>
                        </a:ln>
                        <a:solidFill>
                          <a:schemeClr val="tx1"/>
                        </a:solidFill>
                        <a:effectLst/>
                        <a:latin typeface="Calibri"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0</a:t>
                      </a:r>
                      <a:endParaRPr kumimoji="0" lang="en-US" sz="2000" b="0" i="0" u="none" strike="noStrike" cap="none" normalizeH="0" baseline="0" dirty="0" smtClean="0">
                        <a:ln>
                          <a:noFill/>
                        </a:ln>
                        <a:solidFill>
                          <a:schemeClr val="tx1"/>
                        </a:solidFill>
                        <a:effectLst/>
                        <a:latin typeface="Calibri"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0</a:t>
                      </a:r>
                      <a:endParaRPr kumimoji="0" lang="en-US" sz="2000" b="0" i="0" u="none" strike="noStrike" cap="none" normalizeH="0" baseline="0" dirty="0" smtClean="0">
                        <a:ln>
                          <a:noFill/>
                        </a:ln>
                        <a:solidFill>
                          <a:schemeClr val="tx1"/>
                        </a:solidFill>
                        <a:effectLst/>
                        <a:latin typeface="Calibri" pitchFamily="34" charset="0"/>
                      </a:endParaRPr>
                    </a:p>
                  </a:txBody>
                  <a:tcPr horzOverflow="overflow">
                    <a:lnL>
                      <a:noFill/>
                    </a:lnL>
                    <a:lnR cap="flat">
                      <a:noFill/>
                    </a:lnR>
                    <a:lnT>
                      <a:noFill/>
                    </a:lnT>
                    <a:lnB>
                      <a:noFill/>
                    </a:lnB>
                    <a:lnTlToBr>
                      <a:noFill/>
                    </a:lnTlToBr>
                    <a:lnBlToTr>
                      <a:noFill/>
                    </a:lnBlToTr>
                    <a:noFill/>
                  </a:tcPr>
                </a:tc>
              </a:tr>
              <a:tr h="325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E</a:t>
                      </a:r>
                      <a:endParaRPr kumimoji="0" lang="en-US" sz="2000" b="0" i="0" u="none" strike="noStrike" cap="none" normalizeH="0" baseline="0" dirty="0" smtClean="0">
                        <a:ln>
                          <a:noFill/>
                        </a:ln>
                        <a:solidFill>
                          <a:schemeClr val="tx1"/>
                        </a:solidFill>
                        <a:effectLst/>
                        <a:latin typeface="Calibri" pitchFamily="34" charset="0"/>
                      </a:endParaRPr>
                    </a:p>
                  </a:txBody>
                  <a:tcPr horzOverflow="overflow">
                    <a:lnL cap="flat">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9</a:t>
                      </a:r>
                      <a:endParaRPr kumimoji="0" lang="en-US" sz="2000" b="0" i="0" u="none" strike="noStrike" cap="none" normalizeH="0" baseline="0" dirty="0" smtClean="0">
                        <a:ln>
                          <a:noFill/>
                        </a:ln>
                        <a:solidFill>
                          <a:schemeClr val="tx1"/>
                        </a:solidFill>
                        <a:effectLst/>
                        <a:latin typeface="Calibri" pitchFamily="34" charset="0"/>
                      </a:endParaRP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1</a:t>
                      </a:r>
                      <a:endParaRPr kumimoji="0" lang="en-US" sz="2000" b="0" i="0" u="none" strike="noStrike" cap="none" normalizeH="0" baseline="0" dirty="0" smtClean="0">
                        <a:ln>
                          <a:noFill/>
                        </a:ln>
                        <a:solidFill>
                          <a:schemeClr val="tx1"/>
                        </a:solidFill>
                        <a:effectLst/>
                        <a:latin typeface="Calibri" pitchFamily="34" charset="0"/>
                      </a:endParaRP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1</a:t>
                      </a:r>
                      <a:endParaRPr kumimoji="0" lang="en-US" sz="2000" b="0" i="0" u="none" strike="noStrike" cap="none" normalizeH="0" baseline="0" dirty="0" smtClean="0">
                        <a:ln>
                          <a:noFill/>
                        </a:ln>
                        <a:solidFill>
                          <a:schemeClr val="tx1"/>
                        </a:solidFill>
                        <a:effectLst/>
                        <a:latin typeface="Calibri" pitchFamily="34" charset="0"/>
                      </a:endParaRPr>
                    </a:p>
                  </a:txBody>
                  <a:tcPr horzOverflow="overflow">
                    <a:lnL>
                      <a:noFill/>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r h="52705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2000" b="0" i="0" u="none" strike="noStrike" cap="none" normalizeH="0" baseline="0" dirty="0" smtClean="0">
                        <a:ln>
                          <a:noFill/>
                        </a:ln>
                        <a:solidFill>
                          <a:schemeClr val="tx1"/>
                        </a:solidFill>
                        <a:effectLst/>
                        <a:latin typeface="Calibri" pitchFamily="34" charset="0"/>
                      </a:endParaRPr>
                    </a:p>
                  </a:txBody>
                  <a:tcPr horzOverflow="overflow">
                    <a:lnL cap="flat">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Σ x</a:t>
                      </a:r>
                      <a:r>
                        <a:rPr kumimoji="0" lang="en-US" sz="2000" b="0" i="0" u="none" strike="noStrike" cap="none" normalizeH="0" baseline="-30000" dirty="0" smtClean="0">
                          <a:ln>
                            <a:noFill/>
                          </a:ln>
                          <a:solidFill>
                            <a:schemeClr val="tx1"/>
                          </a:solidFill>
                          <a:effectLst/>
                          <a:latin typeface="Times New Roman" pitchFamily="18" charset="0"/>
                          <a:cs typeface="Times New Roman" pitchFamily="18" charset="0"/>
                        </a:rPr>
                        <a:t>i</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 40</a:t>
                      </a:r>
                      <a:endParaRPr kumimoji="0" lang="en-US" sz="2000" b="0" i="0" u="none" strike="noStrike" cap="none" normalizeH="0" baseline="0" dirty="0" smtClean="0">
                        <a:ln>
                          <a:noFill/>
                        </a:ln>
                        <a:solidFill>
                          <a:schemeClr val="tx1"/>
                        </a:solidFill>
                        <a:effectLst/>
                        <a:latin typeface="Calibri"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Σ (x</a:t>
                      </a:r>
                      <a:r>
                        <a:rPr kumimoji="0" lang="en-US" sz="2000" b="0" i="0" u="none" strike="noStrike" cap="none" normalizeH="0" baseline="-30000" dirty="0" smtClean="0">
                          <a:ln>
                            <a:noFill/>
                          </a:ln>
                          <a:solidFill>
                            <a:schemeClr val="tx1"/>
                          </a:solidFill>
                          <a:effectLst/>
                          <a:latin typeface="Times New Roman" pitchFamily="18" charset="0"/>
                          <a:cs typeface="Times New Roman" pitchFamily="18" charset="0"/>
                        </a:rPr>
                        <a:t>i</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x) = 0</a:t>
                      </a:r>
                      <a:endParaRPr kumimoji="0" lang="en-US" sz="2000" b="0" i="0" u="none" strike="noStrike" cap="none" normalizeH="0" baseline="0" dirty="0" smtClean="0">
                        <a:ln>
                          <a:noFill/>
                        </a:ln>
                        <a:solidFill>
                          <a:schemeClr val="tx1"/>
                        </a:solidFill>
                        <a:effectLst/>
                        <a:latin typeface="Calibri"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Σ (x</a:t>
                      </a:r>
                      <a:r>
                        <a:rPr kumimoji="0" lang="en-US" sz="2000" b="0" i="0" u="none" strike="noStrike" cap="none" normalizeH="0" baseline="-30000" dirty="0" smtClean="0">
                          <a:ln>
                            <a:noFill/>
                          </a:ln>
                          <a:solidFill>
                            <a:schemeClr val="tx1"/>
                          </a:solidFill>
                          <a:effectLst/>
                          <a:latin typeface="Times New Roman" pitchFamily="18" charset="0"/>
                          <a:cs typeface="Times New Roman" pitchFamily="18" charset="0"/>
                        </a:rPr>
                        <a:t>i</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x)</a:t>
                      </a:r>
                      <a:r>
                        <a:rPr kumimoji="0" lang="en-US" sz="2000" b="0" i="0" u="none" strike="noStrike" cap="none" normalizeH="0" baseline="30000" dirty="0" smtClean="0">
                          <a:ln>
                            <a:noFill/>
                          </a:ln>
                          <a:solidFill>
                            <a:schemeClr val="tx1"/>
                          </a:solidFill>
                          <a:effectLst/>
                          <a:latin typeface="Times New Roman" pitchFamily="18" charset="0"/>
                          <a:cs typeface="Times New Roman" pitchFamily="18" charset="0"/>
                        </a:rPr>
                        <a:t>2</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 10</a:t>
                      </a:r>
                      <a:endParaRPr kumimoji="0" lang="en-US" sz="2000" b="0" i="0" u="none" strike="noStrike" cap="none" normalizeH="0" baseline="0" dirty="0" smtClean="0">
                        <a:ln>
                          <a:noFill/>
                        </a:ln>
                        <a:solidFill>
                          <a:schemeClr val="tx1"/>
                        </a:solidFill>
                        <a:effectLst/>
                        <a:latin typeface="Calibri" pitchFamily="34" charset="0"/>
                      </a:endParaRPr>
                    </a:p>
                  </a:txBody>
                  <a:tcPr horzOverflow="overflow">
                    <a:lnL>
                      <a:noFill/>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r>
            </a:tbl>
          </a:graphicData>
        </a:graphic>
      </p:graphicFrame>
      <p:sp>
        <p:nvSpPr>
          <p:cNvPr id="16422" name="Rectangle 97"/>
          <p:cNvSpPr>
            <a:spLocks noChangeArrowheads="1"/>
          </p:cNvSpPr>
          <p:nvPr/>
        </p:nvSpPr>
        <p:spPr bwMode="auto">
          <a:xfrm>
            <a:off x="685800" y="4876800"/>
            <a:ext cx="4037013" cy="336550"/>
          </a:xfrm>
          <a:prstGeom prst="rect">
            <a:avLst/>
          </a:prstGeom>
          <a:noFill/>
          <a:ln w="9525">
            <a:noFill/>
            <a:miter lim="800000"/>
            <a:headEnd/>
            <a:tailEnd/>
          </a:ln>
        </p:spPr>
        <p:txBody>
          <a:bodyPr wrap="none" anchor="ctr">
            <a:spAutoFit/>
          </a:bodyPr>
          <a:lstStyle/>
          <a:p>
            <a:r>
              <a:rPr lang="en-US" sz="1600">
                <a:cs typeface="Times New Roman" pitchFamily="18" charset="0"/>
              </a:rPr>
              <a:t>X</a:t>
            </a:r>
            <a:r>
              <a:rPr lang="en-US" sz="1600" baseline="-30000">
                <a:latin typeface="Calibri" pitchFamily="34" charset="0"/>
                <a:cs typeface="Times New Roman" pitchFamily="18" charset="0"/>
              </a:rPr>
              <a:t>i</a:t>
            </a:r>
            <a:r>
              <a:rPr lang="en-US" sz="1600">
                <a:latin typeface="Calibri" pitchFamily="34" charset="0"/>
                <a:cs typeface="Times New Roman" pitchFamily="18" charset="0"/>
              </a:rPr>
              <a:t> = score or value; X (bar) = mean; Σ = sum of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914400" y="4419600"/>
            <a:ext cx="7696200" cy="915988"/>
          </a:xfrm>
          <a:prstGeom prst="rect">
            <a:avLst/>
          </a:prstGeom>
          <a:noFill/>
          <a:ln w="9525">
            <a:noFill/>
            <a:miter lim="800000"/>
            <a:headEnd/>
            <a:tailEnd/>
          </a:ln>
        </p:spPr>
        <p:txBody>
          <a:bodyPr>
            <a:spAutoFit/>
          </a:bodyPr>
          <a:lstStyle/>
          <a:p>
            <a:pPr>
              <a:spcBef>
                <a:spcPct val="50000"/>
              </a:spcBef>
            </a:pPr>
            <a:r>
              <a:rPr lang="en-US"/>
              <a:t>Variance helps to characterize the data concerning a sample by indicating the degree to which individual members within the sample vary from the mean</a:t>
            </a:r>
          </a:p>
        </p:txBody>
      </p:sp>
      <p:sp>
        <p:nvSpPr>
          <p:cNvPr id="17411" name="Text Box 5"/>
          <p:cNvSpPr txBox="1">
            <a:spLocks noChangeArrowheads="1"/>
          </p:cNvSpPr>
          <p:nvPr/>
        </p:nvSpPr>
        <p:spPr bwMode="auto">
          <a:xfrm>
            <a:off x="990600" y="457200"/>
            <a:ext cx="6400800" cy="366713"/>
          </a:xfrm>
          <a:prstGeom prst="rect">
            <a:avLst/>
          </a:prstGeom>
          <a:noFill/>
          <a:ln w="9525">
            <a:noFill/>
            <a:miter lim="800000"/>
            <a:headEnd/>
            <a:tailEnd/>
          </a:ln>
        </p:spPr>
        <p:txBody>
          <a:bodyPr>
            <a:spAutoFit/>
          </a:bodyPr>
          <a:lstStyle/>
          <a:p>
            <a:pPr>
              <a:spcBef>
                <a:spcPct val="50000"/>
              </a:spcBef>
            </a:pPr>
            <a:r>
              <a:rPr lang="en-US"/>
              <a:t>Finish Calculating the Variance</a:t>
            </a:r>
          </a:p>
        </p:txBody>
      </p:sp>
      <p:graphicFrame>
        <p:nvGraphicFramePr>
          <p:cNvPr id="45077" name="Group 21"/>
          <p:cNvGraphicFramePr>
            <a:graphicFrameLocks noGrp="1"/>
          </p:cNvGraphicFramePr>
          <p:nvPr/>
        </p:nvGraphicFramePr>
        <p:xfrm>
          <a:off x="1524000" y="1066800"/>
          <a:ext cx="5235575" cy="527050"/>
        </p:xfrm>
        <a:graphic>
          <a:graphicData uri="http://schemas.openxmlformats.org/drawingml/2006/table">
            <a:tbl>
              <a:tblPr/>
              <a:tblGrid>
                <a:gridCol w="1231900"/>
                <a:gridCol w="2001838"/>
                <a:gridCol w="2001837"/>
              </a:tblGrid>
              <a:tr h="5270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Σ x</a:t>
                      </a:r>
                      <a:r>
                        <a:rPr kumimoji="0" lang="en-US" sz="2000" b="0" i="0" u="none" strike="noStrike" cap="none" normalizeH="0" baseline="-30000" dirty="0" smtClean="0">
                          <a:ln>
                            <a:noFill/>
                          </a:ln>
                          <a:solidFill>
                            <a:schemeClr val="tx1"/>
                          </a:solidFill>
                          <a:effectLst/>
                          <a:latin typeface="Times New Roman" pitchFamily="18" charset="0"/>
                          <a:cs typeface="Times New Roman" pitchFamily="18" charset="0"/>
                        </a:rPr>
                        <a:t>i</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 40</a:t>
                      </a:r>
                      <a:endParaRPr kumimoji="0" lang="en-US" sz="2000" b="0" i="0" u="none" strike="noStrike" cap="none" normalizeH="0" baseline="0" dirty="0" smtClean="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Σ (x</a:t>
                      </a:r>
                      <a:r>
                        <a:rPr kumimoji="0" lang="en-US" sz="2000" b="0" i="0" u="none" strike="noStrike" cap="none" normalizeH="0" baseline="-30000" dirty="0" smtClean="0">
                          <a:ln>
                            <a:noFill/>
                          </a:ln>
                          <a:solidFill>
                            <a:schemeClr val="tx1"/>
                          </a:solidFill>
                          <a:effectLst/>
                          <a:latin typeface="Times New Roman" pitchFamily="18" charset="0"/>
                          <a:cs typeface="Times New Roman" pitchFamily="18" charset="0"/>
                        </a:rPr>
                        <a:t>i</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x) = 0</a:t>
                      </a:r>
                      <a:endParaRPr kumimoji="0" lang="en-US" sz="2000" b="0" i="0" u="none" strike="noStrike" cap="none" normalizeH="0" baseline="0" dirty="0" smtClean="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Σ (x</a:t>
                      </a:r>
                      <a:r>
                        <a:rPr kumimoji="0" lang="en-US" sz="2000" b="0" i="0" u="none" strike="noStrike" cap="none" normalizeH="0" baseline="-30000" dirty="0" smtClean="0">
                          <a:ln>
                            <a:noFill/>
                          </a:ln>
                          <a:solidFill>
                            <a:schemeClr val="tx1"/>
                          </a:solidFill>
                          <a:effectLst/>
                          <a:latin typeface="Times New Roman" pitchFamily="18" charset="0"/>
                          <a:cs typeface="Times New Roman" pitchFamily="18" charset="0"/>
                        </a:rPr>
                        <a:t>i</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x)</a:t>
                      </a:r>
                      <a:r>
                        <a:rPr kumimoji="0" lang="en-US" sz="2000" b="0" i="0" u="none" strike="noStrike" cap="none" normalizeH="0" baseline="30000" dirty="0" smtClean="0">
                          <a:ln>
                            <a:noFill/>
                          </a:ln>
                          <a:solidFill>
                            <a:schemeClr val="tx1"/>
                          </a:solidFill>
                          <a:effectLst/>
                          <a:latin typeface="Times New Roman" pitchFamily="18" charset="0"/>
                          <a:cs typeface="Times New Roman" pitchFamily="18" charset="0"/>
                        </a:rPr>
                        <a:t>2</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 10</a:t>
                      </a:r>
                      <a:endParaRPr kumimoji="0" lang="en-US" sz="2000" b="0" i="0" u="none" strike="noStrike" cap="none" normalizeH="0" baseline="0" dirty="0" smtClean="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r>
            </a:tbl>
          </a:graphicData>
        </a:graphic>
      </p:graphicFrame>
      <p:pic>
        <p:nvPicPr>
          <p:cNvPr id="17420" name="Picture 22"/>
          <p:cNvPicPr>
            <a:picLocks noChangeAspect="1" noChangeArrowheads="1"/>
          </p:cNvPicPr>
          <p:nvPr/>
        </p:nvPicPr>
        <p:blipFill>
          <a:blip r:embed="rId3" cstate="print"/>
          <a:srcRect/>
          <a:stretch>
            <a:fillRect/>
          </a:stretch>
        </p:blipFill>
        <p:spPr bwMode="auto">
          <a:xfrm>
            <a:off x="609600" y="2209800"/>
            <a:ext cx="2743200" cy="1841500"/>
          </a:xfrm>
          <a:prstGeom prst="rect">
            <a:avLst/>
          </a:prstGeom>
          <a:noFill/>
          <a:ln w="9525">
            <a:noFill/>
            <a:miter lim="800000"/>
            <a:headEnd/>
            <a:tailEnd/>
          </a:ln>
        </p:spPr>
      </p:pic>
      <p:sp>
        <p:nvSpPr>
          <p:cNvPr id="17421" name="Text Box 23"/>
          <p:cNvSpPr txBox="1">
            <a:spLocks noChangeArrowheads="1"/>
          </p:cNvSpPr>
          <p:nvPr/>
        </p:nvSpPr>
        <p:spPr bwMode="auto">
          <a:xfrm>
            <a:off x="4191000" y="2286000"/>
            <a:ext cx="4191000" cy="1466850"/>
          </a:xfrm>
          <a:prstGeom prst="rect">
            <a:avLst/>
          </a:prstGeom>
          <a:noFill/>
          <a:ln w="9525">
            <a:noFill/>
            <a:miter lim="800000"/>
            <a:headEnd/>
            <a:tailEnd/>
          </a:ln>
        </p:spPr>
        <p:txBody>
          <a:bodyPr>
            <a:spAutoFit/>
          </a:bodyPr>
          <a:lstStyle/>
          <a:p>
            <a:pPr>
              <a:spcBef>
                <a:spcPct val="50000"/>
              </a:spcBef>
            </a:pPr>
            <a:r>
              <a:rPr lang="en-US"/>
              <a:t>There were five plants; n=5; therefore n-1=4</a:t>
            </a:r>
          </a:p>
          <a:p>
            <a:pPr>
              <a:spcBef>
                <a:spcPct val="50000"/>
              </a:spcBef>
            </a:pPr>
            <a:endParaRPr lang="en-US"/>
          </a:p>
          <a:p>
            <a:pPr>
              <a:spcBef>
                <a:spcPct val="50000"/>
              </a:spcBef>
            </a:pPr>
            <a:r>
              <a:rPr lang="en-US"/>
              <a:t>So 10/4= 2.5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p:txBody>
          <a:bodyPr/>
          <a:lstStyle/>
          <a:p>
            <a:pPr eaLnBrk="1" hangingPunct="1"/>
            <a:r>
              <a:rPr lang="en-US" smtClean="0"/>
              <a:t>Standard Deviation</a:t>
            </a:r>
          </a:p>
        </p:txBody>
      </p:sp>
      <p:sp>
        <p:nvSpPr>
          <p:cNvPr id="18435" name="Rectangle 3"/>
          <p:cNvSpPr>
            <a:spLocks noGrp="1"/>
          </p:cNvSpPr>
          <p:nvPr>
            <p:ph type="body" idx="1"/>
          </p:nvPr>
        </p:nvSpPr>
        <p:spPr/>
        <p:txBody>
          <a:bodyPr/>
          <a:lstStyle/>
          <a:p>
            <a:pPr eaLnBrk="1" hangingPunct="1">
              <a:lnSpc>
                <a:spcPct val="90000"/>
              </a:lnSpc>
            </a:pPr>
            <a:r>
              <a:rPr lang="en-US" smtClean="0"/>
              <a:t>An important statistic that is also used to measure variation in biased samples.</a:t>
            </a:r>
          </a:p>
          <a:p>
            <a:pPr eaLnBrk="1" hangingPunct="1">
              <a:lnSpc>
                <a:spcPct val="90000"/>
              </a:lnSpc>
            </a:pPr>
            <a:r>
              <a:rPr lang="en-US" smtClean="0"/>
              <a:t>S is the symbol for standard deviation</a:t>
            </a:r>
          </a:p>
          <a:p>
            <a:pPr eaLnBrk="1" hangingPunct="1">
              <a:lnSpc>
                <a:spcPct val="90000"/>
              </a:lnSpc>
            </a:pPr>
            <a:r>
              <a:rPr lang="en-US" smtClean="0"/>
              <a:t>Calculated by taking the square root of the variance</a:t>
            </a:r>
          </a:p>
          <a:p>
            <a:pPr eaLnBrk="1" hangingPunct="1">
              <a:lnSpc>
                <a:spcPct val="90000"/>
              </a:lnSpc>
            </a:pPr>
            <a:r>
              <a:rPr lang="en-US" smtClean="0"/>
              <a:t>So from the previous example of pea plants:</a:t>
            </a:r>
          </a:p>
          <a:p>
            <a:pPr eaLnBrk="1" hangingPunct="1">
              <a:lnSpc>
                <a:spcPct val="90000"/>
              </a:lnSpc>
            </a:pPr>
            <a:r>
              <a:rPr lang="en-US" smtClean="0"/>
              <a:t>The square root of 2.5 ; s=1.6</a:t>
            </a:r>
          </a:p>
          <a:p>
            <a:pPr eaLnBrk="1" hangingPunct="1">
              <a:lnSpc>
                <a:spcPct val="90000"/>
              </a:lnSpc>
            </a:pPr>
            <a:r>
              <a:rPr lang="en-US" smtClean="0"/>
              <a:t>Which means the measurements vary plus or minus +/- 1.6 cm from the mean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p:txBody>
          <a:bodyPr/>
          <a:lstStyle/>
          <a:p>
            <a:pPr eaLnBrk="1" hangingPunct="1"/>
            <a:r>
              <a:rPr lang="en-US" smtClean="0"/>
              <a:t>What does “S” mean?</a:t>
            </a:r>
          </a:p>
        </p:txBody>
      </p:sp>
      <p:sp>
        <p:nvSpPr>
          <p:cNvPr id="19459" name="Rectangle 3"/>
          <p:cNvSpPr>
            <a:spLocks noGrp="1"/>
          </p:cNvSpPr>
          <p:nvPr>
            <p:ph type="body" idx="1"/>
          </p:nvPr>
        </p:nvSpPr>
        <p:spPr/>
        <p:txBody>
          <a:bodyPr/>
          <a:lstStyle/>
          <a:p>
            <a:pPr eaLnBrk="1" hangingPunct="1"/>
            <a:r>
              <a:rPr lang="en-US" smtClean="0"/>
              <a:t>We can predict the probability of finding a pea plant at a predicted height… the probability of finding a pea plant above 12.8 cm or below 3.2 cm is less than 1% </a:t>
            </a:r>
          </a:p>
          <a:p>
            <a:pPr eaLnBrk="1" hangingPunct="1"/>
            <a:r>
              <a:rPr lang="en-US" smtClean="0"/>
              <a:t>S is a valuable tool because it reveals predicted limits of finding a particular value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descr="normal0"/>
          <p:cNvPicPr>
            <a:picLocks noChangeAspect="1" noChangeArrowheads="1"/>
          </p:cNvPicPr>
          <p:nvPr/>
        </p:nvPicPr>
        <p:blipFill>
          <a:blip r:embed="rId3" cstate="print"/>
          <a:srcRect/>
          <a:stretch>
            <a:fillRect/>
          </a:stretch>
        </p:blipFill>
        <p:spPr bwMode="auto">
          <a:xfrm>
            <a:off x="609600" y="1947863"/>
            <a:ext cx="7924800" cy="2962275"/>
          </a:xfrm>
          <a:prstGeom prst="rect">
            <a:avLst/>
          </a:prstGeom>
          <a:noFill/>
          <a:ln w="9525">
            <a:noFill/>
            <a:miter lim="800000"/>
            <a:headEnd/>
            <a:tailEnd/>
          </a:ln>
        </p:spPr>
      </p:pic>
      <p:sp>
        <p:nvSpPr>
          <p:cNvPr id="20483" name="Text Box 7"/>
          <p:cNvSpPr txBox="1">
            <a:spLocks noChangeArrowheads="1"/>
          </p:cNvSpPr>
          <p:nvPr/>
        </p:nvSpPr>
        <p:spPr bwMode="auto">
          <a:xfrm>
            <a:off x="1600200" y="762000"/>
            <a:ext cx="5410200" cy="366713"/>
          </a:xfrm>
          <a:prstGeom prst="rect">
            <a:avLst/>
          </a:prstGeom>
          <a:noFill/>
          <a:ln w="9525">
            <a:noFill/>
            <a:miter lim="800000"/>
            <a:headEnd/>
            <a:tailEnd/>
          </a:ln>
        </p:spPr>
        <p:txBody>
          <a:bodyPr>
            <a:spAutoFit/>
          </a:bodyPr>
          <a:lstStyle/>
          <a:p>
            <a:pPr>
              <a:spcBef>
                <a:spcPct val="50000"/>
              </a:spcBef>
            </a:pPr>
            <a:r>
              <a:rPr lang="en-US"/>
              <a:t>Pea Plant Normal Distribution Curve with Std Dev</a:t>
            </a:r>
          </a:p>
        </p:txBody>
      </p:sp>
      <p:sp>
        <p:nvSpPr>
          <p:cNvPr id="20484" name="SMARTPenAnnotation0"/>
          <p:cNvSpPr>
            <a:spLocks/>
          </p:cNvSpPr>
          <p:nvPr/>
        </p:nvSpPr>
        <p:spPr bwMode="auto">
          <a:xfrm>
            <a:off x="4170363" y="4598988"/>
            <a:ext cx="144462" cy="225425"/>
          </a:xfrm>
          <a:custGeom>
            <a:avLst/>
            <a:gdLst>
              <a:gd name="T0" fmla="*/ 0 w 91"/>
              <a:gd name="T1" fmla="*/ 0 h 142"/>
              <a:gd name="T2" fmla="*/ 0 w 91"/>
              <a:gd name="T3" fmla="*/ 7937 h 142"/>
              <a:gd name="T4" fmla="*/ 3175 w 91"/>
              <a:gd name="T5" fmla="*/ 11112 h 142"/>
              <a:gd name="T6" fmla="*/ 4762 w 91"/>
              <a:gd name="T7" fmla="*/ 12700 h 142"/>
              <a:gd name="T8" fmla="*/ 6350 w 91"/>
              <a:gd name="T9" fmla="*/ 15875 h 142"/>
              <a:gd name="T10" fmla="*/ 7937 w 91"/>
              <a:gd name="T11" fmla="*/ 20637 h 142"/>
              <a:gd name="T12" fmla="*/ 7937 w 91"/>
              <a:gd name="T13" fmla="*/ 25400 h 142"/>
              <a:gd name="T14" fmla="*/ 11112 w 91"/>
              <a:gd name="T15" fmla="*/ 28575 h 142"/>
              <a:gd name="T16" fmla="*/ 12700 w 91"/>
              <a:gd name="T17" fmla="*/ 30162 h 142"/>
              <a:gd name="T18" fmla="*/ 19050 w 91"/>
              <a:gd name="T19" fmla="*/ 36512 h 142"/>
              <a:gd name="T20" fmla="*/ 20637 w 91"/>
              <a:gd name="T21" fmla="*/ 38100 h 142"/>
              <a:gd name="T22" fmla="*/ 22225 w 91"/>
              <a:gd name="T23" fmla="*/ 41275 h 142"/>
              <a:gd name="T24" fmla="*/ 25400 w 91"/>
              <a:gd name="T25" fmla="*/ 47625 h 142"/>
              <a:gd name="T26" fmla="*/ 28575 w 91"/>
              <a:gd name="T27" fmla="*/ 53975 h 142"/>
              <a:gd name="T28" fmla="*/ 30162 w 91"/>
              <a:gd name="T29" fmla="*/ 57150 h 142"/>
              <a:gd name="T30" fmla="*/ 33337 w 91"/>
              <a:gd name="T31" fmla="*/ 60325 h 142"/>
              <a:gd name="T32" fmla="*/ 36512 w 91"/>
              <a:gd name="T33" fmla="*/ 65087 h 142"/>
              <a:gd name="T34" fmla="*/ 38100 w 91"/>
              <a:gd name="T35" fmla="*/ 69850 h 142"/>
              <a:gd name="T36" fmla="*/ 41275 w 91"/>
              <a:gd name="T37" fmla="*/ 74612 h 142"/>
              <a:gd name="T38" fmla="*/ 44450 w 91"/>
              <a:gd name="T39" fmla="*/ 77787 h 142"/>
              <a:gd name="T40" fmla="*/ 47625 w 91"/>
              <a:gd name="T41" fmla="*/ 82550 h 142"/>
              <a:gd name="T42" fmla="*/ 50800 w 91"/>
              <a:gd name="T43" fmla="*/ 85725 h 142"/>
              <a:gd name="T44" fmla="*/ 53975 w 91"/>
              <a:gd name="T45" fmla="*/ 88900 h 142"/>
              <a:gd name="T46" fmla="*/ 57150 w 91"/>
              <a:gd name="T47" fmla="*/ 92075 h 142"/>
              <a:gd name="T48" fmla="*/ 58737 w 91"/>
              <a:gd name="T49" fmla="*/ 95250 h 142"/>
              <a:gd name="T50" fmla="*/ 61912 w 91"/>
              <a:gd name="T51" fmla="*/ 100012 h 142"/>
              <a:gd name="T52" fmla="*/ 65087 w 91"/>
              <a:gd name="T53" fmla="*/ 106363 h 142"/>
              <a:gd name="T54" fmla="*/ 66675 w 91"/>
              <a:gd name="T55" fmla="*/ 109538 h 142"/>
              <a:gd name="T56" fmla="*/ 68262 w 91"/>
              <a:gd name="T57" fmla="*/ 114300 h 142"/>
              <a:gd name="T58" fmla="*/ 69850 w 91"/>
              <a:gd name="T59" fmla="*/ 117475 h 142"/>
              <a:gd name="T60" fmla="*/ 71437 w 91"/>
              <a:gd name="T61" fmla="*/ 122237 h 142"/>
              <a:gd name="T62" fmla="*/ 73025 w 91"/>
              <a:gd name="T63" fmla="*/ 127000 h 142"/>
              <a:gd name="T64" fmla="*/ 76200 w 91"/>
              <a:gd name="T65" fmla="*/ 131762 h 142"/>
              <a:gd name="T66" fmla="*/ 77787 w 91"/>
              <a:gd name="T67" fmla="*/ 136525 h 142"/>
              <a:gd name="T68" fmla="*/ 80962 w 91"/>
              <a:gd name="T69" fmla="*/ 141287 h 142"/>
              <a:gd name="T70" fmla="*/ 84137 w 91"/>
              <a:gd name="T71" fmla="*/ 144462 h 142"/>
              <a:gd name="T72" fmla="*/ 85725 w 91"/>
              <a:gd name="T73" fmla="*/ 147637 h 142"/>
              <a:gd name="T74" fmla="*/ 88900 w 91"/>
              <a:gd name="T75" fmla="*/ 150812 h 142"/>
              <a:gd name="T76" fmla="*/ 95250 w 91"/>
              <a:gd name="T77" fmla="*/ 157162 h 142"/>
              <a:gd name="T78" fmla="*/ 106362 w 91"/>
              <a:gd name="T79" fmla="*/ 169862 h 142"/>
              <a:gd name="T80" fmla="*/ 109537 w 91"/>
              <a:gd name="T81" fmla="*/ 173037 h 142"/>
              <a:gd name="T82" fmla="*/ 112712 w 91"/>
              <a:gd name="T83" fmla="*/ 174625 h 142"/>
              <a:gd name="T84" fmla="*/ 114300 w 91"/>
              <a:gd name="T85" fmla="*/ 180975 h 142"/>
              <a:gd name="T86" fmla="*/ 117475 w 91"/>
              <a:gd name="T87" fmla="*/ 187325 h 142"/>
              <a:gd name="T88" fmla="*/ 120650 w 91"/>
              <a:gd name="T89" fmla="*/ 190500 h 142"/>
              <a:gd name="T90" fmla="*/ 122237 w 91"/>
              <a:gd name="T91" fmla="*/ 192087 h 142"/>
              <a:gd name="T92" fmla="*/ 125412 w 91"/>
              <a:gd name="T93" fmla="*/ 193675 h 142"/>
              <a:gd name="T94" fmla="*/ 128587 w 91"/>
              <a:gd name="T95" fmla="*/ 195262 h 142"/>
              <a:gd name="T96" fmla="*/ 130175 w 91"/>
              <a:gd name="T97" fmla="*/ 196850 h 142"/>
              <a:gd name="T98" fmla="*/ 131762 w 91"/>
              <a:gd name="T99" fmla="*/ 198437 h 142"/>
              <a:gd name="T100" fmla="*/ 133350 w 91"/>
              <a:gd name="T101" fmla="*/ 203200 h 142"/>
              <a:gd name="T102" fmla="*/ 133350 w 91"/>
              <a:gd name="T103" fmla="*/ 207963 h 142"/>
              <a:gd name="T104" fmla="*/ 133350 w 91"/>
              <a:gd name="T105" fmla="*/ 212725 h 142"/>
              <a:gd name="T106" fmla="*/ 136525 w 91"/>
              <a:gd name="T107" fmla="*/ 215900 h 142"/>
              <a:gd name="T108" fmla="*/ 142875 w 91"/>
              <a:gd name="T109" fmla="*/ 223838 h 14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91"/>
              <a:gd name="T166" fmla="*/ 0 h 142"/>
              <a:gd name="T167" fmla="*/ 91 w 91"/>
              <a:gd name="T168" fmla="*/ 142 h 14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91" h="142">
                <a:moveTo>
                  <a:pt x="0" y="0"/>
                </a:moveTo>
                <a:lnTo>
                  <a:pt x="0" y="5"/>
                </a:lnTo>
                <a:lnTo>
                  <a:pt x="2" y="7"/>
                </a:lnTo>
                <a:lnTo>
                  <a:pt x="3" y="8"/>
                </a:lnTo>
                <a:lnTo>
                  <a:pt x="4" y="10"/>
                </a:lnTo>
                <a:lnTo>
                  <a:pt x="5" y="13"/>
                </a:lnTo>
                <a:lnTo>
                  <a:pt x="5" y="16"/>
                </a:lnTo>
                <a:lnTo>
                  <a:pt x="7" y="18"/>
                </a:lnTo>
                <a:lnTo>
                  <a:pt x="8" y="19"/>
                </a:lnTo>
                <a:lnTo>
                  <a:pt x="12" y="23"/>
                </a:lnTo>
                <a:lnTo>
                  <a:pt x="13" y="24"/>
                </a:lnTo>
                <a:lnTo>
                  <a:pt x="14" y="26"/>
                </a:lnTo>
                <a:lnTo>
                  <a:pt x="16" y="30"/>
                </a:lnTo>
                <a:lnTo>
                  <a:pt x="18" y="34"/>
                </a:lnTo>
                <a:lnTo>
                  <a:pt x="19" y="36"/>
                </a:lnTo>
                <a:lnTo>
                  <a:pt x="21" y="38"/>
                </a:lnTo>
                <a:lnTo>
                  <a:pt x="23" y="41"/>
                </a:lnTo>
                <a:lnTo>
                  <a:pt x="24" y="44"/>
                </a:lnTo>
                <a:lnTo>
                  <a:pt x="26" y="47"/>
                </a:lnTo>
                <a:lnTo>
                  <a:pt x="28" y="49"/>
                </a:lnTo>
                <a:lnTo>
                  <a:pt x="30" y="52"/>
                </a:lnTo>
                <a:lnTo>
                  <a:pt x="32" y="54"/>
                </a:lnTo>
                <a:lnTo>
                  <a:pt x="34" y="56"/>
                </a:lnTo>
                <a:lnTo>
                  <a:pt x="36" y="58"/>
                </a:lnTo>
                <a:lnTo>
                  <a:pt x="37" y="60"/>
                </a:lnTo>
                <a:lnTo>
                  <a:pt x="39" y="63"/>
                </a:lnTo>
                <a:lnTo>
                  <a:pt x="41" y="67"/>
                </a:lnTo>
                <a:lnTo>
                  <a:pt x="42" y="69"/>
                </a:lnTo>
                <a:lnTo>
                  <a:pt x="43" y="72"/>
                </a:lnTo>
                <a:lnTo>
                  <a:pt x="44" y="74"/>
                </a:lnTo>
                <a:lnTo>
                  <a:pt x="45" y="77"/>
                </a:lnTo>
                <a:lnTo>
                  <a:pt x="46" y="80"/>
                </a:lnTo>
                <a:lnTo>
                  <a:pt x="48" y="83"/>
                </a:lnTo>
                <a:lnTo>
                  <a:pt x="49" y="86"/>
                </a:lnTo>
                <a:lnTo>
                  <a:pt x="51" y="89"/>
                </a:lnTo>
                <a:lnTo>
                  <a:pt x="53" y="91"/>
                </a:lnTo>
                <a:lnTo>
                  <a:pt x="54" y="93"/>
                </a:lnTo>
                <a:lnTo>
                  <a:pt x="56" y="95"/>
                </a:lnTo>
                <a:lnTo>
                  <a:pt x="60" y="99"/>
                </a:lnTo>
                <a:lnTo>
                  <a:pt x="67" y="107"/>
                </a:lnTo>
                <a:lnTo>
                  <a:pt x="69" y="109"/>
                </a:lnTo>
                <a:lnTo>
                  <a:pt x="71" y="110"/>
                </a:lnTo>
                <a:lnTo>
                  <a:pt x="72" y="114"/>
                </a:lnTo>
                <a:lnTo>
                  <a:pt x="74" y="118"/>
                </a:lnTo>
                <a:lnTo>
                  <a:pt x="76" y="120"/>
                </a:lnTo>
                <a:lnTo>
                  <a:pt x="77" y="121"/>
                </a:lnTo>
                <a:lnTo>
                  <a:pt x="79" y="122"/>
                </a:lnTo>
                <a:lnTo>
                  <a:pt x="81" y="123"/>
                </a:lnTo>
                <a:lnTo>
                  <a:pt x="82" y="124"/>
                </a:lnTo>
                <a:lnTo>
                  <a:pt x="83" y="125"/>
                </a:lnTo>
                <a:lnTo>
                  <a:pt x="84" y="128"/>
                </a:lnTo>
                <a:lnTo>
                  <a:pt x="84" y="131"/>
                </a:lnTo>
                <a:lnTo>
                  <a:pt x="84" y="134"/>
                </a:lnTo>
                <a:lnTo>
                  <a:pt x="86" y="136"/>
                </a:lnTo>
                <a:lnTo>
                  <a:pt x="90" y="141"/>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485" name="SMARTPenAnnotation1"/>
          <p:cNvSpPr>
            <a:spLocks/>
          </p:cNvSpPr>
          <p:nvPr/>
        </p:nvSpPr>
        <p:spPr bwMode="auto">
          <a:xfrm>
            <a:off x="4152900" y="4562475"/>
            <a:ext cx="171450" cy="287338"/>
          </a:xfrm>
          <a:custGeom>
            <a:avLst/>
            <a:gdLst>
              <a:gd name="T0" fmla="*/ 169863 w 108"/>
              <a:gd name="T1" fmla="*/ 0 h 181"/>
              <a:gd name="T2" fmla="*/ 169863 w 108"/>
              <a:gd name="T3" fmla="*/ 4763 h 181"/>
              <a:gd name="T4" fmla="*/ 168275 w 108"/>
              <a:gd name="T5" fmla="*/ 6350 h 181"/>
              <a:gd name="T6" fmla="*/ 166688 w 108"/>
              <a:gd name="T7" fmla="*/ 7938 h 181"/>
              <a:gd name="T8" fmla="*/ 165100 w 108"/>
              <a:gd name="T9" fmla="*/ 7938 h 181"/>
              <a:gd name="T10" fmla="*/ 163513 w 108"/>
              <a:gd name="T11" fmla="*/ 9525 h 181"/>
              <a:gd name="T12" fmla="*/ 161925 w 108"/>
              <a:gd name="T13" fmla="*/ 11113 h 181"/>
              <a:gd name="T14" fmla="*/ 160338 w 108"/>
              <a:gd name="T15" fmla="*/ 15875 h 181"/>
              <a:gd name="T16" fmla="*/ 160338 w 108"/>
              <a:gd name="T17" fmla="*/ 22225 h 181"/>
              <a:gd name="T18" fmla="*/ 158750 w 108"/>
              <a:gd name="T19" fmla="*/ 25400 h 181"/>
              <a:gd name="T20" fmla="*/ 155575 w 108"/>
              <a:gd name="T21" fmla="*/ 30163 h 181"/>
              <a:gd name="T22" fmla="*/ 152400 w 108"/>
              <a:gd name="T23" fmla="*/ 36513 h 181"/>
              <a:gd name="T24" fmla="*/ 152400 w 108"/>
              <a:gd name="T25" fmla="*/ 39688 h 181"/>
              <a:gd name="T26" fmla="*/ 149225 w 108"/>
              <a:gd name="T27" fmla="*/ 46038 h 181"/>
              <a:gd name="T28" fmla="*/ 147638 w 108"/>
              <a:gd name="T29" fmla="*/ 47625 h 181"/>
              <a:gd name="T30" fmla="*/ 146050 w 108"/>
              <a:gd name="T31" fmla="*/ 52388 h 181"/>
              <a:gd name="T32" fmla="*/ 144463 w 108"/>
              <a:gd name="T33" fmla="*/ 57150 h 181"/>
              <a:gd name="T34" fmla="*/ 142875 w 108"/>
              <a:gd name="T35" fmla="*/ 61913 h 181"/>
              <a:gd name="T36" fmla="*/ 142875 w 108"/>
              <a:gd name="T37" fmla="*/ 66675 h 181"/>
              <a:gd name="T38" fmla="*/ 139700 w 108"/>
              <a:gd name="T39" fmla="*/ 73025 h 181"/>
              <a:gd name="T40" fmla="*/ 138113 w 108"/>
              <a:gd name="T41" fmla="*/ 77788 h 181"/>
              <a:gd name="T42" fmla="*/ 134938 w 108"/>
              <a:gd name="T43" fmla="*/ 82550 h 181"/>
              <a:gd name="T44" fmla="*/ 133350 w 108"/>
              <a:gd name="T45" fmla="*/ 87313 h 181"/>
              <a:gd name="T46" fmla="*/ 130175 w 108"/>
              <a:gd name="T47" fmla="*/ 90488 h 181"/>
              <a:gd name="T48" fmla="*/ 127000 w 108"/>
              <a:gd name="T49" fmla="*/ 96838 h 181"/>
              <a:gd name="T50" fmla="*/ 123825 w 108"/>
              <a:gd name="T51" fmla="*/ 103188 h 181"/>
              <a:gd name="T52" fmla="*/ 120650 w 108"/>
              <a:gd name="T53" fmla="*/ 111125 h 181"/>
              <a:gd name="T54" fmla="*/ 119063 w 108"/>
              <a:gd name="T55" fmla="*/ 117475 h 181"/>
              <a:gd name="T56" fmla="*/ 112713 w 108"/>
              <a:gd name="T57" fmla="*/ 130175 h 181"/>
              <a:gd name="T58" fmla="*/ 109538 w 108"/>
              <a:gd name="T59" fmla="*/ 136525 h 181"/>
              <a:gd name="T60" fmla="*/ 106363 w 108"/>
              <a:gd name="T61" fmla="*/ 139700 h 181"/>
              <a:gd name="T62" fmla="*/ 103188 w 108"/>
              <a:gd name="T63" fmla="*/ 144463 h 181"/>
              <a:gd name="T64" fmla="*/ 100012 w 108"/>
              <a:gd name="T65" fmla="*/ 149225 h 181"/>
              <a:gd name="T66" fmla="*/ 95250 w 108"/>
              <a:gd name="T67" fmla="*/ 153988 h 181"/>
              <a:gd name="T68" fmla="*/ 90487 w 108"/>
              <a:gd name="T69" fmla="*/ 158750 h 181"/>
              <a:gd name="T70" fmla="*/ 85725 w 108"/>
              <a:gd name="T71" fmla="*/ 165100 h 181"/>
              <a:gd name="T72" fmla="*/ 80963 w 108"/>
              <a:gd name="T73" fmla="*/ 171450 h 181"/>
              <a:gd name="T74" fmla="*/ 77788 w 108"/>
              <a:gd name="T75" fmla="*/ 176213 h 181"/>
              <a:gd name="T76" fmla="*/ 74613 w 108"/>
              <a:gd name="T77" fmla="*/ 182563 h 181"/>
              <a:gd name="T78" fmla="*/ 68263 w 108"/>
              <a:gd name="T79" fmla="*/ 193675 h 181"/>
              <a:gd name="T80" fmla="*/ 65088 w 108"/>
              <a:gd name="T81" fmla="*/ 198438 h 181"/>
              <a:gd name="T82" fmla="*/ 61913 w 108"/>
              <a:gd name="T83" fmla="*/ 203200 h 181"/>
              <a:gd name="T84" fmla="*/ 58738 w 108"/>
              <a:gd name="T85" fmla="*/ 207963 h 181"/>
              <a:gd name="T86" fmla="*/ 55563 w 108"/>
              <a:gd name="T87" fmla="*/ 211138 h 181"/>
              <a:gd name="T88" fmla="*/ 52388 w 108"/>
              <a:gd name="T89" fmla="*/ 217488 h 181"/>
              <a:gd name="T90" fmla="*/ 50800 w 108"/>
              <a:gd name="T91" fmla="*/ 222250 h 181"/>
              <a:gd name="T92" fmla="*/ 47625 w 108"/>
              <a:gd name="T93" fmla="*/ 227013 h 181"/>
              <a:gd name="T94" fmla="*/ 44450 w 108"/>
              <a:gd name="T95" fmla="*/ 230188 h 181"/>
              <a:gd name="T96" fmla="*/ 41275 w 108"/>
              <a:gd name="T97" fmla="*/ 234950 h 181"/>
              <a:gd name="T98" fmla="*/ 38100 w 108"/>
              <a:gd name="T99" fmla="*/ 238125 h 181"/>
              <a:gd name="T100" fmla="*/ 34925 w 108"/>
              <a:gd name="T101" fmla="*/ 244475 h 181"/>
              <a:gd name="T102" fmla="*/ 31750 w 108"/>
              <a:gd name="T103" fmla="*/ 249238 h 181"/>
              <a:gd name="T104" fmla="*/ 28575 w 108"/>
              <a:gd name="T105" fmla="*/ 257175 h 181"/>
              <a:gd name="T106" fmla="*/ 28575 w 108"/>
              <a:gd name="T107" fmla="*/ 261938 h 181"/>
              <a:gd name="T108" fmla="*/ 23812 w 108"/>
              <a:gd name="T109" fmla="*/ 268288 h 181"/>
              <a:gd name="T110" fmla="*/ 22225 w 108"/>
              <a:gd name="T111" fmla="*/ 271463 h 181"/>
              <a:gd name="T112" fmla="*/ 19050 w 108"/>
              <a:gd name="T113" fmla="*/ 273050 h 181"/>
              <a:gd name="T114" fmla="*/ 17463 w 108"/>
              <a:gd name="T115" fmla="*/ 274638 h 181"/>
              <a:gd name="T116" fmla="*/ 14288 w 108"/>
              <a:gd name="T117" fmla="*/ 276225 h 181"/>
              <a:gd name="T118" fmla="*/ 12700 w 108"/>
              <a:gd name="T119" fmla="*/ 277813 h 181"/>
              <a:gd name="T120" fmla="*/ 11112 w 108"/>
              <a:gd name="T121" fmla="*/ 279400 h 181"/>
              <a:gd name="T122" fmla="*/ 7938 w 108"/>
              <a:gd name="T123" fmla="*/ 285750 h 181"/>
              <a:gd name="T124" fmla="*/ 0 w 108"/>
              <a:gd name="T125" fmla="*/ 285750 h 18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8"/>
              <a:gd name="T190" fmla="*/ 0 h 181"/>
              <a:gd name="T191" fmla="*/ 108 w 108"/>
              <a:gd name="T192" fmla="*/ 181 h 18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8" h="181">
                <a:moveTo>
                  <a:pt x="107" y="0"/>
                </a:moveTo>
                <a:lnTo>
                  <a:pt x="107" y="3"/>
                </a:lnTo>
                <a:lnTo>
                  <a:pt x="106" y="4"/>
                </a:lnTo>
                <a:lnTo>
                  <a:pt x="105" y="5"/>
                </a:lnTo>
                <a:lnTo>
                  <a:pt x="104" y="5"/>
                </a:lnTo>
                <a:lnTo>
                  <a:pt x="103" y="6"/>
                </a:lnTo>
                <a:lnTo>
                  <a:pt x="102" y="7"/>
                </a:lnTo>
                <a:lnTo>
                  <a:pt x="101" y="10"/>
                </a:lnTo>
                <a:lnTo>
                  <a:pt x="101" y="14"/>
                </a:lnTo>
                <a:lnTo>
                  <a:pt x="100" y="16"/>
                </a:lnTo>
                <a:lnTo>
                  <a:pt x="98" y="19"/>
                </a:lnTo>
                <a:lnTo>
                  <a:pt x="96" y="23"/>
                </a:lnTo>
                <a:lnTo>
                  <a:pt x="96" y="25"/>
                </a:lnTo>
                <a:lnTo>
                  <a:pt x="94" y="29"/>
                </a:lnTo>
                <a:lnTo>
                  <a:pt x="93" y="30"/>
                </a:lnTo>
                <a:lnTo>
                  <a:pt x="92" y="33"/>
                </a:lnTo>
                <a:lnTo>
                  <a:pt x="91" y="36"/>
                </a:lnTo>
                <a:lnTo>
                  <a:pt x="90" y="39"/>
                </a:lnTo>
                <a:lnTo>
                  <a:pt x="90" y="42"/>
                </a:lnTo>
                <a:lnTo>
                  <a:pt x="88" y="46"/>
                </a:lnTo>
                <a:lnTo>
                  <a:pt x="87" y="49"/>
                </a:lnTo>
                <a:lnTo>
                  <a:pt x="85" y="52"/>
                </a:lnTo>
                <a:lnTo>
                  <a:pt x="84" y="55"/>
                </a:lnTo>
                <a:lnTo>
                  <a:pt x="82" y="57"/>
                </a:lnTo>
                <a:lnTo>
                  <a:pt x="80" y="61"/>
                </a:lnTo>
                <a:lnTo>
                  <a:pt x="78" y="65"/>
                </a:lnTo>
                <a:lnTo>
                  <a:pt x="76" y="70"/>
                </a:lnTo>
                <a:lnTo>
                  <a:pt x="75" y="74"/>
                </a:lnTo>
                <a:lnTo>
                  <a:pt x="71" y="82"/>
                </a:lnTo>
                <a:lnTo>
                  <a:pt x="69" y="86"/>
                </a:lnTo>
                <a:lnTo>
                  <a:pt x="67" y="88"/>
                </a:lnTo>
                <a:lnTo>
                  <a:pt x="65" y="91"/>
                </a:lnTo>
                <a:lnTo>
                  <a:pt x="63" y="94"/>
                </a:lnTo>
                <a:lnTo>
                  <a:pt x="60" y="97"/>
                </a:lnTo>
                <a:lnTo>
                  <a:pt x="57" y="100"/>
                </a:lnTo>
                <a:lnTo>
                  <a:pt x="54" y="104"/>
                </a:lnTo>
                <a:lnTo>
                  <a:pt x="51" y="108"/>
                </a:lnTo>
                <a:lnTo>
                  <a:pt x="49" y="111"/>
                </a:lnTo>
                <a:lnTo>
                  <a:pt x="47" y="115"/>
                </a:lnTo>
                <a:lnTo>
                  <a:pt x="43" y="122"/>
                </a:lnTo>
                <a:lnTo>
                  <a:pt x="41" y="125"/>
                </a:lnTo>
                <a:lnTo>
                  <a:pt x="39" y="128"/>
                </a:lnTo>
                <a:lnTo>
                  <a:pt x="37" y="131"/>
                </a:lnTo>
                <a:lnTo>
                  <a:pt x="35" y="133"/>
                </a:lnTo>
                <a:lnTo>
                  <a:pt x="33" y="137"/>
                </a:lnTo>
                <a:lnTo>
                  <a:pt x="32" y="140"/>
                </a:lnTo>
                <a:lnTo>
                  <a:pt x="30" y="143"/>
                </a:lnTo>
                <a:lnTo>
                  <a:pt x="28" y="145"/>
                </a:lnTo>
                <a:lnTo>
                  <a:pt x="26" y="148"/>
                </a:lnTo>
                <a:lnTo>
                  <a:pt x="24" y="150"/>
                </a:lnTo>
                <a:lnTo>
                  <a:pt x="22" y="154"/>
                </a:lnTo>
                <a:lnTo>
                  <a:pt x="20" y="157"/>
                </a:lnTo>
                <a:lnTo>
                  <a:pt x="18" y="162"/>
                </a:lnTo>
                <a:lnTo>
                  <a:pt x="18" y="165"/>
                </a:lnTo>
                <a:lnTo>
                  <a:pt x="15" y="169"/>
                </a:lnTo>
                <a:lnTo>
                  <a:pt x="14" y="171"/>
                </a:lnTo>
                <a:lnTo>
                  <a:pt x="12" y="172"/>
                </a:lnTo>
                <a:lnTo>
                  <a:pt x="11" y="173"/>
                </a:lnTo>
                <a:lnTo>
                  <a:pt x="9" y="174"/>
                </a:lnTo>
                <a:lnTo>
                  <a:pt x="8" y="175"/>
                </a:lnTo>
                <a:lnTo>
                  <a:pt x="7" y="176"/>
                </a:lnTo>
                <a:lnTo>
                  <a:pt x="5" y="180"/>
                </a:lnTo>
                <a:lnTo>
                  <a:pt x="0" y="180"/>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486" name="SMARTPenAnnotation2"/>
          <p:cNvSpPr>
            <a:spLocks/>
          </p:cNvSpPr>
          <p:nvPr/>
        </p:nvSpPr>
        <p:spPr bwMode="auto">
          <a:xfrm>
            <a:off x="4143375" y="4545013"/>
            <a:ext cx="153988" cy="11112"/>
          </a:xfrm>
          <a:custGeom>
            <a:avLst/>
            <a:gdLst>
              <a:gd name="T0" fmla="*/ 0 w 97"/>
              <a:gd name="T1" fmla="*/ 0 h 7"/>
              <a:gd name="T2" fmla="*/ 30163 w 97"/>
              <a:gd name="T3" fmla="*/ 0 h 7"/>
              <a:gd name="T4" fmla="*/ 33338 w 97"/>
              <a:gd name="T5" fmla="*/ 1587 h 7"/>
              <a:gd name="T6" fmla="*/ 36513 w 97"/>
              <a:gd name="T7" fmla="*/ 3175 h 7"/>
              <a:gd name="T8" fmla="*/ 38100 w 97"/>
              <a:gd name="T9" fmla="*/ 4762 h 7"/>
              <a:gd name="T10" fmla="*/ 41275 w 97"/>
              <a:gd name="T11" fmla="*/ 6350 h 7"/>
              <a:gd name="T12" fmla="*/ 44450 w 97"/>
              <a:gd name="T13" fmla="*/ 7937 h 7"/>
              <a:gd name="T14" fmla="*/ 47625 w 97"/>
              <a:gd name="T15" fmla="*/ 7937 h 7"/>
              <a:gd name="T16" fmla="*/ 50800 w 97"/>
              <a:gd name="T17" fmla="*/ 7937 h 7"/>
              <a:gd name="T18" fmla="*/ 53975 w 97"/>
              <a:gd name="T19" fmla="*/ 7937 h 7"/>
              <a:gd name="T20" fmla="*/ 57150 w 97"/>
              <a:gd name="T21" fmla="*/ 9525 h 7"/>
              <a:gd name="T22" fmla="*/ 61913 w 97"/>
              <a:gd name="T23" fmla="*/ 9525 h 7"/>
              <a:gd name="T24" fmla="*/ 74613 w 97"/>
              <a:gd name="T25" fmla="*/ 9525 h 7"/>
              <a:gd name="T26" fmla="*/ 152400 w 97"/>
              <a:gd name="T27" fmla="*/ 9525 h 7"/>
              <a:gd name="T28" fmla="*/ 142875 w 97"/>
              <a:gd name="T29" fmla="*/ 9525 h 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7"/>
              <a:gd name="T46" fmla="*/ 0 h 7"/>
              <a:gd name="T47" fmla="*/ 97 w 97"/>
              <a:gd name="T48" fmla="*/ 7 h 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7" h="7">
                <a:moveTo>
                  <a:pt x="0" y="0"/>
                </a:moveTo>
                <a:lnTo>
                  <a:pt x="19" y="0"/>
                </a:lnTo>
                <a:lnTo>
                  <a:pt x="21" y="1"/>
                </a:lnTo>
                <a:lnTo>
                  <a:pt x="23" y="2"/>
                </a:lnTo>
                <a:lnTo>
                  <a:pt x="24" y="3"/>
                </a:lnTo>
                <a:lnTo>
                  <a:pt x="26" y="4"/>
                </a:lnTo>
                <a:lnTo>
                  <a:pt x="28" y="5"/>
                </a:lnTo>
                <a:lnTo>
                  <a:pt x="30" y="5"/>
                </a:lnTo>
                <a:lnTo>
                  <a:pt x="32" y="5"/>
                </a:lnTo>
                <a:lnTo>
                  <a:pt x="34" y="5"/>
                </a:lnTo>
                <a:lnTo>
                  <a:pt x="36" y="6"/>
                </a:lnTo>
                <a:lnTo>
                  <a:pt x="39" y="6"/>
                </a:lnTo>
                <a:lnTo>
                  <a:pt x="47" y="6"/>
                </a:lnTo>
                <a:lnTo>
                  <a:pt x="96" y="6"/>
                </a:lnTo>
                <a:lnTo>
                  <a:pt x="90" y="6"/>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487" name="SMARTPenAnnotation3"/>
          <p:cNvSpPr>
            <a:spLocks/>
          </p:cNvSpPr>
          <p:nvPr/>
        </p:nvSpPr>
        <p:spPr bwMode="auto">
          <a:xfrm>
            <a:off x="4348163" y="4679950"/>
            <a:ext cx="127000" cy="19050"/>
          </a:xfrm>
          <a:custGeom>
            <a:avLst/>
            <a:gdLst>
              <a:gd name="T0" fmla="*/ 0 w 80"/>
              <a:gd name="T1" fmla="*/ 0 h 12"/>
              <a:gd name="T2" fmla="*/ 22225 w 80"/>
              <a:gd name="T3" fmla="*/ 0 h 12"/>
              <a:gd name="T4" fmla="*/ 25400 w 80"/>
              <a:gd name="T5" fmla="*/ 0 h 12"/>
              <a:gd name="T6" fmla="*/ 28575 w 80"/>
              <a:gd name="T7" fmla="*/ 1588 h 12"/>
              <a:gd name="T8" fmla="*/ 30163 w 80"/>
              <a:gd name="T9" fmla="*/ 3175 h 12"/>
              <a:gd name="T10" fmla="*/ 34925 w 80"/>
              <a:gd name="T11" fmla="*/ 4763 h 12"/>
              <a:gd name="T12" fmla="*/ 39687 w 80"/>
              <a:gd name="T13" fmla="*/ 6350 h 12"/>
              <a:gd name="T14" fmla="*/ 44450 w 80"/>
              <a:gd name="T15" fmla="*/ 6350 h 12"/>
              <a:gd name="T16" fmla="*/ 49212 w 80"/>
              <a:gd name="T17" fmla="*/ 7938 h 12"/>
              <a:gd name="T18" fmla="*/ 52388 w 80"/>
              <a:gd name="T19" fmla="*/ 7938 h 12"/>
              <a:gd name="T20" fmla="*/ 55563 w 80"/>
              <a:gd name="T21" fmla="*/ 7938 h 12"/>
              <a:gd name="T22" fmla="*/ 61913 w 80"/>
              <a:gd name="T23" fmla="*/ 7938 h 12"/>
              <a:gd name="T24" fmla="*/ 77787 w 80"/>
              <a:gd name="T25" fmla="*/ 7938 h 12"/>
              <a:gd name="T26" fmla="*/ 101600 w 80"/>
              <a:gd name="T27" fmla="*/ 7938 h 12"/>
              <a:gd name="T28" fmla="*/ 104775 w 80"/>
              <a:gd name="T29" fmla="*/ 9525 h 12"/>
              <a:gd name="T30" fmla="*/ 107950 w 80"/>
              <a:gd name="T31" fmla="*/ 11112 h 12"/>
              <a:gd name="T32" fmla="*/ 114300 w 80"/>
              <a:gd name="T33" fmla="*/ 15875 h 12"/>
              <a:gd name="T34" fmla="*/ 115888 w 80"/>
              <a:gd name="T35" fmla="*/ 15875 h 12"/>
              <a:gd name="T36" fmla="*/ 119063 w 80"/>
              <a:gd name="T37" fmla="*/ 15875 h 12"/>
              <a:gd name="T38" fmla="*/ 125413 w 80"/>
              <a:gd name="T39" fmla="*/ 17463 h 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0"/>
              <a:gd name="T61" fmla="*/ 0 h 12"/>
              <a:gd name="T62" fmla="*/ 80 w 80"/>
              <a:gd name="T63" fmla="*/ 12 h 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0" h="12">
                <a:moveTo>
                  <a:pt x="0" y="0"/>
                </a:moveTo>
                <a:lnTo>
                  <a:pt x="14" y="0"/>
                </a:lnTo>
                <a:lnTo>
                  <a:pt x="16" y="0"/>
                </a:lnTo>
                <a:lnTo>
                  <a:pt x="18" y="1"/>
                </a:lnTo>
                <a:lnTo>
                  <a:pt x="19" y="2"/>
                </a:lnTo>
                <a:lnTo>
                  <a:pt x="22" y="3"/>
                </a:lnTo>
                <a:lnTo>
                  <a:pt x="25" y="4"/>
                </a:lnTo>
                <a:lnTo>
                  <a:pt x="28" y="4"/>
                </a:lnTo>
                <a:lnTo>
                  <a:pt x="31" y="5"/>
                </a:lnTo>
                <a:lnTo>
                  <a:pt x="33" y="5"/>
                </a:lnTo>
                <a:lnTo>
                  <a:pt x="35" y="5"/>
                </a:lnTo>
                <a:lnTo>
                  <a:pt x="39" y="5"/>
                </a:lnTo>
                <a:lnTo>
                  <a:pt x="49" y="5"/>
                </a:lnTo>
                <a:lnTo>
                  <a:pt x="64" y="5"/>
                </a:lnTo>
                <a:lnTo>
                  <a:pt x="66" y="6"/>
                </a:lnTo>
                <a:lnTo>
                  <a:pt x="68" y="7"/>
                </a:lnTo>
                <a:lnTo>
                  <a:pt x="72" y="10"/>
                </a:lnTo>
                <a:lnTo>
                  <a:pt x="73" y="10"/>
                </a:lnTo>
                <a:lnTo>
                  <a:pt x="75" y="10"/>
                </a:lnTo>
                <a:lnTo>
                  <a:pt x="79" y="11"/>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488" name="SMARTPenAnnotation4"/>
          <p:cNvSpPr>
            <a:spLocks/>
          </p:cNvSpPr>
          <p:nvPr/>
        </p:nvSpPr>
        <p:spPr bwMode="auto">
          <a:xfrm>
            <a:off x="4348163" y="4724400"/>
            <a:ext cx="136525" cy="19050"/>
          </a:xfrm>
          <a:custGeom>
            <a:avLst/>
            <a:gdLst>
              <a:gd name="T0" fmla="*/ 0 w 86"/>
              <a:gd name="T1" fmla="*/ 0 h 12"/>
              <a:gd name="T2" fmla="*/ 0 w 86"/>
              <a:gd name="T3" fmla="*/ 6350 h 12"/>
              <a:gd name="T4" fmla="*/ 1588 w 86"/>
              <a:gd name="T5" fmla="*/ 7938 h 12"/>
              <a:gd name="T6" fmla="*/ 4762 w 86"/>
              <a:gd name="T7" fmla="*/ 7938 h 12"/>
              <a:gd name="T8" fmla="*/ 7938 w 86"/>
              <a:gd name="T9" fmla="*/ 7938 h 12"/>
              <a:gd name="T10" fmla="*/ 12700 w 86"/>
              <a:gd name="T11" fmla="*/ 7938 h 12"/>
              <a:gd name="T12" fmla="*/ 119063 w 86"/>
              <a:gd name="T13" fmla="*/ 7938 h 12"/>
              <a:gd name="T14" fmla="*/ 122238 w 86"/>
              <a:gd name="T15" fmla="*/ 9525 h 12"/>
              <a:gd name="T16" fmla="*/ 122238 w 86"/>
              <a:gd name="T17" fmla="*/ 11112 h 12"/>
              <a:gd name="T18" fmla="*/ 123825 w 86"/>
              <a:gd name="T19" fmla="*/ 12700 h 12"/>
              <a:gd name="T20" fmla="*/ 125413 w 86"/>
              <a:gd name="T21" fmla="*/ 14288 h 12"/>
              <a:gd name="T22" fmla="*/ 127000 w 86"/>
              <a:gd name="T23" fmla="*/ 15875 h 12"/>
              <a:gd name="T24" fmla="*/ 134938 w 86"/>
              <a:gd name="T25" fmla="*/ 17463 h 12"/>
              <a:gd name="T26" fmla="*/ 134938 w 86"/>
              <a:gd name="T27" fmla="*/ 17463 h 12"/>
              <a:gd name="T28" fmla="*/ 134938 w 86"/>
              <a:gd name="T29" fmla="*/ 17463 h 12"/>
              <a:gd name="T30" fmla="*/ 134938 w 86"/>
              <a:gd name="T31" fmla="*/ 17463 h 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6"/>
              <a:gd name="T49" fmla="*/ 0 h 12"/>
              <a:gd name="T50" fmla="*/ 86 w 86"/>
              <a:gd name="T51" fmla="*/ 12 h 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6" h="12">
                <a:moveTo>
                  <a:pt x="0" y="0"/>
                </a:moveTo>
                <a:lnTo>
                  <a:pt x="0" y="4"/>
                </a:lnTo>
                <a:lnTo>
                  <a:pt x="1" y="5"/>
                </a:lnTo>
                <a:lnTo>
                  <a:pt x="3" y="5"/>
                </a:lnTo>
                <a:lnTo>
                  <a:pt x="5" y="5"/>
                </a:lnTo>
                <a:lnTo>
                  <a:pt x="8" y="5"/>
                </a:lnTo>
                <a:lnTo>
                  <a:pt x="75" y="5"/>
                </a:lnTo>
                <a:lnTo>
                  <a:pt x="77" y="6"/>
                </a:lnTo>
                <a:lnTo>
                  <a:pt x="77" y="7"/>
                </a:lnTo>
                <a:lnTo>
                  <a:pt x="78" y="8"/>
                </a:lnTo>
                <a:lnTo>
                  <a:pt x="79" y="9"/>
                </a:lnTo>
                <a:lnTo>
                  <a:pt x="80" y="10"/>
                </a:lnTo>
                <a:lnTo>
                  <a:pt x="85" y="11"/>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489" name="SMARTPenAnnotation5"/>
          <p:cNvSpPr>
            <a:spLocks/>
          </p:cNvSpPr>
          <p:nvPr/>
        </p:nvSpPr>
        <p:spPr bwMode="auto">
          <a:xfrm>
            <a:off x="4545013" y="4562475"/>
            <a:ext cx="46037" cy="279400"/>
          </a:xfrm>
          <a:custGeom>
            <a:avLst/>
            <a:gdLst>
              <a:gd name="T0" fmla="*/ 0 w 29"/>
              <a:gd name="T1" fmla="*/ 0 h 176"/>
              <a:gd name="T2" fmla="*/ 0 w 29"/>
              <a:gd name="T3" fmla="*/ 4762 h 176"/>
              <a:gd name="T4" fmla="*/ 1587 w 29"/>
              <a:gd name="T5" fmla="*/ 6350 h 176"/>
              <a:gd name="T6" fmla="*/ 3175 w 29"/>
              <a:gd name="T7" fmla="*/ 7938 h 176"/>
              <a:gd name="T8" fmla="*/ 4762 w 29"/>
              <a:gd name="T9" fmla="*/ 7938 h 176"/>
              <a:gd name="T10" fmla="*/ 6350 w 29"/>
              <a:gd name="T11" fmla="*/ 9525 h 176"/>
              <a:gd name="T12" fmla="*/ 7937 w 29"/>
              <a:gd name="T13" fmla="*/ 11112 h 176"/>
              <a:gd name="T14" fmla="*/ 7937 w 29"/>
              <a:gd name="T15" fmla="*/ 15875 h 176"/>
              <a:gd name="T16" fmla="*/ 9525 w 29"/>
              <a:gd name="T17" fmla="*/ 25400 h 176"/>
              <a:gd name="T18" fmla="*/ 9525 w 29"/>
              <a:gd name="T19" fmla="*/ 30163 h 176"/>
              <a:gd name="T20" fmla="*/ 9525 w 29"/>
              <a:gd name="T21" fmla="*/ 39687 h 176"/>
              <a:gd name="T22" fmla="*/ 9525 w 29"/>
              <a:gd name="T23" fmla="*/ 42862 h 176"/>
              <a:gd name="T24" fmla="*/ 11112 w 29"/>
              <a:gd name="T25" fmla="*/ 47625 h 176"/>
              <a:gd name="T26" fmla="*/ 14287 w 29"/>
              <a:gd name="T27" fmla="*/ 52388 h 176"/>
              <a:gd name="T28" fmla="*/ 15875 w 29"/>
              <a:gd name="T29" fmla="*/ 58738 h 176"/>
              <a:gd name="T30" fmla="*/ 15875 w 29"/>
              <a:gd name="T31" fmla="*/ 63500 h 176"/>
              <a:gd name="T32" fmla="*/ 17462 w 29"/>
              <a:gd name="T33" fmla="*/ 69850 h 176"/>
              <a:gd name="T34" fmla="*/ 17462 w 29"/>
              <a:gd name="T35" fmla="*/ 74612 h 176"/>
              <a:gd name="T36" fmla="*/ 17462 w 29"/>
              <a:gd name="T37" fmla="*/ 80962 h 176"/>
              <a:gd name="T38" fmla="*/ 17462 w 29"/>
              <a:gd name="T39" fmla="*/ 93662 h 176"/>
              <a:gd name="T40" fmla="*/ 17462 w 29"/>
              <a:gd name="T41" fmla="*/ 122238 h 176"/>
              <a:gd name="T42" fmla="*/ 19050 w 29"/>
              <a:gd name="T43" fmla="*/ 130175 h 176"/>
              <a:gd name="T44" fmla="*/ 20637 w 29"/>
              <a:gd name="T45" fmla="*/ 136525 h 176"/>
              <a:gd name="T46" fmla="*/ 22225 w 29"/>
              <a:gd name="T47" fmla="*/ 144462 h 176"/>
              <a:gd name="T48" fmla="*/ 23812 w 29"/>
              <a:gd name="T49" fmla="*/ 152400 h 176"/>
              <a:gd name="T50" fmla="*/ 25400 w 29"/>
              <a:gd name="T51" fmla="*/ 158750 h 176"/>
              <a:gd name="T52" fmla="*/ 25400 w 29"/>
              <a:gd name="T53" fmla="*/ 166687 h 176"/>
              <a:gd name="T54" fmla="*/ 25400 w 29"/>
              <a:gd name="T55" fmla="*/ 173037 h 176"/>
              <a:gd name="T56" fmla="*/ 26987 w 29"/>
              <a:gd name="T57" fmla="*/ 179387 h 176"/>
              <a:gd name="T58" fmla="*/ 26987 w 29"/>
              <a:gd name="T59" fmla="*/ 184150 h 176"/>
              <a:gd name="T60" fmla="*/ 26987 w 29"/>
              <a:gd name="T61" fmla="*/ 190500 h 176"/>
              <a:gd name="T62" fmla="*/ 30162 w 29"/>
              <a:gd name="T63" fmla="*/ 193675 h 176"/>
              <a:gd name="T64" fmla="*/ 31750 w 29"/>
              <a:gd name="T65" fmla="*/ 198437 h 176"/>
              <a:gd name="T66" fmla="*/ 33337 w 29"/>
              <a:gd name="T67" fmla="*/ 203200 h 176"/>
              <a:gd name="T68" fmla="*/ 33337 w 29"/>
              <a:gd name="T69" fmla="*/ 207963 h 176"/>
              <a:gd name="T70" fmla="*/ 34925 w 29"/>
              <a:gd name="T71" fmla="*/ 212725 h 176"/>
              <a:gd name="T72" fmla="*/ 34925 w 29"/>
              <a:gd name="T73" fmla="*/ 222250 h 176"/>
              <a:gd name="T74" fmla="*/ 34925 w 29"/>
              <a:gd name="T75" fmla="*/ 225425 h 176"/>
              <a:gd name="T76" fmla="*/ 36512 w 29"/>
              <a:gd name="T77" fmla="*/ 228600 h 176"/>
              <a:gd name="T78" fmla="*/ 38100 w 29"/>
              <a:gd name="T79" fmla="*/ 231775 h 176"/>
              <a:gd name="T80" fmla="*/ 41275 w 29"/>
              <a:gd name="T81" fmla="*/ 234950 h 176"/>
              <a:gd name="T82" fmla="*/ 41275 w 29"/>
              <a:gd name="T83" fmla="*/ 239713 h 176"/>
              <a:gd name="T84" fmla="*/ 42862 w 29"/>
              <a:gd name="T85" fmla="*/ 244475 h 176"/>
              <a:gd name="T86" fmla="*/ 44450 w 29"/>
              <a:gd name="T87" fmla="*/ 257175 h 176"/>
              <a:gd name="T88" fmla="*/ 44450 w 29"/>
              <a:gd name="T89" fmla="*/ 265113 h 176"/>
              <a:gd name="T90" fmla="*/ 44450 w 29"/>
              <a:gd name="T91" fmla="*/ 273050 h 176"/>
              <a:gd name="T92" fmla="*/ 44450 w 29"/>
              <a:gd name="T93" fmla="*/ 277813 h 17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9"/>
              <a:gd name="T142" fmla="*/ 0 h 176"/>
              <a:gd name="T143" fmla="*/ 29 w 29"/>
              <a:gd name="T144" fmla="*/ 176 h 17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9" h="176">
                <a:moveTo>
                  <a:pt x="0" y="0"/>
                </a:moveTo>
                <a:lnTo>
                  <a:pt x="0" y="3"/>
                </a:lnTo>
                <a:lnTo>
                  <a:pt x="1" y="4"/>
                </a:lnTo>
                <a:lnTo>
                  <a:pt x="2" y="5"/>
                </a:lnTo>
                <a:lnTo>
                  <a:pt x="3" y="5"/>
                </a:lnTo>
                <a:lnTo>
                  <a:pt x="4" y="6"/>
                </a:lnTo>
                <a:lnTo>
                  <a:pt x="5" y="7"/>
                </a:lnTo>
                <a:lnTo>
                  <a:pt x="5" y="10"/>
                </a:lnTo>
                <a:lnTo>
                  <a:pt x="6" y="16"/>
                </a:lnTo>
                <a:lnTo>
                  <a:pt x="6" y="19"/>
                </a:lnTo>
                <a:lnTo>
                  <a:pt x="6" y="25"/>
                </a:lnTo>
                <a:lnTo>
                  <a:pt x="6" y="27"/>
                </a:lnTo>
                <a:lnTo>
                  <a:pt x="7" y="30"/>
                </a:lnTo>
                <a:lnTo>
                  <a:pt x="9" y="33"/>
                </a:lnTo>
                <a:lnTo>
                  <a:pt x="10" y="37"/>
                </a:lnTo>
                <a:lnTo>
                  <a:pt x="10" y="40"/>
                </a:lnTo>
                <a:lnTo>
                  <a:pt x="11" y="44"/>
                </a:lnTo>
                <a:lnTo>
                  <a:pt x="11" y="47"/>
                </a:lnTo>
                <a:lnTo>
                  <a:pt x="11" y="51"/>
                </a:lnTo>
                <a:lnTo>
                  <a:pt x="11" y="59"/>
                </a:lnTo>
                <a:lnTo>
                  <a:pt x="11" y="77"/>
                </a:lnTo>
                <a:lnTo>
                  <a:pt x="12" y="82"/>
                </a:lnTo>
                <a:lnTo>
                  <a:pt x="13" y="86"/>
                </a:lnTo>
                <a:lnTo>
                  <a:pt x="14" y="91"/>
                </a:lnTo>
                <a:lnTo>
                  <a:pt x="15" y="96"/>
                </a:lnTo>
                <a:lnTo>
                  <a:pt x="16" y="100"/>
                </a:lnTo>
                <a:lnTo>
                  <a:pt x="16" y="105"/>
                </a:lnTo>
                <a:lnTo>
                  <a:pt x="16" y="109"/>
                </a:lnTo>
                <a:lnTo>
                  <a:pt x="17" y="113"/>
                </a:lnTo>
                <a:lnTo>
                  <a:pt x="17" y="116"/>
                </a:lnTo>
                <a:lnTo>
                  <a:pt x="17" y="120"/>
                </a:lnTo>
                <a:lnTo>
                  <a:pt x="19" y="122"/>
                </a:lnTo>
                <a:lnTo>
                  <a:pt x="20" y="125"/>
                </a:lnTo>
                <a:lnTo>
                  <a:pt x="21" y="128"/>
                </a:lnTo>
                <a:lnTo>
                  <a:pt x="21" y="131"/>
                </a:lnTo>
                <a:lnTo>
                  <a:pt x="22" y="134"/>
                </a:lnTo>
                <a:lnTo>
                  <a:pt x="22" y="140"/>
                </a:lnTo>
                <a:lnTo>
                  <a:pt x="22" y="142"/>
                </a:lnTo>
                <a:lnTo>
                  <a:pt x="23" y="144"/>
                </a:lnTo>
                <a:lnTo>
                  <a:pt x="24" y="146"/>
                </a:lnTo>
                <a:lnTo>
                  <a:pt x="26" y="148"/>
                </a:lnTo>
                <a:lnTo>
                  <a:pt x="26" y="151"/>
                </a:lnTo>
                <a:lnTo>
                  <a:pt x="27" y="154"/>
                </a:lnTo>
                <a:lnTo>
                  <a:pt x="28" y="162"/>
                </a:lnTo>
                <a:lnTo>
                  <a:pt x="28" y="167"/>
                </a:lnTo>
                <a:lnTo>
                  <a:pt x="28" y="172"/>
                </a:lnTo>
                <a:lnTo>
                  <a:pt x="28" y="175"/>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490" name="SMARTPenAnnotation6"/>
          <p:cNvSpPr>
            <a:spLocks/>
          </p:cNvSpPr>
          <p:nvPr/>
        </p:nvSpPr>
        <p:spPr bwMode="auto">
          <a:xfrm>
            <a:off x="4652963" y="4768850"/>
            <a:ext cx="1587" cy="63500"/>
          </a:xfrm>
          <a:custGeom>
            <a:avLst/>
            <a:gdLst>
              <a:gd name="T0" fmla="*/ 0 w 1"/>
              <a:gd name="T1" fmla="*/ 0 h 40"/>
              <a:gd name="T2" fmla="*/ 0 w 1"/>
              <a:gd name="T3" fmla="*/ 61913 h 40"/>
              <a:gd name="T4" fmla="*/ 0 60000 65536"/>
              <a:gd name="T5" fmla="*/ 0 60000 65536"/>
              <a:gd name="T6" fmla="*/ 0 w 1"/>
              <a:gd name="T7" fmla="*/ 0 h 40"/>
              <a:gd name="T8" fmla="*/ 1 w 1"/>
              <a:gd name="T9" fmla="*/ 40 h 40"/>
            </a:gdLst>
            <a:ahLst/>
            <a:cxnLst>
              <a:cxn ang="T4">
                <a:pos x="T0" y="T1"/>
              </a:cxn>
              <a:cxn ang="T5">
                <a:pos x="T2" y="T3"/>
              </a:cxn>
            </a:cxnLst>
            <a:rect l="T6" t="T7" r="T8" b="T9"/>
            <a:pathLst>
              <a:path w="1" h="40">
                <a:moveTo>
                  <a:pt x="0" y="0"/>
                </a:moveTo>
                <a:lnTo>
                  <a:pt x="0" y="39"/>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491" name="SMARTPenAnnotation7"/>
          <p:cNvSpPr>
            <a:spLocks/>
          </p:cNvSpPr>
          <p:nvPr/>
        </p:nvSpPr>
        <p:spPr bwMode="auto">
          <a:xfrm>
            <a:off x="4724400" y="4581525"/>
            <a:ext cx="107950" cy="242888"/>
          </a:xfrm>
          <a:custGeom>
            <a:avLst/>
            <a:gdLst>
              <a:gd name="T0" fmla="*/ 7937 w 68"/>
              <a:gd name="T1" fmla="*/ 4763 h 153"/>
              <a:gd name="T2" fmla="*/ 11112 w 68"/>
              <a:gd name="T3" fmla="*/ 9525 h 153"/>
              <a:gd name="T4" fmla="*/ 12700 w 68"/>
              <a:gd name="T5" fmla="*/ 14288 h 153"/>
              <a:gd name="T6" fmla="*/ 9525 w 68"/>
              <a:gd name="T7" fmla="*/ 23813 h 153"/>
              <a:gd name="T8" fmla="*/ 9525 w 68"/>
              <a:gd name="T9" fmla="*/ 33338 h 153"/>
              <a:gd name="T10" fmla="*/ 7937 w 68"/>
              <a:gd name="T11" fmla="*/ 47625 h 153"/>
              <a:gd name="T12" fmla="*/ 7937 w 68"/>
              <a:gd name="T13" fmla="*/ 65088 h 153"/>
              <a:gd name="T14" fmla="*/ 3175 w 68"/>
              <a:gd name="T15" fmla="*/ 76200 h 153"/>
              <a:gd name="T16" fmla="*/ 1588 w 68"/>
              <a:gd name="T17" fmla="*/ 88900 h 153"/>
              <a:gd name="T18" fmla="*/ 0 w 68"/>
              <a:gd name="T19" fmla="*/ 100013 h 153"/>
              <a:gd name="T20" fmla="*/ 0 w 68"/>
              <a:gd name="T21" fmla="*/ 119063 h 153"/>
              <a:gd name="T22" fmla="*/ 0 w 68"/>
              <a:gd name="T23" fmla="*/ 171450 h 153"/>
              <a:gd name="T24" fmla="*/ 4762 w 68"/>
              <a:gd name="T25" fmla="*/ 184150 h 153"/>
              <a:gd name="T26" fmla="*/ 6350 w 68"/>
              <a:gd name="T27" fmla="*/ 195263 h 153"/>
              <a:gd name="T28" fmla="*/ 7937 w 68"/>
              <a:gd name="T29" fmla="*/ 206375 h 153"/>
              <a:gd name="T30" fmla="*/ 12700 w 68"/>
              <a:gd name="T31" fmla="*/ 214313 h 153"/>
              <a:gd name="T32" fmla="*/ 17462 w 68"/>
              <a:gd name="T33" fmla="*/ 222250 h 153"/>
              <a:gd name="T34" fmla="*/ 23812 w 68"/>
              <a:gd name="T35" fmla="*/ 227013 h 153"/>
              <a:gd name="T36" fmla="*/ 28575 w 68"/>
              <a:gd name="T37" fmla="*/ 230188 h 153"/>
              <a:gd name="T38" fmla="*/ 34925 w 68"/>
              <a:gd name="T39" fmla="*/ 233363 h 153"/>
              <a:gd name="T40" fmla="*/ 41275 w 68"/>
              <a:gd name="T41" fmla="*/ 238125 h 153"/>
              <a:gd name="T42" fmla="*/ 47625 w 68"/>
              <a:gd name="T43" fmla="*/ 239713 h 153"/>
              <a:gd name="T44" fmla="*/ 52388 w 68"/>
              <a:gd name="T45" fmla="*/ 239713 h 153"/>
              <a:gd name="T46" fmla="*/ 58737 w 68"/>
              <a:gd name="T47" fmla="*/ 239713 h 153"/>
              <a:gd name="T48" fmla="*/ 65087 w 68"/>
              <a:gd name="T49" fmla="*/ 234950 h 153"/>
              <a:gd name="T50" fmla="*/ 71437 w 68"/>
              <a:gd name="T51" fmla="*/ 233363 h 153"/>
              <a:gd name="T52" fmla="*/ 76200 w 68"/>
              <a:gd name="T53" fmla="*/ 231775 h 153"/>
              <a:gd name="T54" fmla="*/ 82550 w 68"/>
              <a:gd name="T55" fmla="*/ 227013 h 153"/>
              <a:gd name="T56" fmla="*/ 88900 w 68"/>
              <a:gd name="T57" fmla="*/ 222250 h 153"/>
              <a:gd name="T58" fmla="*/ 100012 w 68"/>
              <a:gd name="T59" fmla="*/ 211138 h 153"/>
              <a:gd name="T60" fmla="*/ 103188 w 68"/>
              <a:gd name="T61" fmla="*/ 201613 h 153"/>
              <a:gd name="T62" fmla="*/ 104775 w 68"/>
              <a:gd name="T63" fmla="*/ 192088 h 153"/>
              <a:gd name="T64" fmla="*/ 106363 w 68"/>
              <a:gd name="T65" fmla="*/ 177800 h 153"/>
              <a:gd name="T66" fmla="*/ 106363 w 68"/>
              <a:gd name="T67" fmla="*/ 147638 h 153"/>
              <a:gd name="T68" fmla="*/ 103188 w 68"/>
              <a:gd name="T69" fmla="*/ 144463 h 153"/>
              <a:gd name="T70" fmla="*/ 100012 w 68"/>
              <a:gd name="T71" fmla="*/ 142875 h 153"/>
              <a:gd name="T72" fmla="*/ 90487 w 68"/>
              <a:gd name="T73" fmla="*/ 134938 h 153"/>
              <a:gd name="T74" fmla="*/ 87312 w 68"/>
              <a:gd name="T75" fmla="*/ 133350 h 153"/>
              <a:gd name="T76" fmla="*/ 82550 w 68"/>
              <a:gd name="T77" fmla="*/ 133350 h 153"/>
              <a:gd name="T78" fmla="*/ 71437 w 68"/>
              <a:gd name="T79" fmla="*/ 134938 h 153"/>
              <a:gd name="T80" fmla="*/ 66675 w 68"/>
              <a:gd name="T81" fmla="*/ 138113 h 153"/>
              <a:gd name="T82" fmla="*/ 63500 w 68"/>
              <a:gd name="T83" fmla="*/ 146050 h 153"/>
              <a:gd name="T84" fmla="*/ 60325 w 68"/>
              <a:gd name="T85" fmla="*/ 150813 h 153"/>
              <a:gd name="T86" fmla="*/ 53975 w 68"/>
              <a:gd name="T87" fmla="*/ 161925 h 153"/>
              <a:gd name="T88" fmla="*/ 52388 w 68"/>
              <a:gd name="T89" fmla="*/ 184150 h 153"/>
              <a:gd name="T90" fmla="*/ 50800 w 68"/>
              <a:gd name="T91" fmla="*/ 188913 h 153"/>
              <a:gd name="T92" fmla="*/ 47625 w 68"/>
              <a:gd name="T93" fmla="*/ 195263 h 153"/>
              <a:gd name="T94" fmla="*/ 46037 w 68"/>
              <a:gd name="T95" fmla="*/ 203200 h 153"/>
              <a:gd name="T96" fmla="*/ 47625 w 68"/>
              <a:gd name="T97" fmla="*/ 209550 h 153"/>
              <a:gd name="T98" fmla="*/ 50800 w 68"/>
              <a:gd name="T99" fmla="*/ 212725 h 153"/>
              <a:gd name="T100" fmla="*/ 52388 w 68"/>
              <a:gd name="T101" fmla="*/ 223838 h 153"/>
              <a:gd name="T102" fmla="*/ 52388 w 68"/>
              <a:gd name="T103" fmla="*/ 233363 h 15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8"/>
              <a:gd name="T157" fmla="*/ 0 h 153"/>
              <a:gd name="T158" fmla="*/ 68 w 68"/>
              <a:gd name="T159" fmla="*/ 153 h 15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8" h="153">
                <a:moveTo>
                  <a:pt x="5" y="0"/>
                </a:moveTo>
                <a:lnTo>
                  <a:pt x="5" y="3"/>
                </a:lnTo>
                <a:lnTo>
                  <a:pt x="6" y="4"/>
                </a:lnTo>
                <a:lnTo>
                  <a:pt x="7" y="6"/>
                </a:lnTo>
                <a:lnTo>
                  <a:pt x="8" y="7"/>
                </a:lnTo>
                <a:lnTo>
                  <a:pt x="8" y="9"/>
                </a:lnTo>
                <a:lnTo>
                  <a:pt x="8" y="11"/>
                </a:lnTo>
                <a:lnTo>
                  <a:pt x="6" y="15"/>
                </a:lnTo>
                <a:lnTo>
                  <a:pt x="6" y="18"/>
                </a:lnTo>
                <a:lnTo>
                  <a:pt x="6" y="21"/>
                </a:lnTo>
                <a:lnTo>
                  <a:pt x="5" y="24"/>
                </a:lnTo>
                <a:lnTo>
                  <a:pt x="5" y="30"/>
                </a:lnTo>
                <a:lnTo>
                  <a:pt x="5" y="37"/>
                </a:lnTo>
                <a:lnTo>
                  <a:pt x="5" y="41"/>
                </a:lnTo>
                <a:lnTo>
                  <a:pt x="4" y="45"/>
                </a:lnTo>
                <a:lnTo>
                  <a:pt x="2" y="48"/>
                </a:lnTo>
                <a:lnTo>
                  <a:pt x="1" y="52"/>
                </a:lnTo>
                <a:lnTo>
                  <a:pt x="1" y="56"/>
                </a:lnTo>
                <a:lnTo>
                  <a:pt x="0" y="60"/>
                </a:lnTo>
                <a:lnTo>
                  <a:pt x="0" y="63"/>
                </a:lnTo>
                <a:lnTo>
                  <a:pt x="0" y="67"/>
                </a:lnTo>
                <a:lnTo>
                  <a:pt x="0" y="75"/>
                </a:lnTo>
                <a:lnTo>
                  <a:pt x="0" y="105"/>
                </a:lnTo>
                <a:lnTo>
                  <a:pt x="0" y="108"/>
                </a:lnTo>
                <a:lnTo>
                  <a:pt x="1" y="112"/>
                </a:lnTo>
                <a:lnTo>
                  <a:pt x="3" y="116"/>
                </a:lnTo>
                <a:lnTo>
                  <a:pt x="3" y="120"/>
                </a:lnTo>
                <a:lnTo>
                  <a:pt x="4" y="123"/>
                </a:lnTo>
                <a:lnTo>
                  <a:pt x="4" y="127"/>
                </a:lnTo>
                <a:lnTo>
                  <a:pt x="5" y="130"/>
                </a:lnTo>
                <a:lnTo>
                  <a:pt x="7" y="133"/>
                </a:lnTo>
                <a:lnTo>
                  <a:pt x="8" y="135"/>
                </a:lnTo>
                <a:lnTo>
                  <a:pt x="10" y="138"/>
                </a:lnTo>
                <a:lnTo>
                  <a:pt x="11" y="140"/>
                </a:lnTo>
                <a:lnTo>
                  <a:pt x="13" y="142"/>
                </a:lnTo>
                <a:lnTo>
                  <a:pt x="15" y="143"/>
                </a:lnTo>
                <a:lnTo>
                  <a:pt x="17" y="144"/>
                </a:lnTo>
                <a:lnTo>
                  <a:pt x="18" y="145"/>
                </a:lnTo>
                <a:lnTo>
                  <a:pt x="20" y="146"/>
                </a:lnTo>
                <a:lnTo>
                  <a:pt x="22" y="147"/>
                </a:lnTo>
                <a:lnTo>
                  <a:pt x="24" y="149"/>
                </a:lnTo>
                <a:lnTo>
                  <a:pt x="26" y="150"/>
                </a:lnTo>
                <a:lnTo>
                  <a:pt x="28" y="150"/>
                </a:lnTo>
                <a:lnTo>
                  <a:pt x="30" y="151"/>
                </a:lnTo>
                <a:lnTo>
                  <a:pt x="32" y="151"/>
                </a:lnTo>
                <a:lnTo>
                  <a:pt x="33" y="151"/>
                </a:lnTo>
                <a:lnTo>
                  <a:pt x="35" y="151"/>
                </a:lnTo>
                <a:lnTo>
                  <a:pt x="37" y="151"/>
                </a:lnTo>
                <a:lnTo>
                  <a:pt x="39" y="150"/>
                </a:lnTo>
                <a:lnTo>
                  <a:pt x="41" y="148"/>
                </a:lnTo>
                <a:lnTo>
                  <a:pt x="43" y="148"/>
                </a:lnTo>
                <a:lnTo>
                  <a:pt x="45" y="147"/>
                </a:lnTo>
                <a:lnTo>
                  <a:pt x="47" y="147"/>
                </a:lnTo>
                <a:lnTo>
                  <a:pt x="48" y="146"/>
                </a:lnTo>
                <a:lnTo>
                  <a:pt x="50" y="145"/>
                </a:lnTo>
                <a:lnTo>
                  <a:pt x="52" y="143"/>
                </a:lnTo>
                <a:lnTo>
                  <a:pt x="54" y="142"/>
                </a:lnTo>
                <a:lnTo>
                  <a:pt x="56" y="140"/>
                </a:lnTo>
                <a:lnTo>
                  <a:pt x="60" y="136"/>
                </a:lnTo>
                <a:lnTo>
                  <a:pt x="63" y="133"/>
                </a:lnTo>
                <a:lnTo>
                  <a:pt x="65" y="130"/>
                </a:lnTo>
                <a:lnTo>
                  <a:pt x="65" y="127"/>
                </a:lnTo>
                <a:lnTo>
                  <a:pt x="66" y="124"/>
                </a:lnTo>
                <a:lnTo>
                  <a:pt x="66" y="121"/>
                </a:lnTo>
                <a:lnTo>
                  <a:pt x="67" y="117"/>
                </a:lnTo>
                <a:lnTo>
                  <a:pt x="67" y="112"/>
                </a:lnTo>
                <a:lnTo>
                  <a:pt x="67" y="107"/>
                </a:lnTo>
                <a:lnTo>
                  <a:pt x="67" y="93"/>
                </a:lnTo>
                <a:lnTo>
                  <a:pt x="66" y="92"/>
                </a:lnTo>
                <a:lnTo>
                  <a:pt x="65" y="91"/>
                </a:lnTo>
                <a:lnTo>
                  <a:pt x="64" y="91"/>
                </a:lnTo>
                <a:lnTo>
                  <a:pt x="63" y="90"/>
                </a:lnTo>
                <a:lnTo>
                  <a:pt x="61" y="88"/>
                </a:lnTo>
                <a:lnTo>
                  <a:pt x="57" y="85"/>
                </a:lnTo>
                <a:lnTo>
                  <a:pt x="56" y="85"/>
                </a:lnTo>
                <a:lnTo>
                  <a:pt x="55" y="84"/>
                </a:lnTo>
                <a:lnTo>
                  <a:pt x="53" y="84"/>
                </a:lnTo>
                <a:lnTo>
                  <a:pt x="52" y="84"/>
                </a:lnTo>
                <a:lnTo>
                  <a:pt x="46" y="84"/>
                </a:lnTo>
                <a:lnTo>
                  <a:pt x="45" y="85"/>
                </a:lnTo>
                <a:lnTo>
                  <a:pt x="43" y="86"/>
                </a:lnTo>
                <a:lnTo>
                  <a:pt x="42" y="87"/>
                </a:lnTo>
                <a:lnTo>
                  <a:pt x="41" y="88"/>
                </a:lnTo>
                <a:lnTo>
                  <a:pt x="40" y="92"/>
                </a:lnTo>
                <a:lnTo>
                  <a:pt x="39" y="94"/>
                </a:lnTo>
                <a:lnTo>
                  <a:pt x="38" y="95"/>
                </a:lnTo>
                <a:lnTo>
                  <a:pt x="34" y="100"/>
                </a:lnTo>
                <a:lnTo>
                  <a:pt x="34" y="102"/>
                </a:lnTo>
                <a:lnTo>
                  <a:pt x="34" y="106"/>
                </a:lnTo>
                <a:lnTo>
                  <a:pt x="33" y="116"/>
                </a:lnTo>
                <a:lnTo>
                  <a:pt x="33" y="117"/>
                </a:lnTo>
                <a:lnTo>
                  <a:pt x="32" y="119"/>
                </a:lnTo>
                <a:lnTo>
                  <a:pt x="30" y="120"/>
                </a:lnTo>
                <a:lnTo>
                  <a:pt x="30" y="123"/>
                </a:lnTo>
                <a:lnTo>
                  <a:pt x="29" y="125"/>
                </a:lnTo>
                <a:lnTo>
                  <a:pt x="29" y="128"/>
                </a:lnTo>
                <a:lnTo>
                  <a:pt x="29" y="130"/>
                </a:lnTo>
                <a:lnTo>
                  <a:pt x="30" y="132"/>
                </a:lnTo>
                <a:lnTo>
                  <a:pt x="31" y="133"/>
                </a:lnTo>
                <a:lnTo>
                  <a:pt x="32" y="134"/>
                </a:lnTo>
                <a:lnTo>
                  <a:pt x="33" y="137"/>
                </a:lnTo>
                <a:lnTo>
                  <a:pt x="33" y="141"/>
                </a:lnTo>
                <a:lnTo>
                  <a:pt x="33" y="145"/>
                </a:lnTo>
                <a:lnTo>
                  <a:pt x="33" y="147"/>
                </a:lnTo>
                <a:lnTo>
                  <a:pt x="33" y="152"/>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492" name="SMARTPenAnnotation8"/>
          <p:cNvSpPr>
            <a:spLocks/>
          </p:cNvSpPr>
          <p:nvPr/>
        </p:nvSpPr>
        <p:spPr bwMode="auto">
          <a:xfrm>
            <a:off x="4519613" y="4938713"/>
            <a:ext cx="161925" cy="133350"/>
          </a:xfrm>
          <a:custGeom>
            <a:avLst/>
            <a:gdLst>
              <a:gd name="T0" fmla="*/ 123825 w 102"/>
              <a:gd name="T1" fmla="*/ 22225 h 84"/>
              <a:gd name="T2" fmla="*/ 120650 w 102"/>
              <a:gd name="T3" fmla="*/ 15875 h 84"/>
              <a:gd name="T4" fmla="*/ 117475 w 102"/>
              <a:gd name="T5" fmla="*/ 12700 h 84"/>
              <a:gd name="T6" fmla="*/ 111125 w 102"/>
              <a:gd name="T7" fmla="*/ 9525 h 84"/>
              <a:gd name="T8" fmla="*/ 106363 w 102"/>
              <a:gd name="T9" fmla="*/ 6350 h 84"/>
              <a:gd name="T10" fmla="*/ 100012 w 102"/>
              <a:gd name="T11" fmla="*/ 3175 h 84"/>
              <a:gd name="T12" fmla="*/ 93662 w 102"/>
              <a:gd name="T13" fmla="*/ 0 h 84"/>
              <a:gd name="T14" fmla="*/ 87312 w 102"/>
              <a:gd name="T15" fmla="*/ 0 h 84"/>
              <a:gd name="T16" fmla="*/ 80963 w 102"/>
              <a:gd name="T17" fmla="*/ 0 h 84"/>
              <a:gd name="T18" fmla="*/ 66675 w 102"/>
              <a:gd name="T19" fmla="*/ 0 h 84"/>
              <a:gd name="T20" fmla="*/ 60325 w 102"/>
              <a:gd name="T21" fmla="*/ 4762 h 84"/>
              <a:gd name="T22" fmla="*/ 52388 w 102"/>
              <a:gd name="T23" fmla="*/ 6350 h 84"/>
              <a:gd name="T24" fmla="*/ 46037 w 102"/>
              <a:gd name="T25" fmla="*/ 7938 h 84"/>
              <a:gd name="T26" fmla="*/ 36513 w 102"/>
              <a:gd name="T27" fmla="*/ 12700 h 84"/>
              <a:gd name="T28" fmla="*/ 26988 w 102"/>
              <a:gd name="T29" fmla="*/ 15875 h 84"/>
              <a:gd name="T30" fmla="*/ 20637 w 102"/>
              <a:gd name="T31" fmla="*/ 17462 h 84"/>
              <a:gd name="T32" fmla="*/ 14288 w 102"/>
              <a:gd name="T33" fmla="*/ 22225 h 84"/>
              <a:gd name="T34" fmla="*/ 11112 w 102"/>
              <a:gd name="T35" fmla="*/ 26988 h 84"/>
              <a:gd name="T36" fmla="*/ 7938 w 102"/>
              <a:gd name="T37" fmla="*/ 31750 h 84"/>
              <a:gd name="T38" fmla="*/ 3175 w 102"/>
              <a:gd name="T39" fmla="*/ 38100 h 84"/>
              <a:gd name="T40" fmla="*/ 1588 w 102"/>
              <a:gd name="T41" fmla="*/ 44450 h 84"/>
              <a:gd name="T42" fmla="*/ 0 w 102"/>
              <a:gd name="T43" fmla="*/ 50800 h 84"/>
              <a:gd name="T44" fmla="*/ 3175 w 102"/>
              <a:gd name="T45" fmla="*/ 55563 h 84"/>
              <a:gd name="T46" fmla="*/ 6350 w 102"/>
              <a:gd name="T47" fmla="*/ 61913 h 84"/>
              <a:gd name="T48" fmla="*/ 7938 w 102"/>
              <a:gd name="T49" fmla="*/ 68262 h 84"/>
              <a:gd name="T50" fmla="*/ 12700 w 102"/>
              <a:gd name="T51" fmla="*/ 74612 h 84"/>
              <a:gd name="T52" fmla="*/ 17463 w 102"/>
              <a:gd name="T53" fmla="*/ 79375 h 84"/>
              <a:gd name="T54" fmla="*/ 28575 w 102"/>
              <a:gd name="T55" fmla="*/ 92075 h 84"/>
              <a:gd name="T56" fmla="*/ 36513 w 102"/>
              <a:gd name="T57" fmla="*/ 98425 h 84"/>
              <a:gd name="T58" fmla="*/ 46037 w 102"/>
              <a:gd name="T59" fmla="*/ 103188 h 84"/>
              <a:gd name="T60" fmla="*/ 53975 w 102"/>
              <a:gd name="T61" fmla="*/ 109538 h 84"/>
              <a:gd name="T62" fmla="*/ 63500 w 102"/>
              <a:gd name="T63" fmla="*/ 115888 h 84"/>
              <a:gd name="T64" fmla="*/ 73025 w 102"/>
              <a:gd name="T65" fmla="*/ 120650 h 84"/>
              <a:gd name="T66" fmla="*/ 80963 w 102"/>
              <a:gd name="T67" fmla="*/ 122238 h 84"/>
              <a:gd name="T68" fmla="*/ 87312 w 102"/>
              <a:gd name="T69" fmla="*/ 123825 h 84"/>
              <a:gd name="T70" fmla="*/ 95250 w 102"/>
              <a:gd name="T71" fmla="*/ 123825 h 84"/>
              <a:gd name="T72" fmla="*/ 109538 w 102"/>
              <a:gd name="T73" fmla="*/ 125413 h 84"/>
              <a:gd name="T74" fmla="*/ 115888 w 102"/>
              <a:gd name="T75" fmla="*/ 128588 h 84"/>
              <a:gd name="T76" fmla="*/ 123825 w 102"/>
              <a:gd name="T77" fmla="*/ 131763 h 84"/>
              <a:gd name="T78" fmla="*/ 128588 w 102"/>
              <a:gd name="T79" fmla="*/ 131763 h 84"/>
              <a:gd name="T80" fmla="*/ 130175 w 102"/>
              <a:gd name="T81" fmla="*/ 128588 h 84"/>
              <a:gd name="T82" fmla="*/ 134938 w 102"/>
              <a:gd name="T83" fmla="*/ 125413 h 84"/>
              <a:gd name="T84" fmla="*/ 142875 w 102"/>
              <a:gd name="T85" fmla="*/ 125413 h 84"/>
              <a:gd name="T86" fmla="*/ 147638 w 102"/>
              <a:gd name="T87" fmla="*/ 123825 h 84"/>
              <a:gd name="T88" fmla="*/ 160338 w 102"/>
              <a:gd name="T89" fmla="*/ 115888 h 8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2"/>
              <a:gd name="T136" fmla="*/ 0 h 84"/>
              <a:gd name="T137" fmla="*/ 102 w 102"/>
              <a:gd name="T138" fmla="*/ 84 h 8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2" h="84">
                <a:moveTo>
                  <a:pt x="78" y="17"/>
                </a:moveTo>
                <a:lnTo>
                  <a:pt x="78" y="14"/>
                </a:lnTo>
                <a:lnTo>
                  <a:pt x="77" y="12"/>
                </a:lnTo>
                <a:lnTo>
                  <a:pt x="76" y="10"/>
                </a:lnTo>
                <a:lnTo>
                  <a:pt x="75" y="9"/>
                </a:lnTo>
                <a:lnTo>
                  <a:pt x="74" y="8"/>
                </a:lnTo>
                <a:lnTo>
                  <a:pt x="72" y="7"/>
                </a:lnTo>
                <a:lnTo>
                  <a:pt x="70" y="6"/>
                </a:lnTo>
                <a:lnTo>
                  <a:pt x="68" y="5"/>
                </a:lnTo>
                <a:lnTo>
                  <a:pt x="67" y="4"/>
                </a:lnTo>
                <a:lnTo>
                  <a:pt x="65" y="3"/>
                </a:lnTo>
                <a:lnTo>
                  <a:pt x="63" y="2"/>
                </a:lnTo>
                <a:lnTo>
                  <a:pt x="61" y="1"/>
                </a:lnTo>
                <a:lnTo>
                  <a:pt x="59" y="0"/>
                </a:lnTo>
                <a:lnTo>
                  <a:pt x="57" y="0"/>
                </a:lnTo>
                <a:lnTo>
                  <a:pt x="55" y="0"/>
                </a:lnTo>
                <a:lnTo>
                  <a:pt x="54" y="0"/>
                </a:lnTo>
                <a:lnTo>
                  <a:pt x="51" y="0"/>
                </a:lnTo>
                <a:lnTo>
                  <a:pt x="45" y="0"/>
                </a:lnTo>
                <a:lnTo>
                  <a:pt x="42" y="0"/>
                </a:lnTo>
                <a:lnTo>
                  <a:pt x="40" y="1"/>
                </a:lnTo>
                <a:lnTo>
                  <a:pt x="38" y="3"/>
                </a:lnTo>
                <a:lnTo>
                  <a:pt x="35" y="4"/>
                </a:lnTo>
                <a:lnTo>
                  <a:pt x="33" y="4"/>
                </a:lnTo>
                <a:lnTo>
                  <a:pt x="31" y="4"/>
                </a:lnTo>
                <a:lnTo>
                  <a:pt x="29" y="5"/>
                </a:lnTo>
                <a:lnTo>
                  <a:pt x="26" y="7"/>
                </a:lnTo>
                <a:lnTo>
                  <a:pt x="23" y="8"/>
                </a:lnTo>
                <a:lnTo>
                  <a:pt x="20" y="9"/>
                </a:lnTo>
                <a:lnTo>
                  <a:pt x="17" y="10"/>
                </a:lnTo>
                <a:lnTo>
                  <a:pt x="15" y="10"/>
                </a:lnTo>
                <a:lnTo>
                  <a:pt x="13" y="11"/>
                </a:lnTo>
                <a:lnTo>
                  <a:pt x="11" y="12"/>
                </a:lnTo>
                <a:lnTo>
                  <a:pt x="9" y="14"/>
                </a:lnTo>
                <a:lnTo>
                  <a:pt x="8" y="15"/>
                </a:lnTo>
                <a:lnTo>
                  <a:pt x="7" y="17"/>
                </a:lnTo>
                <a:lnTo>
                  <a:pt x="6" y="19"/>
                </a:lnTo>
                <a:lnTo>
                  <a:pt x="5" y="20"/>
                </a:lnTo>
                <a:lnTo>
                  <a:pt x="4" y="22"/>
                </a:lnTo>
                <a:lnTo>
                  <a:pt x="2" y="24"/>
                </a:lnTo>
                <a:lnTo>
                  <a:pt x="1" y="26"/>
                </a:lnTo>
                <a:lnTo>
                  <a:pt x="1" y="28"/>
                </a:lnTo>
                <a:lnTo>
                  <a:pt x="0" y="30"/>
                </a:lnTo>
                <a:lnTo>
                  <a:pt x="0" y="32"/>
                </a:lnTo>
                <a:lnTo>
                  <a:pt x="1" y="33"/>
                </a:lnTo>
                <a:lnTo>
                  <a:pt x="2" y="35"/>
                </a:lnTo>
                <a:lnTo>
                  <a:pt x="3" y="37"/>
                </a:lnTo>
                <a:lnTo>
                  <a:pt x="4" y="39"/>
                </a:lnTo>
                <a:lnTo>
                  <a:pt x="4" y="41"/>
                </a:lnTo>
                <a:lnTo>
                  <a:pt x="5" y="43"/>
                </a:lnTo>
                <a:lnTo>
                  <a:pt x="6" y="45"/>
                </a:lnTo>
                <a:lnTo>
                  <a:pt x="8" y="47"/>
                </a:lnTo>
                <a:lnTo>
                  <a:pt x="9" y="48"/>
                </a:lnTo>
                <a:lnTo>
                  <a:pt x="11" y="50"/>
                </a:lnTo>
                <a:lnTo>
                  <a:pt x="14" y="54"/>
                </a:lnTo>
                <a:lnTo>
                  <a:pt x="18" y="58"/>
                </a:lnTo>
                <a:lnTo>
                  <a:pt x="21" y="60"/>
                </a:lnTo>
                <a:lnTo>
                  <a:pt x="23" y="62"/>
                </a:lnTo>
                <a:lnTo>
                  <a:pt x="27" y="63"/>
                </a:lnTo>
                <a:lnTo>
                  <a:pt x="29" y="65"/>
                </a:lnTo>
                <a:lnTo>
                  <a:pt x="32" y="67"/>
                </a:lnTo>
                <a:lnTo>
                  <a:pt x="34" y="69"/>
                </a:lnTo>
                <a:lnTo>
                  <a:pt x="37" y="71"/>
                </a:lnTo>
                <a:lnTo>
                  <a:pt x="40" y="73"/>
                </a:lnTo>
                <a:lnTo>
                  <a:pt x="43" y="75"/>
                </a:lnTo>
                <a:lnTo>
                  <a:pt x="46" y="76"/>
                </a:lnTo>
                <a:lnTo>
                  <a:pt x="49" y="77"/>
                </a:lnTo>
                <a:lnTo>
                  <a:pt x="51" y="77"/>
                </a:lnTo>
                <a:lnTo>
                  <a:pt x="53" y="78"/>
                </a:lnTo>
                <a:lnTo>
                  <a:pt x="55" y="78"/>
                </a:lnTo>
                <a:lnTo>
                  <a:pt x="57" y="78"/>
                </a:lnTo>
                <a:lnTo>
                  <a:pt x="60" y="78"/>
                </a:lnTo>
                <a:lnTo>
                  <a:pt x="66" y="78"/>
                </a:lnTo>
                <a:lnTo>
                  <a:pt x="69" y="79"/>
                </a:lnTo>
                <a:lnTo>
                  <a:pt x="71" y="80"/>
                </a:lnTo>
                <a:lnTo>
                  <a:pt x="73" y="81"/>
                </a:lnTo>
                <a:lnTo>
                  <a:pt x="76" y="82"/>
                </a:lnTo>
                <a:lnTo>
                  <a:pt x="78" y="83"/>
                </a:lnTo>
                <a:lnTo>
                  <a:pt x="80" y="83"/>
                </a:lnTo>
                <a:lnTo>
                  <a:pt x="81" y="83"/>
                </a:lnTo>
                <a:lnTo>
                  <a:pt x="82" y="82"/>
                </a:lnTo>
                <a:lnTo>
                  <a:pt x="82" y="81"/>
                </a:lnTo>
                <a:lnTo>
                  <a:pt x="83" y="80"/>
                </a:lnTo>
                <a:lnTo>
                  <a:pt x="85" y="79"/>
                </a:lnTo>
                <a:lnTo>
                  <a:pt x="88" y="79"/>
                </a:lnTo>
                <a:lnTo>
                  <a:pt x="90" y="79"/>
                </a:lnTo>
                <a:lnTo>
                  <a:pt x="91" y="79"/>
                </a:lnTo>
                <a:lnTo>
                  <a:pt x="93" y="78"/>
                </a:lnTo>
                <a:lnTo>
                  <a:pt x="95" y="77"/>
                </a:lnTo>
                <a:lnTo>
                  <a:pt x="101" y="73"/>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493" name="SMARTPenAnnotation9"/>
          <p:cNvSpPr>
            <a:spLocks/>
          </p:cNvSpPr>
          <p:nvPr/>
        </p:nvSpPr>
        <p:spPr bwMode="auto">
          <a:xfrm>
            <a:off x="4670425" y="4929188"/>
            <a:ext cx="215900" cy="161925"/>
          </a:xfrm>
          <a:custGeom>
            <a:avLst/>
            <a:gdLst>
              <a:gd name="T0" fmla="*/ 1588 w 136"/>
              <a:gd name="T1" fmla="*/ 15875 h 102"/>
              <a:gd name="T2" fmla="*/ 6350 w 136"/>
              <a:gd name="T3" fmla="*/ 23812 h 102"/>
              <a:gd name="T4" fmla="*/ 9525 w 136"/>
              <a:gd name="T5" fmla="*/ 33338 h 102"/>
              <a:gd name="T6" fmla="*/ 14287 w 136"/>
              <a:gd name="T7" fmla="*/ 42862 h 102"/>
              <a:gd name="T8" fmla="*/ 17462 w 136"/>
              <a:gd name="T9" fmla="*/ 57150 h 102"/>
              <a:gd name="T10" fmla="*/ 23812 w 136"/>
              <a:gd name="T11" fmla="*/ 68263 h 102"/>
              <a:gd name="T12" fmla="*/ 25400 w 136"/>
              <a:gd name="T13" fmla="*/ 77788 h 102"/>
              <a:gd name="T14" fmla="*/ 26988 w 136"/>
              <a:gd name="T15" fmla="*/ 92075 h 102"/>
              <a:gd name="T16" fmla="*/ 33337 w 136"/>
              <a:gd name="T17" fmla="*/ 104775 h 102"/>
              <a:gd name="T18" fmla="*/ 34925 w 136"/>
              <a:gd name="T19" fmla="*/ 119063 h 102"/>
              <a:gd name="T20" fmla="*/ 34925 w 136"/>
              <a:gd name="T21" fmla="*/ 133350 h 102"/>
              <a:gd name="T22" fmla="*/ 38100 w 136"/>
              <a:gd name="T23" fmla="*/ 139700 h 102"/>
              <a:gd name="T24" fmla="*/ 42862 w 136"/>
              <a:gd name="T25" fmla="*/ 144463 h 102"/>
              <a:gd name="T26" fmla="*/ 44450 w 136"/>
              <a:gd name="T27" fmla="*/ 55563 h 102"/>
              <a:gd name="T28" fmla="*/ 49212 w 136"/>
              <a:gd name="T29" fmla="*/ 42862 h 102"/>
              <a:gd name="T30" fmla="*/ 52388 w 136"/>
              <a:gd name="T31" fmla="*/ 28575 h 102"/>
              <a:gd name="T32" fmla="*/ 60325 w 136"/>
              <a:gd name="T33" fmla="*/ 20637 h 102"/>
              <a:gd name="T34" fmla="*/ 71437 w 136"/>
              <a:gd name="T35" fmla="*/ 19050 h 102"/>
              <a:gd name="T36" fmla="*/ 84137 w 136"/>
              <a:gd name="T37" fmla="*/ 25400 h 102"/>
              <a:gd name="T38" fmla="*/ 87312 w 136"/>
              <a:gd name="T39" fmla="*/ 31750 h 102"/>
              <a:gd name="T40" fmla="*/ 93662 w 136"/>
              <a:gd name="T41" fmla="*/ 39688 h 102"/>
              <a:gd name="T42" fmla="*/ 96837 w 136"/>
              <a:gd name="T43" fmla="*/ 52388 h 102"/>
              <a:gd name="T44" fmla="*/ 101600 w 136"/>
              <a:gd name="T45" fmla="*/ 63500 h 102"/>
              <a:gd name="T46" fmla="*/ 106363 w 136"/>
              <a:gd name="T47" fmla="*/ 79375 h 102"/>
              <a:gd name="T48" fmla="*/ 111125 w 136"/>
              <a:gd name="T49" fmla="*/ 95250 h 102"/>
              <a:gd name="T50" fmla="*/ 114300 w 136"/>
              <a:gd name="T51" fmla="*/ 107950 h 102"/>
              <a:gd name="T52" fmla="*/ 115887 w 136"/>
              <a:gd name="T53" fmla="*/ 125413 h 102"/>
              <a:gd name="T54" fmla="*/ 117475 w 136"/>
              <a:gd name="T55" fmla="*/ 77788 h 102"/>
              <a:gd name="T56" fmla="*/ 122237 w 136"/>
              <a:gd name="T57" fmla="*/ 65088 h 102"/>
              <a:gd name="T58" fmla="*/ 123825 w 136"/>
              <a:gd name="T59" fmla="*/ 50800 h 102"/>
              <a:gd name="T60" fmla="*/ 125412 w 136"/>
              <a:gd name="T61" fmla="*/ 39688 h 102"/>
              <a:gd name="T62" fmla="*/ 130175 w 136"/>
              <a:gd name="T63" fmla="*/ 30163 h 102"/>
              <a:gd name="T64" fmla="*/ 136525 w 136"/>
              <a:gd name="T65" fmla="*/ 15875 h 102"/>
              <a:gd name="T66" fmla="*/ 147637 w 136"/>
              <a:gd name="T67" fmla="*/ 9525 h 102"/>
              <a:gd name="T68" fmla="*/ 160337 w 136"/>
              <a:gd name="T69" fmla="*/ 19050 h 102"/>
              <a:gd name="T70" fmla="*/ 171450 w 136"/>
              <a:gd name="T71" fmla="*/ 31750 h 102"/>
              <a:gd name="T72" fmla="*/ 176212 w 136"/>
              <a:gd name="T73" fmla="*/ 42862 h 102"/>
              <a:gd name="T74" fmla="*/ 180975 w 136"/>
              <a:gd name="T75" fmla="*/ 55563 h 102"/>
              <a:gd name="T76" fmla="*/ 190500 w 136"/>
              <a:gd name="T77" fmla="*/ 77788 h 102"/>
              <a:gd name="T78" fmla="*/ 195262 w 136"/>
              <a:gd name="T79" fmla="*/ 95250 h 102"/>
              <a:gd name="T80" fmla="*/ 200025 w 136"/>
              <a:gd name="T81" fmla="*/ 107950 h 102"/>
              <a:gd name="T82" fmla="*/ 203200 w 136"/>
              <a:gd name="T83" fmla="*/ 119063 h 102"/>
              <a:gd name="T84" fmla="*/ 204788 w 136"/>
              <a:gd name="T85" fmla="*/ 128588 h 102"/>
              <a:gd name="T86" fmla="*/ 212725 w 136"/>
              <a:gd name="T87" fmla="*/ 149225 h 1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36"/>
              <a:gd name="T133" fmla="*/ 0 h 102"/>
              <a:gd name="T134" fmla="*/ 136 w 136"/>
              <a:gd name="T135" fmla="*/ 102 h 10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36" h="102">
                <a:moveTo>
                  <a:pt x="0" y="0"/>
                </a:moveTo>
                <a:lnTo>
                  <a:pt x="0" y="8"/>
                </a:lnTo>
                <a:lnTo>
                  <a:pt x="1" y="10"/>
                </a:lnTo>
                <a:lnTo>
                  <a:pt x="2" y="12"/>
                </a:lnTo>
                <a:lnTo>
                  <a:pt x="3" y="13"/>
                </a:lnTo>
                <a:lnTo>
                  <a:pt x="4" y="15"/>
                </a:lnTo>
                <a:lnTo>
                  <a:pt x="4" y="17"/>
                </a:lnTo>
                <a:lnTo>
                  <a:pt x="5" y="19"/>
                </a:lnTo>
                <a:lnTo>
                  <a:pt x="6" y="21"/>
                </a:lnTo>
                <a:lnTo>
                  <a:pt x="7" y="23"/>
                </a:lnTo>
                <a:lnTo>
                  <a:pt x="8" y="24"/>
                </a:lnTo>
                <a:lnTo>
                  <a:pt x="9" y="27"/>
                </a:lnTo>
                <a:lnTo>
                  <a:pt x="10" y="30"/>
                </a:lnTo>
                <a:lnTo>
                  <a:pt x="10" y="33"/>
                </a:lnTo>
                <a:lnTo>
                  <a:pt x="11" y="36"/>
                </a:lnTo>
                <a:lnTo>
                  <a:pt x="12" y="38"/>
                </a:lnTo>
                <a:lnTo>
                  <a:pt x="14" y="40"/>
                </a:lnTo>
                <a:lnTo>
                  <a:pt x="15" y="43"/>
                </a:lnTo>
                <a:lnTo>
                  <a:pt x="15" y="45"/>
                </a:lnTo>
                <a:lnTo>
                  <a:pt x="16" y="47"/>
                </a:lnTo>
                <a:lnTo>
                  <a:pt x="16" y="49"/>
                </a:lnTo>
                <a:lnTo>
                  <a:pt x="16" y="52"/>
                </a:lnTo>
                <a:lnTo>
                  <a:pt x="16" y="55"/>
                </a:lnTo>
                <a:lnTo>
                  <a:pt x="17" y="58"/>
                </a:lnTo>
                <a:lnTo>
                  <a:pt x="18" y="61"/>
                </a:lnTo>
                <a:lnTo>
                  <a:pt x="20" y="63"/>
                </a:lnTo>
                <a:lnTo>
                  <a:pt x="21" y="66"/>
                </a:lnTo>
                <a:lnTo>
                  <a:pt x="21" y="69"/>
                </a:lnTo>
                <a:lnTo>
                  <a:pt x="22" y="72"/>
                </a:lnTo>
                <a:lnTo>
                  <a:pt x="22" y="75"/>
                </a:lnTo>
                <a:lnTo>
                  <a:pt x="22" y="77"/>
                </a:lnTo>
                <a:lnTo>
                  <a:pt x="22" y="80"/>
                </a:lnTo>
                <a:lnTo>
                  <a:pt x="22" y="84"/>
                </a:lnTo>
                <a:lnTo>
                  <a:pt x="22" y="86"/>
                </a:lnTo>
                <a:lnTo>
                  <a:pt x="23" y="87"/>
                </a:lnTo>
                <a:lnTo>
                  <a:pt x="24" y="88"/>
                </a:lnTo>
                <a:lnTo>
                  <a:pt x="25" y="89"/>
                </a:lnTo>
                <a:lnTo>
                  <a:pt x="26" y="90"/>
                </a:lnTo>
                <a:lnTo>
                  <a:pt x="27" y="91"/>
                </a:lnTo>
                <a:lnTo>
                  <a:pt x="28" y="96"/>
                </a:lnTo>
                <a:lnTo>
                  <a:pt x="28" y="35"/>
                </a:lnTo>
                <a:lnTo>
                  <a:pt x="29" y="32"/>
                </a:lnTo>
                <a:lnTo>
                  <a:pt x="30" y="29"/>
                </a:lnTo>
                <a:lnTo>
                  <a:pt x="31" y="27"/>
                </a:lnTo>
                <a:lnTo>
                  <a:pt x="32" y="25"/>
                </a:lnTo>
                <a:lnTo>
                  <a:pt x="32" y="23"/>
                </a:lnTo>
                <a:lnTo>
                  <a:pt x="33" y="18"/>
                </a:lnTo>
                <a:lnTo>
                  <a:pt x="35" y="16"/>
                </a:lnTo>
                <a:lnTo>
                  <a:pt x="37" y="14"/>
                </a:lnTo>
                <a:lnTo>
                  <a:pt x="38" y="13"/>
                </a:lnTo>
                <a:lnTo>
                  <a:pt x="41" y="12"/>
                </a:lnTo>
                <a:lnTo>
                  <a:pt x="44" y="12"/>
                </a:lnTo>
                <a:lnTo>
                  <a:pt x="45" y="12"/>
                </a:lnTo>
                <a:lnTo>
                  <a:pt x="48" y="14"/>
                </a:lnTo>
                <a:lnTo>
                  <a:pt x="49" y="15"/>
                </a:lnTo>
                <a:lnTo>
                  <a:pt x="53" y="16"/>
                </a:lnTo>
                <a:lnTo>
                  <a:pt x="54" y="17"/>
                </a:lnTo>
                <a:lnTo>
                  <a:pt x="55" y="18"/>
                </a:lnTo>
                <a:lnTo>
                  <a:pt x="55" y="20"/>
                </a:lnTo>
                <a:lnTo>
                  <a:pt x="56" y="21"/>
                </a:lnTo>
                <a:lnTo>
                  <a:pt x="57" y="23"/>
                </a:lnTo>
                <a:lnTo>
                  <a:pt x="59" y="25"/>
                </a:lnTo>
                <a:lnTo>
                  <a:pt x="60" y="27"/>
                </a:lnTo>
                <a:lnTo>
                  <a:pt x="60" y="30"/>
                </a:lnTo>
                <a:lnTo>
                  <a:pt x="61" y="33"/>
                </a:lnTo>
                <a:lnTo>
                  <a:pt x="62" y="36"/>
                </a:lnTo>
                <a:lnTo>
                  <a:pt x="63" y="38"/>
                </a:lnTo>
                <a:lnTo>
                  <a:pt x="64" y="40"/>
                </a:lnTo>
                <a:lnTo>
                  <a:pt x="65" y="43"/>
                </a:lnTo>
                <a:lnTo>
                  <a:pt x="66" y="46"/>
                </a:lnTo>
                <a:lnTo>
                  <a:pt x="67" y="50"/>
                </a:lnTo>
                <a:lnTo>
                  <a:pt x="67" y="53"/>
                </a:lnTo>
                <a:lnTo>
                  <a:pt x="69" y="57"/>
                </a:lnTo>
                <a:lnTo>
                  <a:pt x="70" y="60"/>
                </a:lnTo>
                <a:lnTo>
                  <a:pt x="71" y="63"/>
                </a:lnTo>
                <a:lnTo>
                  <a:pt x="72" y="66"/>
                </a:lnTo>
                <a:lnTo>
                  <a:pt x="72" y="68"/>
                </a:lnTo>
                <a:lnTo>
                  <a:pt x="72" y="71"/>
                </a:lnTo>
                <a:lnTo>
                  <a:pt x="73" y="73"/>
                </a:lnTo>
                <a:lnTo>
                  <a:pt x="73" y="79"/>
                </a:lnTo>
                <a:lnTo>
                  <a:pt x="73" y="82"/>
                </a:lnTo>
                <a:lnTo>
                  <a:pt x="73" y="51"/>
                </a:lnTo>
                <a:lnTo>
                  <a:pt x="74" y="49"/>
                </a:lnTo>
                <a:lnTo>
                  <a:pt x="75" y="46"/>
                </a:lnTo>
                <a:lnTo>
                  <a:pt x="76" y="44"/>
                </a:lnTo>
                <a:lnTo>
                  <a:pt x="77" y="41"/>
                </a:lnTo>
                <a:lnTo>
                  <a:pt x="77" y="38"/>
                </a:lnTo>
                <a:lnTo>
                  <a:pt x="78" y="35"/>
                </a:lnTo>
                <a:lnTo>
                  <a:pt x="78" y="32"/>
                </a:lnTo>
                <a:lnTo>
                  <a:pt x="78" y="29"/>
                </a:lnTo>
                <a:lnTo>
                  <a:pt x="78" y="27"/>
                </a:lnTo>
                <a:lnTo>
                  <a:pt x="79" y="25"/>
                </a:lnTo>
                <a:lnTo>
                  <a:pt x="80" y="23"/>
                </a:lnTo>
                <a:lnTo>
                  <a:pt x="82" y="21"/>
                </a:lnTo>
                <a:lnTo>
                  <a:pt x="82" y="19"/>
                </a:lnTo>
                <a:lnTo>
                  <a:pt x="83" y="17"/>
                </a:lnTo>
                <a:lnTo>
                  <a:pt x="84" y="12"/>
                </a:lnTo>
                <a:lnTo>
                  <a:pt x="86" y="10"/>
                </a:lnTo>
                <a:lnTo>
                  <a:pt x="89" y="7"/>
                </a:lnTo>
                <a:lnTo>
                  <a:pt x="90" y="6"/>
                </a:lnTo>
                <a:lnTo>
                  <a:pt x="93" y="6"/>
                </a:lnTo>
                <a:lnTo>
                  <a:pt x="94" y="6"/>
                </a:lnTo>
                <a:lnTo>
                  <a:pt x="98" y="9"/>
                </a:lnTo>
                <a:lnTo>
                  <a:pt x="101" y="12"/>
                </a:lnTo>
                <a:lnTo>
                  <a:pt x="106" y="16"/>
                </a:lnTo>
                <a:lnTo>
                  <a:pt x="107" y="17"/>
                </a:lnTo>
                <a:lnTo>
                  <a:pt x="108" y="20"/>
                </a:lnTo>
                <a:lnTo>
                  <a:pt x="109" y="23"/>
                </a:lnTo>
                <a:lnTo>
                  <a:pt x="110" y="25"/>
                </a:lnTo>
                <a:lnTo>
                  <a:pt x="111" y="27"/>
                </a:lnTo>
                <a:lnTo>
                  <a:pt x="111" y="29"/>
                </a:lnTo>
                <a:lnTo>
                  <a:pt x="112" y="32"/>
                </a:lnTo>
                <a:lnTo>
                  <a:pt x="114" y="35"/>
                </a:lnTo>
                <a:lnTo>
                  <a:pt x="115" y="38"/>
                </a:lnTo>
                <a:lnTo>
                  <a:pt x="118" y="45"/>
                </a:lnTo>
                <a:lnTo>
                  <a:pt x="120" y="49"/>
                </a:lnTo>
                <a:lnTo>
                  <a:pt x="121" y="53"/>
                </a:lnTo>
                <a:lnTo>
                  <a:pt x="122" y="56"/>
                </a:lnTo>
                <a:lnTo>
                  <a:pt x="123" y="60"/>
                </a:lnTo>
                <a:lnTo>
                  <a:pt x="124" y="63"/>
                </a:lnTo>
                <a:lnTo>
                  <a:pt x="125" y="66"/>
                </a:lnTo>
                <a:lnTo>
                  <a:pt x="126" y="68"/>
                </a:lnTo>
                <a:lnTo>
                  <a:pt x="127" y="71"/>
                </a:lnTo>
                <a:lnTo>
                  <a:pt x="128" y="73"/>
                </a:lnTo>
                <a:lnTo>
                  <a:pt x="128" y="75"/>
                </a:lnTo>
                <a:lnTo>
                  <a:pt x="129" y="77"/>
                </a:lnTo>
                <a:lnTo>
                  <a:pt x="129" y="79"/>
                </a:lnTo>
                <a:lnTo>
                  <a:pt x="129" y="81"/>
                </a:lnTo>
                <a:lnTo>
                  <a:pt x="130" y="83"/>
                </a:lnTo>
                <a:lnTo>
                  <a:pt x="131" y="86"/>
                </a:lnTo>
                <a:lnTo>
                  <a:pt x="134" y="94"/>
                </a:lnTo>
                <a:lnTo>
                  <a:pt x="135" y="96"/>
                </a:lnTo>
                <a:lnTo>
                  <a:pt x="135" y="101"/>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494" name="SMARTPenAnnotation10"/>
          <p:cNvSpPr>
            <a:spLocks/>
          </p:cNvSpPr>
          <p:nvPr/>
        </p:nvSpPr>
        <p:spPr bwMode="auto">
          <a:xfrm>
            <a:off x="5072063" y="4608513"/>
            <a:ext cx="19050" cy="188912"/>
          </a:xfrm>
          <a:custGeom>
            <a:avLst/>
            <a:gdLst>
              <a:gd name="T0" fmla="*/ 0 w 12"/>
              <a:gd name="T1" fmla="*/ 0 h 119"/>
              <a:gd name="T2" fmla="*/ 0 w 12"/>
              <a:gd name="T3" fmla="*/ 33337 h 119"/>
              <a:gd name="T4" fmla="*/ 1588 w 12"/>
              <a:gd name="T5" fmla="*/ 38100 h 119"/>
              <a:gd name="T6" fmla="*/ 3175 w 12"/>
              <a:gd name="T7" fmla="*/ 41275 h 119"/>
              <a:gd name="T8" fmla="*/ 4763 w 12"/>
              <a:gd name="T9" fmla="*/ 46037 h 119"/>
              <a:gd name="T10" fmla="*/ 6350 w 12"/>
              <a:gd name="T11" fmla="*/ 49212 h 119"/>
              <a:gd name="T12" fmla="*/ 6350 w 12"/>
              <a:gd name="T13" fmla="*/ 55562 h 119"/>
              <a:gd name="T14" fmla="*/ 7938 w 12"/>
              <a:gd name="T15" fmla="*/ 60325 h 119"/>
              <a:gd name="T16" fmla="*/ 7938 w 12"/>
              <a:gd name="T17" fmla="*/ 65087 h 119"/>
              <a:gd name="T18" fmla="*/ 7938 w 12"/>
              <a:gd name="T19" fmla="*/ 68262 h 119"/>
              <a:gd name="T20" fmla="*/ 7938 w 12"/>
              <a:gd name="T21" fmla="*/ 73025 h 119"/>
              <a:gd name="T22" fmla="*/ 9525 w 12"/>
              <a:gd name="T23" fmla="*/ 80962 h 119"/>
              <a:gd name="T24" fmla="*/ 9525 w 12"/>
              <a:gd name="T25" fmla="*/ 153987 h 119"/>
              <a:gd name="T26" fmla="*/ 9525 w 12"/>
              <a:gd name="T27" fmla="*/ 157162 h 119"/>
              <a:gd name="T28" fmla="*/ 11112 w 12"/>
              <a:gd name="T29" fmla="*/ 160337 h 119"/>
              <a:gd name="T30" fmla="*/ 14288 w 12"/>
              <a:gd name="T31" fmla="*/ 163512 h 119"/>
              <a:gd name="T32" fmla="*/ 14288 w 12"/>
              <a:gd name="T33" fmla="*/ 165100 h 119"/>
              <a:gd name="T34" fmla="*/ 15875 w 12"/>
              <a:gd name="T35" fmla="*/ 168275 h 119"/>
              <a:gd name="T36" fmla="*/ 17463 w 12"/>
              <a:gd name="T37" fmla="*/ 176212 h 119"/>
              <a:gd name="T38" fmla="*/ 17463 w 12"/>
              <a:gd name="T39" fmla="*/ 179387 h 119"/>
              <a:gd name="T40" fmla="*/ 17463 w 12"/>
              <a:gd name="T41" fmla="*/ 187325 h 1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
              <a:gd name="T64" fmla="*/ 0 h 119"/>
              <a:gd name="T65" fmla="*/ 12 w 12"/>
              <a:gd name="T66" fmla="*/ 119 h 1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 h="119">
                <a:moveTo>
                  <a:pt x="0" y="0"/>
                </a:moveTo>
                <a:lnTo>
                  <a:pt x="0" y="21"/>
                </a:lnTo>
                <a:lnTo>
                  <a:pt x="1" y="24"/>
                </a:lnTo>
                <a:lnTo>
                  <a:pt x="2" y="26"/>
                </a:lnTo>
                <a:lnTo>
                  <a:pt x="3" y="29"/>
                </a:lnTo>
                <a:lnTo>
                  <a:pt x="4" y="31"/>
                </a:lnTo>
                <a:lnTo>
                  <a:pt x="4" y="35"/>
                </a:lnTo>
                <a:lnTo>
                  <a:pt x="5" y="38"/>
                </a:lnTo>
                <a:lnTo>
                  <a:pt x="5" y="41"/>
                </a:lnTo>
                <a:lnTo>
                  <a:pt x="5" y="43"/>
                </a:lnTo>
                <a:lnTo>
                  <a:pt x="5" y="46"/>
                </a:lnTo>
                <a:lnTo>
                  <a:pt x="6" y="51"/>
                </a:lnTo>
                <a:lnTo>
                  <a:pt x="6" y="97"/>
                </a:lnTo>
                <a:lnTo>
                  <a:pt x="6" y="99"/>
                </a:lnTo>
                <a:lnTo>
                  <a:pt x="7" y="101"/>
                </a:lnTo>
                <a:lnTo>
                  <a:pt x="9" y="103"/>
                </a:lnTo>
                <a:lnTo>
                  <a:pt x="9" y="104"/>
                </a:lnTo>
                <a:lnTo>
                  <a:pt x="10" y="106"/>
                </a:lnTo>
                <a:lnTo>
                  <a:pt x="11" y="111"/>
                </a:lnTo>
                <a:lnTo>
                  <a:pt x="11" y="113"/>
                </a:lnTo>
                <a:lnTo>
                  <a:pt x="11" y="118"/>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495" name="SMARTPenAnnotation11"/>
          <p:cNvSpPr>
            <a:spLocks/>
          </p:cNvSpPr>
          <p:nvPr/>
        </p:nvSpPr>
        <p:spPr bwMode="auto">
          <a:xfrm>
            <a:off x="5000625" y="4697413"/>
            <a:ext cx="153988" cy="19050"/>
          </a:xfrm>
          <a:custGeom>
            <a:avLst/>
            <a:gdLst>
              <a:gd name="T0" fmla="*/ 0 w 97"/>
              <a:gd name="T1" fmla="*/ 0 h 12"/>
              <a:gd name="T2" fmla="*/ 4763 w 97"/>
              <a:gd name="T3" fmla="*/ 0 h 12"/>
              <a:gd name="T4" fmla="*/ 6350 w 97"/>
              <a:gd name="T5" fmla="*/ 0 h 12"/>
              <a:gd name="T6" fmla="*/ 9525 w 97"/>
              <a:gd name="T7" fmla="*/ 1588 h 12"/>
              <a:gd name="T8" fmla="*/ 12700 w 97"/>
              <a:gd name="T9" fmla="*/ 4763 h 12"/>
              <a:gd name="T10" fmla="*/ 15875 w 97"/>
              <a:gd name="T11" fmla="*/ 6350 h 12"/>
              <a:gd name="T12" fmla="*/ 17463 w 97"/>
              <a:gd name="T13" fmla="*/ 6350 h 12"/>
              <a:gd name="T14" fmla="*/ 20638 w 97"/>
              <a:gd name="T15" fmla="*/ 7938 h 12"/>
              <a:gd name="T16" fmla="*/ 25400 w 97"/>
              <a:gd name="T17" fmla="*/ 7938 h 12"/>
              <a:gd name="T18" fmla="*/ 30163 w 97"/>
              <a:gd name="T19" fmla="*/ 7938 h 12"/>
              <a:gd name="T20" fmla="*/ 39688 w 97"/>
              <a:gd name="T21" fmla="*/ 7938 h 12"/>
              <a:gd name="T22" fmla="*/ 79375 w 97"/>
              <a:gd name="T23" fmla="*/ 7938 h 12"/>
              <a:gd name="T24" fmla="*/ 82550 w 97"/>
              <a:gd name="T25" fmla="*/ 9525 h 12"/>
              <a:gd name="T26" fmla="*/ 87313 w 97"/>
              <a:gd name="T27" fmla="*/ 11112 h 12"/>
              <a:gd name="T28" fmla="*/ 90488 w 97"/>
              <a:gd name="T29" fmla="*/ 12700 h 12"/>
              <a:gd name="T30" fmla="*/ 93663 w 97"/>
              <a:gd name="T31" fmla="*/ 14288 h 12"/>
              <a:gd name="T32" fmla="*/ 96838 w 97"/>
              <a:gd name="T33" fmla="*/ 15875 h 12"/>
              <a:gd name="T34" fmla="*/ 100013 w 97"/>
              <a:gd name="T35" fmla="*/ 15875 h 12"/>
              <a:gd name="T36" fmla="*/ 103188 w 97"/>
              <a:gd name="T37" fmla="*/ 15875 h 12"/>
              <a:gd name="T38" fmla="*/ 106363 w 97"/>
              <a:gd name="T39" fmla="*/ 17463 h 12"/>
              <a:gd name="T40" fmla="*/ 109538 w 97"/>
              <a:gd name="T41" fmla="*/ 17463 h 12"/>
              <a:gd name="T42" fmla="*/ 115888 w 97"/>
              <a:gd name="T43" fmla="*/ 17463 h 12"/>
              <a:gd name="T44" fmla="*/ 128588 w 97"/>
              <a:gd name="T45" fmla="*/ 17463 h 12"/>
              <a:gd name="T46" fmla="*/ 152400 w 97"/>
              <a:gd name="T47" fmla="*/ 17463 h 1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7"/>
              <a:gd name="T73" fmla="*/ 0 h 12"/>
              <a:gd name="T74" fmla="*/ 97 w 97"/>
              <a:gd name="T75" fmla="*/ 12 h 1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7" h="12">
                <a:moveTo>
                  <a:pt x="0" y="0"/>
                </a:moveTo>
                <a:lnTo>
                  <a:pt x="3" y="0"/>
                </a:lnTo>
                <a:lnTo>
                  <a:pt x="4" y="0"/>
                </a:lnTo>
                <a:lnTo>
                  <a:pt x="6" y="1"/>
                </a:lnTo>
                <a:lnTo>
                  <a:pt x="8" y="3"/>
                </a:lnTo>
                <a:lnTo>
                  <a:pt x="10" y="4"/>
                </a:lnTo>
                <a:lnTo>
                  <a:pt x="11" y="4"/>
                </a:lnTo>
                <a:lnTo>
                  <a:pt x="13" y="5"/>
                </a:lnTo>
                <a:lnTo>
                  <a:pt x="16" y="5"/>
                </a:lnTo>
                <a:lnTo>
                  <a:pt x="19" y="5"/>
                </a:lnTo>
                <a:lnTo>
                  <a:pt x="25" y="5"/>
                </a:lnTo>
                <a:lnTo>
                  <a:pt x="50" y="5"/>
                </a:lnTo>
                <a:lnTo>
                  <a:pt x="52" y="6"/>
                </a:lnTo>
                <a:lnTo>
                  <a:pt x="55" y="7"/>
                </a:lnTo>
                <a:lnTo>
                  <a:pt x="57" y="8"/>
                </a:lnTo>
                <a:lnTo>
                  <a:pt x="59" y="9"/>
                </a:lnTo>
                <a:lnTo>
                  <a:pt x="61" y="10"/>
                </a:lnTo>
                <a:lnTo>
                  <a:pt x="63" y="10"/>
                </a:lnTo>
                <a:lnTo>
                  <a:pt x="65" y="10"/>
                </a:lnTo>
                <a:lnTo>
                  <a:pt x="67" y="11"/>
                </a:lnTo>
                <a:lnTo>
                  <a:pt x="69" y="11"/>
                </a:lnTo>
                <a:lnTo>
                  <a:pt x="73" y="11"/>
                </a:lnTo>
                <a:lnTo>
                  <a:pt x="81" y="11"/>
                </a:lnTo>
                <a:lnTo>
                  <a:pt x="96" y="11"/>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496" name="SMARTPenAnnotation12"/>
          <p:cNvSpPr>
            <a:spLocks/>
          </p:cNvSpPr>
          <p:nvPr/>
        </p:nvSpPr>
        <p:spPr bwMode="auto">
          <a:xfrm>
            <a:off x="5205413" y="4598988"/>
            <a:ext cx="38100" cy="188912"/>
          </a:xfrm>
          <a:custGeom>
            <a:avLst/>
            <a:gdLst>
              <a:gd name="T0" fmla="*/ 0 w 24"/>
              <a:gd name="T1" fmla="*/ 0 h 119"/>
              <a:gd name="T2" fmla="*/ 7938 w 24"/>
              <a:gd name="T3" fmla="*/ 0 h 119"/>
              <a:gd name="T4" fmla="*/ 0 w 24"/>
              <a:gd name="T5" fmla="*/ 0 h 119"/>
              <a:gd name="T6" fmla="*/ 7938 w 24"/>
              <a:gd name="T7" fmla="*/ 0 h 119"/>
              <a:gd name="T8" fmla="*/ 7938 w 24"/>
              <a:gd name="T9" fmla="*/ 1587 h 119"/>
              <a:gd name="T10" fmla="*/ 9525 w 24"/>
              <a:gd name="T11" fmla="*/ 4762 h 119"/>
              <a:gd name="T12" fmla="*/ 9525 w 24"/>
              <a:gd name="T13" fmla="*/ 9525 h 119"/>
              <a:gd name="T14" fmla="*/ 9525 w 24"/>
              <a:gd name="T15" fmla="*/ 17462 h 119"/>
              <a:gd name="T16" fmla="*/ 9525 w 24"/>
              <a:gd name="T17" fmla="*/ 46037 h 119"/>
              <a:gd name="T18" fmla="*/ 11112 w 24"/>
              <a:gd name="T19" fmla="*/ 50800 h 119"/>
              <a:gd name="T20" fmla="*/ 12700 w 24"/>
              <a:gd name="T21" fmla="*/ 55562 h 119"/>
              <a:gd name="T22" fmla="*/ 14288 w 24"/>
              <a:gd name="T23" fmla="*/ 60325 h 119"/>
              <a:gd name="T24" fmla="*/ 15875 w 24"/>
              <a:gd name="T25" fmla="*/ 66675 h 119"/>
              <a:gd name="T26" fmla="*/ 15875 w 24"/>
              <a:gd name="T27" fmla="*/ 71437 h 119"/>
              <a:gd name="T28" fmla="*/ 17463 w 24"/>
              <a:gd name="T29" fmla="*/ 77787 h 119"/>
              <a:gd name="T30" fmla="*/ 17463 w 24"/>
              <a:gd name="T31" fmla="*/ 84137 h 119"/>
              <a:gd name="T32" fmla="*/ 17463 w 24"/>
              <a:gd name="T33" fmla="*/ 88900 h 119"/>
              <a:gd name="T34" fmla="*/ 19050 w 24"/>
              <a:gd name="T35" fmla="*/ 104775 h 119"/>
              <a:gd name="T36" fmla="*/ 19050 w 24"/>
              <a:gd name="T37" fmla="*/ 123825 h 119"/>
              <a:gd name="T38" fmla="*/ 19050 w 24"/>
              <a:gd name="T39" fmla="*/ 127000 h 119"/>
              <a:gd name="T40" fmla="*/ 20637 w 24"/>
              <a:gd name="T41" fmla="*/ 131762 h 119"/>
              <a:gd name="T42" fmla="*/ 23812 w 24"/>
              <a:gd name="T43" fmla="*/ 134937 h 119"/>
              <a:gd name="T44" fmla="*/ 23812 w 24"/>
              <a:gd name="T45" fmla="*/ 139700 h 119"/>
              <a:gd name="T46" fmla="*/ 25400 w 24"/>
              <a:gd name="T47" fmla="*/ 144462 h 119"/>
              <a:gd name="T48" fmla="*/ 25400 w 24"/>
              <a:gd name="T49" fmla="*/ 149225 h 119"/>
              <a:gd name="T50" fmla="*/ 26988 w 24"/>
              <a:gd name="T51" fmla="*/ 153987 h 119"/>
              <a:gd name="T52" fmla="*/ 26988 w 24"/>
              <a:gd name="T53" fmla="*/ 158750 h 119"/>
              <a:gd name="T54" fmla="*/ 26988 w 24"/>
              <a:gd name="T55" fmla="*/ 161925 h 119"/>
              <a:gd name="T56" fmla="*/ 26988 w 24"/>
              <a:gd name="T57" fmla="*/ 168275 h 119"/>
              <a:gd name="T58" fmla="*/ 26988 w 24"/>
              <a:gd name="T59" fmla="*/ 180975 h 119"/>
              <a:gd name="T60" fmla="*/ 26988 w 24"/>
              <a:gd name="T61" fmla="*/ 185737 h 119"/>
              <a:gd name="T62" fmla="*/ 28575 w 24"/>
              <a:gd name="T63" fmla="*/ 185737 h 119"/>
              <a:gd name="T64" fmla="*/ 30163 w 24"/>
              <a:gd name="T65" fmla="*/ 187325 h 119"/>
              <a:gd name="T66" fmla="*/ 36513 w 24"/>
              <a:gd name="T67" fmla="*/ 187325 h 119"/>
              <a:gd name="T68" fmla="*/ 36513 w 24"/>
              <a:gd name="T69" fmla="*/ 187325 h 119"/>
              <a:gd name="T70" fmla="*/ 36513 w 24"/>
              <a:gd name="T71" fmla="*/ 187325 h 11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
              <a:gd name="T109" fmla="*/ 0 h 119"/>
              <a:gd name="T110" fmla="*/ 24 w 24"/>
              <a:gd name="T111" fmla="*/ 119 h 11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 h="119">
                <a:moveTo>
                  <a:pt x="0" y="0"/>
                </a:moveTo>
                <a:lnTo>
                  <a:pt x="5" y="0"/>
                </a:lnTo>
                <a:lnTo>
                  <a:pt x="0" y="0"/>
                </a:lnTo>
                <a:lnTo>
                  <a:pt x="5" y="0"/>
                </a:lnTo>
                <a:lnTo>
                  <a:pt x="5" y="1"/>
                </a:lnTo>
                <a:lnTo>
                  <a:pt x="6" y="3"/>
                </a:lnTo>
                <a:lnTo>
                  <a:pt x="6" y="6"/>
                </a:lnTo>
                <a:lnTo>
                  <a:pt x="6" y="11"/>
                </a:lnTo>
                <a:lnTo>
                  <a:pt x="6" y="29"/>
                </a:lnTo>
                <a:lnTo>
                  <a:pt x="7" y="32"/>
                </a:lnTo>
                <a:lnTo>
                  <a:pt x="8" y="35"/>
                </a:lnTo>
                <a:lnTo>
                  <a:pt x="9" y="38"/>
                </a:lnTo>
                <a:lnTo>
                  <a:pt x="10" y="42"/>
                </a:lnTo>
                <a:lnTo>
                  <a:pt x="10" y="45"/>
                </a:lnTo>
                <a:lnTo>
                  <a:pt x="11" y="49"/>
                </a:lnTo>
                <a:lnTo>
                  <a:pt x="11" y="53"/>
                </a:lnTo>
                <a:lnTo>
                  <a:pt x="11" y="56"/>
                </a:lnTo>
                <a:lnTo>
                  <a:pt x="12" y="66"/>
                </a:lnTo>
                <a:lnTo>
                  <a:pt x="12" y="78"/>
                </a:lnTo>
                <a:lnTo>
                  <a:pt x="12" y="80"/>
                </a:lnTo>
                <a:lnTo>
                  <a:pt x="13" y="83"/>
                </a:lnTo>
                <a:lnTo>
                  <a:pt x="15" y="85"/>
                </a:lnTo>
                <a:lnTo>
                  <a:pt x="15" y="88"/>
                </a:lnTo>
                <a:lnTo>
                  <a:pt x="16" y="91"/>
                </a:lnTo>
                <a:lnTo>
                  <a:pt x="16" y="94"/>
                </a:lnTo>
                <a:lnTo>
                  <a:pt x="17" y="97"/>
                </a:lnTo>
                <a:lnTo>
                  <a:pt x="17" y="100"/>
                </a:lnTo>
                <a:lnTo>
                  <a:pt x="17" y="102"/>
                </a:lnTo>
                <a:lnTo>
                  <a:pt x="17" y="106"/>
                </a:lnTo>
                <a:lnTo>
                  <a:pt x="17" y="114"/>
                </a:lnTo>
                <a:lnTo>
                  <a:pt x="17" y="117"/>
                </a:lnTo>
                <a:lnTo>
                  <a:pt x="18" y="117"/>
                </a:lnTo>
                <a:lnTo>
                  <a:pt x="19" y="118"/>
                </a:lnTo>
                <a:lnTo>
                  <a:pt x="23" y="118"/>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497" name="SMARTPenAnnotation13"/>
          <p:cNvSpPr>
            <a:spLocks/>
          </p:cNvSpPr>
          <p:nvPr/>
        </p:nvSpPr>
        <p:spPr bwMode="auto">
          <a:xfrm>
            <a:off x="5991225" y="4660900"/>
            <a:ext cx="28575" cy="180975"/>
          </a:xfrm>
          <a:custGeom>
            <a:avLst/>
            <a:gdLst>
              <a:gd name="T0" fmla="*/ 0 w 18"/>
              <a:gd name="T1" fmla="*/ 0 h 114"/>
              <a:gd name="T2" fmla="*/ 0 w 18"/>
              <a:gd name="T3" fmla="*/ 55563 h 114"/>
              <a:gd name="T4" fmla="*/ 1588 w 18"/>
              <a:gd name="T5" fmla="*/ 60325 h 114"/>
              <a:gd name="T6" fmla="*/ 3175 w 18"/>
              <a:gd name="T7" fmla="*/ 65088 h 114"/>
              <a:gd name="T8" fmla="*/ 4762 w 18"/>
              <a:gd name="T9" fmla="*/ 69850 h 114"/>
              <a:gd name="T10" fmla="*/ 6350 w 18"/>
              <a:gd name="T11" fmla="*/ 76200 h 114"/>
              <a:gd name="T12" fmla="*/ 7937 w 18"/>
              <a:gd name="T13" fmla="*/ 80963 h 114"/>
              <a:gd name="T14" fmla="*/ 7937 w 18"/>
              <a:gd name="T15" fmla="*/ 87313 h 114"/>
              <a:gd name="T16" fmla="*/ 7937 w 18"/>
              <a:gd name="T17" fmla="*/ 93662 h 114"/>
              <a:gd name="T18" fmla="*/ 9525 w 18"/>
              <a:gd name="T19" fmla="*/ 98425 h 114"/>
              <a:gd name="T20" fmla="*/ 9525 w 18"/>
              <a:gd name="T21" fmla="*/ 111125 h 114"/>
              <a:gd name="T22" fmla="*/ 9525 w 18"/>
              <a:gd name="T23" fmla="*/ 134938 h 114"/>
              <a:gd name="T24" fmla="*/ 11112 w 18"/>
              <a:gd name="T25" fmla="*/ 139700 h 114"/>
              <a:gd name="T26" fmla="*/ 12700 w 18"/>
              <a:gd name="T27" fmla="*/ 142875 h 114"/>
              <a:gd name="T28" fmla="*/ 14288 w 18"/>
              <a:gd name="T29" fmla="*/ 146050 h 114"/>
              <a:gd name="T30" fmla="*/ 15875 w 18"/>
              <a:gd name="T31" fmla="*/ 149225 h 114"/>
              <a:gd name="T32" fmla="*/ 15875 w 18"/>
              <a:gd name="T33" fmla="*/ 152400 h 114"/>
              <a:gd name="T34" fmla="*/ 17462 w 18"/>
              <a:gd name="T35" fmla="*/ 155575 h 114"/>
              <a:gd name="T36" fmla="*/ 17462 w 18"/>
              <a:gd name="T37" fmla="*/ 158750 h 114"/>
              <a:gd name="T38" fmla="*/ 17462 w 18"/>
              <a:gd name="T39" fmla="*/ 160338 h 114"/>
              <a:gd name="T40" fmla="*/ 17462 w 18"/>
              <a:gd name="T41" fmla="*/ 163513 h 114"/>
              <a:gd name="T42" fmla="*/ 19050 w 18"/>
              <a:gd name="T43" fmla="*/ 169863 h 114"/>
              <a:gd name="T44" fmla="*/ 19050 w 18"/>
              <a:gd name="T45" fmla="*/ 173038 h 114"/>
              <a:gd name="T46" fmla="*/ 19050 w 18"/>
              <a:gd name="T47" fmla="*/ 174625 h 114"/>
              <a:gd name="T48" fmla="*/ 20637 w 18"/>
              <a:gd name="T49" fmla="*/ 176213 h 114"/>
              <a:gd name="T50" fmla="*/ 26988 w 18"/>
              <a:gd name="T51" fmla="*/ 179388 h 1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8"/>
              <a:gd name="T79" fmla="*/ 0 h 114"/>
              <a:gd name="T80" fmla="*/ 18 w 18"/>
              <a:gd name="T81" fmla="*/ 114 h 11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8" h="114">
                <a:moveTo>
                  <a:pt x="0" y="0"/>
                </a:moveTo>
                <a:lnTo>
                  <a:pt x="0" y="35"/>
                </a:lnTo>
                <a:lnTo>
                  <a:pt x="1" y="38"/>
                </a:lnTo>
                <a:lnTo>
                  <a:pt x="2" y="41"/>
                </a:lnTo>
                <a:lnTo>
                  <a:pt x="3" y="44"/>
                </a:lnTo>
                <a:lnTo>
                  <a:pt x="4" y="48"/>
                </a:lnTo>
                <a:lnTo>
                  <a:pt x="5" y="51"/>
                </a:lnTo>
                <a:lnTo>
                  <a:pt x="5" y="55"/>
                </a:lnTo>
                <a:lnTo>
                  <a:pt x="5" y="59"/>
                </a:lnTo>
                <a:lnTo>
                  <a:pt x="6" y="62"/>
                </a:lnTo>
                <a:lnTo>
                  <a:pt x="6" y="70"/>
                </a:lnTo>
                <a:lnTo>
                  <a:pt x="6" y="85"/>
                </a:lnTo>
                <a:lnTo>
                  <a:pt x="7" y="88"/>
                </a:lnTo>
                <a:lnTo>
                  <a:pt x="8" y="90"/>
                </a:lnTo>
                <a:lnTo>
                  <a:pt x="9" y="92"/>
                </a:lnTo>
                <a:lnTo>
                  <a:pt x="10" y="94"/>
                </a:lnTo>
                <a:lnTo>
                  <a:pt x="10" y="96"/>
                </a:lnTo>
                <a:lnTo>
                  <a:pt x="11" y="98"/>
                </a:lnTo>
                <a:lnTo>
                  <a:pt x="11" y="100"/>
                </a:lnTo>
                <a:lnTo>
                  <a:pt x="11" y="101"/>
                </a:lnTo>
                <a:lnTo>
                  <a:pt x="11" y="103"/>
                </a:lnTo>
                <a:lnTo>
                  <a:pt x="12" y="107"/>
                </a:lnTo>
                <a:lnTo>
                  <a:pt x="12" y="109"/>
                </a:lnTo>
                <a:lnTo>
                  <a:pt x="12" y="110"/>
                </a:lnTo>
                <a:lnTo>
                  <a:pt x="13" y="111"/>
                </a:lnTo>
                <a:lnTo>
                  <a:pt x="17" y="113"/>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498" name="SMARTPenAnnotation14"/>
          <p:cNvSpPr>
            <a:spLocks/>
          </p:cNvSpPr>
          <p:nvPr/>
        </p:nvSpPr>
        <p:spPr bwMode="auto">
          <a:xfrm>
            <a:off x="5911850" y="4732338"/>
            <a:ext cx="152400" cy="20637"/>
          </a:xfrm>
          <a:custGeom>
            <a:avLst/>
            <a:gdLst>
              <a:gd name="T0" fmla="*/ 0 w 96"/>
              <a:gd name="T1" fmla="*/ 0 h 13"/>
              <a:gd name="T2" fmla="*/ 12700 w 96"/>
              <a:gd name="T3" fmla="*/ 0 h 13"/>
              <a:gd name="T4" fmla="*/ 15875 w 96"/>
              <a:gd name="T5" fmla="*/ 1587 h 13"/>
              <a:gd name="T6" fmla="*/ 17463 w 96"/>
              <a:gd name="T7" fmla="*/ 3175 h 13"/>
              <a:gd name="T8" fmla="*/ 20637 w 96"/>
              <a:gd name="T9" fmla="*/ 4762 h 13"/>
              <a:gd name="T10" fmla="*/ 25400 w 96"/>
              <a:gd name="T11" fmla="*/ 6350 h 13"/>
              <a:gd name="T12" fmla="*/ 28575 w 96"/>
              <a:gd name="T13" fmla="*/ 7937 h 13"/>
              <a:gd name="T14" fmla="*/ 34925 w 96"/>
              <a:gd name="T15" fmla="*/ 7937 h 13"/>
              <a:gd name="T16" fmla="*/ 38100 w 96"/>
              <a:gd name="T17" fmla="*/ 7937 h 13"/>
              <a:gd name="T18" fmla="*/ 42862 w 96"/>
              <a:gd name="T19" fmla="*/ 9525 h 13"/>
              <a:gd name="T20" fmla="*/ 46037 w 96"/>
              <a:gd name="T21" fmla="*/ 9525 h 13"/>
              <a:gd name="T22" fmla="*/ 52388 w 96"/>
              <a:gd name="T23" fmla="*/ 9525 h 13"/>
              <a:gd name="T24" fmla="*/ 69850 w 96"/>
              <a:gd name="T25" fmla="*/ 9525 h 13"/>
              <a:gd name="T26" fmla="*/ 80962 w 96"/>
              <a:gd name="T27" fmla="*/ 9525 h 13"/>
              <a:gd name="T28" fmla="*/ 85725 w 96"/>
              <a:gd name="T29" fmla="*/ 9525 h 13"/>
              <a:gd name="T30" fmla="*/ 90487 w 96"/>
              <a:gd name="T31" fmla="*/ 12700 h 13"/>
              <a:gd name="T32" fmla="*/ 96837 w 96"/>
              <a:gd name="T33" fmla="*/ 14287 h 13"/>
              <a:gd name="T34" fmla="*/ 100012 w 96"/>
              <a:gd name="T35" fmla="*/ 15875 h 13"/>
              <a:gd name="T36" fmla="*/ 104775 w 96"/>
              <a:gd name="T37" fmla="*/ 15875 h 13"/>
              <a:gd name="T38" fmla="*/ 107950 w 96"/>
              <a:gd name="T39" fmla="*/ 17462 h 13"/>
              <a:gd name="T40" fmla="*/ 111125 w 96"/>
              <a:gd name="T41" fmla="*/ 17462 h 13"/>
              <a:gd name="T42" fmla="*/ 114300 w 96"/>
              <a:gd name="T43" fmla="*/ 17462 h 13"/>
              <a:gd name="T44" fmla="*/ 117475 w 96"/>
              <a:gd name="T45" fmla="*/ 17462 h 13"/>
              <a:gd name="T46" fmla="*/ 123825 w 96"/>
              <a:gd name="T47" fmla="*/ 17462 h 13"/>
              <a:gd name="T48" fmla="*/ 141288 w 96"/>
              <a:gd name="T49" fmla="*/ 17462 h 13"/>
              <a:gd name="T50" fmla="*/ 150813 w 96"/>
              <a:gd name="T51" fmla="*/ 19050 h 1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6"/>
              <a:gd name="T79" fmla="*/ 0 h 13"/>
              <a:gd name="T80" fmla="*/ 96 w 96"/>
              <a:gd name="T81" fmla="*/ 13 h 1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6" h="13">
                <a:moveTo>
                  <a:pt x="0" y="0"/>
                </a:moveTo>
                <a:lnTo>
                  <a:pt x="8" y="0"/>
                </a:lnTo>
                <a:lnTo>
                  <a:pt x="10" y="1"/>
                </a:lnTo>
                <a:lnTo>
                  <a:pt x="11" y="2"/>
                </a:lnTo>
                <a:lnTo>
                  <a:pt x="13" y="3"/>
                </a:lnTo>
                <a:lnTo>
                  <a:pt x="16" y="4"/>
                </a:lnTo>
                <a:lnTo>
                  <a:pt x="18" y="5"/>
                </a:lnTo>
                <a:lnTo>
                  <a:pt x="22" y="5"/>
                </a:lnTo>
                <a:lnTo>
                  <a:pt x="24" y="5"/>
                </a:lnTo>
                <a:lnTo>
                  <a:pt x="27" y="6"/>
                </a:lnTo>
                <a:lnTo>
                  <a:pt x="29" y="6"/>
                </a:lnTo>
                <a:lnTo>
                  <a:pt x="33" y="6"/>
                </a:lnTo>
                <a:lnTo>
                  <a:pt x="44" y="6"/>
                </a:lnTo>
                <a:lnTo>
                  <a:pt x="51" y="6"/>
                </a:lnTo>
                <a:lnTo>
                  <a:pt x="54" y="6"/>
                </a:lnTo>
                <a:lnTo>
                  <a:pt x="57" y="8"/>
                </a:lnTo>
                <a:lnTo>
                  <a:pt x="61" y="9"/>
                </a:lnTo>
                <a:lnTo>
                  <a:pt x="63" y="10"/>
                </a:lnTo>
                <a:lnTo>
                  <a:pt x="66" y="10"/>
                </a:lnTo>
                <a:lnTo>
                  <a:pt x="68" y="11"/>
                </a:lnTo>
                <a:lnTo>
                  <a:pt x="70" y="11"/>
                </a:lnTo>
                <a:lnTo>
                  <a:pt x="72" y="11"/>
                </a:lnTo>
                <a:lnTo>
                  <a:pt x="74" y="11"/>
                </a:lnTo>
                <a:lnTo>
                  <a:pt x="78" y="11"/>
                </a:lnTo>
                <a:lnTo>
                  <a:pt x="89" y="11"/>
                </a:lnTo>
                <a:lnTo>
                  <a:pt x="95" y="12"/>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499" name="SMARTPenAnnotation15"/>
          <p:cNvSpPr>
            <a:spLocks/>
          </p:cNvSpPr>
          <p:nvPr/>
        </p:nvSpPr>
        <p:spPr bwMode="auto">
          <a:xfrm>
            <a:off x="6108700" y="4660900"/>
            <a:ext cx="152400" cy="188913"/>
          </a:xfrm>
          <a:custGeom>
            <a:avLst/>
            <a:gdLst>
              <a:gd name="T0" fmla="*/ 7938 w 96"/>
              <a:gd name="T1" fmla="*/ 31750 h 119"/>
              <a:gd name="T2" fmla="*/ 11112 w 96"/>
              <a:gd name="T3" fmla="*/ 28575 h 119"/>
              <a:gd name="T4" fmla="*/ 17463 w 96"/>
              <a:gd name="T5" fmla="*/ 22225 h 119"/>
              <a:gd name="T6" fmla="*/ 19050 w 96"/>
              <a:gd name="T7" fmla="*/ 20638 h 119"/>
              <a:gd name="T8" fmla="*/ 23812 w 96"/>
              <a:gd name="T9" fmla="*/ 17463 h 119"/>
              <a:gd name="T10" fmla="*/ 25400 w 96"/>
              <a:gd name="T11" fmla="*/ 14288 h 119"/>
              <a:gd name="T12" fmla="*/ 28575 w 96"/>
              <a:gd name="T13" fmla="*/ 11113 h 119"/>
              <a:gd name="T14" fmla="*/ 36513 w 96"/>
              <a:gd name="T15" fmla="*/ 6350 h 119"/>
              <a:gd name="T16" fmla="*/ 41275 w 96"/>
              <a:gd name="T17" fmla="*/ 3175 h 119"/>
              <a:gd name="T18" fmla="*/ 47625 w 96"/>
              <a:gd name="T19" fmla="*/ 1588 h 119"/>
              <a:gd name="T20" fmla="*/ 52388 w 96"/>
              <a:gd name="T21" fmla="*/ 1588 h 119"/>
              <a:gd name="T22" fmla="*/ 58738 w 96"/>
              <a:gd name="T23" fmla="*/ 0 h 119"/>
              <a:gd name="T24" fmla="*/ 73025 w 96"/>
              <a:gd name="T25" fmla="*/ 0 h 119"/>
              <a:gd name="T26" fmla="*/ 79375 w 96"/>
              <a:gd name="T27" fmla="*/ 3175 h 119"/>
              <a:gd name="T28" fmla="*/ 85725 w 96"/>
              <a:gd name="T29" fmla="*/ 6350 h 119"/>
              <a:gd name="T30" fmla="*/ 92075 w 96"/>
              <a:gd name="T31" fmla="*/ 7938 h 119"/>
              <a:gd name="T32" fmla="*/ 96837 w 96"/>
              <a:gd name="T33" fmla="*/ 11113 h 119"/>
              <a:gd name="T34" fmla="*/ 103188 w 96"/>
              <a:gd name="T35" fmla="*/ 15875 h 119"/>
              <a:gd name="T36" fmla="*/ 106363 w 96"/>
              <a:gd name="T37" fmla="*/ 25400 h 119"/>
              <a:gd name="T38" fmla="*/ 111125 w 96"/>
              <a:gd name="T39" fmla="*/ 31750 h 119"/>
              <a:gd name="T40" fmla="*/ 114300 w 96"/>
              <a:gd name="T41" fmla="*/ 39688 h 119"/>
              <a:gd name="T42" fmla="*/ 109538 w 96"/>
              <a:gd name="T43" fmla="*/ 47625 h 119"/>
              <a:gd name="T44" fmla="*/ 107950 w 96"/>
              <a:gd name="T45" fmla="*/ 53975 h 119"/>
              <a:gd name="T46" fmla="*/ 106363 w 96"/>
              <a:gd name="T47" fmla="*/ 60325 h 119"/>
              <a:gd name="T48" fmla="*/ 101600 w 96"/>
              <a:gd name="T49" fmla="*/ 66675 h 119"/>
              <a:gd name="T50" fmla="*/ 96837 w 96"/>
              <a:gd name="T51" fmla="*/ 71438 h 119"/>
              <a:gd name="T52" fmla="*/ 90487 w 96"/>
              <a:gd name="T53" fmla="*/ 79375 h 119"/>
              <a:gd name="T54" fmla="*/ 85725 w 96"/>
              <a:gd name="T55" fmla="*/ 88900 h 119"/>
              <a:gd name="T56" fmla="*/ 79375 w 96"/>
              <a:gd name="T57" fmla="*/ 96838 h 119"/>
              <a:gd name="T58" fmla="*/ 73025 w 96"/>
              <a:gd name="T59" fmla="*/ 103188 h 119"/>
              <a:gd name="T60" fmla="*/ 65088 w 96"/>
              <a:gd name="T61" fmla="*/ 112713 h 119"/>
              <a:gd name="T62" fmla="*/ 46037 w 96"/>
              <a:gd name="T63" fmla="*/ 130175 h 119"/>
              <a:gd name="T64" fmla="*/ 41275 w 96"/>
              <a:gd name="T65" fmla="*/ 133350 h 119"/>
              <a:gd name="T66" fmla="*/ 34925 w 96"/>
              <a:gd name="T67" fmla="*/ 136525 h 119"/>
              <a:gd name="T68" fmla="*/ 28575 w 96"/>
              <a:gd name="T69" fmla="*/ 141288 h 119"/>
              <a:gd name="T70" fmla="*/ 23812 w 96"/>
              <a:gd name="T71" fmla="*/ 146050 h 119"/>
              <a:gd name="T72" fmla="*/ 17463 w 96"/>
              <a:gd name="T73" fmla="*/ 149225 h 119"/>
              <a:gd name="T74" fmla="*/ 6350 w 96"/>
              <a:gd name="T75" fmla="*/ 152400 h 119"/>
              <a:gd name="T76" fmla="*/ 1588 w 96"/>
              <a:gd name="T77" fmla="*/ 152400 h 119"/>
              <a:gd name="T78" fmla="*/ 0 w 96"/>
              <a:gd name="T79" fmla="*/ 160338 h 119"/>
              <a:gd name="T80" fmla="*/ 4763 w 96"/>
              <a:gd name="T81" fmla="*/ 160338 h 119"/>
              <a:gd name="T82" fmla="*/ 12700 w 96"/>
              <a:gd name="T83" fmla="*/ 160338 h 119"/>
              <a:gd name="T84" fmla="*/ 17463 w 96"/>
              <a:gd name="T85" fmla="*/ 163513 h 119"/>
              <a:gd name="T86" fmla="*/ 23812 w 96"/>
              <a:gd name="T87" fmla="*/ 166688 h 119"/>
              <a:gd name="T88" fmla="*/ 28575 w 96"/>
              <a:gd name="T89" fmla="*/ 168275 h 119"/>
              <a:gd name="T90" fmla="*/ 38100 w 96"/>
              <a:gd name="T91" fmla="*/ 169863 h 119"/>
              <a:gd name="T92" fmla="*/ 47625 w 96"/>
              <a:gd name="T93" fmla="*/ 171450 h 119"/>
              <a:gd name="T94" fmla="*/ 58738 w 96"/>
              <a:gd name="T95" fmla="*/ 174625 h 119"/>
              <a:gd name="T96" fmla="*/ 68263 w 96"/>
              <a:gd name="T97" fmla="*/ 177800 h 119"/>
              <a:gd name="T98" fmla="*/ 76200 w 96"/>
              <a:gd name="T99" fmla="*/ 177800 h 119"/>
              <a:gd name="T100" fmla="*/ 82550 w 96"/>
              <a:gd name="T101" fmla="*/ 179388 h 119"/>
              <a:gd name="T102" fmla="*/ 107950 w 96"/>
              <a:gd name="T103" fmla="*/ 179388 h 119"/>
              <a:gd name="T104" fmla="*/ 114300 w 96"/>
              <a:gd name="T105" fmla="*/ 180975 h 119"/>
              <a:gd name="T106" fmla="*/ 120650 w 96"/>
              <a:gd name="T107" fmla="*/ 185738 h 119"/>
              <a:gd name="T108" fmla="*/ 127000 w 96"/>
              <a:gd name="T109" fmla="*/ 187325 h 119"/>
              <a:gd name="T110" fmla="*/ 133350 w 96"/>
              <a:gd name="T111" fmla="*/ 187325 h 119"/>
              <a:gd name="T112" fmla="*/ 144463 w 96"/>
              <a:gd name="T113" fmla="*/ 187325 h 119"/>
              <a:gd name="T114" fmla="*/ 150813 w 96"/>
              <a:gd name="T115" fmla="*/ 187325 h 11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6"/>
              <a:gd name="T175" fmla="*/ 0 h 119"/>
              <a:gd name="T176" fmla="*/ 96 w 96"/>
              <a:gd name="T177" fmla="*/ 119 h 11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6" h="119">
                <a:moveTo>
                  <a:pt x="5" y="23"/>
                </a:moveTo>
                <a:lnTo>
                  <a:pt x="5" y="20"/>
                </a:lnTo>
                <a:lnTo>
                  <a:pt x="6" y="19"/>
                </a:lnTo>
                <a:lnTo>
                  <a:pt x="7" y="18"/>
                </a:lnTo>
                <a:lnTo>
                  <a:pt x="11" y="17"/>
                </a:lnTo>
                <a:lnTo>
                  <a:pt x="11" y="14"/>
                </a:lnTo>
                <a:lnTo>
                  <a:pt x="11" y="13"/>
                </a:lnTo>
                <a:lnTo>
                  <a:pt x="12" y="13"/>
                </a:lnTo>
                <a:lnTo>
                  <a:pt x="14" y="12"/>
                </a:lnTo>
                <a:lnTo>
                  <a:pt x="15" y="11"/>
                </a:lnTo>
                <a:lnTo>
                  <a:pt x="15" y="10"/>
                </a:lnTo>
                <a:lnTo>
                  <a:pt x="16" y="9"/>
                </a:lnTo>
                <a:lnTo>
                  <a:pt x="16" y="8"/>
                </a:lnTo>
                <a:lnTo>
                  <a:pt x="18" y="7"/>
                </a:lnTo>
                <a:lnTo>
                  <a:pt x="21" y="6"/>
                </a:lnTo>
                <a:lnTo>
                  <a:pt x="23" y="4"/>
                </a:lnTo>
                <a:lnTo>
                  <a:pt x="25" y="3"/>
                </a:lnTo>
                <a:lnTo>
                  <a:pt x="26" y="2"/>
                </a:lnTo>
                <a:lnTo>
                  <a:pt x="28" y="1"/>
                </a:lnTo>
                <a:lnTo>
                  <a:pt x="30" y="1"/>
                </a:lnTo>
                <a:lnTo>
                  <a:pt x="32" y="1"/>
                </a:lnTo>
                <a:lnTo>
                  <a:pt x="33" y="1"/>
                </a:lnTo>
                <a:lnTo>
                  <a:pt x="35" y="0"/>
                </a:lnTo>
                <a:lnTo>
                  <a:pt x="37" y="0"/>
                </a:lnTo>
                <a:lnTo>
                  <a:pt x="41" y="0"/>
                </a:lnTo>
                <a:lnTo>
                  <a:pt x="46" y="0"/>
                </a:lnTo>
                <a:lnTo>
                  <a:pt x="48" y="1"/>
                </a:lnTo>
                <a:lnTo>
                  <a:pt x="50" y="2"/>
                </a:lnTo>
                <a:lnTo>
                  <a:pt x="52" y="3"/>
                </a:lnTo>
                <a:lnTo>
                  <a:pt x="54" y="4"/>
                </a:lnTo>
                <a:lnTo>
                  <a:pt x="56" y="5"/>
                </a:lnTo>
                <a:lnTo>
                  <a:pt x="58" y="5"/>
                </a:lnTo>
                <a:lnTo>
                  <a:pt x="60" y="6"/>
                </a:lnTo>
                <a:lnTo>
                  <a:pt x="61" y="7"/>
                </a:lnTo>
                <a:lnTo>
                  <a:pt x="63" y="9"/>
                </a:lnTo>
                <a:lnTo>
                  <a:pt x="65" y="10"/>
                </a:lnTo>
                <a:lnTo>
                  <a:pt x="65" y="12"/>
                </a:lnTo>
                <a:lnTo>
                  <a:pt x="67" y="16"/>
                </a:lnTo>
                <a:lnTo>
                  <a:pt x="69" y="18"/>
                </a:lnTo>
                <a:lnTo>
                  <a:pt x="70" y="20"/>
                </a:lnTo>
                <a:lnTo>
                  <a:pt x="71" y="21"/>
                </a:lnTo>
                <a:lnTo>
                  <a:pt x="72" y="25"/>
                </a:lnTo>
                <a:lnTo>
                  <a:pt x="71" y="27"/>
                </a:lnTo>
                <a:lnTo>
                  <a:pt x="69" y="30"/>
                </a:lnTo>
                <a:lnTo>
                  <a:pt x="69" y="32"/>
                </a:lnTo>
                <a:lnTo>
                  <a:pt x="68" y="34"/>
                </a:lnTo>
                <a:lnTo>
                  <a:pt x="68" y="36"/>
                </a:lnTo>
                <a:lnTo>
                  <a:pt x="67" y="38"/>
                </a:lnTo>
                <a:lnTo>
                  <a:pt x="66" y="40"/>
                </a:lnTo>
                <a:lnTo>
                  <a:pt x="64" y="42"/>
                </a:lnTo>
                <a:lnTo>
                  <a:pt x="63" y="43"/>
                </a:lnTo>
                <a:lnTo>
                  <a:pt x="61" y="45"/>
                </a:lnTo>
                <a:lnTo>
                  <a:pt x="59" y="47"/>
                </a:lnTo>
                <a:lnTo>
                  <a:pt x="57" y="50"/>
                </a:lnTo>
                <a:lnTo>
                  <a:pt x="56" y="53"/>
                </a:lnTo>
                <a:lnTo>
                  <a:pt x="54" y="56"/>
                </a:lnTo>
                <a:lnTo>
                  <a:pt x="52" y="58"/>
                </a:lnTo>
                <a:lnTo>
                  <a:pt x="50" y="61"/>
                </a:lnTo>
                <a:lnTo>
                  <a:pt x="48" y="63"/>
                </a:lnTo>
                <a:lnTo>
                  <a:pt x="46" y="65"/>
                </a:lnTo>
                <a:lnTo>
                  <a:pt x="44" y="67"/>
                </a:lnTo>
                <a:lnTo>
                  <a:pt x="41" y="71"/>
                </a:lnTo>
                <a:lnTo>
                  <a:pt x="31" y="81"/>
                </a:lnTo>
                <a:lnTo>
                  <a:pt x="29" y="82"/>
                </a:lnTo>
                <a:lnTo>
                  <a:pt x="28" y="83"/>
                </a:lnTo>
                <a:lnTo>
                  <a:pt x="26" y="84"/>
                </a:lnTo>
                <a:lnTo>
                  <a:pt x="24" y="85"/>
                </a:lnTo>
                <a:lnTo>
                  <a:pt x="22" y="86"/>
                </a:lnTo>
                <a:lnTo>
                  <a:pt x="20" y="87"/>
                </a:lnTo>
                <a:lnTo>
                  <a:pt x="18" y="89"/>
                </a:lnTo>
                <a:lnTo>
                  <a:pt x="16" y="91"/>
                </a:lnTo>
                <a:lnTo>
                  <a:pt x="15" y="92"/>
                </a:lnTo>
                <a:lnTo>
                  <a:pt x="13" y="94"/>
                </a:lnTo>
                <a:lnTo>
                  <a:pt x="11" y="94"/>
                </a:lnTo>
                <a:lnTo>
                  <a:pt x="6" y="96"/>
                </a:lnTo>
                <a:lnTo>
                  <a:pt x="4" y="96"/>
                </a:lnTo>
                <a:lnTo>
                  <a:pt x="2" y="96"/>
                </a:lnTo>
                <a:lnTo>
                  <a:pt x="1" y="96"/>
                </a:lnTo>
                <a:lnTo>
                  <a:pt x="1" y="98"/>
                </a:lnTo>
                <a:lnTo>
                  <a:pt x="0" y="101"/>
                </a:lnTo>
                <a:lnTo>
                  <a:pt x="3" y="101"/>
                </a:lnTo>
                <a:lnTo>
                  <a:pt x="5" y="101"/>
                </a:lnTo>
                <a:lnTo>
                  <a:pt x="8" y="101"/>
                </a:lnTo>
                <a:lnTo>
                  <a:pt x="9" y="102"/>
                </a:lnTo>
                <a:lnTo>
                  <a:pt x="11" y="103"/>
                </a:lnTo>
                <a:lnTo>
                  <a:pt x="13" y="104"/>
                </a:lnTo>
                <a:lnTo>
                  <a:pt x="15" y="105"/>
                </a:lnTo>
                <a:lnTo>
                  <a:pt x="16" y="106"/>
                </a:lnTo>
                <a:lnTo>
                  <a:pt x="18" y="106"/>
                </a:lnTo>
                <a:lnTo>
                  <a:pt x="21" y="107"/>
                </a:lnTo>
                <a:lnTo>
                  <a:pt x="24" y="107"/>
                </a:lnTo>
                <a:lnTo>
                  <a:pt x="27" y="107"/>
                </a:lnTo>
                <a:lnTo>
                  <a:pt x="30" y="108"/>
                </a:lnTo>
                <a:lnTo>
                  <a:pt x="34" y="109"/>
                </a:lnTo>
                <a:lnTo>
                  <a:pt x="37" y="110"/>
                </a:lnTo>
                <a:lnTo>
                  <a:pt x="40" y="111"/>
                </a:lnTo>
                <a:lnTo>
                  <a:pt x="43" y="112"/>
                </a:lnTo>
                <a:lnTo>
                  <a:pt x="45" y="112"/>
                </a:lnTo>
                <a:lnTo>
                  <a:pt x="48" y="112"/>
                </a:lnTo>
                <a:lnTo>
                  <a:pt x="50" y="112"/>
                </a:lnTo>
                <a:lnTo>
                  <a:pt x="52" y="113"/>
                </a:lnTo>
                <a:lnTo>
                  <a:pt x="57" y="113"/>
                </a:lnTo>
                <a:lnTo>
                  <a:pt x="68" y="113"/>
                </a:lnTo>
                <a:lnTo>
                  <a:pt x="70" y="113"/>
                </a:lnTo>
                <a:lnTo>
                  <a:pt x="72" y="114"/>
                </a:lnTo>
                <a:lnTo>
                  <a:pt x="74" y="116"/>
                </a:lnTo>
                <a:lnTo>
                  <a:pt x="76" y="117"/>
                </a:lnTo>
                <a:lnTo>
                  <a:pt x="78" y="117"/>
                </a:lnTo>
                <a:lnTo>
                  <a:pt x="80" y="118"/>
                </a:lnTo>
                <a:lnTo>
                  <a:pt x="82" y="118"/>
                </a:lnTo>
                <a:lnTo>
                  <a:pt x="84" y="118"/>
                </a:lnTo>
                <a:lnTo>
                  <a:pt x="88" y="118"/>
                </a:lnTo>
                <a:lnTo>
                  <a:pt x="91" y="118"/>
                </a:lnTo>
                <a:lnTo>
                  <a:pt x="95" y="118"/>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500" name="SMARTPenAnnotation16"/>
          <p:cNvSpPr>
            <a:spLocks/>
          </p:cNvSpPr>
          <p:nvPr/>
        </p:nvSpPr>
        <p:spPr bwMode="auto">
          <a:xfrm>
            <a:off x="6983413" y="4660900"/>
            <a:ext cx="36512" cy="188913"/>
          </a:xfrm>
          <a:custGeom>
            <a:avLst/>
            <a:gdLst>
              <a:gd name="T0" fmla="*/ 0 w 23"/>
              <a:gd name="T1" fmla="*/ 0 h 119"/>
              <a:gd name="T2" fmla="*/ 0 w 23"/>
              <a:gd name="T3" fmla="*/ 39688 h 119"/>
              <a:gd name="T4" fmla="*/ 0 w 23"/>
              <a:gd name="T5" fmla="*/ 42863 h 119"/>
              <a:gd name="T6" fmla="*/ 1587 w 23"/>
              <a:gd name="T7" fmla="*/ 47625 h 119"/>
              <a:gd name="T8" fmla="*/ 4762 w 23"/>
              <a:gd name="T9" fmla="*/ 52388 h 119"/>
              <a:gd name="T10" fmla="*/ 6350 w 23"/>
              <a:gd name="T11" fmla="*/ 58738 h 119"/>
              <a:gd name="T12" fmla="*/ 6350 w 23"/>
              <a:gd name="T13" fmla="*/ 63500 h 119"/>
              <a:gd name="T14" fmla="*/ 7937 w 23"/>
              <a:gd name="T15" fmla="*/ 69850 h 119"/>
              <a:gd name="T16" fmla="*/ 7937 w 23"/>
              <a:gd name="T17" fmla="*/ 74613 h 119"/>
              <a:gd name="T18" fmla="*/ 7937 w 23"/>
              <a:gd name="T19" fmla="*/ 80963 h 119"/>
              <a:gd name="T20" fmla="*/ 7937 w 23"/>
              <a:gd name="T21" fmla="*/ 96838 h 119"/>
              <a:gd name="T22" fmla="*/ 7937 w 23"/>
              <a:gd name="T23" fmla="*/ 127000 h 119"/>
              <a:gd name="T24" fmla="*/ 9525 w 23"/>
              <a:gd name="T25" fmla="*/ 130175 h 119"/>
              <a:gd name="T26" fmla="*/ 11112 w 23"/>
              <a:gd name="T27" fmla="*/ 133350 h 119"/>
              <a:gd name="T28" fmla="*/ 12700 w 23"/>
              <a:gd name="T29" fmla="*/ 136525 h 119"/>
              <a:gd name="T30" fmla="*/ 14287 w 23"/>
              <a:gd name="T31" fmla="*/ 141288 h 119"/>
              <a:gd name="T32" fmla="*/ 15875 w 23"/>
              <a:gd name="T33" fmla="*/ 146050 h 119"/>
              <a:gd name="T34" fmla="*/ 15875 w 23"/>
              <a:gd name="T35" fmla="*/ 150813 h 119"/>
              <a:gd name="T36" fmla="*/ 17462 w 23"/>
              <a:gd name="T37" fmla="*/ 155575 h 119"/>
              <a:gd name="T38" fmla="*/ 19050 w 23"/>
              <a:gd name="T39" fmla="*/ 158750 h 119"/>
              <a:gd name="T40" fmla="*/ 22225 w 23"/>
              <a:gd name="T41" fmla="*/ 163513 h 119"/>
              <a:gd name="T42" fmla="*/ 23812 w 23"/>
              <a:gd name="T43" fmla="*/ 166688 h 119"/>
              <a:gd name="T44" fmla="*/ 23812 w 23"/>
              <a:gd name="T45" fmla="*/ 169863 h 119"/>
              <a:gd name="T46" fmla="*/ 25400 w 23"/>
              <a:gd name="T47" fmla="*/ 177800 h 119"/>
              <a:gd name="T48" fmla="*/ 26987 w 23"/>
              <a:gd name="T49" fmla="*/ 179388 h 119"/>
              <a:gd name="T50" fmla="*/ 28575 w 23"/>
              <a:gd name="T51" fmla="*/ 180975 h 119"/>
              <a:gd name="T52" fmla="*/ 34925 w 23"/>
              <a:gd name="T53" fmla="*/ 187325 h 11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3"/>
              <a:gd name="T82" fmla="*/ 0 h 119"/>
              <a:gd name="T83" fmla="*/ 23 w 23"/>
              <a:gd name="T84" fmla="*/ 119 h 11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3" h="119">
                <a:moveTo>
                  <a:pt x="0" y="0"/>
                </a:moveTo>
                <a:lnTo>
                  <a:pt x="0" y="25"/>
                </a:lnTo>
                <a:lnTo>
                  <a:pt x="0" y="27"/>
                </a:lnTo>
                <a:lnTo>
                  <a:pt x="1" y="30"/>
                </a:lnTo>
                <a:lnTo>
                  <a:pt x="3" y="33"/>
                </a:lnTo>
                <a:lnTo>
                  <a:pt x="4" y="37"/>
                </a:lnTo>
                <a:lnTo>
                  <a:pt x="4" y="40"/>
                </a:lnTo>
                <a:lnTo>
                  <a:pt x="5" y="44"/>
                </a:lnTo>
                <a:lnTo>
                  <a:pt x="5" y="47"/>
                </a:lnTo>
                <a:lnTo>
                  <a:pt x="5" y="51"/>
                </a:lnTo>
                <a:lnTo>
                  <a:pt x="5" y="61"/>
                </a:lnTo>
                <a:lnTo>
                  <a:pt x="5" y="80"/>
                </a:lnTo>
                <a:lnTo>
                  <a:pt x="6" y="82"/>
                </a:lnTo>
                <a:lnTo>
                  <a:pt x="7" y="84"/>
                </a:lnTo>
                <a:lnTo>
                  <a:pt x="8" y="86"/>
                </a:lnTo>
                <a:lnTo>
                  <a:pt x="9" y="89"/>
                </a:lnTo>
                <a:lnTo>
                  <a:pt x="10" y="92"/>
                </a:lnTo>
                <a:lnTo>
                  <a:pt x="10" y="95"/>
                </a:lnTo>
                <a:lnTo>
                  <a:pt x="11" y="98"/>
                </a:lnTo>
                <a:lnTo>
                  <a:pt x="12" y="100"/>
                </a:lnTo>
                <a:lnTo>
                  <a:pt x="14" y="103"/>
                </a:lnTo>
                <a:lnTo>
                  <a:pt x="15" y="105"/>
                </a:lnTo>
                <a:lnTo>
                  <a:pt x="15" y="107"/>
                </a:lnTo>
                <a:lnTo>
                  <a:pt x="16" y="112"/>
                </a:lnTo>
                <a:lnTo>
                  <a:pt x="17" y="113"/>
                </a:lnTo>
                <a:lnTo>
                  <a:pt x="18" y="114"/>
                </a:lnTo>
                <a:lnTo>
                  <a:pt x="22" y="118"/>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501" name="SMARTPenAnnotation17"/>
          <p:cNvSpPr>
            <a:spLocks/>
          </p:cNvSpPr>
          <p:nvPr/>
        </p:nvSpPr>
        <p:spPr bwMode="auto">
          <a:xfrm>
            <a:off x="6929438" y="4714875"/>
            <a:ext cx="127000" cy="15875"/>
          </a:xfrm>
          <a:custGeom>
            <a:avLst/>
            <a:gdLst>
              <a:gd name="T0" fmla="*/ 0 w 80"/>
              <a:gd name="T1" fmla="*/ 0 h 10"/>
              <a:gd name="T2" fmla="*/ 12700 w 80"/>
              <a:gd name="T3" fmla="*/ 0 h 10"/>
              <a:gd name="T4" fmla="*/ 14288 w 80"/>
              <a:gd name="T5" fmla="*/ 1588 h 10"/>
              <a:gd name="T6" fmla="*/ 15875 w 80"/>
              <a:gd name="T7" fmla="*/ 3175 h 10"/>
              <a:gd name="T8" fmla="*/ 15875 w 80"/>
              <a:gd name="T9" fmla="*/ 4762 h 10"/>
              <a:gd name="T10" fmla="*/ 19050 w 80"/>
              <a:gd name="T11" fmla="*/ 6350 h 10"/>
              <a:gd name="T12" fmla="*/ 22225 w 80"/>
              <a:gd name="T13" fmla="*/ 6350 h 10"/>
              <a:gd name="T14" fmla="*/ 26988 w 80"/>
              <a:gd name="T15" fmla="*/ 7938 h 10"/>
              <a:gd name="T16" fmla="*/ 30163 w 80"/>
              <a:gd name="T17" fmla="*/ 7938 h 10"/>
              <a:gd name="T18" fmla="*/ 34925 w 80"/>
              <a:gd name="T19" fmla="*/ 7938 h 10"/>
              <a:gd name="T20" fmla="*/ 38100 w 80"/>
              <a:gd name="T21" fmla="*/ 7938 h 10"/>
              <a:gd name="T22" fmla="*/ 44450 w 80"/>
              <a:gd name="T23" fmla="*/ 9525 h 10"/>
              <a:gd name="T24" fmla="*/ 47625 w 80"/>
              <a:gd name="T25" fmla="*/ 9525 h 10"/>
              <a:gd name="T26" fmla="*/ 50800 w 80"/>
              <a:gd name="T27" fmla="*/ 9525 h 10"/>
              <a:gd name="T28" fmla="*/ 53975 w 80"/>
              <a:gd name="T29" fmla="*/ 11112 h 10"/>
              <a:gd name="T30" fmla="*/ 57150 w 80"/>
              <a:gd name="T31" fmla="*/ 14288 h 10"/>
              <a:gd name="T32" fmla="*/ 58738 w 80"/>
              <a:gd name="T33" fmla="*/ 14288 h 10"/>
              <a:gd name="T34" fmla="*/ 61913 w 80"/>
              <a:gd name="T35" fmla="*/ 12700 h 10"/>
              <a:gd name="T36" fmla="*/ 65087 w 80"/>
              <a:gd name="T37" fmla="*/ 11112 h 10"/>
              <a:gd name="T38" fmla="*/ 68262 w 80"/>
              <a:gd name="T39" fmla="*/ 11112 h 10"/>
              <a:gd name="T40" fmla="*/ 71437 w 80"/>
              <a:gd name="T41" fmla="*/ 9525 h 10"/>
              <a:gd name="T42" fmla="*/ 74612 w 80"/>
              <a:gd name="T43" fmla="*/ 9525 h 10"/>
              <a:gd name="T44" fmla="*/ 77787 w 80"/>
              <a:gd name="T45" fmla="*/ 9525 h 10"/>
              <a:gd name="T46" fmla="*/ 80962 w 80"/>
              <a:gd name="T47" fmla="*/ 9525 h 10"/>
              <a:gd name="T48" fmla="*/ 82550 w 80"/>
              <a:gd name="T49" fmla="*/ 9525 h 10"/>
              <a:gd name="T50" fmla="*/ 88900 w 80"/>
              <a:gd name="T51" fmla="*/ 9525 h 10"/>
              <a:gd name="T52" fmla="*/ 123825 w 80"/>
              <a:gd name="T53" fmla="*/ 9525 h 10"/>
              <a:gd name="T54" fmla="*/ 123825 w 80"/>
              <a:gd name="T55" fmla="*/ 7938 h 10"/>
              <a:gd name="T56" fmla="*/ 123825 w 80"/>
              <a:gd name="T57" fmla="*/ 6350 h 10"/>
              <a:gd name="T58" fmla="*/ 125413 w 80"/>
              <a:gd name="T59" fmla="*/ 0 h 10"/>
              <a:gd name="T60" fmla="*/ 125413 w 80"/>
              <a:gd name="T61" fmla="*/ 9525 h 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0"/>
              <a:gd name="T94" fmla="*/ 0 h 10"/>
              <a:gd name="T95" fmla="*/ 80 w 80"/>
              <a:gd name="T96" fmla="*/ 10 h 1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0" h="10">
                <a:moveTo>
                  <a:pt x="0" y="0"/>
                </a:moveTo>
                <a:lnTo>
                  <a:pt x="8" y="0"/>
                </a:lnTo>
                <a:lnTo>
                  <a:pt x="9" y="1"/>
                </a:lnTo>
                <a:lnTo>
                  <a:pt x="10" y="2"/>
                </a:lnTo>
                <a:lnTo>
                  <a:pt x="10" y="3"/>
                </a:lnTo>
                <a:lnTo>
                  <a:pt x="12" y="4"/>
                </a:lnTo>
                <a:lnTo>
                  <a:pt x="14" y="4"/>
                </a:lnTo>
                <a:lnTo>
                  <a:pt x="17" y="5"/>
                </a:lnTo>
                <a:lnTo>
                  <a:pt x="19" y="5"/>
                </a:lnTo>
                <a:lnTo>
                  <a:pt x="22" y="5"/>
                </a:lnTo>
                <a:lnTo>
                  <a:pt x="24" y="5"/>
                </a:lnTo>
                <a:lnTo>
                  <a:pt x="28" y="6"/>
                </a:lnTo>
                <a:lnTo>
                  <a:pt x="30" y="6"/>
                </a:lnTo>
                <a:lnTo>
                  <a:pt x="32" y="6"/>
                </a:lnTo>
                <a:lnTo>
                  <a:pt x="34" y="7"/>
                </a:lnTo>
                <a:lnTo>
                  <a:pt x="36" y="9"/>
                </a:lnTo>
                <a:lnTo>
                  <a:pt x="37" y="9"/>
                </a:lnTo>
                <a:lnTo>
                  <a:pt x="39" y="8"/>
                </a:lnTo>
                <a:lnTo>
                  <a:pt x="41" y="7"/>
                </a:lnTo>
                <a:lnTo>
                  <a:pt x="43" y="7"/>
                </a:lnTo>
                <a:lnTo>
                  <a:pt x="45" y="6"/>
                </a:lnTo>
                <a:lnTo>
                  <a:pt x="47" y="6"/>
                </a:lnTo>
                <a:lnTo>
                  <a:pt x="49" y="6"/>
                </a:lnTo>
                <a:lnTo>
                  <a:pt x="51" y="6"/>
                </a:lnTo>
                <a:lnTo>
                  <a:pt x="52" y="6"/>
                </a:lnTo>
                <a:lnTo>
                  <a:pt x="56" y="6"/>
                </a:lnTo>
                <a:lnTo>
                  <a:pt x="78" y="6"/>
                </a:lnTo>
                <a:lnTo>
                  <a:pt x="78" y="5"/>
                </a:lnTo>
                <a:lnTo>
                  <a:pt x="78" y="4"/>
                </a:lnTo>
                <a:lnTo>
                  <a:pt x="79" y="0"/>
                </a:lnTo>
                <a:lnTo>
                  <a:pt x="79" y="6"/>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502" name="SMARTPenAnnotation18"/>
          <p:cNvSpPr>
            <a:spLocks/>
          </p:cNvSpPr>
          <p:nvPr/>
        </p:nvSpPr>
        <p:spPr bwMode="auto">
          <a:xfrm>
            <a:off x="7116763" y="4660900"/>
            <a:ext cx="127000" cy="188913"/>
          </a:xfrm>
          <a:custGeom>
            <a:avLst/>
            <a:gdLst>
              <a:gd name="T0" fmla="*/ 7938 w 80"/>
              <a:gd name="T1" fmla="*/ 1588 h 119"/>
              <a:gd name="T2" fmla="*/ 17462 w 80"/>
              <a:gd name="T3" fmla="*/ 0 h 119"/>
              <a:gd name="T4" fmla="*/ 57150 w 80"/>
              <a:gd name="T5" fmla="*/ 0 h 119"/>
              <a:gd name="T6" fmla="*/ 63500 w 80"/>
              <a:gd name="T7" fmla="*/ 3175 h 119"/>
              <a:gd name="T8" fmla="*/ 68262 w 80"/>
              <a:gd name="T9" fmla="*/ 6350 h 119"/>
              <a:gd name="T10" fmla="*/ 74612 w 80"/>
              <a:gd name="T11" fmla="*/ 7938 h 119"/>
              <a:gd name="T12" fmla="*/ 80962 w 80"/>
              <a:gd name="T13" fmla="*/ 11113 h 119"/>
              <a:gd name="T14" fmla="*/ 87312 w 80"/>
              <a:gd name="T15" fmla="*/ 15875 h 119"/>
              <a:gd name="T16" fmla="*/ 96837 w 80"/>
              <a:gd name="T17" fmla="*/ 25400 h 119"/>
              <a:gd name="T18" fmla="*/ 98425 w 80"/>
              <a:gd name="T19" fmla="*/ 31750 h 119"/>
              <a:gd name="T20" fmla="*/ 98425 w 80"/>
              <a:gd name="T21" fmla="*/ 42863 h 119"/>
              <a:gd name="T22" fmla="*/ 96837 w 80"/>
              <a:gd name="T23" fmla="*/ 60325 h 119"/>
              <a:gd name="T24" fmla="*/ 93662 w 80"/>
              <a:gd name="T25" fmla="*/ 61913 h 119"/>
              <a:gd name="T26" fmla="*/ 92075 w 80"/>
              <a:gd name="T27" fmla="*/ 65088 h 119"/>
              <a:gd name="T28" fmla="*/ 88900 w 80"/>
              <a:gd name="T29" fmla="*/ 68263 h 119"/>
              <a:gd name="T30" fmla="*/ 85725 w 80"/>
              <a:gd name="T31" fmla="*/ 69850 h 119"/>
              <a:gd name="T32" fmla="*/ 79375 w 80"/>
              <a:gd name="T33" fmla="*/ 74613 h 119"/>
              <a:gd name="T34" fmla="*/ 74612 w 80"/>
              <a:gd name="T35" fmla="*/ 77788 h 119"/>
              <a:gd name="T36" fmla="*/ 68262 w 80"/>
              <a:gd name="T37" fmla="*/ 79375 h 119"/>
              <a:gd name="T38" fmla="*/ 61913 w 80"/>
              <a:gd name="T39" fmla="*/ 79375 h 119"/>
              <a:gd name="T40" fmla="*/ 57150 w 80"/>
              <a:gd name="T41" fmla="*/ 80963 h 119"/>
              <a:gd name="T42" fmla="*/ 36512 w 80"/>
              <a:gd name="T43" fmla="*/ 80963 h 119"/>
              <a:gd name="T44" fmla="*/ 41275 w 80"/>
              <a:gd name="T45" fmla="*/ 82550 h 119"/>
              <a:gd name="T46" fmla="*/ 42862 w 80"/>
              <a:gd name="T47" fmla="*/ 85725 h 119"/>
              <a:gd name="T48" fmla="*/ 47625 w 80"/>
              <a:gd name="T49" fmla="*/ 87313 h 119"/>
              <a:gd name="T50" fmla="*/ 52388 w 80"/>
              <a:gd name="T51" fmla="*/ 90488 h 119"/>
              <a:gd name="T52" fmla="*/ 57150 w 80"/>
              <a:gd name="T53" fmla="*/ 93663 h 119"/>
              <a:gd name="T54" fmla="*/ 63500 w 80"/>
              <a:gd name="T55" fmla="*/ 96838 h 119"/>
              <a:gd name="T56" fmla="*/ 69850 w 80"/>
              <a:gd name="T57" fmla="*/ 98425 h 119"/>
              <a:gd name="T58" fmla="*/ 79375 w 80"/>
              <a:gd name="T59" fmla="*/ 103188 h 119"/>
              <a:gd name="T60" fmla="*/ 87312 w 80"/>
              <a:gd name="T61" fmla="*/ 104775 h 119"/>
              <a:gd name="T62" fmla="*/ 95250 w 80"/>
              <a:gd name="T63" fmla="*/ 107950 h 119"/>
              <a:gd name="T64" fmla="*/ 101600 w 80"/>
              <a:gd name="T65" fmla="*/ 111125 h 119"/>
              <a:gd name="T66" fmla="*/ 104775 w 80"/>
              <a:gd name="T67" fmla="*/ 117475 h 119"/>
              <a:gd name="T68" fmla="*/ 109538 w 80"/>
              <a:gd name="T69" fmla="*/ 125413 h 119"/>
              <a:gd name="T70" fmla="*/ 119063 w 80"/>
              <a:gd name="T71" fmla="*/ 136525 h 119"/>
              <a:gd name="T72" fmla="*/ 122238 w 80"/>
              <a:gd name="T73" fmla="*/ 141288 h 119"/>
              <a:gd name="T74" fmla="*/ 123825 w 80"/>
              <a:gd name="T75" fmla="*/ 152400 h 119"/>
              <a:gd name="T76" fmla="*/ 125413 w 80"/>
              <a:gd name="T77" fmla="*/ 163513 h 119"/>
              <a:gd name="T78" fmla="*/ 123825 w 80"/>
              <a:gd name="T79" fmla="*/ 166688 h 119"/>
              <a:gd name="T80" fmla="*/ 120650 w 80"/>
              <a:gd name="T81" fmla="*/ 168275 h 119"/>
              <a:gd name="T82" fmla="*/ 117475 w 80"/>
              <a:gd name="T83" fmla="*/ 171450 h 119"/>
              <a:gd name="T84" fmla="*/ 115888 w 80"/>
              <a:gd name="T85" fmla="*/ 176213 h 119"/>
              <a:gd name="T86" fmla="*/ 111125 w 80"/>
              <a:gd name="T87" fmla="*/ 177800 h 119"/>
              <a:gd name="T88" fmla="*/ 106363 w 80"/>
              <a:gd name="T89" fmla="*/ 180975 h 119"/>
              <a:gd name="T90" fmla="*/ 101600 w 80"/>
              <a:gd name="T91" fmla="*/ 184150 h 119"/>
              <a:gd name="T92" fmla="*/ 95250 w 80"/>
              <a:gd name="T93" fmla="*/ 187325 h 119"/>
              <a:gd name="T94" fmla="*/ 88900 w 80"/>
              <a:gd name="T95" fmla="*/ 187325 h 119"/>
              <a:gd name="T96" fmla="*/ 84137 w 80"/>
              <a:gd name="T97" fmla="*/ 187325 h 119"/>
              <a:gd name="T98" fmla="*/ 77787 w 80"/>
              <a:gd name="T99" fmla="*/ 182563 h 119"/>
              <a:gd name="T100" fmla="*/ 71437 w 80"/>
              <a:gd name="T101" fmla="*/ 180975 h 119"/>
              <a:gd name="T102" fmla="*/ 65087 w 80"/>
              <a:gd name="T103" fmla="*/ 179388 h 119"/>
              <a:gd name="T104" fmla="*/ 60325 w 80"/>
              <a:gd name="T105" fmla="*/ 179388 h 119"/>
              <a:gd name="T106" fmla="*/ 50800 w 80"/>
              <a:gd name="T107" fmla="*/ 179388 h 119"/>
              <a:gd name="T108" fmla="*/ 44450 w 80"/>
              <a:gd name="T109" fmla="*/ 176213 h 119"/>
              <a:gd name="T110" fmla="*/ 39687 w 80"/>
              <a:gd name="T111" fmla="*/ 173038 h 119"/>
              <a:gd name="T112" fmla="*/ 33337 w 80"/>
              <a:gd name="T113" fmla="*/ 171450 h 119"/>
              <a:gd name="T114" fmla="*/ 26988 w 80"/>
              <a:gd name="T115" fmla="*/ 169863 h 119"/>
              <a:gd name="T116" fmla="*/ 9525 w 80"/>
              <a:gd name="T117" fmla="*/ 169863 h 11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0"/>
              <a:gd name="T178" fmla="*/ 0 h 119"/>
              <a:gd name="T179" fmla="*/ 80 w 80"/>
              <a:gd name="T180" fmla="*/ 119 h 11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0" h="119">
                <a:moveTo>
                  <a:pt x="0" y="6"/>
                </a:moveTo>
                <a:lnTo>
                  <a:pt x="5" y="1"/>
                </a:lnTo>
                <a:lnTo>
                  <a:pt x="7" y="1"/>
                </a:lnTo>
                <a:lnTo>
                  <a:pt x="11" y="0"/>
                </a:lnTo>
                <a:lnTo>
                  <a:pt x="13" y="0"/>
                </a:lnTo>
                <a:lnTo>
                  <a:pt x="36" y="0"/>
                </a:lnTo>
                <a:lnTo>
                  <a:pt x="38" y="1"/>
                </a:lnTo>
                <a:lnTo>
                  <a:pt x="40" y="2"/>
                </a:lnTo>
                <a:lnTo>
                  <a:pt x="41" y="3"/>
                </a:lnTo>
                <a:lnTo>
                  <a:pt x="43" y="4"/>
                </a:lnTo>
                <a:lnTo>
                  <a:pt x="45" y="5"/>
                </a:lnTo>
                <a:lnTo>
                  <a:pt x="47" y="5"/>
                </a:lnTo>
                <a:lnTo>
                  <a:pt x="49" y="6"/>
                </a:lnTo>
                <a:lnTo>
                  <a:pt x="51" y="7"/>
                </a:lnTo>
                <a:lnTo>
                  <a:pt x="53" y="9"/>
                </a:lnTo>
                <a:lnTo>
                  <a:pt x="55" y="10"/>
                </a:lnTo>
                <a:lnTo>
                  <a:pt x="56" y="12"/>
                </a:lnTo>
                <a:lnTo>
                  <a:pt x="61" y="16"/>
                </a:lnTo>
                <a:lnTo>
                  <a:pt x="61" y="17"/>
                </a:lnTo>
                <a:lnTo>
                  <a:pt x="62" y="20"/>
                </a:lnTo>
                <a:lnTo>
                  <a:pt x="62" y="23"/>
                </a:lnTo>
                <a:lnTo>
                  <a:pt x="62" y="27"/>
                </a:lnTo>
                <a:lnTo>
                  <a:pt x="62" y="37"/>
                </a:lnTo>
                <a:lnTo>
                  <a:pt x="61" y="38"/>
                </a:lnTo>
                <a:lnTo>
                  <a:pt x="60" y="38"/>
                </a:lnTo>
                <a:lnTo>
                  <a:pt x="59" y="39"/>
                </a:lnTo>
                <a:lnTo>
                  <a:pt x="58" y="40"/>
                </a:lnTo>
                <a:lnTo>
                  <a:pt x="58" y="41"/>
                </a:lnTo>
                <a:lnTo>
                  <a:pt x="57" y="42"/>
                </a:lnTo>
                <a:lnTo>
                  <a:pt x="56" y="43"/>
                </a:lnTo>
                <a:lnTo>
                  <a:pt x="55" y="44"/>
                </a:lnTo>
                <a:lnTo>
                  <a:pt x="54" y="44"/>
                </a:lnTo>
                <a:lnTo>
                  <a:pt x="52" y="45"/>
                </a:lnTo>
                <a:lnTo>
                  <a:pt x="50" y="47"/>
                </a:lnTo>
                <a:lnTo>
                  <a:pt x="49" y="48"/>
                </a:lnTo>
                <a:lnTo>
                  <a:pt x="47" y="49"/>
                </a:lnTo>
                <a:lnTo>
                  <a:pt x="45" y="50"/>
                </a:lnTo>
                <a:lnTo>
                  <a:pt x="43" y="50"/>
                </a:lnTo>
                <a:lnTo>
                  <a:pt x="41" y="50"/>
                </a:lnTo>
                <a:lnTo>
                  <a:pt x="39" y="50"/>
                </a:lnTo>
                <a:lnTo>
                  <a:pt x="38" y="51"/>
                </a:lnTo>
                <a:lnTo>
                  <a:pt x="36" y="51"/>
                </a:lnTo>
                <a:lnTo>
                  <a:pt x="29" y="51"/>
                </a:lnTo>
                <a:lnTo>
                  <a:pt x="23" y="51"/>
                </a:lnTo>
                <a:lnTo>
                  <a:pt x="26" y="51"/>
                </a:lnTo>
                <a:lnTo>
                  <a:pt x="26" y="52"/>
                </a:lnTo>
                <a:lnTo>
                  <a:pt x="27" y="53"/>
                </a:lnTo>
                <a:lnTo>
                  <a:pt x="27" y="54"/>
                </a:lnTo>
                <a:lnTo>
                  <a:pt x="28" y="55"/>
                </a:lnTo>
                <a:lnTo>
                  <a:pt x="30" y="55"/>
                </a:lnTo>
                <a:lnTo>
                  <a:pt x="31" y="56"/>
                </a:lnTo>
                <a:lnTo>
                  <a:pt x="33" y="57"/>
                </a:lnTo>
                <a:lnTo>
                  <a:pt x="34" y="58"/>
                </a:lnTo>
                <a:lnTo>
                  <a:pt x="36" y="59"/>
                </a:lnTo>
                <a:lnTo>
                  <a:pt x="38" y="60"/>
                </a:lnTo>
                <a:lnTo>
                  <a:pt x="40" y="61"/>
                </a:lnTo>
                <a:lnTo>
                  <a:pt x="41" y="61"/>
                </a:lnTo>
                <a:lnTo>
                  <a:pt x="44" y="62"/>
                </a:lnTo>
                <a:lnTo>
                  <a:pt x="47" y="63"/>
                </a:lnTo>
                <a:lnTo>
                  <a:pt x="50" y="65"/>
                </a:lnTo>
                <a:lnTo>
                  <a:pt x="53" y="66"/>
                </a:lnTo>
                <a:lnTo>
                  <a:pt x="55" y="66"/>
                </a:lnTo>
                <a:lnTo>
                  <a:pt x="57" y="67"/>
                </a:lnTo>
                <a:lnTo>
                  <a:pt x="60" y="68"/>
                </a:lnTo>
                <a:lnTo>
                  <a:pt x="62" y="69"/>
                </a:lnTo>
                <a:lnTo>
                  <a:pt x="64" y="70"/>
                </a:lnTo>
                <a:lnTo>
                  <a:pt x="65" y="72"/>
                </a:lnTo>
                <a:lnTo>
                  <a:pt x="66" y="74"/>
                </a:lnTo>
                <a:lnTo>
                  <a:pt x="66" y="76"/>
                </a:lnTo>
                <a:lnTo>
                  <a:pt x="69" y="79"/>
                </a:lnTo>
                <a:lnTo>
                  <a:pt x="72" y="84"/>
                </a:lnTo>
                <a:lnTo>
                  <a:pt x="75" y="86"/>
                </a:lnTo>
                <a:lnTo>
                  <a:pt x="76" y="87"/>
                </a:lnTo>
                <a:lnTo>
                  <a:pt x="77" y="89"/>
                </a:lnTo>
                <a:lnTo>
                  <a:pt x="78" y="92"/>
                </a:lnTo>
                <a:lnTo>
                  <a:pt x="78" y="96"/>
                </a:lnTo>
                <a:lnTo>
                  <a:pt x="79" y="100"/>
                </a:lnTo>
                <a:lnTo>
                  <a:pt x="79" y="103"/>
                </a:lnTo>
                <a:lnTo>
                  <a:pt x="79" y="104"/>
                </a:lnTo>
                <a:lnTo>
                  <a:pt x="78" y="105"/>
                </a:lnTo>
                <a:lnTo>
                  <a:pt x="77" y="106"/>
                </a:lnTo>
                <a:lnTo>
                  <a:pt x="76" y="106"/>
                </a:lnTo>
                <a:lnTo>
                  <a:pt x="75" y="107"/>
                </a:lnTo>
                <a:lnTo>
                  <a:pt x="74" y="108"/>
                </a:lnTo>
                <a:lnTo>
                  <a:pt x="74" y="110"/>
                </a:lnTo>
                <a:lnTo>
                  <a:pt x="73" y="111"/>
                </a:lnTo>
                <a:lnTo>
                  <a:pt x="72" y="111"/>
                </a:lnTo>
                <a:lnTo>
                  <a:pt x="70" y="112"/>
                </a:lnTo>
                <a:lnTo>
                  <a:pt x="69" y="113"/>
                </a:lnTo>
                <a:lnTo>
                  <a:pt x="67" y="114"/>
                </a:lnTo>
                <a:lnTo>
                  <a:pt x="65" y="115"/>
                </a:lnTo>
                <a:lnTo>
                  <a:pt x="64" y="116"/>
                </a:lnTo>
                <a:lnTo>
                  <a:pt x="62" y="117"/>
                </a:lnTo>
                <a:lnTo>
                  <a:pt x="60" y="118"/>
                </a:lnTo>
                <a:lnTo>
                  <a:pt x="58" y="118"/>
                </a:lnTo>
                <a:lnTo>
                  <a:pt x="56" y="118"/>
                </a:lnTo>
                <a:lnTo>
                  <a:pt x="54" y="118"/>
                </a:lnTo>
                <a:lnTo>
                  <a:pt x="53" y="118"/>
                </a:lnTo>
                <a:lnTo>
                  <a:pt x="51" y="117"/>
                </a:lnTo>
                <a:lnTo>
                  <a:pt x="49" y="115"/>
                </a:lnTo>
                <a:lnTo>
                  <a:pt x="47" y="114"/>
                </a:lnTo>
                <a:lnTo>
                  <a:pt x="45" y="114"/>
                </a:lnTo>
                <a:lnTo>
                  <a:pt x="43" y="114"/>
                </a:lnTo>
                <a:lnTo>
                  <a:pt x="41" y="113"/>
                </a:lnTo>
                <a:lnTo>
                  <a:pt x="39" y="113"/>
                </a:lnTo>
                <a:lnTo>
                  <a:pt x="38" y="113"/>
                </a:lnTo>
                <a:lnTo>
                  <a:pt x="34" y="113"/>
                </a:lnTo>
                <a:lnTo>
                  <a:pt x="32" y="113"/>
                </a:lnTo>
                <a:lnTo>
                  <a:pt x="30" y="112"/>
                </a:lnTo>
                <a:lnTo>
                  <a:pt x="28" y="111"/>
                </a:lnTo>
                <a:lnTo>
                  <a:pt x="26" y="110"/>
                </a:lnTo>
                <a:lnTo>
                  <a:pt x="25" y="109"/>
                </a:lnTo>
                <a:lnTo>
                  <a:pt x="23" y="108"/>
                </a:lnTo>
                <a:lnTo>
                  <a:pt x="21" y="108"/>
                </a:lnTo>
                <a:lnTo>
                  <a:pt x="19" y="108"/>
                </a:lnTo>
                <a:lnTo>
                  <a:pt x="17" y="107"/>
                </a:lnTo>
                <a:lnTo>
                  <a:pt x="12" y="107"/>
                </a:lnTo>
                <a:lnTo>
                  <a:pt x="6" y="107"/>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503" name="SMARTPenAnnotation19"/>
          <p:cNvSpPr>
            <a:spLocks/>
          </p:cNvSpPr>
          <p:nvPr/>
        </p:nvSpPr>
        <p:spPr bwMode="auto">
          <a:xfrm>
            <a:off x="3160713" y="4670425"/>
            <a:ext cx="153987" cy="11113"/>
          </a:xfrm>
          <a:custGeom>
            <a:avLst/>
            <a:gdLst>
              <a:gd name="T0" fmla="*/ 9525 w 97"/>
              <a:gd name="T1" fmla="*/ 0 h 7"/>
              <a:gd name="T2" fmla="*/ 0 w 97"/>
              <a:gd name="T3" fmla="*/ 0 h 7"/>
              <a:gd name="T4" fmla="*/ 22225 w 97"/>
              <a:gd name="T5" fmla="*/ 0 h 7"/>
              <a:gd name="T6" fmla="*/ 23812 w 97"/>
              <a:gd name="T7" fmla="*/ 1588 h 7"/>
              <a:gd name="T8" fmla="*/ 26987 w 97"/>
              <a:gd name="T9" fmla="*/ 3175 h 7"/>
              <a:gd name="T10" fmla="*/ 30162 w 97"/>
              <a:gd name="T11" fmla="*/ 4763 h 7"/>
              <a:gd name="T12" fmla="*/ 33337 w 97"/>
              <a:gd name="T13" fmla="*/ 6350 h 7"/>
              <a:gd name="T14" fmla="*/ 36512 w 97"/>
              <a:gd name="T15" fmla="*/ 6350 h 7"/>
              <a:gd name="T16" fmla="*/ 39687 w 97"/>
              <a:gd name="T17" fmla="*/ 7938 h 7"/>
              <a:gd name="T18" fmla="*/ 42862 w 97"/>
              <a:gd name="T19" fmla="*/ 7938 h 7"/>
              <a:gd name="T20" fmla="*/ 44450 w 97"/>
              <a:gd name="T21" fmla="*/ 7938 h 7"/>
              <a:gd name="T22" fmla="*/ 47625 w 97"/>
              <a:gd name="T23" fmla="*/ 7938 h 7"/>
              <a:gd name="T24" fmla="*/ 57150 w 97"/>
              <a:gd name="T25" fmla="*/ 7938 h 7"/>
              <a:gd name="T26" fmla="*/ 152400 w 97"/>
              <a:gd name="T27" fmla="*/ 9525 h 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7"/>
              <a:gd name="T43" fmla="*/ 0 h 7"/>
              <a:gd name="T44" fmla="*/ 97 w 97"/>
              <a:gd name="T45" fmla="*/ 7 h 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7" h="7">
                <a:moveTo>
                  <a:pt x="6" y="0"/>
                </a:moveTo>
                <a:lnTo>
                  <a:pt x="0" y="0"/>
                </a:lnTo>
                <a:lnTo>
                  <a:pt x="14" y="0"/>
                </a:lnTo>
                <a:lnTo>
                  <a:pt x="15" y="1"/>
                </a:lnTo>
                <a:lnTo>
                  <a:pt x="17" y="2"/>
                </a:lnTo>
                <a:lnTo>
                  <a:pt x="19" y="3"/>
                </a:lnTo>
                <a:lnTo>
                  <a:pt x="21" y="4"/>
                </a:lnTo>
                <a:lnTo>
                  <a:pt x="23" y="4"/>
                </a:lnTo>
                <a:lnTo>
                  <a:pt x="25" y="5"/>
                </a:lnTo>
                <a:lnTo>
                  <a:pt x="27" y="5"/>
                </a:lnTo>
                <a:lnTo>
                  <a:pt x="28" y="5"/>
                </a:lnTo>
                <a:lnTo>
                  <a:pt x="30" y="5"/>
                </a:lnTo>
                <a:lnTo>
                  <a:pt x="36" y="5"/>
                </a:lnTo>
                <a:lnTo>
                  <a:pt x="96" y="6"/>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504" name="SMARTPenAnnotation20"/>
          <p:cNvSpPr>
            <a:spLocks/>
          </p:cNvSpPr>
          <p:nvPr/>
        </p:nvSpPr>
        <p:spPr bwMode="auto">
          <a:xfrm>
            <a:off x="3394075" y="4598988"/>
            <a:ext cx="26988" cy="188912"/>
          </a:xfrm>
          <a:custGeom>
            <a:avLst/>
            <a:gdLst>
              <a:gd name="T0" fmla="*/ 0 w 17"/>
              <a:gd name="T1" fmla="*/ 0 h 119"/>
              <a:gd name="T2" fmla="*/ 0 w 17"/>
              <a:gd name="T3" fmla="*/ 46037 h 119"/>
              <a:gd name="T4" fmla="*/ 0 w 17"/>
              <a:gd name="T5" fmla="*/ 50800 h 119"/>
              <a:gd name="T6" fmla="*/ 1588 w 17"/>
              <a:gd name="T7" fmla="*/ 55562 h 119"/>
              <a:gd name="T8" fmla="*/ 3175 w 17"/>
              <a:gd name="T9" fmla="*/ 60325 h 119"/>
              <a:gd name="T10" fmla="*/ 4763 w 17"/>
              <a:gd name="T11" fmla="*/ 66675 h 119"/>
              <a:gd name="T12" fmla="*/ 6350 w 17"/>
              <a:gd name="T13" fmla="*/ 71437 h 119"/>
              <a:gd name="T14" fmla="*/ 6350 w 17"/>
              <a:gd name="T15" fmla="*/ 77787 h 119"/>
              <a:gd name="T16" fmla="*/ 7938 w 17"/>
              <a:gd name="T17" fmla="*/ 82550 h 119"/>
              <a:gd name="T18" fmla="*/ 7938 w 17"/>
              <a:gd name="T19" fmla="*/ 87312 h 119"/>
              <a:gd name="T20" fmla="*/ 7938 w 17"/>
              <a:gd name="T21" fmla="*/ 90487 h 119"/>
              <a:gd name="T22" fmla="*/ 7938 w 17"/>
              <a:gd name="T23" fmla="*/ 100012 h 119"/>
              <a:gd name="T24" fmla="*/ 7938 w 17"/>
              <a:gd name="T25" fmla="*/ 104775 h 119"/>
              <a:gd name="T26" fmla="*/ 9525 w 17"/>
              <a:gd name="T27" fmla="*/ 109537 h 119"/>
              <a:gd name="T28" fmla="*/ 11113 w 17"/>
              <a:gd name="T29" fmla="*/ 114300 h 119"/>
              <a:gd name="T30" fmla="*/ 12700 w 17"/>
              <a:gd name="T31" fmla="*/ 117475 h 119"/>
              <a:gd name="T32" fmla="*/ 14288 w 17"/>
              <a:gd name="T33" fmla="*/ 122237 h 119"/>
              <a:gd name="T34" fmla="*/ 15875 w 17"/>
              <a:gd name="T35" fmla="*/ 127000 h 119"/>
              <a:gd name="T36" fmla="*/ 15875 w 17"/>
              <a:gd name="T37" fmla="*/ 131762 h 119"/>
              <a:gd name="T38" fmla="*/ 15875 w 17"/>
              <a:gd name="T39" fmla="*/ 136525 h 119"/>
              <a:gd name="T40" fmla="*/ 15875 w 17"/>
              <a:gd name="T41" fmla="*/ 141287 h 119"/>
              <a:gd name="T42" fmla="*/ 17463 w 17"/>
              <a:gd name="T43" fmla="*/ 144462 h 119"/>
              <a:gd name="T44" fmla="*/ 17463 w 17"/>
              <a:gd name="T45" fmla="*/ 150812 h 119"/>
              <a:gd name="T46" fmla="*/ 17463 w 17"/>
              <a:gd name="T47" fmla="*/ 153987 h 119"/>
              <a:gd name="T48" fmla="*/ 17463 w 17"/>
              <a:gd name="T49" fmla="*/ 157162 h 119"/>
              <a:gd name="T50" fmla="*/ 19050 w 17"/>
              <a:gd name="T51" fmla="*/ 160337 h 119"/>
              <a:gd name="T52" fmla="*/ 25400 w 17"/>
              <a:gd name="T53" fmla="*/ 168275 h 119"/>
              <a:gd name="T54" fmla="*/ 25400 w 17"/>
              <a:gd name="T55" fmla="*/ 171450 h 119"/>
              <a:gd name="T56" fmla="*/ 25400 w 17"/>
              <a:gd name="T57" fmla="*/ 176212 h 119"/>
              <a:gd name="T58" fmla="*/ 25400 w 17"/>
              <a:gd name="T59" fmla="*/ 187325 h 119"/>
              <a:gd name="T60" fmla="*/ 25400 w 17"/>
              <a:gd name="T61" fmla="*/ 187325 h 11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7"/>
              <a:gd name="T94" fmla="*/ 0 h 119"/>
              <a:gd name="T95" fmla="*/ 17 w 17"/>
              <a:gd name="T96" fmla="*/ 119 h 11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7" h="119">
                <a:moveTo>
                  <a:pt x="0" y="0"/>
                </a:moveTo>
                <a:lnTo>
                  <a:pt x="0" y="29"/>
                </a:lnTo>
                <a:lnTo>
                  <a:pt x="0" y="32"/>
                </a:lnTo>
                <a:lnTo>
                  <a:pt x="1" y="35"/>
                </a:lnTo>
                <a:lnTo>
                  <a:pt x="2" y="38"/>
                </a:lnTo>
                <a:lnTo>
                  <a:pt x="3" y="42"/>
                </a:lnTo>
                <a:lnTo>
                  <a:pt x="4" y="45"/>
                </a:lnTo>
                <a:lnTo>
                  <a:pt x="4" y="49"/>
                </a:lnTo>
                <a:lnTo>
                  <a:pt x="5" y="52"/>
                </a:lnTo>
                <a:lnTo>
                  <a:pt x="5" y="55"/>
                </a:lnTo>
                <a:lnTo>
                  <a:pt x="5" y="57"/>
                </a:lnTo>
                <a:lnTo>
                  <a:pt x="5" y="63"/>
                </a:lnTo>
                <a:lnTo>
                  <a:pt x="5" y="66"/>
                </a:lnTo>
                <a:lnTo>
                  <a:pt x="6" y="69"/>
                </a:lnTo>
                <a:lnTo>
                  <a:pt x="7" y="72"/>
                </a:lnTo>
                <a:lnTo>
                  <a:pt x="8" y="74"/>
                </a:lnTo>
                <a:lnTo>
                  <a:pt x="9" y="77"/>
                </a:lnTo>
                <a:lnTo>
                  <a:pt x="10" y="80"/>
                </a:lnTo>
                <a:lnTo>
                  <a:pt x="10" y="83"/>
                </a:lnTo>
                <a:lnTo>
                  <a:pt x="10" y="86"/>
                </a:lnTo>
                <a:lnTo>
                  <a:pt x="10" y="89"/>
                </a:lnTo>
                <a:lnTo>
                  <a:pt x="11" y="91"/>
                </a:lnTo>
                <a:lnTo>
                  <a:pt x="11" y="95"/>
                </a:lnTo>
                <a:lnTo>
                  <a:pt x="11" y="97"/>
                </a:lnTo>
                <a:lnTo>
                  <a:pt x="11" y="99"/>
                </a:lnTo>
                <a:lnTo>
                  <a:pt x="12" y="101"/>
                </a:lnTo>
                <a:lnTo>
                  <a:pt x="16" y="106"/>
                </a:lnTo>
                <a:lnTo>
                  <a:pt x="16" y="108"/>
                </a:lnTo>
                <a:lnTo>
                  <a:pt x="16" y="111"/>
                </a:lnTo>
                <a:lnTo>
                  <a:pt x="16" y="118"/>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505" name="SMARTPenAnnotation21"/>
          <p:cNvSpPr>
            <a:spLocks/>
          </p:cNvSpPr>
          <p:nvPr/>
        </p:nvSpPr>
        <p:spPr bwMode="auto">
          <a:xfrm>
            <a:off x="2116138" y="4652963"/>
            <a:ext cx="117475" cy="19050"/>
          </a:xfrm>
          <a:custGeom>
            <a:avLst/>
            <a:gdLst>
              <a:gd name="T0" fmla="*/ 36512 w 74"/>
              <a:gd name="T1" fmla="*/ 7938 h 12"/>
              <a:gd name="T2" fmla="*/ 28575 w 74"/>
              <a:gd name="T3" fmla="*/ 7938 h 12"/>
              <a:gd name="T4" fmla="*/ 28575 w 74"/>
              <a:gd name="T5" fmla="*/ 7938 h 12"/>
              <a:gd name="T6" fmla="*/ 26988 w 74"/>
              <a:gd name="T7" fmla="*/ 6350 h 12"/>
              <a:gd name="T8" fmla="*/ 26988 w 74"/>
              <a:gd name="T9" fmla="*/ 3175 h 12"/>
              <a:gd name="T10" fmla="*/ 26988 w 74"/>
              <a:gd name="T11" fmla="*/ 1588 h 12"/>
              <a:gd name="T12" fmla="*/ 23812 w 74"/>
              <a:gd name="T13" fmla="*/ 1588 h 12"/>
              <a:gd name="T14" fmla="*/ 19050 w 74"/>
              <a:gd name="T15" fmla="*/ 0 h 12"/>
              <a:gd name="T16" fmla="*/ 15875 w 74"/>
              <a:gd name="T17" fmla="*/ 0 h 12"/>
              <a:gd name="T18" fmla="*/ 11112 w 74"/>
              <a:gd name="T19" fmla="*/ 0 h 12"/>
              <a:gd name="T20" fmla="*/ 0 w 74"/>
              <a:gd name="T21" fmla="*/ 0 h 12"/>
              <a:gd name="T22" fmla="*/ 4762 w 74"/>
              <a:gd name="T23" fmla="*/ 0 h 12"/>
              <a:gd name="T24" fmla="*/ 7937 w 74"/>
              <a:gd name="T25" fmla="*/ 0 h 12"/>
              <a:gd name="T26" fmla="*/ 9525 w 74"/>
              <a:gd name="T27" fmla="*/ 1588 h 12"/>
              <a:gd name="T28" fmla="*/ 12700 w 74"/>
              <a:gd name="T29" fmla="*/ 4763 h 12"/>
              <a:gd name="T30" fmla="*/ 15875 w 74"/>
              <a:gd name="T31" fmla="*/ 4763 h 12"/>
              <a:gd name="T32" fmla="*/ 19050 w 74"/>
              <a:gd name="T33" fmla="*/ 6350 h 12"/>
              <a:gd name="T34" fmla="*/ 20637 w 74"/>
              <a:gd name="T35" fmla="*/ 6350 h 12"/>
              <a:gd name="T36" fmla="*/ 23812 w 74"/>
              <a:gd name="T37" fmla="*/ 7938 h 12"/>
              <a:gd name="T38" fmla="*/ 26988 w 74"/>
              <a:gd name="T39" fmla="*/ 7938 h 12"/>
              <a:gd name="T40" fmla="*/ 30162 w 74"/>
              <a:gd name="T41" fmla="*/ 7938 h 12"/>
              <a:gd name="T42" fmla="*/ 38100 w 74"/>
              <a:gd name="T43" fmla="*/ 7938 h 12"/>
              <a:gd name="T44" fmla="*/ 115888 w 74"/>
              <a:gd name="T45" fmla="*/ 7938 h 12"/>
              <a:gd name="T46" fmla="*/ 115888 w 74"/>
              <a:gd name="T47" fmla="*/ 9525 h 12"/>
              <a:gd name="T48" fmla="*/ 115888 w 74"/>
              <a:gd name="T49" fmla="*/ 17463 h 1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12"/>
              <a:gd name="T77" fmla="*/ 74 w 74"/>
              <a:gd name="T78" fmla="*/ 12 h 1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12">
                <a:moveTo>
                  <a:pt x="23" y="5"/>
                </a:moveTo>
                <a:lnTo>
                  <a:pt x="18" y="5"/>
                </a:lnTo>
                <a:lnTo>
                  <a:pt x="17" y="4"/>
                </a:lnTo>
                <a:lnTo>
                  <a:pt x="17" y="2"/>
                </a:lnTo>
                <a:lnTo>
                  <a:pt x="17" y="1"/>
                </a:lnTo>
                <a:lnTo>
                  <a:pt x="15" y="1"/>
                </a:lnTo>
                <a:lnTo>
                  <a:pt x="12" y="0"/>
                </a:lnTo>
                <a:lnTo>
                  <a:pt x="10" y="0"/>
                </a:lnTo>
                <a:lnTo>
                  <a:pt x="7" y="0"/>
                </a:lnTo>
                <a:lnTo>
                  <a:pt x="0" y="0"/>
                </a:lnTo>
                <a:lnTo>
                  <a:pt x="3" y="0"/>
                </a:lnTo>
                <a:lnTo>
                  <a:pt x="5" y="0"/>
                </a:lnTo>
                <a:lnTo>
                  <a:pt x="6" y="1"/>
                </a:lnTo>
                <a:lnTo>
                  <a:pt x="8" y="3"/>
                </a:lnTo>
                <a:lnTo>
                  <a:pt x="10" y="3"/>
                </a:lnTo>
                <a:lnTo>
                  <a:pt x="12" y="4"/>
                </a:lnTo>
                <a:lnTo>
                  <a:pt x="13" y="4"/>
                </a:lnTo>
                <a:lnTo>
                  <a:pt x="15" y="5"/>
                </a:lnTo>
                <a:lnTo>
                  <a:pt x="17" y="5"/>
                </a:lnTo>
                <a:lnTo>
                  <a:pt x="19" y="5"/>
                </a:lnTo>
                <a:lnTo>
                  <a:pt x="24" y="5"/>
                </a:lnTo>
                <a:lnTo>
                  <a:pt x="73" y="5"/>
                </a:lnTo>
                <a:lnTo>
                  <a:pt x="73" y="6"/>
                </a:lnTo>
                <a:lnTo>
                  <a:pt x="73" y="11"/>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506" name="SMARTPenAnnotation22"/>
          <p:cNvSpPr>
            <a:spLocks/>
          </p:cNvSpPr>
          <p:nvPr/>
        </p:nvSpPr>
        <p:spPr bwMode="auto">
          <a:xfrm>
            <a:off x="2259013" y="4581525"/>
            <a:ext cx="161925" cy="188913"/>
          </a:xfrm>
          <a:custGeom>
            <a:avLst/>
            <a:gdLst>
              <a:gd name="T0" fmla="*/ 84137 w 102"/>
              <a:gd name="T1" fmla="*/ 25400 h 119"/>
              <a:gd name="T2" fmla="*/ 74613 w 102"/>
              <a:gd name="T3" fmla="*/ 28575 h 119"/>
              <a:gd name="T4" fmla="*/ 69850 w 102"/>
              <a:gd name="T5" fmla="*/ 33338 h 119"/>
              <a:gd name="T6" fmla="*/ 58738 w 102"/>
              <a:gd name="T7" fmla="*/ 34925 h 119"/>
              <a:gd name="T8" fmla="*/ 19050 w 102"/>
              <a:gd name="T9" fmla="*/ 34925 h 119"/>
              <a:gd name="T10" fmla="*/ 19050 w 102"/>
              <a:gd name="T11" fmla="*/ 28575 h 119"/>
              <a:gd name="T12" fmla="*/ 23812 w 102"/>
              <a:gd name="T13" fmla="*/ 25400 h 119"/>
              <a:gd name="T14" fmla="*/ 26988 w 102"/>
              <a:gd name="T15" fmla="*/ 20638 h 119"/>
              <a:gd name="T16" fmla="*/ 33338 w 102"/>
              <a:gd name="T17" fmla="*/ 17463 h 119"/>
              <a:gd name="T18" fmla="*/ 42862 w 102"/>
              <a:gd name="T19" fmla="*/ 11113 h 119"/>
              <a:gd name="T20" fmla="*/ 52388 w 102"/>
              <a:gd name="T21" fmla="*/ 7938 h 119"/>
              <a:gd name="T22" fmla="*/ 66675 w 102"/>
              <a:gd name="T23" fmla="*/ 3175 h 119"/>
              <a:gd name="T24" fmla="*/ 77788 w 102"/>
              <a:gd name="T25" fmla="*/ 0 h 119"/>
              <a:gd name="T26" fmla="*/ 92075 w 102"/>
              <a:gd name="T27" fmla="*/ 0 h 119"/>
              <a:gd name="T28" fmla="*/ 104775 w 102"/>
              <a:gd name="T29" fmla="*/ 6350 h 119"/>
              <a:gd name="T30" fmla="*/ 119063 w 102"/>
              <a:gd name="T31" fmla="*/ 7938 h 119"/>
              <a:gd name="T32" fmla="*/ 130175 w 102"/>
              <a:gd name="T33" fmla="*/ 15875 h 119"/>
              <a:gd name="T34" fmla="*/ 138113 w 102"/>
              <a:gd name="T35" fmla="*/ 23813 h 119"/>
              <a:gd name="T36" fmla="*/ 144463 w 102"/>
              <a:gd name="T37" fmla="*/ 38100 h 119"/>
              <a:gd name="T38" fmla="*/ 149225 w 102"/>
              <a:gd name="T39" fmla="*/ 50800 h 119"/>
              <a:gd name="T40" fmla="*/ 149225 w 102"/>
              <a:gd name="T41" fmla="*/ 63500 h 119"/>
              <a:gd name="T42" fmla="*/ 142875 w 102"/>
              <a:gd name="T43" fmla="*/ 80963 h 119"/>
              <a:gd name="T44" fmla="*/ 109538 w 102"/>
              <a:gd name="T45" fmla="*/ 144463 h 119"/>
              <a:gd name="T46" fmla="*/ 93662 w 102"/>
              <a:gd name="T47" fmla="*/ 155575 h 119"/>
              <a:gd name="T48" fmla="*/ 77788 w 102"/>
              <a:gd name="T49" fmla="*/ 165100 h 119"/>
              <a:gd name="T50" fmla="*/ 65088 w 102"/>
              <a:gd name="T51" fmla="*/ 174625 h 119"/>
              <a:gd name="T52" fmla="*/ 50800 w 102"/>
              <a:gd name="T53" fmla="*/ 182563 h 119"/>
              <a:gd name="T54" fmla="*/ 39688 w 102"/>
              <a:gd name="T55" fmla="*/ 185738 h 119"/>
              <a:gd name="T56" fmla="*/ 30163 w 102"/>
              <a:gd name="T57" fmla="*/ 187325 h 119"/>
              <a:gd name="T58" fmla="*/ 12700 w 102"/>
              <a:gd name="T59" fmla="*/ 185738 h 119"/>
              <a:gd name="T60" fmla="*/ 1588 w 102"/>
              <a:gd name="T61" fmla="*/ 177800 h 119"/>
              <a:gd name="T62" fmla="*/ 0 w 102"/>
              <a:gd name="T63" fmla="*/ 165100 h 119"/>
              <a:gd name="T64" fmla="*/ 4763 w 102"/>
              <a:gd name="T65" fmla="*/ 161925 h 119"/>
              <a:gd name="T66" fmla="*/ 7938 w 102"/>
              <a:gd name="T67" fmla="*/ 155575 h 119"/>
              <a:gd name="T68" fmla="*/ 14288 w 102"/>
              <a:gd name="T69" fmla="*/ 152400 h 119"/>
              <a:gd name="T70" fmla="*/ 22225 w 102"/>
              <a:gd name="T71" fmla="*/ 147638 h 119"/>
              <a:gd name="T72" fmla="*/ 30163 w 102"/>
              <a:gd name="T73" fmla="*/ 142875 h 119"/>
              <a:gd name="T74" fmla="*/ 47625 w 102"/>
              <a:gd name="T75" fmla="*/ 142875 h 119"/>
              <a:gd name="T76" fmla="*/ 65088 w 102"/>
              <a:gd name="T77" fmla="*/ 144463 h 119"/>
              <a:gd name="T78" fmla="*/ 77788 w 102"/>
              <a:gd name="T79" fmla="*/ 149225 h 119"/>
              <a:gd name="T80" fmla="*/ 92075 w 102"/>
              <a:gd name="T81" fmla="*/ 153988 h 119"/>
              <a:gd name="T82" fmla="*/ 104775 w 102"/>
              <a:gd name="T83" fmla="*/ 158750 h 119"/>
              <a:gd name="T84" fmla="*/ 115888 w 102"/>
              <a:gd name="T85" fmla="*/ 161925 h 119"/>
              <a:gd name="T86" fmla="*/ 125413 w 102"/>
              <a:gd name="T87" fmla="*/ 166688 h 119"/>
              <a:gd name="T88" fmla="*/ 133350 w 102"/>
              <a:gd name="T89" fmla="*/ 168275 h 119"/>
              <a:gd name="T90" fmla="*/ 139700 w 102"/>
              <a:gd name="T91" fmla="*/ 171450 h 119"/>
              <a:gd name="T92" fmla="*/ 144463 w 102"/>
              <a:gd name="T93" fmla="*/ 176213 h 119"/>
              <a:gd name="T94" fmla="*/ 160338 w 102"/>
              <a:gd name="T95" fmla="*/ 187325 h 1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02"/>
              <a:gd name="T145" fmla="*/ 0 h 119"/>
              <a:gd name="T146" fmla="*/ 102 w 102"/>
              <a:gd name="T147" fmla="*/ 119 h 1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02" h="119">
                <a:moveTo>
                  <a:pt x="62" y="11"/>
                </a:moveTo>
                <a:lnTo>
                  <a:pt x="57" y="16"/>
                </a:lnTo>
                <a:lnTo>
                  <a:pt x="53" y="16"/>
                </a:lnTo>
                <a:lnTo>
                  <a:pt x="49" y="16"/>
                </a:lnTo>
                <a:lnTo>
                  <a:pt x="47" y="17"/>
                </a:lnTo>
                <a:lnTo>
                  <a:pt x="47" y="18"/>
                </a:lnTo>
                <a:lnTo>
                  <a:pt x="46" y="19"/>
                </a:lnTo>
                <a:lnTo>
                  <a:pt x="45" y="20"/>
                </a:lnTo>
                <a:lnTo>
                  <a:pt x="44" y="21"/>
                </a:lnTo>
                <a:lnTo>
                  <a:pt x="41" y="22"/>
                </a:lnTo>
                <a:lnTo>
                  <a:pt x="39" y="22"/>
                </a:lnTo>
                <a:lnTo>
                  <a:pt x="37" y="22"/>
                </a:lnTo>
                <a:lnTo>
                  <a:pt x="36" y="22"/>
                </a:lnTo>
                <a:lnTo>
                  <a:pt x="32" y="22"/>
                </a:lnTo>
                <a:lnTo>
                  <a:pt x="12" y="22"/>
                </a:lnTo>
                <a:lnTo>
                  <a:pt x="12" y="21"/>
                </a:lnTo>
                <a:lnTo>
                  <a:pt x="12" y="19"/>
                </a:lnTo>
                <a:lnTo>
                  <a:pt x="12" y="18"/>
                </a:lnTo>
                <a:lnTo>
                  <a:pt x="13" y="18"/>
                </a:lnTo>
                <a:lnTo>
                  <a:pt x="14" y="17"/>
                </a:lnTo>
                <a:lnTo>
                  <a:pt x="15" y="16"/>
                </a:lnTo>
                <a:lnTo>
                  <a:pt x="16" y="15"/>
                </a:lnTo>
                <a:lnTo>
                  <a:pt x="16" y="14"/>
                </a:lnTo>
                <a:lnTo>
                  <a:pt x="17" y="13"/>
                </a:lnTo>
                <a:lnTo>
                  <a:pt x="18" y="12"/>
                </a:lnTo>
                <a:lnTo>
                  <a:pt x="20" y="12"/>
                </a:lnTo>
                <a:lnTo>
                  <a:pt x="21" y="11"/>
                </a:lnTo>
                <a:lnTo>
                  <a:pt x="23" y="10"/>
                </a:lnTo>
                <a:lnTo>
                  <a:pt x="25" y="8"/>
                </a:lnTo>
                <a:lnTo>
                  <a:pt x="27" y="7"/>
                </a:lnTo>
                <a:lnTo>
                  <a:pt x="28" y="7"/>
                </a:lnTo>
                <a:lnTo>
                  <a:pt x="30" y="6"/>
                </a:lnTo>
                <a:lnTo>
                  <a:pt x="33" y="5"/>
                </a:lnTo>
                <a:lnTo>
                  <a:pt x="36" y="4"/>
                </a:lnTo>
                <a:lnTo>
                  <a:pt x="39" y="3"/>
                </a:lnTo>
                <a:lnTo>
                  <a:pt x="42" y="2"/>
                </a:lnTo>
                <a:lnTo>
                  <a:pt x="44" y="1"/>
                </a:lnTo>
                <a:lnTo>
                  <a:pt x="46" y="0"/>
                </a:lnTo>
                <a:lnTo>
                  <a:pt x="49" y="0"/>
                </a:lnTo>
                <a:lnTo>
                  <a:pt x="52" y="0"/>
                </a:lnTo>
                <a:lnTo>
                  <a:pt x="55" y="0"/>
                </a:lnTo>
                <a:lnTo>
                  <a:pt x="58" y="0"/>
                </a:lnTo>
                <a:lnTo>
                  <a:pt x="61" y="1"/>
                </a:lnTo>
                <a:lnTo>
                  <a:pt x="63" y="3"/>
                </a:lnTo>
                <a:lnTo>
                  <a:pt x="66" y="4"/>
                </a:lnTo>
                <a:lnTo>
                  <a:pt x="69" y="4"/>
                </a:lnTo>
                <a:lnTo>
                  <a:pt x="72" y="4"/>
                </a:lnTo>
                <a:lnTo>
                  <a:pt x="75" y="5"/>
                </a:lnTo>
                <a:lnTo>
                  <a:pt x="78" y="7"/>
                </a:lnTo>
                <a:lnTo>
                  <a:pt x="80" y="8"/>
                </a:lnTo>
                <a:lnTo>
                  <a:pt x="82" y="10"/>
                </a:lnTo>
                <a:lnTo>
                  <a:pt x="84" y="11"/>
                </a:lnTo>
                <a:lnTo>
                  <a:pt x="86" y="13"/>
                </a:lnTo>
                <a:lnTo>
                  <a:pt x="87" y="15"/>
                </a:lnTo>
                <a:lnTo>
                  <a:pt x="89" y="18"/>
                </a:lnTo>
                <a:lnTo>
                  <a:pt x="90" y="21"/>
                </a:lnTo>
                <a:lnTo>
                  <a:pt x="91" y="24"/>
                </a:lnTo>
                <a:lnTo>
                  <a:pt x="93" y="27"/>
                </a:lnTo>
                <a:lnTo>
                  <a:pt x="94" y="30"/>
                </a:lnTo>
                <a:lnTo>
                  <a:pt x="94" y="32"/>
                </a:lnTo>
                <a:lnTo>
                  <a:pt x="95" y="34"/>
                </a:lnTo>
                <a:lnTo>
                  <a:pt x="95" y="37"/>
                </a:lnTo>
                <a:lnTo>
                  <a:pt x="94" y="40"/>
                </a:lnTo>
                <a:lnTo>
                  <a:pt x="93" y="44"/>
                </a:lnTo>
                <a:lnTo>
                  <a:pt x="91" y="47"/>
                </a:lnTo>
                <a:lnTo>
                  <a:pt x="90" y="51"/>
                </a:lnTo>
                <a:lnTo>
                  <a:pt x="86" y="58"/>
                </a:lnTo>
                <a:lnTo>
                  <a:pt x="71" y="88"/>
                </a:lnTo>
                <a:lnTo>
                  <a:pt x="69" y="91"/>
                </a:lnTo>
                <a:lnTo>
                  <a:pt x="66" y="94"/>
                </a:lnTo>
                <a:lnTo>
                  <a:pt x="63" y="96"/>
                </a:lnTo>
                <a:lnTo>
                  <a:pt x="59" y="98"/>
                </a:lnTo>
                <a:lnTo>
                  <a:pt x="56" y="100"/>
                </a:lnTo>
                <a:lnTo>
                  <a:pt x="52" y="102"/>
                </a:lnTo>
                <a:lnTo>
                  <a:pt x="49" y="104"/>
                </a:lnTo>
                <a:lnTo>
                  <a:pt x="47" y="106"/>
                </a:lnTo>
                <a:lnTo>
                  <a:pt x="44" y="108"/>
                </a:lnTo>
                <a:lnTo>
                  <a:pt x="41" y="110"/>
                </a:lnTo>
                <a:lnTo>
                  <a:pt x="38" y="112"/>
                </a:lnTo>
                <a:lnTo>
                  <a:pt x="35" y="114"/>
                </a:lnTo>
                <a:lnTo>
                  <a:pt x="32" y="115"/>
                </a:lnTo>
                <a:lnTo>
                  <a:pt x="30" y="116"/>
                </a:lnTo>
                <a:lnTo>
                  <a:pt x="27" y="117"/>
                </a:lnTo>
                <a:lnTo>
                  <a:pt x="25" y="117"/>
                </a:lnTo>
                <a:lnTo>
                  <a:pt x="23" y="117"/>
                </a:lnTo>
                <a:lnTo>
                  <a:pt x="21" y="117"/>
                </a:lnTo>
                <a:lnTo>
                  <a:pt x="19" y="118"/>
                </a:lnTo>
                <a:lnTo>
                  <a:pt x="15" y="118"/>
                </a:lnTo>
                <a:lnTo>
                  <a:pt x="10" y="118"/>
                </a:lnTo>
                <a:lnTo>
                  <a:pt x="8" y="117"/>
                </a:lnTo>
                <a:lnTo>
                  <a:pt x="6" y="116"/>
                </a:lnTo>
                <a:lnTo>
                  <a:pt x="1" y="113"/>
                </a:lnTo>
                <a:lnTo>
                  <a:pt x="1" y="112"/>
                </a:lnTo>
                <a:lnTo>
                  <a:pt x="0" y="109"/>
                </a:lnTo>
                <a:lnTo>
                  <a:pt x="0" y="106"/>
                </a:lnTo>
                <a:lnTo>
                  <a:pt x="0" y="104"/>
                </a:lnTo>
                <a:lnTo>
                  <a:pt x="1" y="103"/>
                </a:lnTo>
                <a:lnTo>
                  <a:pt x="2" y="102"/>
                </a:lnTo>
                <a:lnTo>
                  <a:pt x="3" y="102"/>
                </a:lnTo>
                <a:lnTo>
                  <a:pt x="4" y="101"/>
                </a:lnTo>
                <a:lnTo>
                  <a:pt x="5" y="100"/>
                </a:lnTo>
                <a:lnTo>
                  <a:pt x="5" y="98"/>
                </a:lnTo>
                <a:lnTo>
                  <a:pt x="6" y="97"/>
                </a:lnTo>
                <a:lnTo>
                  <a:pt x="7" y="97"/>
                </a:lnTo>
                <a:lnTo>
                  <a:pt x="9" y="96"/>
                </a:lnTo>
                <a:lnTo>
                  <a:pt x="10" y="95"/>
                </a:lnTo>
                <a:lnTo>
                  <a:pt x="12" y="94"/>
                </a:lnTo>
                <a:lnTo>
                  <a:pt x="14" y="93"/>
                </a:lnTo>
                <a:lnTo>
                  <a:pt x="15" y="92"/>
                </a:lnTo>
                <a:lnTo>
                  <a:pt x="17" y="91"/>
                </a:lnTo>
                <a:lnTo>
                  <a:pt x="19" y="90"/>
                </a:lnTo>
                <a:lnTo>
                  <a:pt x="21" y="90"/>
                </a:lnTo>
                <a:lnTo>
                  <a:pt x="24" y="90"/>
                </a:lnTo>
                <a:lnTo>
                  <a:pt x="30" y="90"/>
                </a:lnTo>
                <a:lnTo>
                  <a:pt x="35" y="90"/>
                </a:lnTo>
                <a:lnTo>
                  <a:pt x="38" y="90"/>
                </a:lnTo>
                <a:lnTo>
                  <a:pt x="41" y="91"/>
                </a:lnTo>
                <a:lnTo>
                  <a:pt x="44" y="93"/>
                </a:lnTo>
                <a:lnTo>
                  <a:pt x="47" y="94"/>
                </a:lnTo>
                <a:lnTo>
                  <a:pt x="49" y="94"/>
                </a:lnTo>
                <a:lnTo>
                  <a:pt x="52" y="94"/>
                </a:lnTo>
                <a:lnTo>
                  <a:pt x="55" y="95"/>
                </a:lnTo>
                <a:lnTo>
                  <a:pt x="58" y="97"/>
                </a:lnTo>
                <a:lnTo>
                  <a:pt x="61" y="98"/>
                </a:lnTo>
                <a:lnTo>
                  <a:pt x="64" y="99"/>
                </a:lnTo>
                <a:lnTo>
                  <a:pt x="66" y="100"/>
                </a:lnTo>
                <a:lnTo>
                  <a:pt x="69" y="100"/>
                </a:lnTo>
                <a:lnTo>
                  <a:pt x="71" y="101"/>
                </a:lnTo>
                <a:lnTo>
                  <a:pt x="73" y="102"/>
                </a:lnTo>
                <a:lnTo>
                  <a:pt x="75" y="104"/>
                </a:lnTo>
                <a:lnTo>
                  <a:pt x="77" y="105"/>
                </a:lnTo>
                <a:lnTo>
                  <a:pt x="79" y="105"/>
                </a:lnTo>
                <a:lnTo>
                  <a:pt x="81" y="106"/>
                </a:lnTo>
                <a:lnTo>
                  <a:pt x="83" y="106"/>
                </a:lnTo>
                <a:lnTo>
                  <a:pt x="84" y="106"/>
                </a:lnTo>
                <a:lnTo>
                  <a:pt x="86" y="106"/>
                </a:lnTo>
                <a:lnTo>
                  <a:pt x="88" y="107"/>
                </a:lnTo>
                <a:lnTo>
                  <a:pt x="88" y="108"/>
                </a:lnTo>
                <a:lnTo>
                  <a:pt x="89" y="109"/>
                </a:lnTo>
                <a:lnTo>
                  <a:pt x="90" y="110"/>
                </a:lnTo>
                <a:lnTo>
                  <a:pt x="91" y="111"/>
                </a:lnTo>
                <a:lnTo>
                  <a:pt x="95" y="112"/>
                </a:lnTo>
                <a:lnTo>
                  <a:pt x="97" y="114"/>
                </a:lnTo>
                <a:lnTo>
                  <a:pt x="101" y="118"/>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507" name="SMARTPenAnnotation23"/>
          <p:cNvSpPr>
            <a:spLocks/>
          </p:cNvSpPr>
          <p:nvPr/>
        </p:nvSpPr>
        <p:spPr bwMode="auto">
          <a:xfrm>
            <a:off x="1204913" y="4633913"/>
            <a:ext cx="136525" cy="1587"/>
          </a:xfrm>
          <a:custGeom>
            <a:avLst/>
            <a:gdLst>
              <a:gd name="T0" fmla="*/ 0 w 86"/>
              <a:gd name="T1" fmla="*/ 0 h 1"/>
              <a:gd name="T2" fmla="*/ 9525 w 86"/>
              <a:gd name="T3" fmla="*/ 0 h 1"/>
              <a:gd name="T4" fmla="*/ 0 w 86"/>
              <a:gd name="T5" fmla="*/ 0 h 1"/>
              <a:gd name="T6" fmla="*/ 134938 w 86"/>
              <a:gd name="T7" fmla="*/ 0 h 1"/>
              <a:gd name="T8" fmla="*/ 0 60000 65536"/>
              <a:gd name="T9" fmla="*/ 0 60000 65536"/>
              <a:gd name="T10" fmla="*/ 0 60000 65536"/>
              <a:gd name="T11" fmla="*/ 0 60000 65536"/>
              <a:gd name="T12" fmla="*/ 0 w 86"/>
              <a:gd name="T13" fmla="*/ 0 h 1"/>
              <a:gd name="T14" fmla="*/ 86 w 86"/>
              <a:gd name="T15" fmla="*/ 1 h 1"/>
            </a:gdLst>
            <a:ahLst/>
            <a:cxnLst>
              <a:cxn ang="T8">
                <a:pos x="T0" y="T1"/>
              </a:cxn>
              <a:cxn ang="T9">
                <a:pos x="T2" y="T3"/>
              </a:cxn>
              <a:cxn ang="T10">
                <a:pos x="T4" y="T5"/>
              </a:cxn>
              <a:cxn ang="T11">
                <a:pos x="T6" y="T7"/>
              </a:cxn>
            </a:cxnLst>
            <a:rect l="T12" t="T13" r="T14" b="T15"/>
            <a:pathLst>
              <a:path w="86" h="1">
                <a:moveTo>
                  <a:pt x="0" y="0"/>
                </a:moveTo>
                <a:lnTo>
                  <a:pt x="6" y="0"/>
                </a:lnTo>
                <a:lnTo>
                  <a:pt x="0" y="0"/>
                </a:lnTo>
                <a:lnTo>
                  <a:pt x="85" y="0"/>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508" name="SMARTPenAnnotation24"/>
          <p:cNvSpPr>
            <a:spLocks/>
          </p:cNvSpPr>
          <p:nvPr/>
        </p:nvSpPr>
        <p:spPr bwMode="auto">
          <a:xfrm>
            <a:off x="1366838" y="4581525"/>
            <a:ext cx="125412" cy="171450"/>
          </a:xfrm>
          <a:custGeom>
            <a:avLst/>
            <a:gdLst>
              <a:gd name="T0" fmla="*/ 0 w 79"/>
              <a:gd name="T1" fmla="*/ 3175 h 108"/>
              <a:gd name="T2" fmla="*/ 1587 w 79"/>
              <a:gd name="T3" fmla="*/ 1588 h 108"/>
              <a:gd name="T4" fmla="*/ 6350 w 79"/>
              <a:gd name="T5" fmla="*/ 0 h 108"/>
              <a:gd name="T6" fmla="*/ 11112 w 79"/>
              <a:gd name="T7" fmla="*/ 0 h 108"/>
              <a:gd name="T8" fmla="*/ 23812 w 79"/>
              <a:gd name="T9" fmla="*/ 0 h 108"/>
              <a:gd name="T10" fmla="*/ 58737 w 79"/>
              <a:gd name="T11" fmla="*/ 0 h 108"/>
              <a:gd name="T12" fmla="*/ 65087 w 79"/>
              <a:gd name="T13" fmla="*/ 4763 h 108"/>
              <a:gd name="T14" fmla="*/ 71437 w 79"/>
              <a:gd name="T15" fmla="*/ 6350 h 108"/>
              <a:gd name="T16" fmla="*/ 76200 w 79"/>
              <a:gd name="T17" fmla="*/ 7938 h 108"/>
              <a:gd name="T18" fmla="*/ 79375 w 79"/>
              <a:gd name="T19" fmla="*/ 15875 h 108"/>
              <a:gd name="T20" fmla="*/ 79375 w 79"/>
              <a:gd name="T21" fmla="*/ 23812 h 108"/>
              <a:gd name="T22" fmla="*/ 79375 w 79"/>
              <a:gd name="T23" fmla="*/ 38100 h 108"/>
              <a:gd name="T24" fmla="*/ 77787 w 79"/>
              <a:gd name="T25" fmla="*/ 44450 h 108"/>
              <a:gd name="T26" fmla="*/ 73025 w 79"/>
              <a:gd name="T27" fmla="*/ 50800 h 108"/>
              <a:gd name="T28" fmla="*/ 66675 w 79"/>
              <a:gd name="T29" fmla="*/ 55563 h 108"/>
              <a:gd name="T30" fmla="*/ 58737 w 79"/>
              <a:gd name="T31" fmla="*/ 65088 h 108"/>
              <a:gd name="T32" fmla="*/ 55562 w 79"/>
              <a:gd name="T33" fmla="*/ 71438 h 108"/>
              <a:gd name="T34" fmla="*/ 52387 w 79"/>
              <a:gd name="T35" fmla="*/ 76200 h 108"/>
              <a:gd name="T36" fmla="*/ 49212 w 79"/>
              <a:gd name="T37" fmla="*/ 77788 h 108"/>
              <a:gd name="T38" fmla="*/ 42862 w 79"/>
              <a:gd name="T39" fmla="*/ 79375 h 108"/>
              <a:gd name="T40" fmla="*/ 38100 w 79"/>
              <a:gd name="T41" fmla="*/ 80963 h 108"/>
              <a:gd name="T42" fmla="*/ 26987 w 79"/>
              <a:gd name="T43" fmla="*/ 88900 h 108"/>
              <a:gd name="T44" fmla="*/ 28575 w 79"/>
              <a:gd name="T45" fmla="*/ 77788 h 108"/>
              <a:gd name="T46" fmla="*/ 33337 w 79"/>
              <a:gd name="T47" fmla="*/ 73025 h 108"/>
              <a:gd name="T48" fmla="*/ 38100 w 79"/>
              <a:gd name="T49" fmla="*/ 71438 h 108"/>
              <a:gd name="T50" fmla="*/ 44450 w 79"/>
              <a:gd name="T51" fmla="*/ 71438 h 108"/>
              <a:gd name="T52" fmla="*/ 55562 w 79"/>
              <a:gd name="T53" fmla="*/ 71438 h 108"/>
              <a:gd name="T54" fmla="*/ 76200 w 79"/>
              <a:gd name="T55" fmla="*/ 71438 h 108"/>
              <a:gd name="T56" fmla="*/ 82550 w 79"/>
              <a:gd name="T57" fmla="*/ 76200 h 108"/>
              <a:gd name="T58" fmla="*/ 88900 w 79"/>
              <a:gd name="T59" fmla="*/ 77788 h 108"/>
              <a:gd name="T60" fmla="*/ 95250 w 79"/>
              <a:gd name="T61" fmla="*/ 79375 h 108"/>
              <a:gd name="T62" fmla="*/ 100012 w 79"/>
              <a:gd name="T63" fmla="*/ 84138 h 108"/>
              <a:gd name="T64" fmla="*/ 106362 w 79"/>
              <a:gd name="T65" fmla="*/ 88900 h 108"/>
              <a:gd name="T66" fmla="*/ 119062 w 79"/>
              <a:gd name="T67" fmla="*/ 100012 h 108"/>
              <a:gd name="T68" fmla="*/ 122237 w 79"/>
              <a:gd name="T69" fmla="*/ 106363 h 108"/>
              <a:gd name="T70" fmla="*/ 123825 w 79"/>
              <a:gd name="T71" fmla="*/ 112713 h 108"/>
              <a:gd name="T72" fmla="*/ 123825 w 79"/>
              <a:gd name="T73" fmla="*/ 122238 h 108"/>
              <a:gd name="T74" fmla="*/ 123825 w 79"/>
              <a:gd name="T75" fmla="*/ 128588 h 108"/>
              <a:gd name="T76" fmla="*/ 122237 w 79"/>
              <a:gd name="T77" fmla="*/ 133350 h 108"/>
              <a:gd name="T78" fmla="*/ 119062 w 79"/>
              <a:gd name="T79" fmla="*/ 139700 h 108"/>
              <a:gd name="T80" fmla="*/ 117475 w 79"/>
              <a:gd name="T81" fmla="*/ 146050 h 108"/>
              <a:gd name="T82" fmla="*/ 112712 w 79"/>
              <a:gd name="T83" fmla="*/ 149225 h 108"/>
              <a:gd name="T84" fmla="*/ 107950 w 79"/>
              <a:gd name="T85" fmla="*/ 150813 h 108"/>
              <a:gd name="T86" fmla="*/ 103187 w 79"/>
              <a:gd name="T87" fmla="*/ 155575 h 108"/>
              <a:gd name="T88" fmla="*/ 96837 w 79"/>
              <a:gd name="T89" fmla="*/ 158750 h 108"/>
              <a:gd name="T90" fmla="*/ 92075 w 79"/>
              <a:gd name="T91" fmla="*/ 158750 h 108"/>
              <a:gd name="T92" fmla="*/ 85725 w 79"/>
              <a:gd name="T93" fmla="*/ 160338 h 108"/>
              <a:gd name="T94" fmla="*/ 79375 w 79"/>
              <a:gd name="T95" fmla="*/ 161925 h 108"/>
              <a:gd name="T96" fmla="*/ 73025 w 79"/>
              <a:gd name="T97" fmla="*/ 166688 h 108"/>
              <a:gd name="T98" fmla="*/ 63500 w 79"/>
              <a:gd name="T99" fmla="*/ 168275 h 108"/>
              <a:gd name="T100" fmla="*/ 55562 w 79"/>
              <a:gd name="T101" fmla="*/ 168275 h 10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79"/>
              <a:gd name="T154" fmla="*/ 0 h 108"/>
              <a:gd name="T155" fmla="*/ 79 w 79"/>
              <a:gd name="T156" fmla="*/ 108 h 10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79" h="108">
                <a:moveTo>
                  <a:pt x="0" y="5"/>
                </a:moveTo>
                <a:lnTo>
                  <a:pt x="0" y="2"/>
                </a:lnTo>
                <a:lnTo>
                  <a:pt x="0" y="1"/>
                </a:lnTo>
                <a:lnTo>
                  <a:pt x="1" y="1"/>
                </a:lnTo>
                <a:lnTo>
                  <a:pt x="3" y="0"/>
                </a:lnTo>
                <a:lnTo>
                  <a:pt x="4" y="0"/>
                </a:lnTo>
                <a:lnTo>
                  <a:pt x="6" y="0"/>
                </a:lnTo>
                <a:lnTo>
                  <a:pt x="7" y="0"/>
                </a:lnTo>
                <a:lnTo>
                  <a:pt x="9" y="0"/>
                </a:lnTo>
                <a:lnTo>
                  <a:pt x="15" y="0"/>
                </a:lnTo>
                <a:lnTo>
                  <a:pt x="35" y="0"/>
                </a:lnTo>
                <a:lnTo>
                  <a:pt x="37" y="0"/>
                </a:lnTo>
                <a:lnTo>
                  <a:pt x="39" y="1"/>
                </a:lnTo>
                <a:lnTo>
                  <a:pt x="41" y="3"/>
                </a:lnTo>
                <a:lnTo>
                  <a:pt x="43" y="3"/>
                </a:lnTo>
                <a:lnTo>
                  <a:pt x="45" y="4"/>
                </a:lnTo>
                <a:lnTo>
                  <a:pt x="47" y="4"/>
                </a:lnTo>
                <a:lnTo>
                  <a:pt x="48" y="5"/>
                </a:lnTo>
                <a:lnTo>
                  <a:pt x="49" y="7"/>
                </a:lnTo>
                <a:lnTo>
                  <a:pt x="50" y="10"/>
                </a:lnTo>
                <a:lnTo>
                  <a:pt x="50" y="11"/>
                </a:lnTo>
                <a:lnTo>
                  <a:pt x="50" y="15"/>
                </a:lnTo>
                <a:lnTo>
                  <a:pt x="50" y="18"/>
                </a:lnTo>
                <a:lnTo>
                  <a:pt x="50" y="24"/>
                </a:lnTo>
                <a:lnTo>
                  <a:pt x="50" y="26"/>
                </a:lnTo>
                <a:lnTo>
                  <a:pt x="49" y="28"/>
                </a:lnTo>
                <a:lnTo>
                  <a:pt x="47" y="30"/>
                </a:lnTo>
                <a:lnTo>
                  <a:pt x="46" y="32"/>
                </a:lnTo>
                <a:lnTo>
                  <a:pt x="44" y="33"/>
                </a:lnTo>
                <a:lnTo>
                  <a:pt x="42" y="35"/>
                </a:lnTo>
                <a:lnTo>
                  <a:pt x="39" y="39"/>
                </a:lnTo>
                <a:lnTo>
                  <a:pt x="37" y="41"/>
                </a:lnTo>
                <a:lnTo>
                  <a:pt x="36" y="43"/>
                </a:lnTo>
                <a:lnTo>
                  <a:pt x="35" y="45"/>
                </a:lnTo>
                <a:lnTo>
                  <a:pt x="34" y="47"/>
                </a:lnTo>
                <a:lnTo>
                  <a:pt x="33" y="48"/>
                </a:lnTo>
                <a:lnTo>
                  <a:pt x="32" y="49"/>
                </a:lnTo>
                <a:lnTo>
                  <a:pt x="31" y="49"/>
                </a:lnTo>
                <a:lnTo>
                  <a:pt x="29" y="50"/>
                </a:lnTo>
                <a:lnTo>
                  <a:pt x="27" y="50"/>
                </a:lnTo>
                <a:lnTo>
                  <a:pt x="26" y="50"/>
                </a:lnTo>
                <a:lnTo>
                  <a:pt x="24" y="51"/>
                </a:lnTo>
                <a:lnTo>
                  <a:pt x="22" y="52"/>
                </a:lnTo>
                <a:lnTo>
                  <a:pt x="17" y="56"/>
                </a:lnTo>
                <a:lnTo>
                  <a:pt x="17" y="50"/>
                </a:lnTo>
                <a:lnTo>
                  <a:pt x="18" y="49"/>
                </a:lnTo>
                <a:lnTo>
                  <a:pt x="19" y="47"/>
                </a:lnTo>
                <a:lnTo>
                  <a:pt x="21" y="46"/>
                </a:lnTo>
                <a:lnTo>
                  <a:pt x="23" y="46"/>
                </a:lnTo>
                <a:lnTo>
                  <a:pt x="24" y="45"/>
                </a:lnTo>
                <a:lnTo>
                  <a:pt x="26" y="45"/>
                </a:lnTo>
                <a:lnTo>
                  <a:pt x="28" y="45"/>
                </a:lnTo>
                <a:lnTo>
                  <a:pt x="30" y="45"/>
                </a:lnTo>
                <a:lnTo>
                  <a:pt x="35" y="45"/>
                </a:lnTo>
                <a:lnTo>
                  <a:pt x="46" y="45"/>
                </a:lnTo>
                <a:lnTo>
                  <a:pt x="48" y="45"/>
                </a:lnTo>
                <a:lnTo>
                  <a:pt x="50" y="46"/>
                </a:lnTo>
                <a:lnTo>
                  <a:pt x="52" y="48"/>
                </a:lnTo>
                <a:lnTo>
                  <a:pt x="54" y="48"/>
                </a:lnTo>
                <a:lnTo>
                  <a:pt x="56" y="49"/>
                </a:lnTo>
                <a:lnTo>
                  <a:pt x="58" y="49"/>
                </a:lnTo>
                <a:lnTo>
                  <a:pt x="60" y="50"/>
                </a:lnTo>
                <a:lnTo>
                  <a:pt x="61" y="52"/>
                </a:lnTo>
                <a:lnTo>
                  <a:pt x="63" y="53"/>
                </a:lnTo>
                <a:lnTo>
                  <a:pt x="65" y="55"/>
                </a:lnTo>
                <a:lnTo>
                  <a:pt x="67" y="56"/>
                </a:lnTo>
                <a:lnTo>
                  <a:pt x="71" y="60"/>
                </a:lnTo>
                <a:lnTo>
                  <a:pt x="75" y="63"/>
                </a:lnTo>
                <a:lnTo>
                  <a:pt x="76" y="65"/>
                </a:lnTo>
                <a:lnTo>
                  <a:pt x="77" y="67"/>
                </a:lnTo>
                <a:lnTo>
                  <a:pt x="77" y="69"/>
                </a:lnTo>
                <a:lnTo>
                  <a:pt x="78" y="71"/>
                </a:lnTo>
                <a:lnTo>
                  <a:pt x="78" y="73"/>
                </a:lnTo>
                <a:lnTo>
                  <a:pt x="78" y="77"/>
                </a:lnTo>
                <a:lnTo>
                  <a:pt x="78" y="80"/>
                </a:lnTo>
                <a:lnTo>
                  <a:pt x="78" y="81"/>
                </a:lnTo>
                <a:lnTo>
                  <a:pt x="78" y="83"/>
                </a:lnTo>
                <a:lnTo>
                  <a:pt x="77" y="84"/>
                </a:lnTo>
                <a:lnTo>
                  <a:pt x="75" y="86"/>
                </a:lnTo>
                <a:lnTo>
                  <a:pt x="75" y="88"/>
                </a:lnTo>
                <a:lnTo>
                  <a:pt x="74" y="90"/>
                </a:lnTo>
                <a:lnTo>
                  <a:pt x="74" y="92"/>
                </a:lnTo>
                <a:lnTo>
                  <a:pt x="73" y="93"/>
                </a:lnTo>
                <a:lnTo>
                  <a:pt x="71" y="94"/>
                </a:lnTo>
                <a:lnTo>
                  <a:pt x="70" y="94"/>
                </a:lnTo>
                <a:lnTo>
                  <a:pt x="68" y="95"/>
                </a:lnTo>
                <a:lnTo>
                  <a:pt x="67" y="96"/>
                </a:lnTo>
                <a:lnTo>
                  <a:pt x="65" y="98"/>
                </a:lnTo>
                <a:lnTo>
                  <a:pt x="63" y="99"/>
                </a:lnTo>
                <a:lnTo>
                  <a:pt x="61" y="100"/>
                </a:lnTo>
                <a:lnTo>
                  <a:pt x="60" y="100"/>
                </a:lnTo>
                <a:lnTo>
                  <a:pt x="58" y="100"/>
                </a:lnTo>
                <a:lnTo>
                  <a:pt x="56" y="100"/>
                </a:lnTo>
                <a:lnTo>
                  <a:pt x="54" y="101"/>
                </a:lnTo>
                <a:lnTo>
                  <a:pt x="52" y="101"/>
                </a:lnTo>
                <a:lnTo>
                  <a:pt x="50" y="102"/>
                </a:lnTo>
                <a:lnTo>
                  <a:pt x="48" y="104"/>
                </a:lnTo>
                <a:lnTo>
                  <a:pt x="46" y="105"/>
                </a:lnTo>
                <a:lnTo>
                  <a:pt x="45" y="105"/>
                </a:lnTo>
                <a:lnTo>
                  <a:pt x="40" y="106"/>
                </a:lnTo>
                <a:lnTo>
                  <a:pt x="38" y="106"/>
                </a:lnTo>
                <a:lnTo>
                  <a:pt x="35" y="106"/>
                </a:lnTo>
                <a:lnTo>
                  <a:pt x="22" y="107"/>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509" name="SMARTPenAnnotation25"/>
          <p:cNvSpPr>
            <a:spLocks/>
          </p:cNvSpPr>
          <p:nvPr/>
        </p:nvSpPr>
        <p:spPr bwMode="auto">
          <a:xfrm>
            <a:off x="1223963" y="4125913"/>
            <a:ext cx="117475" cy="171450"/>
          </a:xfrm>
          <a:custGeom>
            <a:avLst/>
            <a:gdLst>
              <a:gd name="T0" fmla="*/ 3175 w 74"/>
              <a:gd name="T1" fmla="*/ 17463 h 108"/>
              <a:gd name="T2" fmla="*/ 1588 w 74"/>
              <a:gd name="T3" fmla="*/ 14288 h 108"/>
              <a:gd name="T4" fmla="*/ 0 w 74"/>
              <a:gd name="T5" fmla="*/ 9525 h 108"/>
              <a:gd name="T6" fmla="*/ 6350 w 74"/>
              <a:gd name="T7" fmla="*/ 7938 h 108"/>
              <a:gd name="T8" fmla="*/ 6350 w 74"/>
              <a:gd name="T9" fmla="*/ 3175 h 108"/>
              <a:gd name="T10" fmla="*/ 11112 w 74"/>
              <a:gd name="T11" fmla="*/ 1588 h 108"/>
              <a:gd name="T12" fmla="*/ 15875 w 74"/>
              <a:gd name="T13" fmla="*/ 0 h 108"/>
              <a:gd name="T14" fmla="*/ 20637 w 74"/>
              <a:gd name="T15" fmla="*/ 0 h 108"/>
              <a:gd name="T16" fmla="*/ 28575 w 74"/>
              <a:gd name="T17" fmla="*/ 0 h 108"/>
              <a:gd name="T18" fmla="*/ 68262 w 74"/>
              <a:gd name="T19" fmla="*/ 0 h 108"/>
              <a:gd name="T20" fmla="*/ 73025 w 74"/>
              <a:gd name="T21" fmla="*/ 4763 h 108"/>
              <a:gd name="T22" fmla="*/ 79375 w 74"/>
              <a:gd name="T23" fmla="*/ 6350 h 108"/>
              <a:gd name="T24" fmla="*/ 84137 w 74"/>
              <a:gd name="T25" fmla="*/ 7938 h 108"/>
              <a:gd name="T26" fmla="*/ 87312 w 74"/>
              <a:gd name="T27" fmla="*/ 12700 h 108"/>
              <a:gd name="T28" fmla="*/ 90487 w 74"/>
              <a:gd name="T29" fmla="*/ 17463 h 108"/>
              <a:gd name="T30" fmla="*/ 96837 w 74"/>
              <a:gd name="T31" fmla="*/ 28575 h 108"/>
              <a:gd name="T32" fmla="*/ 96837 w 74"/>
              <a:gd name="T33" fmla="*/ 38100 h 108"/>
              <a:gd name="T34" fmla="*/ 95250 w 74"/>
              <a:gd name="T35" fmla="*/ 44450 h 108"/>
              <a:gd name="T36" fmla="*/ 90487 w 74"/>
              <a:gd name="T37" fmla="*/ 49212 h 108"/>
              <a:gd name="T38" fmla="*/ 85725 w 74"/>
              <a:gd name="T39" fmla="*/ 50800 h 108"/>
              <a:gd name="T40" fmla="*/ 79375 w 74"/>
              <a:gd name="T41" fmla="*/ 55563 h 108"/>
              <a:gd name="T42" fmla="*/ 73025 w 74"/>
              <a:gd name="T43" fmla="*/ 58738 h 108"/>
              <a:gd name="T44" fmla="*/ 68262 w 74"/>
              <a:gd name="T45" fmla="*/ 60325 h 108"/>
              <a:gd name="T46" fmla="*/ 58738 w 74"/>
              <a:gd name="T47" fmla="*/ 63500 h 108"/>
              <a:gd name="T48" fmla="*/ 44450 w 74"/>
              <a:gd name="T49" fmla="*/ 69850 h 108"/>
              <a:gd name="T50" fmla="*/ 39687 w 74"/>
              <a:gd name="T51" fmla="*/ 69850 h 108"/>
              <a:gd name="T52" fmla="*/ 34925 w 74"/>
              <a:gd name="T53" fmla="*/ 73025 h 108"/>
              <a:gd name="T54" fmla="*/ 28575 w 74"/>
              <a:gd name="T55" fmla="*/ 77788 h 108"/>
              <a:gd name="T56" fmla="*/ 17462 w 74"/>
              <a:gd name="T57" fmla="*/ 79375 h 108"/>
              <a:gd name="T58" fmla="*/ 17462 w 74"/>
              <a:gd name="T59" fmla="*/ 71438 h 108"/>
              <a:gd name="T60" fmla="*/ 23812 w 74"/>
              <a:gd name="T61" fmla="*/ 71438 h 108"/>
              <a:gd name="T62" fmla="*/ 50800 w 74"/>
              <a:gd name="T63" fmla="*/ 71438 h 108"/>
              <a:gd name="T64" fmla="*/ 55563 w 74"/>
              <a:gd name="T65" fmla="*/ 76200 h 108"/>
              <a:gd name="T66" fmla="*/ 61912 w 74"/>
              <a:gd name="T67" fmla="*/ 77788 h 108"/>
              <a:gd name="T68" fmla="*/ 68262 w 74"/>
              <a:gd name="T69" fmla="*/ 79375 h 108"/>
              <a:gd name="T70" fmla="*/ 77787 w 74"/>
              <a:gd name="T71" fmla="*/ 84138 h 108"/>
              <a:gd name="T72" fmla="*/ 87312 w 74"/>
              <a:gd name="T73" fmla="*/ 88900 h 108"/>
              <a:gd name="T74" fmla="*/ 93662 w 74"/>
              <a:gd name="T75" fmla="*/ 95250 h 108"/>
              <a:gd name="T76" fmla="*/ 100012 w 74"/>
              <a:gd name="T77" fmla="*/ 101600 h 108"/>
              <a:gd name="T78" fmla="*/ 106363 w 74"/>
              <a:gd name="T79" fmla="*/ 104775 h 108"/>
              <a:gd name="T80" fmla="*/ 111125 w 74"/>
              <a:gd name="T81" fmla="*/ 106363 h 108"/>
              <a:gd name="T82" fmla="*/ 114300 w 74"/>
              <a:gd name="T83" fmla="*/ 114300 h 108"/>
              <a:gd name="T84" fmla="*/ 114300 w 74"/>
              <a:gd name="T85" fmla="*/ 119063 h 108"/>
              <a:gd name="T86" fmla="*/ 115888 w 74"/>
              <a:gd name="T87" fmla="*/ 127000 h 108"/>
              <a:gd name="T88" fmla="*/ 114300 w 74"/>
              <a:gd name="T89" fmla="*/ 139700 h 108"/>
              <a:gd name="T90" fmla="*/ 111125 w 74"/>
              <a:gd name="T91" fmla="*/ 146050 h 108"/>
              <a:gd name="T92" fmla="*/ 106363 w 74"/>
              <a:gd name="T93" fmla="*/ 150813 h 108"/>
              <a:gd name="T94" fmla="*/ 98425 w 74"/>
              <a:gd name="T95" fmla="*/ 158750 h 108"/>
              <a:gd name="T96" fmla="*/ 93662 w 74"/>
              <a:gd name="T97" fmla="*/ 160338 h 108"/>
              <a:gd name="T98" fmla="*/ 88900 w 74"/>
              <a:gd name="T99" fmla="*/ 163513 h 108"/>
              <a:gd name="T100" fmla="*/ 82550 w 74"/>
              <a:gd name="T101" fmla="*/ 166688 h 108"/>
              <a:gd name="T102" fmla="*/ 76200 w 74"/>
              <a:gd name="T103" fmla="*/ 168275 h 108"/>
              <a:gd name="T104" fmla="*/ 71437 w 74"/>
              <a:gd name="T105" fmla="*/ 168275 h 108"/>
              <a:gd name="T106" fmla="*/ 65087 w 74"/>
              <a:gd name="T107" fmla="*/ 168275 h 108"/>
              <a:gd name="T108" fmla="*/ 49212 w 74"/>
              <a:gd name="T109" fmla="*/ 169863 h 108"/>
              <a:gd name="T110" fmla="*/ 44450 w 74"/>
              <a:gd name="T111" fmla="*/ 166688 h 108"/>
              <a:gd name="T112" fmla="*/ 38100 w 74"/>
              <a:gd name="T113" fmla="*/ 163513 h 108"/>
              <a:gd name="T114" fmla="*/ 31750 w 74"/>
              <a:gd name="T115" fmla="*/ 161925 h 108"/>
              <a:gd name="T116" fmla="*/ 25400 w 74"/>
              <a:gd name="T117" fmla="*/ 160338 h 108"/>
              <a:gd name="T118" fmla="*/ 17462 w 74"/>
              <a:gd name="T119" fmla="*/ 155575 h 108"/>
              <a:gd name="T120" fmla="*/ 14288 w 74"/>
              <a:gd name="T121" fmla="*/ 153988 h 10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4"/>
              <a:gd name="T184" fmla="*/ 0 h 108"/>
              <a:gd name="T185" fmla="*/ 74 w 74"/>
              <a:gd name="T186" fmla="*/ 108 h 10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4" h="108">
                <a:moveTo>
                  <a:pt x="5" y="11"/>
                </a:moveTo>
                <a:lnTo>
                  <a:pt x="2" y="11"/>
                </a:lnTo>
                <a:lnTo>
                  <a:pt x="1" y="10"/>
                </a:lnTo>
                <a:lnTo>
                  <a:pt x="1" y="9"/>
                </a:lnTo>
                <a:lnTo>
                  <a:pt x="0" y="6"/>
                </a:lnTo>
                <a:lnTo>
                  <a:pt x="3" y="6"/>
                </a:lnTo>
                <a:lnTo>
                  <a:pt x="4" y="5"/>
                </a:lnTo>
                <a:lnTo>
                  <a:pt x="4" y="4"/>
                </a:lnTo>
                <a:lnTo>
                  <a:pt x="4" y="2"/>
                </a:lnTo>
                <a:lnTo>
                  <a:pt x="5" y="2"/>
                </a:lnTo>
                <a:lnTo>
                  <a:pt x="7" y="1"/>
                </a:lnTo>
                <a:lnTo>
                  <a:pt x="8" y="1"/>
                </a:lnTo>
                <a:lnTo>
                  <a:pt x="10" y="0"/>
                </a:lnTo>
                <a:lnTo>
                  <a:pt x="11" y="0"/>
                </a:lnTo>
                <a:lnTo>
                  <a:pt x="13" y="0"/>
                </a:lnTo>
                <a:lnTo>
                  <a:pt x="15" y="0"/>
                </a:lnTo>
                <a:lnTo>
                  <a:pt x="18" y="0"/>
                </a:lnTo>
                <a:lnTo>
                  <a:pt x="41" y="0"/>
                </a:lnTo>
                <a:lnTo>
                  <a:pt x="43" y="0"/>
                </a:lnTo>
                <a:lnTo>
                  <a:pt x="45" y="1"/>
                </a:lnTo>
                <a:lnTo>
                  <a:pt x="46" y="3"/>
                </a:lnTo>
                <a:lnTo>
                  <a:pt x="48" y="4"/>
                </a:lnTo>
                <a:lnTo>
                  <a:pt x="50" y="4"/>
                </a:lnTo>
                <a:lnTo>
                  <a:pt x="52" y="5"/>
                </a:lnTo>
                <a:lnTo>
                  <a:pt x="53" y="5"/>
                </a:lnTo>
                <a:lnTo>
                  <a:pt x="54" y="7"/>
                </a:lnTo>
                <a:lnTo>
                  <a:pt x="55" y="8"/>
                </a:lnTo>
                <a:lnTo>
                  <a:pt x="56" y="10"/>
                </a:lnTo>
                <a:lnTo>
                  <a:pt x="57" y="11"/>
                </a:lnTo>
                <a:lnTo>
                  <a:pt x="61" y="16"/>
                </a:lnTo>
                <a:lnTo>
                  <a:pt x="61" y="18"/>
                </a:lnTo>
                <a:lnTo>
                  <a:pt x="61" y="21"/>
                </a:lnTo>
                <a:lnTo>
                  <a:pt x="61" y="24"/>
                </a:lnTo>
                <a:lnTo>
                  <a:pt x="61" y="26"/>
                </a:lnTo>
                <a:lnTo>
                  <a:pt x="60" y="28"/>
                </a:lnTo>
                <a:lnTo>
                  <a:pt x="58" y="30"/>
                </a:lnTo>
                <a:lnTo>
                  <a:pt x="57" y="31"/>
                </a:lnTo>
                <a:lnTo>
                  <a:pt x="55" y="32"/>
                </a:lnTo>
                <a:lnTo>
                  <a:pt x="54" y="32"/>
                </a:lnTo>
                <a:lnTo>
                  <a:pt x="52" y="33"/>
                </a:lnTo>
                <a:lnTo>
                  <a:pt x="50" y="35"/>
                </a:lnTo>
                <a:lnTo>
                  <a:pt x="48" y="36"/>
                </a:lnTo>
                <a:lnTo>
                  <a:pt x="46" y="37"/>
                </a:lnTo>
                <a:lnTo>
                  <a:pt x="45" y="38"/>
                </a:lnTo>
                <a:lnTo>
                  <a:pt x="43" y="38"/>
                </a:lnTo>
                <a:lnTo>
                  <a:pt x="40" y="39"/>
                </a:lnTo>
                <a:lnTo>
                  <a:pt x="37" y="40"/>
                </a:lnTo>
                <a:lnTo>
                  <a:pt x="30" y="44"/>
                </a:lnTo>
                <a:lnTo>
                  <a:pt x="28" y="44"/>
                </a:lnTo>
                <a:lnTo>
                  <a:pt x="27" y="44"/>
                </a:lnTo>
                <a:lnTo>
                  <a:pt x="25" y="44"/>
                </a:lnTo>
                <a:lnTo>
                  <a:pt x="24" y="45"/>
                </a:lnTo>
                <a:lnTo>
                  <a:pt x="22" y="46"/>
                </a:lnTo>
                <a:lnTo>
                  <a:pt x="20" y="48"/>
                </a:lnTo>
                <a:lnTo>
                  <a:pt x="18" y="49"/>
                </a:lnTo>
                <a:lnTo>
                  <a:pt x="16" y="49"/>
                </a:lnTo>
                <a:lnTo>
                  <a:pt x="11" y="50"/>
                </a:lnTo>
                <a:lnTo>
                  <a:pt x="11" y="47"/>
                </a:lnTo>
                <a:lnTo>
                  <a:pt x="11" y="45"/>
                </a:lnTo>
                <a:lnTo>
                  <a:pt x="13" y="45"/>
                </a:lnTo>
                <a:lnTo>
                  <a:pt x="15" y="45"/>
                </a:lnTo>
                <a:lnTo>
                  <a:pt x="30" y="45"/>
                </a:lnTo>
                <a:lnTo>
                  <a:pt x="32" y="45"/>
                </a:lnTo>
                <a:lnTo>
                  <a:pt x="33" y="46"/>
                </a:lnTo>
                <a:lnTo>
                  <a:pt x="35" y="48"/>
                </a:lnTo>
                <a:lnTo>
                  <a:pt x="37" y="49"/>
                </a:lnTo>
                <a:lnTo>
                  <a:pt x="39" y="49"/>
                </a:lnTo>
                <a:lnTo>
                  <a:pt x="41" y="50"/>
                </a:lnTo>
                <a:lnTo>
                  <a:pt x="43" y="50"/>
                </a:lnTo>
                <a:lnTo>
                  <a:pt x="46" y="52"/>
                </a:lnTo>
                <a:lnTo>
                  <a:pt x="49" y="53"/>
                </a:lnTo>
                <a:lnTo>
                  <a:pt x="52" y="55"/>
                </a:lnTo>
                <a:lnTo>
                  <a:pt x="55" y="56"/>
                </a:lnTo>
                <a:lnTo>
                  <a:pt x="57" y="58"/>
                </a:lnTo>
                <a:lnTo>
                  <a:pt x="59" y="60"/>
                </a:lnTo>
                <a:lnTo>
                  <a:pt x="61" y="62"/>
                </a:lnTo>
                <a:lnTo>
                  <a:pt x="63" y="64"/>
                </a:lnTo>
                <a:lnTo>
                  <a:pt x="65" y="65"/>
                </a:lnTo>
                <a:lnTo>
                  <a:pt x="67" y="66"/>
                </a:lnTo>
                <a:lnTo>
                  <a:pt x="69" y="66"/>
                </a:lnTo>
                <a:lnTo>
                  <a:pt x="70" y="67"/>
                </a:lnTo>
                <a:lnTo>
                  <a:pt x="71" y="68"/>
                </a:lnTo>
                <a:lnTo>
                  <a:pt x="72" y="72"/>
                </a:lnTo>
                <a:lnTo>
                  <a:pt x="72" y="73"/>
                </a:lnTo>
                <a:lnTo>
                  <a:pt x="72" y="75"/>
                </a:lnTo>
                <a:lnTo>
                  <a:pt x="73" y="77"/>
                </a:lnTo>
                <a:lnTo>
                  <a:pt x="73" y="80"/>
                </a:lnTo>
                <a:lnTo>
                  <a:pt x="73" y="86"/>
                </a:lnTo>
                <a:lnTo>
                  <a:pt x="72" y="88"/>
                </a:lnTo>
                <a:lnTo>
                  <a:pt x="71" y="90"/>
                </a:lnTo>
                <a:lnTo>
                  <a:pt x="70" y="92"/>
                </a:lnTo>
                <a:lnTo>
                  <a:pt x="68" y="94"/>
                </a:lnTo>
                <a:lnTo>
                  <a:pt x="67" y="95"/>
                </a:lnTo>
                <a:lnTo>
                  <a:pt x="63" y="100"/>
                </a:lnTo>
                <a:lnTo>
                  <a:pt x="62" y="100"/>
                </a:lnTo>
                <a:lnTo>
                  <a:pt x="60" y="101"/>
                </a:lnTo>
                <a:lnTo>
                  <a:pt x="59" y="101"/>
                </a:lnTo>
                <a:lnTo>
                  <a:pt x="57" y="101"/>
                </a:lnTo>
                <a:lnTo>
                  <a:pt x="56" y="103"/>
                </a:lnTo>
                <a:lnTo>
                  <a:pt x="54" y="104"/>
                </a:lnTo>
                <a:lnTo>
                  <a:pt x="52" y="105"/>
                </a:lnTo>
                <a:lnTo>
                  <a:pt x="50" y="105"/>
                </a:lnTo>
                <a:lnTo>
                  <a:pt x="48" y="106"/>
                </a:lnTo>
                <a:lnTo>
                  <a:pt x="46" y="106"/>
                </a:lnTo>
                <a:lnTo>
                  <a:pt x="45" y="106"/>
                </a:lnTo>
                <a:lnTo>
                  <a:pt x="43" y="106"/>
                </a:lnTo>
                <a:lnTo>
                  <a:pt x="41" y="106"/>
                </a:lnTo>
                <a:lnTo>
                  <a:pt x="37" y="107"/>
                </a:lnTo>
                <a:lnTo>
                  <a:pt x="31" y="107"/>
                </a:lnTo>
                <a:lnTo>
                  <a:pt x="30" y="106"/>
                </a:lnTo>
                <a:lnTo>
                  <a:pt x="28" y="105"/>
                </a:lnTo>
                <a:lnTo>
                  <a:pt x="26" y="104"/>
                </a:lnTo>
                <a:lnTo>
                  <a:pt x="24" y="103"/>
                </a:lnTo>
                <a:lnTo>
                  <a:pt x="22" y="102"/>
                </a:lnTo>
                <a:lnTo>
                  <a:pt x="20" y="102"/>
                </a:lnTo>
                <a:lnTo>
                  <a:pt x="18" y="102"/>
                </a:lnTo>
                <a:lnTo>
                  <a:pt x="16" y="101"/>
                </a:lnTo>
                <a:lnTo>
                  <a:pt x="11" y="101"/>
                </a:lnTo>
                <a:lnTo>
                  <a:pt x="11" y="98"/>
                </a:lnTo>
                <a:lnTo>
                  <a:pt x="10" y="97"/>
                </a:lnTo>
                <a:lnTo>
                  <a:pt x="9" y="97"/>
                </a:lnTo>
                <a:lnTo>
                  <a:pt x="5" y="95"/>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510" name="SMARTPenAnnotation26"/>
          <p:cNvSpPr>
            <a:spLocks/>
          </p:cNvSpPr>
          <p:nvPr/>
        </p:nvSpPr>
        <p:spPr bwMode="auto">
          <a:xfrm>
            <a:off x="1366838" y="4259263"/>
            <a:ext cx="19050" cy="28575"/>
          </a:xfrm>
          <a:custGeom>
            <a:avLst/>
            <a:gdLst>
              <a:gd name="T0" fmla="*/ 17463 w 12"/>
              <a:gd name="T1" fmla="*/ 0 h 18"/>
              <a:gd name="T2" fmla="*/ 17463 w 12"/>
              <a:gd name="T3" fmla="*/ 4762 h 18"/>
              <a:gd name="T4" fmla="*/ 15875 w 12"/>
              <a:gd name="T5" fmla="*/ 6350 h 18"/>
              <a:gd name="T6" fmla="*/ 14288 w 12"/>
              <a:gd name="T7" fmla="*/ 7937 h 18"/>
              <a:gd name="T8" fmla="*/ 9525 w 12"/>
              <a:gd name="T9" fmla="*/ 9525 h 18"/>
              <a:gd name="T10" fmla="*/ 7938 w 12"/>
              <a:gd name="T11" fmla="*/ 9525 h 18"/>
              <a:gd name="T12" fmla="*/ 6350 w 12"/>
              <a:gd name="T13" fmla="*/ 11112 h 18"/>
              <a:gd name="T14" fmla="*/ 0 w 12"/>
              <a:gd name="T15" fmla="*/ 17462 h 18"/>
              <a:gd name="T16" fmla="*/ 0 w 12"/>
              <a:gd name="T17" fmla="*/ 17462 h 18"/>
              <a:gd name="T18" fmla="*/ 0 w 12"/>
              <a:gd name="T19" fmla="*/ 20637 h 18"/>
              <a:gd name="T20" fmla="*/ 0 w 12"/>
              <a:gd name="T21" fmla="*/ 26988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
              <a:gd name="T34" fmla="*/ 0 h 18"/>
              <a:gd name="T35" fmla="*/ 12 w 12"/>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 h="18">
                <a:moveTo>
                  <a:pt x="11" y="0"/>
                </a:moveTo>
                <a:lnTo>
                  <a:pt x="11" y="3"/>
                </a:lnTo>
                <a:lnTo>
                  <a:pt x="10" y="4"/>
                </a:lnTo>
                <a:lnTo>
                  <a:pt x="9" y="5"/>
                </a:lnTo>
                <a:lnTo>
                  <a:pt x="6" y="6"/>
                </a:lnTo>
                <a:lnTo>
                  <a:pt x="5" y="6"/>
                </a:lnTo>
                <a:lnTo>
                  <a:pt x="4" y="7"/>
                </a:lnTo>
                <a:lnTo>
                  <a:pt x="0" y="11"/>
                </a:lnTo>
                <a:lnTo>
                  <a:pt x="0" y="13"/>
                </a:lnTo>
                <a:lnTo>
                  <a:pt x="0" y="17"/>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511" name="SMARTPenAnnotation27"/>
          <p:cNvSpPr>
            <a:spLocks/>
          </p:cNvSpPr>
          <p:nvPr/>
        </p:nvSpPr>
        <p:spPr bwMode="auto">
          <a:xfrm>
            <a:off x="1412875" y="4100513"/>
            <a:ext cx="142875" cy="152400"/>
          </a:xfrm>
          <a:custGeom>
            <a:avLst/>
            <a:gdLst>
              <a:gd name="T0" fmla="*/ 6350 w 90"/>
              <a:gd name="T1" fmla="*/ 38100 h 96"/>
              <a:gd name="T2" fmla="*/ 4762 w 90"/>
              <a:gd name="T3" fmla="*/ 36513 h 96"/>
              <a:gd name="T4" fmla="*/ 0 w 90"/>
              <a:gd name="T5" fmla="*/ 33338 h 96"/>
              <a:gd name="T6" fmla="*/ 7938 w 90"/>
              <a:gd name="T7" fmla="*/ 25400 h 96"/>
              <a:gd name="T8" fmla="*/ 22225 w 90"/>
              <a:gd name="T9" fmla="*/ 9525 h 96"/>
              <a:gd name="T10" fmla="*/ 28575 w 90"/>
              <a:gd name="T11" fmla="*/ 7938 h 96"/>
              <a:gd name="T12" fmla="*/ 33338 w 90"/>
              <a:gd name="T13" fmla="*/ 7938 h 96"/>
              <a:gd name="T14" fmla="*/ 39687 w 90"/>
              <a:gd name="T15" fmla="*/ 6350 h 96"/>
              <a:gd name="T16" fmla="*/ 46037 w 90"/>
              <a:gd name="T17" fmla="*/ 3175 h 96"/>
              <a:gd name="T18" fmla="*/ 53975 w 90"/>
              <a:gd name="T19" fmla="*/ 0 h 96"/>
              <a:gd name="T20" fmla="*/ 63500 w 90"/>
              <a:gd name="T21" fmla="*/ 0 h 96"/>
              <a:gd name="T22" fmla="*/ 71438 w 90"/>
              <a:gd name="T23" fmla="*/ 3175 h 96"/>
              <a:gd name="T24" fmla="*/ 77787 w 90"/>
              <a:gd name="T25" fmla="*/ 4763 h 96"/>
              <a:gd name="T26" fmla="*/ 84137 w 90"/>
              <a:gd name="T27" fmla="*/ 6350 h 96"/>
              <a:gd name="T28" fmla="*/ 90487 w 90"/>
              <a:gd name="T29" fmla="*/ 6350 h 96"/>
              <a:gd name="T30" fmla="*/ 93662 w 90"/>
              <a:gd name="T31" fmla="*/ 9525 h 96"/>
              <a:gd name="T32" fmla="*/ 95250 w 90"/>
              <a:gd name="T33" fmla="*/ 12700 h 96"/>
              <a:gd name="T34" fmla="*/ 100012 w 90"/>
              <a:gd name="T35" fmla="*/ 14288 h 96"/>
              <a:gd name="T36" fmla="*/ 103188 w 90"/>
              <a:gd name="T37" fmla="*/ 17463 h 96"/>
              <a:gd name="T38" fmla="*/ 104775 w 90"/>
              <a:gd name="T39" fmla="*/ 22225 h 96"/>
              <a:gd name="T40" fmla="*/ 104775 w 90"/>
              <a:gd name="T41" fmla="*/ 28575 h 96"/>
              <a:gd name="T42" fmla="*/ 104775 w 90"/>
              <a:gd name="T43" fmla="*/ 36513 h 96"/>
              <a:gd name="T44" fmla="*/ 103188 w 90"/>
              <a:gd name="T45" fmla="*/ 42862 h 96"/>
              <a:gd name="T46" fmla="*/ 98425 w 90"/>
              <a:gd name="T47" fmla="*/ 49212 h 96"/>
              <a:gd name="T48" fmla="*/ 92075 w 90"/>
              <a:gd name="T49" fmla="*/ 58738 h 96"/>
              <a:gd name="T50" fmla="*/ 87312 w 90"/>
              <a:gd name="T51" fmla="*/ 68263 h 96"/>
              <a:gd name="T52" fmla="*/ 80962 w 90"/>
              <a:gd name="T53" fmla="*/ 74613 h 96"/>
              <a:gd name="T54" fmla="*/ 74612 w 90"/>
              <a:gd name="T55" fmla="*/ 80962 h 96"/>
              <a:gd name="T56" fmla="*/ 71438 w 90"/>
              <a:gd name="T57" fmla="*/ 87312 h 96"/>
              <a:gd name="T58" fmla="*/ 69850 w 90"/>
              <a:gd name="T59" fmla="*/ 93662 h 96"/>
              <a:gd name="T60" fmla="*/ 65088 w 90"/>
              <a:gd name="T61" fmla="*/ 100012 h 96"/>
              <a:gd name="T62" fmla="*/ 60325 w 90"/>
              <a:gd name="T63" fmla="*/ 104775 h 96"/>
              <a:gd name="T64" fmla="*/ 34925 w 90"/>
              <a:gd name="T65" fmla="*/ 130175 h 96"/>
              <a:gd name="T66" fmla="*/ 30163 w 90"/>
              <a:gd name="T67" fmla="*/ 131763 h 96"/>
              <a:gd name="T68" fmla="*/ 26988 w 90"/>
              <a:gd name="T69" fmla="*/ 134938 h 96"/>
              <a:gd name="T70" fmla="*/ 25400 w 90"/>
              <a:gd name="T71" fmla="*/ 141288 h 96"/>
              <a:gd name="T72" fmla="*/ 76200 w 90"/>
              <a:gd name="T73" fmla="*/ 142875 h 96"/>
              <a:gd name="T74" fmla="*/ 80962 w 90"/>
              <a:gd name="T75" fmla="*/ 146050 h 96"/>
              <a:gd name="T76" fmla="*/ 87312 w 90"/>
              <a:gd name="T77" fmla="*/ 147638 h 96"/>
              <a:gd name="T78" fmla="*/ 93662 w 90"/>
              <a:gd name="T79" fmla="*/ 149225 h 96"/>
              <a:gd name="T80" fmla="*/ 100012 w 90"/>
              <a:gd name="T81" fmla="*/ 149225 h 96"/>
              <a:gd name="T82" fmla="*/ 114300 w 90"/>
              <a:gd name="T83" fmla="*/ 149225 h 9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0"/>
              <a:gd name="T127" fmla="*/ 0 h 96"/>
              <a:gd name="T128" fmla="*/ 90 w 90"/>
              <a:gd name="T129" fmla="*/ 96 h 9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0" h="96">
                <a:moveTo>
                  <a:pt x="4" y="33"/>
                </a:moveTo>
                <a:lnTo>
                  <a:pt x="4" y="24"/>
                </a:lnTo>
                <a:lnTo>
                  <a:pt x="4" y="23"/>
                </a:lnTo>
                <a:lnTo>
                  <a:pt x="3" y="23"/>
                </a:lnTo>
                <a:lnTo>
                  <a:pt x="0" y="22"/>
                </a:lnTo>
                <a:lnTo>
                  <a:pt x="0" y="21"/>
                </a:lnTo>
                <a:lnTo>
                  <a:pt x="2" y="18"/>
                </a:lnTo>
                <a:lnTo>
                  <a:pt x="5" y="16"/>
                </a:lnTo>
                <a:lnTo>
                  <a:pt x="13" y="7"/>
                </a:lnTo>
                <a:lnTo>
                  <a:pt x="14" y="6"/>
                </a:lnTo>
                <a:lnTo>
                  <a:pt x="16" y="6"/>
                </a:lnTo>
                <a:lnTo>
                  <a:pt x="18" y="5"/>
                </a:lnTo>
                <a:lnTo>
                  <a:pt x="20" y="5"/>
                </a:lnTo>
                <a:lnTo>
                  <a:pt x="21" y="5"/>
                </a:lnTo>
                <a:lnTo>
                  <a:pt x="23" y="5"/>
                </a:lnTo>
                <a:lnTo>
                  <a:pt x="25" y="4"/>
                </a:lnTo>
                <a:lnTo>
                  <a:pt x="27" y="3"/>
                </a:lnTo>
                <a:lnTo>
                  <a:pt x="29" y="2"/>
                </a:lnTo>
                <a:lnTo>
                  <a:pt x="31" y="1"/>
                </a:lnTo>
                <a:lnTo>
                  <a:pt x="34" y="0"/>
                </a:lnTo>
                <a:lnTo>
                  <a:pt x="37" y="0"/>
                </a:lnTo>
                <a:lnTo>
                  <a:pt x="40" y="0"/>
                </a:lnTo>
                <a:lnTo>
                  <a:pt x="43" y="1"/>
                </a:lnTo>
                <a:lnTo>
                  <a:pt x="45" y="2"/>
                </a:lnTo>
                <a:lnTo>
                  <a:pt x="47" y="3"/>
                </a:lnTo>
                <a:lnTo>
                  <a:pt x="49" y="3"/>
                </a:lnTo>
                <a:lnTo>
                  <a:pt x="51" y="4"/>
                </a:lnTo>
                <a:lnTo>
                  <a:pt x="53" y="4"/>
                </a:lnTo>
                <a:lnTo>
                  <a:pt x="55" y="4"/>
                </a:lnTo>
                <a:lnTo>
                  <a:pt x="57" y="4"/>
                </a:lnTo>
                <a:lnTo>
                  <a:pt x="58" y="5"/>
                </a:lnTo>
                <a:lnTo>
                  <a:pt x="59" y="6"/>
                </a:lnTo>
                <a:lnTo>
                  <a:pt x="59" y="7"/>
                </a:lnTo>
                <a:lnTo>
                  <a:pt x="60" y="8"/>
                </a:lnTo>
                <a:lnTo>
                  <a:pt x="62" y="9"/>
                </a:lnTo>
                <a:lnTo>
                  <a:pt x="63" y="9"/>
                </a:lnTo>
                <a:lnTo>
                  <a:pt x="64" y="10"/>
                </a:lnTo>
                <a:lnTo>
                  <a:pt x="65" y="11"/>
                </a:lnTo>
                <a:lnTo>
                  <a:pt x="65" y="13"/>
                </a:lnTo>
                <a:lnTo>
                  <a:pt x="66" y="14"/>
                </a:lnTo>
                <a:lnTo>
                  <a:pt x="66" y="16"/>
                </a:lnTo>
                <a:lnTo>
                  <a:pt x="66" y="18"/>
                </a:lnTo>
                <a:lnTo>
                  <a:pt x="66" y="20"/>
                </a:lnTo>
                <a:lnTo>
                  <a:pt x="66" y="23"/>
                </a:lnTo>
                <a:lnTo>
                  <a:pt x="66" y="25"/>
                </a:lnTo>
                <a:lnTo>
                  <a:pt x="65" y="27"/>
                </a:lnTo>
                <a:lnTo>
                  <a:pt x="63" y="29"/>
                </a:lnTo>
                <a:lnTo>
                  <a:pt x="62" y="31"/>
                </a:lnTo>
                <a:lnTo>
                  <a:pt x="60" y="34"/>
                </a:lnTo>
                <a:lnTo>
                  <a:pt x="58" y="37"/>
                </a:lnTo>
                <a:lnTo>
                  <a:pt x="57" y="40"/>
                </a:lnTo>
                <a:lnTo>
                  <a:pt x="55" y="43"/>
                </a:lnTo>
                <a:lnTo>
                  <a:pt x="53" y="45"/>
                </a:lnTo>
                <a:lnTo>
                  <a:pt x="51" y="47"/>
                </a:lnTo>
                <a:lnTo>
                  <a:pt x="49" y="49"/>
                </a:lnTo>
                <a:lnTo>
                  <a:pt x="47" y="51"/>
                </a:lnTo>
                <a:lnTo>
                  <a:pt x="46" y="53"/>
                </a:lnTo>
                <a:lnTo>
                  <a:pt x="45" y="55"/>
                </a:lnTo>
                <a:lnTo>
                  <a:pt x="45" y="57"/>
                </a:lnTo>
                <a:lnTo>
                  <a:pt x="44" y="59"/>
                </a:lnTo>
                <a:lnTo>
                  <a:pt x="43" y="61"/>
                </a:lnTo>
                <a:lnTo>
                  <a:pt x="41" y="63"/>
                </a:lnTo>
                <a:lnTo>
                  <a:pt x="39" y="64"/>
                </a:lnTo>
                <a:lnTo>
                  <a:pt x="38" y="66"/>
                </a:lnTo>
                <a:lnTo>
                  <a:pt x="34" y="70"/>
                </a:lnTo>
                <a:lnTo>
                  <a:pt x="22" y="82"/>
                </a:lnTo>
                <a:lnTo>
                  <a:pt x="21" y="83"/>
                </a:lnTo>
                <a:lnTo>
                  <a:pt x="19" y="83"/>
                </a:lnTo>
                <a:lnTo>
                  <a:pt x="18" y="84"/>
                </a:lnTo>
                <a:lnTo>
                  <a:pt x="17" y="85"/>
                </a:lnTo>
                <a:lnTo>
                  <a:pt x="16" y="89"/>
                </a:lnTo>
                <a:lnTo>
                  <a:pt x="46" y="89"/>
                </a:lnTo>
                <a:lnTo>
                  <a:pt x="48" y="90"/>
                </a:lnTo>
                <a:lnTo>
                  <a:pt x="49" y="91"/>
                </a:lnTo>
                <a:lnTo>
                  <a:pt x="51" y="92"/>
                </a:lnTo>
                <a:lnTo>
                  <a:pt x="53" y="93"/>
                </a:lnTo>
                <a:lnTo>
                  <a:pt x="55" y="93"/>
                </a:lnTo>
                <a:lnTo>
                  <a:pt x="57" y="94"/>
                </a:lnTo>
                <a:lnTo>
                  <a:pt x="59" y="94"/>
                </a:lnTo>
                <a:lnTo>
                  <a:pt x="61" y="94"/>
                </a:lnTo>
                <a:lnTo>
                  <a:pt x="63" y="94"/>
                </a:lnTo>
                <a:lnTo>
                  <a:pt x="66" y="94"/>
                </a:lnTo>
                <a:lnTo>
                  <a:pt x="72" y="94"/>
                </a:lnTo>
                <a:lnTo>
                  <a:pt x="89" y="95"/>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512" name="SMARTPenAnnotation28"/>
          <p:cNvSpPr>
            <a:spLocks/>
          </p:cNvSpPr>
          <p:nvPr/>
        </p:nvSpPr>
        <p:spPr bwMode="auto">
          <a:xfrm>
            <a:off x="2017713" y="3956050"/>
            <a:ext cx="117475" cy="100013"/>
          </a:xfrm>
          <a:custGeom>
            <a:avLst/>
            <a:gdLst>
              <a:gd name="T0" fmla="*/ 36512 w 74"/>
              <a:gd name="T1" fmla="*/ 0 h 63"/>
              <a:gd name="T2" fmla="*/ 36512 w 74"/>
              <a:gd name="T3" fmla="*/ 12700 h 63"/>
              <a:gd name="T4" fmla="*/ 34925 w 74"/>
              <a:gd name="T5" fmla="*/ 14288 h 63"/>
              <a:gd name="T6" fmla="*/ 33337 w 74"/>
              <a:gd name="T7" fmla="*/ 15875 h 63"/>
              <a:gd name="T8" fmla="*/ 31750 w 74"/>
              <a:gd name="T9" fmla="*/ 15875 h 63"/>
              <a:gd name="T10" fmla="*/ 30162 w 74"/>
              <a:gd name="T11" fmla="*/ 17463 h 63"/>
              <a:gd name="T12" fmla="*/ 28575 w 74"/>
              <a:gd name="T13" fmla="*/ 19050 h 63"/>
              <a:gd name="T14" fmla="*/ 28575 w 74"/>
              <a:gd name="T15" fmla="*/ 22225 h 63"/>
              <a:gd name="T16" fmla="*/ 28575 w 74"/>
              <a:gd name="T17" fmla="*/ 23813 h 63"/>
              <a:gd name="T18" fmla="*/ 26988 w 74"/>
              <a:gd name="T19" fmla="*/ 26988 h 63"/>
              <a:gd name="T20" fmla="*/ 26988 w 74"/>
              <a:gd name="T21" fmla="*/ 30163 h 63"/>
              <a:gd name="T22" fmla="*/ 26988 w 74"/>
              <a:gd name="T23" fmla="*/ 38100 h 63"/>
              <a:gd name="T24" fmla="*/ 26988 w 74"/>
              <a:gd name="T25" fmla="*/ 42863 h 63"/>
              <a:gd name="T26" fmla="*/ 26988 w 74"/>
              <a:gd name="T27" fmla="*/ 47625 h 63"/>
              <a:gd name="T28" fmla="*/ 23812 w 74"/>
              <a:gd name="T29" fmla="*/ 50800 h 63"/>
              <a:gd name="T30" fmla="*/ 22225 w 74"/>
              <a:gd name="T31" fmla="*/ 55563 h 63"/>
              <a:gd name="T32" fmla="*/ 20637 w 74"/>
              <a:gd name="T33" fmla="*/ 58738 h 63"/>
              <a:gd name="T34" fmla="*/ 17462 w 74"/>
              <a:gd name="T35" fmla="*/ 61913 h 63"/>
              <a:gd name="T36" fmla="*/ 14288 w 74"/>
              <a:gd name="T37" fmla="*/ 65088 h 63"/>
              <a:gd name="T38" fmla="*/ 12700 w 74"/>
              <a:gd name="T39" fmla="*/ 68263 h 63"/>
              <a:gd name="T40" fmla="*/ 11112 w 74"/>
              <a:gd name="T41" fmla="*/ 71438 h 63"/>
              <a:gd name="T42" fmla="*/ 11112 w 74"/>
              <a:gd name="T43" fmla="*/ 74613 h 63"/>
              <a:gd name="T44" fmla="*/ 11112 w 74"/>
              <a:gd name="T45" fmla="*/ 77788 h 63"/>
              <a:gd name="T46" fmla="*/ 9525 w 74"/>
              <a:gd name="T47" fmla="*/ 79375 h 63"/>
              <a:gd name="T48" fmla="*/ 9525 w 74"/>
              <a:gd name="T49" fmla="*/ 87313 h 63"/>
              <a:gd name="T50" fmla="*/ 7937 w 74"/>
              <a:gd name="T51" fmla="*/ 87313 h 63"/>
              <a:gd name="T52" fmla="*/ 6350 w 74"/>
              <a:gd name="T53" fmla="*/ 88900 h 63"/>
              <a:gd name="T54" fmla="*/ 4762 w 74"/>
              <a:gd name="T55" fmla="*/ 88900 h 63"/>
              <a:gd name="T56" fmla="*/ 3175 w 74"/>
              <a:gd name="T57" fmla="*/ 90488 h 63"/>
              <a:gd name="T58" fmla="*/ 1588 w 74"/>
              <a:gd name="T59" fmla="*/ 92075 h 63"/>
              <a:gd name="T60" fmla="*/ 0 w 74"/>
              <a:gd name="T61" fmla="*/ 98425 h 63"/>
              <a:gd name="T62" fmla="*/ 3175 w 74"/>
              <a:gd name="T63" fmla="*/ 98425 h 63"/>
              <a:gd name="T64" fmla="*/ 7937 w 74"/>
              <a:gd name="T65" fmla="*/ 98425 h 63"/>
              <a:gd name="T66" fmla="*/ 115888 w 74"/>
              <a:gd name="T67" fmla="*/ 98425 h 6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4"/>
              <a:gd name="T103" fmla="*/ 0 h 63"/>
              <a:gd name="T104" fmla="*/ 74 w 74"/>
              <a:gd name="T105" fmla="*/ 63 h 6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4" h="63">
                <a:moveTo>
                  <a:pt x="23" y="0"/>
                </a:moveTo>
                <a:lnTo>
                  <a:pt x="23" y="8"/>
                </a:lnTo>
                <a:lnTo>
                  <a:pt x="22" y="9"/>
                </a:lnTo>
                <a:lnTo>
                  <a:pt x="21" y="10"/>
                </a:lnTo>
                <a:lnTo>
                  <a:pt x="20" y="10"/>
                </a:lnTo>
                <a:lnTo>
                  <a:pt x="19" y="11"/>
                </a:lnTo>
                <a:lnTo>
                  <a:pt x="18" y="12"/>
                </a:lnTo>
                <a:lnTo>
                  <a:pt x="18" y="14"/>
                </a:lnTo>
                <a:lnTo>
                  <a:pt x="18" y="15"/>
                </a:lnTo>
                <a:lnTo>
                  <a:pt x="17" y="17"/>
                </a:lnTo>
                <a:lnTo>
                  <a:pt x="17" y="19"/>
                </a:lnTo>
                <a:lnTo>
                  <a:pt x="17" y="24"/>
                </a:lnTo>
                <a:lnTo>
                  <a:pt x="17" y="27"/>
                </a:lnTo>
                <a:lnTo>
                  <a:pt x="17" y="30"/>
                </a:lnTo>
                <a:lnTo>
                  <a:pt x="15" y="32"/>
                </a:lnTo>
                <a:lnTo>
                  <a:pt x="14" y="35"/>
                </a:lnTo>
                <a:lnTo>
                  <a:pt x="13" y="37"/>
                </a:lnTo>
                <a:lnTo>
                  <a:pt x="11" y="39"/>
                </a:lnTo>
                <a:lnTo>
                  <a:pt x="9" y="41"/>
                </a:lnTo>
                <a:lnTo>
                  <a:pt x="8" y="43"/>
                </a:lnTo>
                <a:lnTo>
                  <a:pt x="7" y="45"/>
                </a:lnTo>
                <a:lnTo>
                  <a:pt x="7" y="47"/>
                </a:lnTo>
                <a:lnTo>
                  <a:pt x="7" y="49"/>
                </a:lnTo>
                <a:lnTo>
                  <a:pt x="6" y="50"/>
                </a:lnTo>
                <a:lnTo>
                  <a:pt x="6" y="55"/>
                </a:lnTo>
                <a:lnTo>
                  <a:pt x="5" y="55"/>
                </a:lnTo>
                <a:lnTo>
                  <a:pt x="4" y="56"/>
                </a:lnTo>
                <a:lnTo>
                  <a:pt x="3" y="56"/>
                </a:lnTo>
                <a:lnTo>
                  <a:pt x="2" y="57"/>
                </a:lnTo>
                <a:lnTo>
                  <a:pt x="1" y="58"/>
                </a:lnTo>
                <a:lnTo>
                  <a:pt x="0" y="62"/>
                </a:lnTo>
                <a:lnTo>
                  <a:pt x="2" y="62"/>
                </a:lnTo>
                <a:lnTo>
                  <a:pt x="5" y="62"/>
                </a:lnTo>
                <a:lnTo>
                  <a:pt x="73" y="62"/>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513" name="SMARTPenAnnotation29"/>
          <p:cNvSpPr>
            <a:spLocks/>
          </p:cNvSpPr>
          <p:nvPr/>
        </p:nvSpPr>
        <p:spPr bwMode="auto">
          <a:xfrm>
            <a:off x="2089150" y="3938588"/>
            <a:ext cx="28575" cy="188912"/>
          </a:xfrm>
          <a:custGeom>
            <a:avLst/>
            <a:gdLst>
              <a:gd name="T0" fmla="*/ 26988 w 18"/>
              <a:gd name="T1" fmla="*/ 0 h 119"/>
              <a:gd name="T2" fmla="*/ 26988 w 18"/>
              <a:gd name="T3" fmla="*/ 65087 h 119"/>
              <a:gd name="T4" fmla="*/ 26988 w 18"/>
              <a:gd name="T5" fmla="*/ 68262 h 119"/>
              <a:gd name="T6" fmla="*/ 23812 w 18"/>
              <a:gd name="T7" fmla="*/ 73025 h 119"/>
              <a:gd name="T8" fmla="*/ 22225 w 18"/>
              <a:gd name="T9" fmla="*/ 77787 h 119"/>
              <a:gd name="T10" fmla="*/ 20637 w 18"/>
              <a:gd name="T11" fmla="*/ 82550 h 119"/>
              <a:gd name="T12" fmla="*/ 20637 w 18"/>
              <a:gd name="T13" fmla="*/ 87312 h 119"/>
              <a:gd name="T14" fmla="*/ 19050 w 18"/>
              <a:gd name="T15" fmla="*/ 90487 h 119"/>
              <a:gd name="T16" fmla="*/ 19050 w 18"/>
              <a:gd name="T17" fmla="*/ 95250 h 119"/>
              <a:gd name="T18" fmla="*/ 19050 w 18"/>
              <a:gd name="T19" fmla="*/ 100012 h 119"/>
              <a:gd name="T20" fmla="*/ 19050 w 18"/>
              <a:gd name="T21" fmla="*/ 109537 h 119"/>
              <a:gd name="T22" fmla="*/ 19050 w 18"/>
              <a:gd name="T23" fmla="*/ 117475 h 119"/>
              <a:gd name="T24" fmla="*/ 17462 w 18"/>
              <a:gd name="T25" fmla="*/ 122237 h 119"/>
              <a:gd name="T26" fmla="*/ 15875 w 18"/>
              <a:gd name="T27" fmla="*/ 127000 h 119"/>
              <a:gd name="T28" fmla="*/ 14288 w 18"/>
              <a:gd name="T29" fmla="*/ 131762 h 119"/>
              <a:gd name="T30" fmla="*/ 12700 w 18"/>
              <a:gd name="T31" fmla="*/ 136525 h 119"/>
              <a:gd name="T32" fmla="*/ 11112 w 18"/>
              <a:gd name="T33" fmla="*/ 139700 h 119"/>
              <a:gd name="T34" fmla="*/ 11112 w 18"/>
              <a:gd name="T35" fmla="*/ 144462 h 119"/>
              <a:gd name="T36" fmla="*/ 9525 w 18"/>
              <a:gd name="T37" fmla="*/ 147637 h 119"/>
              <a:gd name="T38" fmla="*/ 9525 w 18"/>
              <a:gd name="T39" fmla="*/ 150812 h 119"/>
              <a:gd name="T40" fmla="*/ 9525 w 18"/>
              <a:gd name="T41" fmla="*/ 153987 h 119"/>
              <a:gd name="T42" fmla="*/ 7937 w 18"/>
              <a:gd name="T43" fmla="*/ 157162 h 119"/>
              <a:gd name="T44" fmla="*/ 6350 w 18"/>
              <a:gd name="T45" fmla="*/ 160337 h 119"/>
              <a:gd name="T46" fmla="*/ 4762 w 18"/>
              <a:gd name="T47" fmla="*/ 163512 h 119"/>
              <a:gd name="T48" fmla="*/ 3175 w 18"/>
              <a:gd name="T49" fmla="*/ 166687 h 119"/>
              <a:gd name="T50" fmla="*/ 1588 w 18"/>
              <a:gd name="T51" fmla="*/ 168275 h 119"/>
              <a:gd name="T52" fmla="*/ 1588 w 18"/>
              <a:gd name="T53" fmla="*/ 171450 h 119"/>
              <a:gd name="T54" fmla="*/ 1588 w 18"/>
              <a:gd name="T55" fmla="*/ 174625 h 119"/>
              <a:gd name="T56" fmla="*/ 1588 w 18"/>
              <a:gd name="T57" fmla="*/ 177800 h 119"/>
              <a:gd name="T58" fmla="*/ 0 w 18"/>
              <a:gd name="T59" fmla="*/ 187325 h 119"/>
              <a:gd name="T60" fmla="*/ 0 w 18"/>
              <a:gd name="T61" fmla="*/ 187325 h 11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8"/>
              <a:gd name="T94" fmla="*/ 0 h 119"/>
              <a:gd name="T95" fmla="*/ 18 w 18"/>
              <a:gd name="T96" fmla="*/ 119 h 11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8" h="119">
                <a:moveTo>
                  <a:pt x="17" y="0"/>
                </a:moveTo>
                <a:lnTo>
                  <a:pt x="17" y="41"/>
                </a:lnTo>
                <a:lnTo>
                  <a:pt x="17" y="43"/>
                </a:lnTo>
                <a:lnTo>
                  <a:pt x="15" y="46"/>
                </a:lnTo>
                <a:lnTo>
                  <a:pt x="14" y="49"/>
                </a:lnTo>
                <a:lnTo>
                  <a:pt x="13" y="52"/>
                </a:lnTo>
                <a:lnTo>
                  <a:pt x="13" y="55"/>
                </a:lnTo>
                <a:lnTo>
                  <a:pt x="12" y="57"/>
                </a:lnTo>
                <a:lnTo>
                  <a:pt x="12" y="60"/>
                </a:lnTo>
                <a:lnTo>
                  <a:pt x="12" y="63"/>
                </a:lnTo>
                <a:lnTo>
                  <a:pt x="12" y="69"/>
                </a:lnTo>
                <a:lnTo>
                  <a:pt x="12" y="74"/>
                </a:lnTo>
                <a:lnTo>
                  <a:pt x="11" y="77"/>
                </a:lnTo>
                <a:lnTo>
                  <a:pt x="10" y="80"/>
                </a:lnTo>
                <a:lnTo>
                  <a:pt x="9" y="83"/>
                </a:lnTo>
                <a:lnTo>
                  <a:pt x="8" y="86"/>
                </a:lnTo>
                <a:lnTo>
                  <a:pt x="7" y="88"/>
                </a:lnTo>
                <a:lnTo>
                  <a:pt x="7" y="91"/>
                </a:lnTo>
                <a:lnTo>
                  <a:pt x="6" y="93"/>
                </a:lnTo>
                <a:lnTo>
                  <a:pt x="6" y="95"/>
                </a:lnTo>
                <a:lnTo>
                  <a:pt x="6" y="97"/>
                </a:lnTo>
                <a:lnTo>
                  <a:pt x="5" y="99"/>
                </a:lnTo>
                <a:lnTo>
                  <a:pt x="4" y="101"/>
                </a:lnTo>
                <a:lnTo>
                  <a:pt x="3" y="103"/>
                </a:lnTo>
                <a:lnTo>
                  <a:pt x="2" y="105"/>
                </a:lnTo>
                <a:lnTo>
                  <a:pt x="1" y="106"/>
                </a:lnTo>
                <a:lnTo>
                  <a:pt x="1" y="108"/>
                </a:lnTo>
                <a:lnTo>
                  <a:pt x="1" y="110"/>
                </a:lnTo>
                <a:lnTo>
                  <a:pt x="1" y="112"/>
                </a:lnTo>
                <a:lnTo>
                  <a:pt x="0" y="118"/>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514" name="SMARTPenAnnotation30"/>
          <p:cNvSpPr>
            <a:spLocks/>
          </p:cNvSpPr>
          <p:nvPr/>
        </p:nvSpPr>
        <p:spPr bwMode="auto">
          <a:xfrm>
            <a:off x="2152650" y="4081463"/>
            <a:ext cx="1588" cy="46037"/>
          </a:xfrm>
          <a:custGeom>
            <a:avLst/>
            <a:gdLst>
              <a:gd name="T0" fmla="*/ 0 w 1"/>
              <a:gd name="T1" fmla="*/ 0 h 29"/>
              <a:gd name="T2" fmla="*/ 0 w 1"/>
              <a:gd name="T3" fmla="*/ 44450 h 29"/>
              <a:gd name="T4" fmla="*/ 0 60000 65536"/>
              <a:gd name="T5" fmla="*/ 0 60000 65536"/>
              <a:gd name="T6" fmla="*/ 0 w 1"/>
              <a:gd name="T7" fmla="*/ 0 h 29"/>
              <a:gd name="T8" fmla="*/ 1 w 1"/>
              <a:gd name="T9" fmla="*/ 29 h 29"/>
            </a:gdLst>
            <a:ahLst/>
            <a:cxnLst>
              <a:cxn ang="T4">
                <a:pos x="T0" y="T1"/>
              </a:cxn>
              <a:cxn ang="T5">
                <a:pos x="T2" y="T3"/>
              </a:cxn>
            </a:cxnLst>
            <a:rect l="T6" t="T7" r="T8" b="T9"/>
            <a:pathLst>
              <a:path w="1" h="29">
                <a:moveTo>
                  <a:pt x="0" y="0"/>
                </a:moveTo>
                <a:lnTo>
                  <a:pt x="0" y="28"/>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515" name="SMARTPenAnnotation31"/>
          <p:cNvSpPr>
            <a:spLocks/>
          </p:cNvSpPr>
          <p:nvPr/>
        </p:nvSpPr>
        <p:spPr bwMode="auto">
          <a:xfrm>
            <a:off x="2187575" y="3919538"/>
            <a:ext cx="90488" cy="163512"/>
          </a:xfrm>
          <a:custGeom>
            <a:avLst/>
            <a:gdLst>
              <a:gd name="T0" fmla="*/ 88900 w 57"/>
              <a:gd name="T1" fmla="*/ 26987 h 103"/>
              <a:gd name="T2" fmla="*/ 82550 w 57"/>
              <a:gd name="T3" fmla="*/ 19050 h 103"/>
              <a:gd name="T4" fmla="*/ 80963 w 57"/>
              <a:gd name="T5" fmla="*/ 14287 h 103"/>
              <a:gd name="T6" fmla="*/ 77788 w 57"/>
              <a:gd name="T7" fmla="*/ 11112 h 103"/>
              <a:gd name="T8" fmla="*/ 73025 w 57"/>
              <a:gd name="T9" fmla="*/ 9525 h 103"/>
              <a:gd name="T10" fmla="*/ 68263 w 57"/>
              <a:gd name="T11" fmla="*/ 4762 h 103"/>
              <a:gd name="T12" fmla="*/ 61913 w 57"/>
              <a:gd name="T13" fmla="*/ 3175 h 103"/>
              <a:gd name="T14" fmla="*/ 57150 w 57"/>
              <a:gd name="T15" fmla="*/ 1587 h 103"/>
              <a:gd name="T16" fmla="*/ 46038 w 57"/>
              <a:gd name="T17" fmla="*/ 0 h 103"/>
              <a:gd name="T18" fmla="*/ 42863 w 57"/>
              <a:gd name="T19" fmla="*/ 3175 h 103"/>
              <a:gd name="T20" fmla="*/ 38100 w 57"/>
              <a:gd name="T21" fmla="*/ 6350 h 103"/>
              <a:gd name="T22" fmla="*/ 33338 w 57"/>
              <a:gd name="T23" fmla="*/ 7937 h 103"/>
              <a:gd name="T24" fmla="*/ 26988 w 57"/>
              <a:gd name="T25" fmla="*/ 11112 h 103"/>
              <a:gd name="T26" fmla="*/ 20638 w 57"/>
              <a:gd name="T27" fmla="*/ 15875 h 103"/>
              <a:gd name="T28" fmla="*/ 14288 w 57"/>
              <a:gd name="T29" fmla="*/ 17462 h 103"/>
              <a:gd name="T30" fmla="*/ 11113 w 57"/>
              <a:gd name="T31" fmla="*/ 20637 h 103"/>
              <a:gd name="T32" fmla="*/ 9525 w 57"/>
              <a:gd name="T33" fmla="*/ 25400 h 103"/>
              <a:gd name="T34" fmla="*/ 1588 w 57"/>
              <a:gd name="T35" fmla="*/ 34925 h 103"/>
              <a:gd name="T36" fmla="*/ 0 w 57"/>
              <a:gd name="T37" fmla="*/ 42862 h 103"/>
              <a:gd name="T38" fmla="*/ 1588 w 57"/>
              <a:gd name="T39" fmla="*/ 50800 h 103"/>
              <a:gd name="T40" fmla="*/ 4763 w 57"/>
              <a:gd name="T41" fmla="*/ 57150 h 103"/>
              <a:gd name="T42" fmla="*/ 7938 w 57"/>
              <a:gd name="T43" fmla="*/ 63500 h 103"/>
              <a:gd name="T44" fmla="*/ 9525 w 57"/>
              <a:gd name="T45" fmla="*/ 69850 h 103"/>
              <a:gd name="T46" fmla="*/ 17463 w 57"/>
              <a:gd name="T47" fmla="*/ 74612 h 103"/>
              <a:gd name="T48" fmla="*/ 25400 w 57"/>
              <a:gd name="T49" fmla="*/ 77787 h 103"/>
              <a:gd name="T50" fmla="*/ 31750 w 57"/>
              <a:gd name="T51" fmla="*/ 80962 h 103"/>
              <a:gd name="T52" fmla="*/ 38100 w 57"/>
              <a:gd name="T53" fmla="*/ 85725 h 103"/>
              <a:gd name="T54" fmla="*/ 44450 w 57"/>
              <a:gd name="T55" fmla="*/ 90487 h 103"/>
              <a:gd name="T56" fmla="*/ 61913 w 57"/>
              <a:gd name="T57" fmla="*/ 107950 h 103"/>
              <a:gd name="T58" fmla="*/ 76200 w 57"/>
              <a:gd name="T59" fmla="*/ 122237 h 103"/>
              <a:gd name="T60" fmla="*/ 79375 w 57"/>
              <a:gd name="T61" fmla="*/ 133350 h 103"/>
              <a:gd name="T62" fmla="*/ 80963 w 57"/>
              <a:gd name="T63" fmla="*/ 141287 h 103"/>
              <a:gd name="T64" fmla="*/ 79375 w 57"/>
              <a:gd name="T65" fmla="*/ 150812 h 103"/>
              <a:gd name="T66" fmla="*/ 76200 w 57"/>
              <a:gd name="T67" fmla="*/ 152400 h 103"/>
              <a:gd name="T68" fmla="*/ 73025 w 57"/>
              <a:gd name="T69" fmla="*/ 155575 h 103"/>
              <a:gd name="T70" fmla="*/ 71438 w 57"/>
              <a:gd name="T71" fmla="*/ 158750 h 103"/>
              <a:gd name="T72" fmla="*/ 63500 w 57"/>
              <a:gd name="T73" fmla="*/ 160337 h 103"/>
              <a:gd name="T74" fmla="*/ 60325 w 57"/>
              <a:gd name="T75" fmla="*/ 161925 h 103"/>
              <a:gd name="T76" fmla="*/ 41275 w 57"/>
              <a:gd name="T77" fmla="*/ 161925 h 103"/>
              <a:gd name="T78" fmla="*/ 34925 w 57"/>
              <a:gd name="T79" fmla="*/ 158750 h 103"/>
              <a:gd name="T80" fmla="*/ 26988 w 57"/>
              <a:gd name="T81" fmla="*/ 147637 h 103"/>
              <a:gd name="T82" fmla="*/ 28575 w 57"/>
              <a:gd name="T83" fmla="*/ 128587 h 103"/>
              <a:gd name="T84" fmla="*/ 31750 w 57"/>
              <a:gd name="T85" fmla="*/ 127000 h 103"/>
              <a:gd name="T86" fmla="*/ 33338 w 57"/>
              <a:gd name="T87" fmla="*/ 123825 h 103"/>
              <a:gd name="T88" fmla="*/ 36513 w 57"/>
              <a:gd name="T89" fmla="*/ 114300 h 103"/>
              <a:gd name="T90" fmla="*/ 36513 w 57"/>
              <a:gd name="T91" fmla="*/ 109537 h 103"/>
              <a:gd name="T92" fmla="*/ 42863 w 57"/>
              <a:gd name="T93" fmla="*/ 100012 h 103"/>
              <a:gd name="T94" fmla="*/ 44450 w 57"/>
              <a:gd name="T95" fmla="*/ 95250 h 103"/>
              <a:gd name="T96" fmla="*/ 47625 w 57"/>
              <a:gd name="T97" fmla="*/ 88900 h 103"/>
              <a:gd name="T98" fmla="*/ 53975 w 57"/>
              <a:gd name="T99" fmla="*/ 79375 h 103"/>
              <a:gd name="T100" fmla="*/ 53975 w 57"/>
              <a:gd name="T101" fmla="*/ 74612 h 103"/>
              <a:gd name="T102" fmla="*/ 61913 w 57"/>
              <a:gd name="T103" fmla="*/ 65087 h 103"/>
              <a:gd name="T104" fmla="*/ 61913 w 57"/>
              <a:gd name="T105" fmla="*/ 58737 h 103"/>
              <a:gd name="T106" fmla="*/ 65088 w 57"/>
              <a:gd name="T107" fmla="*/ 53975 h 103"/>
              <a:gd name="T108" fmla="*/ 80963 w 57"/>
              <a:gd name="T109" fmla="*/ 36512 h 10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7"/>
              <a:gd name="T166" fmla="*/ 0 h 103"/>
              <a:gd name="T167" fmla="*/ 57 w 57"/>
              <a:gd name="T168" fmla="*/ 103 h 10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7" h="103">
                <a:moveTo>
                  <a:pt x="56" y="23"/>
                </a:moveTo>
                <a:lnTo>
                  <a:pt x="56" y="17"/>
                </a:lnTo>
                <a:lnTo>
                  <a:pt x="55" y="16"/>
                </a:lnTo>
                <a:lnTo>
                  <a:pt x="52" y="12"/>
                </a:lnTo>
                <a:lnTo>
                  <a:pt x="51" y="10"/>
                </a:lnTo>
                <a:lnTo>
                  <a:pt x="51" y="9"/>
                </a:lnTo>
                <a:lnTo>
                  <a:pt x="50" y="8"/>
                </a:lnTo>
                <a:lnTo>
                  <a:pt x="49" y="7"/>
                </a:lnTo>
                <a:lnTo>
                  <a:pt x="48" y="7"/>
                </a:lnTo>
                <a:lnTo>
                  <a:pt x="46" y="6"/>
                </a:lnTo>
                <a:lnTo>
                  <a:pt x="45" y="5"/>
                </a:lnTo>
                <a:lnTo>
                  <a:pt x="43" y="3"/>
                </a:lnTo>
                <a:lnTo>
                  <a:pt x="41" y="2"/>
                </a:lnTo>
                <a:lnTo>
                  <a:pt x="39" y="2"/>
                </a:lnTo>
                <a:lnTo>
                  <a:pt x="38" y="1"/>
                </a:lnTo>
                <a:lnTo>
                  <a:pt x="36" y="1"/>
                </a:lnTo>
                <a:lnTo>
                  <a:pt x="34" y="1"/>
                </a:lnTo>
                <a:lnTo>
                  <a:pt x="29" y="0"/>
                </a:lnTo>
                <a:lnTo>
                  <a:pt x="28" y="1"/>
                </a:lnTo>
                <a:lnTo>
                  <a:pt x="27" y="2"/>
                </a:lnTo>
                <a:lnTo>
                  <a:pt x="26" y="3"/>
                </a:lnTo>
                <a:lnTo>
                  <a:pt x="24" y="4"/>
                </a:lnTo>
                <a:lnTo>
                  <a:pt x="22" y="5"/>
                </a:lnTo>
                <a:lnTo>
                  <a:pt x="21" y="5"/>
                </a:lnTo>
                <a:lnTo>
                  <a:pt x="19" y="6"/>
                </a:lnTo>
                <a:lnTo>
                  <a:pt x="17" y="7"/>
                </a:lnTo>
                <a:lnTo>
                  <a:pt x="15" y="9"/>
                </a:lnTo>
                <a:lnTo>
                  <a:pt x="13" y="10"/>
                </a:lnTo>
                <a:lnTo>
                  <a:pt x="11" y="10"/>
                </a:lnTo>
                <a:lnTo>
                  <a:pt x="9" y="11"/>
                </a:lnTo>
                <a:lnTo>
                  <a:pt x="8" y="12"/>
                </a:lnTo>
                <a:lnTo>
                  <a:pt x="7" y="13"/>
                </a:lnTo>
                <a:lnTo>
                  <a:pt x="7" y="14"/>
                </a:lnTo>
                <a:lnTo>
                  <a:pt x="6" y="16"/>
                </a:lnTo>
                <a:lnTo>
                  <a:pt x="5" y="18"/>
                </a:lnTo>
                <a:lnTo>
                  <a:pt x="1" y="22"/>
                </a:lnTo>
                <a:lnTo>
                  <a:pt x="1" y="24"/>
                </a:lnTo>
                <a:lnTo>
                  <a:pt x="0" y="27"/>
                </a:lnTo>
                <a:lnTo>
                  <a:pt x="0" y="31"/>
                </a:lnTo>
                <a:lnTo>
                  <a:pt x="1" y="32"/>
                </a:lnTo>
                <a:lnTo>
                  <a:pt x="2" y="34"/>
                </a:lnTo>
                <a:lnTo>
                  <a:pt x="3" y="36"/>
                </a:lnTo>
                <a:lnTo>
                  <a:pt x="4" y="38"/>
                </a:lnTo>
                <a:lnTo>
                  <a:pt x="5" y="40"/>
                </a:lnTo>
                <a:lnTo>
                  <a:pt x="5" y="42"/>
                </a:lnTo>
                <a:lnTo>
                  <a:pt x="6" y="44"/>
                </a:lnTo>
                <a:lnTo>
                  <a:pt x="9" y="45"/>
                </a:lnTo>
                <a:lnTo>
                  <a:pt x="11" y="47"/>
                </a:lnTo>
                <a:lnTo>
                  <a:pt x="14" y="49"/>
                </a:lnTo>
                <a:lnTo>
                  <a:pt x="16" y="49"/>
                </a:lnTo>
                <a:lnTo>
                  <a:pt x="18" y="50"/>
                </a:lnTo>
                <a:lnTo>
                  <a:pt x="20" y="51"/>
                </a:lnTo>
                <a:lnTo>
                  <a:pt x="22" y="52"/>
                </a:lnTo>
                <a:lnTo>
                  <a:pt x="24" y="54"/>
                </a:lnTo>
                <a:lnTo>
                  <a:pt x="26" y="55"/>
                </a:lnTo>
                <a:lnTo>
                  <a:pt x="28" y="57"/>
                </a:lnTo>
                <a:lnTo>
                  <a:pt x="32" y="61"/>
                </a:lnTo>
                <a:lnTo>
                  <a:pt x="39" y="68"/>
                </a:lnTo>
                <a:lnTo>
                  <a:pt x="47" y="76"/>
                </a:lnTo>
                <a:lnTo>
                  <a:pt x="48" y="77"/>
                </a:lnTo>
                <a:lnTo>
                  <a:pt x="49" y="79"/>
                </a:lnTo>
                <a:lnTo>
                  <a:pt x="50" y="84"/>
                </a:lnTo>
                <a:lnTo>
                  <a:pt x="51" y="86"/>
                </a:lnTo>
                <a:lnTo>
                  <a:pt x="51" y="89"/>
                </a:lnTo>
                <a:lnTo>
                  <a:pt x="51" y="95"/>
                </a:lnTo>
                <a:lnTo>
                  <a:pt x="50" y="95"/>
                </a:lnTo>
                <a:lnTo>
                  <a:pt x="49" y="96"/>
                </a:lnTo>
                <a:lnTo>
                  <a:pt x="48" y="96"/>
                </a:lnTo>
                <a:lnTo>
                  <a:pt x="47" y="96"/>
                </a:lnTo>
                <a:lnTo>
                  <a:pt x="46" y="98"/>
                </a:lnTo>
                <a:lnTo>
                  <a:pt x="46" y="99"/>
                </a:lnTo>
                <a:lnTo>
                  <a:pt x="45" y="100"/>
                </a:lnTo>
                <a:lnTo>
                  <a:pt x="44" y="100"/>
                </a:lnTo>
                <a:lnTo>
                  <a:pt x="40" y="101"/>
                </a:lnTo>
                <a:lnTo>
                  <a:pt x="39" y="101"/>
                </a:lnTo>
                <a:lnTo>
                  <a:pt x="38" y="102"/>
                </a:lnTo>
                <a:lnTo>
                  <a:pt x="35" y="102"/>
                </a:lnTo>
                <a:lnTo>
                  <a:pt x="26" y="102"/>
                </a:lnTo>
                <a:lnTo>
                  <a:pt x="24" y="101"/>
                </a:lnTo>
                <a:lnTo>
                  <a:pt x="22" y="100"/>
                </a:lnTo>
                <a:lnTo>
                  <a:pt x="17" y="96"/>
                </a:lnTo>
                <a:lnTo>
                  <a:pt x="17" y="93"/>
                </a:lnTo>
                <a:lnTo>
                  <a:pt x="17" y="82"/>
                </a:lnTo>
                <a:lnTo>
                  <a:pt x="18" y="81"/>
                </a:lnTo>
                <a:lnTo>
                  <a:pt x="19" y="80"/>
                </a:lnTo>
                <a:lnTo>
                  <a:pt x="20" y="80"/>
                </a:lnTo>
                <a:lnTo>
                  <a:pt x="21" y="79"/>
                </a:lnTo>
                <a:lnTo>
                  <a:pt x="21" y="78"/>
                </a:lnTo>
                <a:lnTo>
                  <a:pt x="22" y="74"/>
                </a:lnTo>
                <a:lnTo>
                  <a:pt x="23" y="72"/>
                </a:lnTo>
                <a:lnTo>
                  <a:pt x="23" y="71"/>
                </a:lnTo>
                <a:lnTo>
                  <a:pt x="23" y="69"/>
                </a:lnTo>
                <a:lnTo>
                  <a:pt x="24" y="67"/>
                </a:lnTo>
                <a:lnTo>
                  <a:pt x="27" y="63"/>
                </a:lnTo>
                <a:lnTo>
                  <a:pt x="28" y="61"/>
                </a:lnTo>
                <a:lnTo>
                  <a:pt x="28" y="60"/>
                </a:lnTo>
                <a:lnTo>
                  <a:pt x="29" y="58"/>
                </a:lnTo>
                <a:lnTo>
                  <a:pt x="30" y="56"/>
                </a:lnTo>
                <a:lnTo>
                  <a:pt x="33" y="52"/>
                </a:lnTo>
                <a:lnTo>
                  <a:pt x="34" y="50"/>
                </a:lnTo>
                <a:lnTo>
                  <a:pt x="34" y="48"/>
                </a:lnTo>
                <a:lnTo>
                  <a:pt x="34" y="47"/>
                </a:lnTo>
                <a:lnTo>
                  <a:pt x="35" y="45"/>
                </a:lnTo>
                <a:lnTo>
                  <a:pt x="39" y="41"/>
                </a:lnTo>
                <a:lnTo>
                  <a:pt x="39" y="39"/>
                </a:lnTo>
                <a:lnTo>
                  <a:pt x="39" y="37"/>
                </a:lnTo>
                <a:lnTo>
                  <a:pt x="40" y="35"/>
                </a:lnTo>
                <a:lnTo>
                  <a:pt x="41" y="34"/>
                </a:lnTo>
                <a:lnTo>
                  <a:pt x="45" y="29"/>
                </a:lnTo>
                <a:lnTo>
                  <a:pt x="51" y="23"/>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516" name="SMARTPenAnnotation32"/>
          <p:cNvSpPr>
            <a:spLocks/>
          </p:cNvSpPr>
          <p:nvPr/>
        </p:nvSpPr>
        <p:spPr bwMode="auto">
          <a:xfrm>
            <a:off x="3182938" y="2527300"/>
            <a:ext cx="122237" cy="215900"/>
          </a:xfrm>
          <a:custGeom>
            <a:avLst/>
            <a:gdLst>
              <a:gd name="T0" fmla="*/ 76200 w 77"/>
              <a:gd name="T1" fmla="*/ 4762 h 136"/>
              <a:gd name="T2" fmla="*/ 73025 w 77"/>
              <a:gd name="T3" fmla="*/ 6350 h 136"/>
              <a:gd name="T4" fmla="*/ 69850 w 77"/>
              <a:gd name="T5" fmla="*/ 9525 h 136"/>
              <a:gd name="T6" fmla="*/ 66675 w 77"/>
              <a:gd name="T7" fmla="*/ 15875 h 136"/>
              <a:gd name="T8" fmla="*/ 63500 w 77"/>
              <a:gd name="T9" fmla="*/ 25400 h 136"/>
              <a:gd name="T10" fmla="*/ 60325 w 77"/>
              <a:gd name="T11" fmla="*/ 33337 h 136"/>
              <a:gd name="T12" fmla="*/ 58737 w 77"/>
              <a:gd name="T13" fmla="*/ 41275 h 136"/>
              <a:gd name="T14" fmla="*/ 53975 w 77"/>
              <a:gd name="T15" fmla="*/ 52388 h 136"/>
              <a:gd name="T16" fmla="*/ 11112 w 77"/>
              <a:gd name="T17" fmla="*/ 139700 h 136"/>
              <a:gd name="T18" fmla="*/ 7937 w 77"/>
              <a:gd name="T19" fmla="*/ 152400 h 136"/>
              <a:gd name="T20" fmla="*/ 4762 w 77"/>
              <a:gd name="T21" fmla="*/ 161925 h 136"/>
              <a:gd name="T22" fmla="*/ 0 w 77"/>
              <a:gd name="T23" fmla="*/ 171450 h 136"/>
              <a:gd name="T24" fmla="*/ 0 w 77"/>
              <a:gd name="T25" fmla="*/ 180975 h 136"/>
              <a:gd name="T26" fmla="*/ 3175 w 77"/>
              <a:gd name="T27" fmla="*/ 190500 h 136"/>
              <a:gd name="T28" fmla="*/ 4762 w 77"/>
              <a:gd name="T29" fmla="*/ 198437 h 136"/>
              <a:gd name="T30" fmla="*/ 4762 w 77"/>
              <a:gd name="T31" fmla="*/ 207963 h 136"/>
              <a:gd name="T32" fmla="*/ 7937 w 77"/>
              <a:gd name="T33" fmla="*/ 211138 h 136"/>
              <a:gd name="T34" fmla="*/ 12700 w 77"/>
              <a:gd name="T35" fmla="*/ 212725 h 136"/>
              <a:gd name="T36" fmla="*/ 26987 w 77"/>
              <a:gd name="T37" fmla="*/ 214313 h 136"/>
              <a:gd name="T38" fmla="*/ 47625 w 77"/>
              <a:gd name="T39" fmla="*/ 214313 h 136"/>
              <a:gd name="T40" fmla="*/ 57150 w 77"/>
              <a:gd name="T41" fmla="*/ 211138 h 136"/>
              <a:gd name="T42" fmla="*/ 69850 w 77"/>
              <a:gd name="T43" fmla="*/ 204788 h 136"/>
              <a:gd name="T44" fmla="*/ 79375 w 77"/>
              <a:gd name="T45" fmla="*/ 198437 h 136"/>
              <a:gd name="T46" fmla="*/ 87312 w 77"/>
              <a:gd name="T47" fmla="*/ 193675 h 136"/>
              <a:gd name="T48" fmla="*/ 93662 w 77"/>
              <a:gd name="T49" fmla="*/ 187325 h 136"/>
              <a:gd name="T50" fmla="*/ 114300 w 77"/>
              <a:gd name="T51" fmla="*/ 166687 h 136"/>
              <a:gd name="T52" fmla="*/ 119062 w 77"/>
              <a:gd name="T53" fmla="*/ 157162 h 136"/>
              <a:gd name="T54" fmla="*/ 120650 w 77"/>
              <a:gd name="T55" fmla="*/ 146050 h 136"/>
              <a:gd name="T56" fmla="*/ 120650 w 77"/>
              <a:gd name="T57" fmla="*/ 130175 h 136"/>
              <a:gd name="T58" fmla="*/ 119062 w 77"/>
              <a:gd name="T59" fmla="*/ 127000 h 136"/>
              <a:gd name="T60" fmla="*/ 114300 w 77"/>
              <a:gd name="T61" fmla="*/ 125412 h 136"/>
              <a:gd name="T62" fmla="*/ 112712 w 77"/>
              <a:gd name="T63" fmla="*/ 120650 h 136"/>
              <a:gd name="T64" fmla="*/ 109537 w 77"/>
              <a:gd name="T65" fmla="*/ 117475 h 136"/>
              <a:gd name="T66" fmla="*/ 104775 w 77"/>
              <a:gd name="T67" fmla="*/ 117475 h 136"/>
              <a:gd name="T68" fmla="*/ 100012 w 77"/>
              <a:gd name="T69" fmla="*/ 115887 h 136"/>
              <a:gd name="T70" fmla="*/ 93662 w 77"/>
              <a:gd name="T71" fmla="*/ 119062 h 136"/>
              <a:gd name="T72" fmla="*/ 84137 w 77"/>
              <a:gd name="T73" fmla="*/ 127000 h 136"/>
              <a:gd name="T74" fmla="*/ 65087 w 77"/>
              <a:gd name="T75" fmla="*/ 146050 h 136"/>
              <a:gd name="T76" fmla="*/ 60325 w 77"/>
              <a:gd name="T77" fmla="*/ 153987 h 136"/>
              <a:gd name="T78" fmla="*/ 53975 w 77"/>
              <a:gd name="T79" fmla="*/ 163512 h 136"/>
              <a:gd name="T80" fmla="*/ 50800 w 77"/>
              <a:gd name="T81" fmla="*/ 173037 h 136"/>
              <a:gd name="T82" fmla="*/ 49212 w 77"/>
              <a:gd name="T83" fmla="*/ 184150 h 136"/>
              <a:gd name="T84" fmla="*/ 49212 w 77"/>
              <a:gd name="T85" fmla="*/ 204788 h 136"/>
              <a:gd name="T86" fmla="*/ 58737 w 77"/>
              <a:gd name="T87" fmla="*/ 214313 h 1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7"/>
              <a:gd name="T133" fmla="*/ 0 h 136"/>
              <a:gd name="T134" fmla="*/ 77 w 77"/>
              <a:gd name="T135" fmla="*/ 136 h 1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7" h="136">
                <a:moveTo>
                  <a:pt x="48" y="0"/>
                </a:moveTo>
                <a:lnTo>
                  <a:pt x="48" y="3"/>
                </a:lnTo>
                <a:lnTo>
                  <a:pt x="48" y="4"/>
                </a:lnTo>
                <a:lnTo>
                  <a:pt x="46" y="4"/>
                </a:lnTo>
                <a:lnTo>
                  <a:pt x="45" y="5"/>
                </a:lnTo>
                <a:lnTo>
                  <a:pt x="44" y="6"/>
                </a:lnTo>
                <a:lnTo>
                  <a:pt x="44" y="7"/>
                </a:lnTo>
                <a:lnTo>
                  <a:pt x="42" y="10"/>
                </a:lnTo>
                <a:lnTo>
                  <a:pt x="41" y="13"/>
                </a:lnTo>
                <a:lnTo>
                  <a:pt x="40" y="16"/>
                </a:lnTo>
                <a:lnTo>
                  <a:pt x="39" y="19"/>
                </a:lnTo>
                <a:lnTo>
                  <a:pt x="38" y="21"/>
                </a:lnTo>
                <a:lnTo>
                  <a:pt x="38" y="24"/>
                </a:lnTo>
                <a:lnTo>
                  <a:pt x="37" y="26"/>
                </a:lnTo>
                <a:lnTo>
                  <a:pt x="36" y="29"/>
                </a:lnTo>
                <a:lnTo>
                  <a:pt x="34" y="33"/>
                </a:lnTo>
                <a:lnTo>
                  <a:pt x="31" y="40"/>
                </a:lnTo>
                <a:lnTo>
                  <a:pt x="7" y="88"/>
                </a:lnTo>
                <a:lnTo>
                  <a:pt x="6" y="92"/>
                </a:lnTo>
                <a:lnTo>
                  <a:pt x="5" y="96"/>
                </a:lnTo>
                <a:lnTo>
                  <a:pt x="4" y="99"/>
                </a:lnTo>
                <a:lnTo>
                  <a:pt x="3" y="102"/>
                </a:lnTo>
                <a:lnTo>
                  <a:pt x="2" y="105"/>
                </a:lnTo>
                <a:lnTo>
                  <a:pt x="0" y="108"/>
                </a:lnTo>
                <a:lnTo>
                  <a:pt x="0" y="110"/>
                </a:lnTo>
                <a:lnTo>
                  <a:pt x="0" y="114"/>
                </a:lnTo>
                <a:lnTo>
                  <a:pt x="1" y="117"/>
                </a:lnTo>
                <a:lnTo>
                  <a:pt x="2" y="120"/>
                </a:lnTo>
                <a:lnTo>
                  <a:pt x="2" y="122"/>
                </a:lnTo>
                <a:lnTo>
                  <a:pt x="3" y="125"/>
                </a:lnTo>
                <a:lnTo>
                  <a:pt x="3" y="127"/>
                </a:lnTo>
                <a:lnTo>
                  <a:pt x="3" y="131"/>
                </a:lnTo>
                <a:lnTo>
                  <a:pt x="4" y="132"/>
                </a:lnTo>
                <a:lnTo>
                  <a:pt x="5" y="133"/>
                </a:lnTo>
                <a:lnTo>
                  <a:pt x="6" y="134"/>
                </a:lnTo>
                <a:lnTo>
                  <a:pt x="8" y="134"/>
                </a:lnTo>
                <a:lnTo>
                  <a:pt x="11" y="134"/>
                </a:lnTo>
                <a:lnTo>
                  <a:pt x="17" y="135"/>
                </a:lnTo>
                <a:lnTo>
                  <a:pt x="21" y="135"/>
                </a:lnTo>
                <a:lnTo>
                  <a:pt x="30" y="135"/>
                </a:lnTo>
                <a:lnTo>
                  <a:pt x="33" y="134"/>
                </a:lnTo>
                <a:lnTo>
                  <a:pt x="36" y="133"/>
                </a:lnTo>
                <a:lnTo>
                  <a:pt x="38" y="132"/>
                </a:lnTo>
                <a:lnTo>
                  <a:pt x="44" y="129"/>
                </a:lnTo>
                <a:lnTo>
                  <a:pt x="47" y="127"/>
                </a:lnTo>
                <a:lnTo>
                  <a:pt x="50" y="125"/>
                </a:lnTo>
                <a:lnTo>
                  <a:pt x="52" y="123"/>
                </a:lnTo>
                <a:lnTo>
                  <a:pt x="55" y="122"/>
                </a:lnTo>
                <a:lnTo>
                  <a:pt x="57" y="120"/>
                </a:lnTo>
                <a:lnTo>
                  <a:pt x="59" y="118"/>
                </a:lnTo>
                <a:lnTo>
                  <a:pt x="63" y="114"/>
                </a:lnTo>
                <a:lnTo>
                  <a:pt x="72" y="105"/>
                </a:lnTo>
                <a:lnTo>
                  <a:pt x="74" y="103"/>
                </a:lnTo>
                <a:lnTo>
                  <a:pt x="75" y="99"/>
                </a:lnTo>
                <a:lnTo>
                  <a:pt x="76" y="95"/>
                </a:lnTo>
                <a:lnTo>
                  <a:pt x="76" y="92"/>
                </a:lnTo>
                <a:lnTo>
                  <a:pt x="76" y="88"/>
                </a:lnTo>
                <a:lnTo>
                  <a:pt x="76" y="82"/>
                </a:lnTo>
                <a:lnTo>
                  <a:pt x="76" y="81"/>
                </a:lnTo>
                <a:lnTo>
                  <a:pt x="75" y="80"/>
                </a:lnTo>
                <a:lnTo>
                  <a:pt x="73" y="80"/>
                </a:lnTo>
                <a:lnTo>
                  <a:pt x="72" y="79"/>
                </a:lnTo>
                <a:lnTo>
                  <a:pt x="72" y="77"/>
                </a:lnTo>
                <a:lnTo>
                  <a:pt x="71" y="76"/>
                </a:lnTo>
                <a:lnTo>
                  <a:pt x="71" y="75"/>
                </a:lnTo>
                <a:lnTo>
                  <a:pt x="69" y="74"/>
                </a:lnTo>
                <a:lnTo>
                  <a:pt x="68" y="74"/>
                </a:lnTo>
                <a:lnTo>
                  <a:pt x="66" y="74"/>
                </a:lnTo>
                <a:lnTo>
                  <a:pt x="65" y="73"/>
                </a:lnTo>
                <a:lnTo>
                  <a:pt x="63" y="73"/>
                </a:lnTo>
                <a:lnTo>
                  <a:pt x="61" y="74"/>
                </a:lnTo>
                <a:lnTo>
                  <a:pt x="59" y="75"/>
                </a:lnTo>
                <a:lnTo>
                  <a:pt x="55" y="78"/>
                </a:lnTo>
                <a:lnTo>
                  <a:pt x="53" y="80"/>
                </a:lnTo>
                <a:lnTo>
                  <a:pt x="44" y="88"/>
                </a:lnTo>
                <a:lnTo>
                  <a:pt x="41" y="92"/>
                </a:lnTo>
                <a:lnTo>
                  <a:pt x="39" y="94"/>
                </a:lnTo>
                <a:lnTo>
                  <a:pt x="38" y="97"/>
                </a:lnTo>
                <a:lnTo>
                  <a:pt x="36" y="101"/>
                </a:lnTo>
                <a:lnTo>
                  <a:pt x="34" y="103"/>
                </a:lnTo>
                <a:lnTo>
                  <a:pt x="33" y="105"/>
                </a:lnTo>
                <a:lnTo>
                  <a:pt x="32" y="109"/>
                </a:lnTo>
                <a:lnTo>
                  <a:pt x="32" y="112"/>
                </a:lnTo>
                <a:lnTo>
                  <a:pt x="31" y="116"/>
                </a:lnTo>
                <a:lnTo>
                  <a:pt x="31" y="123"/>
                </a:lnTo>
                <a:lnTo>
                  <a:pt x="31" y="129"/>
                </a:lnTo>
                <a:lnTo>
                  <a:pt x="33" y="131"/>
                </a:lnTo>
                <a:lnTo>
                  <a:pt x="37" y="135"/>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517" name="SMARTPenAnnotation33"/>
          <p:cNvSpPr>
            <a:spLocks/>
          </p:cNvSpPr>
          <p:nvPr/>
        </p:nvSpPr>
        <p:spPr bwMode="auto">
          <a:xfrm>
            <a:off x="3348038" y="2643188"/>
            <a:ext cx="20637" cy="63500"/>
          </a:xfrm>
          <a:custGeom>
            <a:avLst/>
            <a:gdLst>
              <a:gd name="T0" fmla="*/ 19050 w 13"/>
              <a:gd name="T1" fmla="*/ 0 h 40"/>
              <a:gd name="T2" fmla="*/ 19050 w 13"/>
              <a:gd name="T3" fmla="*/ 4762 h 40"/>
              <a:gd name="T4" fmla="*/ 17462 w 13"/>
              <a:gd name="T5" fmla="*/ 6350 h 40"/>
              <a:gd name="T6" fmla="*/ 15875 w 13"/>
              <a:gd name="T7" fmla="*/ 6350 h 40"/>
              <a:gd name="T8" fmla="*/ 14287 w 13"/>
              <a:gd name="T9" fmla="*/ 7938 h 40"/>
              <a:gd name="T10" fmla="*/ 12700 w 13"/>
              <a:gd name="T11" fmla="*/ 9525 h 40"/>
              <a:gd name="T12" fmla="*/ 11112 w 13"/>
              <a:gd name="T13" fmla="*/ 11112 h 40"/>
              <a:gd name="T14" fmla="*/ 11112 w 13"/>
              <a:gd name="T15" fmla="*/ 12700 h 40"/>
              <a:gd name="T16" fmla="*/ 11112 w 13"/>
              <a:gd name="T17" fmla="*/ 15875 h 40"/>
              <a:gd name="T18" fmla="*/ 9525 w 13"/>
              <a:gd name="T19" fmla="*/ 19050 h 40"/>
              <a:gd name="T20" fmla="*/ 9525 w 13"/>
              <a:gd name="T21" fmla="*/ 25400 h 40"/>
              <a:gd name="T22" fmla="*/ 9525 w 13"/>
              <a:gd name="T23" fmla="*/ 28575 h 40"/>
              <a:gd name="T24" fmla="*/ 9525 w 13"/>
              <a:gd name="T25" fmla="*/ 31750 h 40"/>
              <a:gd name="T26" fmla="*/ 7937 w 13"/>
              <a:gd name="T27" fmla="*/ 33337 h 40"/>
              <a:gd name="T28" fmla="*/ 6350 w 13"/>
              <a:gd name="T29" fmla="*/ 36512 h 40"/>
              <a:gd name="T30" fmla="*/ 4762 w 13"/>
              <a:gd name="T31" fmla="*/ 39687 h 40"/>
              <a:gd name="T32" fmla="*/ 3175 w 13"/>
              <a:gd name="T33" fmla="*/ 41275 h 40"/>
              <a:gd name="T34" fmla="*/ 3175 w 13"/>
              <a:gd name="T35" fmla="*/ 44450 h 40"/>
              <a:gd name="T36" fmla="*/ 1587 w 13"/>
              <a:gd name="T37" fmla="*/ 52388 h 40"/>
              <a:gd name="T38" fmla="*/ 1587 w 13"/>
              <a:gd name="T39" fmla="*/ 53975 h 40"/>
              <a:gd name="T40" fmla="*/ 0 w 13"/>
              <a:gd name="T41" fmla="*/ 55563 h 40"/>
              <a:gd name="T42" fmla="*/ 0 w 13"/>
              <a:gd name="T43" fmla="*/ 61913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
              <a:gd name="T67" fmla="*/ 0 h 40"/>
              <a:gd name="T68" fmla="*/ 13 w 13"/>
              <a:gd name="T69" fmla="*/ 40 h 4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 h="40">
                <a:moveTo>
                  <a:pt x="12" y="0"/>
                </a:moveTo>
                <a:lnTo>
                  <a:pt x="12" y="3"/>
                </a:lnTo>
                <a:lnTo>
                  <a:pt x="11" y="4"/>
                </a:lnTo>
                <a:lnTo>
                  <a:pt x="10" y="4"/>
                </a:lnTo>
                <a:lnTo>
                  <a:pt x="9" y="5"/>
                </a:lnTo>
                <a:lnTo>
                  <a:pt x="8" y="6"/>
                </a:lnTo>
                <a:lnTo>
                  <a:pt x="7" y="7"/>
                </a:lnTo>
                <a:lnTo>
                  <a:pt x="7" y="8"/>
                </a:lnTo>
                <a:lnTo>
                  <a:pt x="7" y="10"/>
                </a:lnTo>
                <a:lnTo>
                  <a:pt x="6" y="12"/>
                </a:lnTo>
                <a:lnTo>
                  <a:pt x="6" y="16"/>
                </a:lnTo>
                <a:lnTo>
                  <a:pt x="6" y="18"/>
                </a:lnTo>
                <a:lnTo>
                  <a:pt x="6" y="20"/>
                </a:lnTo>
                <a:lnTo>
                  <a:pt x="5" y="21"/>
                </a:lnTo>
                <a:lnTo>
                  <a:pt x="4" y="23"/>
                </a:lnTo>
                <a:lnTo>
                  <a:pt x="3" y="25"/>
                </a:lnTo>
                <a:lnTo>
                  <a:pt x="2" y="26"/>
                </a:lnTo>
                <a:lnTo>
                  <a:pt x="2" y="28"/>
                </a:lnTo>
                <a:lnTo>
                  <a:pt x="1" y="33"/>
                </a:lnTo>
                <a:lnTo>
                  <a:pt x="1" y="34"/>
                </a:lnTo>
                <a:lnTo>
                  <a:pt x="0" y="35"/>
                </a:lnTo>
                <a:lnTo>
                  <a:pt x="0" y="39"/>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518" name="SMARTPenAnnotation34"/>
          <p:cNvSpPr>
            <a:spLocks/>
          </p:cNvSpPr>
          <p:nvPr/>
        </p:nvSpPr>
        <p:spPr bwMode="auto">
          <a:xfrm>
            <a:off x="3411538" y="2509838"/>
            <a:ext cx="152400" cy="125412"/>
          </a:xfrm>
          <a:custGeom>
            <a:avLst/>
            <a:gdLst>
              <a:gd name="T0" fmla="*/ 44450 w 96"/>
              <a:gd name="T1" fmla="*/ 0 h 79"/>
              <a:gd name="T2" fmla="*/ 44450 w 96"/>
              <a:gd name="T3" fmla="*/ 20637 h 79"/>
              <a:gd name="T4" fmla="*/ 42862 w 96"/>
              <a:gd name="T5" fmla="*/ 23812 h 79"/>
              <a:gd name="T6" fmla="*/ 41275 w 96"/>
              <a:gd name="T7" fmla="*/ 28575 h 79"/>
              <a:gd name="T8" fmla="*/ 39687 w 96"/>
              <a:gd name="T9" fmla="*/ 33337 h 79"/>
              <a:gd name="T10" fmla="*/ 38100 w 96"/>
              <a:gd name="T11" fmla="*/ 38100 h 79"/>
              <a:gd name="T12" fmla="*/ 36513 w 96"/>
              <a:gd name="T13" fmla="*/ 42862 h 79"/>
              <a:gd name="T14" fmla="*/ 36513 w 96"/>
              <a:gd name="T15" fmla="*/ 46037 h 79"/>
              <a:gd name="T16" fmla="*/ 36513 w 96"/>
              <a:gd name="T17" fmla="*/ 50800 h 79"/>
              <a:gd name="T18" fmla="*/ 36513 w 96"/>
              <a:gd name="T19" fmla="*/ 55562 h 79"/>
              <a:gd name="T20" fmla="*/ 34925 w 96"/>
              <a:gd name="T21" fmla="*/ 60325 h 79"/>
              <a:gd name="T22" fmla="*/ 34925 w 96"/>
              <a:gd name="T23" fmla="*/ 65087 h 79"/>
              <a:gd name="T24" fmla="*/ 33338 w 96"/>
              <a:gd name="T25" fmla="*/ 71437 h 79"/>
              <a:gd name="T26" fmla="*/ 30163 w 96"/>
              <a:gd name="T27" fmla="*/ 77787 h 79"/>
              <a:gd name="T28" fmla="*/ 28575 w 96"/>
              <a:gd name="T29" fmla="*/ 82550 h 79"/>
              <a:gd name="T30" fmla="*/ 28575 w 96"/>
              <a:gd name="T31" fmla="*/ 85725 h 79"/>
              <a:gd name="T32" fmla="*/ 26988 w 96"/>
              <a:gd name="T33" fmla="*/ 90487 h 79"/>
              <a:gd name="T34" fmla="*/ 26988 w 96"/>
              <a:gd name="T35" fmla="*/ 93662 h 79"/>
              <a:gd name="T36" fmla="*/ 23812 w 96"/>
              <a:gd name="T37" fmla="*/ 96837 h 79"/>
              <a:gd name="T38" fmla="*/ 22225 w 96"/>
              <a:gd name="T39" fmla="*/ 100012 h 79"/>
              <a:gd name="T40" fmla="*/ 19050 w 96"/>
              <a:gd name="T41" fmla="*/ 103187 h 79"/>
              <a:gd name="T42" fmla="*/ 17463 w 96"/>
              <a:gd name="T43" fmla="*/ 106362 h 79"/>
              <a:gd name="T44" fmla="*/ 9525 w 96"/>
              <a:gd name="T45" fmla="*/ 114300 h 79"/>
              <a:gd name="T46" fmla="*/ 0 w 96"/>
              <a:gd name="T47" fmla="*/ 123825 h 79"/>
              <a:gd name="T48" fmla="*/ 0 w 96"/>
              <a:gd name="T49" fmla="*/ 123825 h 79"/>
              <a:gd name="T50" fmla="*/ 17463 w 96"/>
              <a:gd name="T51" fmla="*/ 123825 h 79"/>
              <a:gd name="T52" fmla="*/ 22225 w 96"/>
              <a:gd name="T53" fmla="*/ 123825 h 79"/>
              <a:gd name="T54" fmla="*/ 25400 w 96"/>
              <a:gd name="T55" fmla="*/ 122237 h 79"/>
              <a:gd name="T56" fmla="*/ 28575 w 96"/>
              <a:gd name="T57" fmla="*/ 119062 h 79"/>
              <a:gd name="T58" fmla="*/ 31750 w 96"/>
              <a:gd name="T59" fmla="*/ 119062 h 79"/>
              <a:gd name="T60" fmla="*/ 34925 w 96"/>
              <a:gd name="T61" fmla="*/ 117475 h 79"/>
              <a:gd name="T62" fmla="*/ 38100 w 96"/>
              <a:gd name="T63" fmla="*/ 117475 h 79"/>
              <a:gd name="T64" fmla="*/ 42862 w 96"/>
              <a:gd name="T65" fmla="*/ 115887 h 79"/>
              <a:gd name="T66" fmla="*/ 46037 w 96"/>
              <a:gd name="T67" fmla="*/ 115887 h 79"/>
              <a:gd name="T68" fmla="*/ 52388 w 96"/>
              <a:gd name="T69" fmla="*/ 115887 h 79"/>
              <a:gd name="T70" fmla="*/ 55563 w 96"/>
              <a:gd name="T71" fmla="*/ 114300 h 79"/>
              <a:gd name="T72" fmla="*/ 60325 w 96"/>
              <a:gd name="T73" fmla="*/ 112712 h 79"/>
              <a:gd name="T74" fmla="*/ 63500 w 96"/>
              <a:gd name="T75" fmla="*/ 111125 h 79"/>
              <a:gd name="T76" fmla="*/ 68263 w 96"/>
              <a:gd name="T77" fmla="*/ 109537 h 79"/>
              <a:gd name="T78" fmla="*/ 73025 w 96"/>
              <a:gd name="T79" fmla="*/ 107950 h 79"/>
              <a:gd name="T80" fmla="*/ 77787 w 96"/>
              <a:gd name="T81" fmla="*/ 107950 h 79"/>
              <a:gd name="T82" fmla="*/ 82550 w 96"/>
              <a:gd name="T83" fmla="*/ 107950 h 79"/>
              <a:gd name="T84" fmla="*/ 87312 w 96"/>
              <a:gd name="T85" fmla="*/ 106362 h 79"/>
              <a:gd name="T86" fmla="*/ 90487 w 96"/>
              <a:gd name="T87" fmla="*/ 106362 h 79"/>
              <a:gd name="T88" fmla="*/ 96837 w 96"/>
              <a:gd name="T89" fmla="*/ 106362 h 79"/>
              <a:gd name="T90" fmla="*/ 109538 w 96"/>
              <a:gd name="T91" fmla="*/ 106362 h 79"/>
              <a:gd name="T92" fmla="*/ 114300 w 96"/>
              <a:gd name="T93" fmla="*/ 106362 h 79"/>
              <a:gd name="T94" fmla="*/ 119063 w 96"/>
              <a:gd name="T95" fmla="*/ 106362 h 79"/>
              <a:gd name="T96" fmla="*/ 122238 w 96"/>
              <a:gd name="T97" fmla="*/ 103187 h 79"/>
              <a:gd name="T98" fmla="*/ 127000 w 96"/>
              <a:gd name="T99" fmla="*/ 101600 h 79"/>
              <a:gd name="T100" fmla="*/ 130175 w 96"/>
              <a:gd name="T101" fmla="*/ 100012 h 79"/>
              <a:gd name="T102" fmla="*/ 133350 w 96"/>
              <a:gd name="T103" fmla="*/ 100012 h 79"/>
              <a:gd name="T104" fmla="*/ 141288 w 96"/>
              <a:gd name="T105" fmla="*/ 98425 h 79"/>
              <a:gd name="T106" fmla="*/ 144463 w 96"/>
              <a:gd name="T107" fmla="*/ 98425 h 79"/>
              <a:gd name="T108" fmla="*/ 150813 w 96"/>
              <a:gd name="T109" fmla="*/ 98425 h 7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96"/>
              <a:gd name="T166" fmla="*/ 0 h 79"/>
              <a:gd name="T167" fmla="*/ 96 w 96"/>
              <a:gd name="T168" fmla="*/ 79 h 7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96" h="79">
                <a:moveTo>
                  <a:pt x="28" y="0"/>
                </a:moveTo>
                <a:lnTo>
                  <a:pt x="28" y="13"/>
                </a:lnTo>
                <a:lnTo>
                  <a:pt x="27" y="15"/>
                </a:lnTo>
                <a:lnTo>
                  <a:pt x="26" y="18"/>
                </a:lnTo>
                <a:lnTo>
                  <a:pt x="25" y="21"/>
                </a:lnTo>
                <a:lnTo>
                  <a:pt x="24" y="24"/>
                </a:lnTo>
                <a:lnTo>
                  <a:pt x="23" y="27"/>
                </a:lnTo>
                <a:lnTo>
                  <a:pt x="23" y="29"/>
                </a:lnTo>
                <a:lnTo>
                  <a:pt x="23" y="32"/>
                </a:lnTo>
                <a:lnTo>
                  <a:pt x="23" y="35"/>
                </a:lnTo>
                <a:lnTo>
                  <a:pt x="22" y="38"/>
                </a:lnTo>
                <a:lnTo>
                  <a:pt x="22" y="41"/>
                </a:lnTo>
                <a:lnTo>
                  <a:pt x="21" y="45"/>
                </a:lnTo>
                <a:lnTo>
                  <a:pt x="19" y="49"/>
                </a:lnTo>
                <a:lnTo>
                  <a:pt x="18" y="52"/>
                </a:lnTo>
                <a:lnTo>
                  <a:pt x="18" y="54"/>
                </a:lnTo>
                <a:lnTo>
                  <a:pt x="17" y="57"/>
                </a:lnTo>
                <a:lnTo>
                  <a:pt x="17" y="59"/>
                </a:lnTo>
                <a:lnTo>
                  <a:pt x="15" y="61"/>
                </a:lnTo>
                <a:lnTo>
                  <a:pt x="14" y="63"/>
                </a:lnTo>
                <a:lnTo>
                  <a:pt x="12" y="65"/>
                </a:lnTo>
                <a:lnTo>
                  <a:pt x="11" y="67"/>
                </a:lnTo>
                <a:lnTo>
                  <a:pt x="6" y="72"/>
                </a:lnTo>
                <a:lnTo>
                  <a:pt x="0" y="78"/>
                </a:lnTo>
                <a:lnTo>
                  <a:pt x="11" y="78"/>
                </a:lnTo>
                <a:lnTo>
                  <a:pt x="14" y="78"/>
                </a:lnTo>
                <a:lnTo>
                  <a:pt x="16" y="77"/>
                </a:lnTo>
                <a:lnTo>
                  <a:pt x="18" y="75"/>
                </a:lnTo>
                <a:lnTo>
                  <a:pt x="20" y="75"/>
                </a:lnTo>
                <a:lnTo>
                  <a:pt x="22" y="74"/>
                </a:lnTo>
                <a:lnTo>
                  <a:pt x="24" y="74"/>
                </a:lnTo>
                <a:lnTo>
                  <a:pt x="27" y="73"/>
                </a:lnTo>
                <a:lnTo>
                  <a:pt x="29" y="73"/>
                </a:lnTo>
                <a:lnTo>
                  <a:pt x="33" y="73"/>
                </a:lnTo>
                <a:lnTo>
                  <a:pt x="35" y="72"/>
                </a:lnTo>
                <a:lnTo>
                  <a:pt x="38" y="71"/>
                </a:lnTo>
                <a:lnTo>
                  <a:pt x="40" y="70"/>
                </a:lnTo>
                <a:lnTo>
                  <a:pt x="43" y="69"/>
                </a:lnTo>
                <a:lnTo>
                  <a:pt x="46" y="68"/>
                </a:lnTo>
                <a:lnTo>
                  <a:pt x="49" y="68"/>
                </a:lnTo>
                <a:lnTo>
                  <a:pt x="52" y="68"/>
                </a:lnTo>
                <a:lnTo>
                  <a:pt x="55" y="67"/>
                </a:lnTo>
                <a:lnTo>
                  <a:pt x="57" y="67"/>
                </a:lnTo>
                <a:lnTo>
                  <a:pt x="61" y="67"/>
                </a:lnTo>
                <a:lnTo>
                  <a:pt x="69" y="67"/>
                </a:lnTo>
                <a:lnTo>
                  <a:pt x="72" y="67"/>
                </a:lnTo>
                <a:lnTo>
                  <a:pt x="75" y="67"/>
                </a:lnTo>
                <a:lnTo>
                  <a:pt x="77" y="65"/>
                </a:lnTo>
                <a:lnTo>
                  <a:pt x="80" y="64"/>
                </a:lnTo>
                <a:lnTo>
                  <a:pt x="82" y="63"/>
                </a:lnTo>
                <a:lnTo>
                  <a:pt x="84" y="63"/>
                </a:lnTo>
                <a:lnTo>
                  <a:pt x="89" y="62"/>
                </a:lnTo>
                <a:lnTo>
                  <a:pt x="91" y="62"/>
                </a:lnTo>
                <a:lnTo>
                  <a:pt x="95" y="62"/>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519" name="SMARTPenAnnotation35"/>
          <p:cNvSpPr>
            <a:spLocks/>
          </p:cNvSpPr>
          <p:nvPr/>
        </p:nvSpPr>
        <p:spPr bwMode="auto">
          <a:xfrm>
            <a:off x="3490913" y="2509838"/>
            <a:ext cx="11112" cy="223837"/>
          </a:xfrm>
          <a:custGeom>
            <a:avLst/>
            <a:gdLst>
              <a:gd name="T0" fmla="*/ 9525 w 7"/>
              <a:gd name="T1" fmla="*/ 0 h 141"/>
              <a:gd name="T2" fmla="*/ 9525 w 7"/>
              <a:gd name="T3" fmla="*/ 139700 h 141"/>
              <a:gd name="T4" fmla="*/ 7937 w 7"/>
              <a:gd name="T5" fmla="*/ 146050 h 141"/>
              <a:gd name="T6" fmla="*/ 6350 w 7"/>
              <a:gd name="T7" fmla="*/ 150812 h 141"/>
              <a:gd name="T8" fmla="*/ 4762 w 7"/>
              <a:gd name="T9" fmla="*/ 157162 h 141"/>
              <a:gd name="T10" fmla="*/ 3175 w 7"/>
              <a:gd name="T11" fmla="*/ 161925 h 141"/>
              <a:gd name="T12" fmla="*/ 3175 w 7"/>
              <a:gd name="T13" fmla="*/ 166687 h 141"/>
              <a:gd name="T14" fmla="*/ 1587 w 7"/>
              <a:gd name="T15" fmla="*/ 169862 h 141"/>
              <a:gd name="T16" fmla="*/ 1587 w 7"/>
              <a:gd name="T17" fmla="*/ 174625 h 141"/>
              <a:gd name="T18" fmla="*/ 1587 w 7"/>
              <a:gd name="T19" fmla="*/ 177800 h 141"/>
              <a:gd name="T20" fmla="*/ 1587 w 7"/>
              <a:gd name="T21" fmla="*/ 180975 h 141"/>
              <a:gd name="T22" fmla="*/ 0 w 7"/>
              <a:gd name="T23" fmla="*/ 187325 h 141"/>
              <a:gd name="T24" fmla="*/ 0 w 7"/>
              <a:gd name="T25" fmla="*/ 198437 h 141"/>
              <a:gd name="T26" fmla="*/ 0 w 7"/>
              <a:gd name="T27" fmla="*/ 222250 h 1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
              <a:gd name="T43" fmla="*/ 0 h 141"/>
              <a:gd name="T44" fmla="*/ 7 w 7"/>
              <a:gd name="T45" fmla="*/ 141 h 14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 h="141">
                <a:moveTo>
                  <a:pt x="6" y="0"/>
                </a:moveTo>
                <a:lnTo>
                  <a:pt x="6" y="88"/>
                </a:lnTo>
                <a:lnTo>
                  <a:pt x="5" y="92"/>
                </a:lnTo>
                <a:lnTo>
                  <a:pt x="4" y="95"/>
                </a:lnTo>
                <a:lnTo>
                  <a:pt x="3" y="99"/>
                </a:lnTo>
                <a:lnTo>
                  <a:pt x="2" y="102"/>
                </a:lnTo>
                <a:lnTo>
                  <a:pt x="2" y="105"/>
                </a:lnTo>
                <a:lnTo>
                  <a:pt x="1" y="107"/>
                </a:lnTo>
                <a:lnTo>
                  <a:pt x="1" y="110"/>
                </a:lnTo>
                <a:lnTo>
                  <a:pt x="1" y="112"/>
                </a:lnTo>
                <a:lnTo>
                  <a:pt x="1" y="114"/>
                </a:lnTo>
                <a:lnTo>
                  <a:pt x="0" y="118"/>
                </a:lnTo>
                <a:lnTo>
                  <a:pt x="0" y="125"/>
                </a:lnTo>
                <a:lnTo>
                  <a:pt x="0" y="140"/>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520" name="SMARTPenAnnotation36"/>
          <p:cNvSpPr>
            <a:spLocks/>
          </p:cNvSpPr>
          <p:nvPr/>
        </p:nvSpPr>
        <p:spPr bwMode="auto">
          <a:xfrm>
            <a:off x="4127500" y="1751013"/>
            <a:ext cx="169863" cy="233362"/>
          </a:xfrm>
          <a:custGeom>
            <a:avLst/>
            <a:gdLst>
              <a:gd name="T0" fmla="*/ 166688 w 107"/>
              <a:gd name="T1" fmla="*/ 38100 h 147"/>
              <a:gd name="T2" fmla="*/ 160338 w 107"/>
              <a:gd name="T3" fmla="*/ 22225 h 147"/>
              <a:gd name="T4" fmla="*/ 152400 w 107"/>
              <a:gd name="T5" fmla="*/ 12700 h 147"/>
              <a:gd name="T6" fmla="*/ 142875 w 107"/>
              <a:gd name="T7" fmla="*/ 7937 h 147"/>
              <a:gd name="T8" fmla="*/ 127000 w 107"/>
              <a:gd name="T9" fmla="*/ 1587 h 147"/>
              <a:gd name="T10" fmla="*/ 111125 w 107"/>
              <a:gd name="T11" fmla="*/ 0 h 147"/>
              <a:gd name="T12" fmla="*/ 63500 w 107"/>
              <a:gd name="T13" fmla="*/ 0 h 147"/>
              <a:gd name="T14" fmla="*/ 46038 w 107"/>
              <a:gd name="T15" fmla="*/ 3175 h 147"/>
              <a:gd name="T16" fmla="*/ 31750 w 107"/>
              <a:gd name="T17" fmla="*/ 6350 h 147"/>
              <a:gd name="T18" fmla="*/ 22225 w 107"/>
              <a:gd name="T19" fmla="*/ 12700 h 147"/>
              <a:gd name="T20" fmla="*/ 12700 w 107"/>
              <a:gd name="T21" fmla="*/ 20637 h 147"/>
              <a:gd name="T22" fmla="*/ 1588 w 107"/>
              <a:gd name="T23" fmla="*/ 31750 h 147"/>
              <a:gd name="T24" fmla="*/ 1588 w 107"/>
              <a:gd name="T25" fmla="*/ 41275 h 147"/>
              <a:gd name="T26" fmla="*/ 4763 w 107"/>
              <a:gd name="T27" fmla="*/ 46037 h 147"/>
              <a:gd name="T28" fmla="*/ 11113 w 107"/>
              <a:gd name="T29" fmla="*/ 60325 h 147"/>
              <a:gd name="T30" fmla="*/ 19050 w 107"/>
              <a:gd name="T31" fmla="*/ 73025 h 147"/>
              <a:gd name="T32" fmla="*/ 44450 w 107"/>
              <a:gd name="T33" fmla="*/ 98425 h 147"/>
              <a:gd name="T34" fmla="*/ 53975 w 107"/>
              <a:gd name="T35" fmla="*/ 114300 h 147"/>
              <a:gd name="T36" fmla="*/ 68263 w 107"/>
              <a:gd name="T37" fmla="*/ 125412 h 147"/>
              <a:gd name="T38" fmla="*/ 79375 w 107"/>
              <a:gd name="T39" fmla="*/ 139700 h 147"/>
              <a:gd name="T40" fmla="*/ 90488 w 107"/>
              <a:gd name="T41" fmla="*/ 152400 h 147"/>
              <a:gd name="T42" fmla="*/ 93663 w 107"/>
              <a:gd name="T43" fmla="*/ 166687 h 147"/>
              <a:gd name="T44" fmla="*/ 100013 w 107"/>
              <a:gd name="T45" fmla="*/ 179387 h 147"/>
              <a:gd name="T46" fmla="*/ 103188 w 107"/>
              <a:gd name="T47" fmla="*/ 193675 h 147"/>
              <a:gd name="T48" fmla="*/ 104775 w 107"/>
              <a:gd name="T49" fmla="*/ 206375 h 147"/>
              <a:gd name="T50" fmla="*/ 98425 w 107"/>
              <a:gd name="T51" fmla="*/ 222250 h 147"/>
              <a:gd name="T52" fmla="*/ 93663 w 107"/>
              <a:gd name="T53" fmla="*/ 228600 h 147"/>
              <a:gd name="T54" fmla="*/ 79375 w 107"/>
              <a:gd name="T55" fmla="*/ 231775 h 147"/>
              <a:gd name="T56" fmla="*/ 53975 w 107"/>
              <a:gd name="T57" fmla="*/ 230187 h 147"/>
              <a:gd name="T58" fmla="*/ 46038 w 107"/>
              <a:gd name="T59" fmla="*/ 225425 h 147"/>
              <a:gd name="T60" fmla="*/ 38100 w 107"/>
              <a:gd name="T61" fmla="*/ 222250 h 147"/>
              <a:gd name="T62" fmla="*/ 31750 w 107"/>
              <a:gd name="T63" fmla="*/ 212725 h 147"/>
              <a:gd name="T64" fmla="*/ 26988 w 107"/>
              <a:gd name="T65" fmla="*/ 201612 h 147"/>
              <a:gd name="T66" fmla="*/ 25400 w 107"/>
              <a:gd name="T67" fmla="*/ 184150 h 147"/>
              <a:gd name="T68" fmla="*/ 26988 w 107"/>
              <a:gd name="T69" fmla="*/ 166687 h 147"/>
              <a:gd name="T70" fmla="*/ 34925 w 107"/>
              <a:gd name="T71" fmla="*/ 152400 h 147"/>
              <a:gd name="T72" fmla="*/ 42863 w 107"/>
              <a:gd name="T73" fmla="*/ 142875 h 147"/>
              <a:gd name="T74" fmla="*/ 52388 w 107"/>
              <a:gd name="T75" fmla="*/ 130175 h 147"/>
              <a:gd name="T76" fmla="*/ 63500 w 107"/>
              <a:gd name="T77" fmla="*/ 117475 h 147"/>
              <a:gd name="T78" fmla="*/ 76200 w 107"/>
              <a:gd name="T79" fmla="*/ 104775 h 147"/>
              <a:gd name="T80" fmla="*/ 87313 w 107"/>
              <a:gd name="T81" fmla="*/ 90487 h 147"/>
              <a:gd name="T82" fmla="*/ 98425 w 107"/>
              <a:gd name="T83" fmla="*/ 77787 h 147"/>
              <a:gd name="T84" fmla="*/ 112713 w 107"/>
              <a:gd name="T85" fmla="*/ 58737 h 147"/>
              <a:gd name="T86" fmla="*/ 120650 w 107"/>
              <a:gd name="T87" fmla="*/ 44450 h 147"/>
              <a:gd name="T88" fmla="*/ 125413 w 107"/>
              <a:gd name="T89" fmla="*/ 38100 h 147"/>
              <a:gd name="T90" fmla="*/ 130175 w 107"/>
              <a:gd name="T91" fmla="*/ 33337 h 14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7"/>
              <a:gd name="T139" fmla="*/ 0 h 147"/>
              <a:gd name="T140" fmla="*/ 107 w 107"/>
              <a:gd name="T141" fmla="*/ 147 h 14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7" h="147">
                <a:moveTo>
                  <a:pt x="106" y="50"/>
                </a:moveTo>
                <a:lnTo>
                  <a:pt x="106" y="26"/>
                </a:lnTo>
                <a:lnTo>
                  <a:pt x="105" y="24"/>
                </a:lnTo>
                <a:lnTo>
                  <a:pt x="103" y="20"/>
                </a:lnTo>
                <a:lnTo>
                  <a:pt x="101" y="16"/>
                </a:lnTo>
                <a:lnTo>
                  <a:pt x="101" y="14"/>
                </a:lnTo>
                <a:lnTo>
                  <a:pt x="99" y="11"/>
                </a:lnTo>
                <a:lnTo>
                  <a:pt x="97" y="9"/>
                </a:lnTo>
                <a:lnTo>
                  <a:pt x="96" y="8"/>
                </a:lnTo>
                <a:lnTo>
                  <a:pt x="94" y="7"/>
                </a:lnTo>
                <a:lnTo>
                  <a:pt x="92" y="6"/>
                </a:lnTo>
                <a:lnTo>
                  <a:pt x="90" y="5"/>
                </a:lnTo>
                <a:lnTo>
                  <a:pt x="87" y="4"/>
                </a:lnTo>
                <a:lnTo>
                  <a:pt x="84" y="2"/>
                </a:lnTo>
                <a:lnTo>
                  <a:pt x="80" y="1"/>
                </a:lnTo>
                <a:lnTo>
                  <a:pt x="77" y="1"/>
                </a:lnTo>
                <a:lnTo>
                  <a:pt x="73" y="0"/>
                </a:lnTo>
                <a:lnTo>
                  <a:pt x="70" y="0"/>
                </a:lnTo>
                <a:lnTo>
                  <a:pt x="66" y="0"/>
                </a:lnTo>
                <a:lnTo>
                  <a:pt x="59" y="0"/>
                </a:lnTo>
                <a:lnTo>
                  <a:pt x="40" y="0"/>
                </a:lnTo>
                <a:lnTo>
                  <a:pt x="36" y="0"/>
                </a:lnTo>
                <a:lnTo>
                  <a:pt x="32" y="1"/>
                </a:lnTo>
                <a:lnTo>
                  <a:pt x="29" y="2"/>
                </a:lnTo>
                <a:lnTo>
                  <a:pt x="26" y="3"/>
                </a:lnTo>
                <a:lnTo>
                  <a:pt x="23" y="4"/>
                </a:lnTo>
                <a:lnTo>
                  <a:pt x="20" y="4"/>
                </a:lnTo>
                <a:lnTo>
                  <a:pt x="18" y="5"/>
                </a:lnTo>
                <a:lnTo>
                  <a:pt x="16" y="6"/>
                </a:lnTo>
                <a:lnTo>
                  <a:pt x="14" y="8"/>
                </a:lnTo>
                <a:lnTo>
                  <a:pt x="12" y="9"/>
                </a:lnTo>
                <a:lnTo>
                  <a:pt x="10" y="11"/>
                </a:lnTo>
                <a:lnTo>
                  <a:pt x="8" y="13"/>
                </a:lnTo>
                <a:lnTo>
                  <a:pt x="4" y="16"/>
                </a:lnTo>
                <a:lnTo>
                  <a:pt x="3" y="18"/>
                </a:lnTo>
                <a:lnTo>
                  <a:pt x="1" y="20"/>
                </a:lnTo>
                <a:lnTo>
                  <a:pt x="0" y="24"/>
                </a:lnTo>
                <a:lnTo>
                  <a:pt x="0" y="25"/>
                </a:lnTo>
                <a:lnTo>
                  <a:pt x="1" y="26"/>
                </a:lnTo>
                <a:lnTo>
                  <a:pt x="2" y="27"/>
                </a:lnTo>
                <a:lnTo>
                  <a:pt x="3" y="28"/>
                </a:lnTo>
                <a:lnTo>
                  <a:pt x="3" y="29"/>
                </a:lnTo>
                <a:lnTo>
                  <a:pt x="5" y="33"/>
                </a:lnTo>
                <a:lnTo>
                  <a:pt x="6" y="35"/>
                </a:lnTo>
                <a:lnTo>
                  <a:pt x="7" y="38"/>
                </a:lnTo>
                <a:lnTo>
                  <a:pt x="9" y="41"/>
                </a:lnTo>
                <a:lnTo>
                  <a:pt x="10" y="43"/>
                </a:lnTo>
                <a:lnTo>
                  <a:pt x="12" y="46"/>
                </a:lnTo>
                <a:lnTo>
                  <a:pt x="15" y="48"/>
                </a:lnTo>
                <a:lnTo>
                  <a:pt x="17" y="51"/>
                </a:lnTo>
                <a:lnTo>
                  <a:pt x="28" y="62"/>
                </a:lnTo>
                <a:lnTo>
                  <a:pt x="30" y="65"/>
                </a:lnTo>
                <a:lnTo>
                  <a:pt x="32" y="68"/>
                </a:lnTo>
                <a:lnTo>
                  <a:pt x="34" y="72"/>
                </a:lnTo>
                <a:lnTo>
                  <a:pt x="37" y="74"/>
                </a:lnTo>
                <a:lnTo>
                  <a:pt x="40" y="77"/>
                </a:lnTo>
                <a:lnTo>
                  <a:pt x="43" y="79"/>
                </a:lnTo>
                <a:lnTo>
                  <a:pt x="46" y="82"/>
                </a:lnTo>
                <a:lnTo>
                  <a:pt x="48" y="85"/>
                </a:lnTo>
                <a:lnTo>
                  <a:pt x="50" y="88"/>
                </a:lnTo>
                <a:lnTo>
                  <a:pt x="53" y="91"/>
                </a:lnTo>
                <a:lnTo>
                  <a:pt x="55" y="94"/>
                </a:lnTo>
                <a:lnTo>
                  <a:pt x="57" y="96"/>
                </a:lnTo>
                <a:lnTo>
                  <a:pt x="58" y="99"/>
                </a:lnTo>
                <a:lnTo>
                  <a:pt x="59" y="102"/>
                </a:lnTo>
                <a:lnTo>
                  <a:pt x="59" y="105"/>
                </a:lnTo>
                <a:lnTo>
                  <a:pt x="60" y="108"/>
                </a:lnTo>
                <a:lnTo>
                  <a:pt x="62" y="111"/>
                </a:lnTo>
                <a:lnTo>
                  <a:pt x="63" y="113"/>
                </a:lnTo>
                <a:lnTo>
                  <a:pt x="64" y="116"/>
                </a:lnTo>
                <a:lnTo>
                  <a:pt x="65" y="119"/>
                </a:lnTo>
                <a:lnTo>
                  <a:pt x="65" y="122"/>
                </a:lnTo>
                <a:lnTo>
                  <a:pt x="66" y="125"/>
                </a:lnTo>
                <a:lnTo>
                  <a:pt x="66" y="128"/>
                </a:lnTo>
                <a:lnTo>
                  <a:pt x="66" y="130"/>
                </a:lnTo>
                <a:lnTo>
                  <a:pt x="65" y="132"/>
                </a:lnTo>
                <a:lnTo>
                  <a:pt x="63" y="136"/>
                </a:lnTo>
                <a:lnTo>
                  <a:pt x="62" y="140"/>
                </a:lnTo>
                <a:lnTo>
                  <a:pt x="61" y="142"/>
                </a:lnTo>
                <a:lnTo>
                  <a:pt x="61" y="143"/>
                </a:lnTo>
                <a:lnTo>
                  <a:pt x="59" y="144"/>
                </a:lnTo>
                <a:lnTo>
                  <a:pt x="56" y="145"/>
                </a:lnTo>
                <a:lnTo>
                  <a:pt x="55" y="145"/>
                </a:lnTo>
                <a:lnTo>
                  <a:pt x="50" y="146"/>
                </a:lnTo>
                <a:lnTo>
                  <a:pt x="48" y="146"/>
                </a:lnTo>
                <a:lnTo>
                  <a:pt x="36" y="146"/>
                </a:lnTo>
                <a:lnTo>
                  <a:pt x="34" y="145"/>
                </a:lnTo>
                <a:lnTo>
                  <a:pt x="32" y="144"/>
                </a:lnTo>
                <a:lnTo>
                  <a:pt x="31" y="143"/>
                </a:lnTo>
                <a:lnTo>
                  <a:pt x="29" y="142"/>
                </a:lnTo>
                <a:lnTo>
                  <a:pt x="27" y="141"/>
                </a:lnTo>
                <a:lnTo>
                  <a:pt x="25" y="141"/>
                </a:lnTo>
                <a:lnTo>
                  <a:pt x="24" y="140"/>
                </a:lnTo>
                <a:lnTo>
                  <a:pt x="23" y="139"/>
                </a:lnTo>
                <a:lnTo>
                  <a:pt x="22" y="137"/>
                </a:lnTo>
                <a:lnTo>
                  <a:pt x="20" y="134"/>
                </a:lnTo>
                <a:lnTo>
                  <a:pt x="19" y="132"/>
                </a:lnTo>
                <a:lnTo>
                  <a:pt x="18" y="131"/>
                </a:lnTo>
                <a:lnTo>
                  <a:pt x="17" y="127"/>
                </a:lnTo>
                <a:lnTo>
                  <a:pt x="16" y="123"/>
                </a:lnTo>
                <a:lnTo>
                  <a:pt x="16" y="119"/>
                </a:lnTo>
                <a:lnTo>
                  <a:pt x="16" y="116"/>
                </a:lnTo>
                <a:lnTo>
                  <a:pt x="16" y="110"/>
                </a:lnTo>
                <a:lnTo>
                  <a:pt x="16" y="108"/>
                </a:lnTo>
                <a:lnTo>
                  <a:pt x="17" y="105"/>
                </a:lnTo>
                <a:lnTo>
                  <a:pt x="19" y="102"/>
                </a:lnTo>
                <a:lnTo>
                  <a:pt x="20" y="99"/>
                </a:lnTo>
                <a:lnTo>
                  <a:pt x="22" y="96"/>
                </a:lnTo>
                <a:lnTo>
                  <a:pt x="23" y="94"/>
                </a:lnTo>
                <a:lnTo>
                  <a:pt x="25" y="92"/>
                </a:lnTo>
                <a:lnTo>
                  <a:pt x="27" y="90"/>
                </a:lnTo>
                <a:lnTo>
                  <a:pt x="29" y="88"/>
                </a:lnTo>
                <a:lnTo>
                  <a:pt x="31" y="85"/>
                </a:lnTo>
                <a:lnTo>
                  <a:pt x="33" y="82"/>
                </a:lnTo>
                <a:lnTo>
                  <a:pt x="34" y="79"/>
                </a:lnTo>
                <a:lnTo>
                  <a:pt x="37" y="76"/>
                </a:lnTo>
                <a:lnTo>
                  <a:pt x="40" y="74"/>
                </a:lnTo>
                <a:lnTo>
                  <a:pt x="43" y="72"/>
                </a:lnTo>
                <a:lnTo>
                  <a:pt x="46" y="69"/>
                </a:lnTo>
                <a:lnTo>
                  <a:pt x="48" y="66"/>
                </a:lnTo>
                <a:lnTo>
                  <a:pt x="50" y="62"/>
                </a:lnTo>
                <a:lnTo>
                  <a:pt x="53" y="60"/>
                </a:lnTo>
                <a:lnTo>
                  <a:pt x="55" y="57"/>
                </a:lnTo>
                <a:lnTo>
                  <a:pt x="57" y="55"/>
                </a:lnTo>
                <a:lnTo>
                  <a:pt x="59" y="53"/>
                </a:lnTo>
                <a:lnTo>
                  <a:pt x="62" y="49"/>
                </a:lnTo>
                <a:lnTo>
                  <a:pt x="68" y="43"/>
                </a:lnTo>
                <a:lnTo>
                  <a:pt x="69" y="41"/>
                </a:lnTo>
                <a:lnTo>
                  <a:pt x="71" y="37"/>
                </a:lnTo>
                <a:lnTo>
                  <a:pt x="73" y="33"/>
                </a:lnTo>
                <a:lnTo>
                  <a:pt x="75" y="31"/>
                </a:lnTo>
                <a:lnTo>
                  <a:pt x="76" y="28"/>
                </a:lnTo>
                <a:lnTo>
                  <a:pt x="77" y="26"/>
                </a:lnTo>
                <a:lnTo>
                  <a:pt x="78" y="25"/>
                </a:lnTo>
                <a:lnTo>
                  <a:pt x="79" y="24"/>
                </a:lnTo>
                <a:lnTo>
                  <a:pt x="80" y="23"/>
                </a:lnTo>
                <a:lnTo>
                  <a:pt x="81" y="22"/>
                </a:lnTo>
                <a:lnTo>
                  <a:pt x="82" y="21"/>
                </a:lnTo>
                <a:lnTo>
                  <a:pt x="83" y="16"/>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521" name="SMARTPenAnnotation37"/>
          <p:cNvSpPr>
            <a:spLocks/>
          </p:cNvSpPr>
          <p:nvPr/>
        </p:nvSpPr>
        <p:spPr bwMode="auto">
          <a:xfrm>
            <a:off x="5118100" y="2857500"/>
            <a:ext cx="125413" cy="225425"/>
          </a:xfrm>
          <a:custGeom>
            <a:avLst/>
            <a:gdLst>
              <a:gd name="T0" fmla="*/ 115888 w 79"/>
              <a:gd name="T1" fmla="*/ 93662 h 142"/>
              <a:gd name="T2" fmla="*/ 120650 w 79"/>
              <a:gd name="T3" fmla="*/ 88900 h 142"/>
              <a:gd name="T4" fmla="*/ 123825 w 79"/>
              <a:gd name="T5" fmla="*/ 77787 h 142"/>
              <a:gd name="T6" fmla="*/ 123825 w 79"/>
              <a:gd name="T7" fmla="*/ 41275 h 142"/>
              <a:gd name="T8" fmla="*/ 115888 w 79"/>
              <a:gd name="T9" fmla="*/ 26988 h 142"/>
              <a:gd name="T10" fmla="*/ 109538 w 79"/>
              <a:gd name="T11" fmla="*/ 17462 h 142"/>
              <a:gd name="T12" fmla="*/ 98425 w 79"/>
              <a:gd name="T13" fmla="*/ 11112 h 142"/>
              <a:gd name="T14" fmla="*/ 88900 w 79"/>
              <a:gd name="T15" fmla="*/ 9525 h 142"/>
              <a:gd name="T16" fmla="*/ 79375 w 79"/>
              <a:gd name="T17" fmla="*/ 6350 h 142"/>
              <a:gd name="T18" fmla="*/ 69850 w 79"/>
              <a:gd name="T19" fmla="*/ 1588 h 142"/>
              <a:gd name="T20" fmla="*/ 61913 w 79"/>
              <a:gd name="T21" fmla="*/ 0 h 142"/>
              <a:gd name="T22" fmla="*/ 49213 w 79"/>
              <a:gd name="T23" fmla="*/ 3175 h 142"/>
              <a:gd name="T24" fmla="*/ 36513 w 79"/>
              <a:gd name="T25" fmla="*/ 6350 h 142"/>
              <a:gd name="T26" fmla="*/ 25400 w 79"/>
              <a:gd name="T27" fmla="*/ 11112 h 142"/>
              <a:gd name="T28" fmla="*/ 19050 w 79"/>
              <a:gd name="T29" fmla="*/ 19050 h 142"/>
              <a:gd name="T30" fmla="*/ 12700 w 79"/>
              <a:gd name="T31" fmla="*/ 30162 h 142"/>
              <a:gd name="T32" fmla="*/ 4763 w 79"/>
              <a:gd name="T33" fmla="*/ 44450 h 142"/>
              <a:gd name="T34" fmla="*/ 0 w 79"/>
              <a:gd name="T35" fmla="*/ 57150 h 142"/>
              <a:gd name="T36" fmla="*/ 6350 w 79"/>
              <a:gd name="T37" fmla="*/ 71437 h 142"/>
              <a:gd name="T38" fmla="*/ 9525 w 79"/>
              <a:gd name="T39" fmla="*/ 77787 h 142"/>
              <a:gd name="T40" fmla="*/ 17463 w 79"/>
              <a:gd name="T41" fmla="*/ 82550 h 142"/>
              <a:gd name="T42" fmla="*/ 25400 w 79"/>
              <a:gd name="T43" fmla="*/ 87312 h 142"/>
              <a:gd name="T44" fmla="*/ 34925 w 79"/>
              <a:gd name="T45" fmla="*/ 88900 h 142"/>
              <a:gd name="T46" fmla="*/ 42863 w 79"/>
              <a:gd name="T47" fmla="*/ 85725 h 142"/>
              <a:gd name="T48" fmla="*/ 52388 w 79"/>
              <a:gd name="T49" fmla="*/ 82550 h 142"/>
              <a:gd name="T50" fmla="*/ 61913 w 79"/>
              <a:gd name="T51" fmla="*/ 80962 h 142"/>
              <a:gd name="T52" fmla="*/ 69850 w 79"/>
              <a:gd name="T53" fmla="*/ 77787 h 142"/>
              <a:gd name="T54" fmla="*/ 79375 w 79"/>
              <a:gd name="T55" fmla="*/ 71437 h 142"/>
              <a:gd name="T56" fmla="*/ 87313 w 79"/>
              <a:gd name="T57" fmla="*/ 65087 h 142"/>
              <a:gd name="T58" fmla="*/ 96838 w 79"/>
              <a:gd name="T59" fmla="*/ 60325 h 142"/>
              <a:gd name="T60" fmla="*/ 103188 w 79"/>
              <a:gd name="T61" fmla="*/ 52388 h 142"/>
              <a:gd name="T62" fmla="*/ 107950 w 79"/>
              <a:gd name="T63" fmla="*/ 47625 h 142"/>
              <a:gd name="T64" fmla="*/ 112713 w 79"/>
              <a:gd name="T65" fmla="*/ 42862 h 142"/>
              <a:gd name="T66" fmla="*/ 114300 w 79"/>
              <a:gd name="T67" fmla="*/ 36512 h 142"/>
              <a:gd name="T68" fmla="*/ 114300 w 79"/>
              <a:gd name="T69" fmla="*/ 47625 h 142"/>
              <a:gd name="T70" fmla="*/ 107950 w 79"/>
              <a:gd name="T71" fmla="*/ 60325 h 142"/>
              <a:gd name="T72" fmla="*/ 106363 w 79"/>
              <a:gd name="T73" fmla="*/ 74612 h 142"/>
              <a:gd name="T74" fmla="*/ 104775 w 79"/>
              <a:gd name="T75" fmla="*/ 85725 h 142"/>
              <a:gd name="T76" fmla="*/ 100013 w 79"/>
              <a:gd name="T77" fmla="*/ 101600 h 142"/>
              <a:gd name="T78" fmla="*/ 96838 w 79"/>
              <a:gd name="T79" fmla="*/ 112713 h 142"/>
              <a:gd name="T80" fmla="*/ 90488 w 79"/>
              <a:gd name="T81" fmla="*/ 128587 h 142"/>
              <a:gd name="T82" fmla="*/ 87313 w 79"/>
              <a:gd name="T83" fmla="*/ 144462 h 142"/>
              <a:gd name="T84" fmla="*/ 80963 w 79"/>
              <a:gd name="T85" fmla="*/ 157162 h 142"/>
              <a:gd name="T86" fmla="*/ 73025 w 79"/>
              <a:gd name="T87" fmla="*/ 176212 h 142"/>
              <a:gd name="T88" fmla="*/ 65088 w 79"/>
              <a:gd name="T89" fmla="*/ 190500 h 142"/>
              <a:gd name="T90" fmla="*/ 61913 w 79"/>
              <a:gd name="T91" fmla="*/ 207963 h 142"/>
              <a:gd name="T92" fmla="*/ 61913 w 79"/>
              <a:gd name="T93" fmla="*/ 223838 h 14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
              <a:gd name="T142" fmla="*/ 0 h 142"/>
              <a:gd name="T143" fmla="*/ 79 w 79"/>
              <a:gd name="T144" fmla="*/ 142 h 14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 h="142">
                <a:moveTo>
                  <a:pt x="72" y="68"/>
                </a:moveTo>
                <a:lnTo>
                  <a:pt x="72" y="60"/>
                </a:lnTo>
                <a:lnTo>
                  <a:pt x="73" y="59"/>
                </a:lnTo>
                <a:lnTo>
                  <a:pt x="74" y="58"/>
                </a:lnTo>
                <a:lnTo>
                  <a:pt x="75" y="57"/>
                </a:lnTo>
                <a:lnTo>
                  <a:pt x="76" y="56"/>
                </a:lnTo>
                <a:lnTo>
                  <a:pt x="77" y="55"/>
                </a:lnTo>
                <a:lnTo>
                  <a:pt x="77" y="51"/>
                </a:lnTo>
                <a:lnTo>
                  <a:pt x="78" y="49"/>
                </a:lnTo>
                <a:lnTo>
                  <a:pt x="78" y="43"/>
                </a:lnTo>
                <a:lnTo>
                  <a:pt x="78" y="34"/>
                </a:lnTo>
                <a:lnTo>
                  <a:pt x="78" y="26"/>
                </a:lnTo>
                <a:lnTo>
                  <a:pt x="77" y="24"/>
                </a:lnTo>
                <a:lnTo>
                  <a:pt x="75" y="21"/>
                </a:lnTo>
                <a:lnTo>
                  <a:pt x="73" y="17"/>
                </a:lnTo>
                <a:lnTo>
                  <a:pt x="73" y="15"/>
                </a:lnTo>
                <a:lnTo>
                  <a:pt x="72" y="13"/>
                </a:lnTo>
                <a:lnTo>
                  <a:pt x="69" y="11"/>
                </a:lnTo>
                <a:lnTo>
                  <a:pt x="67" y="9"/>
                </a:lnTo>
                <a:lnTo>
                  <a:pt x="64" y="8"/>
                </a:lnTo>
                <a:lnTo>
                  <a:pt x="62" y="7"/>
                </a:lnTo>
                <a:lnTo>
                  <a:pt x="60" y="7"/>
                </a:lnTo>
                <a:lnTo>
                  <a:pt x="58" y="6"/>
                </a:lnTo>
                <a:lnTo>
                  <a:pt x="56" y="6"/>
                </a:lnTo>
                <a:lnTo>
                  <a:pt x="54" y="6"/>
                </a:lnTo>
                <a:lnTo>
                  <a:pt x="52" y="5"/>
                </a:lnTo>
                <a:lnTo>
                  <a:pt x="50" y="4"/>
                </a:lnTo>
                <a:lnTo>
                  <a:pt x="48" y="3"/>
                </a:lnTo>
                <a:lnTo>
                  <a:pt x="46" y="2"/>
                </a:lnTo>
                <a:lnTo>
                  <a:pt x="44" y="1"/>
                </a:lnTo>
                <a:lnTo>
                  <a:pt x="42" y="1"/>
                </a:lnTo>
                <a:lnTo>
                  <a:pt x="40" y="1"/>
                </a:lnTo>
                <a:lnTo>
                  <a:pt x="39" y="0"/>
                </a:lnTo>
                <a:lnTo>
                  <a:pt x="37" y="0"/>
                </a:lnTo>
                <a:lnTo>
                  <a:pt x="34" y="1"/>
                </a:lnTo>
                <a:lnTo>
                  <a:pt x="31" y="2"/>
                </a:lnTo>
                <a:lnTo>
                  <a:pt x="28" y="3"/>
                </a:lnTo>
                <a:lnTo>
                  <a:pt x="25" y="4"/>
                </a:lnTo>
                <a:lnTo>
                  <a:pt x="23" y="4"/>
                </a:lnTo>
                <a:lnTo>
                  <a:pt x="21" y="5"/>
                </a:lnTo>
                <a:lnTo>
                  <a:pt x="18" y="6"/>
                </a:lnTo>
                <a:lnTo>
                  <a:pt x="16" y="7"/>
                </a:lnTo>
                <a:lnTo>
                  <a:pt x="14" y="8"/>
                </a:lnTo>
                <a:lnTo>
                  <a:pt x="13" y="10"/>
                </a:lnTo>
                <a:lnTo>
                  <a:pt x="12" y="12"/>
                </a:lnTo>
                <a:lnTo>
                  <a:pt x="12" y="13"/>
                </a:lnTo>
                <a:lnTo>
                  <a:pt x="9" y="17"/>
                </a:lnTo>
                <a:lnTo>
                  <a:pt x="8" y="19"/>
                </a:lnTo>
                <a:lnTo>
                  <a:pt x="7" y="21"/>
                </a:lnTo>
                <a:lnTo>
                  <a:pt x="6" y="24"/>
                </a:lnTo>
                <a:lnTo>
                  <a:pt x="3" y="28"/>
                </a:lnTo>
                <a:lnTo>
                  <a:pt x="2" y="30"/>
                </a:lnTo>
                <a:lnTo>
                  <a:pt x="0" y="34"/>
                </a:lnTo>
                <a:lnTo>
                  <a:pt x="0" y="36"/>
                </a:lnTo>
                <a:lnTo>
                  <a:pt x="0" y="38"/>
                </a:lnTo>
                <a:lnTo>
                  <a:pt x="2" y="41"/>
                </a:lnTo>
                <a:lnTo>
                  <a:pt x="4" y="45"/>
                </a:lnTo>
                <a:lnTo>
                  <a:pt x="4" y="47"/>
                </a:lnTo>
                <a:lnTo>
                  <a:pt x="5" y="48"/>
                </a:lnTo>
                <a:lnTo>
                  <a:pt x="6" y="49"/>
                </a:lnTo>
                <a:lnTo>
                  <a:pt x="8" y="50"/>
                </a:lnTo>
                <a:lnTo>
                  <a:pt x="9" y="51"/>
                </a:lnTo>
                <a:lnTo>
                  <a:pt x="11" y="52"/>
                </a:lnTo>
                <a:lnTo>
                  <a:pt x="13" y="53"/>
                </a:lnTo>
                <a:lnTo>
                  <a:pt x="14" y="54"/>
                </a:lnTo>
                <a:lnTo>
                  <a:pt x="16" y="55"/>
                </a:lnTo>
                <a:lnTo>
                  <a:pt x="18" y="55"/>
                </a:lnTo>
                <a:lnTo>
                  <a:pt x="20" y="56"/>
                </a:lnTo>
                <a:lnTo>
                  <a:pt x="22" y="56"/>
                </a:lnTo>
                <a:lnTo>
                  <a:pt x="24" y="56"/>
                </a:lnTo>
                <a:lnTo>
                  <a:pt x="25" y="55"/>
                </a:lnTo>
                <a:lnTo>
                  <a:pt x="27" y="54"/>
                </a:lnTo>
                <a:lnTo>
                  <a:pt x="29" y="53"/>
                </a:lnTo>
                <a:lnTo>
                  <a:pt x="31" y="52"/>
                </a:lnTo>
                <a:lnTo>
                  <a:pt x="33" y="52"/>
                </a:lnTo>
                <a:lnTo>
                  <a:pt x="35" y="51"/>
                </a:lnTo>
                <a:lnTo>
                  <a:pt x="37" y="51"/>
                </a:lnTo>
                <a:lnTo>
                  <a:pt x="39" y="51"/>
                </a:lnTo>
                <a:lnTo>
                  <a:pt x="40" y="51"/>
                </a:lnTo>
                <a:lnTo>
                  <a:pt x="42" y="50"/>
                </a:lnTo>
                <a:lnTo>
                  <a:pt x="44" y="49"/>
                </a:lnTo>
                <a:lnTo>
                  <a:pt x="46" y="48"/>
                </a:lnTo>
                <a:lnTo>
                  <a:pt x="48" y="46"/>
                </a:lnTo>
                <a:lnTo>
                  <a:pt x="50" y="45"/>
                </a:lnTo>
                <a:lnTo>
                  <a:pt x="52" y="43"/>
                </a:lnTo>
                <a:lnTo>
                  <a:pt x="54" y="42"/>
                </a:lnTo>
                <a:lnTo>
                  <a:pt x="55" y="41"/>
                </a:lnTo>
                <a:lnTo>
                  <a:pt x="57" y="40"/>
                </a:lnTo>
                <a:lnTo>
                  <a:pt x="59" y="39"/>
                </a:lnTo>
                <a:lnTo>
                  <a:pt x="61" y="38"/>
                </a:lnTo>
                <a:lnTo>
                  <a:pt x="63" y="37"/>
                </a:lnTo>
                <a:lnTo>
                  <a:pt x="64" y="35"/>
                </a:lnTo>
                <a:lnTo>
                  <a:pt x="65" y="33"/>
                </a:lnTo>
                <a:lnTo>
                  <a:pt x="66" y="32"/>
                </a:lnTo>
                <a:lnTo>
                  <a:pt x="67" y="30"/>
                </a:lnTo>
                <a:lnTo>
                  <a:pt x="68" y="30"/>
                </a:lnTo>
                <a:lnTo>
                  <a:pt x="69" y="29"/>
                </a:lnTo>
                <a:lnTo>
                  <a:pt x="70" y="28"/>
                </a:lnTo>
                <a:lnTo>
                  <a:pt x="71" y="27"/>
                </a:lnTo>
                <a:lnTo>
                  <a:pt x="72" y="23"/>
                </a:lnTo>
                <a:lnTo>
                  <a:pt x="72" y="30"/>
                </a:lnTo>
                <a:lnTo>
                  <a:pt x="72" y="32"/>
                </a:lnTo>
                <a:lnTo>
                  <a:pt x="69" y="36"/>
                </a:lnTo>
                <a:lnTo>
                  <a:pt x="68" y="38"/>
                </a:lnTo>
                <a:lnTo>
                  <a:pt x="68" y="41"/>
                </a:lnTo>
                <a:lnTo>
                  <a:pt x="67" y="44"/>
                </a:lnTo>
                <a:lnTo>
                  <a:pt x="67" y="47"/>
                </a:lnTo>
                <a:lnTo>
                  <a:pt x="67" y="49"/>
                </a:lnTo>
                <a:lnTo>
                  <a:pt x="67" y="52"/>
                </a:lnTo>
                <a:lnTo>
                  <a:pt x="66" y="54"/>
                </a:lnTo>
                <a:lnTo>
                  <a:pt x="65" y="58"/>
                </a:lnTo>
                <a:lnTo>
                  <a:pt x="64" y="61"/>
                </a:lnTo>
                <a:lnTo>
                  <a:pt x="63" y="64"/>
                </a:lnTo>
                <a:lnTo>
                  <a:pt x="62" y="66"/>
                </a:lnTo>
                <a:lnTo>
                  <a:pt x="62" y="69"/>
                </a:lnTo>
                <a:lnTo>
                  <a:pt x="61" y="71"/>
                </a:lnTo>
                <a:lnTo>
                  <a:pt x="60" y="74"/>
                </a:lnTo>
                <a:lnTo>
                  <a:pt x="58" y="78"/>
                </a:lnTo>
                <a:lnTo>
                  <a:pt x="57" y="81"/>
                </a:lnTo>
                <a:lnTo>
                  <a:pt x="57" y="85"/>
                </a:lnTo>
                <a:lnTo>
                  <a:pt x="56" y="88"/>
                </a:lnTo>
                <a:lnTo>
                  <a:pt x="55" y="91"/>
                </a:lnTo>
                <a:lnTo>
                  <a:pt x="54" y="94"/>
                </a:lnTo>
                <a:lnTo>
                  <a:pt x="53" y="96"/>
                </a:lnTo>
                <a:lnTo>
                  <a:pt x="51" y="99"/>
                </a:lnTo>
                <a:lnTo>
                  <a:pt x="48" y="106"/>
                </a:lnTo>
                <a:lnTo>
                  <a:pt x="46" y="109"/>
                </a:lnTo>
                <a:lnTo>
                  <a:pt x="46" y="111"/>
                </a:lnTo>
                <a:lnTo>
                  <a:pt x="45" y="114"/>
                </a:lnTo>
                <a:lnTo>
                  <a:pt x="43" y="118"/>
                </a:lnTo>
                <a:lnTo>
                  <a:pt x="41" y="120"/>
                </a:lnTo>
                <a:lnTo>
                  <a:pt x="40" y="124"/>
                </a:lnTo>
                <a:lnTo>
                  <a:pt x="39" y="127"/>
                </a:lnTo>
                <a:lnTo>
                  <a:pt x="39" y="131"/>
                </a:lnTo>
                <a:lnTo>
                  <a:pt x="39" y="135"/>
                </a:lnTo>
                <a:lnTo>
                  <a:pt x="39" y="141"/>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522" name="SMARTPenAnnotation38"/>
          <p:cNvSpPr>
            <a:spLocks/>
          </p:cNvSpPr>
          <p:nvPr/>
        </p:nvSpPr>
        <p:spPr bwMode="auto">
          <a:xfrm>
            <a:off x="5232400" y="3054350"/>
            <a:ext cx="20638" cy="36513"/>
          </a:xfrm>
          <a:custGeom>
            <a:avLst/>
            <a:gdLst>
              <a:gd name="T0" fmla="*/ 19050 w 13"/>
              <a:gd name="T1" fmla="*/ 0 h 23"/>
              <a:gd name="T2" fmla="*/ 11113 w 13"/>
              <a:gd name="T3" fmla="*/ 7938 h 23"/>
              <a:gd name="T4" fmla="*/ 9525 w 13"/>
              <a:gd name="T5" fmla="*/ 7938 h 23"/>
              <a:gd name="T6" fmla="*/ 9525 w 13"/>
              <a:gd name="T7" fmla="*/ 11113 h 23"/>
              <a:gd name="T8" fmla="*/ 9525 w 13"/>
              <a:gd name="T9" fmla="*/ 12700 h 23"/>
              <a:gd name="T10" fmla="*/ 9525 w 13"/>
              <a:gd name="T11" fmla="*/ 15875 h 23"/>
              <a:gd name="T12" fmla="*/ 9525 w 13"/>
              <a:gd name="T13" fmla="*/ 25400 h 23"/>
              <a:gd name="T14" fmla="*/ 7938 w 13"/>
              <a:gd name="T15" fmla="*/ 25400 h 23"/>
              <a:gd name="T16" fmla="*/ 6350 w 13"/>
              <a:gd name="T17" fmla="*/ 25400 h 23"/>
              <a:gd name="T18" fmla="*/ 1588 w 13"/>
              <a:gd name="T19" fmla="*/ 26988 h 23"/>
              <a:gd name="T20" fmla="*/ 1588 w 13"/>
              <a:gd name="T21" fmla="*/ 26988 h 23"/>
              <a:gd name="T22" fmla="*/ 1588 w 13"/>
              <a:gd name="T23" fmla="*/ 28575 h 23"/>
              <a:gd name="T24" fmla="*/ 0 w 13"/>
              <a:gd name="T25" fmla="*/ 34925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
              <a:gd name="T40" fmla="*/ 0 h 23"/>
              <a:gd name="T41" fmla="*/ 13 w 13"/>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 h="23">
                <a:moveTo>
                  <a:pt x="12" y="0"/>
                </a:moveTo>
                <a:lnTo>
                  <a:pt x="7" y="5"/>
                </a:lnTo>
                <a:lnTo>
                  <a:pt x="6" y="5"/>
                </a:lnTo>
                <a:lnTo>
                  <a:pt x="6" y="7"/>
                </a:lnTo>
                <a:lnTo>
                  <a:pt x="6" y="8"/>
                </a:lnTo>
                <a:lnTo>
                  <a:pt x="6" y="10"/>
                </a:lnTo>
                <a:lnTo>
                  <a:pt x="6" y="16"/>
                </a:lnTo>
                <a:lnTo>
                  <a:pt x="5" y="16"/>
                </a:lnTo>
                <a:lnTo>
                  <a:pt x="4" y="16"/>
                </a:lnTo>
                <a:lnTo>
                  <a:pt x="1" y="17"/>
                </a:lnTo>
                <a:lnTo>
                  <a:pt x="1" y="18"/>
                </a:lnTo>
                <a:lnTo>
                  <a:pt x="0" y="22"/>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523" name="SMARTPenAnnotation39"/>
          <p:cNvSpPr>
            <a:spLocks/>
          </p:cNvSpPr>
          <p:nvPr/>
        </p:nvSpPr>
        <p:spPr bwMode="auto">
          <a:xfrm>
            <a:off x="5322888" y="2928938"/>
            <a:ext cx="117475" cy="198437"/>
          </a:xfrm>
          <a:custGeom>
            <a:avLst/>
            <a:gdLst>
              <a:gd name="T0" fmla="*/ 44450 w 74"/>
              <a:gd name="T1" fmla="*/ 12700 h 125"/>
              <a:gd name="T2" fmla="*/ 41275 w 74"/>
              <a:gd name="T3" fmla="*/ 17462 h 125"/>
              <a:gd name="T4" fmla="*/ 36512 w 74"/>
              <a:gd name="T5" fmla="*/ 23812 h 125"/>
              <a:gd name="T6" fmla="*/ 31750 w 74"/>
              <a:gd name="T7" fmla="*/ 30162 h 125"/>
              <a:gd name="T8" fmla="*/ 28575 w 74"/>
              <a:gd name="T9" fmla="*/ 38100 h 125"/>
              <a:gd name="T10" fmla="*/ 25400 w 74"/>
              <a:gd name="T11" fmla="*/ 47625 h 125"/>
              <a:gd name="T12" fmla="*/ 22225 w 74"/>
              <a:gd name="T13" fmla="*/ 55562 h 125"/>
              <a:gd name="T14" fmla="*/ 14288 w 74"/>
              <a:gd name="T15" fmla="*/ 69850 h 125"/>
              <a:gd name="T16" fmla="*/ 11112 w 74"/>
              <a:gd name="T17" fmla="*/ 80962 h 125"/>
              <a:gd name="T18" fmla="*/ 9525 w 74"/>
              <a:gd name="T19" fmla="*/ 92075 h 125"/>
              <a:gd name="T20" fmla="*/ 7937 w 74"/>
              <a:gd name="T21" fmla="*/ 100012 h 125"/>
              <a:gd name="T22" fmla="*/ 6350 w 74"/>
              <a:gd name="T23" fmla="*/ 109537 h 125"/>
              <a:gd name="T24" fmla="*/ 1588 w 74"/>
              <a:gd name="T25" fmla="*/ 119062 h 125"/>
              <a:gd name="T26" fmla="*/ 0 w 74"/>
              <a:gd name="T27" fmla="*/ 127000 h 125"/>
              <a:gd name="T28" fmla="*/ 0 w 74"/>
              <a:gd name="T29" fmla="*/ 133350 h 125"/>
              <a:gd name="T30" fmla="*/ 0 w 74"/>
              <a:gd name="T31" fmla="*/ 142875 h 125"/>
              <a:gd name="T32" fmla="*/ 0 w 74"/>
              <a:gd name="T33" fmla="*/ 149225 h 125"/>
              <a:gd name="T34" fmla="*/ 6350 w 74"/>
              <a:gd name="T35" fmla="*/ 158750 h 125"/>
              <a:gd name="T36" fmla="*/ 12700 w 74"/>
              <a:gd name="T37" fmla="*/ 165100 h 125"/>
              <a:gd name="T38" fmla="*/ 20637 w 74"/>
              <a:gd name="T39" fmla="*/ 168275 h 125"/>
              <a:gd name="T40" fmla="*/ 30162 w 74"/>
              <a:gd name="T41" fmla="*/ 168275 h 125"/>
              <a:gd name="T42" fmla="*/ 36512 w 74"/>
              <a:gd name="T43" fmla="*/ 169862 h 125"/>
              <a:gd name="T44" fmla="*/ 42862 w 74"/>
              <a:gd name="T45" fmla="*/ 166687 h 125"/>
              <a:gd name="T46" fmla="*/ 50800 w 74"/>
              <a:gd name="T47" fmla="*/ 163512 h 125"/>
              <a:gd name="T48" fmla="*/ 60325 w 74"/>
              <a:gd name="T49" fmla="*/ 161925 h 125"/>
              <a:gd name="T50" fmla="*/ 71437 w 74"/>
              <a:gd name="T51" fmla="*/ 158750 h 125"/>
              <a:gd name="T52" fmla="*/ 82550 w 74"/>
              <a:gd name="T53" fmla="*/ 153987 h 125"/>
              <a:gd name="T54" fmla="*/ 90487 w 74"/>
              <a:gd name="T55" fmla="*/ 147637 h 125"/>
              <a:gd name="T56" fmla="*/ 96837 w 74"/>
              <a:gd name="T57" fmla="*/ 142875 h 125"/>
              <a:gd name="T58" fmla="*/ 103188 w 74"/>
              <a:gd name="T59" fmla="*/ 138112 h 125"/>
              <a:gd name="T60" fmla="*/ 109538 w 74"/>
              <a:gd name="T61" fmla="*/ 134937 h 125"/>
              <a:gd name="T62" fmla="*/ 112713 w 74"/>
              <a:gd name="T63" fmla="*/ 131762 h 125"/>
              <a:gd name="T64" fmla="*/ 115888 w 74"/>
              <a:gd name="T65" fmla="*/ 120650 h 125"/>
              <a:gd name="T66" fmla="*/ 114300 w 74"/>
              <a:gd name="T67" fmla="*/ 117475 h 125"/>
              <a:gd name="T68" fmla="*/ 111125 w 74"/>
              <a:gd name="T69" fmla="*/ 115887 h 125"/>
              <a:gd name="T70" fmla="*/ 98425 w 74"/>
              <a:gd name="T71" fmla="*/ 115887 h 125"/>
              <a:gd name="T72" fmla="*/ 90487 w 74"/>
              <a:gd name="T73" fmla="*/ 117475 h 125"/>
              <a:gd name="T74" fmla="*/ 85725 w 74"/>
              <a:gd name="T75" fmla="*/ 120650 h 125"/>
              <a:gd name="T76" fmla="*/ 76200 w 74"/>
              <a:gd name="T77" fmla="*/ 125412 h 125"/>
              <a:gd name="T78" fmla="*/ 66675 w 74"/>
              <a:gd name="T79" fmla="*/ 131762 h 125"/>
              <a:gd name="T80" fmla="*/ 60325 w 74"/>
              <a:gd name="T81" fmla="*/ 136525 h 125"/>
              <a:gd name="T82" fmla="*/ 53975 w 74"/>
              <a:gd name="T83" fmla="*/ 142875 h 125"/>
              <a:gd name="T84" fmla="*/ 41275 w 74"/>
              <a:gd name="T85" fmla="*/ 155575 h 125"/>
              <a:gd name="T86" fmla="*/ 36512 w 74"/>
              <a:gd name="T87" fmla="*/ 163512 h 125"/>
              <a:gd name="T88" fmla="*/ 33337 w 74"/>
              <a:gd name="T89" fmla="*/ 166687 h 125"/>
              <a:gd name="T90" fmla="*/ 28575 w 74"/>
              <a:gd name="T91" fmla="*/ 169862 h 125"/>
              <a:gd name="T92" fmla="*/ 26988 w 74"/>
              <a:gd name="T93" fmla="*/ 176212 h 125"/>
              <a:gd name="T94" fmla="*/ 25400 w 74"/>
              <a:gd name="T95" fmla="*/ 185737 h 125"/>
              <a:gd name="T96" fmla="*/ 34925 w 74"/>
              <a:gd name="T97" fmla="*/ 196850 h 12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4"/>
              <a:gd name="T148" fmla="*/ 0 h 125"/>
              <a:gd name="T149" fmla="*/ 74 w 74"/>
              <a:gd name="T150" fmla="*/ 125 h 12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4" h="125">
                <a:moveTo>
                  <a:pt x="28" y="0"/>
                </a:moveTo>
                <a:lnTo>
                  <a:pt x="28" y="8"/>
                </a:lnTo>
                <a:lnTo>
                  <a:pt x="27" y="10"/>
                </a:lnTo>
                <a:lnTo>
                  <a:pt x="26" y="11"/>
                </a:lnTo>
                <a:lnTo>
                  <a:pt x="25" y="13"/>
                </a:lnTo>
                <a:lnTo>
                  <a:pt x="23" y="15"/>
                </a:lnTo>
                <a:lnTo>
                  <a:pt x="22" y="17"/>
                </a:lnTo>
                <a:lnTo>
                  <a:pt x="20" y="19"/>
                </a:lnTo>
                <a:lnTo>
                  <a:pt x="19" y="21"/>
                </a:lnTo>
                <a:lnTo>
                  <a:pt x="18" y="24"/>
                </a:lnTo>
                <a:lnTo>
                  <a:pt x="17" y="27"/>
                </a:lnTo>
                <a:lnTo>
                  <a:pt x="16" y="30"/>
                </a:lnTo>
                <a:lnTo>
                  <a:pt x="15" y="33"/>
                </a:lnTo>
                <a:lnTo>
                  <a:pt x="14" y="35"/>
                </a:lnTo>
                <a:lnTo>
                  <a:pt x="12" y="38"/>
                </a:lnTo>
                <a:lnTo>
                  <a:pt x="9" y="44"/>
                </a:lnTo>
                <a:lnTo>
                  <a:pt x="7" y="47"/>
                </a:lnTo>
                <a:lnTo>
                  <a:pt x="7" y="51"/>
                </a:lnTo>
                <a:lnTo>
                  <a:pt x="6" y="55"/>
                </a:lnTo>
                <a:lnTo>
                  <a:pt x="6" y="58"/>
                </a:lnTo>
                <a:lnTo>
                  <a:pt x="6" y="60"/>
                </a:lnTo>
                <a:lnTo>
                  <a:pt x="5" y="63"/>
                </a:lnTo>
                <a:lnTo>
                  <a:pt x="5" y="66"/>
                </a:lnTo>
                <a:lnTo>
                  <a:pt x="4" y="69"/>
                </a:lnTo>
                <a:lnTo>
                  <a:pt x="2" y="72"/>
                </a:lnTo>
                <a:lnTo>
                  <a:pt x="1" y="75"/>
                </a:lnTo>
                <a:lnTo>
                  <a:pt x="1" y="77"/>
                </a:lnTo>
                <a:lnTo>
                  <a:pt x="0" y="80"/>
                </a:lnTo>
                <a:lnTo>
                  <a:pt x="0" y="82"/>
                </a:lnTo>
                <a:lnTo>
                  <a:pt x="0" y="84"/>
                </a:lnTo>
                <a:lnTo>
                  <a:pt x="0" y="86"/>
                </a:lnTo>
                <a:lnTo>
                  <a:pt x="0" y="90"/>
                </a:lnTo>
                <a:lnTo>
                  <a:pt x="0" y="92"/>
                </a:lnTo>
                <a:lnTo>
                  <a:pt x="0" y="94"/>
                </a:lnTo>
                <a:lnTo>
                  <a:pt x="1" y="96"/>
                </a:lnTo>
                <a:lnTo>
                  <a:pt x="4" y="100"/>
                </a:lnTo>
                <a:lnTo>
                  <a:pt x="6" y="102"/>
                </a:lnTo>
                <a:lnTo>
                  <a:pt x="8" y="104"/>
                </a:lnTo>
                <a:lnTo>
                  <a:pt x="10" y="105"/>
                </a:lnTo>
                <a:lnTo>
                  <a:pt x="13" y="106"/>
                </a:lnTo>
                <a:lnTo>
                  <a:pt x="16" y="106"/>
                </a:lnTo>
                <a:lnTo>
                  <a:pt x="19" y="106"/>
                </a:lnTo>
                <a:lnTo>
                  <a:pt x="21" y="106"/>
                </a:lnTo>
                <a:lnTo>
                  <a:pt x="23" y="107"/>
                </a:lnTo>
                <a:lnTo>
                  <a:pt x="25" y="106"/>
                </a:lnTo>
                <a:lnTo>
                  <a:pt x="27" y="105"/>
                </a:lnTo>
                <a:lnTo>
                  <a:pt x="29" y="104"/>
                </a:lnTo>
                <a:lnTo>
                  <a:pt x="32" y="103"/>
                </a:lnTo>
                <a:lnTo>
                  <a:pt x="35" y="102"/>
                </a:lnTo>
                <a:lnTo>
                  <a:pt x="38" y="102"/>
                </a:lnTo>
                <a:lnTo>
                  <a:pt x="41" y="101"/>
                </a:lnTo>
                <a:lnTo>
                  <a:pt x="45" y="100"/>
                </a:lnTo>
                <a:lnTo>
                  <a:pt x="49" y="98"/>
                </a:lnTo>
                <a:lnTo>
                  <a:pt x="52" y="97"/>
                </a:lnTo>
                <a:lnTo>
                  <a:pt x="54" y="95"/>
                </a:lnTo>
                <a:lnTo>
                  <a:pt x="57" y="93"/>
                </a:lnTo>
                <a:lnTo>
                  <a:pt x="59" y="92"/>
                </a:lnTo>
                <a:lnTo>
                  <a:pt x="61" y="90"/>
                </a:lnTo>
                <a:lnTo>
                  <a:pt x="63" y="88"/>
                </a:lnTo>
                <a:lnTo>
                  <a:pt x="65" y="87"/>
                </a:lnTo>
                <a:lnTo>
                  <a:pt x="67" y="86"/>
                </a:lnTo>
                <a:lnTo>
                  <a:pt x="69" y="85"/>
                </a:lnTo>
                <a:lnTo>
                  <a:pt x="70" y="84"/>
                </a:lnTo>
                <a:lnTo>
                  <a:pt x="71" y="83"/>
                </a:lnTo>
                <a:lnTo>
                  <a:pt x="72" y="80"/>
                </a:lnTo>
                <a:lnTo>
                  <a:pt x="73" y="76"/>
                </a:lnTo>
                <a:lnTo>
                  <a:pt x="73" y="74"/>
                </a:lnTo>
                <a:lnTo>
                  <a:pt x="72" y="74"/>
                </a:lnTo>
                <a:lnTo>
                  <a:pt x="71" y="74"/>
                </a:lnTo>
                <a:lnTo>
                  <a:pt x="70" y="73"/>
                </a:lnTo>
                <a:lnTo>
                  <a:pt x="68" y="73"/>
                </a:lnTo>
                <a:lnTo>
                  <a:pt x="62" y="73"/>
                </a:lnTo>
                <a:lnTo>
                  <a:pt x="59" y="73"/>
                </a:lnTo>
                <a:lnTo>
                  <a:pt x="57" y="74"/>
                </a:lnTo>
                <a:lnTo>
                  <a:pt x="55" y="75"/>
                </a:lnTo>
                <a:lnTo>
                  <a:pt x="54" y="76"/>
                </a:lnTo>
                <a:lnTo>
                  <a:pt x="51" y="78"/>
                </a:lnTo>
                <a:lnTo>
                  <a:pt x="48" y="79"/>
                </a:lnTo>
                <a:lnTo>
                  <a:pt x="45" y="81"/>
                </a:lnTo>
                <a:lnTo>
                  <a:pt x="42" y="83"/>
                </a:lnTo>
                <a:lnTo>
                  <a:pt x="40" y="85"/>
                </a:lnTo>
                <a:lnTo>
                  <a:pt x="38" y="86"/>
                </a:lnTo>
                <a:lnTo>
                  <a:pt x="36" y="88"/>
                </a:lnTo>
                <a:lnTo>
                  <a:pt x="34" y="90"/>
                </a:lnTo>
                <a:lnTo>
                  <a:pt x="30" y="94"/>
                </a:lnTo>
                <a:lnTo>
                  <a:pt x="26" y="98"/>
                </a:lnTo>
                <a:lnTo>
                  <a:pt x="25" y="99"/>
                </a:lnTo>
                <a:lnTo>
                  <a:pt x="23" y="103"/>
                </a:lnTo>
                <a:lnTo>
                  <a:pt x="22" y="104"/>
                </a:lnTo>
                <a:lnTo>
                  <a:pt x="21" y="105"/>
                </a:lnTo>
                <a:lnTo>
                  <a:pt x="19" y="106"/>
                </a:lnTo>
                <a:lnTo>
                  <a:pt x="18" y="107"/>
                </a:lnTo>
                <a:lnTo>
                  <a:pt x="18" y="108"/>
                </a:lnTo>
                <a:lnTo>
                  <a:pt x="17" y="111"/>
                </a:lnTo>
                <a:lnTo>
                  <a:pt x="17" y="115"/>
                </a:lnTo>
                <a:lnTo>
                  <a:pt x="16" y="117"/>
                </a:lnTo>
                <a:lnTo>
                  <a:pt x="18" y="119"/>
                </a:lnTo>
                <a:lnTo>
                  <a:pt x="22" y="124"/>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524" name="SMARTPenAnnotation40"/>
          <p:cNvSpPr>
            <a:spLocks/>
          </p:cNvSpPr>
          <p:nvPr/>
        </p:nvSpPr>
        <p:spPr bwMode="auto">
          <a:xfrm>
            <a:off x="6018213" y="3840163"/>
            <a:ext cx="38100" cy="258762"/>
          </a:xfrm>
          <a:custGeom>
            <a:avLst/>
            <a:gdLst>
              <a:gd name="T0" fmla="*/ 26988 w 24"/>
              <a:gd name="T1" fmla="*/ 26987 h 163"/>
              <a:gd name="T2" fmla="*/ 26988 w 24"/>
              <a:gd name="T3" fmla="*/ 4762 h 163"/>
              <a:gd name="T4" fmla="*/ 28575 w 24"/>
              <a:gd name="T5" fmla="*/ 3175 h 163"/>
              <a:gd name="T6" fmla="*/ 30163 w 24"/>
              <a:gd name="T7" fmla="*/ 1587 h 163"/>
              <a:gd name="T8" fmla="*/ 36513 w 24"/>
              <a:gd name="T9" fmla="*/ 0 h 163"/>
              <a:gd name="T10" fmla="*/ 36513 w 24"/>
              <a:gd name="T11" fmla="*/ 0 h 163"/>
              <a:gd name="T12" fmla="*/ 36513 w 24"/>
              <a:gd name="T13" fmla="*/ 4762 h 163"/>
              <a:gd name="T14" fmla="*/ 34925 w 24"/>
              <a:gd name="T15" fmla="*/ 6350 h 163"/>
              <a:gd name="T16" fmla="*/ 33338 w 24"/>
              <a:gd name="T17" fmla="*/ 9525 h 163"/>
              <a:gd name="T18" fmla="*/ 31750 w 24"/>
              <a:gd name="T19" fmla="*/ 12700 h 163"/>
              <a:gd name="T20" fmla="*/ 30163 w 24"/>
              <a:gd name="T21" fmla="*/ 14287 h 163"/>
              <a:gd name="T22" fmla="*/ 28575 w 24"/>
              <a:gd name="T23" fmla="*/ 17462 h 163"/>
              <a:gd name="T24" fmla="*/ 28575 w 24"/>
              <a:gd name="T25" fmla="*/ 23812 h 163"/>
              <a:gd name="T26" fmla="*/ 26988 w 24"/>
              <a:gd name="T27" fmla="*/ 30162 h 163"/>
              <a:gd name="T28" fmla="*/ 26988 w 24"/>
              <a:gd name="T29" fmla="*/ 33337 h 163"/>
              <a:gd name="T30" fmla="*/ 25400 w 24"/>
              <a:gd name="T31" fmla="*/ 38100 h 163"/>
              <a:gd name="T32" fmla="*/ 22225 w 24"/>
              <a:gd name="T33" fmla="*/ 42862 h 163"/>
              <a:gd name="T34" fmla="*/ 20637 w 24"/>
              <a:gd name="T35" fmla="*/ 47625 h 163"/>
              <a:gd name="T36" fmla="*/ 20637 w 24"/>
              <a:gd name="T37" fmla="*/ 53975 h 163"/>
              <a:gd name="T38" fmla="*/ 19050 w 24"/>
              <a:gd name="T39" fmla="*/ 60325 h 163"/>
              <a:gd name="T40" fmla="*/ 19050 w 24"/>
              <a:gd name="T41" fmla="*/ 65087 h 163"/>
              <a:gd name="T42" fmla="*/ 19050 w 24"/>
              <a:gd name="T43" fmla="*/ 71437 h 163"/>
              <a:gd name="T44" fmla="*/ 19050 w 24"/>
              <a:gd name="T45" fmla="*/ 77787 h 163"/>
              <a:gd name="T46" fmla="*/ 17463 w 24"/>
              <a:gd name="T47" fmla="*/ 82550 h 163"/>
              <a:gd name="T48" fmla="*/ 15875 w 24"/>
              <a:gd name="T49" fmla="*/ 88900 h 163"/>
              <a:gd name="T50" fmla="*/ 14288 w 24"/>
              <a:gd name="T51" fmla="*/ 95250 h 163"/>
              <a:gd name="T52" fmla="*/ 12700 w 24"/>
              <a:gd name="T53" fmla="*/ 101600 h 163"/>
              <a:gd name="T54" fmla="*/ 11112 w 24"/>
              <a:gd name="T55" fmla="*/ 106362 h 163"/>
              <a:gd name="T56" fmla="*/ 11112 w 24"/>
              <a:gd name="T57" fmla="*/ 112712 h 163"/>
              <a:gd name="T58" fmla="*/ 9525 w 24"/>
              <a:gd name="T59" fmla="*/ 119062 h 163"/>
              <a:gd name="T60" fmla="*/ 9525 w 24"/>
              <a:gd name="T61" fmla="*/ 134937 h 163"/>
              <a:gd name="T62" fmla="*/ 9525 w 24"/>
              <a:gd name="T63" fmla="*/ 155575 h 163"/>
              <a:gd name="T64" fmla="*/ 7938 w 24"/>
              <a:gd name="T65" fmla="*/ 161925 h 163"/>
              <a:gd name="T66" fmla="*/ 6350 w 24"/>
              <a:gd name="T67" fmla="*/ 168275 h 163"/>
              <a:gd name="T68" fmla="*/ 4763 w 24"/>
              <a:gd name="T69" fmla="*/ 174625 h 163"/>
              <a:gd name="T70" fmla="*/ 3175 w 24"/>
              <a:gd name="T71" fmla="*/ 179387 h 163"/>
              <a:gd name="T72" fmla="*/ 1588 w 24"/>
              <a:gd name="T73" fmla="*/ 184150 h 163"/>
              <a:gd name="T74" fmla="*/ 1588 w 24"/>
              <a:gd name="T75" fmla="*/ 188912 h 163"/>
              <a:gd name="T76" fmla="*/ 1588 w 24"/>
              <a:gd name="T77" fmla="*/ 192087 h 163"/>
              <a:gd name="T78" fmla="*/ 1588 w 24"/>
              <a:gd name="T79" fmla="*/ 198437 h 163"/>
              <a:gd name="T80" fmla="*/ 0 w 24"/>
              <a:gd name="T81" fmla="*/ 207962 h 163"/>
              <a:gd name="T82" fmla="*/ 0 w 24"/>
              <a:gd name="T83" fmla="*/ 222250 h 163"/>
              <a:gd name="T84" fmla="*/ 0 w 24"/>
              <a:gd name="T85" fmla="*/ 234950 h 163"/>
              <a:gd name="T86" fmla="*/ 1588 w 24"/>
              <a:gd name="T87" fmla="*/ 238125 h 163"/>
              <a:gd name="T88" fmla="*/ 3175 w 24"/>
              <a:gd name="T89" fmla="*/ 241300 h 163"/>
              <a:gd name="T90" fmla="*/ 4763 w 24"/>
              <a:gd name="T91" fmla="*/ 242887 h 163"/>
              <a:gd name="T92" fmla="*/ 6350 w 24"/>
              <a:gd name="T93" fmla="*/ 246062 h 163"/>
              <a:gd name="T94" fmla="*/ 7938 w 24"/>
              <a:gd name="T95" fmla="*/ 249237 h 163"/>
              <a:gd name="T96" fmla="*/ 9525 w 24"/>
              <a:gd name="T97" fmla="*/ 257175 h 163"/>
              <a:gd name="T98" fmla="*/ 9525 w 24"/>
              <a:gd name="T99" fmla="*/ 257175 h 163"/>
              <a:gd name="T100" fmla="*/ 9525 w 24"/>
              <a:gd name="T101" fmla="*/ 249237 h 16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4"/>
              <a:gd name="T154" fmla="*/ 0 h 163"/>
              <a:gd name="T155" fmla="*/ 24 w 24"/>
              <a:gd name="T156" fmla="*/ 163 h 16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4" h="163">
                <a:moveTo>
                  <a:pt x="17" y="17"/>
                </a:moveTo>
                <a:lnTo>
                  <a:pt x="17" y="3"/>
                </a:lnTo>
                <a:lnTo>
                  <a:pt x="18" y="2"/>
                </a:lnTo>
                <a:lnTo>
                  <a:pt x="19" y="1"/>
                </a:lnTo>
                <a:lnTo>
                  <a:pt x="23" y="0"/>
                </a:lnTo>
                <a:lnTo>
                  <a:pt x="23" y="3"/>
                </a:lnTo>
                <a:lnTo>
                  <a:pt x="22" y="4"/>
                </a:lnTo>
                <a:lnTo>
                  <a:pt x="21" y="6"/>
                </a:lnTo>
                <a:lnTo>
                  <a:pt x="20" y="8"/>
                </a:lnTo>
                <a:lnTo>
                  <a:pt x="19" y="9"/>
                </a:lnTo>
                <a:lnTo>
                  <a:pt x="18" y="11"/>
                </a:lnTo>
                <a:lnTo>
                  <a:pt x="18" y="15"/>
                </a:lnTo>
                <a:lnTo>
                  <a:pt x="17" y="19"/>
                </a:lnTo>
                <a:lnTo>
                  <a:pt x="17" y="21"/>
                </a:lnTo>
                <a:lnTo>
                  <a:pt x="16" y="24"/>
                </a:lnTo>
                <a:lnTo>
                  <a:pt x="14" y="27"/>
                </a:lnTo>
                <a:lnTo>
                  <a:pt x="13" y="30"/>
                </a:lnTo>
                <a:lnTo>
                  <a:pt x="13" y="34"/>
                </a:lnTo>
                <a:lnTo>
                  <a:pt x="12" y="38"/>
                </a:lnTo>
                <a:lnTo>
                  <a:pt x="12" y="41"/>
                </a:lnTo>
                <a:lnTo>
                  <a:pt x="12" y="45"/>
                </a:lnTo>
                <a:lnTo>
                  <a:pt x="12" y="49"/>
                </a:lnTo>
                <a:lnTo>
                  <a:pt x="11" y="52"/>
                </a:lnTo>
                <a:lnTo>
                  <a:pt x="10" y="56"/>
                </a:lnTo>
                <a:lnTo>
                  <a:pt x="9" y="60"/>
                </a:lnTo>
                <a:lnTo>
                  <a:pt x="8" y="64"/>
                </a:lnTo>
                <a:lnTo>
                  <a:pt x="7" y="67"/>
                </a:lnTo>
                <a:lnTo>
                  <a:pt x="7" y="71"/>
                </a:lnTo>
                <a:lnTo>
                  <a:pt x="6" y="75"/>
                </a:lnTo>
                <a:lnTo>
                  <a:pt x="6" y="85"/>
                </a:lnTo>
                <a:lnTo>
                  <a:pt x="6" y="98"/>
                </a:lnTo>
                <a:lnTo>
                  <a:pt x="5" y="102"/>
                </a:lnTo>
                <a:lnTo>
                  <a:pt x="4" y="106"/>
                </a:lnTo>
                <a:lnTo>
                  <a:pt x="3" y="110"/>
                </a:lnTo>
                <a:lnTo>
                  <a:pt x="2" y="113"/>
                </a:lnTo>
                <a:lnTo>
                  <a:pt x="1" y="116"/>
                </a:lnTo>
                <a:lnTo>
                  <a:pt x="1" y="119"/>
                </a:lnTo>
                <a:lnTo>
                  <a:pt x="1" y="121"/>
                </a:lnTo>
                <a:lnTo>
                  <a:pt x="1" y="125"/>
                </a:lnTo>
                <a:lnTo>
                  <a:pt x="0" y="131"/>
                </a:lnTo>
                <a:lnTo>
                  <a:pt x="0" y="140"/>
                </a:lnTo>
                <a:lnTo>
                  <a:pt x="0" y="148"/>
                </a:lnTo>
                <a:lnTo>
                  <a:pt x="1" y="150"/>
                </a:lnTo>
                <a:lnTo>
                  <a:pt x="2" y="152"/>
                </a:lnTo>
                <a:lnTo>
                  <a:pt x="3" y="153"/>
                </a:lnTo>
                <a:lnTo>
                  <a:pt x="4" y="155"/>
                </a:lnTo>
                <a:lnTo>
                  <a:pt x="5" y="157"/>
                </a:lnTo>
                <a:lnTo>
                  <a:pt x="6" y="162"/>
                </a:lnTo>
                <a:lnTo>
                  <a:pt x="6" y="157"/>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525" name="SMARTPenAnnotation41"/>
          <p:cNvSpPr>
            <a:spLocks/>
          </p:cNvSpPr>
          <p:nvPr/>
        </p:nvSpPr>
        <p:spPr bwMode="auto">
          <a:xfrm>
            <a:off x="6099175" y="3848100"/>
            <a:ext cx="11113" cy="261938"/>
          </a:xfrm>
          <a:custGeom>
            <a:avLst/>
            <a:gdLst>
              <a:gd name="T0" fmla="*/ 0 w 7"/>
              <a:gd name="T1" fmla="*/ 9525 h 165"/>
              <a:gd name="T2" fmla="*/ 7938 w 7"/>
              <a:gd name="T3" fmla="*/ 0 h 165"/>
              <a:gd name="T4" fmla="*/ 7938 w 7"/>
              <a:gd name="T5" fmla="*/ 0 h 165"/>
              <a:gd name="T6" fmla="*/ 9525 w 7"/>
              <a:gd name="T7" fmla="*/ 60325 h 165"/>
              <a:gd name="T8" fmla="*/ 7938 w 7"/>
              <a:gd name="T9" fmla="*/ 66675 h 165"/>
              <a:gd name="T10" fmla="*/ 6350 w 7"/>
              <a:gd name="T11" fmla="*/ 73025 h 165"/>
              <a:gd name="T12" fmla="*/ 4763 w 7"/>
              <a:gd name="T13" fmla="*/ 77788 h 165"/>
              <a:gd name="T14" fmla="*/ 3175 w 7"/>
              <a:gd name="T15" fmla="*/ 84138 h 165"/>
              <a:gd name="T16" fmla="*/ 1588 w 7"/>
              <a:gd name="T17" fmla="*/ 90488 h 165"/>
              <a:gd name="T18" fmla="*/ 1588 w 7"/>
              <a:gd name="T19" fmla="*/ 95250 h 165"/>
              <a:gd name="T20" fmla="*/ 0 w 7"/>
              <a:gd name="T21" fmla="*/ 101600 h 165"/>
              <a:gd name="T22" fmla="*/ 0 w 7"/>
              <a:gd name="T23" fmla="*/ 107950 h 165"/>
              <a:gd name="T24" fmla="*/ 0 w 7"/>
              <a:gd name="T25" fmla="*/ 119063 h 165"/>
              <a:gd name="T26" fmla="*/ 0 w 7"/>
              <a:gd name="T27" fmla="*/ 260350 h 16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
              <a:gd name="T43" fmla="*/ 0 h 165"/>
              <a:gd name="T44" fmla="*/ 7 w 7"/>
              <a:gd name="T45" fmla="*/ 165 h 16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 h="165">
                <a:moveTo>
                  <a:pt x="0" y="6"/>
                </a:moveTo>
                <a:lnTo>
                  <a:pt x="5" y="0"/>
                </a:lnTo>
                <a:lnTo>
                  <a:pt x="6" y="38"/>
                </a:lnTo>
                <a:lnTo>
                  <a:pt x="5" y="42"/>
                </a:lnTo>
                <a:lnTo>
                  <a:pt x="4" y="46"/>
                </a:lnTo>
                <a:lnTo>
                  <a:pt x="3" y="49"/>
                </a:lnTo>
                <a:lnTo>
                  <a:pt x="2" y="53"/>
                </a:lnTo>
                <a:lnTo>
                  <a:pt x="1" y="57"/>
                </a:lnTo>
                <a:lnTo>
                  <a:pt x="1" y="60"/>
                </a:lnTo>
                <a:lnTo>
                  <a:pt x="0" y="64"/>
                </a:lnTo>
                <a:lnTo>
                  <a:pt x="0" y="68"/>
                </a:lnTo>
                <a:lnTo>
                  <a:pt x="0" y="75"/>
                </a:lnTo>
                <a:lnTo>
                  <a:pt x="0" y="164"/>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526" name="SMARTPenAnnotation42"/>
          <p:cNvSpPr>
            <a:spLocks/>
          </p:cNvSpPr>
          <p:nvPr/>
        </p:nvSpPr>
        <p:spPr bwMode="auto">
          <a:xfrm>
            <a:off x="6153150" y="4054475"/>
            <a:ext cx="9525" cy="46038"/>
          </a:xfrm>
          <a:custGeom>
            <a:avLst/>
            <a:gdLst>
              <a:gd name="T0" fmla="*/ 0 w 6"/>
              <a:gd name="T1" fmla="*/ 0 h 29"/>
              <a:gd name="T2" fmla="*/ 0 w 6"/>
              <a:gd name="T3" fmla="*/ 15875 h 29"/>
              <a:gd name="T4" fmla="*/ 0 w 6"/>
              <a:gd name="T5" fmla="*/ 17463 h 29"/>
              <a:gd name="T6" fmla="*/ 1588 w 6"/>
              <a:gd name="T7" fmla="*/ 19050 h 29"/>
              <a:gd name="T8" fmla="*/ 4763 w 6"/>
              <a:gd name="T9" fmla="*/ 22225 h 29"/>
              <a:gd name="T10" fmla="*/ 4763 w 6"/>
              <a:gd name="T11" fmla="*/ 23813 h 29"/>
              <a:gd name="T12" fmla="*/ 3175 w 6"/>
              <a:gd name="T13" fmla="*/ 23813 h 29"/>
              <a:gd name="T14" fmla="*/ 1588 w 6"/>
              <a:gd name="T15" fmla="*/ 25400 h 29"/>
              <a:gd name="T16" fmla="*/ 1588 w 6"/>
              <a:gd name="T17" fmla="*/ 26988 h 29"/>
              <a:gd name="T18" fmla="*/ 3175 w 6"/>
              <a:gd name="T19" fmla="*/ 28575 h 29"/>
              <a:gd name="T20" fmla="*/ 4763 w 6"/>
              <a:gd name="T21" fmla="*/ 30163 h 29"/>
              <a:gd name="T22" fmla="*/ 4763 w 6"/>
              <a:gd name="T23" fmla="*/ 31750 h 29"/>
              <a:gd name="T24" fmla="*/ 4763 w 6"/>
              <a:gd name="T25" fmla="*/ 33338 h 29"/>
              <a:gd name="T26" fmla="*/ 0 w 6"/>
              <a:gd name="T27" fmla="*/ 34925 h 29"/>
              <a:gd name="T28" fmla="*/ 0 w 6"/>
              <a:gd name="T29" fmla="*/ 36513 h 29"/>
              <a:gd name="T30" fmla="*/ 0 w 6"/>
              <a:gd name="T31" fmla="*/ 38100 h 29"/>
              <a:gd name="T32" fmla="*/ 0 w 6"/>
              <a:gd name="T33" fmla="*/ 39688 h 29"/>
              <a:gd name="T34" fmla="*/ 0 w 6"/>
              <a:gd name="T35" fmla="*/ 41275 h 29"/>
              <a:gd name="T36" fmla="*/ 1588 w 6"/>
              <a:gd name="T37" fmla="*/ 42863 h 29"/>
              <a:gd name="T38" fmla="*/ 7938 w 6"/>
              <a:gd name="T39" fmla="*/ 44450 h 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
              <a:gd name="T61" fmla="*/ 0 h 29"/>
              <a:gd name="T62" fmla="*/ 6 w 6"/>
              <a:gd name="T63" fmla="*/ 29 h 2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 h="29">
                <a:moveTo>
                  <a:pt x="0" y="0"/>
                </a:moveTo>
                <a:lnTo>
                  <a:pt x="0" y="10"/>
                </a:lnTo>
                <a:lnTo>
                  <a:pt x="0" y="11"/>
                </a:lnTo>
                <a:lnTo>
                  <a:pt x="1" y="12"/>
                </a:lnTo>
                <a:lnTo>
                  <a:pt x="3" y="14"/>
                </a:lnTo>
                <a:lnTo>
                  <a:pt x="3" y="15"/>
                </a:lnTo>
                <a:lnTo>
                  <a:pt x="2" y="15"/>
                </a:lnTo>
                <a:lnTo>
                  <a:pt x="1" y="16"/>
                </a:lnTo>
                <a:lnTo>
                  <a:pt x="1" y="17"/>
                </a:lnTo>
                <a:lnTo>
                  <a:pt x="2" y="18"/>
                </a:lnTo>
                <a:lnTo>
                  <a:pt x="3" y="19"/>
                </a:lnTo>
                <a:lnTo>
                  <a:pt x="3" y="20"/>
                </a:lnTo>
                <a:lnTo>
                  <a:pt x="3" y="21"/>
                </a:lnTo>
                <a:lnTo>
                  <a:pt x="0" y="22"/>
                </a:lnTo>
                <a:lnTo>
                  <a:pt x="0" y="23"/>
                </a:lnTo>
                <a:lnTo>
                  <a:pt x="0" y="24"/>
                </a:lnTo>
                <a:lnTo>
                  <a:pt x="0" y="25"/>
                </a:lnTo>
                <a:lnTo>
                  <a:pt x="0" y="26"/>
                </a:lnTo>
                <a:lnTo>
                  <a:pt x="1" y="27"/>
                </a:lnTo>
                <a:lnTo>
                  <a:pt x="5" y="28"/>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527" name="SMARTPenAnnotation43"/>
          <p:cNvSpPr>
            <a:spLocks/>
          </p:cNvSpPr>
          <p:nvPr/>
        </p:nvSpPr>
        <p:spPr bwMode="auto">
          <a:xfrm>
            <a:off x="6232525" y="3906838"/>
            <a:ext cx="117475" cy="166687"/>
          </a:xfrm>
          <a:custGeom>
            <a:avLst/>
            <a:gdLst>
              <a:gd name="T0" fmla="*/ 0 w 74"/>
              <a:gd name="T1" fmla="*/ 34925 h 105"/>
              <a:gd name="T2" fmla="*/ 3175 w 74"/>
              <a:gd name="T3" fmla="*/ 33337 h 105"/>
              <a:gd name="T4" fmla="*/ 7937 w 74"/>
              <a:gd name="T5" fmla="*/ 30162 h 105"/>
              <a:gd name="T6" fmla="*/ 9525 w 74"/>
              <a:gd name="T7" fmla="*/ 22225 h 105"/>
              <a:gd name="T8" fmla="*/ 9525 w 74"/>
              <a:gd name="T9" fmla="*/ 15875 h 105"/>
              <a:gd name="T10" fmla="*/ 17462 w 74"/>
              <a:gd name="T11" fmla="*/ 6350 h 105"/>
              <a:gd name="T12" fmla="*/ 20637 w 74"/>
              <a:gd name="T13" fmla="*/ 4762 h 105"/>
              <a:gd name="T14" fmla="*/ 25400 w 74"/>
              <a:gd name="T15" fmla="*/ 4762 h 105"/>
              <a:gd name="T16" fmla="*/ 30162 w 74"/>
              <a:gd name="T17" fmla="*/ 4762 h 105"/>
              <a:gd name="T18" fmla="*/ 36512 w 74"/>
              <a:gd name="T19" fmla="*/ 1587 h 105"/>
              <a:gd name="T20" fmla="*/ 42862 w 74"/>
              <a:gd name="T21" fmla="*/ 0 h 105"/>
              <a:gd name="T22" fmla="*/ 47625 w 74"/>
              <a:gd name="T23" fmla="*/ 1587 h 105"/>
              <a:gd name="T24" fmla="*/ 53975 w 74"/>
              <a:gd name="T25" fmla="*/ 3175 h 105"/>
              <a:gd name="T26" fmla="*/ 60325 w 74"/>
              <a:gd name="T27" fmla="*/ 3175 h 105"/>
              <a:gd name="T28" fmla="*/ 66675 w 74"/>
              <a:gd name="T29" fmla="*/ 4762 h 105"/>
              <a:gd name="T30" fmla="*/ 71437 w 74"/>
              <a:gd name="T31" fmla="*/ 6350 h 105"/>
              <a:gd name="T32" fmla="*/ 77787 w 74"/>
              <a:gd name="T33" fmla="*/ 11112 h 105"/>
              <a:gd name="T34" fmla="*/ 84137 w 74"/>
              <a:gd name="T35" fmla="*/ 12700 h 105"/>
              <a:gd name="T36" fmla="*/ 87312 w 74"/>
              <a:gd name="T37" fmla="*/ 15875 h 105"/>
              <a:gd name="T38" fmla="*/ 92075 w 74"/>
              <a:gd name="T39" fmla="*/ 22225 h 105"/>
              <a:gd name="T40" fmla="*/ 98425 w 74"/>
              <a:gd name="T41" fmla="*/ 33337 h 105"/>
              <a:gd name="T42" fmla="*/ 98425 w 74"/>
              <a:gd name="T43" fmla="*/ 42862 h 105"/>
              <a:gd name="T44" fmla="*/ 95250 w 74"/>
              <a:gd name="T45" fmla="*/ 49212 h 105"/>
              <a:gd name="T46" fmla="*/ 92075 w 74"/>
              <a:gd name="T47" fmla="*/ 55562 h 105"/>
              <a:gd name="T48" fmla="*/ 85725 w 74"/>
              <a:gd name="T49" fmla="*/ 60325 h 105"/>
              <a:gd name="T50" fmla="*/ 77787 w 74"/>
              <a:gd name="T51" fmla="*/ 69850 h 105"/>
              <a:gd name="T52" fmla="*/ 71437 w 74"/>
              <a:gd name="T53" fmla="*/ 77787 h 105"/>
              <a:gd name="T54" fmla="*/ 65087 w 74"/>
              <a:gd name="T55" fmla="*/ 87312 h 105"/>
              <a:gd name="T56" fmla="*/ 60325 w 74"/>
              <a:gd name="T57" fmla="*/ 95250 h 105"/>
              <a:gd name="T58" fmla="*/ 53975 w 74"/>
              <a:gd name="T59" fmla="*/ 101600 h 105"/>
              <a:gd name="T60" fmla="*/ 41275 w 74"/>
              <a:gd name="T61" fmla="*/ 114300 h 105"/>
              <a:gd name="T62" fmla="*/ 36512 w 74"/>
              <a:gd name="T63" fmla="*/ 117475 h 105"/>
              <a:gd name="T64" fmla="*/ 30162 w 74"/>
              <a:gd name="T65" fmla="*/ 120650 h 105"/>
              <a:gd name="T66" fmla="*/ 23812 w 74"/>
              <a:gd name="T67" fmla="*/ 125412 h 105"/>
              <a:gd name="T68" fmla="*/ 19050 w 74"/>
              <a:gd name="T69" fmla="*/ 130175 h 105"/>
              <a:gd name="T70" fmla="*/ 9525 w 74"/>
              <a:gd name="T71" fmla="*/ 136525 h 105"/>
              <a:gd name="T72" fmla="*/ 1588 w 74"/>
              <a:gd name="T73" fmla="*/ 138112 h 105"/>
              <a:gd name="T74" fmla="*/ 1588 w 74"/>
              <a:gd name="T75" fmla="*/ 144462 h 105"/>
              <a:gd name="T76" fmla="*/ 7937 w 74"/>
              <a:gd name="T77" fmla="*/ 147637 h 105"/>
              <a:gd name="T78" fmla="*/ 14288 w 74"/>
              <a:gd name="T79" fmla="*/ 147637 h 105"/>
              <a:gd name="T80" fmla="*/ 19050 w 74"/>
              <a:gd name="T81" fmla="*/ 149225 h 105"/>
              <a:gd name="T82" fmla="*/ 23812 w 74"/>
              <a:gd name="T83" fmla="*/ 153987 h 105"/>
              <a:gd name="T84" fmla="*/ 30162 w 74"/>
              <a:gd name="T85" fmla="*/ 155575 h 105"/>
              <a:gd name="T86" fmla="*/ 38100 w 74"/>
              <a:gd name="T87" fmla="*/ 155575 h 105"/>
              <a:gd name="T88" fmla="*/ 60325 w 74"/>
              <a:gd name="T89" fmla="*/ 155575 h 105"/>
              <a:gd name="T90" fmla="*/ 95250 w 74"/>
              <a:gd name="T91" fmla="*/ 157162 h 105"/>
              <a:gd name="T92" fmla="*/ 106363 w 74"/>
              <a:gd name="T93" fmla="*/ 165100 h 105"/>
              <a:gd name="T94" fmla="*/ 115888 w 74"/>
              <a:gd name="T95" fmla="*/ 165100 h 10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4"/>
              <a:gd name="T145" fmla="*/ 0 h 105"/>
              <a:gd name="T146" fmla="*/ 74 w 74"/>
              <a:gd name="T147" fmla="*/ 105 h 10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4" h="105">
                <a:moveTo>
                  <a:pt x="0" y="25"/>
                </a:moveTo>
                <a:lnTo>
                  <a:pt x="0" y="22"/>
                </a:lnTo>
                <a:lnTo>
                  <a:pt x="1" y="21"/>
                </a:lnTo>
                <a:lnTo>
                  <a:pt x="2" y="21"/>
                </a:lnTo>
                <a:lnTo>
                  <a:pt x="5" y="20"/>
                </a:lnTo>
                <a:lnTo>
                  <a:pt x="5" y="19"/>
                </a:lnTo>
                <a:lnTo>
                  <a:pt x="6" y="17"/>
                </a:lnTo>
                <a:lnTo>
                  <a:pt x="6" y="14"/>
                </a:lnTo>
                <a:lnTo>
                  <a:pt x="6" y="11"/>
                </a:lnTo>
                <a:lnTo>
                  <a:pt x="6" y="10"/>
                </a:lnTo>
                <a:lnTo>
                  <a:pt x="8" y="8"/>
                </a:lnTo>
                <a:lnTo>
                  <a:pt x="11" y="4"/>
                </a:lnTo>
                <a:lnTo>
                  <a:pt x="12" y="3"/>
                </a:lnTo>
                <a:lnTo>
                  <a:pt x="13" y="3"/>
                </a:lnTo>
                <a:lnTo>
                  <a:pt x="14" y="3"/>
                </a:lnTo>
                <a:lnTo>
                  <a:pt x="16" y="3"/>
                </a:lnTo>
                <a:lnTo>
                  <a:pt x="18" y="3"/>
                </a:lnTo>
                <a:lnTo>
                  <a:pt x="19" y="3"/>
                </a:lnTo>
                <a:lnTo>
                  <a:pt x="21" y="2"/>
                </a:lnTo>
                <a:lnTo>
                  <a:pt x="23" y="1"/>
                </a:lnTo>
                <a:lnTo>
                  <a:pt x="25" y="0"/>
                </a:lnTo>
                <a:lnTo>
                  <a:pt x="27" y="0"/>
                </a:lnTo>
                <a:lnTo>
                  <a:pt x="28" y="0"/>
                </a:lnTo>
                <a:lnTo>
                  <a:pt x="30" y="1"/>
                </a:lnTo>
                <a:lnTo>
                  <a:pt x="32" y="2"/>
                </a:lnTo>
                <a:lnTo>
                  <a:pt x="34" y="2"/>
                </a:lnTo>
                <a:lnTo>
                  <a:pt x="36" y="2"/>
                </a:lnTo>
                <a:lnTo>
                  <a:pt x="38" y="2"/>
                </a:lnTo>
                <a:lnTo>
                  <a:pt x="40" y="3"/>
                </a:lnTo>
                <a:lnTo>
                  <a:pt x="42" y="3"/>
                </a:lnTo>
                <a:lnTo>
                  <a:pt x="43" y="3"/>
                </a:lnTo>
                <a:lnTo>
                  <a:pt x="45" y="4"/>
                </a:lnTo>
                <a:lnTo>
                  <a:pt x="47" y="6"/>
                </a:lnTo>
                <a:lnTo>
                  <a:pt x="49" y="7"/>
                </a:lnTo>
                <a:lnTo>
                  <a:pt x="51" y="7"/>
                </a:lnTo>
                <a:lnTo>
                  <a:pt x="53" y="8"/>
                </a:lnTo>
                <a:lnTo>
                  <a:pt x="54" y="8"/>
                </a:lnTo>
                <a:lnTo>
                  <a:pt x="55" y="10"/>
                </a:lnTo>
                <a:lnTo>
                  <a:pt x="55" y="11"/>
                </a:lnTo>
                <a:lnTo>
                  <a:pt x="58" y="14"/>
                </a:lnTo>
                <a:lnTo>
                  <a:pt x="61" y="19"/>
                </a:lnTo>
                <a:lnTo>
                  <a:pt x="62" y="21"/>
                </a:lnTo>
                <a:lnTo>
                  <a:pt x="62" y="24"/>
                </a:lnTo>
                <a:lnTo>
                  <a:pt x="62" y="27"/>
                </a:lnTo>
                <a:lnTo>
                  <a:pt x="61" y="29"/>
                </a:lnTo>
                <a:lnTo>
                  <a:pt x="60" y="31"/>
                </a:lnTo>
                <a:lnTo>
                  <a:pt x="59" y="33"/>
                </a:lnTo>
                <a:lnTo>
                  <a:pt x="58" y="35"/>
                </a:lnTo>
                <a:lnTo>
                  <a:pt x="56" y="37"/>
                </a:lnTo>
                <a:lnTo>
                  <a:pt x="54" y="38"/>
                </a:lnTo>
                <a:lnTo>
                  <a:pt x="51" y="42"/>
                </a:lnTo>
                <a:lnTo>
                  <a:pt x="49" y="44"/>
                </a:lnTo>
                <a:lnTo>
                  <a:pt x="47" y="47"/>
                </a:lnTo>
                <a:lnTo>
                  <a:pt x="45" y="49"/>
                </a:lnTo>
                <a:lnTo>
                  <a:pt x="43" y="53"/>
                </a:lnTo>
                <a:lnTo>
                  <a:pt x="41" y="55"/>
                </a:lnTo>
                <a:lnTo>
                  <a:pt x="40" y="58"/>
                </a:lnTo>
                <a:lnTo>
                  <a:pt x="38" y="60"/>
                </a:lnTo>
                <a:lnTo>
                  <a:pt x="36" y="62"/>
                </a:lnTo>
                <a:lnTo>
                  <a:pt x="34" y="64"/>
                </a:lnTo>
                <a:lnTo>
                  <a:pt x="30" y="68"/>
                </a:lnTo>
                <a:lnTo>
                  <a:pt x="26" y="72"/>
                </a:lnTo>
                <a:lnTo>
                  <a:pt x="25" y="73"/>
                </a:lnTo>
                <a:lnTo>
                  <a:pt x="23" y="74"/>
                </a:lnTo>
                <a:lnTo>
                  <a:pt x="21" y="75"/>
                </a:lnTo>
                <a:lnTo>
                  <a:pt x="19" y="76"/>
                </a:lnTo>
                <a:lnTo>
                  <a:pt x="17" y="77"/>
                </a:lnTo>
                <a:lnTo>
                  <a:pt x="15" y="79"/>
                </a:lnTo>
                <a:lnTo>
                  <a:pt x="13" y="80"/>
                </a:lnTo>
                <a:lnTo>
                  <a:pt x="12" y="82"/>
                </a:lnTo>
                <a:lnTo>
                  <a:pt x="7" y="86"/>
                </a:lnTo>
                <a:lnTo>
                  <a:pt x="6" y="86"/>
                </a:lnTo>
                <a:lnTo>
                  <a:pt x="5" y="87"/>
                </a:lnTo>
                <a:lnTo>
                  <a:pt x="1" y="87"/>
                </a:lnTo>
                <a:lnTo>
                  <a:pt x="0" y="90"/>
                </a:lnTo>
                <a:lnTo>
                  <a:pt x="1" y="91"/>
                </a:lnTo>
                <a:lnTo>
                  <a:pt x="2" y="92"/>
                </a:lnTo>
                <a:lnTo>
                  <a:pt x="5" y="93"/>
                </a:lnTo>
                <a:lnTo>
                  <a:pt x="7" y="93"/>
                </a:lnTo>
                <a:lnTo>
                  <a:pt x="9" y="93"/>
                </a:lnTo>
                <a:lnTo>
                  <a:pt x="10" y="93"/>
                </a:lnTo>
                <a:lnTo>
                  <a:pt x="12" y="94"/>
                </a:lnTo>
                <a:lnTo>
                  <a:pt x="14" y="96"/>
                </a:lnTo>
                <a:lnTo>
                  <a:pt x="15" y="97"/>
                </a:lnTo>
                <a:lnTo>
                  <a:pt x="17" y="97"/>
                </a:lnTo>
                <a:lnTo>
                  <a:pt x="19" y="98"/>
                </a:lnTo>
                <a:lnTo>
                  <a:pt x="22" y="98"/>
                </a:lnTo>
                <a:lnTo>
                  <a:pt x="24" y="98"/>
                </a:lnTo>
                <a:lnTo>
                  <a:pt x="30" y="98"/>
                </a:lnTo>
                <a:lnTo>
                  <a:pt x="38" y="98"/>
                </a:lnTo>
                <a:lnTo>
                  <a:pt x="58" y="98"/>
                </a:lnTo>
                <a:lnTo>
                  <a:pt x="60" y="99"/>
                </a:lnTo>
                <a:lnTo>
                  <a:pt x="62" y="100"/>
                </a:lnTo>
                <a:lnTo>
                  <a:pt x="67" y="104"/>
                </a:lnTo>
                <a:lnTo>
                  <a:pt x="69" y="104"/>
                </a:lnTo>
                <a:lnTo>
                  <a:pt x="73" y="104"/>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528" name="SMARTPenAnnotation44"/>
          <p:cNvSpPr>
            <a:spLocks/>
          </p:cNvSpPr>
          <p:nvPr/>
        </p:nvSpPr>
        <p:spPr bwMode="auto">
          <a:xfrm>
            <a:off x="6919913" y="4098925"/>
            <a:ext cx="28575" cy="250825"/>
          </a:xfrm>
          <a:custGeom>
            <a:avLst/>
            <a:gdLst>
              <a:gd name="T0" fmla="*/ 0 w 18"/>
              <a:gd name="T1" fmla="*/ 9525 h 158"/>
              <a:gd name="T2" fmla="*/ 9525 w 18"/>
              <a:gd name="T3" fmla="*/ 0 h 158"/>
              <a:gd name="T4" fmla="*/ 9525 w 18"/>
              <a:gd name="T5" fmla="*/ 4762 h 158"/>
              <a:gd name="T6" fmla="*/ 11112 w 18"/>
              <a:gd name="T7" fmla="*/ 6350 h 158"/>
              <a:gd name="T8" fmla="*/ 12700 w 18"/>
              <a:gd name="T9" fmla="*/ 6350 h 158"/>
              <a:gd name="T10" fmla="*/ 17462 w 18"/>
              <a:gd name="T11" fmla="*/ 7937 h 158"/>
              <a:gd name="T12" fmla="*/ 17462 w 18"/>
              <a:gd name="T13" fmla="*/ 9525 h 158"/>
              <a:gd name="T14" fmla="*/ 17462 w 18"/>
              <a:gd name="T15" fmla="*/ 15875 h 158"/>
              <a:gd name="T16" fmla="*/ 19050 w 18"/>
              <a:gd name="T17" fmla="*/ 20637 h 158"/>
              <a:gd name="T18" fmla="*/ 19050 w 18"/>
              <a:gd name="T19" fmla="*/ 87312 h 158"/>
              <a:gd name="T20" fmla="*/ 17462 w 18"/>
              <a:gd name="T21" fmla="*/ 92075 h 158"/>
              <a:gd name="T22" fmla="*/ 15875 w 18"/>
              <a:gd name="T23" fmla="*/ 98425 h 158"/>
              <a:gd name="T24" fmla="*/ 14288 w 18"/>
              <a:gd name="T25" fmla="*/ 104775 h 158"/>
              <a:gd name="T26" fmla="*/ 12700 w 18"/>
              <a:gd name="T27" fmla="*/ 109538 h 158"/>
              <a:gd name="T28" fmla="*/ 11112 w 18"/>
              <a:gd name="T29" fmla="*/ 115888 h 158"/>
              <a:gd name="T30" fmla="*/ 11112 w 18"/>
              <a:gd name="T31" fmla="*/ 122238 h 158"/>
              <a:gd name="T32" fmla="*/ 11112 w 18"/>
              <a:gd name="T33" fmla="*/ 128587 h 158"/>
              <a:gd name="T34" fmla="*/ 9525 w 18"/>
              <a:gd name="T35" fmla="*/ 133350 h 158"/>
              <a:gd name="T36" fmla="*/ 9525 w 18"/>
              <a:gd name="T37" fmla="*/ 146050 h 158"/>
              <a:gd name="T38" fmla="*/ 9525 w 18"/>
              <a:gd name="T39" fmla="*/ 193675 h 158"/>
              <a:gd name="T40" fmla="*/ 11112 w 18"/>
              <a:gd name="T41" fmla="*/ 198437 h 158"/>
              <a:gd name="T42" fmla="*/ 12700 w 18"/>
              <a:gd name="T43" fmla="*/ 203200 h 158"/>
              <a:gd name="T44" fmla="*/ 14288 w 18"/>
              <a:gd name="T45" fmla="*/ 206375 h 158"/>
              <a:gd name="T46" fmla="*/ 15875 w 18"/>
              <a:gd name="T47" fmla="*/ 209550 h 158"/>
              <a:gd name="T48" fmla="*/ 15875 w 18"/>
              <a:gd name="T49" fmla="*/ 212725 h 158"/>
              <a:gd name="T50" fmla="*/ 17462 w 18"/>
              <a:gd name="T51" fmla="*/ 215900 h 158"/>
              <a:gd name="T52" fmla="*/ 17462 w 18"/>
              <a:gd name="T53" fmla="*/ 222250 h 158"/>
              <a:gd name="T54" fmla="*/ 17462 w 18"/>
              <a:gd name="T55" fmla="*/ 228600 h 158"/>
              <a:gd name="T56" fmla="*/ 19050 w 18"/>
              <a:gd name="T57" fmla="*/ 239713 h 158"/>
              <a:gd name="T58" fmla="*/ 19050 w 18"/>
              <a:gd name="T59" fmla="*/ 241300 h 158"/>
              <a:gd name="T60" fmla="*/ 20637 w 18"/>
              <a:gd name="T61" fmla="*/ 242888 h 158"/>
              <a:gd name="T62" fmla="*/ 26988 w 18"/>
              <a:gd name="T63" fmla="*/ 249238 h 15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
              <a:gd name="T97" fmla="*/ 0 h 158"/>
              <a:gd name="T98" fmla="*/ 18 w 18"/>
              <a:gd name="T99" fmla="*/ 158 h 15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 h="158">
                <a:moveTo>
                  <a:pt x="0" y="6"/>
                </a:moveTo>
                <a:lnTo>
                  <a:pt x="6" y="0"/>
                </a:lnTo>
                <a:lnTo>
                  <a:pt x="6" y="3"/>
                </a:lnTo>
                <a:lnTo>
                  <a:pt x="7" y="4"/>
                </a:lnTo>
                <a:lnTo>
                  <a:pt x="8" y="4"/>
                </a:lnTo>
                <a:lnTo>
                  <a:pt x="11" y="5"/>
                </a:lnTo>
                <a:lnTo>
                  <a:pt x="11" y="6"/>
                </a:lnTo>
                <a:lnTo>
                  <a:pt x="11" y="10"/>
                </a:lnTo>
                <a:lnTo>
                  <a:pt x="12" y="13"/>
                </a:lnTo>
                <a:lnTo>
                  <a:pt x="12" y="55"/>
                </a:lnTo>
                <a:lnTo>
                  <a:pt x="11" y="58"/>
                </a:lnTo>
                <a:lnTo>
                  <a:pt x="10" y="62"/>
                </a:lnTo>
                <a:lnTo>
                  <a:pt x="9" y="66"/>
                </a:lnTo>
                <a:lnTo>
                  <a:pt x="8" y="69"/>
                </a:lnTo>
                <a:lnTo>
                  <a:pt x="7" y="73"/>
                </a:lnTo>
                <a:lnTo>
                  <a:pt x="7" y="77"/>
                </a:lnTo>
                <a:lnTo>
                  <a:pt x="7" y="81"/>
                </a:lnTo>
                <a:lnTo>
                  <a:pt x="6" y="84"/>
                </a:lnTo>
                <a:lnTo>
                  <a:pt x="6" y="92"/>
                </a:lnTo>
                <a:lnTo>
                  <a:pt x="6" y="122"/>
                </a:lnTo>
                <a:lnTo>
                  <a:pt x="7" y="125"/>
                </a:lnTo>
                <a:lnTo>
                  <a:pt x="8" y="128"/>
                </a:lnTo>
                <a:lnTo>
                  <a:pt x="9" y="130"/>
                </a:lnTo>
                <a:lnTo>
                  <a:pt x="10" y="132"/>
                </a:lnTo>
                <a:lnTo>
                  <a:pt x="10" y="134"/>
                </a:lnTo>
                <a:lnTo>
                  <a:pt x="11" y="136"/>
                </a:lnTo>
                <a:lnTo>
                  <a:pt x="11" y="140"/>
                </a:lnTo>
                <a:lnTo>
                  <a:pt x="11" y="144"/>
                </a:lnTo>
                <a:lnTo>
                  <a:pt x="12" y="151"/>
                </a:lnTo>
                <a:lnTo>
                  <a:pt x="12" y="152"/>
                </a:lnTo>
                <a:lnTo>
                  <a:pt x="13" y="153"/>
                </a:lnTo>
                <a:lnTo>
                  <a:pt x="17" y="157"/>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529" name="SMARTPenAnnotation45"/>
          <p:cNvSpPr>
            <a:spLocks/>
          </p:cNvSpPr>
          <p:nvPr/>
        </p:nvSpPr>
        <p:spPr bwMode="auto">
          <a:xfrm>
            <a:off x="7018338" y="4160838"/>
            <a:ext cx="153987" cy="171450"/>
          </a:xfrm>
          <a:custGeom>
            <a:avLst/>
            <a:gdLst>
              <a:gd name="T0" fmla="*/ 19050 w 97"/>
              <a:gd name="T1" fmla="*/ 49212 h 108"/>
              <a:gd name="T2" fmla="*/ 20637 w 97"/>
              <a:gd name="T3" fmla="*/ 47625 h 108"/>
              <a:gd name="T4" fmla="*/ 26987 w 97"/>
              <a:gd name="T5" fmla="*/ 44450 h 108"/>
              <a:gd name="T6" fmla="*/ 28575 w 97"/>
              <a:gd name="T7" fmla="*/ 38100 h 108"/>
              <a:gd name="T8" fmla="*/ 31750 w 97"/>
              <a:gd name="T9" fmla="*/ 33338 h 108"/>
              <a:gd name="T10" fmla="*/ 34925 w 97"/>
              <a:gd name="T11" fmla="*/ 26988 h 108"/>
              <a:gd name="T12" fmla="*/ 36512 w 97"/>
              <a:gd name="T13" fmla="*/ 22225 h 108"/>
              <a:gd name="T14" fmla="*/ 39687 w 97"/>
              <a:gd name="T15" fmla="*/ 20638 h 108"/>
              <a:gd name="T16" fmla="*/ 46037 w 97"/>
              <a:gd name="T17" fmla="*/ 19050 h 108"/>
              <a:gd name="T18" fmla="*/ 50800 w 97"/>
              <a:gd name="T19" fmla="*/ 17463 h 108"/>
              <a:gd name="T20" fmla="*/ 57150 w 97"/>
              <a:gd name="T21" fmla="*/ 14288 h 108"/>
              <a:gd name="T22" fmla="*/ 63500 w 97"/>
              <a:gd name="T23" fmla="*/ 11112 h 108"/>
              <a:gd name="T24" fmla="*/ 68262 w 97"/>
              <a:gd name="T25" fmla="*/ 9525 h 108"/>
              <a:gd name="T26" fmla="*/ 74612 w 97"/>
              <a:gd name="T27" fmla="*/ 4763 h 108"/>
              <a:gd name="T28" fmla="*/ 80962 w 97"/>
              <a:gd name="T29" fmla="*/ 3175 h 108"/>
              <a:gd name="T30" fmla="*/ 92075 w 97"/>
              <a:gd name="T31" fmla="*/ 0 h 108"/>
              <a:gd name="T32" fmla="*/ 95250 w 97"/>
              <a:gd name="T33" fmla="*/ 1588 h 108"/>
              <a:gd name="T34" fmla="*/ 96837 w 97"/>
              <a:gd name="T35" fmla="*/ 4763 h 108"/>
              <a:gd name="T36" fmla="*/ 100012 w 97"/>
              <a:gd name="T37" fmla="*/ 7938 h 108"/>
              <a:gd name="T38" fmla="*/ 104775 w 97"/>
              <a:gd name="T39" fmla="*/ 9525 h 108"/>
              <a:gd name="T40" fmla="*/ 106362 w 97"/>
              <a:gd name="T41" fmla="*/ 15875 h 108"/>
              <a:gd name="T42" fmla="*/ 106362 w 97"/>
              <a:gd name="T43" fmla="*/ 22225 h 108"/>
              <a:gd name="T44" fmla="*/ 107950 w 97"/>
              <a:gd name="T45" fmla="*/ 42863 h 108"/>
              <a:gd name="T46" fmla="*/ 106362 w 97"/>
              <a:gd name="T47" fmla="*/ 50800 h 108"/>
              <a:gd name="T48" fmla="*/ 103187 w 97"/>
              <a:gd name="T49" fmla="*/ 57150 h 108"/>
              <a:gd name="T50" fmla="*/ 100012 w 97"/>
              <a:gd name="T51" fmla="*/ 65088 h 108"/>
              <a:gd name="T52" fmla="*/ 98425 w 97"/>
              <a:gd name="T53" fmla="*/ 74613 h 108"/>
              <a:gd name="T54" fmla="*/ 93662 w 97"/>
              <a:gd name="T55" fmla="*/ 82550 h 108"/>
              <a:gd name="T56" fmla="*/ 88900 w 97"/>
              <a:gd name="T57" fmla="*/ 88900 h 108"/>
              <a:gd name="T58" fmla="*/ 84137 w 97"/>
              <a:gd name="T59" fmla="*/ 95250 h 108"/>
              <a:gd name="T60" fmla="*/ 73025 w 97"/>
              <a:gd name="T61" fmla="*/ 104775 h 108"/>
              <a:gd name="T62" fmla="*/ 63500 w 97"/>
              <a:gd name="T63" fmla="*/ 111125 h 108"/>
              <a:gd name="T64" fmla="*/ 55562 w 97"/>
              <a:gd name="T65" fmla="*/ 115888 h 108"/>
              <a:gd name="T66" fmla="*/ 49212 w 97"/>
              <a:gd name="T67" fmla="*/ 122238 h 108"/>
              <a:gd name="T68" fmla="*/ 33337 w 97"/>
              <a:gd name="T69" fmla="*/ 136525 h 108"/>
              <a:gd name="T70" fmla="*/ 26987 w 97"/>
              <a:gd name="T71" fmla="*/ 141288 h 108"/>
              <a:gd name="T72" fmla="*/ 20637 w 97"/>
              <a:gd name="T73" fmla="*/ 142875 h 108"/>
              <a:gd name="T74" fmla="*/ 11112 w 97"/>
              <a:gd name="T75" fmla="*/ 150813 h 108"/>
              <a:gd name="T76" fmla="*/ 0 w 97"/>
              <a:gd name="T77" fmla="*/ 152400 h 108"/>
              <a:gd name="T78" fmla="*/ 44450 w 97"/>
              <a:gd name="T79" fmla="*/ 152400 h 108"/>
              <a:gd name="T80" fmla="*/ 53975 w 97"/>
              <a:gd name="T81" fmla="*/ 155575 h 108"/>
              <a:gd name="T82" fmla="*/ 66675 w 97"/>
              <a:gd name="T83" fmla="*/ 158750 h 108"/>
              <a:gd name="T84" fmla="*/ 77787 w 97"/>
              <a:gd name="T85" fmla="*/ 160338 h 108"/>
              <a:gd name="T86" fmla="*/ 90487 w 97"/>
              <a:gd name="T87" fmla="*/ 160338 h 108"/>
              <a:gd name="T88" fmla="*/ 109537 w 97"/>
              <a:gd name="T89" fmla="*/ 160338 h 108"/>
              <a:gd name="T90" fmla="*/ 115887 w 97"/>
              <a:gd name="T91" fmla="*/ 163513 h 108"/>
              <a:gd name="T92" fmla="*/ 122237 w 97"/>
              <a:gd name="T93" fmla="*/ 166688 h 108"/>
              <a:gd name="T94" fmla="*/ 128587 w 97"/>
              <a:gd name="T95" fmla="*/ 168275 h 108"/>
              <a:gd name="T96" fmla="*/ 134937 w 97"/>
              <a:gd name="T97" fmla="*/ 169863 h 108"/>
              <a:gd name="T98" fmla="*/ 152400 w 97"/>
              <a:gd name="T99" fmla="*/ 169863 h 1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97"/>
              <a:gd name="T151" fmla="*/ 0 h 108"/>
              <a:gd name="T152" fmla="*/ 97 w 97"/>
              <a:gd name="T153" fmla="*/ 108 h 10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97" h="108">
                <a:moveTo>
                  <a:pt x="12" y="34"/>
                </a:moveTo>
                <a:lnTo>
                  <a:pt x="12" y="31"/>
                </a:lnTo>
                <a:lnTo>
                  <a:pt x="12" y="30"/>
                </a:lnTo>
                <a:lnTo>
                  <a:pt x="13" y="30"/>
                </a:lnTo>
                <a:lnTo>
                  <a:pt x="16" y="29"/>
                </a:lnTo>
                <a:lnTo>
                  <a:pt x="17" y="28"/>
                </a:lnTo>
                <a:lnTo>
                  <a:pt x="17" y="25"/>
                </a:lnTo>
                <a:lnTo>
                  <a:pt x="18" y="24"/>
                </a:lnTo>
                <a:lnTo>
                  <a:pt x="19" y="22"/>
                </a:lnTo>
                <a:lnTo>
                  <a:pt x="20" y="21"/>
                </a:lnTo>
                <a:lnTo>
                  <a:pt x="21" y="19"/>
                </a:lnTo>
                <a:lnTo>
                  <a:pt x="22" y="17"/>
                </a:lnTo>
                <a:lnTo>
                  <a:pt x="22" y="15"/>
                </a:lnTo>
                <a:lnTo>
                  <a:pt x="23" y="14"/>
                </a:lnTo>
                <a:lnTo>
                  <a:pt x="24" y="13"/>
                </a:lnTo>
                <a:lnTo>
                  <a:pt x="25" y="13"/>
                </a:lnTo>
                <a:lnTo>
                  <a:pt x="27" y="12"/>
                </a:lnTo>
                <a:lnTo>
                  <a:pt x="29" y="12"/>
                </a:lnTo>
                <a:lnTo>
                  <a:pt x="31" y="12"/>
                </a:lnTo>
                <a:lnTo>
                  <a:pt x="32" y="11"/>
                </a:lnTo>
                <a:lnTo>
                  <a:pt x="34" y="10"/>
                </a:lnTo>
                <a:lnTo>
                  <a:pt x="36" y="9"/>
                </a:lnTo>
                <a:lnTo>
                  <a:pt x="38" y="8"/>
                </a:lnTo>
                <a:lnTo>
                  <a:pt x="40" y="7"/>
                </a:lnTo>
                <a:lnTo>
                  <a:pt x="42" y="7"/>
                </a:lnTo>
                <a:lnTo>
                  <a:pt x="43" y="6"/>
                </a:lnTo>
                <a:lnTo>
                  <a:pt x="45" y="5"/>
                </a:lnTo>
                <a:lnTo>
                  <a:pt x="47" y="3"/>
                </a:lnTo>
                <a:lnTo>
                  <a:pt x="49" y="2"/>
                </a:lnTo>
                <a:lnTo>
                  <a:pt x="51" y="2"/>
                </a:lnTo>
                <a:lnTo>
                  <a:pt x="55" y="1"/>
                </a:lnTo>
                <a:lnTo>
                  <a:pt x="58" y="0"/>
                </a:lnTo>
                <a:lnTo>
                  <a:pt x="59" y="0"/>
                </a:lnTo>
                <a:lnTo>
                  <a:pt x="60" y="1"/>
                </a:lnTo>
                <a:lnTo>
                  <a:pt x="61" y="2"/>
                </a:lnTo>
                <a:lnTo>
                  <a:pt x="61" y="3"/>
                </a:lnTo>
                <a:lnTo>
                  <a:pt x="62" y="4"/>
                </a:lnTo>
                <a:lnTo>
                  <a:pt x="63" y="5"/>
                </a:lnTo>
                <a:lnTo>
                  <a:pt x="65" y="5"/>
                </a:lnTo>
                <a:lnTo>
                  <a:pt x="66" y="6"/>
                </a:lnTo>
                <a:lnTo>
                  <a:pt x="66" y="7"/>
                </a:lnTo>
                <a:lnTo>
                  <a:pt x="67" y="10"/>
                </a:lnTo>
                <a:lnTo>
                  <a:pt x="67" y="12"/>
                </a:lnTo>
                <a:lnTo>
                  <a:pt x="67" y="14"/>
                </a:lnTo>
                <a:lnTo>
                  <a:pt x="68" y="16"/>
                </a:lnTo>
                <a:lnTo>
                  <a:pt x="68" y="27"/>
                </a:lnTo>
                <a:lnTo>
                  <a:pt x="68" y="29"/>
                </a:lnTo>
                <a:lnTo>
                  <a:pt x="67" y="32"/>
                </a:lnTo>
                <a:lnTo>
                  <a:pt x="66" y="34"/>
                </a:lnTo>
                <a:lnTo>
                  <a:pt x="65" y="36"/>
                </a:lnTo>
                <a:lnTo>
                  <a:pt x="64" y="38"/>
                </a:lnTo>
                <a:lnTo>
                  <a:pt x="63" y="41"/>
                </a:lnTo>
                <a:lnTo>
                  <a:pt x="63" y="44"/>
                </a:lnTo>
                <a:lnTo>
                  <a:pt x="62" y="47"/>
                </a:lnTo>
                <a:lnTo>
                  <a:pt x="61" y="50"/>
                </a:lnTo>
                <a:lnTo>
                  <a:pt x="59" y="52"/>
                </a:lnTo>
                <a:lnTo>
                  <a:pt x="58" y="54"/>
                </a:lnTo>
                <a:lnTo>
                  <a:pt x="56" y="56"/>
                </a:lnTo>
                <a:lnTo>
                  <a:pt x="54" y="58"/>
                </a:lnTo>
                <a:lnTo>
                  <a:pt x="53" y="60"/>
                </a:lnTo>
                <a:lnTo>
                  <a:pt x="49" y="64"/>
                </a:lnTo>
                <a:lnTo>
                  <a:pt x="46" y="66"/>
                </a:lnTo>
                <a:lnTo>
                  <a:pt x="44" y="68"/>
                </a:lnTo>
                <a:lnTo>
                  <a:pt x="40" y="70"/>
                </a:lnTo>
                <a:lnTo>
                  <a:pt x="38" y="71"/>
                </a:lnTo>
                <a:lnTo>
                  <a:pt x="35" y="73"/>
                </a:lnTo>
                <a:lnTo>
                  <a:pt x="33" y="75"/>
                </a:lnTo>
                <a:lnTo>
                  <a:pt x="31" y="77"/>
                </a:lnTo>
                <a:lnTo>
                  <a:pt x="27" y="81"/>
                </a:lnTo>
                <a:lnTo>
                  <a:pt x="21" y="86"/>
                </a:lnTo>
                <a:lnTo>
                  <a:pt x="19" y="88"/>
                </a:lnTo>
                <a:lnTo>
                  <a:pt x="17" y="89"/>
                </a:lnTo>
                <a:lnTo>
                  <a:pt x="15" y="89"/>
                </a:lnTo>
                <a:lnTo>
                  <a:pt x="13" y="90"/>
                </a:lnTo>
                <a:lnTo>
                  <a:pt x="12" y="91"/>
                </a:lnTo>
                <a:lnTo>
                  <a:pt x="7" y="95"/>
                </a:lnTo>
                <a:lnTo>
                  <a:pt x="5" y="95"/>
                </a:lnTo>
                <a:lnTo>
                  <a:pt x="0" y="96"/>
                </a:lnTo>
                <a:lnTo>
                  <a:pt x="28" y="96"/>
                </a:lnTo>
                <a:lnTo>
                  <a:pt x="31" y="97"/>
                </a:lnTo>
                <a:lnTo>
                  <a:pt x="34" y="98"/>
                </a:lnTo>
                <a:lnTo>
                  <a:pt x="38" y="99"/>
                </a:lnTo>
                <a:lnTo>
                  <a:pt x="42" y="100"/>
                </a:lnTo>
                <a:lnTo>
                  <a:pt x="45" y="100"/>
                </a:lnTo>
                <a:lnTo>
                  <a:pt x="49" y="101"/>
                </a:lnTo>
                <a:lnTo>
                  <a:pt x="53" y="101"/>
                </a:lnTo>
                <a:lnTo>
                  <a:pt x="57" y="101"/>
                </a:lnTo>
                <a:lnTo>
                  <a:pt x="66" y="101"/>
                </a:lnTo>
                <a:lnTo>
                  <a:pt x="69" y="101"/>
                </a:lnTo>
                <a:lnTo>
                  <a:pt x="71" y="102"/>
                </a:lnTo>
                <a:lnTo>
                  <a:pt x="73" y="103"/>
                </a:lnTo>
                <a:lnTo>
                  <a:pt x="75" y="104"/>
                </a:lnTo>
                <a:lnTo>
                  <a:pt x="77" y="105"/>
                </a:lnTo>
                <a:lnTo>
                  <a:pt x="79" y="106"/>
                </a:lnTo>
                <a:lnTo>
                  <a:pt x="81" y="106"/>
                </a:lnTo>
                <a:lnTo>
                  <a:pt x="83" y="107"/>
                </a:lnTo>
                <a:lnTo>
                  <a:pt x="85" y="107"/>
                </a:lnTo>
                <a:lnTo>
                  <a:pt x="90" y="107"/>
                </a:lnTo>
                <a:lnTo>
                  <a:pt x="96" y="107"/>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530" name="SMARTPenAnnotation46"/>
          <p:cNvSpPr>
            <a:spLocks/>
          </p:cNvSpPr>
          <p:nvPr/>
        </p:nvSpPr>
        <p:spPr bwMode="auto">
          <a:xfrm>
            <a:off x="7197725" y="4303713"/>
            <a:ext cx="9525" cy="20637"/>
          </a:xfrm>
          <a:custGeom>
            <a:avLst/>
            <a:gdLst>
              <a:gd name="T0" fmla="*/ 7938 w 6"/>
              <a:gd name="T1" fmla="*/ 0 h 13"/>
              <a:gd name="T2" fmla="*/ 7938 w 6"/>
              <a:gd name="T3" fmla="*/ 7937 h 13"/>
              <a:gd name="T4" fmla="*/ 7938 w 6"/>
              <a:gd name="T5" fmla="*/ 7937 h 13"/>
              <a:gd name="T6" fmla="*/ 6350 w 6"/>
              <a:gd name="T7" fmla="*/ 9525 h 13"/>
              <a:gd name="T8" fmla="*/ 1588 w 6"/>
              <a:gd name="T9" fmla="*/ 9525 h 13"/>
              <a:gd name="T10" fmla="*/ 0 w 6"/>
              <a:gd name="T11" fmla="*/ 9525 h 13"/>
              <a:gd name="T12" fmla="*/ 0 w 6"/>
              <a:gd name="T13" fmla="*/ 12700 h 13"/>
              <a:gd name="T14" fmla="*/ 0 w 6"/>
              <a:gd name="T15" fmla="*/ 19050 h 13"/>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3"/>
              <a:gd name="T26" fmla="*/ 6 w 6"/>
              <a:gd name="T27" fmla="*/ 13 h 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3">
                <a:moveTo>
                  <a:pt x="5" y="0"/>
                </a:moveTo>
                <a:lnTo>
                  <a:pt x="5" y="5"/>
                </a:lnTo>
                <a:lnTo>
                  <a:pt x="4" y="6"/>
                </a:lnTo>
                <a:lnTo>
                  <a:pt x="1" y="6"/>
                </a:lnTo>
                <a:lnTo>
                  <a:pt x="0" y="6"/>
                </a:lnTo>
                <a:lnTo>
                  <a:pt x="0" y="8"/>
                </a:lnTo>
                <a:lnTo>
                  <a:pt x="0" y="12"/>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531" name="SMARTPenAnnotation47"/>
          <p:cNvSpPr>
            <a:spLocks/>
          </p:cNvSpPr>
          <p:nvPr/>
        </p:nvSpPr>
        <p:spPr bwMode="auto">
          <a:xfrm>
            <a:off x="7269163" y="4125913"/>
            <a:ext cx="100012" cy="215900"/>
          </a:xfrm>
          <a:custGeom>
            <a:avLst/>
            <a:gdLst>
              <a:gd name="T0" fmla="*/ 96837 w 63"/>
              <a:gd name="T1" fmla="*/ 77787 h 136"/>
              <a:gd name="T2" fmla="*/ 98425 w 63"/>
              <a:gd name="T3" fmla="*/ 50800 h 136"/>
              <a:gd name="T4" fmla="*/ 93662 w 63"/>
              <a:gd name="T5" fmla="*/ 36512 h 136"/>
              <a:gd name="T6" fmla="*/ 85725 w 63"/>
              <a:gd name="T7" fmla="*/ 30162 h 136"/>
              <a:gd name="T8" fmla="*/ 76200 w 63"/>
              <a:gd name="T9" fmla="*/ 22225 h 136"/>
              <a:gd name="T10" fmla="*/ 58737 w 63"/>
              <a:gd name="T11" fmla="*/ 4762 h 136"/>
              <a:gd name="T12" fmla="*/ 50800 w 63"/>
              <a:gd name="T13" fmla="*/ 1588 h 136"/>
              <a:gd name="T14" fmla="*/ 41275 w 63"/>
              <a:gd name="T15" fmla="*/ 0 h 136"/>
              <a:gd name="T16" fmla="*/ 26987 w 63"/>
              <a:gd name="T17" fmla="*/ 0 h 136"/>
              <a:gd name="T18" fmla="*/ 19050 w 63"/>
              <a:gd name="T19" fmla="*/ 7937 h 136"/>
              <a:gd name="T20" fmla="*/ 17462 w 63"/>
              <a:gd name="T21" fmla="*/ 20637 h 136"/>
              <a:gd name="T22" fmla="*/ 22225 w 63"/>
              <a:gd name="T23" fmla="*/ 34925 h 136"/>
              <a:gd name="T24" fmla="*/ 30162 w 63"/>
              <a:gd name="T25" fmla="*/ 46037 h 136"/>
              <a:gd name="T26" fmla="*/ 33337 w 63"/>
              <a:gd name="T27" fmla="*/ 60325 h 136"/>
              <a:gd name="T28" fmla="*/ 39687 w 63"/>
              <a:gd name="T29" fmla="*/ 77787 h 136"/>
              <a:gd name="T30" fmla="*/ 50800 w 63"/>
              <a:gd name="T31" fmla="*/ 100012 h 136"/>
              <a:gd name="T32" fmla="*/ 58737 w 63"/>
              <a:gd name="T33" fmla="*/ 112712 h 136"/>
              <a:gd name="T34" fmla="*/ 66675 w 63"/>
              <a:gd name="T35" fmla="*/ 127000 h 136"/>
              <a:gd name="T36" fmla="*/ 71437 w 63"/>
              <a:gd name="T37" fmla="*/ 139700 h 136"/>
              <a:gd name="T38" fmla="*/ 76200 w 63"/>
              <a:gd name="T39" fmla="*/ 153987 h 136"/>
              <a:gd name="T40" fmla="*/ 79375 w 63"/>
              <a:gd name="T41" fmla="*/ 165100 h 136"/>
              <a:gd name="T42" fmla="*/ 87312 w 63"/>
              <a:gd name="T43" fmla="*/ 177800 h 136"/>
              <a:gd name="T44" fmla="*/ 87312 w 63"/>
              <a:gd name="T45" fmla="*/ 193675 h 136"/>
              <a:gd name="T46" fmla="*/ 80962 w 63"/>
              <a:gd name="T47" fmla="*/ 206375 h 136"/>
              <a:gd name="T48" fmla="*/ 77787 w 63"/>
              <a:gd name="T49" fmla="*/ 212725 h 136"/>
              <a:gd name="T50" fmla="*/ 68262 w 63"/>
              <a:gd name="T51" fmla="*/ 214313 h 136"/>
              <a:gd name="T52" fmla="*/ 55562 w 63"/>
              <a:gd name="T53" fmla="*/ 206375 h 136"/>
              <a:gd name="T54" fmla="*/ 14287 w 63"/>
              <a:gd name="T55" fmla="*/ 166687 h 136"/>
              <a:gd name="T56" fmla="*/ 7937 w 63"/>
              <a:gd name="T57" fmla="*/ 153987 h 136"/>
              <a:gd name="T58" fmla="*/ 0 w 63"/>
              <a:gd name="T59" fmla="*/ 141287 h 136"/>
              <a:gd name="T60" fmla="*/ 0 w 63"/>
              <a:gd name="T61" fmla="*/ 127000 h 136"/>
              <a:gd name="T62" fmla="*/ 6350 w 63"/>
              <a:gd name="T63" fmla="*/ 119062 h 136"/>
              <a:gd name="T64" fmla="*/ 15875 w 63"/>
              <a:gd name="T65" fmla="*/ 115887 h 136"/>
              <a:gd name="T66" fmla="*/ 30162 w 63"/>
              <a:gd name="T67" fmla="*/ 109537 h 136"/>
              <a:gd name="T68" fmla="*/ 39687 w 63"/>
              <a:gd name="T69" fmla="*/ 106363 h 136"/>
              <a:gd name="T70" fmla="*/ 50800 w 63"/>
              <a:gd name="T71" fmla="*/ 100012 h 136"/>
              <a:gd name="T72" fmla="*/ 69850 w 63"/>
              <a:gd name="T73" fmla="*/ 88900 h 136"/>
              <a:gd name="T74" fmla="*/ 77787 w 63"/>
              <a:gd name="T75" fmla="*/ 82550 h 136"/>
              <a:gd name="T76" fmla="*/ 85725 w 63"/>
              <a:gd name="T77" fmla="*/ 79375 h 136"/>
              <a:gd name="T78" fmla="*/ 88900 w 63"/>
              <a:gd name="T79" fmla="*/ 68262 h 136"/>
              <a:gd name="T80" fmla="*/ 88900 w 63"/>
              <a:gd name="T81" fmla="*/ 39687 h 136"/>
              <a:gd name="T82" fmla="*/ 84137 w 63"/>
              <a:gd name="T83" fmla="*/ 31750 h 136"/>
              <a:gd name="T84" fmla="*/ 73025 w 63"/>
              <a:gd name="T85" fmla="*/ 19050 h 136"/>
              <a:gd name="T86" fmla="*/ 61912 w 63"/>
              <a:gd name="T87" fmla="*/ 17462 h 1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3"/>
              <a:gd name="T133" fmla="*/ 0 h 136"/>
              <a:gd name="T134" fmla="*/ 63 w 63"/>
              <a:gd name="T135" fmla="*/ 136 h 1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3" h="136">
                <a:moveTo>
                  <a:pt x="56" y="56"/>
                </a:moveTo>
                <a:lnTo>
                  <a:pt x="61" y="51"/>
                </a:lnTo>
                <a:lnTo>
                  <a:pt x="61" y="49"/>
                </a:lnTo>
                <a:lnTo>
                  <a:pt x="61" y="46"/>
                </a:lnTo>
                <a:lnTo>
                  <a:pt x="62" y="43"/>
                </a:lnTo>
                <a:lnTo>
                  <a:pt x="62" y="32"/>
                </a:lnTo>
                <a:lnTo>
                  <a:pt x="61" y="29"/>
                </a:lnTo>
                <a:lnTo>
                  <a:pt x="60" y="26"/>
                </a:lnTo>
                <a:lnTo>
                  <a:pt x="59" y="23"/>
                </a:lnTo>
                <a:lnTo>
                  <a:pt x="57" y="21"/>
                </a:lnTo>
                <a:lnTo>
                  <a:pt x="56" y="19"/>
                </a:lnTo>
                <a:lnTo>
                  <a:pt x="54" y="19"/>
                </a:lnTo>
                <a:lnTo>
                  <a:pt x="52" y="17"/>
                </a:lnTo>
                <a:lnTo>
                  <a:pt x="50" y="16"/>
                </a:lnTo>
                <a:lnTo>
                  <a:pt x="48" y="14"/>
                </a:lnTo>
                <a:lnTo>
                  <a:pt x="47" y="13"/>
                </a:lnTo>
                <a:lnTo>
                  <a:pt x="43" y="9"/>
                </a:lnTo>
                <a:lnTo>
                  <a:pt x="37" y="3"/>
                </a:lnTo>
                <a:lnTo>
                  <a:pt x="35" y="2"/>
                </a:lnTo>
                <a:lnTo>
                  <a:pt x="33" y="1"/>
                </a:lnTo>
                <a:lnTo>
                  <a:pt x="32" y="1"/>
                </a:lnTo>
                <a:lnTo>
                  <a:pt x="30" y="0"/>
                </a:lnTo>
                <a:lnTo>
                  <a:pt x="28" y="0"/>
                </a:lnTo>
                <a:lnTo>
                  <a:pt x="26" y="0"/>
                </a:lnTo>
                <a:lnTo>
                  <a:pt x="24" y="0"/>
                </a:lnTo>
                <a:lnTo>
                  <a:pt x="18" y="0"/>
                </a:lnTo>
                <a:lnTo>
                  <a:pt x="17" y="0"/>
                </a:lnTo>
                <a:lnTo>
                  <a:pt x="15" y="1"/>
                </a:lnTo>
                <a:lnTo>
                  <a:pt x="12" y="5"/>
                </a:lnTo>
                <a:lnTo>
                  <a:pt x="11" y="8"/>
                </a:lnTo>
                <a:lnTo>
                  <a:pt x="11" y="11"/>
                </a:lnTo>
                <a:lnTo>
                  <a:pt x="11" y="13"/>
                </a:lnTo>
                <a:lnTo>
                  <a:pt x="12" y="16"/>
                </a:lnTo>
                <a:lnTo>
                  <a:pt x="13" y="18"/>
                </a:lnTo>
                <a:lnTo>
                  <a:pt x="14" y="22"/>
                </a:lnTo>
                <a:lnTo>
                  <a:pt x="16" y="24"/>
                </a:lnTo>
                <a:lnTo>
                  <a:pt x="17" y="27"/>
                </a:lnTo>
                <a:lnTo>
                  <a:pt x="19" y="29"/>
                </a:lnTo>
                <a:lnTo>
                  <a:pt x="20" y="32"/>
                </a:lnTo>
                <a:lnTo>
                  <a:pt x="21" y="35"/>
                </a:lnTo>
                <a:lnTo>
                  <a:pt x="21" y="38"/>
                </a:lnTo>
                <a:lnTo>
                  <a:pt x="22" y="42"/>
                </a:lnTo>
                <a:lnTo>
                  <a:pt x="23" y="45"/>
                </a:lnTo>
                <a:lnTo>
                  <a:pt x="25" y="49"/>
                </a:lnTo>
                <a:lnTo>
                  <a:pt x="27" y="52"/>
                </a:lnTo>
                <a:lnTo>
                  <a:pt x="30" y="60"/>
                </a:lnTo>
                <a:lnTo>
                  <a:pt x="32" y="63"/>
                </a:lnTo>
                <a:lnTo>
                  <a:pt x="34" y="66"/>
                </a:lnTo>
                <a:lnTo>
                  <a:pt x="35" y="68"/>
                </a:lnTo>
                <a:lnTo>
                  <a:pt x="37" y="71"/>
                </a:lnTo>
                <a:lnTo>
                  <a:pt x="39" y="74"/>
                </a:lnTo>
                <a:lnTo>
                  <a:pt x="41" y="77"/>
                </a:lnTo>
                <a:lnTo>
                  <a:pt x="42" y="80"/>
                </a:lnTo>
                <a:lnTo>
                  <a:pt x="43" y="83"/>
                </a:lnTo>
                <a:lnTo>
                  <a:pt x="44" y="85"/>
                </a:lnTo>
                <a:lnTo>
                  <a:pt x="45" y="88"/>
                </a:lnTo>
                <a:lnTo>
                  <a:pt x="46" y="91"/>
                </a:lnTo>
                <a:lnTo>
                  <a:pt x="47" y="94"/>
                </a:lnTo>
                <a:lnTo>
                  <a:pt x="48" y="97"/>
                </a:lnTo>
                <a:lnTo>
                  <a:pt x="49" y="100"/>
                </a:lnTo>
                <a:lnTo>
                  <a:pt x="49" y="102"/>
                </a:lnTo>
                <a:lnTo>
                  <a:pt x="50" y="104"/>
                </a:lnTo>
                <a:lnTo>
                  <a:pt x="52" y="106"/>
                </a:lnTo>
                <a:lnTo>
                  <a:pt x="53" y="108"/>
                </a:lnTo>
                <a:lnTo>
                  <a:pt x="55" y="112"/>
                </a:lnTo>
                <a:lnTo>
                  <a:pt x="55" y="116"/>
                </a:lnTo>
                <a:lnTo>
                  <a:pt x="56" y="120"/>
                </a:lnTo>
                <a:lnTo>
                  <a:pt x="55" y="122"/>
                </a:lnTo>
                <a:lnTo>
                  <a:pt x="54" y="123"/>
                </a:lnTo>
                <a:lnTo>
                  <a:pt x="51" y="128"/>
                </a:lnTo>
                <a:lnTo>
                  <a:pt x="51" y="130"/>
                </a:lnTo>
                <a:lnTo>
                  <a:pt x="50" y="134"/>
                </a:lnTo>
                <a:lnTo>
                  <a:pt x="49" y="134"/>
                </a:lnTo>
                <a:lnTo>
                  <a:pt x="47" y="134"/>
                </a:lnTo>
                <a:lnTo>
                  <a:pt x="46" y="135"/>
                </a:lnTo>
                <a:lnTo>
                  <a:pt x="43" y="135"/>
                </a:lnTo>
                <a:lnTo>
                  <a:pt x="41" y="134"/>
                </a:lnTo>
                <a:lnTo>
                  <a:pt x="39" y="133"/>
                </a:lnTo>
                <a:lnTo>
                  <a:pt x="35" y="130"/>
                </a:lnTo>
                <a:lnTo>
                  <a:pt x="34" y="129"/>
                </a:lnTo>
                <a:lnTo>
                  <a:pt x="31" y="126"/>
                </a:lnTo>
                <a:lnTo>
                  <a:pt x="9" y="105"/>
                </a:lnTo>
                <a:lnTo>
                  <a:pt x="8" y="103"/>
                </a:lnTo>
                <a:lnTo>
                  <a:pt x="6" y="99"/>
                </a:lnTo>
                <a:lnTo>
                  <a:pt x="5" y="97"/>
                </a:lnTo>
                <a:lnTo>
                  <a:pt x="4" y="95"/>
                </a:lnTo>
                <a:lnTo>
                  <a:pt x="1" y="91"/>
                </a:lnTo>
                <a:lnTo>
                  <a:pt x="0" y="89"/>
                </a:lnTo>
                <a:lnTo>
                  <a:pt x="0" y="85"/>
                </a:lnTo>
                <a:lnTo>
                  <a:pt x="0" y="81"/>
                </a:lnTo>
                <a:lnTo>
                  <a:pt x="0" y="80"/>
                </a:lnTo>
                <a:lnTo>
                  <a:pt x="1" y="78"/>
                </a:lnTo>
                <a:lnTo>
                  <a:pt x="3" y="76"/>
                </a:lnTo>
                <a:lnTo>
                  <a:pt x="4" y="75"/>
                </a:lnTo>
                <a:lnTo>
                  <a:pt x="6" y="74"/>
                </a:lnTo>
                <a:lnTo>
                  <a:pt x="8" y="74"/>
                </a:lnTo>
                <a:lnTo>
                  <a:pt x="10" y="73"/>
                </a:lnTo>
                <a:lnTo>
                  <a:pt x="13" y="72"/>
                </a:lnTo>
                <a:lnTo>
                  <a:pt x="16" y="70"/>
                </a:lnTo>
                <a:lnTo>
                  <a:pt x="19" y="69"/>
                </a:lnTo>
                <a:lnTo>
                  <a:pt x="21" y="69"/>
                </a:lnTo>
                <a:lnTo>
                  <a:pt x="23" y="68"/>
                </a:lnTo>
                <a:lnTo>
                  <a:pt x="25" y="67"/>
                </a:lnTo>
                <a:lnTo>
                  <a:pt x="28" y="66"/>
                </a:lnTo>
                <a:lnTo>
                  <a:pt x="30" y="65"/>
                </a:lnTo>
                <a:lnTo>
                  <a:pt x="32" y="63"/>
                </a:lnTo>
                <a:lnTo>
                  <a:pt x="35" y="61"/>
                </a:lnTo>
                <a:lnTo>
                  <a:pt x="43" y="57"/>
                </a:lnTo>
                <a:lnTo>
                  <a:pt x="44" y="56"/>
                </a:lnTo>
                <a:lnTo>
                  <a:pt x="46" y="55"/>
                </a:lnTo>
                <a:lnTo>
                  <a:pt x="47" y="53"/>
                </a:lnTo>
                <a:lnTo>
                  <a:pt x="49" y="52"/>
                </a:lnTo>
                <a:lnTo>
                  <a:pt x="51" y="52"/>
                </a:lnTo>
                <a:lnTo>
                  <a:pt x="52" y="51"/>
                </a:lnTo>
                <a:lnTo>
                  <a:pt x="54" y="50"/>
                </a:lnTo>
                <a:lnTo>
                  <a:pt x="54" y="49"/>
                </a:lnTo>
                <a:lnTo>
                  <a:pt x="55" y="46"/>
                </a:lnTo>
                <a:lnTo>
                  <a:pt x="56" y="43"/>
                </a:lnTo>
                <a:lnTo>
                  <a:pt x="56" y="39"/>
                </a:lnTo>
                <a:lnTo>
                  <a:pt x="56" y="35"/>
                </a:lnTo>
                <a:lnTo>
                  <a:pt x="56" y="25"/>
                </a:lnTo>
                <a:lnTo>
                  <a:pt x="55" y="24"/>
                </a:lnTo>
                <a:lnTo>
                  <a:pt x="54" y="22"/>
                </a:lnTo>
                <a:lnTo>
                  <a:pt x="53" y="20"/>
                </a:lnTo>
                <a:lnTo>
                  <a:pt x="52" y="18"/>
                </a:lnTo>
                <a:lnTo>
                  <a:pt x="50" y="17"/>
                </a:lnTo>
                <a:lnTo>
                  <a:pt x="46" y="12"/>
                </a:lnTo>
                <a:lnTo>
                  <a:pt x="45" y="12"/>
                </a:lnTo>
                <a:lnTo>
                  <a:pt x="44" y="11"/>
                </a:lnTo>
                <a:lnTo>
                  <a:pt x="39" y="11"/>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532" name="SMARTPenAnnotation48"/>
          <p:cNvSpPr>
            <a:spLocks/>
          </p:cNvSpPr>
          <p:nvPr/>
        </p:nvSpPr>
        <p:spPr bwMode="auto">
          <a:xfrm>
            <a:off x="7500938" y="4183063"/>
            <a:ext cx="134937" cy="149225"/>
          </a:xfrm>
          <a:custGeom>
            <a:avLst/>
            <a:gdLst>
              <a:gd name="T0" fmla="*/ 85725 w 85"/>
              <a:gd name="T1" fmla="*/ 49212 h 94"/>
              <a:gd name="T2" fmla="*/ 87312 w 85"/>
              <a:gd name="T3" fmla="*/ 47625 h 94"/>
              <a:gd name="T4" fmla="*/ 88900 w 85"/>
              <a:gd name="T5" fmla="*/ 38100 h 94"/>
              <a:gd name="T6" fmla="*/ 88900 w 85"/>
              <a:gd name="T7" fmla="*/ 23812 h 94"/>
              <a:gd name="T8" fmla="*/ 80962 w 85"/>
              <a:gd name="T9" fmla="*/ 15875 h 94"/>
              <a:gd name="T10" fmla="*/ 73025 w 85"/>
              <a:gd name="T11" fmla="*/ 7938 h 94"/>
              <a:gd name="T12" fmla="*/ 68262 w 85"/>
              <a:gd name="T13" fmla="*/ 6350 h 94"/>
              <a:gd name="T14" fmla="*/ 61912 w 85"/>
              <a:gd name="T15" fmla="*/ 3175 h 94"/>
              <a:gd name="T16" fmla="*/ 57150 w 85"/>
              <a:gd name="T17" fmla="*/ 0 h 94"/>
              <a:gd name="T18" fmla="*/ 50800 w 85"/>
              <a:gd name="T19" fmla="*/ 1588 h 94"/>
              <a:gd name="T20" fmla="*/ 44450 w 85"/>
              <a:gd name="T21" fmla="*/ 3175 h 94"/>
              <a:gd name="T22" fmla="*/ 38100 w 85"/>
              <a:gd name="T23" fmla="*/ 4762 h 94"/>
              <a:gd name="T24" fmla="*/ 33337 w 85"/>
              <a:gd name="T25" fmla="*/ 9525 h 94"/>
              <a:gd name="T26" fmla="*/ 26987 w 85"/>
              <a:gd name="T27" fmla="*/ 14288 h 94"/>
              <a:gd name="T28" fmla="*/ 6350 w 85"/>
              <a:gd name="T29" fmla="*/ 34925 h 94"/>
              <a:gd name="T30" fmla="*/ 3175 w 85"/>
              <a:gd name="T31" fmla="*/ 41275 h 94"/>
              <a:gd name="T32" fmla="*/ 1587 w 85"/>
              <a:gd name="T33" fmla="*/ 46037 h 94"/>
              <a:gd name="T34" fmla="*/ 0 w 85"/>
              <a:gd name="T35" fmla="*/ 52388 h 94"/>
              <a:gd name="T36" fmla="*/ 0 w 85"/>
              <a:gd name="T37" fmla="*/ 66675 h 94"/>
              <a:gd name="T38" fmla="*/ 3175 w 85"/>
              <a:gd name="T39" fmla="*/ 74613 h 94"/>
              <a:gd name="T40" fmla="*/ 9525 w 85"/>
              <a:gd name="T41" fmla="*/ 87312 h 94"/>
              <a:gd name="T42" fmla="*/ 15875 w 85"/>
              <a:gd name="T43" fmla="*/ 96837 h 94"/>
              <a:gd name="T44" fmla="*/ 20637 w 85"/>
              <a:gd name="T45" fmla="*/ 104775 h 94"/>
              <a:gd name="T46" fmla="*/ 26987 w 85"/>
              <a:gd name="T47" fmla="*/ 111125 h 94"/>
              <a:gd name="T48" fmla="*/ 38100 w 85"/>
              <a:gd name="T49" fmla="*/ 123825 h 94"/>
              <a:gd name="T50" fmla="*/ 47625 w 85"/>
              <a:gd name="T51" fmla="*/ 130175 h 94"/>
              <a:gd name="T52" fmla="*/ 57150 w 85"/>
              <a:gd name="T53" fmla="*/ 136525 h 94"/>
              <a:gd name="T54" fmla="*/ 63500 w 85"/>
              <a:gd name="T55" fmla="*/ 141288 h 94"/>
              <a:gd name="T56" fmla="*/ 73025 w 85"/>
              <a:gd name="T57" fmla="*/ 144463 h 94"/>
              <a:gd name="T58" fmla="*/ 82550 w 85"/>
              <a:gd name="T59" fmla="*/ 146050 h 94"/>
              <a:gd name="T60" fmla="*/ 90487 w 85"/>
              <a:gd name="T61" fmla="*/ 147638 h 94"/>
              <a:gd name="T62" fmla="*/ 100012 w 85"/>
              <a:gd name="T63" fmla="*/ 147638 h 94"/>
              <a:gd name="T64" fmla="*/ 133350 w 85"/>
              <a:gd name="T65" fmla="*/ 147638 h 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
              <a:gd name="T100" fmla="*/ 0 h 94"/>
              <a:gd name="T101" fmla="*/ 85 w 85"/>
              <a:gd name="T102" fmla="*/ 94 h 9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 h="94">
                <a:moveTo>
                  <a:pt x="51" y="31"/>
                </a:moveTo>
                <a:lnTo>
                  <a:pt x="54" y="31"/>
                </a:lnTo>
                <a:lnTo>
                  <a:pt x="55" y="30"/>
                </a:lnTo>
                <a:lnTo>
                  <a:pt x="56" y="26"/>
                </a:lnTo>
                <a:lnTo>
                  <a:pt x="56" y="24"/>
                </a:lnTo>
                <a:lnTo>
                  <a:pt x="56" y="21"/>
                </a:lnTo>
                <a:lnTo>
                  <a:pt x="56" y="15"/>
                </a:lnTo>
                <a:lnTo>
                  <a:pt x="55" y="13"/>
                </a:lnTo>
                <a:lnTo>
                  <a:pt x="51" y="10"/>
                </a:lnTo>
                <a:lnTo>
                  <a:pt x="48" y="6"/>
                </a:lnTo>
                <a:lnTo>
                  <a:pt x="46" y="5"/>
                </a:lnTo>
                <a:lnTo>
                  <a:pt x="45" y="4"/>
                </a:lnTo>
                <a:lnTo>
                  <a:pt x="43" y="4"/>
                </a:lnTo>
                <a:lnTo>
                  <a:pt x="41" y="3"/>
                </a:lnTo>
                <a:lnTo>
                  <a:pt x="39" y="2"/>
                </a:lnTo>
                <a:lnTo>
                  <a:pt x="37" y="0"/>
                </a:lnTo>
                <a:lnTo>
                  <a:pt x="36" y="0"/>
                </a:lnTo>
                <a:lnTo>
                  <a:pt x="34" y="0"/>
                </a:lnTo>
                <a:lnTo>
                  <a:pt x="32" y="1"/>
                </a:lnTo>
                <a:lnTo>
                  <a:pt x="30" y="2"/>
                </a:lnTo>
                <a:lnTo>
                  <a:pt x="28" y="2"/>
                </a:lnTo>
                <a:lnTo>
                  <a:pt x="26" y="3"/>
                </a:lnTo>
                <a:lnTo>
                  <a:pt x="24" y="3"/>
                </a:lnTo>
                <a:lnTo>
                  <a:pt x="22" y="5"/>
                </a:lnTo>
                <a:lnTo>
                  <a:pt x="21" y="6"/>
                </a:lnTo>
                <a:lnTo>
                  <a:pt x="19" y="8"/>
                </a:lnTo>
                <a:lnTo>
                  <a:pt x="17" y="9"/>
                </a:lnTo>
                <a:lnTo>
                  <a:pt x="13" y="13"/>
                </a:lnTo>
                <a:lnTo>
                  <a:pt x="4" y="22"/>
                </a:lnTo>
                <a:lnTo>
                  <a:pt x="3" y="24"/>
                </a:lnTo>
                <a:lnTo>
                  <a:pt x="2" y="26"/>
                </a:lnTo>
                <a:lnTo>
                  <a:pt x="1" y="28"/>
                </a:lnTo>
                <a:lnTo>
                  <a:pt x="1" y="29"/>
                </a:lnTo>
                <a:lnTo>
                  <a:pt x="0" y="31"/>
                </a:lnTo>
                <a:lnTo>
                  <a:pt x="0" y="33"/>
                </a:lnTo>
                <a:lnTo>
                  <a:pt x="0" y="36"/>
                </a:lnTo>
                <a:lnTo>
                  <a:pt x="0" y="42"/>
                </a:lnTo>
                <a:lnTo>
                  <a:pt x="1" y="44"/>
                </a:lnTo>
                <a:lnTo>
                  <a:pt x="2" y="47"/>
                </a:lnTo>
                <a:lnTo>
                  <a:pt x="3" y="49"/>
                </a:lnTo>
                <a:lnTo>
                  <a:pt x="6" y="55"/>
                </a:lnTo>
                <a:lnTo>
                  <a:pt x="8" y="58"/>
                </a:lnTo>
                <a:lnTo>
                  <a:pt x="10" y="61"/>
                </a:lnTo>
                <a:lnTo>
                  <a:pt x="11" y="64"/>
                </a:lnTo>
                <a:lnTo>
                  <a:pt x="13" y="66"/>
                </a:lnTo>
                <a:lnTo>
                  <a:pt x="15" y="68"/>
                </a:lnTo>
                <a:lnTo>
                  <a:pt x="17" y="70"/>
                </a:lnTo>
                <a:lnTo>
                  <a:pt x="21" y="74"/>
                </a:lnTo>
                <a:lnTo>
                  <a:pt x="24" y="78"/>
                </a:lnTo>
                <a:lnTo>
                  <a:pt x="27" y="80"/>
                </a:lnTo>
                <a:lnTo>
                  <a:pt x="30" y="82"/>
                </a:lnTo>
                <a:lnTo>
                  <a:pt x="33" y="84"/>
                </a:lnTo>
                <a:lnTo>
                  <a:pt x="36" y="86"/>
                </a:lnTo>
                <a:lnTo>
                  <a:pt x="38" y="87"/>
                </a:lnTo>
                <a:lnTo>
                  <a:pt x="40" y="89"/>
                </a:lnTo>
                <a:lnTo>
                  <a:pt x="43" y="91"/>
                </a:lnTo>
                <a:lnTo>
                  <a:pt x="46" y="91"/>
                </a:lnTo>
                <a:lnTo>
                  <a:pt x="50" y="92"/>
                </a:lnTo>
                <a:lnTo>
                  <a:pt x="52" y="92"/>
                </a:lnTo>
                <a:lnTo>
                  <a:pt x="55" y="93"/>
                </a:lnTo>
                <a:lnTo>
                  <a:pt x="57" y="93"/>
                </a:lnTo>
                <a:lnTo>
                  <a:pt x="59" y="93"/>
                </a:lnTo>
                <a:lnTo>
                  <a:pt x="63" y="93"/>
                </a:lnTo>
                <a:lnTo>
                  <a:pt x="73" y="93"/>
                </a:lnTo>
                <a:lnTo>
                  <a:pt x="84" y="93"/>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533" name="SMARTPenAnnotation49"/>
          <p:cNvSpPr>
            <a:spLocks/>
          </p:cNvSpPr>
          <p:nvPr/>
        </p:nvSpPr>
        <p:spPr bwMode="auto">
          <a:xfrm>
            <a:off x="7661275" y="4214813"/>
            <a:ext cx="207963" cy="117475"/>
          </a:xfrm>
          <a:custGeom>
            <a:avLst/>
            <a:gdLst>
              <a:gd name="T0" fmla="*/ 6350 w 131"/>
              <a:gd name="T1" fmla="*/ 19050 h 74"/>
              <a:gd name="T2" fmla="*/ 7938 w 131"/>
              <a:gd name="T3" fmla="*/ 25400 h 74"/>
              <a:gd name="T4" fmla="*/ 9525 w 131"/>
              <a:gd name="T5" fmla="*/ 33337 h 74"/>
              <a:gd name="T6" fmla="*/ 9525 w 131"/>
              <a:gd name="T7" fmla="*/ 50800 h 74"/>
              <a:gd name="T8" fmla="*/ 15875 w 131"/>
              <a:gd name="T9" fmla="*/ 60325 h 74"/>
              <a:gd name="T10" fmla="*/ 17463 w 131"/>
              <a:gd name="T11" fmla="*/ 74612 h 74"/>
              <a:gd name="T12" fmla="*/ 17463 w 131"/>
              <a:gd name="T13" fmla="*/ 88900 h 74"/>
              <a:gd name="T14" fmla="*/ 20638 w 131"/>
              <a:gd name="T15" fmla="*/ 98425 h 74"/>
              <a:gd name="T16" fmla="*/ 26988 w 131"/>
              <a:gd name="T17" fmla="*/ 114300 h 74"/>
              <a:gd name="T18" fmla="*/ 28575 w 131"/>
              <a:gd name="T19" fmla="*/ 73025 h 74"/>
              <a:gd name="T20" fmla="*/ 33338 w 131"/>
              <a:gd name="T21" fmla="*/ 58738 h 74"/>
              <a:gd name="T22" fmla="*/ 34925 w 131"/>
              <a:gd name="T23" fmla="*/ 49212 h 74"/>
              <a:gd name="T24" fmla="*/ 36513 w 131"/>
              <a:gd name="T25" fmla="*/ 36512 h 74"/>
              <a:gd name="T26" fmla="*/ 38100 w 131"/>
              <a:gd name="T27" fmla="*/ 17462 h 74"/>
              <a:gd name="T28" fmla="*/ 42863 w 131"/>
              <a:gd name="T29" fmla="*/ 9525 h 74"/>
              <a:gd name="T30" fmla="*/ 47625 w 131"/>
              <a:gd name="T31" fmla="*/ 3175 h 74"/>
              <a:gd name="T32" fmla="*/ 63500 w 131"/>
              <a:gd name="T33" fmla="*/ 0 h 74"/>
              <a:gd name="T34" fmla="*/ 69850 w 131"/>
              <a:gd name="T35" fmla="*/ 3175 h 74"/>
              <a:gd name="T36" fmla="*/ 73025 w 131"/>
              <a:gd name="T37" fmla="*/ 9525 h 74"/>
              <a:gd name="T38" fmla="*/ 79375 w 131"/>
              <a:gd name="T39" fmla="*/ 17462 h 74"/>
              <a:gd name="T40" fmla="*/ 79375 w 131"/>
              <a:gd name="T41" fmla="*/ 26988 h 74"/>
              <a:gd name="T42" fmla="*/ 82550 w 131"/>
              <a:gd name="T43" fmla="*/ 38100 h 74"/>
              <a:gd name="T44" fmla="*/ 87313 w 131"/>
              <a:gd name="T45" fmla="*/ 53975 h 74"/>
              <a:gd name="T46" fmla="*/ 88900 w 131"/>
              <a:gd name="T47" fmla="*/ 68262 h 74"/>
              <a:gd name="T48" fmla="*/ 88900 w 131"/>
              <a:gd name="T49" fmla="*/ 95250 h 74"/>
              <a:gd name="T50" fmla="*/ 95250 w 131"/>
              <a:gd name="T51" fmla="*/ 109538 h 74"/>
              <a:gd name="T52" fmla="*/ 98425 w 131"/>
              <a:gd name="T53" fmla="*/ 101600 h 74"/>
              <a:gd name="T54" fmla="*/ 98425 w 131"/>
              <a:gd name="T55" fmla="*/ 88900 h 74"/>
              <a:gd name="T56" fmla="*/ 100013 w 131"/>
              <a:gd name="T57" fmla="*/ 57150 h 74"/>
              <a:gd name="T58" fmla="*/ 104775 w 131"/>
              <a:gd name="T59" fmla="*/ 47625 h 74"/>
              <a:gd name="T60" fmla="*/ 107950 w 131"/>
              <a:gd name="T61" fmla="*/ 33337 h 74"/>
              <a:gd name="T62" fmla="*/ 115888 w 131"/>
              <a:gd name="T63" fmla="*/ 19050 h 74"/>
              <a:gd name="T64" fmla="*/ 133350 w 131"/>
              <a:gd name="T65" fmla="*/ 1588 h 74"/>
              <a:gd name="T66" fmla="*/ 141288 w 131"/>
              <a:gd name="T67" fmla="*/ 6350 h 74"/>
              <a:gd name="T68" fmla="*/ 155575 w 131"/>
              <a:gd name="T69" fmla="*/ 12700 h 74"/>
              <a:gd name="T70" fmla="*/ 158750 w 131"/>
              <a:gd name="T71" fmla="*/ 20637 h 74"/>
              <a:gd name="T72" fmla="*/ 165100 w 131"/>
              <a:gd name="T73" fmla="*/ 34925 h 74"/>
              <a:gd name="T74" fmla="*/ 173038 w 131"/>
              <a:gd name="T75" fmla="*/ 46037 h 74"/>
              <a:gd name="T76" fmla="*/ 177800 w 131"/>
              <a:gd name="T77" fmla="*/ 55563 h 74"/>
              <a:gd name="T78" fmla="*/ 182563 w 131"/>
              <a:gd name="T79" fmla="*/ 65087 h 74"/>
              <a:gd name="T80" fmla="*/ 187325 w 131"/>
              <a:gd name="T81" fmla="*/ 79375 h 74"/>
              <a:gd name="T82" fmla="*/ 195263 w 131"/>
              <a:gd name="T83" fmla="*/ 96837 h 74"/>
              <a:gd name="T84" fmla="*/ 196850 w 131"/>
              <a:gd name="T85" fmla="*/ 106363 h 7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74"/>
              <a:gd name="T131" fmla="*/ 131 w 131"/>
              <a:gd name="T132" fmla="*/ 74 h 7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74">
                <a:moveTo>
                  <a:pt x="0" y="11"/>
                </a:moveTo>
                <a:lnTo>
                  <a:pt x="3" y="11"/>
                </a:lnTo>
                <a:lnTo>
                  <a:pt x="4" y="12"/>
                </a:lnTo>
                <a:lnTo>
                  <a:pt x="5" y="13"/>
                </a:lnTo>
                <a:lnTo>
                  <a:pt x="5" y="14"/>
                </a:lnTo>
                <a:lnTo>
                  <a:pt x="5" y="16"/>
                </a:lnTo>
                <a:lnTo>
                  <a:pt x="6" y="17"/>
                </a:lnTo>
                <a:lnTo>
                  <a:pt x="6" y="19"/>
                </a:lnTo>
                <a:lnTo>
                  <a:pt x="6" y="21"/>
                </a:lnTo>
                <a:lnTo>
                  <a:pt x="6" y="24"/>
                </a:lnTo>
                <a:lnTo>
                  <a:pt x="6" y="30"/>
                </a:lnTo>
                <a:lnTo>
                  <a:pt x="6" y="32"/>
                </a:lnTo>
                <a:lnTo>
                  <a:pt x="8" y="34"/>
                </a:lnTo>
                <a:lnTo>
                  <a:pt x="9" y="36"/>
                </a:lnTo>
                <a:lnTo>
                  <a:pt x="10" y="38"/>
                </a:lnTo>
                <a:lnTo>
                  <a:pt x="10" y="41"/>
                </a:lnTo>
                <a:lnTo>
                  <a:pt x="11" y="44"/>
                </a:lnTo>
                <a:lnTo>
                  <a:pt x="11" y="47"/>
                </a:lnTo>
                <a:lnTo>
                  <a:pt x="11" y="49"/>
                </a:lnTo>
                <a:lnTo>
                  <a:pt x="11" y="52"/>
                </a:lnTo>
                <a:lnTo>
                  <a:pt x="11" y="56"/>
                </a:lnTo>
                <a:lnTo>
                  <a:pt x="11" y="58"/>
                </a:lnTo>
                <a:lnTo>
                  <a:pt x="12" y="60"/>
                </a:lnTo>
                <a:lnTo>
                  <a:pt x="13" y="62"/>
                </a:lnTo>
                <a:lnTo>
                  <a:pt x="17" y="67"/>
                </a:lnTo>
                <a:lnTo>
                  <a:pt x="17" y="69"/>
                </a:lnTo>
                <a:lnTo>
                  <a:pt x="17" y="72"/>
                </a:lnTo>
                <a:lnTo>
                  <a:pt x="17" y="71"/>
                </a:lnTo>
                <a:lnTo>
                  <a:pt x="17" y="49"/>
                </a:lnTo>
                <a:lnTo>
                  <a:pt x="18" y="46"/>
                </a:lnTo>
                <a:lnTo>
                  <a:pt x="19" y="43"/>
                </a:lnTo>
                <a:lnTo>
                  <a:pt x="20" y="40"/>
                </a:lnTo>
                <a:lnTo>
                  <a:pt x="21" y="37"/>
                </a:lnTo>
                <a:lnTo>
                  <a:pt x="22" y="35"/>
                </a:lnTo>
                <a:lnTo>
                  <a:pt x="22" y="33"/>
                </a:lnTo>
                <a:lnTo>
                  <a:pt x="22" y="31"/>
                </a:lnTo>
                <a:lnTo>
                  <a:pt x="22" y="28"/>
                </a:lnTo>
                <a:lnTo>
                  <a:pt x="23" y="26"/>
                </a:lnTo>
                <a:lnTo>
                  <a:pt x="23" y="23"/>
                </a:lnTo>
                <a:lnTo>
                  <a:pt x="23" y="15"/>
                </a:lnTo>
                <a:lnTo>
                  <a:pt x="23" y="13"/>
                </a:lnTo>
                <a:lnTo>
                  <a:pt x="24" y="11"/>
                </a:lnTo>
                <a:lnTo>
                  <a:pt x="26" y="9"/>
                </a:lnTo>
                <a:lnTo>
                  <a:pt x="27" y="8"/>
                </a:lnTo>
                <a:lnTo>
                  <a:pt x="27" y="6"/>
                </a:lnTo>
                <a:lnTo>
                  <a:pt x="28" y="4"/>
                </a:lnTo>
                <a:lnTo>
                  <a:pt x="28" y="3"/>
                </a:lnTo>
                <a:lnTo>
                  <a:pt x="30" y="2"/>
                </a:lnTo>
                <a:lnTo>
                  <a:pt x="33" y="1"/>
                </a:lnTo>
                <a:lnTo>
                  <a:pt x="36" y="0"/>
                </a:lnTo>
                <a:lnTo>
                  <a:pt x="40" y="0"/>
                </a:lnTo>
                <a:lnTo>
                  <a:pt x="42" y="0"/>
                </a:lnTo>
                <a:lnTo>
                  <a:pt x="43" y="1"/>
                </a:lnTo>
                <a:lnTo>
                  <a:pt x="44" y="2"/>
                </a:lnTo>
                <a:lnTo>
                  <a:pt x="44" y="3"/>
                </a:lnTo>
                <a:lnTo>
                  <a:pt x="45" y="5"/>
                </a:lnTo>
                <a:lnTo>
                  <a:pt x="46" y="6"/>
                </a:lnTo>
                <a:lnTo>
                  <a:pt x="48" y="8"/>
                </a:lnTo>
                <a:lnTo>
                  <a:pt x="49" y="10"/>
                </a:lnTo>
                <a:lnTo>
                  <a:pt x="50" y="11"/>
                </a:lnTo>
                <a:lnTo>
                  <a:pt x="50" y="13"/>
                </a:lnTo>
                <a:lnTo>
                  <a:pt x="50" y="15"/>
                </a:lnTo>
                <a:lnTo>
                  <a:pt x="50" y="17"/>
                </a:lnTo>
                <a:lnTo>
                  <a:pt x="51" y="19"/>
                </a:lnTo>
                <a:lnTo>
                  <a:pt x="51" y="21"/>
                </a:lnTo>
                <a:lnTo>
                  <a:pt x="52" y="24"/>
                </a:lnTo>
                <a:lnTo>
                  <a:pt x="54" y="27"/>
                </a:lnTo>
                <a:lnTo>
                  <a:pt x="55" y="31"/>
                </a:lnTo>
                <a:lnTo>
                  <a:pt x="55" y="34"/>
                </a:lnTo>
                <a:lnTo>
                  <a:pt x="56" y="38"/>
                </a:lnTo>
                <a:lnTo>
                  <a:pt x="56" y="41"/>
                </a:lnTo>
                <a:lnTo>
                  <a:pt x="56" y="43"/>
                </a:lnTo>
                <a:lnTo>
                  <a:pt x="56" y="46"/>
                </a:lnTo>
                <a:lnTo>
                  <a:pt x="56" y="50"/>
                </a:lnTo>
                <a:lnTo>
                  <a:pt x="56" y="60"/>
                </a:lnTo>
                <a:lnTo>
                  <a:pt x="57" y="73"/>
                </a:lnTo>
                <a:lnTo>
                  <a:pt x="59" y="70"/>
                </a:lnTo>
                <a:lnTo>
                  <a:pt x="60" y="69"/>
                </a:lnTo>
                <a:lnTo>
                  <a:pt x="61" y="67"/>
                </a:lnTo>
                <a:lnTo>
                  <a:pt x="61" y="65"/>
                </a:lnTo>
                <a:lnTo>
                  <a:pt x="62" y="64"/>
                </a:lnTo>
                <a:lnTo>
                  <a:pt x="62" y="62"/>
                </a:lnTo>
                <a:lnTo>
                  <a:pt x="62" y="60"/>
                </a:lnTo>
                <a:lnTo>
                  <a:pt x="62" y="56"/>
                </a:lnTo>
                <a:lnTo>
                  <a:pt x="62" y="49"/>
                </a:lnTo>
                <a:lnTo>
                  <a:pt x="62" y="38"/>
                </a:lnTo>
                <a:lnTo>
                  <a:pt x="63" y="36"/>
                </a:lnTo>
                <a:lnTo>
                  <a:pt x="64" y="34"/>
                </a:lnTo>
                <a:lnTo>
                  <a:pt x="65" y="32"/>
                </a:lnTo>
                <a:lnTo>
                  <a:pt x="66" y="30"/>
                </a:lnTo>
                <a:lnTo>
                  <a:pt x="67" y="27"/>
                </a:lnTo>
                <a:lnTo>
                  <a:pt x="67" y="23"/>
                </a:lnTo>
                <a:lnTo>
                  <a:pt x="68" y="21"/>
                </a:lnTo>
                <a:lnTo>
                  <a:pt x="69" y="18"/>
                </a:lnTo>
                <a:lnTo>
                  <a:pt x="73" y="13"/>
                </a:lnTo>
                <a:lnTo>
                  <a:pt x="73" y="12"/>
                </a:lnTo>
                <a:lnTo>
                  <a:pt x="75" y="10"/>
                </a:lnTo>
                <a:lnTo>
                  <a:pt x="78" y="7"/>
                </a:lnTo>
                <a:lnTo>
                  <a:pt x="84" y="1"/>
                </a:lnTo>
                <a:lnTo>
                  <a:pt x="85" y="1"/>
                </a:lnTo>
                <a:lnTo>
                  <a:pt x="87" y="3"/>
                </a:lnTo>
                <a:lnTo>
                  <a:pt x="89" y="4"/>
                </a:lnTo>
                <a:lnTo>
                  <a:pt x="92" y="5"/>
                </a:lnTo>
                <a:lnTo>
                  <a:pt x="96" y="7"/>
                </a:lnTo>
                <a:lnTo>
                  <a:pt x="98" y="8"/>
                </a:lnTo>
                <a:lnTo>
                  <a:pt x="99" y="10"/>
                </a:lnTo>
                <a:lnTo>
                  <a:pt x="100" y="12"/>
                </a:lnTo>
                <a:lnTo>
                  <a:pt x="100" y="13"/>
                </a:lnTo>
                <a:lnTo>
                  <a:pt x="101" y="16"/>
                </a:lnTo>
                <a:lnTo>
                  <a:pt x="103" y="19"/>
                </a:lnTo>
                <a:lnTo>
                  <a:pt x="104" y="22"/>
                </a:lnTo>
                <a:lnTo>
                  <a:pt x="106" y="25"/>
                </a:lnTo>
                <a:lnTo>
                  <a:pt x="107" y="27"/>
                </a:lnTo>
                <a:lnTo>
                  <a:pt x="109" y="29"/>
                </a:lnTo>
                <a:lnTo>
                  <a:pt x="110" y="31"/>
                </a:lnTo>
                <a:lnTo>
                  <a:pt x="111" y="33"/>
                </a:lnTo>
                <a:lnTo>
                  <a:pt x="112" y="35"/>
                </a:lnTo>
                <a:lnTo>
                  <a:pt x="113" y="37"/>
                </a:lnTo>
                <a:lnTo>
                  <a:pt x="114" y="39"/>
                </a:lnTo>
                <a:lnTo>
                  <a:pt x="115" y="41"/>
                </a:lnTo>
                <a:lnTo>
                  <a:pt x="116" y="44"/>
                </a:lnTo>
                <a:lnTo>
                  <a:pt x="117" y="47"/>
                </a:lnTo>
                <a:lnTo>
                  <a:pt x="118" y="50"/>
                </a:lnTo>
                <a:lnTo>
                  <a:pt x="118" y="53"/>
                </a:lnTo>
                <a:lnTo>
                  <a:pt x="120" y="55"/>
                </a:lnTo>
                <a:lnTo>
                  <a:pt x="123" y="61"/>
                </a:lnTo>
                <a:lnTo>
                  <a:pt x="123" y="62"/>
                </a:lnTo>
                <a:lnTo>
                  <a:pt x="124" y="63"/>
                </a:lnTo>
                <a:lnTo>
                  <a:pt x="124" y="67"/>
                </a:lnTo>
                <a:lnTo>
                  <a:pt x="126" y="69"/>
                </a:lnTo>
                <a:lnTo>
                  <a:pt x="130" y="73"/>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534" name="SMARTPenAnnotation50"/>
          <p:cNvSpPr>
            <a:spLocks/>
          </p:cNvSpPr>
          <p:nvPr/>
        </p:nvSpPr>
        <p:spPr bwMode="auto">
          <a:xfrm>
            <a:off x="1482725" y="4268788"/>
            <a:ext cx="107950" cy="80962"/>
          </a:xfrm>
          <a:custGeom>
            <a:avLst/>
            <a:gdLst>
              <a:gd name="T0" fmla="*/ 88900 w 68"/>
              <a:gd name="T1" fmla="*/ 17462 h 51"/>
              <a:gd name="T2" fmla="*/ 84137 w 68"/>
              <a:gd name="T3" fmla="*/ 17462 h 51"/>
              <a:gd name="T4" fmla="*/ 82550 w 68"/>
              <a:gd name="T5" fmla="*/ 15875 h 51"/>
              <a:gd name="T6" fmla="*/ 82550 w 68"/>
              <a:gd name="T7" fmla="*/ 14287 h 51"/>
              <a:gd name="T8" fmla="*/ 79375 w 68"/>
              <a:gd name="T9" fmla="*/ 7937 h 51"/>
              <a:gd name="T10" fmla="*/ 71437 w 68"/>
              <a:gd name="T11" fmla="*/ 0 h 51"/>
              <a:gd name="T12" fmla="*/ 68262 w 68"/>
              <a:gd name="T13" fmla="*/ 0 h 51"/>
              <a:gd name="T14" fmla="*/ 22225 w 68"/>
              <a:gd name="T15" fmla="*/ 0 h 51"/>
              <a:gd name="T16" fmla="*/ 20637 w 68"/>
              <a:gd name="T17" fmla="*/ 0 h 51"/>
              <a:gd name="T18" fmla="*/ 19050 w 68"/>
              <a:gd name="T19" fmla="*/ 1587 h 51"/>
              <a:gd name="T20" fmla="*/ 19050 w 68"/>
              <a:gd name="T21" fmla="*/ 4762 h 51"/>
              <a:gd name="T22" fmla="*/ 17462 w 68"/>
              <a:gd name="T23" fmla="*/ 6350 h 51"/>
              <a:gd name="T24" fmla="*/ 15875 w 68"/>
              <a:gd name="T25" fmla="*/ 9525 h 51"/>
              <a:gd name="T26" fmla="*/ 9525 w 68"/>
              <a:gd name="T27" fmla="*/ 15875 h 51"/>
              <a:gd name="T28" fmla="*/ 6350 w 68"/>
              <a:gd name="T29" fmla="*/ 19050 h 51"/>
              <a:gd name="T30" fmla="*/ 4762 w 68"/>
              <a:gd name="T31" fmla="*/ 22225 h 51"/>
              <a:gd name="T32" fmla="*/ 3175 w 68"/>
              <a:gd name="T33" fmla="*/ 23812 h 51"/>
              <a:gd name="T34" fmla="*/ 1588 w 68"/>
              <a:gd name="T35" fmla="*/ 26987 h 51"/>
              <a:gd name="T36" fmla="*/ 1588 w 68"/>
              <a:gd name="T37" fmla="*/ 30162 h 51"/>
              <a:gd name="T38" fmla="*/ 0 w 68"/>
              <a:gd name="T39" fmla="*/ 33337 h 51"/>
              <a:gd name="T40" fmla="*/ 0 w 68"/>
              <a:gd name="T41" fmla="*/ 34925 h 51"/>
              <a:gd name="T42" fmla="*/ 0 w 68"/>
              <a:gd name="T43" fmla="*/ 38100 h 51"/>
              <a:gd name="T44" fmla="*/ 0 w 68"/>
              <a:gd name="T45" fmla="*/ 41275 h 51"/>
              <a:gd name="T46" fmla="*/ 0 w 68"/>
              <a:gd name="T47" fmla="*/ 47625 h 51"/>
              <a:gd name="T48" fmla="*/ 0 w 68"/>
              <a:gd name="T49" fmla="*/ 50800 h 51"/>
              <a:gd name="T50" fmla="*/ 1588 w 68"/>
              <a:gd name="T51" fmla="*/ 53975 h 51"/>
              <a:gd name="T52" fmla="*/ 7937 w 68"/>
              <a:gd name="T53" fmla="*/ 60325 h 51"/>
              <a:gd name="T54" fmla="*/ 7937 w 68"/>
              <a:gd name="T55" fmla="*/ 61912 h 51"/>
              <a:gd name="T56" fmla="*/ 7937 w 68"/>
              <a:gd name="T57" fmla="*/ 63500 h 51"/>
              <a:gd name="T58" fmla="*/ 7937 w 68"/>
              <a:gd name="T59" fmla="*/ 66675 h 51"/>
              <a:gd name="T60" fmla="*/ 9525 w 68"/>
              <a:gd name="T61" fmla="*/ 68262 h 51"/>
              <a:gd name="T62" fmla="*/ 11112 w 68"/>
              <a:gd name="T63" fmla="*/ 68262 h 51"/>
              <a:gd name="T64" fmla="*/ 12700 w 68"/>
              <a:gd name="T65" fmla="*/ 69850 h 51"/>
              <a:gd name="T66" fmla="*/ 15875 w 68"/>
              <a:gd name="T67" fmla="*/ 69850 h 51"/>
              <a:gd name="T68" fmla="*/ 17462 w 68"/>
              <a:gd name="T69" fmla="*/ 69850 h 51"/>
              <a:gd name="T70" fmla="*/ 20637 w 68"/>
              <a:gd name="T71" fmla="*/ 69850 h 51"/>
              <a:gd name="T72" fmla="*/ 23812 w 68"/>
              <a:gd name="T73" fmla="*/ 71437 h 51"/>
              <a:gd name="T74" fmla="*/ 26988 w 68"/>
              <a:gd name="T75" fmla="*/ 73025 h 51"/>
              <a:gd name="T76" fmla="*/ 33337 w 68"/>
              <a:gd name="T77" fmla="*/ 79375 h 51"/>
              <a:gd name="T78" fmla="*/ 36512 w 68"/>
              <a:gd name="T79" fmla="*/ 79375 h 51"/>
              <a:gd name="T80" fmla="*/ 39687 w 68"/>
              <a:gd name="T81" fmla="*/ 79375 h 51"/>
              <a:gd name="T82" fmla="*/ 47625 w 68"/>
              <a:gd name="T83" fmla="*/ 79375 h 51"/>
              <a:gd name="T84" fmla="*/ 55562 w 68"/>
              <a:gd name="T85" fmla="*/ 79375 h 51"/>
              <a:gd name="T86" fmla="*/ 58737 w 68"/>
              <a:gd name="T87" fmla="*/ 79375 h 51"/>
              <a:gd name="T88" fmla="*/ 61912 w 68"/>
              <a:gd name="T89" fmla="*/ 77787 h 51"/>
              <a:gd name="T90" fmla="*/ 65087 w 68"/>
              <a:gd name="T91" fmla="*/ 74612 h 51"/>
              <a:gd name="T92" fmla="*/ 68262 w 68"/>
              <a:gd name="T93" fmla="*/ 73025 h 51"/>
              <a:gd name="T94" fmla="*/ 71437 w 68"/>
              <a:gd name="T95" fmla="*/ 73025 h 51"/>
              <a:gd name="T96" fmla="*/ 74612 w 68"/>
              <a:gd name="T97" fmla="*/ 73025 h 51"/>
              <a:gd name="T98" fmla="*/ 76200 w 68"/>
              <a:gd name="T99" fmla="*/ 71437 h 51"/>
              <a:gd name="T100" fmla="*/ 79375 w 68"/>
              <a:gd name="T101" fmla="*/ 71437 h 51"/>
              <a:gd name="T102" fmla="*/ 82550 w 68"/>
              <a:gd name="T103" fmla="*/ 71437 h 51"/>
              <a:gd name="T104" fmla="*/ 85725 w 68"/>
              <a:gd name="T105" fmla="*/ 69850 h 51"/>
              <a:gd name="T106" fmla="*/ 88900 w 68"/>
              <a:gd name="T107" fmla="*/ 68262 h 51"/>
              <a:gd name="T108" fmla="*/ 92075 w 68"/>
              <a:gd name="T109" fmla="*/ 66675 h 51"/>
              <a:gd name="T110" fmla="*/ 95250 w 68"/>
              <a:gd name="T111" fmla="*/ 65087 h 51"/>
              <a:gd name="T112" fmla="*/ 98425 w 68"/>
              <a:gd name="T113" fmla="*/ 63500 h 51"/>
              <a:gd name="T114" fmla="*/ 106363 w 68"/>
              <a:gd name="T115" fmla="*/ 61912 h 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8"/>
              <a:gd name="T175" fmla="*/ 0 h 51"/>
              <a:gd name="T176" fmla="*/ 68 w 68"/>
              <a:gd name="T177" fmla="*/ 51 h 5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8" h="51">
                <a:moveTo>
                  <a:pt x="56" y="11"/>
                </a:moveTo>
                <a:lnTo>
                  <a:pt x="53" y="11"/>
                </a:lnTo>
                <a:lnTo>
                  <a:pt x="52" y="10"/>
                </a:lnTo>
                <a:lnTo>
                  <a:pt x="52" y="9"/>
                </a:lnTo>
                <a:lnTo>
                  <a:pt x="50" y="5"/>
                </a:lnTo>
                <a:lnTo>
                  <a:pt x="45" y="0"/>
                </a:lnTo>
                <a:lnTo>
                  <a:pt x="43" y="0"/>
                </a:lnTo>
                <a:lnTo>
                  <a:pt x="14" y="0"/>
                </a:lnTo>
                <a:lnTo>
                  <a:pt x="13" y="0"/>
                </a:lnTo>
                <a:lnTo>
                  <a:pt x="12" y="1"/>
                </a:lnTo>
                <a:lnTo>
                  <a:pt x="12" y="3"/>
                </a:lnTo>
                <a:lnTo>
                  <a:pt x="11" y="4"/>
                </a:lnTo>
                <a:lnTo>
                  <a:pt x="10" y="6"/>
                </a:lnTo>
                <a:lnTo>
                  <a:pt x="6" y="10"/>
                </a:lnTo>
                <a:lnTo>
                  <a:pt x="4" y="12"/>
                </a:lnTo>
                <a:lnTo>
                  <a:pt x="3" y="14"/>
                </a:lnTo>
                <a:lnTo>
                  <a:pt x="2" y="15"/>
                </a:lnTo>
                <a:lnTo>
                  <a:pt x="1" y="17"/>
                </a:lnTo>
                <a:lnTo>
                  <a:pt x="1" y="19"/>
                </a:lnTo>
                <a:lnTo>
                  <a:pt x="0" y="21"/>
                </a:lnTo>
                <a:lnTo>
                  <a:pt x="0" y="22"/>
                </a:lnTo>
                <a:lnTo>
                  <a:pt x="0" y="24"/>
                </a:lnTo>
                <a:lnTo>
                  <a:pt x="0" y="26"/>
                </a:lnTo>
                <a:lnTo>
                  <a:pt x="0" y="30"/>
                </a:lnTo>
                <a:lnTo>
                  <a:pt x="0" y="32"/>
                </a:lnTo>
                <a:lnTo>
                  <a:pt x="1" y="34"/>
                </a:lnTo>
                <a:lnTo>
                  <a:pt x="5" y="38"/>
                </a:lnTo>
                <a:lnTo>
                  <a:pt x="5" y="39"/>
                </a:lnTo>
                <a:lnTo>
                  <a:pt x="5" y="40"/>
                </a:lnTo>
                <a:lnTo>
                  <a:pt x="5" y="42"/>
                </a:lnTo>
                <a:lnTo>
                  <a:pt x="6" y="43"/>
                </a:lnTo>
                <a:lnTo>
                  <a:pt x="7" y="43"/>
                </a:lnTo>
                <a:lnTo>
                  <a:pt x="8" y="44"/>
                </a:lnTo>
                <a:lnTo>
                  <a:pt x="10" y="44"/>
                </a:lnTo>
                <a:lnTo>
                  <a:pt x="11" y="44"/>
                </a:lnTo>
                <a:lnTo>
                  <a:pt x="13" y="44"/>
                </a:lnTo>
                <a:lnTo>
                  <a:pt x="15" y="45"/>
                </a:lnTo>
                <a:lnTo>
                  <a:pt x="17" y="46"/>
                </a:lnTo>
                <a:lnTo>
                  <a:pt x="21" y="50"/>
                </a:lnTo>
                <a:lnTo>
                  <a:pt x="23" y="50"/>
                </a:lnTo>
                <a:lnTo>
                  <a:pt x="25" y="50"/>
                </a:lnTo>
                <a:lnTo>
                  <a:pt x="30" y="50"/>
                </a:lnTo>
                <a:lnTo>
                  <a:pt x="35" y="50"/>
                </a:lnTo>
                <a:lnTo>
                  <a:pt x="37" y="50"/>
                </a:lnTo>
                <a:lnTo>
                  <a:pt x="39" y="49"/>
                </a:lnTo>
                <a:lnTo>
                  <a:pt x="41" y="47"/>
                </a:lnTo>
                <a:lnTo>
                  <a:pt x="43" y="46"/>
                </a:lnTo>
                <a:lnTo>
                  <a:pt x="45" y="46"/>
                </a:lnTo>
                <a:lnTo>
                  <a:pt x="47" y="46"/>
                </a:lnTo>
                <a:lnTo>
                  <a:pt x="48" y="45"/>
                </a:lnTo>
                <a:lnTo>
                  <a:pt x="50" y="45"/>
                </a:lnTo>
                <a:lnTo>
                  <a:pt x="52" y="45"/>
                </a:lnTo>
                <a:lnTo>
                  <a:pt x="54" y="44"/>
                </a:lnTo>
                <a:lnTo>
                  <a:pt x="56" y="43"/>
                </a:lnTo>
                <a:lnTo>
                  <a:pt x="58" y="42"/>
                </a:lnTo>
                <a:lnTo>
                  <a:pt x="60" y="41"/>
                </a:lnTo>
                <a:lnTo>
                  <a:pt x="62" y="40"/>
                </a:lnTo>
                <a:lnTo>
                  <a:pt x="67" y="39"/>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535" name="SMARTPenAnnotation51"/>
          <p:cNvSpPr>
            <a:spLocks/>
          </p:cNvSpPr>
          <p:nvPr/>
        </p:nvSpPr>
        <p:spPr bwMode="auto">
          <a:xfrm>
            <a:off x="1608138" y="4219575"/>
            <a:ext cx="161925" cy="95250"/>
          </a:xfrm>
          <a:custGeom>
            <a:avLst/>
            <a:gdLst>
              <a:gd name="T0" fmla="*/ 0 w 102"/>
              <a:gd name="T1" fmla="*/ 60325 h 60"/>
              <a:gd name="T2" fmla="*/ 1588 w 102"/>
              <a:gd name="T3" fmla="*/ 63500 h 60"/>
              <a:gd name="T4" fmla="*/ 4763 w 102"/>
              <a:gd name="T5" fmla="*/ 66675 h 60"/>
              <a:gd name="T6" fmla="*/ 6350 w 102"/>
              <a:gd name="T7" fmla="*/ 71438 h 60"/>
              <a:gd name="T8" fmla="*/ 7938 w 102"/>
              <a:gd name="T9" fmla="*/ 76200 h 60"/>
              <a:gd name="T10" fmla="*/ 7938 w 102"/>
              <a:gd name="T11" fmla="*/ 85725 h 60"/>
              <a:gd name="T12" fmla="*/ 7938 w 102"/>
              <a:gd name="T13" fmla="*/ 93663 h 60"/>
              <a:gd name="T14" fmla="*/ 9525 w 102"/>
              <a:gd name="T15" fmla="*/ 60325 h 60"/>
              <a:gd name="T16" fmla="*/ 12700 w 102"/>
              <a:gd name="T17" fmla="*/ 53975 h 60"/>
              <a:gd name="T18" fmla="*/ 15875 w 102"/>
              <a:gd name="T19" fmla="*/ 49212 h 60"/>
              <a:gd name="T20" fmla="*/ 17463 w 102"/>
              <a:gd name="T21" fmla="*/ 42863 h 60"/>
              <a:gd name="T22" fmla="*/ 22225 w 102"/>
              <a:gd name="T23" fmla="*/ 36513 h 60"/>
              <a:gd name="T24" fmla="*/ 26988 w 102"/>
              <a:gd name="T25" fmla="*/ 30163 h 60"/>
              <a:gd name="T26" fmla="*/ 31750 w 102"/>
              <a:gd name="T27" fmla="*/ 25400 h 60"/>
              <a:gd name="T28" fmla="*/ 33338 w 102"/>
              <a:gd name="T29" fmla="*/ 19050 h 60"/>
              <a:gd name="T30" fmla="*/ 36513 w 102"/>
              <a:gd name="T31" fmla="*/ 15875 h 60"/>
              <a:gd name="T32" fmla="*/ 44450 w 102"/>
              <a:gd name="T33" fmla="*/ 14288 h 60"/>
              <a:gd name="T34" fmla="*/ 53975 w 102"/>
              <a:gd name="T35" fmla="*/ 12700 h 60"/>
              <a:gd name="T36" fmla="*/ 63500 w 102"/>
              <a:gd name="T37" fmla="*/ 15875 h 60"/>
              <a:gd name="T38" fmla="*/ 68263 w 102"/>
              <a:gd name="T39" fmla="*/ 20638 h 60"/>
              <a:gd name="T40" fmla="*/ 69850 w 102"/>
              <a:gd name="T41" fmla="*/ 25400 h 60"/>
              <a:gd name="T42" fmla="*/ 69850 w 102"/>
              <a:gd name="T43" fmla="*/ 31750 h 60"/>
              <a:gd name="T44" fmla="*/ 69850 w 102"/>
              <a:gd name="T45" fmla="*/ 41275 h 60"/>
              <a:gd name="T46" fmla="*/ 71438 w 102"/>
              <a:gd name="T47" fmla="*/ 53975 h 60"/>
              <a:gd name="T48" fmla="*/ 73025 w 102"/>
              <a:gd name="T49" fmla="*/ 49212 h 60"/>
              <a:gd name="T50" fmla="*/ 76200 w 102"/>
              <a:gd name="T51" fmla="*/ 42863 h 60"/>
              <a:gd name="T52" fmla="*/ 79375 w 102"/>
              <a:gd name="T53" fmla="*/ 33338 h 60"/>
              <a:gd name="T54" fmla="*/ 82550 w 102"/>
              <a:gd name="T55" fmla="*/ 28575 h 60"/>
              <a:gd name="T56" fmla="*/ 88900 w 102"/>
              <a:gd name="T57" fmla="*/ 22225 h 60"/>
              <a:gd name="T58" fmla="*/ 104775 w 102"/>
              <a:gd name="T59" fmla="*/ 7938 h 60"/>
              <a:gd name="T60" fmla="*/ 109538 w 102"/>
              <a:gd name="T61" fmla="*/ 4763 h 60"/>
              <a:gd name="T62" fmla="*/ 115888 w 102"/>
              <a:gd name="T63" fmla="*/ 1588 h 60"/>
              <a:gd name="T64" fmla="*/ 120650 w 102"/>
              <a:gd name="T65" fmla="*/ 0 h 60"/>
              <a:gd name="T66" fmla="*/ 131763 w 102"/>
              <a:gd name="T67" fmla="*/ 3175 h 60"/>
              <a:gd name="T68" fmla="*/ 138113 w 102"/>
              <a:gd name="T69" fmla="*/ 3175 h 60"/>
              <a:gd name="T70" fmla="*/ 139700 w 102"/>
              <a:gd name="T71" fmla="*/ 6350 h 60"/>
              <a:gd name="T72" fmla="*/ 142875 w 102"/>
              <a:gd name="T73" fmla="*/ 9525 h 60"/>
              <a:gd name="T74" fmla="*/ 146050 w 102"/>
              <a:gd name="T75" fmla="*/ 11113 h 60"/>
              <a:gd name="T76" fmla="*/ 149225 w 102"/>
              <a:gd name="T77" fmla="*/ 15875 h 60"/>
              <a:gd name="T78" fmla="*/ 150813 w 102"/>
              <a:gd name="T79" fmla="*/ 20638 h 60"/>
              <a:gd name="T80" fmla="*/ 150813 w 102"/>
              <a:gd name="T81" fmla="*/ 25400 h 60"/>
              <a:gd name="T82" fmla="*/ 153988 w 102"/>
              <a:gd name="T83" fmla="*/ 28575 h 60"/>
              <a:gd name="T84" fmla="*/ 157163 w 102"/>
              <a:gd name="T85" fmla="*/ 30163 h 60"/>
              <a:gd name="T86" fmla="*/ 160338 w 102"/>
              <a:gd name="T87" fmla="*/ 38100 h 60"/>
              <a:gd name="T88" fmla="*/ 160338 w 102"/>
              <a:gd name="T89" fmla="*/ 41275 h 60"/>
              <a:gd name="T90" fmla="*/ 158750 w 102"/>
              <a:gd name="T91" fmla="*/ 46038 h 60"/>
              <a:gd name="T92" fmla="*/ 150813 w 102"/>
              <a:gd name="T93" fmla="*/ 49212 h 6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2"/>
              <a:gd name="T142" fmla="*/ 0 h 60"/>
              <a:gd name="T143" fmla="*/ 102 w 102"/>
              <a:gd name="T144" fmla="*/ 60 h 6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2" h="60">
                <a:moveTo>
                  <a:pt x="0" y="14"/>
                </a:moveTo>
                <a:lnTo>
                  <a:pt x="0" y="38"/>
                </a:lnTo>
                <a:lnTo>
                  <a:pt x="0" y="40"/>
                </a:lnTo>
                <a:lnTo>
                  <a:pt x="1" y="40"/>
                </a:lnTo>
                <a:lnTo>
                  <a:pt x="2" y="41"/>
                </a:lnTo>
                <a:lnTo>
                  <a:pt x="3" y="42"/>
                </a:lnTo>
                <a:lnTo>
                  <a:pt x="4" y="43"/>
                </a:lnTo>
                <a:lnTo>
                  <a:pt x="4" y="45"/>
                </a:lnTo>
                <a:lnTo>
                  <a:pt x="5" y="46"/>
                </a:lnTo>
                <a:lnTo>
                  <a:pt x="5" y="48"/>
                </a:lnTo>
                <a:lnTo>
                  <a:pt x="5" y="52"/>
                </a:lnTo>
                <a:lnTo>
                  <a:pt x="5" y="54"/>
                </a:lnTo>
                <a:lnTo>
                  <a:pt x="5" y="59"/>
                </a:lnTo>
                <a:lnTo>
                  <a:pt x="5" y="40"/>
                </a:lnTo>
                <a:lnTo>
                  <a:pt x="6" y="38"/>
                </a:lnTo>
                <a:lnTo>
                  <a:pt x="7" y="36"/>
                </a:lnTo>
                <a:lnTo>
                  <a:pt x="8" y="34"/>
                </a:lnTo>
                <a:lnTo>
                  <a:pt x="9" y="33"/>
                </a:lnTo>
                <a:lnTo>
                  <a:pt x="10" y="31"/>
                </a:lnTo>
                <a:lnTo>
                  <a:pt x="10" y="29"/>
                </a:lnTo>
                <a:lnTo>
                  <a:pt x="11" y="27"/>
                </a:lnTo>
                <a:lnTo>
                  <a:pt x="12" y="25"/>
                </a:lnTo>
                <a:lnTo>
                  <a:pt x="14" y="23"/>
                </a:lnTo>
                <a:lnTo>
                  <a:pt x="15" y="21"/>
                </a:lnTo>
                <a:lnTo>
                  <a:pt x="17" y="19"/>
                </a:lnTo>
                <a:lnTo>
                  <a:pt x="19" y="18"/>
                </a:lnTo>
                <a:lnTo>
                  <a:pt x="20" y="16"/>
                </a:lnTo>
                <a:lnTo>
                  <a:pt x="20" y="14"/>
                </a:lnTo>
                <a:lnTo>
                  <a:pt x="21" y="12"/>
                </a:lnTo>
                <a:lnTo>
                  <a:pt x="22" y="11"/>
                </a:lnTo>
                <a:lnTo>
                  <a:pt x="23" y="10"/>
                </a:lnTo>
                <a:lnTo>
                  <a:pt x="26" y="9"/>
                </a:lnTo>
                <a:lnTo>
                  <a:pt x="28" y="9"/>
                </a:lnTo>
                <a:lnTo>
                  <a:pt x="32" y="8"/>
                </a:lnTo>
                <a:lnTo>
                  <a:pt x="34" y="8"/>
                </a:lnTo>
                <a:lnTo>
                  <a:pt x="38" y="8"/>
                </a:lnTo>
                <a:lnTo>
                  <a:pt x="40" y="10"/>
                </a:lnTo>
                <a:lnTo>
                  <a:pt x="42" y="11"/>
                </a:lnTo>
                <a:lnTo>
                  <a:pt x="43" y="13"/>
                </a:lnTo>
                <a:lnTo>
                  <a:pt x="43" y="14"/>
                </a:lnTo>
                <a:lnTo>
                  <a:pt x="44" y="16"/>
                </a:lnTo>
                <a:lnTo>
                  <a:pt x="44" y="18"/>
                </a:lnTo>
                <a:lnTo>
                  <a:pt x="44" y="20"/>
                </a:lnTo>
                <a:lnTo>
                  <a:pt x="44" y="24"/>
                </a:lnTo>
                <a:lnTo>
                  <a:pt x="44" y="26"/>
                </a:lnTo>
                <a:lnTo>
                  <a:pt x="45" y="42"/>
                </a:lnTo>
                <a:lnTo>
                  <a:pt x="45" y="34"/>
                </a:lnTo>
                <a:lnTo>
                  <a:pt x="45" y="32"/>
                </a:lnTo>
                <a:lnTo>
                  <a:pt x="46" y="31"/>
                </a:lnTo>
                <a:lnTo>
                  <a:pt x="47" y="29"/>
                </a:lnTo>
                <a:lnTo>
                  <a:pt x="48" y="27"/>
                </a:lnTo>
                <a:lnTo>
                  <a:pt x="49" y="25"/>
                </a:lnTo>
                <a:lnTo>
                  <a:pt x="50" y="21"/>
                </a:lnTo>
                <a:lnTo>
                  <a:pt x="51" y="20"/>
                </a:lnTo>
                <a:lnTo>
                  <a:pt x="52" y="18"/>
                </a:lnTo>
                <a:lnTo>
                  <a:pt x="53" y="17"/>
                </a:lnTo>
                <a:lnTo>
                  <a:pt x="56" y="14"/>
                </a:lnTo>
                <a:lnTo>
                  <a:pt x="64" y="6"/>
                </a:lnTo>
                <a:lnTo>
                  <a:pt x="66" y="5"/>
                </a:lnTo>
                <a:lnTo>
                  <a:pt x="67" y="4"/>
                </a:lnTo>
                <a:lnTo>
                  <a:pt x="69" y="3"/>
                </a:lnTo>
                <a:lnTo>
                  <a:pt x="71" y="3"/>
                </a:lnTo>
                <a:lnTo>
                  <a:pt x="73" y="1"/>
                </a:lnTo>
                <a:lnTo>
                  <a:pt x="75" y="0"/>
                </a:lnTo>
                <a:lnTo>
                  <a:pt x="76" y="0"/>
                </a:lnTo>
                <a:lnTo>
                  <a:pt x="78" y="0"/>
                </a:lnTo>
                <a:lnTo>
                  <a:pt x="83" y="2"/>
                </a:lnTo>
                <a:lnTo>
                  <a:pt x="85" y="2"/>
                </a:lnTo>
                <a:lnTo>
                  <a:pt x="87" y="2"/>
                </a:lnTo>
                <a:lnTo>
                  <a:pt x="88" y="3"/>
                </a:lnTo>
                <a:lnTo>
                  <a:pt x="88" y="4"/>
                </a:lnTo>
                <a:lnTo>
                  <a:pt x="89" y="6"/>
                </a:lnTo>
                <a:lnTo>
                  <a:pt x="90" y="6"/>
                </a:lnTo>
                <a:lnTo>
                  <a:pt x="91" y="7"/>
                </a:lnTo>
                <a:lnTo>
                  <a:pt x="92" y="7"/>
                </a:lnTo>
                <a:lnTo>
                  <a:pt x="93" y="8"/>
                </a:lnTo>
                <a:lnTo>
                  <a:pt x="94" y="10"/>
                </a:lnTo>
                <a:lnTo>
                  <a:pt x="94" y="11"/>
                </a:lnTo>
                <a:lnTo>
                  <a:pt x="95" y="13"/>
                </a:lnTo>
                <a:lnTo>
                  <a:pt x="95" y="14"/>
                </a:lnTo>
                <a:lnTo>
                  <a:pt x="95" y="16"/>
                </a:lnTo>
                <a:lnTo>
                  <a:pt x="96" y="17"/>
                </a:lnTo>
                <a:lnTo>
                  <a:pt x="97" y="18"/>
                </a:lnTo>
                <a:lnTo>
                  <a:pt x="98" y="18"/>
                </a:lnTo>
                <a:lnTo>
                  <a:pt x="99" y="19"/>
                </a:lnTo>
                <a:lnTo>
                  <a:pt x="100" y="21"/>
                </a:lnTo>
                <a:lnTo>
                  <a:pt x="101" y="24"/>
                </a:lnTo>
                <a:lnTo>
                  <a:pt x="101" y="25"/>
                </a:lnTo>
                <a:lnTo>
                  <a:pt x="101" y="26"/>
                </a:lnTo>
                <a:lnTo>
                  <a:pt x="101" y="28"/>
                </a:lnTo>
                <a:lnTo>
                  <a:pt x="100" y="29"/>
                </a:lnTo>
                <a:lnTo>
                  <a:pt x="99" y="29"/>
                </a:lnTo>
                <a:lnTo>
                  <a:pt x="95" y="31"/>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20536" name="SMARTPenAnnotation52"/>
          <p:cNvSpPr>
            <a:spLocks/>
          </p:cNvSpPr>
          <p:nvPr/>
        </p:nvSpPr>
        <p:spPr bwMode="auto">
          <a:xfrm>
            <a:off x="2276475" y="4143375"/>
            <a:ext cx="28575" cy="349250"/>
          </a:xfrm>
          <a:custGeom>
            <a:avLst/>
            <a:gdLst>
              <a:gd name="T0" fmla="*/ 9525 w 18"/>
              <a:gd name="T1" fmla="*/ 0 h 220"/>
              <a:gd name="T2" fmla="*/ 9525 w 18"/>
              <a:gd name="T3" fmla="*/ 42863 h 220"/>
              <a:gd name="T4" fmla="*/ 7937 w 18"/>
              <a:gd name="T5" fmla="*/ 44450 h 220"/>
              <a:gd name="T6" fmla="*/ 6350 w 18"/>
              <a:gd name="T7" fmla="*/ 46037 h 220"/>
              <a:gd name="T8" fmla="*/ 1588 w 18"/>
              <a:gd name="T9" fmla="*/ 52388 h 220"/>
              <a:gd name="T10" fmla="*/ 1588 w 18"/>
              <a:gd name="T11" fmla="*/ 55563 h 220"/>
              <a:gd name="T12" fmla="*/ 0 w 18"/>
              <a:gd name="T13" fmla="*/ 61913 h 220"/>
              <a:gd name="T14" fmla="*/ 1588 w 18"/>
              <a:gd name="T15" fmla="*/ 61913 h 220"/>
              <a:gd name="T16" fmla="*/ 3175 w 18"/>
              <a:gd name="T17" fmla="*/ 65088 h 220"/>
              <a:gd name="T18" fmla="*/ 7937 w 18"/>
              <a:gd name="T19" fmla="*/ 69850 h 220"/>
              <a:gd name="T20" fmla="*/ 9525 w 18"/>
              <a:gd name="T21" fmla="*/ 73025 h 220"/>
              <a:gd name="T22" fmla="*/ 9525 w 18"/>
              <a:gd name="T23" fmla="*/ 84138 h 220"/>
              <a:gd name="T24" fmla="*/ 7937 w 18"/>
              <a:gd name="T25" fmla="*/ 85725 h 220"/>
              <a:gd name="T26" fmla="*/ 6350 w 18"/>
              <a:gd name="T27" fmla="*/ 87313 h 220"/>
              <a:gd name="T28" fmla="*/ 4762 w 18"/>
              <a:gd name="T29" fmla="*/ 87313 h 220"/>
              <a:gd name="T30" fmla="*/ 3175 w 18"/>
              <a:gd name="T31" fmla="*/ 88900 h 220"/>
              <a:gd name="T32" fmla="*/ 3175 w 18"/>
              <a:gd name="T33" fmla="*/ 90487 h 220"/>
              <a:gd name="T34" fmla="*/ 1588 w 18"/>
              <a:gd name="T35" fmla="*/ 93662 h 220"/>
              <a:gd name="T36" fmla="*/ 1588 w 18"/>
              <a:gd name="T37" fmla="*/ 98425 h 220"/>
              <a:gd name="T38" fmla="*/ 0 w 18"/>
              <a:gd name="T39" fmla="*/ 109538 h 220"/>
              <a:gd name="T40" fmla="*/ 0 w 18"/>
              <a:gd name="T41" fmla="*/ 114300 h 220"/>
              <a:gd name="T42" fmla="*/ 1588 w 18"/>
              <a:gd name="T43" fmla="*/ 115888 h 220"/>
              <a:gd name="T44" fmla="*/ 3175 w 18"/>
              <a:gd name="T45" fmla="*/ 117475 h 220"/>
              <a:gd name="T46" fmla="*/ 7937 w 18"/>
              <a:gd name="T47" fmla="*/ 123825 h 220"/>
              <a:gd name="T48" fmla="*/ 9525 w 18"/>
              <a:gd name="T49" fmla="*/ 127000 h 220"/>
              <a:gd name="T50" fmla="*/ 9525 w 18"/>
              <a:gd name="T51" fmla="*/ 138113 h 220"/>
              <a:gd name="T52" fmla="*/ 9525 w 18"/>
              <a:gd name="T53" fmla="*/ 141288 h 220"/>
              <a:gd name="T54" fmla="*/ 7937 w 18"/>
              <a:gd name="T55" fmla="*/ 142875 h 220"/>
              <a:gd name="T56" fmla="*/ 6350 w 18"/>
              <a:gd name="T57" fmla="*/ 144463 h 220"/>
              <a:gd name="T58" fmla="*/ 4762 w 18"/>
              <a:gd name="T59" fmla="*/ 147638 h 220"/>
              <a:gd name="T60" fmla="*/ 3175 w 18"/>
              <a:gd name="T61" fmla="*/ 149225 h 220"/>
              <a:gd name="T62" fmla="*/ 3175 w 18"/>
              <a:gd name="T63" fmla="*/ 152400 h 220"/>
              <a:gd name="T64" fmla="*/ 1588 w 18"/>
              <a:gd name="T65" fmla="*/ 158750 h 220"/>
              <a:gd name="T66" fmla="*/ 0 w 18"/>
              <a:gd name="T67" fmla="*/ 165100 h 220"/>
              <a:gd name="T68" fmla="*/ 1588 w 18"/>
              <a:gd name="T69" fmla="*/ 166688 h 220"/>
              <a:gd name="T70" fmla="*/ 3175 w 18"/>
              <a:gd name="T71" fmla="*/ 168275 h 220"/>
              <a:gd name="T72" fmla="*/ 4762 w 18"/>
              <a:gd name="T73" fmla="*/ 168275 h 220"/>
              <a:gd name="T74" fmla="*/ 6350 w 18"/>
              <a:gd name="T75" fmla="*/ 169863 h 220"/>
              <a:gd name="T76" fmla="*/ 7937 w 18"/>
              <a:gd name="T77" fmla="*/ 171450 h 220"/>
              <a:gd name="T78" fmla="*/ 9525 w 18"/>
              <a:gd name="T79" fmla="*/ 177800 h 220"/>
              <a:gd name="T80" fmla="*/ 9525 w 18"/>
              <a:gd name="T81" fmla="*/ 188912 h 220"/>
              <a:gd name="T82" fmla="*/ 9525 w 18"/>
              <a:gd name="T83" fmla="*/ 212725 h 220"/>
              <a:gd name="T84" fmla="*/ 11112 w 18"/>
              <a:gd name="T85" fmla="*/ 214313 h 220"/>
              <a:gd name="T86" fmla="*/ 12700 w 18"/>
              <a:gd name="T87" fmla="*/ 215900 h 220"/>
              <a:gd name="T88" fmla="*/ 17462 w 18"/>
              <a:gd name="T89" fmla="*/ 222250 h 220"/>
              <a:gd name="T90" fmla="*/ 17462 w 18"/>
              <a:gd name="T91" fmla="*/ 225425 h 220"/>
              <a:gd name="T92" fmla="*/ 19050 w 18"/>
              <a:gd name="T93" fmla="*/ 234950 h 220"/>
              <a:gd name="T94" fmla="*/ 19050 w 18"/>
              <a:gd name="T95" fmla="*/ 284163 h 220"/>
              <a:gd name="T96" fmla="*/ 19050 w 18"/>
              <a:gd name="T97" fmla="*/ 284163 h 220"/>
              <a:gd name="T98" fmla="*/ 20637 w 18"/>
              <a:gd name="T99" fmla="*/ 285750 h 220"/>
              <a:gd name="T100" fmla="*/ 23812 w 18"/>
              <a:gd name="T101" fmla="*/ 285750 h 220"/>
              <a:gd name="T102" fmla="*/ 23812 w 18"/>
              <a:gd name="T103" fmla="*/ 285750 h 220"/>
              <a:gd name="T104" fmla="*/ 25400 w 18"/>
              <a:gd name="T105" fmla="*/ 288925 h 220"/>
              <a:gd name="T106" fmla="*/ 26988 w 18"/>
              <a:gd name="T107" fmla="*/ 293688 h 220"/>
              <a:gd name="T108" fmla="*/ 26988 w 18"/>
              <a:gd name="T109" fmla="*/ 303213 h 220"/>
              <a:gd name="T110" fmla="*/ 26988 w 18"/>
              <a:gd name="T111" fmla="*/ 344488 h 220"/>
              <a:gd name="T112" fmla="*/ 26988 w 18"/>
              <a:gd name="T113" fmla="*/ 346075 h 220"/>
              <a:gd name="T114" fmla="*/ 25400 w 18"/>
              <a:gd name="T115" fmla="*/ 346075 h 220"/>
              <a:gd name="T116" fmla="*/ 22225 w 18"/>
              <a:gd name="T117" fmla="*/ 347663 h 220"/>
              <a:gd name="T118" fmla="*/ 22225 w 18"/>
              <a:gd name="T119" fmla="*/ 347663 h 220"/>
              <a:gd name="T120" fmla="*/ 22225 w 18"/>
              <a:gd name="T121" fmla="*/ 347663 h 220"/>
              <a:gd name="T122" fmla="*/ 26988 w 18"/>
              <a:gd name="T123" fmla="*/ 347663 h 220"/>
              <a:gd name="T124" fmla="*/ 26988 w 18"/>
              <a:gd name="T125" fmla="*/ 347663 h 22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
              <a:gd name="T190" fmla="*/ 0 h 220"/>
              <a:gd name="T191" fmla="*/ 18 w 18"/>
              <a:gd name="T192" fmla="*/ 220 h 22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 h="220">
                <a:moveTo>
                  <a:pt x="6" y="0"/>
                </a:moveTo>
                <a:lnTo>
                  <a:pt x="6" y="27"/>
                </a:lnTo>
                <a:lnTo>
                  <a:pt x="5" y="28"/>
                </a:lnTo>
                <a:lnTo>
                  <a:pt x="4" y="29"/>
                </a:lnTo>
                <a:lnTo>
                  <a:pt x="1" y="33"/>
                </a:lnTo>
                <a:lnTo>
                  <a:pt x="1" y="35"/>
                </a:lnTo>
                <a:lnTo>
                  <a:pt x="0" y="39"/>
                </a:lnTo>
                <a:lnTo>
                  <a:pt x="1" y="39"/>
                </a:lnTo>
                <a:lnTo>
                  <a:pt x="2" y="41"/>
                </a:lnTo>
                <a:lnTo>
                  <a:pt x="5" y="44"/>
                </a:lnTo>
                <a:lnTo>
                  <a:pt x="6" y="46"/>
                </a:lnTo>
                <a:lnTo>
                  <a:pt x="6" y="53"/>
                </a:lnTo>
                <a:lnTo>
                  <a:pt x="5" y="54"/>
                </a:lnTo>
                <a:lnTo>
                  <a:pt x="4" y="55"/>
                </a:lnTo>
                <a:lnTo>
                  <a:pt x="3" y="55"/>
                </a:lnTo>
                <a:lnTo>
                  <a:pt x="2" y="56"/>
                </a:lnTo>
                <a:lnTo>
                  <a:pt x="2" y="57"/>
                </a:lnTo>
                <a:lnTo>
                  <a:pt x="1" y="59"/>
                </a:lnTo>
                <a:lnTo>
                  <a:pt x="1" y="62"/>
                </a:lnTo>
                <a:lnTo>
                  <a:pt x="0" y="69"/>
                </a:lnTo>
                <a:lnTo>
                  <a:pt x="0" y="72"/>
                </a:lnTo>
                <a:lnTo>
                  <a:pt x="1" y="73"/>
                </a:lnTo>
                <a:lnTo>
                  <a:pt x="2" y="74"/>
                </a:lnTo>
                <a:lnTo>
                  <a:pt x="5" y="78"/>
                </a:lnTo>
                <a:lnTo>
                  <a:pt x="6" y="80"/>
                </a:lnTo>
                <a:lnTo>
                  <a:pt x="6" y="87"/>
                </a:lnTo>
                <a:lnTo>
                  <a:pt x="6" y="89"/>
                </a:lnTo>
                <a:lnTo>
                  <a:pt x="5" y="90"/>
                </a:lnTo>
                <a:lnTo>
                  <a:pt x="4" y="91"/>
                </a:lnTo>
                <a:lnTo>
                  <a:pt x="3" y="93"/>
                </a:lnTo>
                <a:lnTo>
                  <a:pt x="2" y="94"/>
                </a:lnTo>
                <a:lnTo>
                  <a:pt x="2" y="96"/>
                </a:lnTo>
                <a:lnTo>
                  <a:pt x="1" y="100"/>
                </a:lnTo>
                <a:lnTo>
                  <a:pt x="0" y="104"/>
                </a:lnTo>
                <a:lnTo>
                  <a:pt x="1" y="105"/>
                </a:lnTo>
                <a:lnTo>
                  <a:pt x="2" y="106"/>
                </a:lnTo>
                <a:lnTo>
                  <a:pt x="3" y="106"/>
                </a:lnTo>
                <a:lnTo>
                  <a:pt x="4" y="107"/>
                </a:lnTo>
                <a:lnTo>
                  <a:pt x="5" y="108"/>
                </a:lnTo>
                <a:lnTo>
                  <a:pt x="6" y="112"/>
                </a:lnTo>
                <a:lnTo>
                  <a:pt x="6" y="119"/>
                </a:lnTo>
                <a:lnTo>
                  <a:pt x="6" y="134"/>
                </a:lnTo>
                <a:lnTo>
                  <a:pt x="7" y="135"/>
                </a:lnTo>
                <a:lnTo>
                  <a:pt x="8" y="136"/>
                </a:lnTo>
                <a:lnTo>
                  <a:pt x="11" y="140"/>
                </a:lnTo>
                <a:lnTo>
                  <a:pt x="11" y="142"/>
                </a:lnTo>
                <a:lnTo>
                  <a:pt x="12" y="148"/>
                </a:lnTo>
                <a:lnTo>
                  <a:pt x="12" y="179"/>
                </a:lnTo>
                <a:lnTo>
                  <a:pt x="13" y="180"/>
                </a:lnTo>
                <a:lnTo>
                  <a:pt x="15" y="180"/>
                </a:lnTo>
                <a:lnTo>
                  <a:pt x="16" y="182"/>
                </a:lnTo>
                <a:lnTo>
                  <a:pt x="17" y="185"/>
                </a:lnTo>
                <a:lnTo>
                  <a:pt x="17" y="191"/>
                </a:lnTo>
                <a:lnTo>
                  <a:pt x="17" y="217"/>
                </a:lnTo>
                <a:lnTo>
                  <a:pt x="17" y="218"/>
                </a:lnTo>
                <a:lnTo>
                  <a:pt x="16" y="218"/>
                </a:lnTo>
                <a:lnTo>
                  <a:pt x="14" y="219"/>
                </a:lnTo>
                <a:lnTo>
                  <a:pt x="17" y="219"/>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20537" name="SMARTPenAnnotation53"/>
          <p:cNvSpPr>
            <a:spLocks/>
          </p:cNvSpPr>
          <p:nvPr/>
        </p:nvSpPr>
        <p:spPr bwMode="auto">
          <a:xfrm>
            <a:off x="3232150" y="3027363"/>
            <a:ext cx="46038" cy="1457325"/>
          </a:xfrm>
          <a:custGeom>
            <a:avLst/>
            <a:gdLst>
              <a:gd name="T0" fmla="*/ 0 w 29"/>
              <a:gd name="T1" fmla="*/ 0 h 918"/>
              <a:gd name="T2" fmla="*/ 0 w 29"/>
              <a:gd name="T3" fmla="*/ 163513 h 918"/>
              <a:gd name="T4" fmla="*/ 1588 w 29"/>
              <a:gd name="T5" fmla="*/ 166688 h 918"/>
              <a:gd name="T6" fmla="*/ 3175 w 29"/>
              <a:gd name="T7" fmla="*/ 169863 h 918"/>
              <a:gd name="T8" fmla="*/ 4763 w 29"/>
              <a:gd name="T9" fmla="*/ 173038 h 918"/>
              <a:gd name="T10" fmla="*/ 6350 w 29"/>
              <a:gd name="T11" fmla="*/ 176213 h 918"/>
              <a:gd name="T12" fmla="*/ 7938 w 29"/>
              <a:gd name="T13" fmla="*/ 177800 h 918"/>
              <a:gd name="T14" fmla="*/ 9525 w 29"/>
              <a:gd name="T15" fmla="*/ 185737 h 918"/>
              <a:gd name="T16" fmla="*/ 9525 w 29"/>
              <a:gd name="T17" fmla="*/ 211138 h 918"/>
              <a:gd name="T18" fmla="*/ 9525 w 29"/>
              <a:gd name="T19" fmla="*/ 212725 h 918"/>
              <a:gd name="T20" fmla="*/ 12700 w 29"/>
              <a:gd name="T21" fmla="*/ 215900 h 918"/>
              <a:gd name="T22" fmla="*/ 14288 w 29"/>
              <a:gd name="T23" fmla="*/ 217488 h 918"/>
              <a:gd name="T24" fmla="*/ 14288 w 29"/>
              <a:gd name="T25" fmla="*/ 220663 h 918"/>
              <a:gd name="T26" fmla="*/ 14288 w 29"/>
              <a:gd name="T27" fmla="*/ 223838 h 918"/>
              <a:gd name="T28" fmla="*/ 12700 w 29"/>
              <a:gd name="T29" fmla="*/ 227013 h 918"/>
              <a:gd name="T30" fmla="*/ 11113 w 29"/>
              <a:gd name="T31" fmla="*/ 228600 h 918"/>
              <a:gd name="T32" fmla="*/ 9525 w 29"/>
              <a:gd name="T33" fmla="*/ 238125 h 918"/>
              <a:gd name="T34" fmla="*/ 9525 w 29"/>
              <a:gd name="T35" fmla="*/ 252413 h 918"/>
              <a:gd name="T36" fmla="*/ 11113 w 29"/>
              <a:gd name="T37" fmla="*/ 255588 h 918"/>
              <a:gd name="T38" fmla="*/ 12700 w 29"/>
              <a:gd name="T39" fmla="*/ 258763 h 918"/>
              <a:gd name="T40" fmla="*/ 17463 w 29"/>
              <a:gd name="T41" fmla="*/ 266700 h 918"/>
              <a:gd name="T42" fmla="*/ 17463 w 29"/>
              <a:gd name="T43" fmla="*/ 269875 h 918"/>
              <a:gd name="T44" fmla="*/ 17463 w 29"/>
              <a:gd name="T45" fmla="*/ 312738 h 918"/>
              <a:gd name="T46" fmla="*/ 19050 w 29"/>
              <a:gd name="T47" fmla="*/ 422275 h 918"/>
              <a:gd name="T48" fmla="*/ 19050 w 29"/>
              <a:gd name="T49" fmla="*/ 423863 h 918"/>
              <a:gd name="T50" fmla="*/ 20638 w 29"/>
              <a:gd name="T51" fmla="*/ 425450 h 918"/>
              <a:gd name="T52" fmla="*/ 22225 w 29"/>
              <a:gd name="T53" fmla="*/ 427038 h 918"/>
              <a:gd name="T54" fmla="*/ 23813 w 29"/>
              <a:gd name="T55" fmla="*/ 428625 h 918"/>
              <a:gd name="T56" fmla="*/ 25400 w 29"/>
              <a:gd name="T57" fmla="*/ 433388 h 918"/>
              <a:gd name="T58" fmla="*/ 26988 w 29"/>
              <a:gd name="T59" fmla="*/ 444500 h 918"/>
              <a:gd name="T60" fmla="*/ 26988 w 29"/>
              <a:gd name="T61" fmla="*/ 485775 h 918"/>
              <a:gd name="T62" fmla="*/ 26988 w 29"/>
              <a:gd name="T63" fmla="*/ 1038225 h 918"/>
              <a:gd name="T64" fmla="*/ 28575 w 29"/>
              <a:gd name="T65" fmla="*/ 1041400 h 918"/>
              <a:gd name="T66" fmla="*/ 30163 w 29"/>
              <a:gd name="T67" fmla="*/ 1044575 h 918"/>
              <a:gd name="T68" fmla="*/ 31750 w 29"/>
              <a:gd name="T69" fmla="*/ 1047750 h 918"/>
              <a:gd name="T70" fmla="*/ 33338 w 29"/>
              <a:gd name="T71" fmla="*/ 1050925 h 918"/>
              <a:gd name="T72" fmla="*/ 34925 w 29"/>
              <a:gd name="T73" fmla="*/ 1054100 h 918"/>
              <a:gd name="T74" fmla="*/ 34925 w 29"/>
              <a:gd name="T75" fmla="*/ 1062038 h 918"/>
              <a:gd name="T76" fmla="*/ 36513 w 29"/>
              <a:gd name="T77" fmla="*/ 1106488 h 918"/>
              <a:gd name="T78" fmla="*/ 36513 w 29"/>
              <a:gd name="T79" fmla="*/ 1266825 h 918"/>
              <a:gd name="T80" fmla="*/ 36513 w 29"/>
              <a:gd name="T81" fmla="*/ 1268413 h 918"/>
              <a:gd name="T82" fmla="*/ 38100 w 29"/>
              <a:gd name="T83" fmla="*/ 1270000 h 918"/>
              <a:gd name="T84" fmla="*/ 44450 w 29"/>
              <a:gd name="T85" fmla="*/ 1274763 h 918"/>
              <a:gd name="T86" fmla="*/ 44450 w 29"/>
              <a:gd name="T87" fmla="*/ 1279525 h 918"/>
              <a:gd name="T88" fmla="*/ 44450 w 29"/>
              <a:gd name="T89" fmla="*/ 1301750 h 918"/>
              <a:gd name="T90" fmla="*/ 44450 w 29"/>
              <a:gd name="T91" fmla="*/ 1303338 h 918"/>
              <a:gd name="T92" fmla="*/ 42863 w 29"/>
              <a:gd name="T93" fmla="*/ 1304925 h 918"/>
              <a:gd name="T94" fmla="*/ 38100 w 29"/>
              <a:gd name="T95" fmla="*/ 1311275 h 918"/>
              <a:gd name="T96" fmla="*/ 38100 w 29"/>
              <a:gd name="T97" fmla="*/ 1312863 h 918"/>
              <a:gd name="T98" fmla="*/ 39688 w 29"/>
              <a:gd name="T99" fmla="*/ 1314450 h 918"/>
              <a:gd name="T100" fmla="*/ 44450 w 29"/>
              <a:gd name="T101" fmla="*/ 1320800 h 918"/>
              <a:gd name="T102" fmla="*/ 44450 w 29"/>
              <a:gd name="T103" fmla="*/ 1323975 h 918"/>
              <a:gd name="T104" fmla="*/ 44450 w 29"/>
              <a:gd name="T105" fmla="*/ 1346200 h 918"/>
              <a:gd name="T106" fmla="*/ 44450 w 29"/>
              <a:gd name="T107" fmla="*/ 1347788 h 918"/>
              <a:gd name="T108" fmla="*/ 42863 w 29"/>
              <a:gd name="T109" fmla="*/ 1350963 h 918"/>
              <a:gd name="T110" fmla="*/ 38100 w 29"/>
              <a:gd name="T111" fmla="*/ 1355725 h 918"/>
              <a:gd name="T112" fmla="*/ 36513 w 29"/>
              <a:gd name="T113" fmla="*/ 1358900 h 918"/>
              <a:gd name="T114" fmla="*/ 36513 w 29"/>
              <a:gd name="T115" fmla="*/ 1403350 h 918"/>
              <a:gd name="T116" fmla="*/ 36513 w 29"/>
              <a:gd name="T117" fmla="*/ 1455738 h 91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9"/>
              <a:gd name="T178" fmla="*/ 0 h 918"/>
              <a:gd name="T179" fmla="*/ 29 w 29"/>
              <a:gd name="T180" fmla="*/ 918 h 91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9" h="918">
                <a:moveTo>
                  <a:pt x="0" y="0"/>
                </a:moveTo>
                <a:lnTo>
                  <a:pt x="0" y="103"/>
                </a:lnTo>
                <a:lnTo>
                  <a:pt x="1" y="105"/>
                </a:lnTo>
                <a:lnTo>
                  <a:pt x="2" y="107"/>
                </a:lnTo>
                <a:lnTo>
                  <a:pt x="3" y="109"/>
                </a:lnTo>
                <a:lnTo>
                  <a:pt x="4" y="111"/>
                </a:lnTo>
                <a:lnTo>
                  <a:pt x="5" y="112"/>
                </a:lnTo>
                <a:lnTo>
                  <a:pt x="6" y="117"/>
                </a:lnTo>
                <a:lnTo>
                  <a:pt x="6" y="133"/>
                </a:lnTo>
                <a:lnTo>
                  <a:pt x="6" y="134"/>
                </a:lnTo>
                <a:lnTo>
                  <a:pt x="8" y="136"/>
                </a:lnTo>
                <a:lnTo>
                  <a:pt x="9" y="137"/>
                </a:lnTo>
                <a:lnTo>
                  <a:pt x="9" y="139"/>
                </a:lnTo>
                <a:lnTo>
                  <a:pt x="9" y="141"/>
                </a:lnTo>
                <a:lnTo>
                  <a:pt x="8" y="143"/>
                </a:lnTo>
                <a:lnTo>
                  <a:pt x="7" y="144"/>
                </a:lnTo>
                <a:lnTo>
                  <a:pt x="6" y="150"/>
                </a:lnTo>
                <a:lnTo>
                  <a:pt x="6" y="159"/>
                </a:lnTo>
                <a:lnTo>
                  <a:pt x="7" y="161"/>
                </a:lnTo>
                <a:lnTo>
                  <a:pt x="8" y="163"/>
                </a:lnTo>
                <a:lnTo>
                  <a:pt x="11" y="168"/>
                </a:lnTo>
                <a:lnTo>
                  <a:pt x="11" y="170"/>
                </a:lnTo>
                <a:lnTo>
                  <a:pt x="11" y="197"/>
                </a:lnTo>
                <a:lnTo>
                  <a:pt x="12" y="266"/>
                </a:lnTo>
                <a:lnTo>
                  <a:pt x="12" y="267"/>
                </a:lnTo>
                <a:lnTo>
                  <a:pt x="13" y="268"/>
                </a:lnTo>
                <a:lnTo>
                  <a:pt x="14" y="269"/>
                </a:lnTo>
                <a:lnTo>
                  <a:pt x="15" y="270"/>
                </a:lnTo>
                <a:lnTo>
                  <a:pt x="16" y="273"/>
                </a:lnTo>
                <a:lnTo>
                  <a:pt x="17" y="280"/>
                </a:lnTo>
                <a:lnTo>
                  <a:pt x="17" y="306"/>
                </a:lnTo>
                <a:lnTo>
                  <a:pt x="17" y="654"/>
                </a:lnTo>
                <a:lnTo>
                  <a:pt x="18" y="656"/>
                </a:lnTo>
                <a:lnTo>
                  <a:pt x="19" y="658"/>
                </a:lnTo>
                <a:lnTo>
                  <a:pt x="20" y="660"/>
                </a:lnTo>
                <a:lnTo>
                  <a:pt x="21" y="662"/>
                </a:lnTo>
                <a:lnTo>
                  <a:pt x="22" y="664"/>
                </a:lnTo>
                <a:lnTo>
                  <a:pt x="22" y="669"/>
                </a:lnTo>
                <a:lnTo>
                  <a:pt x="23" y="697"/>
                </a:lnTo>
                <a:lnTo>
                  <a:pt x="23" y="798"/>
                </a:lnTo>
                <a:lnTo>
                  <a:pt x="23" y="799"/>
                </a:lnTo>
                <a:lnTo>
                  <a:pt x="24" y="800"/>
                </a:lnTo>
                <a:lnTo>
                  <a:pt x="28" y="803"/>
                </a:lnTo>
                <a:lnTo>
                  <a:pt x="28" y="806"/>
                </a:lnTo>
                <a:lnTo>
                  <a:pt x="28" y="820"/>
                </a:lnTo>
                <a:lnTo>
                  <a:pt x="28" y="821"/>
                </a:lnTo>
                <a:lnTo>
                  <a:pt x="27" y="822"/>
                </a:lnTo>
                <a:lnTo>
                  <a:pt x="24" y="826"/>
                </a:lnTo>
                <a:lnTo>
                  <a:pt x="24" y="827"/>
                </a:lnTo>
                <a:lnTo>
                  <a:pt x="25" y="828"/>
                </a:lnTo>
                <a:lnTo>
                  <a:pt x="28" y="832"/>
                </a:lnTo>
                <a:lnTo>
                  <a:pt x="28" y="834"/>
                </a:lnTo>
                <a:lnTo>
                  <a:pt x="28" y="848"/>
                </a:lnTo>
                <a:lnTo>
                  <a:pt x="28" y="849"/>
                </a:lnTo>
                <a:lnTo>
                  <a:pt x="27" y="851"/>
                </a:lnTo>
                <a:lnTo>
                  <a:pt x="24" y="854"/>
                </a:lnTo>
                <a:lnTo>
                  <a:pt x="23" y="856"/>
                </a:lnTo>
                <a:lnTo>
                  <a:pt x="23" y="884"/>
                </a:lnTo>
                <a:lnTo>
                  <a:pt x="23" y="917"/>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20538" name="SMARTPenAnnotation54"/>
          <p:cNvSpPr>
            <a:spLocks/>
          </p:cNvSpPr>
          <p:nvPr/>
        </p:nvSpPr>
        <p:spPr bwMode="auto">
          <a:xfrm>
            <a:off x="4170363" y="2098675"/>
            <a:ext cx="63500" cy="2368550"/>
          </a:xfrm>
          <a:custGeom>
            <a:avLst/>
            <a:gdLst>
              <a:gd name="T0" fmla="*/ 17462 w 40"/>
              <a:gd name="T1" fmla="*/ 0 h 1492"/>
              <a:gd name="T2" fmla="*/ 25400 w 40"/>
              <a:gd name="T3" fmla="*/ 1588 h 1492"/>
              <a:gd name="T4" fmla="*/ 20637 w 40"/>
              <a:gd name="T5" fmla="*/ 6350 h 1492"/>
              <a:gd name="T6" fmla="*/ 17462 w 40"/>
              <a:gd name="T7" fmla="*/ 17463 h 1492"/>
              <a:gd name="T8" fmla="*/ 17462 w 40"/>
              <a:gd name="T9" fmla="*/ 114300 h 1492"/>
              <a:gd name="T10" fmla="*/ 14288 w 40"/>
              <a:gd name="T11" fmla="*/ 122238 h 1492"/>
              <a:gd name="T12" fmla="*/ 11112 w 40"/>
              <a:gd name="T13" fmla="*/ 130175 h 1492"/>
              <a:gd name="T14" fmla="*/ 9525 w 40"/>
              <a:gd name="T15" fmla="*/ 212725 h 1492"/>
              <a:gd name="T16" fmla="*/ 7938 w 40"/>
              <a:gd name="T17" fmla="*/ 280988 h 1492"/>
              <a:gd name="T18" fmla="*/ 4762 w 40"/>
              <a:gd name="T19" fmla="*/ 292100 h 1492"/>
              <a:gd name="T20" fmla="*/ 1588 w 40"/>
              <a:gd name="T21" fmla="*/ 309562 h 1492"/>
              <a:gd name="T22" fmla="*/ 1588 w 40"/>
              <a:gd name="T23" fmla="*/ 350837 h 1492"/>
              <a:gd name="T24" fmla="*/ 4762 w 40"/>
              <a:gd name="T25" fmla="*/ 363537 h 1492"/>
              <a:gd name="T26" fmla="*/ 7938 w 40"/>
              <a:gd name="T27" fmla="*/ 381000 h 1492"/>
              <a:gd name="T28" fmla="*/ 7938 w 40"/>
              <a:gd name="T29" fmla="*/ 477838 h 1492"/>
              <a:gd name="T30" fmla="*/ 6350 w 40"/>
              <a:gd name="T31" fmla="*/ 490538 h 1492"/>
              <a:gd name="T32" fmla="*/ 3175 w 40"/>
              <a:gd name="T33" fmla="*/ 503238 h 1492"/>
              <a:gd name="T34" fmla="*/ 0 w 40"/>
              <a:gd name="T35" fmla="*/ 550863 h 1492"/>
              <a:gd name="T36" fmla="*/ 3175 w 40"/>
              <a:gd name="T37" fmla="*/ 561975 h 1492"/>
              <a:gd name="T38" fmla="*/ 6350 w 40"/>
              <a:gd name="T39" fmla="*/ 574675 h 1492"/>
              <a:gd name="T40" fmla="*/ 7938 w 40"/>
              <a:gd name="T41" fmla="*/ 660400 h 1492"/>
              <a:gd name="T42" fmla="*/ 9525 w 40"/>
              <a:gd name="T43" fmla="*/ 762000 h 1492"/>
              <a:gd name="T44" fmla="*/ 12700 w 40"/>
              <a:gd name="T45" fmla="*/ 773112 h 1492"/>
              <a:gd name="T46" fmla="*/ 15875 w 40"/>
              <a:gd name="T47" fmla="*/ 796925 h 1492"/>
              <a:gd name="T48" fmla="*/ 14288 w 40"/>
              <a:gd name="T49" fmla="*/ 811212 h 1492"/>
              <a:gd name="T50" fmla="*/ 12700 w 40"/>
              <a:gd name="T51" fmla="*/ 823913 h 1492"/>
              <a:gd name="T52" fmla="*/ 14288 w 40"/>
              <a:gd name="T53" fmla="*/ 836613 h 1492"/>
              <a:gd name="T54" fmla="*/ 17462 w 40"/>
              <a:gd name="T55" fmla="*/ 919163 h 1492"/>
              <a:gd name="T56" fmla="*/ 15875 w 40"/>
              <a:gd name="T57" fmla="*/ 931863 h 1492"/>
              <a:gd name="T58" fmla="*/ 12700 w 40"/>
              <a:gd name="T59" fmla="*/ 942975 h 1492"/>
              <a:gd name="T60" fmla="*/ 9525 w 40"/>
              <a:gd name="T61" fmla="*/ 962025 h 1492"/>
              <a:gd name="T62" fmla="*/ 12700 w 40"/>
              <a:gd name="T63" fmla="*/ 973138 h 1492"/>
              <a:gd name="T64" fmla="*/ 15875 w 40"/>
              <a:gd name="T65" fmla="*/ 985838 h 1492"/>
              <a:gd name="T66" fmla="*/ 17462 w 40"/>
              <a:gd name="T67" fmla="*/ 1073150 h 1492"/>
              <a:gd name="T68" fmla="*/ 19050 w 40"/>
              <a:gd name="T69" fmla="*/ 1136650 h 1492"/>
              <a:gd name="T70" fmla="*/ 22225 w 40"/>
              <a:gd name="T71" fmla="*/ 1149350 h 1492"/>
              <a:gd name="T72" fmla="*/ 25400 w 40"/>
              <a:gd name="T73" fmla="*/ 1166813 h 1492"/>
              <a:gd name="T74" fmla="*/ 26988 w 40"/>
              <a:gd name="T75" fmla="*/ 1470025 h 1492"/>
              <a:gd name="T76" fmla="*/ 28575 w 40"/>
              <a:gd name="T77" fmla="*/ 1482725 h 1492"/>
              <a:gd name="T78" fmla="*/ 31750 w 40"/>
              <a:gd name="T79" fmla="*/ 1493837 h 1492"/>
              <a:gd name="T80" fmla="*/ 30163 w 40"/>
              <a:gd name="T81" fmla="*/ 1506537 h 1492"/>
              <a:gd name="T82" fmla="*/ 26988 w 40"/>
              <a:gd name="T83" fmla="*/ 1568450 h 1492"/>
              <a:gd name="T84" fmla="*/ 28575 w 40"/>
              <a:gd name="T85" fmla="*/ 1577975 h 1492"/>
              <a:gd name="T86" fmla="*/ 33337 w 40"/>
              <a:gd name="T87" fmla="*/ 1585912 h 1492"/>
              <a:gd name="T88" fmla="*/ 34925 w 40"/>
              <a:gd name="T89" fmla="*/ 1668463 h 1492"/>
              <a:gd name="T90" fmla="*/ 36512 w 40"/>
              <a:gd name="T91" fmla="*/ 1773238 h 1492"/>
              <a:gd name="T92" fmla="*/ 39687 w 40"/>
              <a:gd name="T93" fmla="*/ 1779588 h 1492"/>
              <a:gd name="T94" fmla="*/ 42862 w 40"/>
              <a:gd name="T95" fmla="*/ 1789113 h 1492"/>
              <a:gd name="T96" fmla="*/ 44450 w 40"/>
              <a:gd name="T97" fmla="*/ 2097088 h 1492"/>
              <a:gd name="T98" fmla="*/ 47625 w 40"/>
              <a:gd name="T99" fmla="*/ 2100263 h 1492"/>
              <a:gd name="T100" fmla="*/ 52388 w 40"/>
              <a:gd name="T101" fmla="*/ 2109788 h 1492"/>
              <a:gd name="T102" fmla="*/ 53975 w 40"/>
              <a:gd name="T103" fmla="*/ 2222500 h 1492"/>
              <a:gd name="T104" fmla="*/ 55563 w 40"/>
              <a:gd name="T105" fmla="*/ 2225675 h 1492"/>
              <a:gd name="T106" fmla="*/ 58738 w 40"/>
              <a:gd name="T107" fmla="*/ 2230438 h 1492"/>
              <a:gd name="T108" fmla="*/ 61913 w 40"/>
              <a:gd name="T109" fmla="*/ 2239963 h 1492"/>
              <a:gd name="T110" fmla="*/ 61913 w 40"/>
              <a:gd name="T111" fmla="*/ 2366963 h 14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0"/>
              <a:gd name="T169" fmla="*/ 0 h 1492"/>
              <a:gd name="T170" fmla="*/ 40 w 40"/>
              <a:gd name="T171" fmla="*/ 1492 h 14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0" h="1492">
                <a:moveTo>
                  <a:pt x="17" y="0"/>
                </a:moveTo>
                <a:lnTo>
                  <a:pt x="11" y="0"/>
                </a:lnTo>
                <a:lnTo>
                  <a:pt x="17" y="0"/>
                </a:lnTo>
                <a:lnTo>
                  <a:pt x="16" y="1"/>
                </a:lnTo>
                <a:lnTo>
                  <a:pt x="14" y="3"/>
                </a:lnTo>
                <a:lnTo>
                  <a:pt x="13" y="4"/>
                </a:lnTo>
                <a:lnTo>
                  <a:pt x="12" y="9"/>
                </a:lnTo>
                <a:lnTo>
                  <a:pt x="11" y="11"/>
                </a:lnTo>
                <a:lnTo>
                  <a:pt x="11" y="56"/>
                </a:lnTo>
                <a:lnTo>
                  <a:pt x="11" y="72"/>
                </a:lnTo>
                <a:lnTo>
                  <a:pt x="11" y="75"/>
                </a:lnTo>
                <a:lnTo>
                  <a:pt x="9" y="77"/>
                </a:lnTo>
                <a:lnTo>
                  <a:pt x="8" y="80"/>
                </a:lnTo>
                <a:lnTo>
                  <a:pt x="7" y="82"/>
                </a:lnTo>
                <a:lnTo>
                  <a:pt x="6" y="89"/>
                </a:lnTo>
                <a:lnTo>
                  <a:pt x="6" y="134"/>
                </a:lnTo>
                <a:lnTo>
                  <a:pt x="6" y="173"/>
                </a:lnTo>
                <a:lnTo>
                  <a:pt x="5" y="177"/>
                </a:lnTo>
                <a:lnTo>
                  <a:pt x="4" y="180"/>
                </a:lnTo>
                <a:lnTo>
                  <a:pt x="3" y="184"/>
                </a:lnTo>
                <a:lnTo>
                  <a:pt x="2" y="188"/>
                </a:lnTo>
                <a:lnTo>
                  <a:pt x="1" y="195"/>
                </a:lnTo>
                <a:lnTo>
                  <a:pt x="0" y="217"/>
                </a:lnTo>
                <a:lnTo>
                  <a:pt x="1" y="221"/>
                </a:lnTo>
                <a:lnTo>
                  <a:pt x="2" y="225"/>
                </a:lnTo>
                <a:lnTo>
                  <a:pt x="3" y="229"/>
                </a:lnTo>
                <a:lnTo>
                  <a:pt x="4" y="232"/>
                </a:lnTo>
                <a:lnTo>
                  <a:pt x="5" y="240"/>
                </a:lnTo>
                <a:lnTo>
                  <a:pt x="5" y="283"/>
                </a:lnTo>
                <a:lnTo>
                  <a:pt x="5" y="301"/>
                </a:lnTo>
                <a:lnTo>
                  <a:pt x="5" y="305"/>
                </a:lnTo>
                <a:lnTo>
                  <a:pt x="4" y="309"/>
                </a:lnTo>
                <a:lnTo>
                  <a:pt x="3" y="313"/>
                </a:lnTo>
                <a:lnTo>
                  <a:pt x="2" y="317"/>
                </a:lnTo>
                <a:lnTo>
                  <a:pt x="1" y="324"/>
                </a:lnTo>
                <a:lnTo>
                  <a:pt x="0" y="347"/>
                </a:lnTo>
                <a:lnTo>
                  <a:pt x="1" y="350"/>
                </a:lnTo>
                <a:lnTo>
                  <a:pt x="2" y="354"/>
                </a:lnTo>
                <a:lnTo>
                  <a:pt x="3" y="358"/>
                </a:lnTo>
                <a:lnTo>
                  <a:pt x="4" y="362"/>
                </a:lnTo>
                <a:lnTo>
                  <a:pt x="5" y="372"/>
                </a:lnTo>
                <a:lnTo>
                  <a:pt x="5" y="416"/>
                </a:lnTo>
                <a:lnTo>
                  <a:pt x="6" y="476"/>
                </a:lnTo>
                <a:lnTo>
                  <a:pt x="6" y="480"/>
                </a:lnTo>
                <a:lnTo>
                  <a:pt x="7" y="484"/>
                </a:lnTo>
                <a:lnTo>
                  <a:pt x="8" y="487"/>
                </a:lnTo>
                <a:lnTo>
                  <a:pt x="9" y="492"/>
                </a:lnTo>
                <a:lnTo>
                  <a:pt x="10" y="502"/>
                </a:lnTo>
                <a:lnTo>
                  <a:pt x="10" y="506"/>
                </a:lnTo>
                <a:lnTo>
                  <a:pt x="9" y="511"/>
                </a:lnTo>
                <a:lnTo>
                  <a:pt x="8" y="515"/>
                </a:lnTo>
                <a:lnTo>
                  <a:pt x="8" y="519"/>
                </a:lnTo>
                <a:lnTo>
                  <a:pt x="8" y="523"/>
                </a:lnTo>
                <a:lnTo>
                  <a:pt x="9" y="527"/>
                </a:lnTo>
                <a:lnTo>
                  <a:pt x="10" y="534"/>
                </a:lnTo>
                <a:lnTo>
                  <a:pt x="11" y="579"/>
                </a:lnTo>
                <a:lnTo>
                  <a:pt x="11" y="583"/>
                </a:lnTo>
                <a:lnTo>
                  <a:pt x="10" y="587"/>
                </a:lnTo>
                <a:lnTo>
                  <a:pt x="9" y="590"/>
                </a:lnTo>
                <a:lnTo>
                  <a:pt x="8" y="594"/>
                </a:lnTo>
                <a:lnTo>
                  <a:pt x="7" y="598"/>
                </a:lnTo>
                <a:lnTo>
                  <a:pt x="6" y="606"/>
                </a:lnTo>
                <a:lnTo>
                  <a:pt x="7" y="609"/>
                </a:lnTo>
                <a:lnTo>
                  <a:pt x="8" y="613"/>
                </a:lnTo>
                <a:lnTo>
                  <a:pt x="9" y="617"/>
                </a:lnTo>
                <a:lnTo>
                  <a:pt x="10" y="621"/>
                </a:lnTo>
                <a:lnTo>
                  <a:pt x="11" y="632"/>
                </a:lnTo>
                <a:lnTo>
                  <a:pt x="11" y="676"/>
                </a:lnTo>
                <a:lnTo>
                  <a:pt x="11" y="712"/>
                </a:lnTo>
                <a:lnTo>
                  <a:pt x="12" y="716"/>
                </a:lnTo>
                <a:lnTo>
                  <a:pt x="13" y="720"/>
                </a:lnTo>
                <a:lnTo>
                  <a:pt x="14" y="724"/>
                </a:lnTo>
                <a:lnTo>
                  <a:pt x="15" y="727"/>
                </a:lnTo>
                <a:lnTo>
                  <a:pt x="16" y="735"/>
                </a:lnTo>
                <a:lnTo>
                  <a:pt x="17" y="778"/>
                </a:lnTo>
                <a:lnTo>
                  <a:pt x="17" y="926"/>
                </a:lnTo>
                <a:lnTo>
                  <a:pt x="17" y="930"/>
                </a:lnTo>
                <a:lnTo>
                  <a:pt x="18" y="934"/>
                </a:lnTo>
                <a:lnTo>
                  <a:pt x="20" y="937"/>
                </a:lnTo>
                <a:lnTo>
                  <a:pt x="20" y="941"/>
                </a:lnTo>
                <a:lnTo>
                  <a:pt x="20" y="945"/>
                </a:lnTo>
                <a:lnTo>
                  <a:pt x="19" y="949"/>
                </a:lnTo>
                <a:lnTo>
                  <a:pt x="18" y="954"/>
                </a:lnTo>
                <a:lnTo>
                  <a:pt x="17" y="988"/>
                </a:lnTo>
                <a:lnTo>
                  <a:pt x="17" y="991"/>
                </a:lnTo>
                <a:lnTo>
                  <a:pt x="18" y="994"/>
                </a:lnTo>
                <a:lnTo>
                  <a:pt x="20" y="996"/>
                </a:lnTo>
                <a:lnTo>
                  <a:pt x="21" y="999"/>
                </a:lnTo>
                <a:lnTo>
                  <a:pt x="22" y="1006"/>
                </a:lnTo>
                <a:lnTo>
                  <a:pt x="22" y="1051"/>
                </a:lnTo>
                <a:lnTo>
                  <a:pt x="22" y="1115"/>
                </a:lnTo>
                <a:lnTo>
                  <a:pt x="23" y="1117"/>
                </a:lnTo>
                <a:lnTo>
                  <a:pt x="24" y="1119"/>
                </a:lnTo>
                <a:lnTo>
                  <a:pt x="25" y="1121"/>
                </a:lnTo>
                <a:lnTo>
                  <a:pt x="26" y="1123"/>
                </a:lnTo>
                <a:lnTo>
                  <a:pt x="27" y="1127"/>
                </a:lnTo>
                <a:lnTo>
                  <a:pt x="28" y="1172"/>
                </a:lnTo>
                <a:lnTo>
                  <a:pt x="28" y="1321"/>
                </a:lnTo>
                <a:lnTo>
                  <a:pt x="29" y="1322"/>
                </a:lnTo>
                <a:lnTo>
                  <a:pt x="30" y="1323"/>
                </a:lnTo>
                <a:lnTo>
                  <a:pt x="33" y="1326"/>
                </a:lnTo>
                <a:lnTo>
                  <a:pt x="33" y="1329"/>
                </a:lnTo>
                <a:lnTo>
                  <a:pt x="34" y="1374"/>
                </a:lnTo>
                <a:lnTo>
                  <a:pt x="34" y="1400"/>
                </a:lnTo>
                <a:lnTo>
                  <a:pt x="34" y="1401"/>
                </a:lnTo>
                <a:lnTo>
                  <a:pt x="35" y="1402"/>
                </a:lnTo>
                <a:lnTo>
                  <a:pt x="37" y="1403"/>
                </a:lnTo>
                <a:lnTo>
                  <a:pt x="37" y="1405"/>
                </a:lnTo>
                <a:lnTo>
                  <a:pt x="38" y="1408"/>
                </a:lnTo>
                <a:lnTo>
                  <a:pt x="39" y="1411"/>
                </a:lnTo>
                <a:lnTo>
                  <a:pt x="39" y="1457"/>
                </a:lnTo>
                <a:lnTo>
                  <a:pt x="39" y="149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20539" name="SMARTPenAnnotation55"/>
          <p:cNvSpPr>
            <a:spLocks/>
          </p:cNvSpPr>
          <p:nvPr/>
        </p:nvSpPr>
        <p:spPr bwMode="auto">
          <a:xfrm>
            <a:off x="5089525" y="3054350"/>
            <a:ext cx="65088" cy="1412875"/>
          </a:xfrm>
          <a:custGeom>
            <a:avLst/>
            <a:gdLst>
              <a:gd name="T0" fmla="*/ 0 w 41"/>
              <a:gd name="T1" fmla="*/ 0 h 890"/>
              <a:gd name="T2" fmla="*/ 0 w 41"/>
              <a:gd name="T3" fmla="*/ 127000 h 890"/>
              <a:gd name="T4" fmla="*/ 1588 w 41"/>
              <a:gd name="T5" fmla="*/ 130175 h 890"/>
              <a:gd name="T6" fmla="*/ 3175 w 41"/>
              <a:gd name="T7" fmla="*/ 134938 h 890"/>
              <a:gd name="T8" fmla="*/ 4763 w 41"/>
              <a:gd name="T9" fmla="*/ 141288 h 890"/>
              <a:gd name="T10" fmla="*/ 6350 w 41"/>
              <a:gd name="T11" fmla="*/ 146050 h 890"/>
              <a:gd name="T12" fmla="*/ 7938 w 41"/>
              <a:gd name="T13" fmla="*/ 157163 h 890"/>
              <a:gd name="T14" fmla="*/ 9525 w 41"/>
              <a:gd name="T15" fmla="*/ 196850 h 890"/>
              <a:gd name="T16" fmla="*/ 9525 w 41"/>
              <a:gd name="T17" fmla="*/ 720725 h 890"/>
              <a:gd name="T18" fmla="*/ 11113 w 41"/>
              <a:gd name="T19" fmla="*/ 727075 h 890"/>
              <a:gd name="T20" fmla="*/ 12700 w 41"/>
              <a:gd name="T21" fmla="*/ 731837 h 890"/>
              <a:gd name="T22" fmla="*/ 14288 w 41"/>
              <a:gd name="T23" fmla="*/ 738187 h 890"/>
              <a:gd name="T24" fmla="*/ 15875 w 41"/>
              <a:gd name="T25" fmla="*/ 742950 h 890"/>
              <a:gd name="T26" fmla="*/ 17463 w 41"/>
              <a:gd name="T27" fmla="*/ 750887 h 890"/>
              <a:gd name="T28" fmla="*/ 17463 w 41"/>
              <a:gd name="T29" fmla="*/ 792162 h 890"/>
              <a:gd name="T30" fmla="*/ 17463 w 41"/>
              <a:gd name="T31" fmla="*/ 849313 h 890"/>
              <a:gd name="T32" fmla="*/ 19050 w 41"/>
              <a:gd name="T33" fmla="*/ 854075 h 890"/>
              <a:gd name="T34" fmla="*/ 20638 w 41"/>
              <a:gd name="T35" fmla="*/ 858838 h 890"/>
              <a:gd name="T36" fmla="*/ 22225 w 41"/>
              <a:gd name="T37" fmla="*/ 863600 h 890"/>
              <a:gd name="T38" fmla="*/ 23813 w 41"/>
              <a:gd name="T39" fmla="*/ 868363 h 890"/>
              <a:gd name="T40" fmla="*/ 25400 w 41"/>
              <a:gd name="T41" fmla="*/ 876300 h 890"/>
              <a:gd name="T42" fmla="*/ 26988 w 41"/>
              <a:gd name="T43" fmla="*/ 917575 h 890"/>
              <a:gd name="T44" fmla="*/ 26988 w 41"/>
              <a:gd name="T45" fmla="*/ 1082675 h 890"/>
              <a:gd name="T46" fmla="*/ 28575 w 41"/>
              <a:gd name="T47" fmla="*/ 1085850 h 890"/>
              <a:gd name="T48" fmla="*/ 30163 w 41"/>
              <a:gd name="T49" fmla="*/ 1089025 h 890"/>
              <a:gd name="T50" fmla="*/ 31750 w 41"/>
              <a:gd name="T51" fmla="*/ 1092200 h 890"/>
              <a:gd name="T52" fmla="*/ 33338 w 41"/>
              <a:gd name="T53" fmla="*/ 1095375 h 890"/>
              <a:gd name="T54" fmla="*/ 34925 w 41"/>
              <a:gd name="T55" fmla="*/ 1104900 h 890"/>
              <a:gd name="T56" fmla="*/ 36513 w 41"/>
              <a:gd name="T57" fmla="*/ 1147763 h 890"/>
              <a:gd name="T58" fmla="*/ 36513 w 41"/>
              <a:gd name="T59" fmla="*/ 1154113 h 890"/>
              <a:gd name="T60" fmla="*/ 36513 w 41"/>
              <a:gd name="T61" fmla="*/ 1157288 h 890"/>
              <a:gd name="T62" fmla="*/ 38100 w 41"/>
              <a:gd name="T63" fmla="*/ 1160463 h 890"/>
              <a:gd name="T64" fmla="*/ 41275 w 41"/>
              <a:gd name="T65" fmla="*/ 1163638 h 890"/>
              <a:gd name="T66" fmla="*/ 42863 w 41"/>
              <a:gd name="T67" fmla="*/ 1166813 h 890"/>
              <a:gd name="T68" fmla="*/ 44450 w 41"/>
              <a:gd name="T69" fmla="*/ 1171575 h 890"/>
              <a:gd name="T70" fmla="*/ 44450 w 41"/>
              <a:gd name="T71" fmla="*/ 1214438 h 890"/>
              <a:gd name="T72" fmla="*/ 44450 w 41"/>
              <a:gd name="T73" fmla="*/ 1235075 h 890"/>
              <a:gd name="T74" fmla="*/ 46038 w 41"/>
              <a:gd name="T75" fmla="*/ 1238250 h 890"/>
              <a:gd name="T76" fmla="*/ 47625 w 41"/>
              <a:gd name="T77" fmla="*/ 1241425 h 890"/>
              <a:gd name="T78" fmla="*/ 52388 w 41"/>
              <a:gd name="T79" fmla="*/ 1247775 h 890"/>
              <a:gd name="T80" fmla="*/ 53975 w 41"/>
              <a:gd name="T81" fmla="*/ 1250950 h 890"/>
              <a:gd name="T82" fmla="*/ 53975 w 41"/>
              <a:gd name="T83" fmla="*/ 1279525 h 890"/>
              <a:gd name="T84" fmla="*/ 55563 w 41"/>
              <a:gd name="T85" fmla="*/ 1281113 h 890"/>
              <a:gd name="T86" fmla="*/ 57150 w 41"/>
              <a:gd name="T87" fmla="*/ 1282700 h 890"/>
              <a:gd name="T88" fmla="*/ 58738 w 41"/>
              <a:gd name="T89" fmla="*/ 1284288 h 890"/>
              <a:gd name="T90" fmla="*/ 60325 w 41"/>
              <a:gd name="T91" fmla="*/ 1285875 h 890"/>
              <a:gd name="T92" fmla="*/ 60325 w 41"/>
              <a:gd name="T93" fmla="*/ 1287463 h 890"/>
              <a:gd name="T94" fmla="*/ 61913 w 41"/>
              <a:gd name="T95" fmla="*/ 1292225 h 890"/>
              <a:gd name="T96" fmla="*/ 63500 w 41"/>
              <a:gd name="T97" fmla="*/ 1336675 h 890"/>
              <a:gd name="T98" fmla="*/ 63500 w 41"/>
              <a:gd name="T99" fmla="*/ 1411288 h 89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1"/>
              <a:gd name="T151" fmla="*/ 0 h 890"/>
              <a:gd name="T152" fmla="*/ 41 w 41"/>
              <a:gd name="T153" fmla="*/ 890 h 89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1" h="890">
                <a:moveTo>
                  <a:pt x="0" y="0"/>
                </a:moveTo>
                <a:lnTo>
                  <a:pt x="0" y="80"/>
                </a:lnTo>
                <a:lnTo>
                  <a:pt x="1" y="82"/>
                </a:lnTo>
                <a:lnTo>
                  <a:pt x="2" y="85"/>
                </a:lnTo>
                <a:lnTo>
                  <a:pt x="3" y="89"/>
                </a:lnTo>
                <a:lnTo>
                  <a:pt x="4" y="92"/>
                </a:lnTo>
                <a:lnTo>
                  <a:pt x="5" y="99"/>
                </a:lnTo>
                <a:lnTo>
                  <a:pt x="6" y="124"/>
                </a:lnTo>
                <a:lnTo>
                  <a:pt x="6" y="454"/>
                </a:lnTo>
                <a:lnTo>
                  <a:pt x="7" y="458"/>
                </a:lnTo>
                <a:lnTo>
                  <a:pt x="8" y="461"/>
                </a:lnTo>
                <a:lnTo>
                  <a:pt x="9" y="465"/>
                </a:lnTo>
                <a:lnTo>
                  <a:pt x="10" y="468"/>
                </a:lnTo>
                <a:lnTo>
                  <a:pt x="11" y="473"/>
                </a:lnTo>
                <a:lnTo>
                  <a:pt x="11" y="499"/>
                </a:lnTo>
                <a:lnTo>
                  <a:pt x="11" y="535"/>
                </a:lnTo>
                <a:lnTo>
                  <a:pt x="12" y="538"/>
                </a:lnTo>
                <a:lnTo>
                  <a:pt x="13" y="541"/>
                </a:lnTo>
                <a:lnTo>
                  <a:pt x="14" y="544"/>
                </a:lnTo>
                <a:lnTo>
                  <a:pt x="15" y="547"/>
                </a:lnTo>
                <a:lnTo>
                  <a:pt x="16" y="552"/>
                </a:lnTo>
                <a:lnTo>
                  <a:pt x="17" y="578"/>
                </a:lnTo>
                <a:lnTo>
                  <a:pt x="17" y="682"/>
                </a:lnTo>
                <a:lnTo>
                  <a:pt x="18" y="684"/>
                </a:lnTo>
                <a:lnTo>
                  <a:pt x="19" y="686"/>
                </a:lnTo>
                <a:lnTo>
                  <a:pt x="20" y="688"/>
                </a:lnTo>
                <a:lnTo>
                  <a:pt x="21" y="690"/>
                </a:lnTo>
                <a:lnTo>
                  <a:pt x="22" y="696"/>
                </a:lnTo>
                <a:lnTo>
                  <a:pt x="23" y="723"/>
                </a:lnTo>
                <a:lnTo>
                  <a:pt x="23" y="727"/>
                </a:lnTo>
                <a:lnTo>
                  <a:pt x="23" y="729"/>
                </a:lnTo>
                <a:lnTo>
                  <a:pt x="24" y="731"/>
                </a:lnTo>
                <a:lnTo>
                  <a:pt x="26" y="733"/>
                </a:lnTo>
                <a:lnTo>
                  <a:pt x="27" y="735"/>
                </a:lnTo>
                <a:lnTo>
                  <a:pt x="28" y="738"/>
                </a:lnTo>
                <a:lnTo>
                  <a:pt x="28" y="765"/>
                </a:lnTo>
                <a:lnTo>
                  <a:pt x="28" y="778"/>
                </a:lnTo>
                <a:lnTo>
                  <a:pt x="29" y="780"/>
                </a:lnTo>
                <a:lnTo>
                  <a:pt x="30" y="782"/>
                </a:lnTo>
                <a:lnTo>
                  <a:pt x="33" y="786"/>
                </a:lnTo>
                <a:lnTo>
                  <a:pt x="34" y="788"/>
                </a:lnTo>
                <a:lnTo>
                  <a:pt x="34" y="806"/>
                </a:lnTo>
                <a:lnTo>
                  <a:pt x="35" y="807"/>
                </a:lnTo>
                <a:lnTo>
                  <a:pt x="36" y="808"/>
                </a:lnTo>
                <a:lnTo>
                  <a:pt x="37" y="809"/>
                </a:lnTo>
                <a:lnTo>
                  <a:pt x="38" y="810"/>
                </a:lnTo>
                <a:lnTo>
                  <a:pt x="38" y="811"/>
                </a:lnTo>
                <a:lnTo>
                  <a:pt x="39" y="814"/>
                </a:lnTo>
                <a:lnTo>
                  <a:pt x="40" y="842"/>
                </a:lnTo>
                <a:lnTo>
                  <a:pt x="40" y="889"/>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20540" name="SMARTPenAnnotation56"/>
          <p:cNvSpPr>
            <a:spLocks/>
          </p:cNvSpPr>
          <p:nvPr/>
        </p:nvSpPr>
        <p:spPr bwMode="auto">
          <a:xfrm>
            <a:off x="6045200" y="4170363"/>
            <a:ext cx="38100" cy="296862"/>
          </a:xfrm>
          <a:custGeom>
            <a:avLst/>
            <a:gdLst>
              <a:gd name="T0" fmla="*/ 0 w 24"/>
              <a:gd name="T1" fmla="*/ 0 h 187"/>
              <a:gd name="T2" fmla="*/ 0 w 24"/>
              <a:gd name="T3" fmla="*/ 30162 h 187"/>
              <a:gd name="T4" fmla="*/ 1588 w 24"/>
              <a:gd name="T5" fmla="*/ 31750 h 187"/>
              <a:gd name="T6" fmla="*/ 3175 w 24"/>
              <a:gd name="T7" fmla="*/ 33337 h 187"/>
              <a:gd name="T8" fmla="*/ 4763 w 24"/>
              <a:gd name="T9" fmla="*/ 34925 h 187"/>
              <a:gd name="T10" fmla="*/ 6350 w 24"/>
              <a:gd name="T11" fmla="*/ 34925 h 187"/>
              <a:gd name="T12" fmla="*/ 7938 w 24"/>
              <a:gd name="T13" fmla="*/ 38100 h 187"/>
              <a:gd name="T14" fmla="*/ 7938 w 24"/>
              <a:gd name="T15" fmla="*/ 42862 h 187"/>
              <a:gd name="T16" fmla="*/ 9525 w 24"/>
              <a:gd name="T17" fmla="*/ 50800 h 187"/>
              <a:gd name="T18" fmla="*/ 9525 w 24"/>
              <a:gd name="T19" fmla="*/ 60325 h 187"/>
              <a:gd name="T20" fmla="*/ 9525 w 24"/>
              <a:gd name="T21" fmla="*/ 96837 h 187"/>
              <a:gd name="T22" fmla="*/ 9525 w 24"/>
              <a:gd name="T23" fmla="*/ 98425 h 187"/>
              <a:gd name="T24" fmla="*/ 11112 w 24"/>
              <a:gd name="T25" fmla="*/ 100012 h 187"/>
              <a:gd name="T26" fmla="*/ 14288 w 24"/>
              <a:gd name="T27" fmla="*/ 101600 h 187"/>
              <a:gd name="T28" fmla="*/ 15875 w 24"/>
              <a:gd name="T29" fmla="*/ 104775 h 187"/>
              <a:gd name="T30" fmla="*/ 15875 w 24"/>
              <a:gd name="T31" fmla="*/ 107950 h 187"/>
              <a:gd name="T32" fmla="*/ 17463 w 24"/>
              <a:gd name="T33" fmla="*/ 112712 h 187"/>
              <a:gd name="T34" fmla="*/ 17463 w 24"/>
              <a:gd name="T35" fmla="*/ 122237 h 187"/>
              <a:gd name="T36" fmla="*/ 17463 w 24"/>
              <a:gd name="T37" fmla="*/ 128587 h 187"/>
              <a:gd name="T38" fmla="*/ 17463 w 24"/>
              <a:gd name="T39" fmla="*/ 155575 h 187"/>
              <a:gd name="T40" fmla="*/ 19050 w 24"/>
              <a:gd name="T41" fmla="*/ 157162 h 187"/>
              <a:gd name="T42" fmla="*/ 20637 w 24"/>
              <a:gd name="T43" fmla="*/ 158750 h 187"/>
              <a:gd name="T44" fmla="*/ 22225 w 24"/>
              <a:gd name="T45" fmla="*/ 158750 h 187"/>
              <a:gd name="T46" fmla="*/ 23812 w 24"/>
              <a:gd name="T47" fmla="*/ 160337 h 187"/>
              <a:gd name="T48" fmla="*/ 25400 w 24"/>
              <a:gd name="T49" fmla="*/ 161925 h 187"/>
              <a:gd name="T50" fmla="*/ 26988 w 24"/>
              <a:gd name="T51" fmla="*/ 168275 h 187"/>
              <a:gd name="T52" fmla="*/ 26988 w 24"/>
              <a:gd name="T53" fmla="*/ 177800 h 187"/>
              <a:gd name="T54" fmla="*/ 26988 w 24"/>
              <a:gd name="T55" fmla="*/ 249237 h 187"/>
              <a:gd name="T56" fmla="*/ 28575 w 24"/>
              <a:gd name="T57" fmla="*/ 250825 h 187"/>
              <a:gd name="T58" fmla="*/ 36513 w 24"/>
              <a:gd name="T59" fmla="*/ 258762 h 187"/>
              <a:gd name="T60" fmla="*/ 36513 w 24"/>
              <a:gd name="T61" fmla="*/ 266700 h 187"/>
              <a:gd name="T62" fmla="*/ 36513 w 24"/>
              <a:gd name="T63" fmla="*/ 295275 h 1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4"/>
              <a:gd name="T97" fmla="*/ 0 h 187"/>
              <a:gd name="T98" fmla="*/ 24 w 24"/>
              <a:gd name="T99" fmla="*/ 187 h 1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4" h="187">
                <a:moveTo>
                  <a:pt x="0" y="0"/>
                </a:moveTo>
                <a:lnTo>
                  <a:pt x="0" y="19"/>
                </a:lnTo>
                <a:lnTo>
                  <a:pt x="1" y="20"/>
                </a:lnTo>
                <a:lnTo>
                  <a:pt x="2" y="21"/>
                </a:lnTo>
                <a:lnTo>
                  <a:pt x="3" y="22"/>
                </a:lnTo>
                <a:lnTo>
                  <a:pt x="4" y="22"/>
                </a:lnTo>
                <a:lnTo>
                  <a:pt x="5" y="24"/>
                </a:lnTo>
                <a:lnTo>
                  <a:pt x="5" y="27"/>
                </a:lnTo>
                <a:lnTo>
                  <a:pt x="6" y="32"/>
                </a:lnTo>
                <a:lnTo>
                  <a:pt x="6" y="38"/>
                </a:lnTo>
                <a:lnTo>
                  <a:pt x="6" y="61"/>
                </a:lnTo>
                <a:lnTo>
                  <a:pt x="6" y="62"/>
                </a:lnTo>
                <a:lnTo>
                  <a:pt x="7" y="63"/>
                </a:lnTo>
                <a:lnTo>
                  <a:pt x="9" y="64"/>
                </a:lnTo>
                <a:lnTo>
                  <a:pt x="10" y="66"/>
                </a:lnTo>
                <a:lnTo>
                  <a:pt x="10" y="68"/>
                </a:lnTo>
                <a:lnTo>
                  <a:pt x="11" y="71"/>
                </a:lnTo>
                <a:lnTo>
                  <a:pt x="11" y="77"/>
                </a:lnTo>
                <a:lnTo>
                  <a:pt x="11" y="81"/>
                </a:lnTo>
                <a:lnTo>
                  <a:pt x="11" y="98"/>
                </a:lnTo>
                <a:lnTo>
                  <a:pt x="12" y="99"/>
                </a:lnTo>
                <a:lnTo>
                  <a:pt x="13" y="100"/>
                </a:lnTo>
                <a:lnTo>
                  <a:pt x="14" y="100"/>
                </a:lnTo>
                <a:lnTo>
                  <a:pt x="15" y="101"/>
                </a:lnTo>
                <a:lnTo>
                  <a:pt x="16" y="102"/>
                </a:lnTo>
                <a:lnTo>
                  <a:pt x="17" y="106"/>
                </a:lnTo>
                <a:lnTo>
                  <a:pt x="17" y="112"/>
                </a:lnTo>
                <a:lnTo>
                  <a:pt x="17" y="157"/>
                </a:lnTo>
                <a:lnTo>
                  <a:pt x="18" y="158"/>
                </a:lnTo>
                <a:lnTo>
                  <a:pt x="23" y="163"/>
                </a:lnTo>
                <a:lnTo>
                  <a:pt x="23" y="168"/>
                </a:lnTo>
                <a:lnTo>
                  <a:pt x="23" y="18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20541" name="SMARTPenAnnotation57"/>
          <p:cNvSpPr>
            <a:spLocks/>
          </p:cNvSpPr>
          <p:nvPr/>
        </p:nvSpPr>
        <p:spPr bwMode="auto">
          <a:xfrm>
            <a:off x="3205163" y="3009900"/>
            <a:ext cx="1762125" cy="36513"/>
          </a:xfrm>
          <a:custGeom>
            <a:avLst/>
            <a:gdLst>
              <a:gd name="T0" fmla="*/ 9525 w 1110"/>
              <a:gd name="T1" fmla="*/ 26988 h 23"/>
              <a:gd name="T2" fmla="*/ 0 w 1110"/>
              <a:gd name="T3" fmla="*/ 17463 h 23"/>
              <a:gd name="T4" fmla="*/ 14287 w 1110"/>
              <a:gd name="T5" fmla="*/ 17463 h 23"/>
              <a:gd name="T6" fmla="*/ 15875 w 1110"/>
              <a:gd name="T7" fmla="*/ 19050 h 23"/>
              <a:gd name="T8" fmla="*/ 19050 w 1110"/>
              <a:gd name="T9" fmla="*/ 20638 h 23"/>
              <a:gd name="T10" fmla="*/ 25400 w 1110"/>
              <a:gd name="T11" fmla="*/ 25400 h 23"/>
              <a:gd name="T12" fmla="*/ 28575 w 1110"/>
              <a:gd name="T13" fmla="*/ 25400 h 23"/>
              <a:gd name="T14" fmla="*/ 31750 w 1110"/>
              <a:gd name="T15" fmla="*/ 25400 h 23"/>
              <a:gd name="T16" fmla="*/ 34925 w 1110"/>
              <a:gd name="T17" fmla="*/ 25400 h 23"/>
              <a:gd name="T18" fmla="*/ 36512 w 1110"/>
              <a:gd name="T19" fmla="*/ 23813 h 23"/>
              <a:gd name="T20" fmla="*/ 39687 w 1110"/>
              <a:gd name="T21" fmla="*/ 20638 h 23"/>
              <a:gd name="T22" fmla="*/ 42862 w 1110"/>
              <a:gd name="T23" fmla="*/ 20638 h 23"/>
              <a:gd name="T24" fmla="*/ 46037 w 1110"/>
              <a:gd name="T25" fmla="*/ 19050 h 23"/>
              <a:gd name="T26" fmla="*/ 52388 w 1110"/>
              <a:gd name="T27" fmla="*/ 17463 h 23"/>
              <a:gd name="T28" fmla="*/ 92075 w 1110"/>
              <a:gd name="T29" fmla="*/ 17463 h 23"/>
              <a:gd name="T30" fmla="*/ 95250 w 1110"/>
              <a:gd name="T31" fmla="*/ 19050 h 23"/>
              <a:gd name="T32" fmla="*/ 98425 w 1110"/>
              <a:gd name="T33" fmla="*/ 20638 h 23"/>
              <a:gd name="T34" fmla="*/ 101600 w 1110"/>
              <a:gd name="T35" fmla="*/ 22225 h 23"/>
              <a:gd name="T36" fmla="*/ 104775 w 1110"/>
              <a:gd name="T37" fmla="*/ 23813 h 23"/>
              <a:gd name="T38" fmla="*/ 107950 w 1110"/>
              <a:gd name="T39" fmla="*/ 23813 h 23"/>
              <a:gd name="T40" fmla="*/ 114300 w 1110"/>
              <a:gd name="T41" fmla="*/ 25400 h 23"/>
              <a:gd name="T42" fmla="*/ 168275 w 1110"/>
              <a:gd name="T43" fmla="*/ 25400 h 23"/>
              <a:gd name="T44" fmla="*/ 341312 w 1110"/>
              <a:gd name="T45" fmla="*/ 26988 h 23"/>
              <a:gd name="T46" fmla="*/ 346075 w 1110"/>
              <a:gd name="T47" fmla="*/ 26988 h 23"/>
              <a:gd name="T48" fmla="*/ 350837 w 1110"/>
              <a:gd name="T49" fmla="*/ 28575 h 23"/>
              <a:gd name="T50" fmla="*/ 355600 w 1110"/>
              <a:gd name="T51" fmla="*/ 30163 h 23"/>
              <a:gd name="T52" fmla="*/ 360362 w 1110"/>
              <a:gd name="T53" fmla="*/ 31750 h 23"/>
              <a:gd name="T54" fmla="*/ 365125 w 1110"/>
              <a:gd name="T55" fmla="*/ 33338 h 23"/>
              <a:gd name="T56" fmla="*/ 373062 w 1110"/>
              <a:gd name="T57" fmla="*/ 34925 h 23"/>
              <a:gd name="T58" fmla="*/ 427038 w 1110"/>
              <a:gd name="T59" fmla="*/ 34925 h 23"/>
              <a:gd name="T60" fmla="*/ 685800 w 1110"/>
              <a:gd name="T61" fmla="*/ 34925 h 23"/>
              <a:gd name="T62" fmla="*/ 690562 w 1110"/>
              <a:gd name="T63" fmla="*/ 34925 h 23"/>
              <a:gd name="T64" fmla="*/ 696912 w 1110"/>
              <a:gd name="T65" fmla="*/ 31750 h 23"/>
              <a:gd name="T66" fmla="*/ 703262 w 1110"/>
              <a:gd name="T67" fmla="*/ 30163 h 23"/>
              <a:gd name="T68" fmla="*/ 708025 w 1110"/>
              <a:gd name="T69" fmla="*/ 28575 h 23"/>
              <a:gd name="T70" fmla="*/ 712787 w 1110"/>
              <a:gd name="T71" fmla="*/ 28575 h 23"/>
              <a:gd name="T72" fmla="*/ 720725 w 1110"/>
              <a:gd name="T73" fmla="*/ 26988 h 23"/>
              <a:gd name="T74" fmla="*/ 771525 w 1110"/>
              <a:gd name="T75" fmla="*/ 26988 h 23"/>
              <a:gd name="T76" fmla="*/ 814388 w 1110"/>
              <a:gd name="T77" fmla="*/ 26988 h 23"/>
              <a:gd name="T78" fmla="*/ 819150 w 1110"/>
              <a:gd name="T79" fmla="*/ 25400 h 23"/>
              <a:gd name="T80" fmla="*/ 823913 w 1110"/>
              <a:gd name="T81" fmla="*/ 23813 h 23"/>
              <a:gd name="T82" fmla="*/ 828675 w 1110"/>
              <a:gd name="T83" fmla="*/ 22225 h 23"/>
              <a:gd name="T84" fmla="*/ 835025 w 1110"/>
              <a:gd name="T85" fmla="*/ 20638 h 23"/>
              <a:gd name="T86" fmla="*/ 839788 w 1110"/>
              <a:gd name="T87" fmla="*/ 19050 h 23"/>
              <a:gd name="T88" fmla="*/ 852488 w 1110"/>
              <a:gd name="T89" fmla="*/ 17463 h 23"/>
              <a:gd name="T90" fmla="*/ 904875 w 1110"/>
              <a:gd name="T91" fmla="*/ 17463 h 23"/>
              <a:gd name="T92" fmla="*/ 1149350 w 1110"/>
              <a:gd name="T93" fmla="*/ 17463 h 23"/>
              <a:gd name="T94" fmla="*/ 1154112 w 1110"/>
              <a:gd name="T95" fmla="*/ 15875 h 23"/>
              <a:gd name="T96" fmla="*/ 1158875 w 1110"/>
              <a:gd name="T97" fmla="*/ 14288 h 23"/>
              <a:gd name="T98" fmla="*/ 1162050 w 1110"/>
              <a:gd name="T99" fmla="*/ 12700 h 23"/>
              <a:gd name="T100" fmla="*/ 1166812 w 1110"/>
              <a:gd name="T101" fmla="*/ 11113 h 23"/>
              <a:gd name="T102" fmla="*/ 1171575 w 1110"/>
              <a:gd name="T103" fmla="*/ 9525 h 23"/>
              <a:gd name="T104" fmla="*/ 1182687 w 1110"/>
              <a:gd name="T105" fmla="*/ 9525 h 23"/>
              <a:gd name="T106" fmla="*/ 1236662 w 1110"/>
              <a:gd name="T107" fmla="*/ 7938 h 23"/>
              <a:gd name="T108" fmla="*/ 1725613 w 1110"/>
              <a:gd name="T109" fmla="*/ 7938 h 23"/>
              <a:gd name="T110" fmla="*/ 1728788 w 1110"/>
              <a:gd name="T111" fmla="*/ 7938 h 23"/>
              <a:gd name="T112" fmla="*/ 1731963 w 1110"/>
              <a:gd name="T113" fmla="*/ 6350 h 23"/>
              <a:gd name="T114" fmla="*/ 1735138 w 1110"/>
              <a:gd name="T115" fmla="*/ 3175 h 23"/>
              <a:gd name="T116" fmla="*/ 1738313 w 1110"/>
              <a:gd name="T117" fmla="*/ 1588 h 23"/>
              <a:gd name="T118" fmla="*/ 1741488 w 1110"/>
              <a:gd name="T119" fmla="*/ 1588 h 23"/>
              <a:gd name="T120" fmla="*/ 1749425 w 1110"/>
              <a:gd name="T121" fmla="*/ 0 h 23"/>
              <a:gd name="T122" fmla="*/ 1760538 w 1110"/>
              <a:gd name="T123" fmla="*/ 0 h 2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10"/>
              <a:gd name="T187" fmla="*/ 0 h 23"/>
              <a:gd name="T188" fmla="*/ 1110 w 1110"/>
              <a:gd name="T189" fmla="*/ 23 h 2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10" h="23">
                <a:moveTo>
                  <a:pt x="6" y="17"/>
                </a:moveTo>
                <a:lnTo>
                  <a:pt x="0" y="11"/>
                </a:lnTo>
                <a:lnTo>
                  <a:pt x="9" y="11"/>
                </a:lnTo>
                <a:lnTo>
                  <a:pt x="10" y="12"/>
                </a:lnTo>
                <a:lnTo>
                  <a:pt x="12" y="13"/>
                </a:lnTo>
                <a:lnTo>
                  <a:pt x="16" y="16"/>
                </a:lnTo>
                <a:lnTo>
                  <a:pt x="18" y="16"/>
                </a:lnTo>
                <a:lnTo>
                  <a:pt x="20" y="16"/>
                </a:lnTo>
                <a:lnTo>
                  <a:pt x="22" y="16"/>
                </a:lnTo>
                <a:lnTo>
                  <a:pt x="23" y="15"/>
                </a:lnTo>
                <a:lnTo>
                  <a:pt x="25" y="13"/>
                </a:lnTo>
                <a:lnTo>
                  <a:pt x="27" y="13"/>
                </a:lnTo>
                <a:lnTo>
                  <a:pt x="29" y="12"/>
                </a:lnTo>
                <a:lnTo>
                  <a:pt x="33" y="11"/>
                </a:lnTo>
                <a:lnTo>
                  <a:pt x="58" y="11"/>
                </a:lnTo>
                <a:lnTo>
                  <a:pt x="60" y="12"/>
                </a:lnTo>
                <a:lnTo>
                  <a:pt x="62" y="13"/>
                </a:lnTo>
                <a:lnTo>
                  <a:pt x="64" y="14"/>
                </a:lnTo>
                <a:lnTo>
                  <a:pt x="66" y="15"/>
                </a:lnTo>
                <a:lnTo>
                  <a:pt x="68" y="15"/>
                </a:lnTo>
                <a:lnTo>
                  <a:pt x="72" y="16"/>
                </a:lnTo>
                <a:lnTo>
                  <a:pt x="106" y="16"/>
                </a:lnTo>
                <a:lnTo>
                  <a:pt x="215" y="17"/>
                </a:lnTo>
                <a:lnTo>
                  <a:pt x="218" y="17"/>
                </a:lnTo>
                <a:lnTo>
                  <a:pt x="221" y="18"/>
                </a:lnTo>
                <a:lnTo>
                  <a:pt x="224" y="19"/>
                </a:lnTo>
                <a:lnTo>
                  <a:pt x="227" y="20"/>
                </a:lnTo>
                <a:lnTo>
                  <a:pt x="230" y="21"/>
                </a:lnTo>
                <a:lnTo>
                  <a:pt x="235" y="22"/>
                </a:lnTo>
                <a:lnTo>
                  <a:pt x="269" y="22"/>
                </a:lnTo>
                <a:lnTo>
                  <a:pt x="432" y="22"/>
                </a:lnTo>
                <a:lnTo>
                  <a:pt x="435" y="22"/>
                </a:lnTo>
                <a:lnTo>
                  <a:pt x="439" y="20"/>
                </a:lnTo>
                <a:lnTo>
                  <a:pt x="443" y="19"/>
                </a:lnTo>
                <a:lnTo>
                  <a:pt x="446" y="18"/>
                </a:lnTo>
                <a:lnTo>
                  <a:pt x="449" y="18"/>
                </a:lnTo>
                <a:lnTo>
                  <a:pt x="454" y="17"/>
                </a:lnTo>
                <a:lnTo>
                  <a:pt x="486" y="17"/>
                </a:lnTo>
                <a:lnTo>
                  <a:pt x="513" y="17"/>
                </a:lnTo>
                <a:lnTo>
                  <a:pt x="516" y="16"/>
                </a:lnTo>
                <a:lnTo>
                  <a:pt x="519" y="15"/>
                </a:lnTo>
                <a:lnTo>
                  <a:pt x="522" y="14"/>
                </a:lnTo>
                <a:lnTo>
                  <a:pt x="526" y="13"/>
                </a:lnTo>
                <a:lnTo>
                  <a:pt x="529" y="12"/>
                </a:lnTo>
                <a:lnTo>
                  <a:pt x="537" y="11"/>
                </a:lnTo>
                <a:lnTo>
                  <a:pt x="570" y="11"/>
                </a:lnTo>
                <a:lnTo>
                  <a:pt x="724" y="11"/>
                </a:lnTo>
                <a:lnTo>
                  <a:pt x="727" y="10"/>
                </a:lnTo>
                <a:lnTo>
                  <a:pt x="730" y="9"/>
                </a:lnTo>
                <a:lnTo>
                  <a:pt x="732" y="8"/>
                </a:lnTo>
                <a:lnTo>
                  <a:pt x="735" y="7"/>
                </a:lnTo>
                <a:lnTo>
                  <a:pt x="738" y="6"/>
                </a:lnTo>
                <a:lnTo>
                  <a:pt x="745" y="6"/>
                </a:lnTo>
                <a:lnTo>
                  <a:pt x="779" y="5"/>
                </a:lnTo>
                <a:lnTo>
                  <a:pt x="1087" y="5"/>
                </a:lnTo>
                <a:lnTo>
                  <a:pt x="1089" y="5"/>
                </a:lnTo>
                <a:lnTo>
                  <a:pt x="1091" y="4"/>
                </a:lnTo>
                <a:lnTo>
                  <a:pt x="1093" y="2"/>
                </a:lnTo>
                <a:lnTo>
                  <a:pt x="1095" y="1"/>
                </a:lnTo>
                <a:lnTo>
                  <a:pt x="1097" y="1"/>
                </a:lnTo>
                <a:lnTo>
                  <a:pt x="1102" y="0"/>
                </a:lnTo>
                <a:lnTo>
                  <a:pt x="1109" y="0"/>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
        <p:nvSpPr>
          <p:cNvPr id="20542" name="SMARTPenAnnotation58"/>
          <p:cNvSpPr>
            <a:spLocks/>
          </p:cNvSpPr>
          <p:nvPr/>
        </p:nvSpPr>
        <p:spPr bwMode="auto">
          <a:xfrm>
            <a:off x="4884738" y="2928938"/>
            <a:ext cx="142875" cy="171450"/>
          </a:xfrm>
          <a:custGeom>
            <a:avLst/>
            <a:gdLst>
              <a:gd name="T0" fmla="*/ 0 w 90"/>
              <a:gd name="T1" fmla="*/ 0 h 108"/>
              <a:gd name="T2" fmla="*/ 11112 w 90"/>
              <a:gd name="T3" fmla="*/ 3175 h 108"/>
              <a:gd name="T4" fmla="*/ 15875 w 90"/>
              <a:gd name="T5" fmla="*/ 6350 h 108"/>
              <a:gd name="T6" fmla="*/ 20637 w 90"/>
              <a:gd name="T7" fmla="*/ 7938 h 108"/>
              <a:gd name="T8" fmla="*/ 26988 w 90"/>
              <a:gd name="T9" fmla="*/ 11112 h 108"/>
              <a:gd name="T10" fmla="*/ 33338 w 90"/>
              <a:gd name="T11" fmla="*/ 14288 h 108"/>
              <a:gd name="T12" fmla="*/ 38100 w 90"/>
              <a:gd name="T13" fmla="*/ 15875 h 108"/>
              <a:gd name="T14" fmla="*/ 44450 w 90"/>
              <a:gd name="T15" fmla="*/ 20638 h 108"/>
              <a:gd name="T16" fmla="*/ 50800 w 90"/>
              <a:gd name="T17" fmla="*/ 25400 h 108"/>
              <a:gd name="T18" fmla="*/ 57150 w 90"/>
              <a:gd name="T19" fmla="*/ 30163 h 108"/>
              <a:gd name="T20" fmla="*/ 61913 w 90"/>
              <a:gd name="T21" fmla="*/ 33338 h 108"/>
              <a:gd name="T22" fmla="*/ 68263 w 90"/>
              <a:gd name="T23" fmla="*/ 34925 h 108"/>
              <a:gd name="T24" fmla="*/ 74612 w 90"/>
              <a:gd name="T25" fmla="*/ 39688 h 108"/>
              <a:gd name="T26" fmla="*/ 80962 w 90"/>
              <a:gd name="T27" fmla="*/ 42863 h 108"/>
              <a:gd name="T28" fmla="*/ 87312 w 90"/>
              <a:gd name="T29" fmla="*/ 44450 h 108"/>
              <a:gd name="T30" fmla="*/ 96837 w 90"/>
              <a:gd name="T31" fmla="*/ 49212 h 108"/>
              <a:gd name="T32" fmla="*/ 104775 w 90"/>
              <a:gd name="T33" fmla="*/ 50800 h 108"/>
              <a:gd name="T34" fmla="*/ 112713 w 90"/>
              <a:gd name="T35" fmla="*/ 53975 h 108"/>
              <a:gd name="T36" fmla="*/ 122238 w 90"/>
              <a:gd name="T37" fmla="*/ 61913 h 108"/>
              <a:gd name="T38" fmla="*/ 128588 w 90"/>
              <a:gd name="T39" fmla="*/ 61913 h 108"/>
              <a:gd name="T40" fmla="*/ 131763 w 90"/>
              <a:gd name="T41" fmla="*/ 65088 h 108"/>
              <a:gd name="T42" fmla="*/ 134938 w 90"/>
              <a:gd name="T43" fmla="*/ 69850 h 108"/>
              <a:gd name="T44" fmla="*/ 141288 w 90"/>
              <a:gd name="T45" fmla="*/ 71438 h 108"/>
              <a:gd name="T46" fmla="*/ 134938 w 90"/>
              <a:gd name="T47" fmla="*/ 71438 h 108"/>
              <a:gd name="T48" fmla="*/ 133350 w 90"/>
              <a:gd name="T49" fmla="*/ 76200 h 108"/>
              <a:gd name="T50" fmla="*/ 131763 w 90"/>
              <a:gd name="T51" fmla="*/ 77788 h 108"/>
              <a:gd name="T52" fmla="*/ 122238 w 90"/>
              <a:gd name="T53" fmla="*/ 82550 h 108"/>
              <a:gd name="T54" fmla="*/ 117475 w 90"/>
              <a:gd name="T55" fmla="*/ 85725 h 108"/>
              <a:gd name="T56" fmla="*/ 112713 w 90"/>
              <a:gd name="T57" fmla="*/ 87312 h 108"/>
              <a:gd name="T58" fmla="*/ 106363 w 90"/>
              <a:gd name="T59" fmla="*/ 92075 h 108"/>
              <a:gd name="T60" fmla="*/ 101600 w 90"/>
              <a:gd name="T61" fmla="*/ 95250 h 108"/>
              <a:gd name="T62" fmla="*/ 95250 w 90"/>
              <a:gd name="T63" fmla="*/ 96837 h 108"/>
              <a:gd name="T64" fmla="*/ 88900 w 90"/>
              <a:gd name="T65" fmla="*/ 100012 h 108"/>
              <a:gd name="T66" fmla="*/ 82550 w 90"/>
              <a:gd name="T67" fmla="*/ 104775 h 108"/>
              <a:gd name="T68" fmla="*/ 77787 w 90"/>
              <a:gd name="T69" fmla="*/ 106363 h 108"/>
              <a:gd name="T70" fmla="*/ 71438 w 90"/>
              <a:gd name="T71" fmla="*/ 109538 h 108"/>
              <a:gd name="T72" fmla="*/ 63500 w 90"/>
              <a:gd name="T73" fmla="*/ 114300 h 108"/>
              <a:gd name="T74" fmla="*/ 53975 w 90"/>
              <a:gd name="T75" fmla="*/ 119063 h 108"/>
              <a:gd name="T76" fmla="*/ 46037 w 90"/>
              <a:gd name="T77" fmla="*/ 122238 h 108"/>
              <a:gd name="T78" fmla="*/ 39687 w 90"/>
              <a:gd name="T79" fmla="*/ 125413 h 108"/>
              <a:gd name="T80" fmla="*/ 33338 w 90"/>
              <a:gd name="T81" fmla="*/ 128588 h 108"/>
              <a:gd name="T82" fmla="*/ 30163 w 90"/>
              <a:gd name="T83" fmla="*/ 134938 h 108"/>
              <a:gd name="T84" fmla="*/ 26988 w 90"/>
              <a:gd name="T85" fmla="*/ 139700 h 108"/>
              <a:gd name="T86" fmla="*/ 22225 w 90"/>
              <a:gd name="T87" fmla="*/ 141288 h 108"/>
              <a:gd name="T88" fmla="*/ 17463 w 90"/>
              <a:gd name="T89" fmla="*/ 144463 h 108"/>
              <a:gd name="T90" fmla="*/ 0 w 90"/>
              <a:gd name="T91" fmla="*/ 160338 h 10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0"/>
              <a:gd name="T139" fmla="*/ 0 h 108"/>
              <a:gd name="T140" fmla="*/ 90 w 90"/>
              <a:gd name="T141" fmla="*/ 108 h 10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0" h="108">
                <a:moveTo>
                  <a:pt x="6" y="0"/>
                </a:moveTo>
                <a:lnTo>
                  <a:pt x="0" y="0"/>
                </a:lnTo>
                <a:lnTo>
                  <a:pt x="5" y="0"/>
                </a:lnTo>
                <a:lnTo>
                  <a:pt x="7" y="2"/>
                </a:lnTo>
                <a:lnTo>
                  <a:pt x="8" y="3"/>
                </a:lnTo>
                <a:lnTo>
                  <a:pt x="10" y="4"/>
                </a:lnTo>
                <a:lnTo>
                  <a:pt x="12" y="4"/>
                </a:lnTo>
                <a:lnTo>
                  <a:pt x="13" y="5"/>
                </a:lnTo>
                <a:lnTo>
                  <a:pt x="15" y="6"/>
                </a:lnTo>
                <a:lnTo>
                  <a:pt x="17" y="7"/>
                </a:lnTo>
                <a:lnTo>
                  <a:pt x="19" y="8"/>
                </a:lnTo>
                <a:lnTo>
                  <a:pt x="21" y="9"/>
                </a:lnTo>
                <a:lnTo>
                  <a:pt x="22" y="10"/>
                </a:lnTo>
                <a:lnTo>
                  <a:pt x="24" y="10"/>
                </a:lnTo>
                <a:lnTo>
                  <a:pt x="26" y="11"/>
                </a:lnTo>
                <a:lnTo>
                  <a:pt x="28" y="13"/>
                </a:lnTo>
                <a:lnTo>
                  <a:pt x="30" y="14"/>
                </a:lnTo>
                <a:lnTo>
                  <a:pt x="32" y="16"/>
                </a:lnTo>
                <a:lnTo>
                  <a:pt x="34" y="17"/>
                </a:lnTo>
                <a:lnTo>
                  <a:pt x="36" y="19"/>
                </a:lnTo>
                <a:lnTo>
                  <a:pt x="37" y="20"/>
                </a:lnTo>
                <a:lnTo>
                  <a:pt x="39" y="21"/>
                </a:lnTo>
                <a:lnTo>
                  <a:pt x="41" y="21"/>
                </a:lnTo>
                <a:lnTo>
                  <a:pt x="43" y="22"/>
                </a:lnTo>
                <a:lnTo>
                  <a:pt x="45" y="24"/>
                </a:lnTo>
                <a:lnTo>
                  <a:pt x="47" y="25"/>
                </a:lnTo>
                <a:lnTo>
                  <a:pt x="49" y="26"/>
                </a:lnTo>
                <a:lnTo>
                  <a:pt x="51" y="27"/>
                </a:lnTo>
                <a:lnTo>
                  <a:pt x="52" y="27"/>
                </a:lnTo>
                <a:lnTo>
                  <a:pt x="55" y="28"/>
                </a:lnTo>
                <a:lnTo>
                  <a:pt x="58" y="29"/>
                </a:lnTo>
                <a:lnTo>
                  <a:pt x="61" y="31"/>
                </a:lnTo>
                <a:lnTo>
                  <a:pt x="64" y="32"/>
                </a:lnTo>
                <a:lnTo>
                  <a:pt x="66" y="32"/>
                </a:lnTo>
                <a:lnTo>
                  <a:pt x="68" y="33"/>
                </a:lnTo>
                <a:lnTo>
                  <a:pt x="71" y="34"/>
                </a:lnTo>
                <a:lnTo>
                  <a:pt x="73" y="35"/>
                </a:lnTo>
                <a:lnTo>
                  <a:pt x="77" y="39"/>
                </a:lnTo>
                <a:lnTo>
                  <a:pt x="80" y="39"/>
                </a:lnTo>
                <a:lnTo>
                  <a:pt x="81" y="39"/>
                </a:lnTo>
                <a:lnTo>
                  <a:pt x="82" y="40"/>
                </a:lnTo>
                <a:lnTo>
                  <a:pt x="83" y="41"/>
                </a:lnTo>
                <a:lnTo>
                  <a:pt x="84" y="44"/>
                </a:lnTo>
                <a:lnTo>
                  <a:pt x="85" y="44"/>
                </a:lnTo>
                <a:lnTo>
                  <a:pt x="87" y="45"/>
                </a:lnTo>
                <a:lnTo>
                  <a:pt x="89" y="45"/>
                </a:lnTo>
                <a:lnTo>
                  <a:pt x="87" y="45"/>
                </a:lnTo>
                <a:lnTo>
                  <a:pt x="85" y="45"/>
                </a:lnTo>
                <a:lnTo>
                  <a:pt x="85" y="46"/>
                </a:lnTo>
                <a:lnTo>
                  <a:pt x="84" y="48"/>
                </a:lnTo>
                <a:lnTo>
                  <a:pt x="84" y="49"/>
                </a:lnTo>
                <a:lnTo>
                  <a:pt x="83" y="49"/>
                </a:lnTo>
                <a:lnTo>
                  <a:pt x="79" y="50"/>
                </a:lnTo>
                <a:lnTo>
                  <a:pt x="77" y="52"/>
                </a:lnTo>
                <a:lnTo>
                  <a:pt x="76" y="54"/>
                </a:lnTo>
                <a:lnTo>
                  <a:pt x="74" y="54"/>
                </a:lnTo>
                <a:lnTo>
                  <a:pt x="73" y="55"/>
                </a:lnTo>
                <a:lnTo>
                  <a:pt x="71" y="55"/>
                </a:lnTo>
                <a:lnTo>
                  <a:pt x="69" y="56"/>
                </a:lnTo>
                <a:lnTo>
                  <a:pt x="67" y="58"/>
                </a:lnTo>
                <a:lnTo>
                  <a:pt x="65" y="59"/>
                </a:lnTo>
                <a:lnTo>
                  <a:pt x="64" y="60"/>
                </a:lnTo>
                <a:lnTo>
                  <a:pt x="62" y="61"/>
                </a:lnTo>
                <a:lnTo>
                  <a:pt x="60" y="61"/>
                </a:lnTo>
                <a:lnTo>
                  <a:pt x="58" y="62"/>
                </a:lnTo>
                <a:lnTo>
                  <a:pt x="56" y="63"/>
                </a:lnTo>
                <a:lnTo>
                  <a:pt x="54" y="65"/>
                </a:lnTo>
                <a:lnTo>
                  <a:pt x="52" y="66"/>
                </a:lnTo>
                <a:lnTo>
                  <a:pt x="50" y="66"/>
                </a:lnTo>
                <a:lnTo>
                  <a:pt x="49" y="67"/>
                </a:lnTo>
                <a:lnTo>
                  <a:pt x="47" y="68"/>
                </a:lnTo>
                <a:lnTo>
                  <a:pt x="45" y="69"/>
                </a:lnTo>
                <a:lnTo>
                  <a:pt x="43" y="70"/>
                </a:lnTo>
                <a:lnTo>
                  <a:pt x="40" y="72"/>
                </a:lnTo>
                <a:lnTo>
                  <a:pt x="38" y="74"/>
                </a:lnTo>
                <a:lnTo>
                  <a:pt x="34" y="75"/>
                </a:lnTo>
                <a:lnTo>
                  <a:pt x="32" y="76"/>
                </a:lnTo>
                <a:lnTo>
                  <a:pt x="29" y="77"/>
                </a:lnTo>
                <a:lnTo>
                  <a:pt x="27" y="78"/>
                </a:lnTo>
                <a:lnTo>
                  <a:pt x="25" y="79"/>
                </a:lnTo>
                <a:lnTo>
                  <a:pt x="23" y="80"/>
                </a:lnTo>
                <a:lnTo>
                  <a:pt x="21" y="81"/>
                </a:lnTo>
                <a:lnTo>
                  <a:pt x="19" y="83"/>
                </a:lnTo>
                <a:lnTo>
                  <a:pt x="19" y="85"/>
                </a:lnTo>
                <a:lnTo>
                  <a:pt x="18" y="86"/>
                </a:lnTo>
                <a:lnTo>
                  <a:pt x="17" y="88"/>
                </a:lnTo>
                <a:lnTo>
                  <a:pt x="16" y="88"/>
                </a:lnTo>
                <a:lnTo>
                  <a:pt x="14" y="89"/>
                </a:lnTo>
                <a:lnTo>
                  <a:pt x="12" y="90"/>
                </a:lnTo>
                <a:lnTo>
                  <a:pt x="11" y="91"/>
                </a:lnTo>
                <a:lnTo>
                  <a:pt x="6" y="95"/>
                </a:lnTo>
                <a:lnTo>
                  <a:pt x="0" y="101"/>
                </a:lnTo>
                <a:lnTo>
                  <a:pt x="0" y="107"/>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
        <p:nvSpPr>
          <p:cNvPr id="20543" name="SMARTPenAnnotation59"/>
          <p:cNvSpPr>
            <a:spLocks/>
          </p:cNvSpPr>
          <p:nvPr/>
        </p:nvSpPr>
        <p:spPr bwMode="auto">
          <a:xfrm>
            <a:off x="3214688" y="2955925"/>
            <a:ext cx="171450" cy="127000"/>
          </a:xfrm>
          <a:custGeom>
            <a:avLst/>
            <a:gdLst>
              <a:gd name="T0" fmla="*/ 165100 w 108"/>
              <a:gd name="T1" fmla="*/ 4762 h 80"/>
              <a:gd name="T2" fmla="*/ 157163 w 108"/>
              <a:gd name="T3" fmla="*/ 7938 h 80"/>
              <a:gd name="T4" fmla="*/ 150813 w 108"/>
              <a:gd name="T5" fmla="*/ 7938 h 80"/>
              <a:gd name="T6" fmla="*/ 146050 w 108"/>
              <a:gd name="T7" fmla="*/ 9525 h 80"/>
              <a:gd name="T8" fmla="*/ 144463 w 108"/>
              <a:gd name="T9" fmla="*/ 12700 h 80"/>
              <a:gd name="T10" fmla="*/ 141288 w 108"/>
              <a:gd name="T11" fmla="*/ 15875 h 80"/>
              <a:gd name="T12" fmla="*/ 133350 w 108"/>
              <a:gd name="T13" fmla="*/ 17462 h 80"/>
              <a:gd name="T14" fmla="*/ 127000 w 108"/>
              <a:gd name="T15" fmla="*/ 19050 h 80"/>
              <a:gd name="T16" fmla="*/ 122238 w 108"/>
              <a:gd name="T17" fmla="*/ 22225 h 80"/>
              <a:gd name="T18" fmla="*/ 115888 w 108"/>
              <a:gd name="T19" fmla="*/ 26988 h 80"/>
              <a:gd name="T20" fmla="*/ 109538 w 108"/>
              <a:gd name="T21" fmla="*/ 31750 h 80"/>
              <a:gd name="T22" fmla="*/ 100012 w 108"/>
              <a:gd name="T23" fmla="*/ 33337 h 80"/>
              <a:gd name="T24" fmla="*/ 90487 w 108"/>
              <a:gd name="T25" fmla="*/ 38100 h 80"/>
              <a:gd name="T26" fmla="*/ 84138 w 108"/>
              <a:gd name="T27" fmla="*/ 42862 h 80"/>
              <a:gd name="T28" fmla="*/ 77788 w 108"/>
              <a:gd name="T29" fmla="*/ 47625 h 80"/>
              <a:gd name="T30" fmla="*/ 68263 w 108"/>
              <a:gd name="T31" fmla="*/ 50800 h 80"/>
              <a:gd name="T32" fmla="*/ 58738 w 108"/>
              <a:gd name="T33" fmla="*/ 53975 h 80"/>
              <a:gd name="T34" fmla="*/ 52388 w 108"/>
              <a:gd name="T35" fmla="*/ 57150 h 80"/>
              <a:gd name="T36" fmla="*/ 44450 w 108"/>
              <a:gd name="T37" fmla="*/ 60325 h 80"/>
              <a:gd name="T38" fmla="*/ 38100 w 108"/>
              <a:gd name="T39" fmla="*/ 61913 h 80"/>
              <a:gd name="T40" fmla="*/ 28575 w 108"/>
              <a:gd name="T41" fmla="*/ 66675 h 80"/>
              <a:gd name="T42" fmla="*/ 19050 w 108"/>
              <a:gd name="T43" fmla="*/ 69850 h 80"/>
              <a:gd name="T44" fmla="*/ 7938 w 108"/>
              <a:gd name="T45" fmla="*/ 71437 h 80"/>
              <a:gd name="T46" fmla="*/ 0 w 108"/>
              <a:gd name="T47" fmla="*/ 71437 h 80"/>
              <a:gd name="T48" fmla="*/ 34925 w 108"/>
              <a:gd name="T49" fmla="*/ 73025 h 80"/>
              <a:gd name="T50" fmla="*/ 42863 w 108"/>
              <a:gd name="T51" fmla="*/ 77787 h 80"/>
              <a:gd name="T52" fmla="*/ 47625 w 108"/>
              <a:gd name="T53" fmla="*/ 79375 h 80"/>
              <a:gd name="T54" fmla="*/ 53975 w 108"/>
              <a:gd name="T55" fmla="*/ 82550 h 80"/>
              <a:gd name="T56" fmla="*/ 60325 w 108"/>
              <a:gd name="T57" fmla="*/ 85725 h 80"/>
              <a:gd name="T58" fmla="*/ 65088 w 108"/>
              <a:gd name="T59" fmla="*/ 87312 h 80"/>
              <a:gd name="T60" fmla="*/ 71438 w 108"/>
              <a:gd name="T61" fmla="*/ 90487 h 80"/>
              <a:gd name="T62" fmla="*/ 77788 w 108"/>
              <a:gd name="T63" fmla="*/ 95250 h 80"/>
              <a:gd name="T64" fmla="*/ 84138 w 108"/>
              <a:gd name="T65" fmla="*/ 96837 h 80"/>
              <a:gd name="T66" fmla="*/ 88900 w 108"/>
              <a:gd name="T67" fmla="*/ 100012 h 80"/>
              <a:gd name="T68" fmla="*/ 95250 w 108"/>
              <a:gd name="T69" fmla="*/ 103188 h 80"/>
              <a:gd name="T70" fmla="*/ 101600 w 108"/>
              <a:gd name="T71" fmla="*/ 106363 h 80"/>
              <a:gd name="T72" fmla="*/ 104775 w 108"/>
              <a:gd name="T73" fmla="*/ 109538 h 80"/>
              <a:gd name="T74" fmla="*/ 106363 w 108"/>
              <a:gd name="T75" fmla="*/ 112713 h 80"/>
              <a:gd name="T76" fmla="*/ 114300 w 108"/>
              <a:gd name="T77" fmla="*/ 114300 h 80"/>
              <a:gd name="T78" fmla="*/ 123825 w 108"/>
              <a:gd name="T79" fmla="*/ 115888 h 80"/>
              <a:gd name="T80" fmla="*/ 123825 w 108"/>
              <a:gd name="T81" fmla="*/ 120650 h 80"/>
              <a:gd name="T82" fmla="*/ 125413 w 108"/>
              <a:gd name="T83" fmla="*/ 123825 h 80"/>
              <a:gd name="T84" fmla="*/ 133350 w 108"/>
              <a:gd name="T85" fmla="*/ 125413 h 8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80"/>
              <a:gd name="T131" fmla="*/ 108 w 108"/>
              <a:gd name="T132" fmla="*/ 80 h 8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80">
                <a:moveTo>
                  <a:pt x="107" y="0"/>
                </a:moveTo>
                <a:lnTo>
                  <a:pt x="104" y="3"/>
                </a:lnTo>
                <a:lnTo>
                  <a:pt x="102" y="4"/>
                </a:lnTo>
                <a:lnTo>
                  <a:pt x="99" y="5"/>
                </a:lnTo>
                <a:lnTo>
                  <a:pt x="97" y="5"/>
                </a:lnTo>
                <a:lnTo>
                  <a:pt x="95" y="5"/>
                </a:lnTo>
                <a:lnTo>
                  <a:pt x="94" y="5"/>
                </a:lnTo>
                <a:lnTo>
                  <a:pt x="92" y="6"/>
                </a:lnTo>
                <a:lnTo>
                  <a:pt x="92" y="7"/>
                </a:lnTo>
                <a:lnTo>
                  <a:pt x="91" y="8"/>
                </a:lnTo>
                <a:lnTo>
                  <a:pt x="90" y="9"/>
                </a:lnTo>
                <a:lnTo>
                  <a:pt x="89" y="10"/>
                </a:lnTo>
                <a:lnTo>
                  <a:pt x="86" y="11"/>
                </a:lnTo>
                <a:lnTo>
                  <a:pt x="84" y="11"/>
                </a:lnTo>
                <a:lnTo>
                  <a:pt x="82" y="11"/>
                </a:lnTo>
                <a:lnTo>
                  <a:pt x="80" y="12"/>
                </a:lnTo>
                <a:lnTo>
                  <a:pt x="79" y="13"/>
                </a:lnTo>
                <a:lnTo>
                  <a:pt x="77" y="14"/>
                </a:lnTo>
                <a:lnTo>
                  <a:pt x="75" y="16"/>
                </a:lnTo>
                <a:lnTo>
                  <a:pt x="73" y="17"/>
                </a:lnTo>
                <a:lnTo>
                  <a:pt x="71" y="19"/>
                </a:lnTo>
                <a:lnTo>
                  <a:pt x="69" y="20"/>
                </a:lnTo>
                <a:lnTo>
                  <a:pt x="66" y="21"/>
                </a:lnTo>
                <a:lnTo>
                  <a:pt x="63" y="21"/>
                </a:lnTo>
                <a:lnTo>
                  <a:pt x="60" y="22"/>
                </a:lnTo>
                <a:lnTo>
                  <a:pt x="57" y="24"/>
                </a:lnTo>
                <a:lnTo>
                  <a:pt x="55" y="25"/>
                </a:lnTo>
                <a:lnTo>
                  <a:pt x="53" y="27"/>
                </a:lnTo>
                <a:lnTo>
                  <a:pt x="51" y="28"/>
                </a:lnTo>
                <a:lnTo>
                  <a:pt x="49" y="30"/>
                </a:lnTo>
                <a:lnTo>
                  <a:pt x="46" y="31"/>
                </a:lnTo>
                <a:lnTo>
                  <a:pt x="43" y="32"/>
                </a:lnTo>
                <a:lnTo>
                  <a:pt x="40" y="33"/>
                </a:lnTo>
                <a:lnTo>
                  <a:pt x="37" y="34"/>
                </a:lnTo>
                <a:lnTo>
                  <a:pt x="35" y="35"/>
                </a:lnTo>
                <a:lnTo>
                  <a:pt x="33" y="36"/>
                </a:lnTo>
                <a:lnTo>
                  <a:pt x="31" y="37"/>
                </a:lnTo>
                <a:lnTo>
                  <a:pt x="28" y="38"/>
                </a:lnTo>
                <a:lnTo>
                  <a:pt x="26" y="38"/>
                </a:lnTo>
                <a:lnTo>
                  <a:pt x="24" y="39"/>
                </a:lnTo>
                <a:lnTo>
                  <a:pt x="21" y="41"/>
                </a:lnTo>
                <a:lnTo>
                  <a:pt x="18" y="42"/>
                </a:lnTo>
                <a:lnTo>
                  <a:pt x="15" y="43"/>
                </a:lnTo>
                <a:lnTo>
                  <a:pt x="12" y="44"/>
                </a:lnTo>
                <a:lnTo>
                  <a:pt x="7" y="45"/>
                </a:lnTo>
                <a:lnTo>
                  <a:pt x="5" y="45"/>
                </a:lnTo>
                <a:lnTo>
                  <a:pt x="0" y="45"/>
                </a:lnTo>
                <a:lnTo>
                  <a:pt x="21" y="45"/>
                </a:lnTo>
                <a:lnTo>
                  <a:pt x="22" y="46"/>
                </a:lnTo>
                <a:lnTo>
                  <a:pt x="25" y="48"/>
                </a:lnTo>
                <a:lnTo>
                  <a:pt x="27" y="49"/>
                </a:lnTo>
                <a:lnTo>
                  <a:pt x="28" y="49"/>
                </a:lnTo>
                <a:lnTo>
                  <a:pt x="30" y="50"/>
                </a:lnTo>
                <a:lnTo>
                  <a:pt x="32" y="51"/>
                </a:lnTo>
                <a:lnTo>
                  <a:pt x="34" y="52"/>
                </a:lnTo>
                <a:lnTo>
                  <a:pt x="36" y="53"/>
                </a:lnTo>
                <a:lnTo>
                  <a:pt x="38" y="54"/>
                </a:lnTo>
                <a:lnTo>
                  <a:pt x="39" y="55"/>
                </a:lnTo>
                <a:lnTo>
                  <a:pt x="41" y="55"/>
                </a:lnTo>
                <a:lnTo>
                  <a:pt x="43" y="56"/>
                </a:lnTo>
                <a:lnTo>
                  <a:pt x="45" y="57"/>
                </a:lnTo>
                <a:lnTo>
                  <a:pt x="47" y="59"/>
                </a:lnTo>
                <a:lnTo>
                  <a:pt x="49" y="60"/>
                </a:lnTo>
                <a:lnTo>
                  <a:pt x="51" y="60"/>
                </a:lnTo>
                <a:lnTo>
                  <a:pt x="53" y="61"/>
                </a:lnTo>
                <a:lnTo>
                  <a:pt x="54" y="62"/>
                </a:lnTo>
                <a:lnTo>
                  <a:pt x="56" y="63"/>
                </a:lnTo>
                <a:lnTo>
                  <a:pt x="58" y="64"/>
                </a:lnTo>
                <a:lnTo>
                  <a:pt x="60" y="65"/>
                </a:lnTo>
                <a:lnTo>
                  <a:pt x="62" y="66"/>
                </a:lnTo>
                <a:lnTo>
                  <a:pt x="64" y="67"/>
                </a:lnTo>
                <a:lnTo>
                  <a:pt x="65" y="67"/>
                </a:lnTo>
                <a:lnTo>
                  <a:pt x="66" y="69"/>
                </a:lnTo>
                <a:lnTo>
                  <a:pt x="66" y="70"/>
                </a:lnTo>
                <a:lnTo>
                  <a:pt x="67" y="71"/>
                </a:lnTo>
                <a:lnTo>
                  <a:pt x="69" y="72"/>
                </a:lnTo>
                <a:lnTo>
                  <a:pt x="72" y="72"/>
                </a:lnTo>
                <a:lnTo>
                  <a:pt x="73" y="73"/>
                </a:lnTo>
                <a:lnTo>
                  <a:pt x="78" y="73"/>
                </a:lnTo>
                <a:lnTo>
                  <a:pt x="78" y="74"/>
                </a:lnTo>
                <a:lnTo>
                  <a:pt x="78" y="76"/>
                </a:lnTo>
                <a:lnTo>
                  <a:pt x="79" y="78"/>
                </a:lnTo>
                <a:lnTo>
                  <a:pt x="83" y="78"/>
                </a:lnTo>
                <a:lnTo>
                  <a:pt x="84" y="79"/>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
        <p:nvSpPr>
          <p:cNvPr id="20544" name="SMARTPenAnnotation60"/>
          <p:cNvSpPr>
            <a:spLocks/>
          </p:cNvSpPr>
          <p:nvPr/>
        </p:nvSpPr>
        <p:spPr bwMode="auto">
          <a:xfrm>
            <a:off x="3589338" y="2840038"/>
            <a:ext cx="207962" cy="127000"/>
          </a:xfrm>
          <a:custGeom>
            <a:avLst/>
            <a:gdLst>
              <a:gd name="T0" fmla="*/ 0 w 131"/>
              <a:gd name="T1" fmla="*/ 115888 h 80"/>
              <a:gd name="T2" fmla="*/ 0 w 131"/>
              <a:gd name="T3" fmla="*/ 76200 h 80"/>
              <a:gd name="T4" fmla="*/ 3175 w 131"/>
              <a:gd name="T5" fmla="*/ 71437 h 80"/>
              <a:gd name="T6" fmla="*/ 6350 w 131"/>
              <a:gd name="T7" fmla="*/ 65087 h 80"/>
              <a:gd name="T8" fmla="*/ 7937 w 131"/>
              <a:gd name="T9" fmla="*/ 58738 h 80"/>
              <a:gd name="T10" fmla="*/ 9525 w 131"/>
              <a:gd name="T11" fmla="*/ 52388 h 80"/>
              <a:gd name="T12" fmla="*/ 9525 w 131"/>
              <a:gd name="T13" fmla="*/ 47625 h 80"/>
              <a:gd name="T14" fmla="*/ 14287 w 131"/>
              <a:gd name="T15" fmla="*/ 41275 h 80"/>
              <a:gd name="T16" fmla="*/ 15875 w 131"/>
              <a:gd name="T17" fmla="*/ 34925 h 80"/>
              <a:gd name="T18" fmla="*/ 19050 w 131"/>
              <a:gd name="T19" fmla="*/ 28575 h 80"/>
              <a:gd name="T20" fmla="*/ 22225 w 131"/>
              <a:gd name="T21" fmla="*/ 23812 h 80"/>
              <a:gd name="T22" fmla="*/ 28575 w 131"/>
              <a:gd name="T23" fmla="*/ 17462 h 80"/>
              <a:gd name="T24" fmla="*/ 33337 w 131"/>
              <a:gd name="T25" fmla="*/ 12700 h 80"/>
              <a:gd name="T26" fmla="*/ 44450 w 131"/>
              <a:gd name="T27" fmla="*/ 6350 h 80"/>
              <a:gd name="T28" fmla="*/ 50800 w 131"/>
              <a:gd name="T29" fmla="*/ 3175 h 80"/>
              <a:gd name="T30" fmla="*/ 63500 w 131"/>
              <a:gd name="T31" fmla="*/ 0 h 80"/>
              <a:gd name="T32" fmla="*/ 80962 w 131"/>
              <a:gd name="T33" fmla="*/ 0 h 80"/>
              <a:gd name="T34" fmla="*/ 88900 w 131"/>
              <a:gd name="T35" fmla="*/ 7938 h 80"/>
              <a:gd name="T36" fmla="*/ 88900 w 131"/>
              <a:gd name="T37" fmla="*/ 11112 h 80"/>
              <a:gd name="T38" fmla="*/ 90487 w 131"/>
              <a:gd name="T39" fmla="*/ 15875 h 80"/>
              <a:gd name="T40" fmla="*/ 93662 w 131"/>
              <a:gd name="T41" fmla="*/ 20637 h 80"/>
              <a:gd name="T42" fmla="*/ 96837 w 131"/>
              <a:gd name="T43" fmla="*/ 26988 h 80"/>
              <a:gd name="T44" fmla="*/ 98425 w 131"/>
              <a:gd name="T45" fmla="*/ 31750 h 80"/>
              <a:gd name="T46" fmla="*/ 98425 w 131"/>
              <a:gd name="T47" fmla="*/ 38100 h 80"/>
              <a:gd name="T48" fmla="*/ 98425 w 131"/>
              <a:gd name="T49" fmla="*/ 47625 h 80"/>
              <a:gd name="T50" fmla="*/ 95250 w 131"/>
              <a:gd name="T51" fmla="*/ 53975 h 80"/>
              <a:gd name="T52" fmla="*/ 92075 w 131"/>
              <a:gd name="T53" fmla="*/ 58738 h 80"/>
              <a:gd name="T54" fmla="*/ 90487 w 131"/>
              <a:gd name="T55" fmla="*/ 65087 h 80"/>
              <a:gd name="T56" fmla="*/ 90487 w 131"/>
              <a:gd name="T57" fmla="*/ 71437 h 80"/>
              <a:gd name="T58" fmla="*/ 90487 w 131"/>
              <a:gd name="T59" fmla="*/ 79375 h 80"/>
              <a:gd name="T60" fmla="*/ 92075 w 131"/>
              <a:gd name="T61" fmla="*/ 90487 h 80"/>
              <a:gd name="T62" fmla="*/ 95250 w 131"/>
              <a:gd name="T63" fmla="*/ 95250 h 80"/>
              <a:gd name="T64" fmla="*/ 98425 w 131"/>
              <a:gd name="T65" fmla="*/ 104775 h 80"/>
              <a:gd name="T66" fmla="*/ 106362 w 131"/>
              <a:gd name="T67" fmla="*/ 106363 h 80"/>
              <a:gd name="T68" fmla="*/ 115887 w 131"/>
              <a:gd name="T69" fmla="*/ 106363 h 80"/>
              <a:gd name="T70" fmla="*/ 123825 w 131"/>
              <a:gd name="T71" fmla="*/ 106363 h 80"/>
              <a:gd name="T72" fmla="*/ 134937 w 131"/>
              <a:gd name="T73" fmla="*/ 100012 h 80"/>
              <a:gd name="T74" fmla="*/ 142875 w 131"/>
              <a:gd name="T75" fmla="*/ 95250 h 80"/>
              <a:gd name="T76" fmla="*/ 152400 w 131"/>
              <a:gd name="T77" fmla="*/ 90487 h 80"/>
              <a:gd name="T78" fmla="*/ 161925 w 131"/>
              <a:gd name="T79" fmla="*/ 87312 h 80"/>
              <a:gd name="T80" fmla="*/ 166687 w 131"/>
              <a:gd name="T81" fmla="*/ 82550 h 80"/>
              <a:gd name="T82" fmla="*/ 173037 w 131"/>
              <a:gd name="T83" fmla="*/ 76200 h 80"/>
              <a:gd name="T84" fmla="*/ 182562 w 131"/>
              <a:gd name="T85" fmla="*/ 73025 h 80"/>
              <a:gd name="T86" fmla="*/ 185737 w 131"/>
              <a:gd name="T87" fmla="*/ 69850 h 80"/>
              <a:gd name="T88" fmla="*/ 187325 w 131"/>
              <a:gd name="T89" fmla="*/ 65087 h 80"/>
              <a:gd name="T90" fmla="*/ 192087 w 131"/>
              <a:gd name="T91" fmla="*/ 63500 h 80"/>
              <a:gd name="T92" fmla="*/ 195262 w 131"/>
              <a:gd name="T93" fmla="*/ 60325 h 80"/>
              <a:gd name="T94" fmla="*/ 196849 w 131"/>
              <a:gd name="T95" fmla="*/ 53975 h 80"/>
              <a:gd name="T96" fmla="*/ 206375 w 131"/>
              <a:gd name="T97" fmla="*/ 53975 h 8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31"/>
              <a:gd name="T148" fmla="*/ 0 h 80"/>
              <a:gd name="T149" fmla="*/ 131 w 131"/>
              <a:gd name="T150" fmla="*/ 80 h 8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31" h="80">
                <a:moveTo>
                  <a:pt x="6" y="79"/>
                </a:moveTo>
                <a:lnTo>
                  <a:pt x="0" y="73"/>
                </a:lnTo>
                <a:lnTo>
                  <a:pt x="0" y="71"/>
                </a:lnTo>
                <a:lnTo>
                  <a:pt x="0" y="48"/>
                </a:lnTo>
                <a:lnTo>
                  <a:pt x="1" y="46"/>
                </a:lnTo>
                <a:lnTo>
                  <a:pt x="2" y="45"/>
                </a:lnTo>
                <a:lnTo>
                  <a:pt x="3" y="43"/>
                </a:lnTo>
                <a:lnTo>
                  <a:pt x="4" y="41"/>
                </a:lnTo>
                <a:lnTo>
                  <a:pt x="5" y="39"/>
                </a:lnTo>
                <a:lnTo>
                  <a:pt x="5" y="37"/>
                </a:lnTo>
                <a:lnTo>
                  <a:pt x="5" y="35"/>
                </a:lnTo>
                <a:lnTo>
                  <a:pt x="6" y="33"/>
                </a:lnTo>
                <a:lnTo>
                  <a:pt x="6" y="32"/>
                </a:lnTo>
                <a:lnTo>
                  <a:pt x="6" y="30"/>
                </a:lnTo>
                <a:lnTo>
                  <a:pt x="7" y="28"/>
                </a:lnTo>
                <a:lnTo>
                  <a:pt x="9" y="26"/>
                </a:lnTo>
                <a:lnTo>
                  <a:pt x="10" y="24"/>
                </a:lnTo>
                <a:lnTo>
                  <a:pt x="10" y="22"/>
                </a:lnTo>
                <a:lnTo>
                  <a:pt x="11" y="20"/>
                </a:lnTo>
                <a:lnTo>
                  <a:pt x="12" y="18"/>
                </a:lnTo>
                <a:lnTo>
                  <a:pt x="13" y="17"/>
                </a:lnTo>
                <a:lnTo>
                  <a:pt x="14" y="15"/>
                </a:lnTo>
                <a:lnTo>
                  <a:pt x="16" y="13"/>
                </a:lnTo>
                <a:lnTo>
                  <a:pt x="18" y="11"/>
                </a:lnTo>
                <a:lnTo>
                  <a:pt x="19" y="9"/>
                </a:lnTo>
                <a:lnTo>
                  <a:pt x="21" y="8"/>
                </a:lnTo>
                <a:lnTo>
                  <a:pt x="25" y="6"/>
                </a:lnTo>
                <a:lnTo>
                  <a:pt x="28" y="4"/>
                </a:lnTo>
                <a:lnTo>
                  <a:pt x="30" y="3"/>
                </a:lnTo>
                <a:lnTo>
                  <a:pt x="32" y="2"/>
                </a:lnTo>
                <a:lnTo>
                  <a:pt x="36" y="1"/>
                </a:lnTo>
                <a:lnTo>
                  <a:pt x="40" y="0"/>
                </a:lnTo>
                <a:lnTo>
                  <a:pt x="43" y="0"/>
                </a:lnTo>
                <a:lnTo>
                  <a:pt x="51" y="0"/>
                </a:lnTo>
                <a:lnTo>
                  <a:pt x="52" y="1"/>
                </a:lnTo>
                <a:lnTo>
                  <a:pt x="56" y="5"/>
                </a:lnTo>
                <a:lnTo>
                  <a:pt x="56" y="7"/>
                </a:lnTo>
                <a:lnTo>
                  <a:pt x="56" y="8"/>
                </a:lnTo>
                <a:lnTo>
                  <a:pt x="57" y="10"/>
                </a:lnTo>
                <a:lnTo>
                  <a:pt x="58" y="11"/>
                </a:lnTo>
                <a:lnTo>
                  <a:pt x="59" y="13"/>
                </a:lnTo>
                <a:lnTo>
                  <a:pt x="60" y="15"/>
                </a:lnTo>
                <a:lnTo>
                  <a:pt x="61" y="17"/>
                </a:lnTo>
                <a:lnTo>
                  <a:pt x="61" y="19"/>
                </a:lnTo>
                <a:lnTo>
                  <a:pt x="62" y="20"/>
                </a:lnTo>
                <a:lnTo>
                  <a:pt x="62" y="22"/>
                </a:lnTo>
                <a:lnTo>
                  <a:pt x="62" y="24"/>
                </a:lnTo>
                <a:lnTo>
                  <a:pt x="62" y="26"/>
                </a:lnTo>
                <a:lnTo>
                  <a:pt x="62" y="30"/>
                </a:lnTo>
                <a:lnTo>
                  <a:pt x="61" y="32"/>
                </a:lnTo>
                <a:lnTo>
                  <a:pt x="60" y="34"/>
                </a:lnTo>
                <a:lnTo>
                  <a:pt x="59" y="35"/>
                </a:lnTo>
                <a:lnTo>
                  <a:pt x="58" y="37"/>
                </a:lnTo>
                <a:lnTo>
                  <a:pt x="58" y="39"/>
                </a:lnTo>
                <a:lnTo>
                  <a:pt x="57" y="41"/>
                </a:lnTo>
                <a:lnTo>
                  <a:pt x="57" y="43"/>
                </a:lnTo>
                <a:lnTo>
                  <a:pt x="57" y="45"/>
                </a:lnTo>
                <a:lnTo>
                  <a:pt x="57" y="47"/>
                </a:lnTo>
                <a:lnTo>
                  <a:pt x="57" y="50"/>
                </a:lnTo>
                <a:lnTo>
                  <a:pt x="57" y="55"/>
                </a:lnTo>
                <a:lnTo>
                  <a:pt x="58" y="57"/>
                </a:lnTo>
                <a:lnTo>
                  <a:pt x="59" y="59"/>
                </a:lnTo>
                <a:lnTo>
                  <a:pt x="60" y="60"/>
                </a:lnTo>
                <a:lnTo>
                  <a:pt x="61" y="62"/>
                </a:lnTo>
                <a:lnTo>
                  <a:pt x="62" y="66"/>
                </a:lnTo>
                <a:lnTo>
                  <a:pt x="63" y="67"/>
                </a:lnTo>
                <a:lnTo>
                  <a:pt x="67" y="67"/>
                </a:lnTo>
                <a:lnTo>
                  <a:pt x="70" y="67"/>
                </a:lnTo>
                <a:lnTo>
                  <a:pt x="73" y="67"/>
                </a:lnTo>
                <a:lnTo>
                  <a:pt x="76" y="67"/>
                </a:lnTo>
                <a:lnTo>
                  <a:pt x="78" y="67"/>
                </a:lnTo>
                <a:lnTo>
                  <a:pt x="81" y="64"/>
                </a:lnTo>
                <a:lnTo>
                  <a:pt x="85" y="63"/>
                </a:lnTo>
                <a:lnTo>
                  <a:pt x="87" y="62"/>
                </a:lnTo>
                <a:lnTo>
                  <a:pt x="90" y="60"/>
                </a:lnTo>
                <a:lnTo>
                  <a:pt x="92" y="59"/>
                </a:lnTo>
                <a:lnTo>
                  <a:pt x="96" y="57"/>
                </a:lnTo>
                <a:lnTo>
                  <a:pt x="98" y="57"/>
                </a:lnTo>
                <a:lnTo>
                  <a:pt x="102" y="55"/>
                </a:lnTo>
                <a:lnTo>
                  <a:pt x="103" y="53"/>
                </a:lnTo>
                <a:lnTo>
                  <a:pt x="105" y="52"/>
                </a:lnTo>
                <a:lnTo>
                  <a:pt x="107" y="50"/>
                </a:lnTo>
                <a:lnTo>
                  <a:pt x="109" y="48"/>
                </a:lnTo>
                <a:lnTo>
                  <a:pt x="111" y="47"/>
                </a:lnTo>
                <a:lnTo>
                  <a:pt x="115" y="46"/>
                </a:lnTo>
                <a:lnTo>
                  <a:pt x="116" y="45"/>
                </a:lnTo>
                <a:lnTo>
                  <a:pt x="117" y="44"/>
                </a:lnTo>
                <a:lnTo>
                  <a:pt x="117" y="42"/>
                </a:lnTo>
                <a:lnTo>
                  <a:pt x="118" y="41"/>
                </a:lnTo>
                <a:lnTo>
                  <a:pt x="120" y="40"/>
                </a:lnTo>
                <a:lnTo>
                  <a:pt x="121" y="40"/>
                </a:lnTo>
                <a:lnTo>
                  <a:pt x="122" y="39"/>
                </a:lnTo>
                <a:lnTo>
                  <a:pt x="123" y="38"/>
                </a:lnTo>
                <a:lnTo>
                  <a:pt x="124" y="34"/>
                </a:lnTo>
                <a:lnTo>
                  <a:pt x="128" y="34"/>
                </a:lnTo>
                <a:lnTo>
                  <a:pt x="130" y="34"/>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
        <p:nvSpPr>
          <p:cNvPr id="20545" name="SMARTPenAnnotation61"/>
          <p:cNvSpPr>
            <a:spLocks/>
          </p:cNvSpPr>
          <p:nvPr/>
        </p:nvSpPr>
        <p:spPr bwMode="auto">
          <a:xfrm>
            <a:off x="3894138" y="2759075"/>
            <a:ext cx="107950" cy="198438"/>
          </a:xfrm>
          <a:custGeom>
            <a:avLst/>
            <a:gdLst>
              <a:gd name="T0" fmla="*/ 34925 w 68"/>
              <a:gd name="T1" fmla="*/ 30163 h 125"/>
              <a:gd name="T2" fmla="*/ 31750 w 68"/>
              <a:gd name="T3" fmla="*/ 38100 h 125"/>
              <a:gd name="T4" fmla="*/ 28575 w 68"/>
              <a:gd name="T5" fmla="*/ 49213 h 125"/>
              <a:gd name="T6" fmla="*/ 26988 w 68"/>
              <a:gd name="T7" fmla="*/ 60325 h 125"/>
              <a:gd name="T8" fmla="*/ 23812 w 68"/>
              <a:gd name="T9" fmla="*/ 71438 h 125"/>
              <a:gd name="T10" fmla="*/ 20637 w 68"/>
              <a:gd name="T11" fmla="*/ 84138 h 125"/>
              <a:gd name="T12" fmla="*/ 19050 w 68"/>
              <a:gd name="T13" fmla="*/ 95250 h 125"/>
              <a:gd name="T14" fmla="*/ 14287 w 68"/>
              <a:gd name="T15" fmla="*/ 107950 h 125"/>
              <a:gd name="T16" fmla="*/ 11112 w 68"/>
              <a:gd name="T17" fmla="*/ 119063 h 125"/>
              <a:gd name="T18" fmla="*/ 9525 w 68"/>
              <a:gd name="T19" fmla="*/ 131763 h 125"/>
              <a:gd name="T20" fmla="*/ 6350 w 68"/>
              <a:gd name="T21" fmla="*/ 139700 h 125"/>
              <a:gd name="T22" fmla="*/ 1588 w 68"/>
              <a:gd name="T23" fmla="*/ 147638 h 125"/>
              <a:gd name="T24" fmla="*/ 0 w 68"/>
              <a:gd name="T25" fmla="*/ 153988 h 125"/>
              <a:gd name="T26" fmla="*/ 0 w 68"/>
              <a:gd name="T27" fmla="*/ 160338 h 125"/>
              <a:gd name="T28" fmla="*/ 0 w 68"/>
              <a:gd name="T29" fmla="*/ 173038 h 125"/>
              <a:gd name="T30" fmla="*/ 1588 w 68"/>
              <a:gd name="T31" fmla="*/ 179388 h 125"/>
              <a:gd name="T32" fmla="*/ 7937 w 68"/>
              <a:gd name="T33" fmla="*/ 187325 h 125"/>
              <a:gd name="T34" fmla="*/ 12700 w 68"/>
              <a:gd name="T35" fmla="*/ 187325 h 125"/>
              <a:gd name="T36" fmla="*/ 25400 w 68"/>
              <a:gd name="T37" fmla="*/ 187325 h 125"/>
              <a:gd name="T38" fmla="*/ 33337 w 68"/>
              <a:gd name="T39" fmla="*/ 185738 h 125"/>
              <a:gd name="T40" fmla="*/ 39687 w 68"/>
              <a:gd name="T41" fmla="*/ 180975 h 125"/>
              <a:gd name="T42" fmla="*/ 46037 w 68"/>
              <a:gd name="T43" fmla="*/ 174625 h 125"/>
              <a:gd name="T44" fmla="*/ 55562 w 68"/>
              <a:gd name="T45" fmla="*/ 169863 h 125"/>
              <a:gd name="T46" fmla="*/ 65087 w 68"/>
              <a:gd name="T47" fmla="*/ 165100 h 125"/>
              <a:gd name="T48" fmla="*/ 73025 w 68"/>
              <a:gd name="T49" fmla="*/ 161925 h 125"/>
              <a:gd name="T50" fmla="*/ 79375 w 68"/>
              <a:gd name="T51" fmla="*/ 157163 h 125"/>
              <a:gd name="T52" fmla="*/ 85725 w 68"/>
              <a:gd name="T53" fmla="*/ 147638 h 125"/>
              <a:gd name="T54" fmla="*/ 92075 w 68"/>
              <a:gd name="T55" fmla="*/ 141288 h 125"/>
              <a:gd name="T56" fmla="*/ 95250 w 68"/>
              <a:gd name="T57" fmla="*/ 134938 h 125"/>
              <a:gd name="T58" fmla="*/ 96837 w 68"/>
              <a:gd name="T59" fmla="*/ 128588 h 125"/>
              <a:gd name="T60" fmla="*/ 101600 w 68"/>
              <a:gd name="T61" fmla="*/ 122238 h 125"/>
              <a:gd name="T62" fmla="*/ 106363 w 68"/>
              <a:gd name="T63" fmla="*/ 109538 h 125"/>
              <a:gd name="T64" fmla="*/ 104775 w 68"/>
              <a:gd name="T65" fmla="*/ 101600 h 125"/>
              <a:gd name="T66" fmla="*/ 98425 w 68"/>
              <a:gd name="T67" fmla="*/ 98425 h 125"/>
              <a:gd name="T68" fmla="*/ 90487 w 68"/>
              <a:gd name="T69" fmla="*/ 98425 h 125"/>
              <a:gd name="T70" fmla="*/ 80962 w 68"/>
              <a:gd name="T71" fmla="*/ 100013 h 125"/>
              <a:gd name="T72" fmla="*/ 76200 w 68"/>
              <a:gd name="T73" fmla="*/ 103188 h 125"/>
              <a:gd name="T74" fmla="*/ 73025 w 68"/>
              <a:gd name="T75" fmla="*/ 107950 h 125"/>
              <a:gd name="T76" fmla="*/ 71437 w 68"/>
              <a:gd name="T77" fmla="*/ 114300 h 125"/>
              <a:gd name="T78" fmla="*/ 66675 w 68"/>
              <a:gd name="T79" fmla="*/ 119063 h 125"/>
              <a:gd name="T80" fmla="*/ 61912 w 68"/>
              <a:gd name="T81" fmla="*/ 125413 h 125"/>
              <a:gd name="T82" fmla="*/ 57150 w 68"/>
              <a:gd name="T83" fmla="*/ 131763 h 125"/>
              <a:gd name="T84" fmla="*/ 52388 w 68"/>
              <a:gd name="T85" fmla="*/ 139700 h 125"/>
              <a:gd name="T86" fmla="*/ 49212 w 68"/>
              <a:gd name="T87" fmla="*/ 146050 h 125"/>
              <a:gd name="T88" fmla="*/ 44450 w 68"/>
              <a:gd name="T89" fmla="*/ 158750 h 125"/>
              <a:gd name="T90" fmla="*/ 44450 w 68"/>
              <a:gd name="T91" fmla="*/ 169863 h 125"/>
              <a:gd name="T92" fmla="*/ 46037 w 68"/>
              <a:gd name="T93" fmla="*/ 188913 h 12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68"/>
              <a:gd name="T142" fmla="*/ 0 h 125"/>
              <a:gd name="T143" fmla="*/ 68 w 68"/>
              <a:gd name="T144" fmla="*/ 125 h 12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68" h="125">
                <a:moveTo>
                  <a:pt x="22" y="0"/>
                </a:moveTo>
                <a:lnTo>
                  <a:pt x="22" y="19"/>
                </a:lnTo>
                <a:lnTo>
                  <a:pt x="21" y="21"/>
                </a:lnTo>
                <a:lnTo>
                  <a:pt x="20" y="24"/>
                </a:lnTo>
                <a:lnTo>
                  <a:pt x="19" y="27"/>
                </a:lnTo>
                <a:lnTo>
                  <a:pt x="18" y="31"/>
                </a:lnTo>
                <a:lnTo>
                  <a:pt x="18" y="34"/>
                </a:lnTo>
                <a:lnTo>
                  <a:pt x="17" y="38"/>
                </a:lnTo>
                <a:lnTo>
                  <a:pt x="16" y="42"/>
                </a:lnTo>
                <a:lnTo>
                  <a:pt x="15" y="45"/>
                </a:lnTo>
                <a:lnTo>
                  <a:pt x="14" y="49"/>
                </a:lnTo>
                <a:lnTo>
                  <a:pt x="13" y="53"/>
                </a:lnTo>
                <a:lnTo>
                  <a:pt x="12" y="56"/>
                </a:lnTo>
                <a:lnTo>
                  <a:pt x="12" y="60"/>
                </a:lnTo>
                <a:lnTo>
                  <a:pt x="11" y="64"/>
                </a:lnTo>
                <a:lnTo>
                  <a:pt x="9" y="68"/>
                </a:lnTo>
                <a:lnTo>
                  <a:pt x="8" y="71"/>
                </a:lnTo>
                <a:lnTo>
                  <a:pt x="7" y="75"/>
                </a:lnTo>
                <a:lnTo>
                  <a:pt x="6" y="79"/>
                </a:lnTo>
                <a:lnTo>
                  <a:pt x="6" y="83"/>
                </a:lnTo>
                <a:lnTo>
                  <a:pt x="5" y="86"/>
                </a:lnTo>
                <a:lnTo>
                  <a:pt x="4" y="88"/>
                </a:lnTo>
                <a:lnTo>
                  <a:pt x="2" y="91"/>
                </a:lnTo>
                <a:lnTo>
                  <a:pt x="1" y="93"/>
                </a:lnTo>
                <a:lnTo>
                  <a:pt x="1" y="95"/>
                </a:lnTo>
                <a:lnTo>
                  <a:pt x="0" y="97"/>
                </a:lnTo>
                <a:lnTo>
                  <a:pt x="0" y="99"/>
                </a:lnTo>
                <a:lnTo>
                  <a:pt x="0" y="101"/>
                </a:lnTo>
                <a:lnTo>
                  <a:pt x="0" y="105"/>
                </a:lnTo>
                <a:lnTo>
                  <a:pt x="0" y="109"/>
                </a:lnTo>
                <a:lnTo>
                  <a:pt x="0" y="111"/>
                </a:lnTo>
                <a:lnTo>
                  <a:pt x="1" y="113"/>
                </a:lnTo>
                <a:lnTo>
                  <a:pt x="4" y="117"/>
                </a:lnTo>
                <a:lnTo>
                  <a:pt x="5" y="118"/>
                </a:lnTo>
                <a:lnTo>
                  <a:pt x="6" y="118"/>
                </a:lnTo>
                <a:lnTo>
                  <a:pt x="8" y="118"/>
                </a:lnTo>
                <a:lnTo>
                  <a:pt x="10" y="118"/>
                </a:lnTo>
                <a:lnTo>
                  <a:pt x="16" y="118"/>
                </a:lnTo>
                <a:lnTo>
                  <a:pt x="19" y="118"/>
                </a:lnTo>
                <a:lnTo>
                  <a:pt x="21" y="117"/>
                </a:lnTo>
                <a:lnTo>
                  <a:pt x="23" y="115"/>
                </a:lnTo>
                <a:lnTo>
                  <a:pt x="25" y="114"/>
                </a:lnTo>
                <a:lnTo>
                  <a:pt x="27" y="112"/>
                </a:lnTo>
                <a:lnTo>
                  <a:pt x="29" y="110"/>
                </a:lnTo>
                <a:lnTo>
                  <a:pt x="32" y="109"/>
                </a:lnTo>
                <a:lnTo>
                  <a:pt x="35" y="107"/>
                </a:lnTo>
                <a:lnTo>
                  <a:pt x="38" y="105"/>
                </a:lnTo>
                <a:lnTo>
                  <a:pt x="41" y="104"/>
                </a:lnTo>
                <a:lnTo>
                  <a:pt x="43" y="103"/>
                </a:lnTo>
                <a:lnTo>
                  <a:pt x="46" y="102"/>
                </a:lnTo>
                <a:lnTo>
                  <a:pt x="48" y="101"/>
                </a:lnTo>
                <a:lnTo>
                  <a:pt x="50" y="99"/>
                </a:lnTo>
                <a:lnTo>
                  <a:pt x="52" y="96"/>
                </a:lnTo>
                <a:lnTo>
                  <a:pt x="54" y="93"/>
                </a:lnTo>
                <a:lnTo>
                  <a:pt x="56" y="91"/>
                </a:lnTo>
                <a:lnTo>
                  <a:pt x="58" y="89"/>
                </a:lnTo>
                <a:lnTo>
                  <a:pt x="59" y="87"/>
                </a:lnTo>
                <a:lnTo>
                  <a:pt x="60" y="85"/>
                </a:lnTo>
                <a:lnTo>
                  <a:pt x="60" y="83"/>
                </a:lnTo>
                <a:lnTo>
                  <a:pt x="61" y="81"/>
                </a:lnTo>
                <a:lnTo>
                  <a:pt x="63" y="79"/>
                </a:lnTo>
                <a:lnTo>
                  <a:pt x="64" y="77"/>
                </a:lnTo>
                <a:lnTo>
                  <a:pt x="66" y="73"/>
                </a:lnTo>
                <a:lnTo>
                  <a:pt x="67" y="69"/>
                </a:lnTo>
                <a:lnTo>
                  <a:pt x="67" y="65"/>
                </a:lnTo>
                <a:lnTo>
                  <a:pt x="66" y="64"/>
                </a:lnTo>
                <a:lnTo>
                  <a:pt x="65" y="63"/>
                </a:lnTo>
                <a:lnTo>
                  <a:pt x="62" y="62"/>
                </a:lnTo>
                <a:lnTo>
                  <a:pt x="60" y="62"/>
                </a:lnTo>
                <a:lnTo>
                  <a:pt x="57" y="62"/>
                </a:lnTo>
                <a:lnTo>
                  <a:pt x="53" y="62"/>
                </a:lnTo>
                <a:lnTo>
                  <a:pt x="51" y="63"/>
                </a:lnTo>
                <a:lnTo>
                  <a:pt x="50" y="64"/>
                </a:lnTo>
                <a:lnTo>
                  <a:pt x="48" y="65"/>
                </a:lnTo>
                <a:lnTo>
                  <a:pt x="47" y="66"/>
                </a:lnTo>
                <a:lnTo>
                  <a:pt x="46" y="68"/>
                </a:lnTo>
                <a:lnTo>
                  <a:pt x="46" y="70"/>
                </a:lnTo>
                <a:lnTo>
                  <a:pt x="45" y="72"/>
                </a:lnTo>
                <a:lnTo>
                  <a:pt x="43" y="73"/>
                </a:lnTo>
                <a:lnTo>
                  <a:pt x="42" y="75"/>
                </a:lnTo>
                <a:lnTo>
                  <a:pt x="40" y="77"/>
                </a:lnTo>
                <a:lnTo>
                  <a:pt x="39" y="79"/>
                </a:lnTo>
                <a:lnTo>
                  <a:pt x="37" y="81"/>
                </a:lnTo>
                <a:lnTo>
                  <a:pt x="36" y="83"/>
                </a:lnTo>
                <a:lnTo>
                  <a:pt x="34" y="86"/>
                </a:lnTo>
                <a:lnTo>
                  <a:pt x="33" y="88"/>
                </a:lnTo>
                <a:lnTo>
                  <a:pt x="32" y="90"/>
                </a:lnTo>
                <a:lnTo>
                  <a:pt x="31" y="92"/>
                </a:lnTo>
                <a:lnTo>
                  <a:pt x="29" y="96"/>
                </a:lnTo>
                <a:lnTo>
                  <a:pt x="28" y="100"/>
                </a:lnTo>
                <a:lnTo>
                  <a:pt x="28" y="103"/>
                </a:lnTo>
                <a:lnTo>
                  <a:pt x="28" y="107"/>
                </a:lnTo>
                <a:lnTo>
                  <a:pt x="28" y="117"/>
                </a:lnTo>
                <a:lnTo>
                  <a:pt x="29" y="119"/>
                </a:lnTo>
                <a:lnTo>
                  <a:pt x="33" y="124"/>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
        <p:nvSpPr>
          <p:cNvPr id="20546" name="SMARTPenAnnotation62"/>
          <p:cNvSpPr>
            <a:spLocks/>
          </p:cNvSpPr>
          <p:nvPr/>
        </p:nvSpPr>
        <p:spPr bwMode="auto">
          <a:xfrm>
            <a:off x="4046538" y="2759075"/>
            <a:ext cx="98425" cy="198438"/>
          </a:xfrm>
          <a:custGeom>
            <a:avLst/>
            <a:gdLst>
              <a:gd name="T0" fmla="*/ 87313 w 62"/>
              <a:gd name="T1" fmla="*/ 1588 h 125"/>
              <a:gd name="T2" fmla="*/ 85725 w 62"/>
              <a:gd name="T3" fmla="*/ 0 h 125"/>
              <a:gd name="T4" fmla="*/ 76200 w 62"/>
              <a:gd name="T5" fmla="*/ 0 h 125"/>
              <a:gd name="T6" fmla="*/ 49213 w 62"/>
              <a:gd name="T7" fmla="*/ 1588 h 125"/>
              <a:gd name="T8" fmla="*/ 46038 w 62"/>
              <a:gd name="T9" fmla="*/ 4763 h 125"/>
              <a:gd name="T10" fmla="*/ 41275 w 62"/>
              <a:gd name="T11" fmla="*/ 9525 h 125"/>
              <a:gd name="T12" fmla="*/ 36513 w 62"/>
              <a:gd name="T13" fmla="*/ 14288 h 125"/>
              <a:gd name="T14" fmla="*/ 31750 w 62"/>
              <a:gd name="T15" fmla="*/ 15875 h 125"/>
              <a:gd name="T16" fmla="*/ 28575 w 62"/>
              <a:gd name="T17" fmla="*/ 20638 h 125"/>
              <a:gd name="T18" fmla="*/ 25400 w 62"/>
              <a:gd name="T19" fmla="*/ 30163 h 125"/>
              <a:gd name="T20" fmla="*/ 22225 w 62"/>
              <a:gd name="T21" fmla="*/ 36513 h 125"/>
              <a:gd name="T22" fmla="*/ 19050 w 62"/>
              <a:gd name="T23" fmla="*/ 42863 h 125"/>
              <a:gd name="T24" fmla="*/ 17463 w 62"/>
              <a:gd name="T25" fmla="*/ 52388 h 125"/>
              <a:gd name="T26" fmla="*/ 19050 w 62"/>
              <a:gd name="T27" fmla="*/ 60325 h 125"/>
              <a:gd name="T28" fmla="*/ 22225 w 62"/>
              <a:gd name="T29" fmla="*/ 68263 h 125"/>
              <a:gd name="T30" fmla="*/ 23813 w 62"/>
              <a:gd name="T31" fmla="*/ 74613 h 125"/>
              <a:gd name="T32" fmla="*/ 26988 w 62"/>
              <a:gd name="T33" fmla="*/ 82550 h 125"/>
              <a:gd name="T34" fmla="*/ 31750 w 62"/>
              <a:gd name="T35" fmla="*/ 92075 h 125"/>
              <a:gd name="T36" fmla="*/ 38100 w 62"/>
              <a:gd name="T37" fmla="*/ 100013 h 125"/>
              <a:gd name="T38" fmla="*/ 42863 w 62"/>
              <a:gd name="T39" fmla="*/ 106363 h 125"/>
              <a:gd name="T40" fmla="*/ 49213 w 62"/>
              <a:gd name="T41" fmla="*/ 114300 h 125"/>
              <a:gd name="T42" fmla="*/ 55563 w 62"/>
              <a:gd name="T43" fmla="*/ 123825 h 125"/>
              <a:gd name="T44" fmla="*/ 61913 w 62"/>
              <a:gd name="T45" fmla="*/ 131763 h 125"/>
              <a:gd name="T46" fmla="*/ 66675 w 62"/>
              <a:gd name="T47" fmla="*/ 139700 h 125"/>
              <a:gd name="T48" fmla="*/ 76200 w 62"/>
              <a:gd name="T49" fmla="*/ 149225 h 125"/>
              <a:gd name="T50" fmla="*/ 84138 w 62"/>
              <a:gd name="T51" fmla="*/ 157163 h 125"/>
              <a:gd name="T52" fmla="*/ 87313 w 62"/>
              <a:gd name="T53" fmla="*/ 168275 h 125"/>
              <a:gd name="T54" fmla="*/ 87313 w 62"/>
              <a:gd name="T55" fmla="*/ 185738 h 125"/>
              <a:gd name="T56" fmla="*/ 82550 w 62"/>
              <a:gd name="T57" fmla="*/ 192088 h 125"/>
              <a:gd name="T58" fmla="*/ 77788 w 62"/>
              <a:gd name="T59" fmla="*/ 195263 h 125"/>
              <a:gd name="T60" fmla="*/ 73025 w 62"/>
              <a:gd name="T61" fmla="*/ 195263 h 125"/>
              <a:gd name="T62" fmla="*/ 66675 w 62"/>
              <a:gd name="T63" fmla="*/ 196850 h 125"/>
              <a:gd name="T64" fmla="*/ 58738 w 62"/>
              <a:gd name="T65" fmla="*/ 196850 h 125"/>
              <a:gd name="T66" fmla="*/ 52388 w 62"/>
              <a:gd name="T67" fmla="*/ 193675 h 125"/>
              <a:gd name="T68" fmla="*/ 44450 w 62"/>
              <a:gd name="T69" fmla="*/ 190500 h 125"/>
              <a:gd name="T70" fmla="*/ 28575 w 62"/>
              <a:gd name="T71" fmla="*/ 187325 h 125"/>
              <a:gd name="T72" fmla="*/ 23813 w 62"/>
              <a:gd name="T73" fmla="*/ 185738 h 125"/>
              <a:gd name="T74" fmla="*/ 19050 w 62"/>
              <a:gd name="T75" fmla="*/ 180975 h 125"/>
              <a:gd name="T76" fmla="*/ 12700 w 62"/>
              <a:gd name="T77" fmla="*/ 179388 h 125"/>
              <a:gd name="T78" fmla="*/ 9525 w 62"/>
              <a:gd name="T79" fmla="*/ 176213 h 125"/>
              <a:gd name="T80" fmla="*/ 7938 w 62"/>
              <a:gd name="T81" fmla="*/ 166688 h 125"/>
              <a:gd name="T82" fmla="*/ 4763 w 62"/>
              <a:gd name="T83" fmla="*/ 163513 h 125"/>
              <a:gd name="T84" fmla="*/ 1588 w 62"/>
              <a:gd name="T85" fmla="*/ 160338 h 125"/>
              <a:gd name="T86" fmla="*/ 0 w 62"/>
              <a:gd name="T87" fmla="*/ 157163 h 125"/>
              <a:gd name="T88" fmla="*/ 1588 w 62"/>
              <a:gd name="T89" fmla="*/ 150813 h 125"/>
              <a:gd name="T90" fmla="*/ 6350 w 62"/>
              <a:gd name="T91" fmla="*/ 142875 h 125"/>
              <a:gd name="T92" fmla="*/ 7938 w 62"/>
              <a:gd name="T93" fmla="*/ 136525 h 125"/>
              <a:gd name="T94" fmla="*/ 12700 w 62"/>
              <a:gd name="T95" fmla="*/ 131763 h 125"/>
              <a:gd name="T96" fmla="*/ 17463 w 62"/>
              <a:gd name="T97" fmla="*/ 125413 h 125"/>
              <a:gd name="T98" fmla="*/ 28575 w 62"/>
              <a:gd name="T99" fmla="*/ 112713 h 125"/>
              <a:gd name="T100" fmla="*/ 36513 w 62"/>
              <a:gd name="T101" fmla="*/ 107950 h 125"/>
              <a:gd name="T102" fmla="*/ 46038 w 62"/>
              <a:gd name="T103" fmla="*/ 101600 h 125"/>
              <a:gd name="T104" fmla="*/ 53975 w 62"/>
              <a:gd name="T105" fmla="*/ 95250 h 125"/>
              <a:gd name="T106" fmla="*/ 60325 w 62"/>
              <a:gd name="T107" fmla="*/ 88900 h 125"/>
              <a:gd name="T108" fmla="*/ 66675 w 62"/>
              <a:gd name="T109" fmla="*/ 84138 h 125"/>
              <a:gd name="T110" fmla="*/ 73025 w 62"/>
              <a:gd name="T111" fmla="*/ 82550 h 125"/>
              <a:gd name="T112" fmla="*/ 76200 w 62"/>
              <a:gd name="T113" fmla="*/ 79375 h 125"/>
              <a:gd name="T114" fmla="*/ 79375 w 62"/>
              <a:gd name="T115" fmla="*/ 73025 h 125"/>
              <a:gd name="T116" fmla="*/ 82550 w 62"/>
              <a:gd name="T117" fmla="*/ 68263 h 125"/>
              <a:gd name="T118" fmla="*/ 85725 w 62"/>
              <a:gd name="T119" fmla="*/ 60325 h 125"/>
              <a:gd name="T120" fmla="*/ 90488 w 62"/>
              <a:gd name="T121" fmla="*/ 52388 h 125"/>
              <a:gd name="T122" fmla="*/ 96838 w 62"/>
              <a:gd name="T123" fmla="*/ 36513 h 1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2"/>
              <a:gd name="T187" fmla="*/ 0 h 125"/>
              <a:gd name="T188" fmla="*/ 62 w 62"/>
              <a:gd name="T189" fmla="*/ 125 h 1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2" h="125">
                <a:moveTo>
                  <a:pt x="55" y="6"/>
                </a:moveTo>
                <a:lnTo>
                  <a:pt x="55" y="1"/>
                </a:lnTo>
                <a:lnTo>
                  <a:pt x="54" y="0"/>
                </a:lnTo>
                <a:lnTo>
                  <a:pt x="51" y="0"/>
                </a:lnTo>
                <a:lnTo>
                  <a:pt x="48" y="0"/>
                </a:lnTo>
                <a:lnTo>
                  <a:pt x="33" y="0"/>
                </a:lnTo>
                <a:lnTo>
                  <a:pt x="31" y="1"/>
                </a:lnTo>
                <a:lnTo>
                  <a:pt x="30" y="2"/>
                </a:lnTo>
                <a:lnTo>
                  <a:pt x="29" y="3"/>
                </a:lnTo>
                <a:lnTo>
                  <a:pt x="28" y="5"/>
                </a:lnTo>
                <a:lnTo>
                  <a:pt x="26" y="6"/>
                </a:lnTo>
                <a:lnTo>
                  <a:pt x="25" y="8"/>
                </a:lnTo>
                <a:lnTo>
                  <a:pt x="23" y="9"/>
                </a:lnTo>
                <a:lnTo>
                  <a:pt x="21" y="10"/>
                </a:lnTo>
                <a:lnTo>
                  <a:pt x="20" y="10"/>
                </a:lnTo>
                <a:lnTo>
                  <a:pt x="18" y="11"/>
                </a:lnTo>
                <a:lnTo>
                  <a:pt x="18" y="13"/>
                </a:lnTo>
                <a:lnTo>
                  <a:pt x="17" y="16"/>
                </a:lnTo>
                <a:lnTo>
                  <a:pt x="16" y="19"/>
                </a:lnTo>
                <a:lnTo>
                  <a:pt x="16" y="21"/>
                </a:lnTo>
                <a:lnTo>
                  <a:pt x="14" y="23"/>
                </a:lnTo>
                <a:lnTo>
                  <a:pt x="13" y="25"/>
                </a:lnTo>
                <a:lnTo>
                  <a:pt x="12" y="27"/>
                </a:lnTo>
                <a:lnTo>
                  <a:pt x="12" y="30"/>
                </a:lnTo>
                <a:lnTo>
                  <a:pt x="11" y="33"/>
                </a:lnTo>
                <a:lnTo>
                  <a:pt x="12" y="36"/>
                </a:lnTo>
                <a:lnTo>
                  <a:pt x="12" y="38"/>
                </a:lnTo>
                <a:lnTo>
                  <a:pt x="14" y="41"/>
                </a:lnTo>
                <a:lnTo>
                  <a:pt x="14" y="43"/>
                </a:lnTo>
                <a:lnTo>
                  <a:pt x="15" y="45"/>
                </a:lnTo>
                <a:lnTo>
                  <a:pt x="15" y="47"/>
                </a:lnTo>
                <a:lnTo>
                  <a:pt x="16" y="49"/>
                </a:lnTo>
                <a:lnTo>
                  <a:pt x="17" y="52"/>
                </a:lnTo>
                <a:lnTo>
                  <a:pt x="19" y="56"/>
                </a:lnTo>
                <a:lnTo>
                  <a:pt x="20" y="58"/>
                </a:lnTo>
                <a:lnTo>
                  <a:pt x="22" y="61"/>
                </a:lnTo>
                <a:lnTo>
                  <a:pt x="24" y="63"/>
                </a:lnTo>
                <a:lnTo>
                  <a:pt x="26" y="65"/>
                </a:lnTo>
                <a:lnTo>
                  <a:pt x="27" y="67"/>
                </a:lnTo>
                <a:lnTo>
                  <a:pt x="29" y="69"/>
                </a:lnTo>
                <a:lnTo>
                  <a:pt x="31" y="72"/>
                </a:lnTo>
                <a:lnTo>
                  <a:pt x="33" y="75"/>
                </a:lnTo>
                <a:lnTo>
                  <a:pt x="35" y="78"/>
                </a:lnTo>
                <a:lnTo>
                  <a:pt x="37" y="81"/>
                </a:lnTo>
                <a:lnTo>
                  <a:pt x="39" y="83"/>
                </a:lnTo>
                <a:lnTo>
                  <a:pt x="40" y="86"/>
                </a:lnTo>
                <a:lnTo>
                  <a:pt x="42" y="88"/>
                </a:lnTo>
                <a:lnTo>
                  <a:pt x="44" y="90"/>
                </a:lnTo>
                <a:lnTo>
                  <a:pt x="48" y="94"/>
                </a:lnTo>
                <a:lnTo>
                  <a:pt x="52" y="98"/>
                </a:lnTo>
                <a:lnTo>
                  <a:pt x="53" y="99"/>
                </a:lnTo>
                <a:lnTo>
                  <a:pt x="54" y="103"/>
                </a:lnTo>
                <a:lnTo>
                  <a:pt x="55" y="106"/>
                </a:lnTo>
                <a:lnTo>
                  <a:pt x="55" y="110"/>
                </a:lnTo>
                <a:lnTo>
                  <a:pt x="55" y="117"/>
                </a:lnTo>
                <a:lnTo>
                  <a:pt x="54" y="119"/>
                </a:lnTo>
                <a:lnTo>
                  <a:pt x="52" y="121"/>
                </a:lnTo>
                <a:lnTo>
                  <a:pt x="51" y="122"/>
                </a:lnTo>
                <a:lnTo>
                  <a:pt x="49" y="123"/>
                </a:lnTo>
                <a:lnTo>
                  <a:pt x="48" y="123"/>
                </a:lnTo>
                <a:lnTo>
                  <a:pt x="46" y="123"/>
                </a:lnTo>
                <a:lnTo>
                  <a:pt x="44" y="123"/>
                </a:lnTo>
                <a:lnTo>
                  <a:pt x="42" y="124"/>
                </a:lnTo>
                <a:lnTo>
                  <a:pt x="40" y="124"/>
                </a:lnTo>
                <a:lnTo>
                  <a:pt x="37" y="124"/>
                </a:lnTo>
                <a:lnTo>
                  <a:pt x="35" y="123"/>
                </a:lnTo>
                <a:lnTo>
                  <a:pt x="33" y="122"/>
                </a:lnTo>
                <a:lnTo>
                  <a:pt x="31" y="121"/>
                </a:lnTo>
                <a:lnTo>
                  <a:pt x="28" y="120"/>
                </a:lnTo>
                <a:lnTo>
                  <a:pt x="26" y="119"/>
                </a:lnTo>
                <a:lnTo>
                  <a:pt x="18" y="118"/>
                </a:lnTo>
                <a:lnTo>
                  <a:pt x="17" y="118"/>
                </a:lnTo>
                <a:lnTo>
                  <a:pt x="15" y="117"/>
                </a:lnTo>
                <a:lnTo>
                  <a:pt x="14" y="115"/>
                </a:lnTo>
                <a:lnTo>
                  <a:pt x="12" y="114"/>
                </a:lnTo>
                <a:lnTo>
                  <a:pt x="10" y="114"/>
                </a:lnTo>
                <a:lnTo>
                  <a:pt x="8" y="113"/>
                </a:lnTo>
                <a:lnTo>
                  <a:pt x="7" y="113"/>
                </a:lnTo>
                <a:lnTo>
                  <a:pt x="6" y="111"/>
                </a:lnTo>
                <a:lnTo>
                  <a:pt x="5" y="108"/>
                </a:lnTo>
                <a:lnTo>
                  <a:pt x="5" y="105"/>
                </a:lnTo>
                <a:lnTo>
                  <a:pt x="4" y="104"/>
                </a:lnTo>
                <a:lnTo>
                  <a:pt x="3" y="103"/>
                </a:lnTo>
                <a:lnTo>
                  <a:pt x="2" y="102"/>
                </a:lnTo>
                <a:lnTo>
                  <a:pt x="1" y="101"/>
                </a:lnTo>
                <a:lnTo>
                  <a:pt x="0" y="100"/>
                </a:lnTo>
                <a:lnTo>
                  <a:pt x="0" y="99"/>
                </a:lnTo>
                <a:lnTo>
                  <a:pt x="0" y="97"/>
                </a:lnTo>
                <a:lnTo>
                  <a:pt x="1" y="95"/>
                </a:lnTo>
                <a:lnTo>
                  <a:pt x="2" y="94"/>
                </a:lnTo>
                <a:lnTo>
                  <a:pt x="4" y="90"/>
                </a:lnTo>
                <a:lnTo>
                  <a:pt x="4" y="88"/>
                </a:lnTo>
                <a:lnTo>
                  <a:pt x="5" y="86"/>
                </a:lnTo>
                <a:lnTo>
                  <a:pt x="6" y="84"/>
                </a:lnTo>
                <a:lnTo>
                  <a:pt x="8" y="83"/>
                </a:lnTo>
                <a:lnTo>
                  <a:pt x="9" y="81"/>
                </a:lnTo>
                <a:lnTo>
                  <a:pt x="11" y="79"/>
                </a:lnTo>
                <a:lnTo>
                  <a:pt x="14" y="75"/>
                </a:lnTo>
                <a:lnTo>
                  <a:pt x="18" y="71"/>
                </a:lnTo>
                <a:lnTo>
                  <a:pt x="20" y="69"/>
                </a:lnTo>
                <a:lnTo>
                  <a:pt x="23" y="68"/>
                </a:lnTo>
                <a:lnTo>
                  <a:pt x="27" y="66"/>
                </a:lnTo>
                <a:lnTo>
                  <a:pt x="29" y="64"/>
                </a:lnTo>
                <a:lnTo>
                  <a:pt x="32" y="62"/>
                </a:lnTo>
                <a:lnTo>
                  <a:pt x="34" y="60"/>
                </a:lnTo>
                <a:lnTo>
                  <a:pt x="36" y="58"/>
                </a:lnTo>
                <a:lnTo>
                  <a:pt x="38" y="56"/>
                </a:lnTo>
                <a:lnTo>
                  <a:pt x="40" y="55"/>
                </a:lnTo>
                <a:lnTo>
                  <a:pt x="42" y="53"/>
                </a:lnTo>
                <a:lnTo>
                  <a:pt x="44" y="52"/>
                </a:lnTo>
                <a:lnTo>
                  <a:pt x="46" y="52"/>
                </a:lnTo>
                <a:lnTo>
                  <a:pt x="47" y="51"/>
                </a:lnTo>
                <a:lnTo>
                  <a:pt x="48" y="50"/>
                </a:lnTo>
                <a:lnTo>
                  <a:pt x="49" y="48"/>
                </a:lnTo>
                <a:lnTo>
                  <a:pt x="50" y="46"/>
                </a:lnTo>
                <a:lnTo>
                  <a:pt x="51" y="45"/>
                </a:lnTo>
                <a:lnTo>
                  <a:pt x="52" y="43"/>
                </a:lnTo>
                <a:lnTo>
                  <a:pt x="53" y="41"/>
                </a:lnTo>
                <a:lnTo>
                  <a:pt x="54" y="38"/>
                </a:lnTo>
                <a:lnTo>
                  <a:pt x="55" y="35"/>
                </a:lnTo>
                <a:lnTo>
                  <a:pt x="57" y="33"/>
                </a:lnTo>
                <a:lnTo>
                  <a:pt x="61" y="28"/>
                </a:lnTo>
                <a:lnTo>
                  <a:pt x="61" y="23"/>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
        <p:nvSpPr>
          <p:cNvPr id="20547" name="SMARTPenAnnotation63"/>
          <p:cNvSpPr>
            <a:spLocks/>
          </p:cNvSpPr>
          <p:nvPr/>
        </p:nvSpPr>
        <p:spPr bwMode="auto">
          <a:xfrm>
            <a:off x="4241800" y="2768600"/>
            <a:ext cx="107950" cy="63500"/>
          </a:xfrm>
          <a:custGeom>
            <a:avLst/>
            <a:gdLst>
              <a:gd name="T0" fmla="*/ 76200 w 68"/>
              <a:gd name="T1" fmla="*/ 12700 h 40"/>
              <a:gd name="T2" fmla="*/ 76200 w 68"/>
              <a:gd name="T3" fmla="*/ 11112 h 40"/>
              <a:gd name="T4" fmla="*/ 77787 w 68"/>
              <a:gd name="T5" fmla="*/ 9525 h 40"/>
              <a:gd name="T6" fmla="*/ 74612 w 68"/>
              <a:gd name="T7" fmla="*/ 9525 h 40"/>
              <a:gd name="T8" fmla="*/ 73025 w 68"/>
              <a:gd name="T9" fmla="*/ 6350 h 40"/>
              <a:gd name="T10" fmla="*/ 69850 w 68"/>
              <a:gd name="T11" fmla="*/ 0 h 40"/>
              <a:gd name="T12" fmla="*/ 66675 w 68"/>
              <a:gd name="T13" fmla="*/ 0 h 40"/>
              <a:gd name="T14" fmla="*/ 58737 w 68"/>
              <a:gd name="T15" fmla="*/ 0 h 40"/>
              <a:gd name="T16" fmla="*/ 28575 w 68"/>
              <a:gd name="T17" fmla="*/ 0 h 40"/>
              <a:gd name="T18" fmla="*/ 23812 w 68"/>
              <a:gd name="T19" fmla="*/ 4762 h 40"/>
              <a:gd name="T20" fmla="*/ 17462 w 68"/>
              <a:gd name="T21" fmla="*/ 9525 h 40"/>
              <a:gd name="T22" fmla="*/ 4762 w 68"/>
              <a:gd name="T23" fmla="*/ 22225 h 40"/>
              <a:gd name="T24" fmla="*/ 1588 w 68"/>
              <a:gd name="T25" fmla="*/ 26988 h 40"/>
              <a:gd name="T26" fmla="*/ 0 w 68"/>
              <a:gd name="T27" fmla="*/ 33337 h 40"/>
              <a:gd name="T28" fmla="*/ 0 w 68"/>
              <a:gd name="T29" fmla="*/ 38100 h 40"/>
              <a:gd name="T30" fmla="*/ 3175 w 68"/>
              <a:gd name="T31" fmla="*/ 44450 h 40"/>
              <a:gd name="T32" fmla="*/ 6350 w 68"/>
              <a:gd name="T33" fmla="*/ 50800 h 40"/>
              <a:gd name="T34" fmla="*/ 7937 w 68"/>
              <a:gd name="T35" fmla="*/ 55563 h 40"/>
              <a:gd name="T36" fmla="*/ 11112 w 68"/>
              <a:gd name="T37" fmla="*/ 58738 h 40"/>
              <a:gd name="T38" fmla="*/ 15875 w 68"/>
              <a:gd name="T39" fmla="*/ 60325 h 40"/>
              <a:gd name="T40" fmla="*/ 20637 w 68"/>
              <a:gd name="T41" fmla="*/ 61913 h 40"/>
              <a:gd name="T42" fmla="*/ 30162 w 68"/>
              <a:gd name="T43" fmla="*/ 61913 h 40"/>
              <a:gd name="T44" fmla="*/ 47625 w 68"/>
              <a:gd name="T45" fmla="*/ 61913 h 40"/>
              <a:gd name="T46" fmla="*/ 55562 w 68"/>
              <a:gd name="T47" fmla="*/ 58738 h 40"/>
              <a:gd name="T48" fmla="*/ 65087 w 68"/>
              <a:gd name="T49" fmla="*/ 55563 h 40"/>
              <a:gd name="T50" fmla="*/ 73025 w 68"/>
              <a:gd name="T51" fmla="*/ 49212 h 40"/>
              <a:gd name="T52" fmla="*/ 79375 w 68"/>
              <a:gd name="T53" fmla="*/ 46037 h 40"/>
              <a:gd name="T54" fmla="*/ 85725 w 68"/>
              <a:gd name="T55" fmla="*/ 44450 h 40"/>
              <a:gd name="T56" fmla="*/ 92075 w 68"/>
              <a:gd name="T57" fmla="*/ 39687 h 40"/>
              <a:gd name="T58" fmla="*/ 95250 w 68"/>
              <a:gd name="T59" fmla="*/ 34925 h 40"/>
              <a:gd name="T60" fmla="*/ 98425 w 68"/>
              <a:gd name="T61" fmla="*/ 28575 h 40"/>
              <a:gd name="T62" fmla="*/ 104775 w 68"/>
              <a:gd name="T63" fmla="*/ 19050 h 40"/>
              <a:gd name="T64" fmla="*/ 106363 w 68"/>
              <a:gd name="T65" fmla="*/ 15875 h 40"/>
              <a:gd name="T66" fmla="*/ 106363 w 68"/>
              <a:gd name="T67" fmla="*/ 11112 h 40"/>
              <a:gd name="T68" fmla="*/ 100012 w 68"/>
              <a:gd name="T69" fmla="*/ 1588 h 40"/>
              <a:gd name="T70" fmla="*/ 95250 w 68"/>
              <a:gd name="T71" fmla="*/ 0 h 40"/>
              <a:gd name="T72" fmla="*/ 88900 w 68"/>
              <a:gd name="T73" fmla="*/ 0 h 40"/>
              <a:gd name="T74" fmla="*/ 73025 w 68"/>
              <a:gd name="T75" fmla="*/ 0 h 40"/>
              <a:gd name="T76" fmla="*/ 69850 w 68"/>
              <a:gd name="T77" fmla="*/ 1588 h 40"/>
              <a:gd name="T78" fmla="*/ 65087 w 68"/>
              <a:gd name="T79" fmla="*/ 6350 h 40"/>
              <a:gd name="T80" fmla="*/ 63500 w 68"/>
              <a:gd name="T81" fmla="*/ 15875 h 40"/>
              <a:gd name="T82" fmla="*/ 61912 w 68"/>
              <a:gd name="T83" fmla="*/ 19050 h 40"/>
              <a:gd name="T84" fmla="*/ 61912 w 68"/>
              <a:gd name="T85" fmla="*/ 34925 h 4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8"/>
              <a:gd name="T130" fmla="*/ 0 h 40"/>
              <a:gd name="T131" fmla="*/ 68 w 68"/>
              <a:gd name="T132" fmla="*/ 40 h 4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8" h="40">
                <a:moveTo>
                  <a:pt x="51" y="11"/>
                </a:moveTo>
                <a:lnTo>
                  <a:pt x="48" y="8"/>
                </a:lnTo>
                <a:lnTo>
                  <a:pt x="47" y="7"/>
                </a:lnTo>
                <a:lnTo>
                  <a:pt x="48" y="7"/>
                </a:lnTo>
                <a:lnTo>
                  <a:pt x="49" y="6"/>
                </a:lnTo>
                <a:lnTo>
                  <a:pt x="48" y="6"/>
                </a:lnTo>
                <a:lnTo>
                  <a:pt x="47" y="6"/>
                </a:lnTo>
                <a:lnTo>
                  <a:pt x="46" y="5"/>
                </a:lnTo>
                <a:lnTo>
                  <a:pt x="46" y="4"/>
                </a:lnTo>
                <a:lnTo>
                  <a:pt x="45" y="1"/>
                </a:lnTo>
                <a:lnTo>
                  <a:pt x="44" y="0"/>
                </a:lnTo>
                <a:lnTo>
                  <a:pt x="43" y="0"/>
                </a:lnTo>
                <a:lnTo>
                  <a:pt x="42" y="0"/>
                </a:lnTo>
                <a:lnTo>
                  <a:pt x="40" y="0"/>
                </a:lnTo>
                <a:lnTo>
                  <a:pt x="37" y="0"/>
                </a:lnTo>
                <a:lnTo>
                  <a:pt x="20" y="0"/>
                </a:lnTo>
                <a:lnTo>
                  <a:pt x="18" y="0"/>
                </a:lnTo>
                <a:lnTo>
                  <a:pt x="17" y="1"/>
                </a:lnTo>
                <a:lnTo>
                  <a:pt x="15" y="3"/>
                </a:lnTo>
                <a:lnTo>
                  <a:pt x="13" y="4"/>
                </a:lnTo>
                <a:lnTo>
                  <a:pt x="11" y="6"/>
                </a:lnTo>
                <a:lnTo>
                  <a:pt x="7" y="10"/>
                </a:lnTo>
                <a:lnTo>
                  <a:pt x="3" y="14"/>
                </a:lnTo>
                <a:lnTo>
                  <a:pt x="2" y="15"/>
                </a:lnTo>
                <a:lnTo>
                  <a:pt x="1" y="17"/>
                </a:lnTo>
                <a:lnTo>
                  <a:pt x="1" y="19"/>
                </a:lnTo>
                <a:lnTo>
                  <a:pt x="0" y="21"/>
                </a:lnTo>
                <a:lnTo>
                  <a:pt x="0" y="22"/>
                </a:lnTo>
                <a:lnTo>
                  <a:pt x="0" y="24"/>
                </a:lnTo>
                <a:lnTo>
                  <a:pt x="1" y="26"/>
                </a:lnTo>
                <a:lnTo>
                  <a:pt x="2" y="28"/>
                </a:lnTo>
                <a:lnTo>
                  <a:pt x="3" y="30"/>
                </a:lnTo>
                <a:lnTo>
                  <a:pt x="4" y="32"/>
                </a:lnTo>
                <a:lnTo>
                  <a:pt x="4" y="34"/>
                </a:lnTo>
                <a:lnTo>
                  <a:pt x="5" y="35"/>
                </a:lnTo>
                <a:lnTo>
                  <a:pt x="6" y="37"/>
                </a:lnTo>
                <a:lnTo>
                  <a:pt x="7" y="37"/>
                </a:lnTo>
                <a:lnTo>
                  <a:pt x="8" y="38"/>
                </a:lnTo>
                <a:lnTo>
                  <a:pt x="10" y="38"/>
                </a:lnTo>
                <a:lnTo>
                  <a:pt x="12" y="39"/>
                </a:lnTo>
                <a:lnTo>
                  <a:pt x="13" y="39"/>
                </a:lnTo>
                <a:lnTo>
                  <a:pt x="15" y="39"/>
                </a:lnTo>
                <a:lnTo>
                  <a:pt x="19" y="39"/>
                </a:lnTo>
                <a:lnTo>
                  <a:pt x="28" y="39"/>
                </a:lnTo>
                <a:lnTo>
                  <a:pt x="30" y="39"/>
                </a:lnTo>
                <a:lnTo>
                  <a:pt x="32" y="38"/>
                </a:lnTo>
                <a:lnTo>
                  <a:pt x="35" y="37"/>
                </a:lnTo>
                <a:lnTo>
                  <a:pt x="38" y="36"/>
                </a:lnTo>
                <a:lnTo>
                  <a:pt x="41" y="35"/>
                </a:lnTo>
                <a:lnTo>
                  <a:pt x="44" y="33"/>
                </a:lnTo>
                <a:lnTo>
                  <a:pt x="46" y="31"/>
                </a:lnTo>
                <a:lnTo>
                  <a:pt x="48" y="30"/>
                </a:lnTo>
                <a:lnTo>
                  <a:pt x="50" y="29"/>
                </a:lnTo>
                <a:lnTo>
                  <a:pt x="52" y="29"/>
                </a:lnTo>
                <a:lnTo>
                  <a:pt x="54" y="28"/>
                </a:lnTo>
                <a:lnTo>
                  <a:pt x="56" y="27"/>
                </a:lnTo>
                <a:lnTo>
                  <a:pt x="58" y="25"/>
                </a:lnTo>
                <a:lnTo>
                  <a:pt x="59" y="24"/>
                </a:lnTo>
                <a:lnTo>
                  <a:pt x="60" y="22"/>
                </a:lnTo>
                <a:lnTo>
                  <a:pt x="61" y="20"/>
                </a:lnTo>
                <a:lnTo>
                  <a:pt x="62" y="18"/>
                </a:lnTo>
                <a:lnTo>
                  <a:pt x="63" y="17"/>
                </a:lnTo>
                <a:lnTo>
                  <a:pt x="66" y="12"/>
                </a:lnTo>
                <a:lnTo>
                  <a:pt x="67" y="11"/>
                </a:lnTo>
                <a:lnTo>
                  <a:pt x="67" y="10"/>
                </a:lnTo>
                <a:lnTo>
                  <a:pt x="67" y="8"/>
                </a:lnTo>
                <a:lnTo>
                  <a:pt x="67" y="7"/>
                </a:lnTo>
                <a:lnTo>
                  <a:pt x="66" y="5"/>
                </a:lnTo>
                <a:lnTo>
                  <a:pt x="63" y="1"/>
                </a:lnTo>
                <a:lnTo>
                  <a:pt x="62" y="0"/>
                </a:lnTo>
                <a:lnTo>
                  <a:pt x="60" y="0"/>
                </a:lnTo>
                <a:lnTo>
                  <a:pt x="57" y="0"/>
                </a:lnTo>
                <a:lnTo>
                  <a:pt x="56" y="0"/>
                </a:lnTo>
                <a:lnTo>
                  <a:pt x="50" y="0"/>
                </a:lnTo>
                <a:lnTo>
                  <a:pt x="46" y="0"/>
                </a:lnTo>
                <a:lnTo>
                  <a:pt x="45" y="0"/>
                </a:lnTo>
                <a:lnTo>
                  <a:pt x="44" y="1"/>
                </a:lnTo>
                <a:lnTo>
                  <a:pt x="42" y="3"/>
                </a:lnTo>
                <a:lnTo>
                  <a:pt x="41" y="4"/>
                </a:lnTo>
                <a:lnTo>
                  <a:pt x="41" y="6"/>
                </a:lnTo>
                <a:lnTo>
                  <a:pt x="40" y="10"/>
                </a:lnTo>
                <a:lnTo>
                  <a:pt x="39" y="11"/>
                </a:lnTo>
                <a:lnTo>
                  <a:pt x="39" y="12"/>
                </a:lnTo>
                <a:lnTo>
                  <a:pt x="39" y="16"/>
                </a:lnTo>
                <a:lnTo>
                  <a:pt x="39" y="22"/>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
        <p:nvSpPr>
          <p:cNvPr id="20548" name="SMARTPenAnnotation64"/>
          <p:cNvSpPr>
            <a:spLocks/>
          </p:cNvSpPr>
          <p:nvPr/>
        </p:nvSpPr>
        <p:spPr bwMode="auto">
          <a:xfrm>
            <a:off x="4295775" y="2768600"/>
            <a:ext cx="152400" cy="188913"/>
          </a:xfrm>
          <a:custGeom>
            <a:avLst/>
            <a:gdLst>
              <a:gd name="T0" fmla="*/ 150813 w 96"/>
              <a:gd name="T1" fmla="*/ 0 h 119"/>
              <a:gd name="T2" fmla="*/ 150813 w 96"/>
              <a:gd name="T3" fmla="*/ 4763 h 119"/>
              <a:gd name="T4" fmla="*/ 150813 w 96"/>
              <a:gd name="T5" fmla="*/ 6350 h 119"/>
              <a:gd name="T6" fmla="*/ 149225 w 96"/>
              <a:gd name="T7" fmla="*/ 6350 h 119"/>
              <a:gd name="T8" fmla="*/ 142875 w 96"/>
              <a:gd name="T9" fmla="*/ 7938 h 119"/>
              <a:gd name="T10" fmla="*/ 142875 w 96"/>
              <a:gd name="T11" fmla="*/ 9525 h 119"/>
              <a:gd name="T12" fmla="*/ 142875 w 96"/>
              <a:gd name="T13" fmla="*/ 12700 h 119"/>
              <a:gd name="T14" fmla="*/ 141288 w 96"/>
              <a:gd name="T15" fmla="*/ 14288 h 119"/>
              <a:gd name="T16" fmla="*/ 139700 w 96"/>
              <a:gd name="T17" fmla="*/ 15875 h 119"/>
              <a:gd name="T18" fmla="*/ 138113 w 96"/>
              <a:gd name="T19" fmla="*/ 15875 h 119"/>
              <a:gd name="T20" fmla="*/ 134938 w 96"/>
              <a:gd name="T21" fmla="*/ 17463 h 119"/>
              <a:gd name="T22" fmla="*/ 133350 w 96"/>
              <a:gd name="T23" fmla="*/ 19050 h 119"/>
              <a:gd name="T24" fmla="*/ 130175 w 96"/>
              <a:gd name="T25" fmla="*/ 22225 h 119"/>
              <a:gd name="T26" fmla="*/ 128588 w 96"/>
              <a:gd name="T27" fmla="*/ 23813 h 119"/>
              <a:gd name="T28" fmla="*/ 125413 w 96"/>
              <a:gd name="T29" fmla="*/ 30163 h 119"/>
              <a:gd name="T30" fmla="*/ 122238 w 96"/>
              <a:gd name="T31" fmla="*/ 34925 h 119"/>
              <a:gd name="T32" fmla="*/ 120650 w 96"/>
              <a:gd name="T33" fmla="*/ 38100 h 119"/>
              <a:gd name="T34" fmla="*/ 117475 w 96"/>
              <a:gd name="T35" fmla="*/ 41275 h 119"/>
              <a:gd name="T36" fmla="*/ 114300 w 96"/>
              <a:gd name="T37" fmla="*/ 44450 h 119"/>
              <a:gd name="T38" fmla="*/ 112713 w 96"/>
              <a:gd name="T39" fmla="*/ 47625 h 119"/>
              <a:gd name="T40" fmla="*/ 109538 w 96"/>
              <a:gd name="T41" fmla="*/ 50800 h 119"/>
              <a:gd name="T42" fmla="*/ 106363 w 96"/>
              <a:gd name="T43" fmla="*/ 55563 h 119"/>
              <a:gd name="T44" fmla="*/ 103188 w 96"/>
              <a:gd name="T45" fmla="*/ 60325 h 119"/>
              <a:gd name="T46" fmla="*/ 100012 w 96"/>
              <a:gd name="T47" fmla="*/ 65088 h 119"/>
              <a:gd name="T48" fmla="*/ 96837 w 96"/>
              <a:gd name="T49" fmla="*/ 69850 h 119"/>
              <a:gd name="T50" fmla="*/ 95250 w 96"/>
              <a:gd name="T51" fmla="*/ 73025 h 119"/>
              <a:gd name="T52" fmla="*/ 92075 w 96"/>
              <a:gd name="T53" fmla="*/ 76200 h 119"/>
              <a:gd name="T54" fmla="*/ 88900 w 96"/>
              <a:gd name="T55" fmla="*/ 79375 h 119"/>
              <a:gd name="T56" fmla="*/ 85725 w 96"/>
              <a:gd name="T57" fmla="*/ 82550 h 119"/>
              <a:gd name="T58" fmla="*/ 82550 w 96"/>
              <a:gd name="T59" fmla="*/ 87313 h 119"/>
              <a:gd name="T60" fmla="*/ 79375 w 96"/>
              <a:gd name="T61" fmla="*/ 92075 h 119"/>
              <a:gd name="T62" fmla="*/ 76200 w 96"/>
              <a:gd name="T63" fmla="*/ 96838 h 119"/>
              <a:gd name="T64" fmla="*/ 73025 w 96"/>
              <a:gd name="T65" fmla="*/ 101600 h 119"/>
              <a:gd name="T66" fmla="*/ 71438 w 96"/>
              <a:gd name="T67" fmla="*/ 104775 h 119"/>
              <a:gd name="T68" fmla="*/ 68263 w 96"/>
              <a:gd name="T69" fmla="*/ 107950 h 119"/>
              <a:gd name="T70" fmla="*/ 63500 w 96"/>
              <a:gd name="T71" fmla="*/ 112713 h 119"/>
              <a:gd name="T72" fmla="*/ 53975 w 96"/>
              <a:gd name="T73" fmla="*/ 122238 h 119"/>
              <a:gd name="T74" fmla="*/ 50800 w 96"/>
              <a:gd name="T75" fmla="*/ 127000 h 119"/>
              <a:gd name="T76" fmla="*/ 49212 w 96"/>
              <a:gd name="T77" fmla="*/ 131763 h 119"/>
              <a:gd name="T78" fmla="*/ 47625 w 96"/>
              <a:gd name="T79" fmla="*/ 134938 h 119"/>
              <a:gd name="T80" fmla="*/ 44450 w 96"/>
              <a:gd name="T81" fmla="*/ 138113 h 119"/>
              <a:gd name="T82" fmla="*/ 42862 w 96"/>
              <a:gd name="T83" fmla="*/ 141288 h 119"/>
              <a:gd name="T84" fmla="*/ 39687 w 96"/>
              <a:gd name="T85" fmla="*/ 144463 h 119"/>
              <a:gd name="T86" fmla="*/ 38100 w 96"/>
              <a:gd name="T87" fmla="*/ 147638 h 119"/>
              <a:gd name="T88" fmla="*/ 34925 w 96"/>
              <a:gd name="T89" fmla="*/ 150813 h 119"/>
              <a:gd name="T90" fmla="*/ 28575 w 96"/>
              <a:gd name="T91" fmla="*/ 157163 h 119"/>
              <a:gd name="T92" fmla="*/ 0 w 96"/>
              <a:gd name="T93" fmla="*/ 187325 h 11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6"/>
              <a:gd name="T142" fmla="*/ 0 h 119"/>
              <a:gd name="T143" fmla="*/ 96 w 96"/>
              <a:gd name="T144" fmla="*/ 119 h 11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6" h="119">
                <a:moveTo>
                  <a:pt x="95" y="0"/>
                </a:moveTo>
                <a:lnTo>
                  <a:pt x="95" y="3"/>
                </a:lnTo>
                <a:lnTo>
                  <a:pt x="95" y="4"/>
                </a:lnTo>
                <a:lnTo>
                  <a:pt x="94" y="4"/>
                </a:lnTo>
                <a:lnTo>
                  <a:pt x="90" y="5"/>
                </a:lnTo>
                <a:lnTo>
                  <a:pt x="90" y="6"/>
                </a:lnTo>
                <a:lnTo>
                  <a:pt x="90" y="8"/>
                </a:lnTo>
                <a:lnTo>
                  <a:pt x="89" y="9"/>
                </a:lnTo>
                <a:lnTo>
                  <a:pt x="88" y="10"/>
                </a:lnTo>
                <a:lnTo>
                  <a:pt x="87" y="10"/>
                </a:lnTo>
                <a:lnTo>
                  <a:pt x="85" y="11"/>
                </a:lnTo>
                <a:lnTo>
                  <a:pt x="84" y="12"/>
                </a:lnTo>
                <a:lnTo>
                  <a:pt x="82" y="14"/>
                </a:lnTo>
                <a:lnTo>
                  <a:pt x="81" y="15"/>
                </a:lnTo>
                <a:lnTo>
                  <a:pt x="79" y="19"/>
                </a:lnTo>
                <a:lnTo>
                  <a:pt x="77" y="22"/>
                </a:lnTo>
                <a:lnTo>
                  <a:pt x="76" y="24"/>
                </a:lnTo>
                <a:lnTo>
                  <a:pt x="74" y="26"/>
                </a:lnTo>
                <a:lnTo>
                  <a:pt x="72" y="28"/>
                </a:lnTo>
                <a:lnTo>
                  <a:pt x="71" y="30"/>
                </a:lnTo>
                <a:lnTo>
                  <a:pt x="69" y="32"/>
                </a:lnTo>
                <a:lnTo>
                  <a:pt x="67" y="35"/>
                </a:lnTo>
                <a:lnTo>
                  <a:pt x="65" y="38"/>
                </a:lnTo>
                <a:lnTo>
                  <a:pt x="63" y="41"/>
                </a:lnTo>
                <a:lnTo>
                  <a:pt x="61" y="44"/>
                </a:lnTo>
                <a:lnTo>
                  <a:pt x="60" y="46"/>
                </a:lnTo>
                <a:lnTo>
                  <a:pt x="58" y="48"/>
                </a:lnTo>
                <a:lnTo>
                  <a:pt x="56" y="50"/>
                </a:lnTo>
                <a:lnTo>
                  <a:pt x="54" y="52"/>
                </a:lnTo>
                <a:lnTo>
                  <a:pt x="52" y="55"/>
                </a:lnTo>
                <a:lnTo>
                  <a:pt x="50" y="58"/>
                </a:lnTo>
                <a:lnTo>
                  <a:pt x="48" y="61"/>
                </a:lnTo>
                <a:lnTo>
                  <a:pt x="46" y="64"/>
                </a:lnTo>
                <a:lnTo>
                  <a:pt x="45" y="66"/>
                </a:lnTo>
                <a:lnTo>
                  <a:pt x="43" y="68"/>
                </a:lnTo>
                <a:lnTo>
                  <a:pt x="40" y="71"/>
                </a:lnTo>
                <a:lnTo>
                  <a:pt x="34" y="77"/>
                </a:lnTo>
                <a:lnTo>
                  <a:pt x="32" y="80"/>
                </a:lnTo>
                <a:lnTo>
                  <a:pt x="31" y="83"/>
                </a:lnTo>
                <a:lnTo>
                  <a:pt x="30" y="85"/>
                </a:lnTo>
                <a:lnTo>
                  <a:pt x="28" y="87"/>
                </a:lnTo>
                <a:lnTo>
                  <a:pt x="27" y="89"/>
                </a:lnTo>
                <a:lnTo>
                  <a:pt x="25" y="91"/>
                </a:lnTo>
                <a:lnTo>
                  <a:pt x="24" y="93"/>
                </a:lnTo>
                <a:lnTo>
                  <a:pt x="22" y="95"/>
                </a:lnTo>
                <a:lnTo>
                  <a:pt x="18" y="99"/>
                </a:lnTo>
                <a:lnTo>
                  <a:pt x="0" y="118"/>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
        <p:nvSpPr>
          <p:cNvPr id="20549" name="SMARTPenAnnotation65"/>
          <p:cNvSpPr>
            <a:spLocks/>
          </p:cNvSpPr>
          <p:nvPr/>
        </p:nvSpPr>
        <p:spPr bwMode="auto">
          <a:xfrm>
            <a:off x="4384675" y="2884488"/>
            <a:ext cx="87313" cy="88900"/>
          </a:xfrm>
          <a:custGeom>
            <a:avLst/>
            <a:gdLst>
              <a:gd name="T0" fmla="*/ 17463 w 55"/>
              <a:gd name="T1" fmla="*/ 12700 h 56"/>
              <a:gd name="T2" fmla="*/ 14288 w 55"/>
              <a:gd name="T3" fmla="*/ 19050 h 56"/>
              <a:gd name="T4" fmla="*/ 11113 w 55"/>
              <a:gd name="T5" fmla="*/ 23812 h 56"/>
              <a:gd name="T6" fmla="*/ 9525 w 55"/>
              <a:gd name="T7" fmla="*/ 33338 h 56"/>
              <a:gd name="T8" fmla="*/ 6350 w 55"/>
              <a:gd name="T9" fmla="*/ 38100 h 56"/>
              <a:gd name="T10" fmla="*/ 3175 w 55"/>
              <a:gd name="T11" fmla="*/ 42863 h 56"/>
              <a:gd name="T12" fmla="*/ 1588 w 55"/>
              <a:gd name="T13" fmla="*/ 47625 h 56"/>
              <a:gd name="T14" fmla="*/ 0 w 55"/>
              <a:gd name="T15" fmla="*/ 53975 h 56"/>
              <a:gd name="T16" fmla="*/ 0 w 55"/>
              <a:gd name="T17" fmla="*/ 63500 h 56"/>
              <a:gd name="T18" fmla="*/ 1588 w 55"/>
              <a:gd name="T19" fmla="*/ 71438 h 56"/>
              <a:gd name="T20" fmla="*/ 7938 w 55"/>
              <a:gd name="T21" fmla="*/ 79375 h 56"/>
              <a:gd name="T22" fmla="*/ 15875 w 55"/>
              <a:gd name="T23" fmla="*/ 85725 h 56"/>
              <a:gd name="T24" fmla="*/ 20638 w 55"/>
              <a:gd name="T25" fmla="*/ 87313 h 56"/>
              <a:gd name="T26" fmla="*/ 26988 w 55"/>
              <a:gd name="T27" fmla="*/ 85725 h 56"/>
              <a:gd name="T28" fmla="*/ 33338 w 55"/>
              <a:gd name="T29" fmla="*/ 82550 h 56"/>
              <a:gd name="T30" fmla="*/ 38100 w 55"/>
              <a:gd name="T31" fmla="*/ 80963 h 56"/>
              <a:gd name="T32" fmla="*/ 44450 w 55"/>
              <a:gd name="T33" fmla="*/ 77788 h 56"/>
              <a:gd name="T34" fmla="*/ 50800 w 55"/>
              <a:gd name="T35" fmla="*/ 74613 h 56"/>
              <a:gd name="T36" fmla="*/ 57150 w 55"/>
              <a:gd name="T37" fmla="*/ 73025 h 56"/>
              <a:gd name="T38" fmla="*/ 61913 w 55"/>
              <a:gd name="T39" fmla="*/ 69850 h 56"/>
              <a:gd name="T40" fmla="*/ 68263 w 55"/>
              <a:gd name="T41" fmla="*/ 65088 h 56"/>
              <a:gd name="T42" fmla="*/ 74613 w 55"/>
              <a:gd name="T43" fmla="*/ 58738 h 56"/>
              <a:gd name="T44" fmla="*/ 77788 w 55"/>
              <a:gd name="T45" fmla="*/ 53975 h 56"/>
              <a:gd name="T46" fmla="*/ 79375 w 55"/>
              <a:gd name="T47" fmla="*/ 47625 h 56"/>
              <a:gd name="T48" fmla="*/ 84138 w 55"/>
              <a:gd name="T49" fmla="*/ 46037 h 56"/>
              <a:gd name="T50" fmla="*/ 84138 w 55"/>
              <a:gd name="T51" fmla="*/ 42863 h 56"/>
              <a:gd name="T52" fmla="*/ 82550 w 55"/>
              <a:gd name="T53" fmla="*/ 38100 h 56"/>
              <a:gd name="T54" fmla="*/ 80963 w 55"/>
              <a:gd name="T55" fmla="*/ 28575 h 56"/>
              <a:gd name="T56" fmla="*/ 77788 w 55"/>
              <a:gd name="T57" fmla="*/ 25400 h 56"/>
              <a:gd name="T58" fmla="*/ 69850 w 55"/>
              <a:gd name="T59" fmla="*/ 17463 h 56"/>
              <a:gd name="T60" fmla="*/ 61913 w 55"/>
              <a:gd name="T61" fmla="*/ 12700 h 56"/>
              <a:gd name="T62" fmla="*/ 53975 w 55"/>
              <a:gd name="T63" fmla="*/ 11113 h 56"/>
              <a:gd name="T64" fmla="*/ 47625 w 55"/>
              <a:gd name="T65" fmla="*/ 9525 h 56"/>
              <a:gd name="T66" fmla="*/ 41275 w 55"/>
              <a:gd name="T67" fmla="*/ 9525 h 56"/>
              <a:gd name="T68" fmla="*/ 34925 w 55"/>
              <a:gd name="T69" fmla="*/ 11113 h 56"/>
              <a:gd name="T70" fmla="*/ 28575 w 55"/>
              <a:gd name="T71" fmla="*/ 15875 h 56"/>
              <a:gd name="T72" fmla="*/ 9525 w 55"/>
              <a:gd name="T73" fmla="*/ 26988 h 5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5"/>
              <a:gd name="T112" fmla="*/ 0 h 56"/>
              <a:gd name="T113" fmla="*/ 55 w 55"/>
              <a:gd name="T114" fmla="*/ 56 h 5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5" h="56">
                <a:moveTo>
                  <a:pt x="11" y="0"/>
                </a:moveTo>
                <a:lnTo>
                  <a:pt x="11" y="8"/>
                </a:lnTo>
                <a:lnTo>
                  <a:pt x="11" y="10"/>
                </a:lnTo>
                <a:lnTo>
                  <a:pt x="9" y="12"/>
                </a:lnTo>
                <a:lnTo>
                  <a:pt x="8" y="13"/>
                </a:lnTo>
                <a:lnTo>
                  <a:pt x="7" y="15"/>
                </a:lnTo>
                <a:lnTo>
                  <a:pt x="7" y="17"/>
                </a:lnTo>
                <a:lnTo>
                  <a:pt x="6" y="21"/>
                </a:lnTo>
                <a:lnTo>
                  <a:pt x="5" y="22"/>
                </a:lnTo>
                <a:lnTo>
                  <a:pt x="4" y="24"/>
                </a:lnTo>
                <a:lnTo>
                  <a:pt x="3" y="25"/>
                </a:lnTo>
                <a:lnTo>
                  <a:pt x="2" y="27"/>
                </a:lnTo>
                <a:lnTo>
                  <a:pt x="1" y="28"/>
                </a:lnTo>
                <a:lnTo>
                  <a:pt x="1" y="30"/>
                </a:lnTo>
                <a:lnTo>
                  <a:pt x="0" y="32"/>
                </a:lnTo>
                <a:lnTo>
                  <a:pt x="0" y="34"/>
                </a:lnTo>
                <a:lnTo>
                  <a:pt x="0" y="38"/>
                </a:lnTo>
                <a:lnTo>
                  <a:pt x="0" y="40"/>
                </a:lnTo>
                <a:lnTo>
                  <a:pt x="0" y="44"/>
                </a:lnTo>
                <a:lnTo>
                  <a:pt x="1" y="45"/>
                </a:lnTo>
                <a:lnTo>
                  <a:pt x="2" y="46"/>
                </a:lnTo>
                <a:lnTo>
                  <a:pt x="5" y="50"/>
                </a:lnTo>
                <a:lnTo>
                  <a:pt x="8" y="53"/>
                </a:lnTo>
                <a:lnTo>
                  <a:pt x="10" y="54"/>
                </a:lnTo>
                <a:lnTo>
                  <a:pt x="12" y="55"/>
                </a:lnTo>
                <a:lnTo>
                  <a:pt x="13" y="55"/>
                </a:lnTo>
                <a:lnTo>
                  <a:pt x="15" y="55"/>
                </a:lnTo>
                <a:lnTo>
                  <a:pt x="17" y="54"/>
                </a:lnTo>
                <a:lnTo>
                  <a:pt x="19" y="53"/>
                </a:lnTo>
                <a:lnTo>
                  <a:pt x="21" y="52"/>
                </a:lnTo>
                <a:lnTo>
                  <a:pt x="22" y="52"/>
                </a:lnTo>
                <a:lnTo>
                  <a:pt x="24" y="51"/>
                </a:lnTo>
                <a:lnTo>
                  <a:pt x="26" y="50"/>
                </a:lnTo>
                <a:lnTo>
                  <a:pt x="28" y="49"/>
                </a:lnTo>
                <a:lnTo>
                  <a:pt x="30" y="48"/>
                </a:lnTo>
                <a:lnTo>
                  <a:pt x="32" y="47"/>
                </a:lnTo>
                <a:lnTo>
                  <a:pt x="34" y="46"/>
                </a:lnTo>
                <a:lnTo>
                  <a:pt x="36" y="46"/>
                </a:lnTo>
                <a:lnTo>
                  <a:pt x="37" y="45"/>
                </a:lnTo>
                <a:lnTo>
                  <a:pt x="39" y="44"/>
                </a:lnTo>
                <a:lnTo>
                  <a:pt x="41" y="42"/>
                </a:lnTo>
                <a:lnTo>
                  <a:pt x="43" y="41"/>
                </a:lnTo>
                <a:lnTo>
                  <a:pt x="45" y="39"/>
                </a:lnTo>
                <a:lnTo>
                  <a:pt x="47" y="37"/>
                </a:lnTo>
                <a:lnTo>
                  <a:pt x="48" y="35"/>
                </a:lnTo>
                <a:lnTo>
                  <a:pt x="49" y="34"/>
                </a:lnTo>
                <a:lnTo>
                  <a:pt x="49" y="32"/>
                </a:lnTo>
                <a:lnTo>
                  <a:pt x="50" y="30"/>
                </a:lnTo>
                <a:lnTo>
                  <a:pt x="52" y="30"/>
                </a:lnTo>
                <a:lnTo>
                  <a:pt x="53" y="29"/>
                </a:lnTo>
                <a:lnTo>
                  <a:pt x="54" y="28"/>
                </a:lnTo>
                <a:lnTo>
                  <a:pt x="53" y="27"/>
                </a:lnTo>
                <a:lnTo>
                  <a:pt x="52" y="25"/>
                </a:lnTo>
                <a:lnTo>
                  <a:pt x="52" y="24"/>
                </a:lnTo>
                <a:lnTo>
                  <a:pt x="51" y="22"/>
                </a:lnTo>
                <a:lnTo>
                  <a:pt x="51" y="18"/>
                </a:lnTo>
                <a:lnTo>
                  <a:pt x="50" y="17"/>
                </a:lnTo>
                <a:lnTo>
                  <a:pt x="49" y="16"/>
                </a:lnTo>
                <a:lnTo>
                  <a:pt x="46" y="12"/>
                </a:lnTo>
                <a:lnTo>
                  <a:pt x="44" y="11"/>
                </a:lnTo>
                <a:lnTo>
                  <a:pt x="42" y="10"/>
                </a:lnTo>
                <a:lnTo>
                  <a:pt x="39" y="8"/>
                </a:lnTo>
                <a:lnTo>
                  <a:pt x="37" y="7"/>
                </a:lnTo>
                <a:lnTo>
                  <a:pt x="34" y="7"/>
                </a:lnTo>
                <a:lnTo>
                  <a:pt x="32" y="6"/>
                </a:lnTo>
                <a:lnTo>
                  <a:pt x="30" y="6"/>
                </a:lnTo>
                <a:lnTo>
                  <a:pt x="28" y="6"/>
                </a:lnTo>
                <a:lnTo>
                  <a:pt x="26" y="6"/>
                </a:lnTo>
                <a:lnTo>
                  <a:pt x="24" y="6"/>
                </a:lnTo>
                <a:lnTo>
                  <a:pt x="22" y="7"/>
                </a:lnTo>
                <a:lnTo>
                  <a:pt x="21" y="9"/>
                </a:lnTo>
                <a:lnTo>
                  <a:pt x="18" y="10"/>
                </a:lnTo>
                <a:lnTo>
                  <a:pt x="15" y="12"/>
                </a:lnTo>
                <a:lnTo>
                  <a:pt x="6" y="17"/>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
        <p:nvSpPr>
          <p:cNvPr id="20550" name="SMARTPenAnnotation66"/>
          <p:cNvSpPr>
            <a:spLocks/>
          </p:cNvSpPr>
          <p:nvPr/>
        </p:nvSpPr>
        <p:spPr bwMode="auto">
          <a:xfrm>
            <a:off x="2322513" y="3975100"/>
            <a:ext cx="3482975" cy="115888"/>
          </a:xfrm>
          <a:custGeom>
            <a:avLst/>
            <a:gdLst>
              <a:gd name="T0" fmla="*/ 0 w 2194"/>
              <a:gd name="T1" fmla="*/ 114300 h 73"/>
              <a:gd name="T2" fmla="*/ 60325 w 2194"/>
              <a:gd name="T3" fmla="*/ 114300 h 73"/>
              <a:gd name="T4" fmla="*/ 65087 w 2194"/>
              <a:gd name="T5" fmla="*/ 114300 h 73"/>
              <a:gd name="T6" fmla="*/ 68262 w 2194"/>
              <a:gd name="T7" fmla="*/ 112713 h 73"/>
              <a:gd name="T8" fmla="*/ 73025 w 2194"/>
              <a:gd name="T9" fmla="*/ 109538 h 73"/>
              <a:gd name="T10" fmla="*/ 80962 w 2194"/>
              <a:gd name="T11" fmla="*/ 107950 h 73"/>
              <a:gd name="T12" fmla="*/ 188912 w 2194"/>
              <a:gd name="T13" fmla="*/ 106363 h 73"/>
              <a:gd name="T14" fmla="*/ 258762 w 2194"/>
              <a:gd name="T15" fmla="*/ 106363 h 73"/>
              <a:gd name="T16" fmla="*/ 268287 w 2194"/>
              <a:gd name="T17" fmla="*/ 103188 h 73"/>
              <a:gd name="T18" fmla="*/ 279400 w 2194"/>
              <a:gd name="T19" fmla="*/ 100013 h 73"/>
              <a:gd name="T20" fmla="*/ 314325 w 2194"/>
              <a:gd name="T21" fmla="*/ 96838 h 73"/>
              <a:gd name="T22" fmla="*/ 469900 w 2194"/>
              <a:gd name="T23" fmla="*/ 96838 h 73"/>
              <a:gd name="T24" fmla="*/ 481012 w 2194"/>
              <a:gd name="T25" fmla="*/ 93663 h 73"/>
              <a:gd name="T26" fmla="*/ 493712 w 2194"/>
              <a:gd name="T27" fmla="*/ 90488 h 73"/>
              <a:gd name="T28" fmla="*/ 541337 w 2194"/>
              <a:gd name="T29" fmla="*/ 87313 h 73"/>
              <a:gd name="T30" fmla="*/ 628650 w 2194"/>
              <a:gd name="T31" fmla="*/ 87313 h 73"/>
              <a:gd name="T32" fmla="*/ 636587 w 2194"/>
              <a:gd name="T33" fmla="*/ 85725 h 73"/>
              <a:gd name="T34" fmla="*/ 650875 w 2194"/>
              <a:gd name="T35" fmla="*/ 82550 h 73"/>
              <a:gd name="T36" fmla="*/ 752475 w 2194"/>
              <a:gd name="T37" fmla="*/ 77788 h 73"/>
              <a:gd name="T38" fmla="*/ 760412 w 2194"/>
              <a:gd name="T39" fmla="*/ 76200 h 73"/>
              <a:gd name="T40" fmla="*/ 776287 w 2194"/>
              <a:gd name="T41" fmla="*/ 73025 h 73"/>
              <a:gd name="T42" fmla="*/ 877887 w 2194"/>
              <a:gd name="T43" fmla="*/ 69850 h 73"/>
              <a:gd name="T44" fmla="*/ 928687 w 2194"/>
              <a:gd name="T45" fmla="*/ 69850 h 73"/>
              <a:gd name="T46" fmla="*/ 935037 w 2194"/>
              <a:gd name="T47" fmla="*/ 66675 h 73"/>
              <a:gd name="T48" fmla="*/ 949325 w 2194"/>
              <a:gd name="T49" fmla="*/ 63500 h 73"/>
              <a:gd name="T50" fmla="*/ 1054100 w 2194"/>
              <a:gd name="T51" fmla="*/ 61913 h 73"/>
              <a:gd name="T52" fmla="*/ 1068387 w 2194"/>
              <a:gd name="T53" fmla="*/ 58738 h 73"/>
              <a:gd name="T54" fmla="*/ 1082675 w 2194"/>
              <a:gd name="T55" fmla="*/ 55563 h 73"/>
              <a:gd name="T56" fmla="*/ 1182687 w 2194"/>
              <a:gd name="T57" fmla="*/ 52388 h 73"/>
              <a:gd name="T58" fmla="*/ 1198562 w 2194"/>
              <a:gd name="T59" fmla="*/ 49213 h 73"/>
              <a:gd name="T60" fmla="*/ 1214437 w 2194"/>
              <a:gd name="T61" fmla="*/ 46038 h 73"/>
              <a:gd name="T62" fmla="*/ 1317625 w 2194"/>
              <a:gd name="T63" fmla="*/ 42863 h 73"/>
              <a:gd name="T64" fmla="*/ 1368425 w 2194"/>
              <a:gd name="T65" fmla="*/ 42863 h 73"/>
              <a:gd name="T66" fmla="*/ 1376362 w 2194"/>
              <a:gd name="T67" fmla="*/ 41275 h 73"/>
              <a:gd name="T68" fmla="*/ 1393825 w 2194"/>
              <a:gd name="T69" fmla="*/ 36513 h 73"/>
              <a:gd name="T70" fmla="*/ 1474787 w 2194"/>
              <a:gd name="T71" fmla="*/ 34925 h 73"/>
              <a:gd name="T72" fmla="*/ 1489075 w 2194"/>
              <a:gd name="T73" fmla="*/ 31750 h 73"/>
              <a:gd name="T74" fmla="*/ 1501775 w 2194"/>
              <a:gd name="T75" fmla="*/ 28575 h 73"/>
              <a:gd name="T76" fmla="*/ 1611312 w 2194"/>
              <a:gd name="T77" fmla="*/ 25400 h 73"/>
              <a:gd name="T78" fmla="*/ 1689100 w 2194"/>
              <a:gd name="T79" fmla="*/ 23813 h 73"/>
              <a:gd name="T80" fmla="*/ 1697038 w 2194"/>
              <a:gd name="T81" fmla="*/ 22225 h 73"/>
              <a:gd name="T82" fmla="*/ 1712913 w 2194"/>
              <a:gd name="T83" fmla="*/ 19050 h 73"/>
              <a:gd name="T84" fmla="*/ 1816100 w 2194"/>
              <a:gd name="T85" fmla="*/ 15875 h 73"/>
              <a:gd name="T86" fmla="*/ 1873250 w 2194"/>
              <a:gd name="T87" fmla="*/ 15875 h 73"/>
              <a:gd name="T88" fmla="*/ 1881187 w 2194"/>
              <a:gd name="T89" fmla="*/ 14288 h 73"/>
              <a:gd name="T90" fmla="*/ 1895475 w 2194"/>
              <a:gd name="T91" fmla="*/ 11113 h 73"/>
              <a:gd name="T92" fmla="*/ 2003425 w 2194"/>
              <a:gd name="T93" fmla="*/ 7938 h 73"/>
              <a:gd name="T94" fmla="*/ 2163762 w 2194"/>
              <a:gd name="T95" fmla="*/ 7938 h 73"/>
              <a:gd name="T96" fmla="*/ 2179637 w 2194"/>
              <a:gd name="T97" fmla="*/ 4763 h 73"/>
              <a:gd name="T98" fmla="*/ 2195512 w 2194"/>
              <a:gd name="T99" fmla="*/ 1588 h 73"/>
              <a:gd name="T100" fmla="*/ 2209800 w 2194"/>
              <a:gd name="T101" fmla="*/ 0 h 73"/>
              <a:gd name="T102" fmla="*/ 2224087 w 2194"/>
              <a:gd name="T103" fmla="*/ 1588 h 73"/>
              <a:gd name="T104" fmla="*/ 2241550 w 2194"/>
              <a:gd name="T105" fmla="*/ 4763 h 73"/>
              <a:gd name="T106" fmla="*/ 2349500 w 2194"/>
              <a:gd name="T107" fmla="*/ 7938 h 73"/>
              <a:gd name="T108" fmla="*/ 3228974 w 2194"/>
              <a:gd name="T109" fmla="*/ 7938 h 73"/>
              <a:gd name="T110" fmla="*/ 3240087 w 2194"/>
              <a:gd name="T111" fmla="*/ 9525 h 73"/>
              <a:gd name="T112" fmla="*/ 3251200 w 2194"/>
              <a:gd name="T113" fmla="*/ 14288 h 73"/>
              <a:gd name="T114" fmla="*/ 3263900 w 2194"/>
              <a:gd name="T115" fmla="*/ 15875 h 73"/>
              <a:gd name="T116" fmla="*/ 3371850 w 2194"/>
              <a:gd name="T117" fmla="*/ 15875 h 73"/>
              <a:gd name="T118" fmla="*/ 3481388 w 2194"/>
              <a:gd name="T119" fmla="*/ 15875 h 73"/>
              <a:gd name="T120" fmla="*/ 3473450 w 2194"/>
              <a:gd name="T121" fmla="*/ 15875 h 7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194"/>
              <a:gd name="T184" fmla="*/ 0 h 73"/>
              <a:gd name="T185" fmla="*/ 2194 w 2194"/>
              <a:gd name="T186" fmla="*/ 73 h 7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194" h="73">
                <a:moveTo>
                  <a:pt x="0" y="72"/>
                </a:moveTo>
                <a:lnTo>
                  <a:pt x="38" y="72"/>
                </a:lnTo>
                <a:lnTo>
                  <a:pt x="41" y="72"/>
                </a:lnTo>
                <a:lnTo>
                  <a:pt x="43" y="71"/>
                </a:lnTo>
                <a:lnTo>
                  <a:pt x="46" y="69"/>
                </a:lnTo>
                <a:lnTo>
                  <a:pt x="51" y="68"/>
                </a:lnTo>
                <a:lnTo>
                  <a:pt x="119" y="67"/>
                </a:lnTo>
                <a:lnTo>
                  <a:pt x="163" y="67"/>
                </a:lnTo>
                <a:lnTo>
                  <a:pt x="169" y="65"/>
                </a:lnTo>
                <a:lnTo>
                  <a:pt x="176" y="63"/>
                </a:lnTo>
                <a:lnTo>
                  <a:pt x="198" y="61"/>
                </a:lnTo>
                <a:lnTo>
                  <a:pt x="296" y="61"/>
                </a:lnTo>
                <a:lnTo>
                  <a:pt x="303" y="59"/>
                </a:lnTo>
                <a:lnTo>
                  <a:pt x="311" y="57"/>
                </a:lnTo>
                <a:lnTo>
                  <a:pt x="341" y="55"/>
                </a:lnTo>
                <a:lnTo>
                  <a:pt x="396" y="55"/>
                </a:lnTo>
                <a:lnTo>
                  <a:pt x="401" y="54"/>
                </a:lnTo>
                <a:lnTo>
                  <a:pt x="410" y="52"/>
                </a:lnTo>
                <a:lnTo>
                  <a:pt x="474" y="49"/>
                </a:lnTo>
                <a:lnTo>
                  <a:pt x="479" y="48"/>
                </a:lnTo>
                <a:lnTo>
                  <a:pt x="489" y="46"/>
                </a:lnTo>
                <a:lnTo>
                  <a:pt x="553" y="44"/>
                </a:lnTo>
                <a:lnTo>
                  <a:pt x="585" y="44"/>
                </a:lnTo>
                <a:lnTo>
                  <a:pt x="589" y="42"/>
                </a:lnTo>
                <a:lnTo>
                  <a:pt x="598" y="40"/>
                </a:lnTo>
                <a:lnTo>
                  <a:pt x="664" y="39"/>
                </a:lnTo>
                <a:lnTo>
                  <a:pt x="673" y="37"/>
                </a:lnTo>
                <a:lnTo>
                  <a:pt x="682" y="35"/>
                </a:lnTo>
                <a:lnTo>
                  <a:pt x="745" y="33"/>
                </a:lnTo>
                <a:lnTo>
                  <a:pt x="755" y="31"/>
                </a:lnTo>
                <a:lnTo>
                  <a:pt x="765" y="29"/>
                </a:lnTo>
                <a:lnTo>
                  <a:pt x="830" y="27"/>
                </a:lnTo>
                <a:lnTo>
                  <a:pt x="862" y="27"/>
                </a:lnTo>
                <a:lnTo>
                  <a:pt x="867" y="26"/>
                </a:lnTo>
                <a:lnTo>
                  <a:pt x="878" y="23"/>
                </a:lnTo>
                <a:lnTo>
                  <a:pt x="929" y="22"/>
                </a:lnTo>
                <a:lnTo>
                  <a:pt x="938" y="20"/>
                </a:lnTo>
                <a:lnTo>
                  <a:pt x="946" y="18"/>
                </a:lnTo>
                <a:lnTo>
                  <a:pt x="1015" y="16"/>
                </a:lnTo>
                <a:lnTo>
                  <a:pt x="1064" y="15"/>
                </a:lnTo>
                <a:lnTo>
                  <a:pt x="1069" y="14"/>
                </a:lnTo>
                <a:lnTo>
                  <a:pt x="1079" y="12"/>
                </a:lnTo>
                <a:lnTo>
                  <a:pt x="1144" y="10"/>
                </a:lnTo>
                <a:lnTo>
                  <a:pt x="1180" y="10"/>
                </a:lnTo>
                <a:lnTo>
                  <a:pt x="1185" y="9"/>
                </a:lnTo>
                <a:lnTo>
                  <a:pt x="1194" y="7"/>
                </a:lnTo>
                <a:lnTo>
                  <a:pt x="1262" y="5"/>
                </a:lnTo>
                <a:lnTo>
                  <a:pt x="1363" y="5"/>
                </a:lnTo>
                <a:lnTo>
                  <a:pt x="1373" y="3"/>
                </a:lnTo>
                <a:lnTo>
                  <a:pt x="1383" y="1"/>
                </a:lnTo>
                <a:lnTo>
                  <a:pt x="1392" y="0"/>
                </a:lnTo>
                <a:lnTo>
                  <a:pt x="1401" y="1"/>
                </a:lnTo>
                <a:lnTo>
                  <a:pt x="1412" y="3"/>
                </a:lnTo>
                <a:lnTo>
                  <a:pt x="1480" y="5"/>
                </a:lnTo>
                <a:lnTo>
                  <a:pt x="2034" y="5"/>
                </a:lnTo>
                <a:lnTo>
                  <a:pt x="2041" y="6"/>
                </a:lnTo>
                <a:lnTo>
                  <a:pt x="2048" y="9"/>
                </a:lnTo>
                <a:lnTo>
                  <a:pt x="2056" y="10"/>
                </a:lnTo>
                <a:lnTo>
                  <a:pt x="2124" y="10"/>
                </a:lnTo>
                <a:lnTo>
                  <a:pt x="2193" y="10"/>
                </a:lnTo>
                <a:lnTo>
                  <a:pt x="2188" y="10"/>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
        <p:nvSpPr>
          <p:cNvPr id="20551" name="SMARTPenAnnotation67"/>
          <p:cNvSpPr>
            <a:spLocks/>
          </p:cNvSpPr>
          <p:nvPr/>
        </p:nvSpPr>
        <p:spPr bwMode="auto">
          <a:xfrm>
            <a:off x="5724525" y="3919538"/>
            <a:ext cx="107950" cy="144462"/>
          </a:xfrm>
          <a:custGeom>
            <a:avLst/>
            <a:gdLst>
              <a:gd name="T0" fmla="*/ 7937 w 68"/>
              <a:gd name="T1" fmla="*/ 0 h 91"/>
              <a:gd name="T2" fmla="*/ 11112 w 68"/>
              <a:gd name="T3" fmla="*/ 11112 h 91"/>
              <a:gd name="T4" fmla="*/ 15875 w 68"/>
              <a:gd name="T5" fmla="*/ 15875 h 91"/>
              <a:gd name="T6" fmla="*/ 20637 w 68"/>
              <a:gd name="T7" fmla="*/ 17462 h 91"/>
              <a:gd name="T8" fmla="*/ 26988 w 68"/>
              <a:gd name="T9" fmla="*/ 20637 h 91"/>
              <a:gd name="T10" fmla="*/ 31750 w 68"/>
              <a:gd name="T11" fmla="*/ 23812 h 91"/>
              <a:gd name="T12" fmla="*/ 38100 w 68"/>
              <a:gd name="T13" fmla="*/ 25400 h 91"/>
              <a:gd name="T14" fmla="*/ 44450 w 68"/>
              <a:gd name="T15" fmla="*/ 30162 h 91"/>
              <a:gd name="T16" fmla="*/ 50800 w 68"/>
              <a:gd name="T17" fmla="*/ 34925 h 91"/>
              <a:gd name="T18" fmla="*/ 55562 w 68"/>
              <a:gd name="T19" fmla="*/ 39687 h 91"/>
              <a:gd name="T20" fmla="*/ 61912 w 68"/>
              <a:gd name="T21" fmla="*/ 42862 h 91"/>
              <a:gd name="T22" fmla="*/ 68262 w 68"/>
              <a:gd name="T23" fmla="*/ 44450 h 91"/>
              <a:gd name="T24" fmla="*/ 74612 w 68"/>
              <a:gd name="T25" fmla="*/ 49212 h 91"/>
              <a:gd name="T26" fmla="*/ 79375 w 68"/>
              <a:gd name="T27" fmla="*/ 52387 h 91"/>
              <a:gd name="T28" fmla="*/ 85725 w 68"/>
              <a:gd name="T29" fmla="*/ 53975 h 91"/>
              <a:gd name="T30" fmla="*/ 92075 w 68"/>
              <a:gd name="T31" fmla="*/ 58737 h 91"/>
              <a:gd name="T32" fmla="*/ 95250 w 68"/>
              <a:gd name="T33" fmla="*/ 63500 h 91"/>
              <a:gd name="T34" fmla="*/ 96837 w 68"/>
              <a:gd name="T35" fmla="*/ 68262 h 91"/>
              <a:gd name="T36" fmla="*/ 101600 w 68"/>
              <a:gd name="T37" fmla="*/ 69850 h 91"/>
              <a:gd name="T38" fmla="*/ 104775 w 68"/>
              <a:gd name="T39" fmla="*/ 74612 h 91"/>
              <a:gd name="T40" fmla="*/ 106363 w 68"/>
              <a:gd name="T41" fmla="*/ 84137 h 91"/>
              <a:gd name="T42" fmla="*/ 103188 w 68"/>
              <a:gd name="T43" fmla="*/ 92075 h 91"/>
              <a:gd name="T44" fmla="*/ 96837 w 68"/>
              <a:gd name="T45" fmla="*/ 98425 h 91"/>
              <a:gd name="T46" fmla="*/ 93662 w 68"/>
              <a:gd name="T47" fmla="*/ 98425 h 91"/>
              <a:gd name="T48" fmla="*/ 87312 w 68"/>
              <a:gd name="T49" fmla="*/ 101600 h 91"/>
              <a:gd name="T50" fmla="*/ 82550 w 68"/>
              <a:gd name="T51" fmla="*/ 104775 h 91"/>
              <a:gd name="T52" fmla="*/ 76200 w 68"/>
              <a:gd name="T53" fmla="*/ 106362 h 91"/>
              <a:gd name="T54" fmla="*/ 71437 w 68"/>
              <a:gd name="T55" fmla="*/ 109537 h 91"/>
              <a:gd name="T56" fmla="*/ 65087 w 68"/>
              <a:gd name="T57" fmla="*/ 114300 h 91"/>
              <a:gd name="T58" fmla="*/ 58737 w 68"/>
              <a:gd name="T59" fmla="*/ 115887 h 91"/>
              <a:gd name="T60" fmla="*/ 52388 w 68"/>
              <a:gd name="T61" fmla="*/ 115887 h 91"/>
              <a:gd name="T62" fmla="*/ 47625 w 68"/>
              <a:gd name="T63" fmla="*/ 117475 h 91"/>
              <a:gd name="T64" fmla="*/ 41275 w 68"/>
              <a:gd name="T65" fmla="*/ 120650 h 91"/>
              <a:gd name="T66" fmla="*/ 34925 w 68"/>
              <a:gd name="T67" fmla="*/ 123825 h 91"/>
              <a:gd name="T68" fmla="*/ 28575 w 68"/>
              <a:gd name="T69" fmla="*/ 125412 h 91"/>
              <a:gd name="T70" fmla="*/ 23812 w 68"/>
              <a:gd name="T71" fmla="*/ 125412 h 91"/>
              <a:gd name="T72" fmla="*/ 20637 w 68"/>
              <a:gd name="T73" fmla="*/ 128587 h 91"/>
              <a:gd name="T74" fmla="*/ 17462 w 68"/>
              <a:gd name="T75" fmla="*/ 131762 h 91"/>
              <a:gd name="T76" fmla="*/ 9525 w 68"/>
              <a:gd name="T77" fmla="*/ 134937 h 91"/>
              <a:gd name="T78" fmla="*/ 3175 w 68"/>
              <a:gd name="T79" fmla="*/ 134937 h 91"/>
              <a:gd name="T80" fmla="*/ 1588 w 68"/>
              <a:gd name="T81" fmla="*/ 136525 h 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8"/>
              <a:gd name="T124" fmla="*/ 0 h 91"/>
              <a:gd name="T125" fmla="*/ 68 w 68"/>
              <a:gd name="T126" fmla="*/ 91 h 9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8" h="91">
                <a:moveTo>
                  <a:pt x="5" y="6"/>
                </a:moveTo>
                <a:lnTo>
                  <a:pt x="5" y="0"/>
                </a:lnTo>
                <a:lnTo>
                  <a:pt x="5" y="5"/>
                </a:lnTo>
                <a:lnTo>
                  <a:pt x="7" y="7"/>
                </a:lnTo>
                <a:lnTo>
                  <a:pt x="8" y="9"/>
                </a:lnTo>
                <a:lnTo>
                  <a:pt x="10" y="10"/>
                </a:lnTo>
                <a:lnTo>
                  <a:pt x="11" y="10"/>
                </a:lnTo>
                <a:lnTo>
                  <a:pt x="13" y="11"/>
                </a:lnTo>
                <a:lnTo>
                  <a:pt x="15" y="12"/>
                </a:lnTo>
                <a:lnTo>
                  <a:pt x="17" y="13"/>
                </a:lnTo>
                <a:lnTo>
                  <a:pt x="18" y="14"/>
                </a:lnTo>
                <a:lnTo>
                  <a:pt x="20" y="15"/>
                </a:lnTo>
                <a:lnTo>
                  <a:pt x="22" y="16"/>
                </a:lnTo>
                <a:lnTo>
                  <a:pt x="24" y="16"/>
                </a:lnTo>
                <a:lnTo>
                  <a:pt x="26" y="17"/>
                </a:lnTo>
                <a:lnTo>
                  <a:pt x="28" y="19"/>
                </a:lnTo>
                <a:lnTo>
                  <a:pt x="30" y="20"/>
                </a:lnTo>
                <a:lnTo>
                  <a:pt x="32" y="22"/>
                </a:lnTo>
                <a:lnTo>
                  <a:pt x="33" y="23"/>
                </a:lnTo>
                <a:lnTo>
                  <a:pt x="35" y="25"/>
                </a:lnTo>
                <a:lnTo>
                  <a:pt x="37" y="26"/>
                </a:lnTo>
                <a:lnTo>
                  <a:pt x="39" y="27"/>
                </a:lnTo>
                <a:lnTo>
                  <a:pt x="41" y="27"/>
                </a:lnTo>
                <a:lnTo>
                  <a:pt x="43" y="28"/>
                </a:lnTo>
                <a:lnTo>
                  <a:pt x="45" y="30"/>
                </a:lnTo>
                <a:lnTo>
                  <a:pt x="47" y="31"/>
                </a:lnTo>
                <a:lnTo>
                  <a:pt x="48" y="32"/>
                </a:lnTo>
                <a:lnTo>
                  <a:pt x="50" y="33"/>
                </a:lnTo>
                <a:lnTo>
                  <a:pt x="52" y="33"/>
                </a:lnTo>
                <a:lnTo>
                  <a:pt x="54" y="34"/>
                </a:lnTo>
                <a:lnTo>
                  <a:pt x="56" y="35"/>
                </a:lnTo>
                <a:lnTo>
                  <a:pt x="58" y="37"/>
                </a:lnTo>
                <a:lnTo>
                  <a:pt x="59" y="38"/>
                </a:lnTo>
                <a:lnTo>
                  <a:pt x="60" y="40"/>
                </a:lnTo>
                <a:lnTo>
                  <a:pt x="60" y="42"/>
                </a:lnTo>
                <a:lnTo>
                  <a:pt x="61" y="43"/>
                </a:lnTo>
                <a:lnTo>
                  <a:pt x="63" y="44"/>
                </a:lnTo>
                <a:lnTo>
                  <a:pt x="64" y="44"/>
                </a:lnTo>
                <a:lnTo>
                  <a:pt x="65" y="45"/>
                </a:lnTo>
                <a:lnTo>
                  <a:pt x="66" y="47"/>
                </a:lnTo>
                <a:lnTo>
                  <a:pt x="67" y="51"/>
                </a:lnTo>
                <a:lnTo>
                  <a:pt x="67" y="53"/>
                </a:lnTo>
                <a:lnTo>
                  <a:pt x="67" y="56"/>
                </a:lnTo>
                <a:lnTo>
                  <a:pt x="65" y="58"/>
                </a:lnTo>
                <a:lnTo>
                  <a:pt x="62" y="61"/>
                </a:lnTo>
                <a:lnTo>
                  <a:pt x="61" y="62"/>
                </a:lnTo>
                <a:lnTo>
                  <a:pt x="60" y="62"/>
                </a:lnTo>
                <a:lnTo>
                  <a:pt x="59" y="62"/>
                </a:lnTo>
                <a:lnTo>
                  <a:pt x="57" y="63"/>
                </a:lnTo>
                <a:lnTo>
                  <a:pt x="55" y="64"/>
                </a:lnTo>
                <a:lnTo>
                  <a:pt x="54" y="65"/>
                </a:lnTo>
                <a:lnTo>
                  <a:pt x="52" y="66"/>
                </a:lnTo>
                <a:lnTo>
                  <a:pt x="50" y="67"/>
                </a:lnTo>
                <a:lnTo>
                  <a:pt x="48" y="67"/>
                </a:lnTo>
                <a:lnTo>
                  <a:pt x="46" y="68"/>
                </a:lnTo>
                <a:lnTo>
                  <a:pt x="45" y="69"/>
                </a:lnTo>
                <a:lnTo>
                  <a:pt x="43" y="71"/>
                </a:lnTo>
                <a:lnTo>
                  <a:pt x="41" y="72"/>
                </a:lnTo>
                <a:lnTo>
                  <a:pt x="39" y="72"/>
                </a:lnTo>
                <a:lnTo>
                  <a:pt x="37" y="73"/>
                </a:lnTo>
                <a:lnTo>
                  <a:pt x="35" y="73"/>
                </a:lnTo>
                <a:lnTo>
                  <a:pt x="33" y="73"/>
                </a:lnTo>
                <a:lnTo>
                  <a:pt x="31" y="73"/>
                </a:lnTo>
                <a:lnTo>
                  <a:pt x="30" y="74"/>
                </a:lnTo>
                <a:lnTo>
                  <a:pt x="28" y="75"/>
                </a:lnTo>
                <a:lnTo>
                  <a:pt x="26" y="76"/>
                </a:lnTo>
                <a:lnTo>
                  <a:pt x="24" y="77"/>
                </a:lnTo>
                <a:lnTo>
                  <a:pt x="22" y="78"/>
                </a:lnTo>
                <a:lnTo>
                  <a:pt x="20" y="78"/>
                </a:lnTo>
                <a:lnTo>
                  <a:pt x="18" y="79"/>
                </a:lnTo>
                <a:lnTo>
                  <a:pt x="17" y="79"/>
                </a:lnTo>
                <a:lnTo>
                  <a:pt x="15" y="79"/>
                </a:lnTo>
                <a:lnTo>
                  <a:pt x="13" y="80"/>
                </a:lnTo>
                <a:lnTo>
                  <a:pt x="13" y="81"/>
                </a:lnTo>
                <a:lnTo>
                  <a:pt x="12" y="82"/>
                </a:lnTo>
                <a:lnTo>
                  <a:pt x="11" y="83"/>
                </a:lnTo>
                <a:lnTo>
                  <a:pt x="10" y="84"/>
                </a:lnTo>
                <a:lnTo>
                  <a:pt x="6" y="85"/>
                </a:lnTo>
                <a:lnTo>
                  <a:pt x="4" y="85"/>
                </a:lnTo>
                <a:lnTo>
                  <a:pt x="2" y="85"/>
                </a:lnTo>
                <a:lnTo>
                  <a:pt x="1" y="85"/>
                </a:lnTo>
                <a:lnTo>
                  <a:pt x="1" y="86"/>
                </a:lnTo>
                <a:lnTo>
                  <a:pt x="0" y="90"/>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
        <p:nvSpPr>
          <p:cNvPr id="20552" name="SMARTPenAnnotation68"/>
          <p:cNvSpPr>
            <a:spLocks/>
          </p:cNvSpPr>
          <p:nvPr/>
        </p:nvSpPr>
        <p:spPr bwMode="auto">
          <a:xfrm>
            <a:off x="2374900" y="4010025"/>
            <a:ext cx="153988" cy="134938"/>
          </a:xfrm>
          <a:custGeom>
            <a:avLst/>
            <a:gdLst>
              <a:gd name="T0" fmla="*/ 152400 w 97"/>
              <a:gd name="T1" fmla="*/ 0 h 85"/>
              <a:gd name="T2" fmla="*/ 138113 w 97"/>
              <a:gd name="T3" fmla="*/ 0 h 85"/>
              <a:gd name="T4" fmla="*/ 136525 w 97"/>
              <a:gd name="T5" fmla="*/ 0 h 85"/>
              <a:gd name="T6" fmla="*/ 136525 w 97"/>
              <a:gd name="T7" fmla="*/ 1588 h 85"/>
              <a:gd name="T8" fmla="*/ 134938 w 97"/>
              <a:gd name="T9" fmla="*/ 4763 h 85"/>
              <a:gd name="T10" fmla="*/ 134938 w 97"/>
              <a:gd name="T11" fmla="*/ 4763 h 85"/>
              <a:gd name="T12" fmla="*/ 131763 w 97"/>
              <a:gd name="T13" fmla="*/ 6350 h 85"/>
              <a:gd name="T14" fmla="*/ 130175 w 97"/>
              <a:gd name="T15" fmla="*/ 6350 h 85"/>
              <a:gd name="T16" fmla="*/ 127000 w 97"/>
              <a:gd name="T17" fmla="*/ 7938 h 85"/>
              <a:gd name="T18" fmla="*/ 125413 w 97"/>
              <a:gd name="T19" fmla="*/ 11113 h 85"/>
              <a:gd name="T20" fmla="*/ 122238 w 97"/>
              <a:gd name="T21" fmla="*/ 12700 h 85"/>
              <a:gd name="T22" fmla="*/ 117475 w 97"/>
              <a:gd name="T23" fmla="*/ 15875 h 85"/>
              <a:gd name="T24" fmla="*/ 114300 w 97"/>
              <a:gd name="T25" fmla="*/ 17463 h 85"/>
              <a:gd name="T26" fmla="*/ 107950 w 97"/>
              <a:gd name="T27" fmla="*/ 20638 h 85"/>
              <a:gd name="T28" fmla="*/ 104775 w 97"/>
              <a:gd name="T29" fmla="*/ 22225 h 85"/>
              <a:gd name="T30" fmla="*/ 100013 w 97"/>
              <a:gd name="T31" fmla="*/ 23813 h 85"/>
              <a:gd name="T32" fmla="*/ 96838 w 97"/>
              <a:gd name="T33" fmla="*/ 23813 h 85"/>
              <a:gd name="T34" fmla="*/ 93663 w 97"/>
              <a:gd name="T35" fmla="*/ 25400 h 85"/>
              <a:gd name="T36" fmla="*/ 90488 w 97"/>
              <a:gd name="T37" fmla="*/ 28575 h 85"/>
              <a:gd name="T38" fmla="*/ 87313 w 97"/>
              <a:gd name="T39" fmla="*/ 30163 h 85"/>
              <a:gd name="T40" fmla="*/ 84138 w 97"/>
              <a:gd name="T41" fmla="*/ 31750 h 85"/>
              <a:gd name="T42" fmla="*/ 80963 w 97"/>
              <a:gd name="T43" fmla="*/ 33338 h 85"/>
              <a:gd name="T44" fmla="*/ 77788 w 97"/>
              <a:gd name="T45" fmla="*/ 33338 h 85"/>
              <a:gd name="T46" fmla="*/ 74613 w 97"/>
              <a:gd name="T47" fmla="*/ 34925 h 85"/>
              <a:gd name="T48" fmla="*/ 69850 w 97"/>
              <a:gd name="T49" fmla="*/ 36513 h 85"/>
              <a:gd name="T50" fmla="*/ 63500 w 97"/>
              <a:gd name="T51" fmla="*/ 39688 h 85"/>
              <a:gd name="T52" fmla="*/ 60325 w 97"/>
              <a:gd name="T53" fmla="*/ 41275 h 85"/>
              <a:gd name="T54" fmla="*/ 55563 w 97"/>
              <a:gd name="T55" fmla="*/ 41275 h 85"/>
              <a:gd name="T56" fmla="*/ 52388 w 97"/>
              <a:gd name="T57" fmla="*/ 42863 h 85"/>
              <a:gd name="T58" fmla="*/ 47625 w 97"/>
              <a:gd name="T59" fmla="*/ 42863 h 85"/>
              <a:gd name="T60" fmla="*/ 42863 w 97"/>
              <a:gd name="T61" fmla="*/ 42863 h 85"/>
              <a:gd name="T62" fmla="*/ 33338 w 97"/>
              <a:gd name="T63" fmla="*/ 44450 h 85"/>
              <a:gd name="T64" fmla="*/ 20638 w 97"/>
              <a:gd name="T65" fmla="*/ 44450 h 85"/>
              <a:gd name="T66" fmla="*/ 0 w 97"/>
              <a:gd name="T67" fmla="*/ 44450 h 85"/>
              <a:gd name="T68" fmla="*/ 0 w 97"/>
              <a:gd name="T69" fmla="*/ 49213 h 85"/>
              <a:gd name="T70" fmla="*/ 1588 w 97"/>
              <a:gd name="T71" fmla="*/ 50800 h 85"/>
              <a:gd name="T72" fmla="*/ 3175 w 97"/>
              <a:gd name="T73" fmla="*/ 50800 h 85"/>
              <a:gd name="T74" fmla="*/ 7938 w 97"/>
              <a:gd name="T75" fmla="*/ 52388 h 85"/>
              <a:gd name="T76" fmla="*/ 7938 w 97"/>
              <a:gd name="T77" fmla="*/ 53975 h 85"/>
              <a:gd name="T78" fmla="*/ 9525 w 97"/>
              <a:gd name="T79" fmla="*/ 57150 h 85"/>
              <a:gd name="T80" fmla="*/ 9525 w 97"/>
              <a:gd name="T81" fmla="*/ 58738 h 85"/>
              <a:gd name="T82" fmla="*/ 11113 w 97"/>
              <a:gd name="T83" fmla="*/ 60325 h 85"/>
              <a:gd name="T84" fmla="*/ 14288 w 97"/>
              <a:gd name="T85" fmla="*/ 60325 h 85"/>
              <a:gd name="T86" fmla="*/ 15875 w 97"/>
              <a:gd name="T87" fmla="*/ 61913 h 85"/>
              <a:gd name="T88" fmla="*/ 19050 w 97"/>
              <a:gd name="T89" fmla="*/ 63500 h 85"/>
              <a:gd name="T90" fmla="*/ 25400 w 97"/>
              <a:gd name="T91" fmla="*/ 69850 h 85"/>
              <a:gd name="T92" fmla="*/ 28575 w 97"/>
              <a:gd name="T93" fmla="*/ 73025 h 85"/>
              <a:gd name="T94" fmla="*/ 57150 w 97"/>
              <a:gd name="T95" fmla="*/ 100013 h 85"/>
              <a:gd name="T96" fmla="*/ 60325 w 97"/>
              <a:gd name="T97" fmla="*/ 103188 h 85"/>
              <a:gd name="T98" fmla="*/ 63500 w 97"/>
              <a:gd name="T99" fmla="*/ 103188 h 85"/>
              <a:gd name="T100" fmla="*/ 66675 w 97"/>
              <a:gd name="T101" fmla="*/ 104775 h 85"/>
              <a:gd name="T102" fmla="*/ 68263 w 97"/>
              <a:gd name="T103" fmla="*/ 106363 h 85"/>
              <a:gd name="T104" fmla="*/ 71438 w 97"/>
              <a:gd name="T105" fmla="*/ 107950 h 85"/>
              <a:gd name="T106" fmla="*/ 79375 w 97"/>
              <a:gd name="T107" fmla="*/ 114300 h 85"/>
              <a:gd name="T108" fmla="*/ 82550 w 97"/>
              <a:gd name="T109" fmla="*/ 117475 h 85"/>
              <a:gd name="T110" fmla="*/ 85725 w 97"/>
              <a:gd name="T111" fmla="*/ 119063 h 85"/>
              <a:gd name="T112" fmla="*/ 87313 w 97"/>
              <a:gd name="T113" fmla="*/ 120650 h 85"/>
              <a:gd name="T114" fmla="*/ 90488 w 97"/>
              <a:gd name="T115" fmla="*/ 122238 h 85"/>
              <a:gd name="T116" fmla="*/ 96838 w 97"/>
              <a:gd name="T117" fmla="*/ 123825 h 85"/>
              <a:gd name="T118" fmla="*/ 100013 w 97"/>
              <a:gd name="T119" fmla="*/ 127000 h 85"/>
              <a:gd name="T120" fmla="*/ 107950 w 97"/>
              <a:gd name="T121" fmla="*/ 133350 h 85"/>
              <a:gd name="T122" fmla="*/ 107950 w 97"/>
              <a:gd name="T123" fmla="*/ 133350 h 85"/>
              <a:gd name="T124" fmla="*/ 107950 w 97"/>
              <a:gd name="T125" fmla="*/ 123825 h 8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7"/>
              <a:gd name="T190" fmla="*/ 0 h 85"/>
              <a:gd name="T191" fmla="*/ 97 w 97"/>
              <a:gd name="T192" fmla="*/ 85 h 8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7" h="85">
                <a:moveTo>
                  <a:pt x="96" y="0"/>
                </a:moveTo>
                <a:lnTo>
                  <a:pt x="87" y="0"/>
                </a:lnTo>
                <a:lnTo>
                  <a:pt x="86" y="0"/>
                </a:lnTo>
                <a:lnTo>
                  <a:pt x="86" y="1"/>
                </a:lnTo>
                <a:lnTo>
                  <a:pt x="85" y="3"/>
                </a:lnTo>
                <a:lnTo>
                  <a:pt x="83" y="4"/>
                </a:lnTo>
                <a:lnTo>
                  <a:pt x="82" y="4"/>
                </a:lnTo>
                <a:lnTo>
                  <a:pt x="80" y="5"/>
                </a:lnTo>
                <a:lnTo>
                  <a:pt x="79" y="7"/>
                </a:lnTo>
                <a:lnTo>
                  <a:pt x="77" y="8"/>
                </a:lnTo>
                <a:lnTo>
                  <a:pt x="74" y="10"/>
                </a:lnTo>
                <a:lnTo>
                  <a:pt x="72" y="11"/>
                </a:lnTo>
                <a:lnTo>
                  <a:pt x="68" y="13"/>
                </a:lnTo>
                <a:lnTo>
                  <a:pt x="66" y="14"/>
                </a:lnTo>
                <a:lnTo>
                  <a:pt x="63" y="15"/>
                </a:lnTo>
                <a:lnTo>
                  <a:pt x="61" y="15"/>
                </a:lnTo>
                <a:lnTo>
                  <a:pt x="59" y="16"/>
                </a:lnTo>
                <a:lnTo>
                  <a:pt x="57" y="18"/>
                </a:lnTo>
                <a:lnTo>
                  <a:pt x="55" y="19"/>
                </a:lnTo>
                <a:lnTo>
                  <a:pt x="53" y="20"/>
                </a:lnTo>
                <a:lnTo>
                  <a:pt x="51" y="21"/>
                </a:lnTo>
                <a:lnTo>
                  <a:pt x="49" y="21"/>
                </a:lnTo>
                <a:lnTo>
                  <a:pt x="47" y="22"/>
                </a:lnTo>
                <a:lnTo>
                  <a:pt x="44" y="23"/>
                </a:lnTo>
                <a:lnTo>
                  <a:pt x="40" y="25"/>
                </a:lnTo>
                <a:lnTo>
                  <a:pt x="38" y="26"/>
                </a:lnTo>
                <a:lnTo>
                  <a:pt x="35" y="26"/>
                </a:lnTo>
                <a:lnTo>
                  <a:pt x="33" y="27"/>
                </a:lnTo>
                <a:lnTo>
                  <a:pt x="30" y="27"/>
                </a:lnTo>
                <a:lnTo>
                  <a:pt x="27" y="27"/>
                </a:lnTo>
                <a:lnTo>
                  <a:pt x="21" y="28"/>
                </a:lnTo>
                <a:lnTo>
                  <a:pt x="13" y="28"/>
                </a:lnTo>
                <a:lnTo>
                  <a:pt x="0" y="28"/>
                </a:lnTo>
                <a:lnTo>
                  <a:pt x="0" y="31"/>
                </a:lnTo>
                <a:lnTo>
                  <a:pt x="1" y="32"/>
                </a:lnTo>
                <a:lnTo>
                  <a:pt x="2" y="32"/>
                </a:lnTo>
                <a:lnTo>
                  <a:pt x="5" y="33"/>
                </a:lnTo>
                <a:lnTo>
                  <a:pt x="5" y="34"/>
                </a:lnTo>
                <a:lnTo>
                  <a:pt x="6" y="36"/>
                </a:lnTo>
                <a:lnTo>
                  <a:pt x="6" y="37"/>
                </a:lnTo>
                <a:lnTo>
                  <a:pt x="7" y="38"/>
                </a:lnTo>
                <a:lnTo>
                  <a:pt x="9" y="38"/>
                </a:lnTo>
                <a:lnTo>
                  <a:pt x="10" y="39"/>
                </a:lnTo>
                <a:lnTo>
                  <a:pt x="12" y="40"/>
                </a:lnTo>
                <a:lnTo>
                  <a:pt x="16" y="44"/>
                </a:lnTo>
                <a:lnTo>
                  <a:pt x="18" y="46"/>
                </a:lnTo>
                <a:lnTo>
                  <a:pt x="36" y="63"/>
                </a:lnTo>
                <a:lnTo>
                  <a:pt x="38" y="65"/>
                </a:lnTo>
                <a:lnTo>
                  <a:pt x="40" y="65"/>
                </a:lnTo>
                <a:lnTo>
                  <a:pt x="42" y="66"/>
                </a:lnTo>
                <a:lnTo>
                  <a:pt x="43" y="67"/>
                </a:lnTo>
                <a:lnTo>
                  <a:pt x="45" y="68"/>
                </a:lnTo>
                <a:lnTo>
                  <a:pt x="50" y="72"/>
                </a:lnTo>
                <a:lnTo>
                  <a:pt x="52" y="74"/>
                </a:lnTo>
                <a:lnTo>
                  <a:pt x="54" y="75"/>
                </a:lnTo>
                <a:lnTo>
                  <a:pt x="55" y="76"/>
                </a:lnTo>
                <a:lnTo>
                  <a:pt x="57" y="77"/>
                </a:lnTo>
                <a:lnTo>
                  <a:pt x="61" y="78"/>
                </a:lnTo>
                <a:lnTo>
                  <a:pt x="63" y="80"/>
                </a:lnTo>
                <a:lnTo>
                  <a:pt x="68" y="84"/>
                </a:lnTo>
                <a:lnTo>
                  <a:pt x="68" y="78"/>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
        <p:nvSpPr>
          <p:cNvPr id="20553" name="SMARTPenAnnotation69"/>
          <p:cNvSpPr>
            <a:spLocks/>
          </p:cNvSpPr>
          <p:nvPr/>
        </p:nvSpPr>
        <p:spPr bwMode="auto">
          <a:xfrm>
            <a:off x="3625850" y="3724275"/>
            <a:ext cx="125413" cy="188913"/>
          </a:xfrm>
          <a:custGeom>
            <a:avLst/>
            <a:gdLst>
              <a:gd name="T0" fmla="*/ 123825 w 79"/>
              <a:gd name="T1" fmla="*/ 46038 h 119"/>
              <a:gd name="T2" fmla="*/ 123825 w 79"/>
              <a:gd name="T3" fmla="*/ 36513 h 119"/>
              <a:gd name="T4" fmla="*/ 123825 w 79"/>
              <a:gd name="T5" fmla="*/ 12700 h 119"/>
              <a:gd name="T6" fmla="*/ 120650 w 79"/>
              <a:gd name="T7" fmla="*/ 4763 h 119"/>
              <a:gd name="T8" fmla="*/ 114300 w 79"/>
              <a:gd name="T9" fmla="*/ 0 h 119"/>
              <a:gd name="T10" fmla="*/ 106363 w 79"/>
              <a:gd name="T11" fmla="*/ 0 h 119"/>
              <a:gd name="T12" fmla="*/ 90488 w 79"/>
              <a:gd name="T13" fmla="*/ 0 h 119"/>
              <a:gd name="T14" fmla="*/ 65088 w 79"/>
              <a:gd name="T15" fmla="*/ 0 h 119"/>
              <a:gd name="T16" fmla="*/ 58738 w 79"/>
              <a:gd name="T17" fmla="*/ 4763 h 119"/>
              <a:gd name="T18" fmla="*/ 53975 w 79"/>
              <a:gd name="T19" fmla="*/ 9525 h 119"/>
              <a:gd name="T20" fmla="*/ 46038 w 79"/>
              <a:gd name="T21" fmla="*/ 14288 h 119"/>
              <a:gd name="T22" fmla="*/ 36513 w 79"/>
              <a:gd name="T23" fmla="*/ 20638 h 119"/>
              <a:gd name="T24" fmla="*/ 28575 w 79"/>
              <a:gd name="T25" fmla="*/ 26988 h 119"/>
              <a:gd name="T26" fmla="*/ 20638 w 79"/>
              <a:gd name="T27" fmla="*/ 31750 h 119"/>
              <a:gd name="T28" fmla="*/ 14288 w 79"/>
              <a:gd name="T29" fmla="*/ 38100 h 119"/>
              <a:gd name="T30" fmla="*/ 11113 w 79"/>
              <a:gd name="T31" fmla="*/ 44450 h 119"/>
              <a:gd name="T32" fmla="*/ 9525 w 79"/>
              <a:gd name="T33" fmla="*/ 50800 h 119"/>
              <a:gd name="T34" fmla="*/ 4763 w 79"/>
              <a:gd name="T35" fmla="*/ 55563 h 119"/>
              <a:gd name="T36" fmla="*/ 1588 w 79"/>
              <a:gd name="T37" fmla="*/ 65088 h 119"/>
              <a:gd name="T38" fmla="*/ 1588 w 79"/>
              <a:gd name="T39" fmla="*/ 79375 h 119"/>
              <a:gd name="T40" fmla="*/ 6350 w 79"/>
              <a:gd name="T41" fmla="*/ 85725 h 119"/>
              <a:gd name="T42" fmla="*/ 12700 w 79"/>
              <a:gd name="T43" fmla="*/ 92075 h 119"/>
              <a:gd name="T44" fmla="*/ 17463 w 79"/>
              <a:gd name="T45" fmla="*/ 95250 h 119"/>
              <a:gd name="T46" fmla="*/ 23813 w 79"/>
              <a:gd name="T47" fmla="*/ 96838 h 119"/>
              <a:gd name="T48" fmla="*/ 30163 w 79"/>
              <a:gd name="T49" fmla="*/ 96838 h 119"/>
              <a:gd name="T50" fmla="*/ 42863 w 79"/>
              <a:gd name="T51" fmla="*/ 96838 h 119"/>
              <a:gd name="T52" fmla="*/ 50800 w 79"/>
              <a:gd name="T53" fmla="*/ 95250 h 119"/>
              <a:gd name="T54" fmla="*/ 58738 w 79"/>
              <a:gd name="T55" fmla="*/ 92075 h 119"/>
              <a:gd name="T56" fmla="*/ 69850 w 79"/>
              <a:gd name="T57" fmla="*/ 90488 h 119"/>
              <a:gd name="T58" fmla="*/ 77788 w 79"/>
              <a:gd name="T59" fmla="*/ 87313 h 119"/>
              <a:gd name="T60" fmla="*/ 85725 w 79"/>
              <a:gd name="T61" fmla="*/ 82550 h 119"/>
              <a:gd name="T62" fmla="*/ 92075 w 79"/>
              <a:gd name="T63" fmla="*/ 76200 h 119"/>
              <a:gd name="T64" fmla="*/ 100013 w 79"/>
              <a:gd name="T65" fmla="*/ 68263 h 119"/>
              <a:gd name="T66" fmla="*/ 112713 w 79"/>
              <a:gd name="T67" fmla="*/ 57150 h 119"/>
              <a:gd name="T68" fmla="*/ 119063 w 79"/>
              <a:gd name="T69" fmla="*/ 53975 h 119"/>
              <a:gd name="T70" fmla="*/ 122238 w 79"/>
              <a:gd name="T71" fmla="*/ 50800 h 119"/>
              <a:gd name="T72" fmla="*/ 123825 w 79"/>
              <a:gd name="T73" fmla="*/ 41275 h 119"/>
              <a:gd name="T74" fmla="*/ 123825 w 79"/>
              <a:gd name="T75" fmla="*/ 26988 h 119"/>
              <a:gd name="T76" fmla="*/ 117475 w 79"/>
              <a:gd name="T77" fmla="*/ 26988 h 119"/>
              <a:gd name="T78" fmla="*/ 115888 w 79"/>
              <a:gd name="T79" fmla="*/ 30163 h 119"/>
              <a:gd name="T80" fmla="*/ 111125 w 79"/>
              <a:gd name="T81" fmla="*/ 38100 h 119"/>
              <a:gd name="T82" fmla="*/ 107950 w 79"/>
              <a:gd name="T83" fmla="*/ 47625 h 119"/>
              <a:gd name="T84" fmla="*/ 107950 w 79"/>
              <a:gd name="T85" fmla="*/ 52388 h 119"/>
              <a:gd name="T86" fmla="*/ 106363 w 79"/>
              <a:gd name="T87" fmla="*/ 58738 h 119"/>
              <a:gd name="T88" fmla="*/ 106363 w 79"/>
              <a:gd name="T89" fmla="*/ 187325 h 11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79"/>
              <a:gd name="T136" fmla="*/ 0 h 119"/>
              <a:gd name="T137" fmla="*/ 79 w 79"/>
              <a:gd name="T138" fmla="*/ 119 h 11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79" h="119">
                <a:moveTo>
                  <a:pt x="73" y="33"/>
                </a:moveTo>
                <a:lnTo>
                  <a:pt x="78" y="29"/>
                </a:lnTo>
                <a:lnTo>
                  <a:pt x="78" y="26"/>
                </a:lnTo>
                <a:lnTo>
                  <a:pt x="78" y="23"/>
                </a:lnTo>
                <a:lnTo>
                  <a:pt x="78" y="20"/>
                </a:lnTo>
                <a:lnTo>
                  <a:pt x="78" y="8"/>
                </a:lnTo>
                <a:lnTo>
                  <a:pt x="78" y="7"/>
                </a:lnTo>
                <a:lnTo>
                  <a:pt x="76" y="3"/>
                </a:lnTo>
                <a:lnTo>
                  <a:pt x="74" y="1"/>
                </a:lnTo>
                <a:lnTo>
                  <a:pt x="72" y="0"/>
                </a:lnTo>
                <a:lnTo>
                  <a:pt x="70" y="0"/>
                </a:lnTo>
                <a:lnTo>
                  <a:pt x="67" y="0"/>
                </a:lnTo>
                <a:lnTo>
                  <a:pt x="62" y="0"/>
                </a:lnTo>
                <a:lnTo>
                  <a:pt x="57" y="0"/>
                </a:lnTo>
                <a:lnTo>
                  <a:pt x="43" y="0"/>
                </a:lnTo>
                <a:lnTo>
                  <a:pt x="41" y="0"/>
                </a:lnTo>
                <a:lnTo>
                  <a:pt x="39" y="1"/>
                </a:lnTo>
                <a:lnTo>
                  <a:pt x="37" y="3"/>
                </a:lnTo>
                <a:lnTo>
                  <a:pt x="35" y="4"/>
                </a:lnTo>
                <a:lnTo>
                  <a:pt x="34" y="6"/>
                </a:lnTo>
                <a:lnTo>
                  <a:pt x="32" y="7"/>
                </a:lnTo>
                <a:lnTo>
                  <a:pt x="29" y="9"/>
                </a:lnTo>
                <a:lnTo>
                  <a:pt x="26" y="11"/>
                </a:lnTo>
                <a:lnTo>
                  <a:pt x="23" y="13"/>
                </a:lnTo>
                <a:lnTo>
                  <a:pt x="20" y="15"/>
                </a:lnTo>
                <a:lnTo>
                  <a:pt x="18" y="17"/>
                </a:lnTo>
                <a:lnTo>
                  <a:pt x="16" y="18"/>
                </a:lnTo>
                <a:lnTo>
                  <a:pt x="13" y="20"/>
                </a:lnTo>
                <a:lnTo>
                  <a:pt x="11" y="22"/>
                </a:lnTo>
                <a:lnTo>
                  <a:pt x="9" y="24"/>
                </a:lnTo>
                <a:lnTo>
                  <a:pt x="8" y="26"/>
                </a:lnTo>
                <a:lnTo>
                  <a:pt x="7" y="28"/>
                </a:lnTo>
                <a:lnTo>
                  <a:pt x="7" y="30"/>
                </a:lnTo>
                <a:lnTo>
                  <a:pt x="6" y="32"/>
                </a:lnTo>
                <a:lnTo>
                  <a:pt x="4" y="33"/>
                </a:lnTo>
                <a:lnTo>
                  <a:pt x="3" y="35"/>
                </a:lnTo>
                <a:lnTo>
                  <a:pt x="2" y="38"/>
                </a:lnTo>
                <a:lnTo>
                  <a:pt x="1" y="41"/>
                </a:lnTo>
                <a:lnTo>
                  <a:pt x="0" y="48"/>
                </a:lnTo>
                <a:lnTo>
                  <a:pt x="1" y="50"/>
                </a:lnTo>
                <a:lnTo>
                  <a:pt x="3" y="53"/>
                </a:lnTo>
                <a:lnTo>
                  <a:pt x="4" y="54"/>
                </a:lnTo>
                <a:lnTo>
                  <a:pt x="6" y="56"/>
                </a:lnTo>
                <a:lnTo>
                  <a:pt x="8" y="58"/>
                </a:lnTo>
                <a:lnTo>
                  <a:pt x="9" y="59"/>
                </a:lnTo>
                <a:lnTo>
                  <a:pt x="11" y="60"/>
                </a:lnTo>
                <a:lnTo>
                  <a:pt x="13" y="60"/>
                </a:lnTo>
                <a:lnTo>
                  <a:pt x="15" y="61"/>
                </a:lnTo>
                <a:lnTo>
                  <a:pt x="17" y="61"/>
                </a:lnTo>
                <a:lnTo>
                  <a:pt x="19" y="61"/>
                </a:lnTo>
                <a:lnTo>
                  <a:pt x="21" y="61"/>
                </a:lnTo>
                <a:lnTo>
                  <a:pt x="27" y="61"/>
                </a:lnTo>
                <a:lnTo>
                  <a:pt x="30" y="61"/>
                </a:lnTo>
                <a:lnTo>
                  <a:pt x="32" y="60"/>
                </a:lnTo>
                <a:lnTo>
                  <a:pt x="35" y="58"/>
                </a:lnTo>
                <a:lnTo>
                  <a:pt x="37" y="58"/>
                </a:lnTo>
                <a:lnTo>
                  <a:pt x="40" y="57"/>
                </a:lnTo>
                <a:lnTo>
                  <a:pt x="44" y="57"/>
                </a:lnTo>
                <a:lnTo>
                  <a:pt x="47" y="56"/>
                </a:lnTo>
                <a:lnTo>
                  <a:pt x="49" y="55"/>
                </a:lnTo>
                <a:lnTo>
                  <a:pt x="51" y="53"/>
                </a:lnTo>
                <a:lnTo>
                  <a:pt x="54" y="52"/>
                </a:lnTo>
                <a:lnTo>
                  <a:pt x="56" y="50"/>
                </a:lnTo>
                <a:lnTo>
                  <a:pt x="58" y="48"/>
                </a:lnTo>
                <a:lnTo>
                  <a:pt x="60" y="46"/>
                </a:lnTo>
                <a:lnTo>
                  <a:pt x="63" y="43"/>
                </a:lnTo>
                <a:lnTo>
                  <a:pt x="69" y="37"/>
                </a:lnTo>
                <a:lnTo>
                  <a:pt x="71" y="36"/>
                </a:lnTo>
                <a:lnTo>
                  <a:pt x="73" y="35"/>
                </a:lnTo>
                <a:lnTo>
                  <a:pt x="75" y="34"/>
                </a:lnTo>
                <a:lnTo>
                  <a:pt x="76" y="33"/>
                </a:lnTo>
                <a:lnTo>
                  <a:pt x="77" y="32"/>
                </a:lnTo>
                <a:lnTo>
                  <a:pt x="78" y="29"/>
                </a:lnTo>
                <a:lnTo>
                  <a:pt x="78" y="26"/>
                </a:lnTo>
                <a:lnTo>
                  <a:pt x="78" y="22"/>
                </a:lnTo>
                <a:lnTo>
                  <a:pt x="78" y="17"/>
                </a:lnTo>
                <a:lnTo>
                  <a:pt x="77" y="17"/>
                </a:lnTo>
                <a:lnTo>
                  <a:pt x="74" y="17"/>
                </a:lnTo>
                <a:lnTo>
                  <a:pt x="73" y="17"/>
                </a:lnTo>
                <a:lnTo>
                  <a:pt x="73" y="19"/>
                </a:lnTo>
                <a:lnTo>
                  <a:pt x="72" y="21"/>
                </a:lnTo>
                <a:lnTo>
                  <a:pt x="70" y="24"/>
                </a:lnTo>
                <a:lnTo>
                  <a:pt x="69" y="26"/>
                </a:lnTo>
                <a:lnTo>
                  <a:pt x="68" y="30"/>
                </a:lnTo>
                <a:lnTo>
                  <a:pt x="68" y="32"/>
                </a:lnTo>
                <a:lnTo>
                  <a:pt x="68" y="33"/>
                </a:lnTo>
                <a:lnTo>
                  <a:pt x="67" y="35"/>
                </a:lnTo>
                <a:lnTo>
                  <a:pt x="67" y="37"/>
                </a:lnTo>
                <a:lnTo>
                  <a:pt x="67" y="41"/>
                </a:lnTo>
                <a:lnTo>
                  <a:pt x="67" y="118"/>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
        <p:nvSpPr>
          <p:cNvPr id="20554" name="SMARTPenAnnotation70"/>
          <p:cNvSpPr>
            <a:spLocks/>
          </p:cNvSpPr>
          <p:nvPr/>
        </p:nvSpPr>
        <p:spPr bwMode="auto">
          <a:xfrm>
            <a:off x="3795713" y="3741738"/>
            <a:ext cx="117475" cy="161925"/>
          </a:xfrm>
          <a:custGeom>
            <a:avLst/>
            <a:gdLst>
              <a:gd name="T0" fmla="*/ 30162 w 74"/>
              <a:gd name="T1" fmla="*/ 0 h 102"/>
              <a:gd name="T2" fmla="*/ 28575 w 74"/>
              <a:gd name="T3" fmla="*/ 3175 h 102"/>
              <a:gd name="T4" fmla="*/ 23812 w 74"/>
              <a:gd name="T5" fmla="*/ 11112 h 102"/>
              <a:gd name="T6" fmla="*/ 20637 w 74"/>
              <a:gd name="T7" fmla="*/ 15875 h 102"/>
              <a:gd name="T8" fmla="*/ 19050 w 74"/>
              <a:gd name="T9" fmla="*/ 20637 h 102"/>
              <a:gd name="T10" fmla="*/ 17462 w 74"/>
              <a:gd name="T11" fmla="*/ 26988 h 102"/>
              <a:gd name="T12" fmla="*/ 15875 w 74"/>
              <a:gd name="T13" fmla="*/ 33338 h 102"/>
              <a:gd name="T14" fmla="*/ 12700 w 74"/>
              <a:gd name="T15" fmla="*/ 38100 h 102"/>
              <a:gd name="T16" fmla="*/ 9525 w 74"/>
              <a:gd name="T17" fmla="*/ 44450 h 102"/>
              <a:gd name="T18" fmla="*/ 7937 w 74"/>
              <a:gd name="T19" fmla="*/ 49212 h 102"/>
              <a:gd name="T20" fmla="*/ 4762 w 74"/>
              <a:gd name="T21" fmla="*/ 52388 h 102"/>
              <a:gd name="T22" fmla="*/ 1588 w 74"/>
              <a:gd name="T23" fmla="*/ 55563 h 102"/>
              <a:gd name="T24" fmla="*/ 1588 w 74"/>
              <a:gd name="T25" fmla="*/ 61913 h 102"/>
              <a:gd name="T26" fmla="*/ 33337 w 74"/>
              <a:gd name="T27" fmla="*/ 61913 h 102"/>
              <a:gd name="T28" fmla="*/ 42862 w 74"/>
              <a:gd name="T29" fmla="*/ 65088 h 102"/>
              <a:gd name="T30" fmla="*/ 49212 w 74"/>
              <a:gd name="T31" fmla="*/ 68263 h 102"/>
              <a:gd name="T32" fmla="*/ 55563 w 74"/>
              <a:gd name="T33" fmla="*/ 69850 h 102"/>
              <a:gd name="T34" fmla="*/ 65087 w 74"/>
              <a:gd name="T35" fmla="*/ 71438 h 102"/>
              <a:gd name="T36" fmla="*/ 74612 w 74"/>
              <a:gd name="T37" fmla="*/ 71438 h 102"/>
              <a:gd name="T38" fmla="*/ 80962 w 74"/>
              <a:gd name="T39" fmla="*/ 76200 h 102"/>
              <a:gd name="T40" fmla="*/ 88900 w 74"/>
              <a:gd name="T41" fmla="*/ 77788 h 102"/>
              <a:gd name="T42" fmla="*/ 93662 w 74"/>
              <a:gd name="T43" fmla="*/ 80963 h 102"/>
              <a:gd name="T44" fmla="*/ 100012 w 74"/>
              <a:gd name="T45" fmla="*/ 84137 h 102"/>
              <a:gd name="T46" fmla="*/ 103188 w 74"/>
              <a:gd name="T47" fmla="*/ 90487 h 102"/>
              <a:gd name="T48" fmla="*/ 106363 w 74"/>
              <a:gd name="T49" fmla="*/ 95250 h 102"/>
              <a:gd name="T50" fmla="*/ 111125 w 74"/>
              <a:gd name="T51" fmla="*/ 101600 h 102"/>
              <a:gd name="T52" fmla="*/ 112713 w 74"/>
              <a:gd name="T53" fmla="*/ 106363 h 102"/>
              <a:gd name="T54" fmla="*/ 115888 w 74"/>
              <a:gd name="T55" fmla="*/ 117475 h 102"/>
              <a:gd name="T56" fmla="*/ 114300 w 74"/>
              <a:gd name="T57" fmla="*/ 122238 h 102"/>
              <a:gd name="T58" fmla="*/ 111125 w 74"/>
              <a:gd name="T59" fmla="*/ 128588 h 102"/>
              <a:gd name="T60" fmla="*/ 107950 w 74"/>
              <a:gd name="T61" fmla="*/ 133350 h 102"/>
              <a:gd name="T62" fmla="*/ 106363 w 74"/>
              <a:gd name="T63" fmla="*/ 138113 h 102"/>
              <a:gd name="T64" fmla="*/ 101600 w 74"/>
              <a:gd name="T65" fmla="*/ 141288 h 102"/>
              <a:gd name="T66" fmla="*/ 96837 w 74"/>
              <a:gd name="T67" fmla="*/ 144463 h 102"/>
              <a:gd name="T68" fmla="*/ 90487 w 74"/>
              <a:gd name="T69" fmla="*/ 149225 h 102"/>
              <a:gd name="T70" fmla="*/ 80962 w 74"/>
              <a:gd name="T71" fmla="*/ 150813 h 102"/>
              <a:gd name="T72" fmla="*/ 73025 w 74"/>
              <a:gd name="T73" fmla="*/ 153988 h 102"/>
              <a:gd name="T74" fmla="*/ 65087 w 74"/>
              <a:gd name="T75" fmla="*/ 157163 h 102"/>
              <a:gd name="T76" fmla="*/ 58738 w 74"/>
              <a:gd name="T77" fmla="*/ 158750 h 102"/>
              <a:gd name="T78" fmla="*/ 52388 w 74"/>
              <a:gd name="T79" fmla="*/ 160338 h 102"/>
              <a:gd name="T80" fmla="*/ 47625 w 74"/>
              <a:gd name="T81" fmla="*/ 160338 h 102"/>
              <a:gd name="T82" fmla="*/ 31750 w 74"/>
              <a:gd name="T83" fmla="*/ 160338 h 102"/>
              <a:gd name="T84" fmla="*/ 28575 w 74"/>
              <a:gd name="T85" fmla="*/ 157163 h 102"/>
              <a:gd name="T86" fmla="*/ 26988 w 74"/>
              <a:gd name="T87" fmla="*/ 153988 h 102"/>
              <a:gd name="T88" fmla="*/ 22225 w 74"/>
              <a:gd name="T89" fmla="*/ 152400 h 102"/>
              <a:gd name="T90" fmla="*/ 19050 w 74"/>
              <a:gd name="T91" fmla="*/ 149225 h 102"/>
              <a:gd name="T92" fmla="*/ 17462 w 74"/>
              <a:gd name="T93" fmla="*/ 146050 h 102"/>
              <a:gd name="T94" fmla="*/ 12700 w 74"/>
              <a:gd name="T95" fmla="*/ 144463 h 102"/>
              <a:gd name="T96" fmla="*/ 11112 w 74"/>
              <a:gd name="T97" fmla="*/ 141288 h 1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4"/>
              <a:gd name="T148" fmla="*/ 0 h 102"/>
              <a:gd name="T149" fmla="*/ 74 w 74"/>
              <a:gd name="T150" fmla="*/ 102 h 10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4" h="102">
                <a:moveTo>
                  <a:pt x="22" y="0"/>
                </a:moveTo>
                <a:lnTo>
                  <a:pt x="19" y="0"/>
                </a:lnTo>
                <a:lnTo>
                  <a:pt x="18" y="1"/>
                </a:lnTo>
                <a:lnTo>
                  <a:pt x="18" y="2"/>
                </a:lnTo>
                <a:lnTo>
                  <a:pt x="17" y="5"/>
                </a:lnTo>
                <a:lnTo>
                  <a:pt x="15" y="7"/>
                </a:lnTo>
                <a:lnTo>
                  <a:pt x="14" y="8"/>
                </a:lnTo>
                <a:lnTo>
                  <a:pt x="13" y="10"/>
                </a:lnTo>
                <a:lnTo>
                  <a:pt x="12" y="12"/>
                </a:lnTo>
                <a:lnTo>
                  <a:pt x="12" y="13"/>
                </a:lnTo>
                <a:lnTo>
                  <a:pt x="11" y="15"/>
                </a:lnTo>
                <a:lnTo>
                  <a:pt x="11" y="17"/>
                </a:lnTo>
                <a:lnTo>
                  <a:pt x="11" y="19"/>
                </a:lnTo>
                <a:lnTo>
                  <a:pt x="10" y="21"/>
                </a:lnTo>
                <a:lnTo>
                  <a:pt x="9" y="22"/>
                </a:lnTo>
                <a:lnTo>
                  <a:pt x="8" y="24"/>
                </a:lnTo>
                <a:lnTo>
                  <a:pt x="7" y="26"/>
                </a:lnTo>
                <a:lnTo>
                  <a:pt x="6" y="28"/>
                </a:lnTo>
                <a:lnTo>
                  <a:pt x="6" y="30"/>
                </a:lnTo>
                <a:lnTo>
                  <a:pt x="5" y="31"/>
                </a:lnTo>
                <a:lnTo>
                  <a:pt x="4" y="32"/>
                </a:lnTo>
                <a:lnTo>
                  <a:pt x="3" y="33"/>
                </a:lnTo>
                <a:lnTo>
                  <a:pt x="2" y="34"/>
                </a:lnTo>
                <a:lnTo>
                  <a:pt x="1" y="35"/>
                </a:lnTo>
                <a:lnTo>
                  <a:pt x="0" y="39"/>
                </a:lnTo>
                <a:lnTo>
                  <a:pt x="1" y="39"/>
                </a:lnTo>
                <a:lnTo>
                  <a:pt x="4" y="39"/>
                </a:lnTo>
                <a:lnTo>
                  <a:pt x="21" y="39"/>
                </a:lnTo>
                <a:lnTo>
                  <a:pt x="24" y="40"/>
                </a:lnTo>
                <a:lnTo>
                  <a:pt x="27" y="41"/>
                </a:lnTo>
                <a:lnTo>
                  <a:pt x="29" y="42"/>
                </a:lnTo>
                <a:lnTo>
                  <a:pt x="31" y="43"/>
                </a:lnTo>
                <a:lnTo>
                  <a:pt x="33" y="44"/>
                </a:lnTo>
                <a:lnTo>
                  <a:pt x="35" y="44"/>
                </a:lnTo>
                <a:lnTo>
                  <a:pt x="38" y="44"/>
                </a:lnTo>
                <a:lnTo>
                  <a:pt x="41" y="45"/>
                </a:lnTo>
                <a:lnTo>
                  <a:pt x="44" y="45"/>
                </a:lnTo>
                <a:lnTo>
                  <a:pt x="47" y="45"/>
                </a:lnTo>
                <a:lnTo>
                  <a:pt x="49" y="46"/>
                </a:lnTo>
                <a:lnTo>
                  <a:pt x="51" y="48"/>
                </a:lnTo>
                <a:lnTo>
                  <a:pt x="53" y="49"/>
                </a:lnTo>
                <a:lnTo>
                  <a:pt x="56" y="49"/>
                </a:lnTo>
                <a:lnTo>
                  <a:pt x="58" y="50"/>
                </a:lnTo>
                <a:lnTo>
                  <a:pt x="59" y="51"/>
                </a:lnTo>
                <a:lnTo>
                  <a:pt x="61" y="52"/>
                </a:lnTo>
                <a:lnTo>
                  <a:pt x="63" y="53"/>
                </a:lnTo>
                <a:lnTo>
                  <a:pt x="65" y="55"/>
                </a:lnTo>
                <a:lnTo>
                  <a:pt x="65" y="57"/>
                </a:lnTo>
                <a:lnTo>
                  <a:pt x="66" y="58"/>
                </a:lnTo>
                <a:lnTo>
                  <a:pt x="67" y="60"/>
                </a:lnTo>
                <a:lnTo>
                  <a:pt x="68" y="62"/>
                </a:lnTo>
                <a:lnTo>
                  <a:pt x="70" y="64"/>
                </a:lnTo>
                <a:lnTo>
                  <a:pt x="71" y="66"/>
                </a:lnTo>
                <a:lnTo>
                  <a:pt x="71" y="67"/>
                </a:lnTo>
                <a:lnTo>
                  <a:pt x="72" y="72"/>
                </a:lnTo>
                <a:lnTo>
                  <a:pt x="73" y="74"/>
                </a:lnTo>
                <a:lnTo>
                  <a:pt x="73" y="76"/>
                </a:lnTo>
                <a:lnTo>
                  <a:pt x="72" y="77"/>
                </a:lnTo>
                <a:lnTo>
                  <a:pt x="71" y="79"/>
                </a:lnTo>
                <a:lnTo>
                  <a:pt x="70" y="81"/>
                </a:lnTo>
                <a:lnTo>
                  <a:pt x="69" y="83"/>
                </a:lnTo>
                <a:lnTo>
                  <a:pt x="68" y="84"/>
                </a:lnTo>
                <a:lnTo>
                  <a:pt x="68" y="86"/>
                </a:lnTo>
                <a:lnTo>
                  <a:pt x="67" y="87"/>
                </a:lnTo>
                <a:lnTo>
                  <a:pt x="66" y="88"/>
                </a:lnTo>
                <a:lnTo>
                  <a:pt x="64" y="89"/>
                </a:lnTo>
                <a:lnTo>
                  <a:pt x="63" y="90"/>
                </a:lnTo>
                <a:lnTo>
                  <a:pt x="61" y="91"/>
                </a:lnTo>
                <a:lnTo>
                  <a:pt x="59" y="93"/>
                </a:lnTo>
                <a:lnTo>
                  <a:pt x="57" y="94"/>
                </a:lnTo>
                <a:lnTo>
                  <a:pt x="54" y="94"/>
                </a:lnTo>
                <a:lnTo>
                  <a:pt x="51" y="95"/>
                </a:lnTo>
                <a:lnTo>
                  <a:pt x="48" y="96"/>
                </a:lnTo>
                <a:lnTo>
                  <a:pt x="46" y="97"/>
                </a:lnTo>
                <a:lnTo>
                  <a:pt x="44" y="98"/>
                </a:lnTo>
                <a:lnTo>
                  <a:pt x="41" y="99"/>
                </a:lnTo>
                <a:lnTo>
                  <a:pt x="39" y="100"/>
                </a:lnTo>
                <a:lnTo>
                  <a:pt x="37" y="100"/>
                </a:lnTo>
                <a:lnTo>
                  <a:pt x="35" y="101"/>
                </a:lnTo>
                <a:lnTo>
                  <a:pt x="33" y="101"/>
                </a:lnTo>
                <a:lnTo>
                  <a:pt x="32" y="101"/>
                </a:lnTo>
                <a:lnTo>
                  <a:pt x="30" y="101"/>
                </a:lnTo>
                <a:lnTo>
                  <a:pt x="26" y="101"/>
                </a:lnTo>
                <a:lnTo>
                  <a:pt x="20" y="101"/>
                </a:lnTo>
                <a:lnTo>
                  <a:pt x="19" y="100"/>
                </a:lnTo>
                <a:lnTo>
                  <a:pt x="18" y="99"/>
                </a:lnTo>
                <a:lnTo>
                  <a:pt x="18" y="98"/>
                </a:lnTo>
                <a:lnTo>
                  <a:pt x="17" y="97"/>
                </a:lnTo>
                <a:lnTo>
                  <a:pt x="15" y="97"/>
                </a:lnTo>
                <a:lnTo>
                  <a:pt x="14" y="96"/>
                </a:lnTo>
                <a:lnTo>
                  <a:pt x="13" y="95"/>
                </a:lnTo>
                <a:lnTo>
                  <a:pt x="12" y="94"/>
                </a:lnTo>
                <a:lnTo>
                  <a:pt x="12" y="93"/>
                </a:lnTo>
                <a:lnTo>
                  <a:pt x="11" y="92"/>
                </a:lnTo>
                <a:lnTo>
                  <a:pt x="10" y="91"/>
                </a:lnTo>
                <a:lnTo>
                  <a:pt x="8" y="91"/>
                </a:lnTo>
                <a:lnTo>
                  <a:pt x="7" y="90"/>
                </a:lnTo>
                <a:lnTo>
                  <a:pt x="7" y="89"/>
                </a:lnTo>
                <a:lnTo>
                  <a:pt x="5" y="84"/>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
        <p:nvSpPr>
          <p:cNvPr id="20555" name="SMARTPenAnnotation71"/>
          <p:cNvSpPr>
            <a:spLocks/>
          </p:cNvSpPr>
          <p:nvPr/>
        </p:nvSpPr>
        <p:spPr bwMode="auto">
          <a:xfrm>
            <a:off x="3822700" y="3751263"/>
            <a:ext cx="144463" cy="1587"/>
          </a:xfrm>
          <a:custGeom>
            <a:avLst/>
            <a:gdLst>
              <a:gd name="T0" fmla="*/ 7938 w 91"/>
              <a:gd name="T1" fmla="*/ 0 h 1"/>
              <a:gd name="T2" fmla="*/ 0 w 91"/>
              <a:gd name="T3" fmla="*/ 0 h 1"/>
              <a:gd name="T4" fmla="*/ 142875 w 91"/>
              <a:gd name="T5" fmla="*/ 0 h 1"/>
              <a:gd name="T6" fmla="*/ 0 60000 65536"/>
              <a:gd name="T7" fmla="*/ 0 60000 65536"/>
              <a:gd name="T8" fmla="*/ 0 60000 65536"/>
              <a:gd name="T9" fmla="*/ 0 w 91"/>
              <a:gd name="T10" fmla="*/ 0 h 1"/>
              <a:gd name="T11" fmla="*/ 91 w 91"/>
              <a:gd name="T12" fmla="*/ 1 h 1"/>
            </a:gdLst>
            <a:ahLst/>
            <a:cxnLst>
              <a:cxn ang="T6">
                <a:pos x="T0" y="T1"/>
              </a:cxn>
              <a:cxn ang="T7">
                <a:pos x="T2" y="T3"/>
              </a:cxn>
              <a:cxn ang="T8">
                <a:pos x="T4" y="T5"/>
              </a:cxn>
            </a:cxnLst>
            <a:rect l="T9" t="T10" r="T11" b="T12"/>
            <a:pathLst>
              <a:path w="91" h="1">
                <a:moveTo>
                  <a:pt x="5" y="0"/>
                </a:moveTo>
                <a:lnTo>
                  <a:pt x="0" y="0"/>
                </a:lnTo>
                <a:lnTo>
                  <a:pt x="90" y="0"/>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
        <p:nvSpPr>
          <p:cNvPr id="20556" name="SMARTPenAnnotation72"/>
          <p:cNvSpPr>
            <a:spLocks/>
          </p:cNvSpPr>
          <p:nvPr/>
        </p:nvSpPr>
        <p:spPr bwMode="auto">
          <a:xfrm>
            <a:off x="3330575" y="3776663"/>
            <a:ext cx="171450" cy="100012"/>
          </a:xfrm>
          <a:custGeom>
            <a:avLst/>
            <a:gdLst>
              <a:gd name="T0" fmla="*/ 0 w 108"/>
              <a:gd name="T1" fmla="*/ 68262 h 63"/>
              <a:gd name="T2" fmla="*/ 3175 w 108"/>
              <a:gd name="T3" fmla="*/ 63500 h 63"/>
              <a:gd name="T4" fmla="*/ 6350 w 108"/>
              <a:gd name="T5" fmla="*/ 57150 h 63"/>
              <a:gd name="T6" fmla="*/ 7938 w 108"/>
              <a:gd name="T7" fmla="*/ 50800 h 63"/>
              <a:gd name="T8" fmla="*/ 7938 w 108"/>
              <a:gd name="T9" fmla="*/ 44450 h 63"/>
              <a:gd name="T10" fmla="*/ 9525 w 108"/>
              <a:gd name="T11" fmla="*/ 39687 h 63"/>
              <a:gd name="T12" fmla="*/ 14288 w 108"/>
              <a:gd name="T13" fmla="*/ 33337 h 63"/>
              <a:gd name="T14" fmla="*/ 15875 w 108"/>
              <a:gd name="T15" fmla="*/ 26987 h 63"/>
              <a:gd name="T16" fmla="*/ 17463 w 108"/>
              <a:gd name="T17" fmla="*/ 20637 h 63"/>
              <a:gd name="T18" fmla="*/ 17463 w 108"/>
              <a:gd name="T19" fmla="*/ 15875 h 63"/>
              <a:gd name="T20" fmla="*/ 20638 w 108"/>
              <a:gd name="T21" fmla="*/ 12700 h 63"/>
              <a:gd name="T22" fmla="*/ 23812 w 108"/>
              <a:gd name="T23" fmla="*/ 9525 h 63"/>
              <a:gd name="T24" fmla="*/ 25400 w 108"/>
              <a:gd name="T25" fmla="*/ 4762 h 63"/>
              <a:gd name="T26" fmla="*/ 28575 w 108"/>
              <a:gd name="T27" fmla="*/ 3175 h 63"/>
              <a:gd name="T28" fmla="*/ 38100 w 108"/>
              <a:gd name="T29" fmla="*/ 0 h 63"/>
              <a:gd name="T30" fmla="*/ 47625 w 108"/>
              <a:gd name="T31" fmla="*/ 3175 h 63"/>
              <a:gd name="T32" fmla="*/ 50800 w 108"/>
              <a:gd name="T33" fmla="*/ 7937 h 63"/>
              <a:gd name="T34" fmla="*/ 52388 w 108"/>
              <a:gd name="T35" fmla="*/ 12700 h 63"/>
              <a:gd name="T36" fmla="*/ 55563 w 108"/>
              <a:gd name="T37" fmla="*/ 19050 h 63"/>
              <a:gd name="T38" fmla="*/ 60325 w 108"/>
              <a:gd name="T39" fmla="*/ 23812 h 63"/>
              <a:gd name="T40" fmla="*/ 61913 w 108"/>
              <a:gd name="T41" fmla="*/ 30162 h 63"/>
              <a:gd name="T42" fmla="*/ 61913 w 108"/>
              <a:gd name="T43" fmla="*/ 36512 h 63"/>
              <a:gd name="T44" fmla="*/ 63500 w 108"/>
              <a:gd name="T45" fmla="*/ 42862 h 63"/>
              <a:gd name="T46" fmla="*/ 66675 w 108"/>
              <a:gd name="T47" fmla="*/ 47625 h 63"/>
              <a:gd name="T48" fmla="*/ 73025 w 108"/>
              <a:gd name="T49" fmla="*/ 53975 h 63"/>
              <a:gd name="T50" fmla="*/ 76200 w 108"/>
              <a:gd name="T51" fmla="*/ 60325 h 63"/>
              <a:gd name="T52" fmla="*/ 79375 w 108"/>
              <a:gd name="T53" fmla="*/ 66675 h 63"/>
              <a:gd name="T54" fmla="*/ 82550 w 108"/>
              <a:gd name="T55" fmla="*/ 69850 h 63"/>
              <a:gd name="T56" fmla="*/ 90487 w 108"/>
              <a:gd name="T57" fmla="*/ 71437 h 63"/>
              <a:gd name="T58" fmla="*/ 95250 w 108"/>
              <a:gd name="T59" fmla="*/ 73025 h 63"/>
              <a:gd name="T60" fmla="*/ 106363 w 108"/>
              <a:gd name="T61" fmla="*/ 79375 h 63"/>
              <a:gd name="T62" fmla="*/ 109538 w 108"/>
              <a:gd name="T63" fmla="*/ 77787 h 63"/>
              <a:gd name="T64" fmla="*/ 114300 w 108"/>
              <a:gd name="T65" fmla="*/ 74612 h 63"/>
              <a:gd name="T66" fmla="*/ 119063 w 108"/>
              <a:gd name="T67" fmla="*/ 73025 h 63"/>
              <a:gd name="T68" fmla="*/ 125413 w 108"/>
              <a:gd name="T69" fmla="*/ 69850 h 63"/>
              <a:gd name="T70" fmla="*/ 131763 w 108"/>
              <a:gd name="T71" fmla="*/ 66675 h 63"/>
              <a:gd name="T72" fmla="*/ 136525 w 108"/>
              <a:gd name="T73" fmla="*/ 65087 h 63"/>
              <a:gd name="T74" fmla="*/ 142875 w 108"/>
              <a:gd name="T75" fmla="*/ 63500 h 63"/>
              <a:gd name="T76" fmla="*/ 147638 w 108"/>
              <a:gd name="T77" fmla="*/ 61912 h 63"/>
              <a:gd name="T78" fmla="*/ 150813 w 108"/>
              <a:gd name="T79" fmla="*/ 58737 h 63"/>
              <a:gd name="T80" fmla="*/ 153988 w 108"/>
              <a:gd name="T81" fmla="*/ 55562 h 63"/>
              <a:gd name="T82" fmla="*/ 157163 w 108"/>
              <a:gd name="T83" fmla="*/ 53975 h 63"/>
              <a:gd name="T84" fmla="*/ 160338 w 108"/>
              <a:gd name="T85" fmla="*/ 46037 h 63"/>
              <a:gd name="T86" fmla="*/ 165100 w 108"/>
              <a:gd name="T87" fmla="*/ 46037 h 63"/>
              <a:gd name="T88" fmla="*/ 168275 w 108"/>
              <a:gd name="T89" fmla="*/ 44450 h 63"/>
              <a:gd name="T90" fmla="*/ 169863 w 108"/>
              <a:gd name="T91" fmla="*/ 36512 h 6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8"/>
              <a:gd name="T139" fmla="*/ 0 h 63"/>
              <a:gd name="T140" fmla="*/ 108 w 108"/>
              <a:gd name="T141" fmla="*/ 63 h 6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8" h="63">
                <a:moveTo>
                  <a:pt x="0" y="62"/>
                </a:moveTo>
                <a:lnTo>
                  <a:pt x="0" y="43"/>
                </a:lnTo>
                <a:lnTo>
                  <a:pt x="1" y="41"/>
                </a:lnTo>
                <a:lnTo>
                  <a:pt x="2" y="40"/>
                </a:lnTo>
                <a:lnTo>
                  <a:pt x="3" y="38"/>
                </a:lnTo>
                <a:lnTo>
                  <a:pt x="4" y="36"/>
                </a:lnTo>
                <a:lnTo>
                  <a:pt x="5" y="34"/>
                </a:lnTo>
                <a:lnTo>
                  <a:pt x="5" y="32"/>
                </a:lnTo>
                <a:lnTo>
                  <a:pt x="5" y="30"/>
                </a:lnTo>
                <a:lnTo>
                  <a:pt x="5" y="28"/>
                </a:lnTo>
                <a:lnTo>
                  <a:pt x="6" y="27"/>
                </a:lnTo>
                <a:lnTo>
                  <a:pt x="6" y="25"/>
                </a:lnTo>
                <a:lnTo>
                  <a:pt x="7" y="23"/>
                </a:lnTo>
                <a:lnTo>
                  <a:pt x="9" y="21"/>
                </a:lnTo>
                <a:lnTo>
                  <a:pt x="10" y="19"/>
                </a:lnTo>
                <a:lnTo>
                  <a:pt x="10" y="17"/>
                </a:lnTo>
                <a:lnTo>
                  <a:pt x="11" y="15"/>
                </a:lnTo>
                <a:lnTo>
                  <a:pt x="11" y="13"/>
                </a:lnTo>
                <a:lnTo>
                  <a:pt x="11" y="12"/>
                </a:lnTo>
                <a:lnTo>
                  <a:pt x="11" y="10"/>
                </a:lnTo>
                <a:lnTo>
                  <a:pt x="12" y="9"/>
                </a:lnTo>
                <a:lnTo>
                  <a:pt x="13" y="8"/>
                </a:lnTo>
                <a:lnTo>
                  <a:pt x="14" y="7"/>
                </a:lnTo>
                <a:lnTo>
                  <a:pt x="15" y="6"/>
                </a:lnTo>
                <a:lnTo>
                  <a:pt x="16" y="5"/>
                </a:lnTo>
                <a:lnTo>
                  <a:pt x="16" y="3"/>
                </a:lnTo>
                <a:lnTo>
                  <a:pt x="17" y="2"/>
                </a:lnTo>
                <a:lnTo>
                  <a:pt x="18" y="2"/>
                </a:lnTo>
                <a:lnTo>
                  <a:pt x="22" y="1"/>
                </a:lnTo>
                <a:lnTo>
                  <a:pt x="24" y="0"/>
                </a:lnTo>
                <a:lnTo>
                  <a:pt x="28" y="0"/>
                </a:lnTo>
                <a:lnTo>
                  <a:pt x="30" y="2"/>
                </a:lnTo>
                <a:lnTo>
                  <a:pt x="31" y="3"/>
                </a:lnTo>
                <a:lnTo>
                  <a:pt x="32" y="5"/>
                </a:lnTo>
                <a:lnTo>
                  <a:pt x="33" y="6"/>
                </a:lnTo>
                <a:lnTo>
                  <a:pt x="33" y="8"/>
                </a:lnTo>
                <a:lnTo>
                  <a:pt x="34" y="10"/>
                </a:lnTo>
                <a:lnTo>
                  <a:pt x="35" y="12"/>
                </a:lnTo>
                <a:lnTo>
                  <a:pt x="37" y="14"/>
                </a:lnTo>
                <a:lnTo>
                  <a:pt x="38" y="15"/>
                </a:lnTo>
                <a:lnTo>
                  <a:pt x="38" y="17"/>
                </a:lnTo>
                <a:lnTo>
                  <a:pt x="39" y="19"/>
                </a:lnTo>
                <a:lnTo>
                  <a:pt x="39" y="21"/>
                </a:lnTo>
                <a:lnTo>
                  <a:pt x="39" y="23"/>
                </a:lnTo>
                <a:lnTo>
                  <a:pt x="39" y="25"/>
                </a:lnTo>
                <a:lnTo>
                  <a:pt x="40" y="27"/>
                </a:lnTo>
                <a:lnTo>
                  <a:pt x="41" y="29"/>
                </a:lnTo>
                <a:lnTo>
                  <a:pt x="42" y="30"/>
                </a:lnTo>
                <a:lnTo>
                  <a:pt x="44" y="32"/>
                </a:lnTo>
                <a:lnTo>
                  <a:pt x="46" y="34"/>
                </a:lnTo>
                <a:lnTo>
                  <a:pt x="47" y="36"/>
                </a:lnTo>
                <a:lnTo>
                  <a:pt x="48" y="38"/>
                </a:lnTo>
                <a:lnTo>
                  <a:pt x="49" y="40"/>
                </a:lnTo>
                <a:lnTo>
                  <a:pt x="50" y="42"/>
                </a:lnTo>
                <a:lnTo>
                  <a:pt x="51" y="43"/>
                </a:lnTo>
                <a:lnTo>
                  <a:pt x="52" y="44"/>
                </a:lnTo>
                <a:lnTo>
                  <a:pt x="55" y="45"/>
                </a:lnTo>
                <a:lnTo>
                  <a:pt x="57" y="45"/>
                </a:lnTo>
                <a:lnTo>
                  <a:pt x="58" y="45"/>
                </a:lnTo>
                <a:lnTo>
                  <a:pt x="60" y="46"/>
                </a:lnTo>
                <a:lnTo>
                  <a:pt x="62" y="47"/>
                </a:lnTo>
                <a:lnTo>
                  <a:pt x="67" y="50"/>
                </a:lnTo>
                <a:lnTo>
                  <a:pt x="68" y="50"/>
                </a:lnTo>
                <a:lnTo>
                  <a:pt x="69" y="49"/>
                </a:lnTo>
                <a:lnTo>
                  <a:pt x="70" y="48"/>
                </a:lnTo>
                <a:lnTo>
                  <a:pt x="72" y="47"/>
                </a:lnTo>
                <a:lnTo>
                  <a:pt x="74" y="46"/>
                </a:lnTo>
                <a:lnTo>
                  <a:pt x="75" y="46"/>
                </a:lnTo>
                <a:lnTo>
                  <a:pt x="77" y="45"/>
                </a:lnTo>
                <a:lnTo>
                  <a:pt x="79" y="44"/>
                </a:lnTo>
                <a:lnTo>
                  <a:pt x="81" y="43"/>
                </a:lnTo>
                <a:lnTo>
                  <a:pt x="83" y="42"/>
                </a:lnTo>
                <a:lnTo>
                  <a:pt x="85" y="41"/>
                </a:lnTo>
                <a:lnTo>
                  <a:pt x="86" y="41"/>
                </a:lnTo>
                <a:lnTo>
                  <a:pt x="88" y="40"/>
                </a:lnTo>
                <a:lnTo>
                  <a:pt x="90" y="40"/>
                </a:lnTo>
                <a:lnTo>
                  <a:pt x="92" y="40"/>
                </a:lnTo>
                <a:lnTo>
                  <a:pt x="93" y="39"/>
                </a:lnTo>
                <a:lnTo>
                  <a:pt x="94" y="38"/>
                </a:lnTo>
                <a:lnTo>
                  <a:pt x="95" y="37"/>
                </a:lnTo>
                <a:lnTo>
                  <a:pt x="96" y="36"/>
                </a:lnTo>
                <a:lnTo>
                  <a:pt x="97" y="35"/>
                </a:lnTo>
                <a:lnTo>
                  <a:pt x="98" y="35"/>
                </a:lnTo>
                <a:lnTo>
                  <a:pt x="99" y="34"/>
                </a:lnTo>
                <a:lnTo>
                  <a:pt x="100" y="33"/>
                </a:lnTo>
                <a:lnTo>
                  <a:pt x="101" y="29"/>
                </a:lnTo>
                <a:lnTo>
                  <a:pt x="102" y="29"/>
                </a:lnTo>
                <a:lnTo>
                  <a:pt x="104" y="29"/>
                </a:lnTo>
                <a:lnTo>
                  <a:pt x="106" y="29"/>
                </a:lnTo>
                <a:lnTo>
                  <a:pt x="106" y="28"/>
                </a:lnTo>
                <a:lnTo>
                  <a:pt x="107" y="27"/>
                </a:lnTo>
                <a:lnTo>
                  <a:pt x="107" y="23"/>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
        <p:nvSpPr>
          <p:cNvPr id="20557" name="SMARTPenAnnotation73"/>
          <p:cNvSpPr>
            <a:spLocks/>
          </p:cNvSpPr>
          <p:nvPr/>
        </p:nvSpPr>
        <p:spPr bwMode="auto">
          <a:xfrm>
            <a:off x="4017963" y="3732213"/>
            <a:ext cx="90487" cy="73025"/>
          </a:xfrm>
          <a:custGeom>
            <a:avLst/>
            <a:gdLst>
              <a:gd name="T0" fmla="*/ 63500 w 57"/>
              <a:gd name="T1" fmla="*/ 0 h 46"/>
              <a:gd name="T2" fmla="*/ 60325 w 57"/>
              <a:gd name="T3" fmla="*/ 0 h 46"/>
              <a:gd name="T4" fmla="*/ 41275 w 57"/>
              <a:gd name="T5" fmla="*/ 0 h 46"/>
              <a:gd name="T6" fmla="*/ 36512 w 57"/>
              <a:gd name="T7" fmla="*/ 3175 h 46"/>
              <a:gd name="T8" fmla="*/ 26987 w 57"/>
              <a:gd name="T9" fmla="*/ 9525 h 46"/>
              <a:gd name="T10" fmla="*/ 6350 w 57"/>
              <a:gd name="T11" fmla="*/ 30163 h 46"/>
              <a:gd name="T12" fmla="*/ 3175 w 57"/>
              <a:gd name="T13" fmla="*/ 36513 h 46"/>
              <a:gd name="T14" fmla="*/ 1587 w 57"/>
              <a:gd name="T15" fmla="*/ 42862 h 46"/>
              <a:gd name="T16" fmla="*/ 1587 w 57"/>
              <a:gd name="T17" fmla="*/ 47625 h 46"/>
              <a:gd name="T18" fmla="*/ 0 w 57"/>
              <a:gd name="T19" fmla="*/ 61913 h 46"/>
              <a:gd name="T20" fmla="*/ 3175 w 57"/>
              <a:gd name="T21" fmla="*/ 65088 h 46"/>
              <a:gd name="T22" fmla="*/ 7937 w 57"/>
              <a:gd name="T23" fmla="*/ 68263 h 46"/>
              <a:gd name="T24" fmla="*/ 12700 w 57"/>
              <a:gd name="T25" fmla="*/ 69850 h 46"/>
              <a:gd name="T26" fmla="*/ 19050 w 57"/>
              <a:gd name="T27" fmla="*/ 71438 h 46"/>
              <a:gd name="T28" fmla="*/ 23812 w 57"/>
              <a:gd name="T29" fmla="*/ 69850 h 46"/>
              <a:gd name="T30" fmla="*/ 30162 w 57"/>
              <a:gd name="T31" fmla="*/ 66675 h 46"/>
              <a:gd name="T32" fmla="*/ 38100 w 57"/>
              <a:gd name="T33" fmla="*/ 65088 h 46"/>
              <a:gd name="T34" fmla="*/ 47625 w 57"/>
              <a:gd name="T35" fmla="*/ 63500 h 46"/>
              <a:gd name="T36" fmla="*/ 55562 w 57"/>
              <a:gd name="T37" fmla="*/ 58738 h 46"/>
              <a:gd name="T38" fmla="*/ 61912 w 57"/>
              <a:gd name="T39" fmla="*/ 55563 h 46"/>
              <a:gd name="T40" fmla="*/ 68262 w 57"/>
              <a:gd name="T41" fmla="*/ 53975 h 46"/>
              <a:gd name="T42" fmla="*/ 74612 w 57"/>
              <a:gd name="T43" fmla="*/ 49212 h 46"/>
              <a:gd name="T44" fmla="*/ 80962 w 57"/>
              <a:gd name="T45" fmla="*/ 44450 h 46"/>
              <a:gd name="T46" fmla="*/ 88900 w 57"/>
              <a:gd name="T47" fmla="*/ 36513 h 46"/>
              <a:gd name="T48" fmla="*/ 88900 w 57"/>
              <a:gd name="T49" fmla="*/ 28575 h 46"/>
              <a:gd name="T50" fmla="*/ 88900 w 57"/>
              <a:gd name="T51" fmla="*/ 17463 h 46"/>
              <a:gd name="T52" fmla="*/ 88900 w 57"/>
              <a:gd name="T53" fmla="*/ 12700 h 46"/>
              <a:gd name="T54" fmla="*/ 85725 w 57"/>
              <a:gd name="T55" fmla="*/ 11112 h 46"/>
              <a:gd name="T56" fmla="*/ 79375 w 57"/>
              <a:gd name="T57" fmla="*/ 7938 h 46"/>
              <a:gd name="T58" fmla="*/ 74612 w 57"/>
              <a:gd name="T59" fmla="*/ 3175 h 46"/>
              <a:gd name="T60" fmla="*/ 65087 w 57"/>
              <a:gd name="T61" fmla="*/ 1588 h 46"/>
              <a:gd name="T62" fmla="*/ 60325 w 57"/>
              <a:gd name="T63" fmla="*/ 0 h 46"/>
              <a:gd name="T64" fmla="*/ 44450 w 57"/>
              <a:gd name="T65" fmla="*/ 0 h 4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7"/>
              <a:gd name="T100" fmla="*/ 0 h 46"/>
              <a:gd name="T101" fmla="*/ 57 w 57"/>
              <a:gd name="T102" fmla="*/ 46 h 4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7" h="46">
                <a:moveTo>
                  <a:pt x="45" y="6"/>
                </a:moveTo>
                <a:lnTo>
                  <a:pt x="40" y="0"/>
                </a:lnTo>
                <a:lnTo>
                  <a:pt x="39" y="0"/>
                </a:lnTo>
                <a:lnTo>
                  <a:pt x="38" y="0"/>
                </a:lnTo>
                <a:lnTo>
                  <a:pt x="35" y="0"/>
                </a:lnTo>
                <a:lnTo>
                  <a:pt x="26" y="0"/>
                </a:lnTo>
                <a:lnTo>
                  <a:pt x="24" y="1"/>
                </a:lnTo>
                <a:lnTo>
                  <a:pt x="23" y="2"/>
                </a:lnTo>
                <a:lnTo>
                  <a:pt x="18" y="5"/>
                </a:lnTo>
                <a:lnTo>
                  <a:pt x="17" y="6"/>
                </a:lnTo>
                <a:lnTo>
                  <a:pt x="14" y="9"/>
                </a:lnTo>
                <a:lnTo>
                  <a:pt x="4" y="19"/>
                </a:lnTo>
                <a:lnTo>
                  <a:pt x="3" y="21"/>
                </a:lnTo>
                <a:lnTo>
                  <a:pt x="2" y="23"/>
                </a:lnTo>
                <a:lnTo>
                  <a:pt x="1" y="25"/>
                </a:lnTo>
                <a:lnTo>
                  <a:pt x="1" y="27"/>
                </a:lnTo>
                <a:lnTo>
                  <a:pt x="1" y="28"/>
                </a:lnTo>
                <a:lnTo>
                  <a:pt x="1" y="30"/>
                </a:lnTo>
                <a:lnTo>
                  <a:pt x="0" y="32"/>
                </a:lnTo>
                <a:lnTo>
                  <a:pt x="0" y="39"/>
                </a:lnTo>
                <a:lnTo>
                  <a:pt x="1" y="40"/>
                </a:lnTo>
                <a:lnTo>
                  <a:pt x="2" y="41"/>
                </a:lnTo>
                <a:lnTo>
                  <a:pt x="3" y="42"/>
                </a:lnTo>
                <a:lnTo>
                  <a:pt x="5" y="43"/>
                </a:lnTo>
                <a:lnTo>
                  <a:pt x="6" y="44"/>
                </a:lnTo>
                <a:lnTo>
                  <a:pt x="8" y="44"/>
                </a:lnTo>
                <a:lnTo>
                  <a:pt x="10" y="45"/>
                </a:lnTo>
                <a:lnTo>
                  <a:pt x="12" y="45"/>
                </a:lnTo>
                <a:lnTo>
                  <a:pt x="13" y="45"/>
                </a:lnTo>
                <a:lnTo>
                  <a:pt x="15" y="44"/>
                </a:lnTo>
                <a:lnTo>
                  <a:pt x="17" y="43"/>
                </a:lnTo>
                <a:lnTo>
                  <a:pt x="19" y="42"/>
                </a:lnTo>
                <a:lnTo>
                  <a:pt x="22" y="41"/>
                </a:lnTo>
                <a:lnTo>
                  <a:pt x="24" y="41"/>
                </a:lnTo>
                <a:lnTo>
                  <a:pt x="28" y="40"/>
                </a:lnTo>
                <a:lnTo>
                  <a:pt x="30" y="40"/>
                </a:lnTo>
                <a:lnTo>
                  <a:pt x="33" y="38"/>
                </a:lnTo>
                <a:lnTo>
                  <a:pt x="35" y="37"/>
                </a:lnTo>
                <a:lnTo>
                  <a:pt x="37" y="36"/>
                </a:lnTo>
                <a:lnTo>
                  <a:pt x="39" y="35"/>
                </a:lnTo>
                <a:lnTo>
                  <a:pt x="41" y="35"/>
                </a:lnTo>
                <a:lnTo>
                  <a:pt x="43" y="34"/>
                </a:lnTo>
                <a:lnTo>
                  <a:pt x="45" y="33"/>
                </a:lnTo>
                <a:lnTo>
                  <a:pt x="47" y="31"/>
                </a:lnTo>
                <a:lnTo>
                  <a:pt x="49" y="30"/>
                </a:lnTo>
                <a:lnTo>
                  <a:pt x="51" y="28"/>
                </a:lnTo>
                <a:lnTo>
                  <a:pt x="55" y="24"/>
                </a:lnTo>
                <a:lnTo>
                  <a:pt x="56" y="23"/>
                </a:lnTo>
                <a:lnTo>
                  <a:pt x="56" y="22"/>
                </a:lnTo>
                <a:lnTo>
                  <a:pt x="56" y="18"/>
                </a:lnTo>
                <a:lnTo>
                  <a:pt x="56" y="17"/>
                </a:lnTo>
                <a:lnTo>
                  <a:pt x="56" y="11"/>
                </a:lnTo>
                <a:lnTo>
                  <a:pt x="56" y="9"/>
                </a:lnTo>
                <a:lnTo>
                  <a:pt x="56" y="8"/>
                </a:lnTo>
                <a:lnTo>
                  <a:pt x="55" y="7"/>
                </a:lnTo>
                <a:lnTo>
                  <a:pt x="54" y="7"/>
                </a:lnTo>
                <a:lnTo>
                  <a:pt x="52" y="6"/>
                </a:lnTo>
                <a:lnTo>
                  <a:pt x="50" y="5"/>
                </a:lnTo>
                <a:lnTo>
                  <a:pt x="49" y="3"/>
                </a:lnTo>
                <a:lnTo>
                  <a:pt x="47" y="2"/>
                </a:lnTo>
                <a:lnTo>
                  <a:pt x="45" y="2"/>
                </a:lnTo>
                <a:lnTo>
                  <a:pt x="41" y="1"/>
                </a:lnTo>
                <a:lnTo>
                  <a:pt x="40" y="0"/>
                </a:lnTo>
                <a:lnTo>
                  <a:pt x="38" y="0"/>
                </a:lnTo>
                <a:lnTo>
                  <a:pt x="35" y="0"/>
                </a:lnTo>
                <a:lnTo>
                  <a:pt x="28" y="0"/>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
        <p:nvSpPr>
          <p:cNvPr id="20558" name="SMARTPenAnnotation74"/>
          <p:cNvSpPr>
            <a:spLocks/>
          </p:cNvSpPr>
          <p:nvPr/>
        </p:nvSpPr>
        <p:spPr bwMode="auto">
          <a:xfrm>
            <a:off x="4071938" y="3732213"/>
            <a:ext cx="117475" cy="215900"/>
          </a:xfrm>
          <a:custGeom>
            <a:avLst/>
            <a:gdLst>
              <a:gd name="T0" fmla="*/ 115888 w 74"/>
              <a:gd name="T1" fmla="*/ 0 h 136"/>
              <a:gd name="T2" fmla="*/ 115888 w 74"/>
              <a:gd name="T3" fmla="*/ 4762 h 136"/>
              <a:gd name="T4" fmla="*/ 115888 w 74"/>
              <a:gd name="T5" fmla="*/ 6350 h 136"/>
              <a:gd name="T6" fmla="*/ 112713 w 74"/>
              <a:gd name="T7" fmla="*/ 7937 h 136"/>
              <a:gd name="T8" fmla="*/ 111125 w 74"/>
              <a:gd name="T9" fmla="*/ 7937 h 136"/>
              <a:gd name="T10" fmla="*/ 109538 w 74"/>
              <a:gd name="T11" fmla="*/ 9525 h 136"/>
              <a:gd name="T12" fmla="*/ 109538 w 74"/>
              <a:gd name="T13" fmla="*/ 11112 h 136"/>
              <a:gd name="T14" fmla="*/ 107950 w 74"/>
              <a:gd name="T15" fmla="*/ 17462 h 136"/>
              <a:gd name="T16" fmla="*/ 104775 w 74"/>
              <a:gd name="T17" fmla="*/ 20637 h 136"/>
              <a:gd name="T18" fmla="*/ 103188 w 74"/>
              <a:gd name="T19" fmla="*/ 22225 h 136"/>
              <a:gd name="T20" fmla="*/ 101600 w 74"/>
              <a:gd name="T21" fmla="*/ 25400 h 136"/>
              <a:gd name="T22" fmla="*/ 98425 w 74"/>
              <a:gd name="T23" fmla="*/ 34925 h 136"/>
              <a:gd name="T24" fmla="*/ 96837 w 74"/>
              <a:gd name="T25" fmla="*/ 39687 h 136"/>
              <a:gd name="T26" fmla="*/ 93662 w 74"/>
              <a:gd name="T27" fmla="*/ 44450 h 136"/>
              <a:gd name="T28" fmla="*/ 92075 w 74"/>
              <a:gd name="T29" fmla="*/ 47625 h 136"/>
              <a:gd name="T30" fmla="*/ 88900 w 74"/>
              <a:gd name="T31" fmla="*/ 52388 h 136"/>
              <a:gd name="T32" fmla="*/ 85725 w 74"/>
              <a:gd name="T33" fmla="*/ 55562 h 136"/>
              <a:gd name="T34" fmla="*/ 84137 w 74"/>
              <a:gd name="T35" fmla="*/ 60325 h 136"/>
              <a:gd name="T36" fmla="*/ 82550 w 74"/>
              <a:gd name="T37" fmla="*/ 65087 h 136"/>
              <a:gd name="T38" fmla="*/ 82550 w 74"/>
              <a:gd name="T39" fmla="*/ 69850 h 136"/>
              <a:gd name="T40" fmla="*/ 80962 w 74"/>
              <a:gd name="T41" fmla="*/ 76200 h 136"/>
              <a:gd name="T42" fmla="*/ 77787 w 74"/>
              <a:gd name="T43" fmla="*/ 80962 h 136"/>
              <a:gd name="T44" fmla="*/ 76200 w 74"/>
              <a:gd name="T45" fmla="*/ 87312 h 136"/>
              <a:gd name="T46" fmla="*/ 73025 w 74"/>
              <a:gd name="T47" fmla="*/ 93662 h 136"/>
              <a:gd name="T48" fmla="*/ 68262 w 74"/>
              <a:gd name="T49" fmla="*/ 104775 h 136"/>
              <a:gd name="T50" fmla="*/ 65087 w 74"/>
              <a:gd name="T51" fmla="*/ 109537 h 136"/>
              <a:gd name="T52" fmla="*/ 61912 w 74"/>
              <a:gd name="T53" fmla="*/ 114300 h 136"/>
              <a:gd name="T54" fmla="*/ 58738 w 74"/>
              <a:gd name="T55" fmla="*/ 117475 h 136"/>
              <a:gd name="T56" fmla="*/ 57150 w 74"/>
              <a:gd name="T57" fmla="*/ 123825 h 136"/>
              <a:gd name="T58" fmla="*/ 53975 w 74"/>
              <a:gd name="T59" fmla="*/ 130175 h 136"/>
              <a:gd name="T60" fmla="*/ 50800 w 74"/>
              <a:gd name="T61" fmla="*/ 138112 h 136"/>
              <a:gd name="T62" fmla="*/ 47625 w 74"/>
              <a:gd name="T63" fmla="*/ 142875 h 136"/>
              <a:gd name="T64" fmla="*/ 44450 w 74"/>
              <a:gd name="T65" fmla="*/ 147637 h 136"/>
              <a:gd name="T66" fmla="*/ 41275 w 74"/>
              <a:gd name="T67" fmla="*/ 152400 h 136"/>
              <a:gd name="T68" fmla="*/ 38100 w 74"/>
              <a:gd name="T69" fmla="*/ 157162 h 136"/>
              <a:gd name="T70" fmla="*/ 34925 w 74"/>
              <a:gd name="T71" fmla="*/ 161925 h 136"/>
              <a:gd name="T72" fmla="*/ 33337 w 74"/>
              <a:gd name="T73" fmla="*/ 168275 h 136"/>
              <a:gd name="T74" fmla="*/ 30162 w 74"/>
              <a:gd name="T75" fmla="*/ 173037 h 136"/>
              <a:gd name="T76" fmla="*/ 30162 w 74"/>
              <a:gd name="T77" fmla="*/ 176212 h 136"/>
              <a:gd name="T78" fmla="*/ 28575 w 74"/>
              <a:gd name="T79" fmla="*/ 180975 h 136"/>
              <a:gd name="T80" fmla="*/ 26988 w 74"/>
              <a:gd name="T81" fmla="*/ 184150 h 136"/>
              <a:gd name="T82" fmla="*/ 25400 w 74"/>
              <a:gd name="T83" fmla="*/ 187325 h 136"/>
              <a:gd name="T84" fmla="*/ 22225 w 74"/>
              <a:gd name="T85" fmla="*/ 190500 h 136"/>
              <a:gd name="T86" fmla="*/ 20637 w 74"/>
              <a:gd name="T87" fmla="*/ 196850 h 136"/>
              <a:gd name="T88" fmla="*/ 19050 w 74"/>
              <a:gd name="T89" fmla="*/ 200025 h 136"/>
              <a:gd name="T90" fmla="*/ 15875 w 74"/>
              <a:gd name="T91" fmla="*/ 206375 h 136"/>
              <a:gd name="T92" fmla="*/ 9525 w 74"/>
              <a:gd name="T93" fmla="*/ 214313 h 136"/>
              <a:gd name="T94" fmla="*/ 6350 w 74"/>
              <a:gd name="T95" fmla="*/ 214313 h 136"/>
              <a:gd name="T96" fmla="*/ 0 w 74"/>
              <a:gd name="T97" fmla="*/ 214313 h 1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4"/>
              <a:gd name="T148" fmla="*/ 0 h 136"/>
              <a:gd name="T149" fmla="*/ 74 w 74"/>
              <a:gd name="T150" fmla="*/ 136 h 1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4" h="136">
                <a:moveTo>
                  <a:pt x="73" y="0"/>
                </a:moveTo>
                <a:lnTo>
                  <a:pt x="73" y="3"/>
                </a:lnTo>
                <a:lnTo>
                  <a:pt x="73" y="4"/>
                </a:lnTo>
                <a:lnTo>
                  <a:pt x="71" y="5"/>
                </a:lnTo>
                <a:lnTo>
                  <a:pt x="70" y="5"/>
                </a:lnTo>
                <a:lnTo>
                  <a:pt x="69" y="6"/>
                </a:lnTo>
                <a:lnTo>
                  <a:pt x="69" y="7"/>
                </a:lnTo>
                <a:lnTo>
                  <a:pt x="68" y="11"/>
                </a:lnTo>
                <a:lnTo>
                  <a:pt x="66" y="13"/>
                </a:lnTo>
                <a:lnTo>
                  <a:pt x="65" y="14"/>
                </a:lnTo>
                <a:lnTo>
                  <a:pt x="64" y="16"/>
                </a:lnTo>
                <a:lnTo>
                  <a:pt x="62" y="22"/>
                </a:lnTo>
                <a:lnTo>
                  <a:pt x="61" y="25"/>
                </a:lnTo>
                <a:lnTo>
                  <a:pt x="59" y="28"/>
                </a:lnTo>
                <a:lnTo>
                  <a:pt x="58" y="30"/>
                </a:lnTo>
                <a:lnTo>
                  <a:pt x="56" y="33"/>
                </a:lnTo>
                <a:lnTo>
                  <a:pt x="54" y="35"/>
                </a:lnTo>
                <a:lnTo>
                  <a:pt x="53" y="38"/>
                </a:lnTo>
                <a:lnTo>
                  <a:pt x="52" y="41"/>
                </a:lnTo>
                <a:lnTo>
                  <a:pt x="52" y="44"/>
                </a:lnTo>
                <a:lnTo>
                  <a:pt x="51" y="48"/>
                </a:lnTo>
                <a:lnTo>
                  <a:pt x="49" y="51"/>
                </a:lnTo>
                <a:lnTo>
                  <a:pt x="48" y="55"/>
                </a:lnTo>
                <a:lnTo>
                  <a:pt x="46" y="59"/>
                </a:lnTo>
                <a:lnTo>
                  <a:pt x="43" y="66"/>
                </a:lnTo>
                <a:lnTo>
                  <a:pt x="41" y="69"/>
                </a:lnTo>
                <a:lnTo>
                  <a:pt x="39" y="72"/>
                </a:lnTo>
                <a:lnTo>
                  <a:pt x="37" y="74"/>
                </a:lnTo>
                <a:lnTo>
                  <a:pt x="36" y="78"/>
                </a:lnTo>
                <a:lnTo>
                  <a:pt x="34" y="82"/>
                </a:lnTo>
                <a:lnTo>
                  <a:pt x="32" y="87"/>
                </a:lnTo>
                <a:lnTo>
                  <a:pt x="30" y="90"/>
                </a:lnTo>
                <a:lnTo>
                  <a:pt x="28" y="93"/>
                </a:lnTo>
                <a:lnTo>
                  <a:pt x="26" y="96"/>
                </a:lnTo>
                <a:lnTo>
                  <a:pt x="24" y="99"/>
                </a:lnTo>
                <a:lnTo>
                  <a:pt x="22" y="102"/>
                </a:lnTo>
                <a:lnTo>
                  <a:pt x="21" y="106"/>
                </a:lnTo>
                <a:lnTo>
                  <a:pt x="19" y="109"/>
                </a:lnTo>
                <a:lnTo>
                  <a:pt x="19" y="111"/>
                </a:lnTo>
                <a:lnTo>
                  <a:pt x="18" y="114"/>
                </a:lnTo>
                <a:lnTo>
                  <a:pt x="17" y="116"/>
                </a:lnTo>
                <a:lnTo>
                  <a:pt x="16" y="118"/>
                </a:lnTo>
                <a:lnTo>
                  <a:pt x="14" y="120"/>
                </a:lnTo>
                <a:lnTo>
                  <a:pt x="13" y="124"/>
                </a:lnTo>
                <a:lnTo>
                  <a:pt x="12" y="126"/>
                </a:lnTo>
                <a:lnTo>
                  <a:pt x="10" y="130"/>
                </a:lnTo>
                <a:lnTo>
                  <a:pt x="6" y="135"/>
                </a:lnTo>
                <a:lnTo>
                  <a:pt x="4" y="135"/>
                </a:lnTo>
                <a:lnTo>
                  <a:pt x="0" y="135"/>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
        <p:nvSpPr>
          <p:cNvPr id="20559" name="SMARTPenAnnotation75"/>
          <p:cNvSpPr>
            <a:spLocks/>
          </p:cNvSpPr>
          <p:nvPr/>
        </p:nvSpPr>
        <p:spPr bwMode="auto">
          <a:xfrm>
            <a:off x="4165600" y="3857625"/>
            <a:ext cx="85725" cy="73025"/>
          </a:xfrm>
          <a:custGeom>
            <a:avLst/>
            <a:gdLst>
              <a:gd name="T0" fmla="*/ 31750 w 54"/>
              <a:gd name="T1" fmla="*/ 7938 h 46"/>
              <a:gd name="T2" fmla="*/ 28575 w 54"/>
              <a:gd name="T3" fmla="*/ 11112 h 46"/>
              <a:gd name="T4" fmla="*/ 17463 w 54"/>
              <a:gd name="T5" fmla="*/ 22225 h 46"/>
              <a:gd name="T6" fmla="*/ 15875 w 54"/>
              <a:gd name="T7" fmla="*/ 26988 h 46"/>
              <a:gd name="T8" fmla="*/ 12700 w 54"/>
              <a:gd name="T9" fmla="*/ 33338 h 46"/>
              <a:gd name="T10" fmla="*/ 9525 w 54"/>
              <a:gd name="T11" fmla="*/ 38100 h 46"/>
              <a:gd name="T12" fmla="*/ 6350 w 54"/>
              <a:gd name="T13" fmla="*/ 44450 h 46"/>
              <a:gd name="T14" fmla="*/ 3175 w 54"/>
              <a:gd name="T15" fmla="*/ 53975 h 46"/>
              <a:gd name="T16" fmla="*/ 0 w 54"/>
              <a:gd name="T17" fmla="*/ 57150 h 46"/>
              <a:gd name="T18" fmla="*/ 0 w 54"/>
              <a:gd name="T19" fmla="*/ 63500 h 46"/>
              <a:gd name="T20" fmla="*/ 4763 w 54"/>
              <a:gd name="T21" fmla="*/ 69850 h 46"/>
              <a:gd name="T22" fmla="*/ 9525 w 54"/>
              <a:gd name="T23" fmla="*/ 71438 h 46"/>
              <a:gd name="T24" fmla="*/ 14288 w 54"/>
              <a:gd name="T25" fmla="*/ 71438 h 46"/>
              <a:gd name="T26" fmla="*/ 25400 w 54"/>
              <a:gd name="T27" fmla="*/ 71438 h 46"/>
              <a:gd name="T28" fmla="*/ 31750 w 54"/>
              <a:gd name="T29" fmla="*/ 68263 h 46"/>
              <a:gd name="T30" fmla="*/ 38100 w 54"/>
              <a:gd name="T31" fmla="*/ 65088 h 46"/>
              <a:gd name="T32" fmla="*/ 42863 w 54"/>
              <a:gd name="T33" fmla="*/ 63500 h 46"/>
              <a:gd name="T34" fmla="*/ 52388 w 54"/>
              <a:gd name="T35" fmla="*/ 60325 h 46"/>
              <a:gd name="T36" fmla="*/ 66675 w 54"/>
              <a:gd name="T37" fmla="*/ 53975 h 46"/>
              <a:gd name="T38" fmla="*/ 71438 w 54"/>
              <a:gd name="T39" fmla="*/ 49212 h 46"/>
              <a:gd name="T40" fmla="*/ 79375 w 54"/>
              <a:gd name="T41" fmla="*/ 41275 h 46"/>
              <a:gd name="T42" fmla="*/ 82550 w 54"/>
              <a:gd name="T43" fmla="*/ 34925 h 46"/>
              <a:gd name="T44" fmla="*/ 84138 w 54"/>
              <a:gd name="T45" fmla="*/ 30163 h 46"/>
              <a:gd name="T46" fmla="*/ 84138 w 54"/>
              <a:gd name="T47" fmla="*/ 19050 h 46"/>
              <a:gd name="T48" fmla="*/ 82550 w 54"/>
              <a:gd name="T49" fmla="*/ 15875 h 46"/>
              <a:gd name="T50" fmla="*/ 79375 w 54"/>
              <a:gd name="T51" fmla="*/ 11112 h 46"/>
              <a:gd name="T52" fmla="*/ 77788 w 54"/>
              <a:gd name="T53" fmla="*/ 6350 h 46"/>
              <a:gd name="T54" fmla="*/ 74613 w 54"/>
              <a:gd name="T55" fmla="*/ 3175 h 46"/>
              <a:gd name="T56" fmla="*/ 69850 w 54"/>
              <a:gd name="T57" fmla="*/ 1588 h 46"/>
              <a:gd name="T58" fmla="*/ 63500 w 54"/>
              <a:gd name="T59" fmla="*/ 0 h 46"/>
              <a:gd name="T60" fmla="*/ 55563 w 54"/>
              <a:gd name="T61" fmla="*/ 0 h 46"/>
              <a:gd name="T62" fmla="*/ 33338 w 54"/>
              <a:gd name="T63" fmla="*/ 0 h 46"/>
              <a:gd name="T64" fmla="*/ 31750 w 54"/>
              <a:gd name="T65" fmla="*/ 0 h 4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4"/>
              <a:gd name="T100" fmla="*/ 0 h 46"/>
              <a:gd name="T101" fmla="*/ 54 w 54"/>
              <a:gd name="T102" fmla="*/ 46 h 4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4" h="46">
                <a:moveTo>
                  <a:pt x="20" y="0"/>
                </a:moveTo>
                <a:lnTo>
                  <a:pt x="20" y="5"/>
                </a:lnTo>
                <a:lnTo>
                  <a:pt x="19" y="6"/>
                </a:lnTo>
                <a:lnTo>
                  <a:pt x="18" y="7"/>
                </a:lnTo>
                <a:lnTo>
                  <a:pt x="15" y="10"/>
                </a:lnTo>
                <a:lnTo>
                  <a:pt x="11" y="14"/>
                </a:lnTo>
                <a:lnTo>
                  <a:pt x="10" y="16"/>
                </a:lnTo>
                <a:lnTo>
                  <a:pt x="10" y="17"/>
                </a:lnTo>
                <a:lnTo>
                  <a:pt x="9" y="19"/>
                </a:lnTo>
                <a:lnTo>
                  <a:pt x="8" y="21"/>
                </a:lnTo>
                <a:lnTo>
                  <a:pt x="7" y="23"/>
                </a:lnTo>
                <a:lnTo>
                  <a:pt x="6" y="24"/>
                </a:lnTo>
                <a:lnTo>
                  <a:pt x="5" y="26"/>
                </a:lnTo>
                <a:lnTo>
                  <a:pt x="4" y="28"/>
                </a:lnTo>
                <a:lnTo>
                  <a:pt x="3" y="33"/>
                </a:lnTo>
                <a:lnTo>
                  <a:pt x="2" y="34"/>
                </a:lnTo>
                <a:lnTo>
                  <a:pt x="1" y="35"/>
                </a:lnTo>
                <a:lnTo>
                  <a:pt x="0" y="36"/>
                </a:lnTo>
                <a:lnTo>
                  <a:pt x="0" y="38"/>
                </a:lnTo>
                <a:lnTo>
                  <a:pt x="0" y="40"/>
                </a:lnTo>
                <a:lnTo>
                  <a:pt x="2" y="44"/>
                </a:lnTo>
                <a:lnTo>
                  <a:pt x="3" y="44"/>
                </a:lnTo>
                <a:lnTo>
                  <a:pt x="4" y="45"/>
                </a:lnTo>
                <a:lnTo>
                  <a:pt x="6" y="45"/>
                </a:lnTo>
                <a:lnTo>
                  <a:pt x="7" y="45"/>
                </a:lnTo>
                <a:lnTo>
                  <a:pt x="9" y="45"/>
                </a:lnTo>
                <a:lnTo>
                  <a:pt x="12" y="45"/>
                </a:lnTo>
                <a:lnTo>
                  <a:pt x="16" y="45"/>
                </a:lnTo>
                <a:lnTo>
                  <a:pt x="18" y="44"/>
                </a:lnTo>
                <a:lnTo>
                  <a:pt x="20" y="43"/>
                </a:lnTo>
                <a:lnTo>
                  <a:pt x="22" y="42"/>
                </a:lnTo>
                <a:lnTo>
                  <a:pt x="24" y="41"/>
                </a:lnTo>
                <a:lnTo>
                  <a:pt x="25" y="41"/>
                </a:lnTo>
                <a:lnTo>
                  <a:pt x="27" y="40"/>
                </a:lnTo>
                <a:lnTo>
                  <a:pt x="30" y="39"/>
                </a:lnTo>
                <a:lnTo>
                  <a:pt x="33" y="38"/>
                </a:lnTo>
                <a:lnTo>
                  <a:pt x="40" y="35"/>
                </a:lnTo>
                <a:lnTo>
                  <a:pt x="42" y="34"/>
                </a:lnTo>
                <a:lnTo>
                  <a:pt x="43" y="32"/>
                </a:lnTo>
                <a:lnTo>
                  <a:pt x="45" y="31"/>
                </a:lnTo>
                <a:lnTo>
                  <a:pt x="48" y="28"/>
                </a:lnTo>
                <a:lnTo>
                  <a:pt x="50" y="26"/>
                </a:lnTo>
                <a:lnTo>
                  <a:pt x="51" y="24"/>
                </a:lnTo>
                <a:lnTo>
                  <a:pt x="52" y="22"/>
                </a:lnTo>
                <a:lnTo>
                  <a:pt x="52" y="21"/>
                </a:lnTo>
                <a:lnTo>
                  <a:pt x="53" y="19"/>
                </a:lnTo>
                <a:lnTo>
                  <a:pt x="53" y="17"/>
                </a:lnTo>
                <a:lnTo>
                  <a:pt x="53" y="12"/>
                </a:lnTo>
                <a:lnTo>
                  <a:pt x="53" y="11"/>
                </a:lnTo>
                <a:lnTo>
                  <a:pt x="52" y="10"/>
                </a:lnTo>
                <a:lnTo>
                  <a:pt x="50" y="9"/>
                </a:lnTo>
                <a:lnTo>
                  <a:pt x="50" y="7"/>
                </a:lnTo>
                <a:lnTo>
                  <a:pt x="49" y="5"/>
                </a:lnTo>
                <a:lnTo>
                  <a:pt x="49" y="4"/>
                </a:lnTo>
                <a:lnTo>
                  <a:pt x="48" y="2"/>
                </a:lnTo>
                <a:lnTo>
                  <a:pt x="47" y="2"/>
                </a:lnTo>
                <a:lnTo>
                  <a:pt x="45" y="1"/>
                </a:lnTo>
                <a:lnTo>
                  <a:pt x="44" y="1"/>
                </a:lnTo>
                <a:lnTo>
                  <a:pt x="42" y="0"/>
                </a:lnTo>
                <a:lnTo>
                  <a:pt x="40" y="0"/>
                </a:lnTo>
                <a:lnTo>
                  <a:pt x="38" y="0"/>
                </a:lnTo>
                <a:lnTo>
                  <a:pt x="35" y="0"/>
                </a:lnTo>
                <a:lnTo>
                  <a:pt x="25" y="0"/>
                </a:lnTo>
                <a:lnTo>
                  <a:pt x="21" y="0"/>
                </a:lnTo>
                <a:lnTo>
                  <a:pt x="22" y="0"/>
                </a:lnTo>
                <a:lnTo>
                  <a:pt x="20" y="0"/>
                </a:lnTo>
                <a:close/>
              </a:path>
            </a:pathLst>
          </a:custGeom>
          <a:noFill/>
          <a:ln w="38100" cap="flat">
            <a:solidFill>
              <a:srgbClr val="009300"/>
            </a:solidFill>
            <a:prstDash val="solid"/>
            <a:round/>
            <a:headEnd/>
            <a:tailEnd/>
          </a:ln>
        </p:spPr>
        <p:txBody>
          <a:bodyPr wrap="none" anchor="ctr"/>
          <a:lstStyle/>
          <a:p>
            <a:endParaRPr lang="en-US"/>
          </a:p>
        </p:txBody>
      </p:sp>
      <p:sp>
        <p:nvSpPr>
          <p:cNvPr id="20560" name="SMARTPenAnnotation76"/>
          <p:cNvSpPr>
            <a:spLocks/>
          </p:cNvSpPr>
          <p:nvPr/>
        </p:nvSpPr>
        <p:spPr bwMode="auto">
          <a:xfrm>
            <a:off x="1419225" y="4429125"/>
            <a:ext cx="5422900" cy="73025"/>
          </a:xfrm>
          <a:custGeom>
            <a:avLst/>
            <a:gdLst>
              <a:gd name="T0" fmla="*/ 26988 w 3416"/>
              <a:gd name="T1" fmla="*/ 44450 h 46"/>
              <a:gd name="T2" fmla="*/ 34925 w 3416"/>
              <a:gd name="T3" fmla="*/ 38100 h 46"/>
              <a:gd name="T4" fmla="*/ 195262 w 3416"/>
              <a:gd name="T5" fmla="*/ 34925 h 46"/>
              <a:gd name="T6" fmla="*/ 209550 w 3416"/>
              <a:gd name="T7" fmla="*/ 30163 h 46"/>
              <a:gd name="T8" fmla="*/ 804862 w 3416"/>
              <a:gd name="T9" fmla="*/ 26988 h 46"/>
              <a:gd name="T10" fmla="*/ 820738 w 3416"/>
              <a:gd name="T11" fmla="*/ 22225 h 46"/>
              <a:gd name="T12" fmla="*/ 1006475 w 3416"/>
              <a:gd name="T13" fmla="*/ 17463 h 46"/>
              <a:gd name="T14" fmla="*/ 1328738 w 3416"/>
              <a:gd name="T15" fmla="*/ 15875 h 46"/>
              <a:gd name="T16" fmla="*/ 1352550 w 3416"/>
              <a:gd name="T17" fmla="*/ 9525 h 46"/>
              <a:gd name="T18" fmla="*/ 2132013 w 3416"/>
              <a:gd name="T19" fmla="*/ 9525 h 46"/>
              <a:gd name="T20" fmla="*/ 2146300 w 3416"/>
              <a:gd name="T21" fmla="*/ 14288 h 46"/>
              <a:gd name="T22" fmla="*/ 2589213 w 3416"/>
              <a:gd name="T23" fmla="*/ 17463 h 46"/>
              <a:gd name="T24" fmla="*/ 2605088 w 3416"/>
              <a:gd name="T25" fmla="*/ 22225 h 46"/>
              <a:gd name="T26" fmla="*/ 2722562 w 3416"/>
              <a:gd name="T27" fmla="*/ 26988 h 46"/>
              <a:gd name="T28" fmla="*/ 2740025 w 3416"/>
              <a:gd name="T29" fmla="*/ 22225 h 46"/>
              <a:gd name="T30" fmla="*/ 2922587 w 3416"/>
              <a:gd name="T31" fmla="*/ 17463 h 46"/>
              <a:gd name="T32" fmla="*/ 2990850 w 3416"/>
              <a:gd name="T33" fmla="*/ 15875 h 46"/>
              <a:gd name="T34" fmla="*/ 3013075 w 3416"/>
              <a:gd name="T35" fmla="*/ 9525 h 46"/>
              <a:gd name="T36" fmla="*/ 3309938 w 3416"/>
              <a:gd name="T37" fmla="*/ 9525 h 46"/>
              <a:gd name="T38" fmla="*/ 3325813 w 3416"/>
              <a:gd name="T39" fmla="*/ 14288 h 46"/>
              <a:gd name="T40" fmla="*/ 3400426 w 3416"/>
              <a:gd name="T41" fmla="*/ 17463 h 46"/>
              <a:gd name="T42" fmla="*/ 3414713 w 3416"/>
              <a:gd name="T43" fmla="*/ 11112 h 46"/>
              <a:gd name="T44" fmla="*/ 3597276 w 3416"/>
              <a:gd name="T45" fmla="*/ 7938 h 46"/>
              <a:gd name="T46" fmla="*/ 3611563 w 3416"/>
              <a:gd name="T47" fmla="*/ 3175 h 46"/>
              <a:gd name="T48" fmla="*/ 3922713 w 3416"/>
              <a:gd name="T49" fmla="*/ 0 h 46"/>
              <a:gd name="T50" fmla="*/ 3932238 w 3416"/>
              <a:gd name="T51" fmla="*/ 4762 h 46"/>
              <a:gd name="T52" fmla="*/ 4071938 w 3416"/>
              <a:gd name="T53" fmla="*/ 9525 h 46"/>
              <a:gd name="T54" fmla="*/ 4083050 w 3416"/>
              <a:gd name="T55" fmla="*/ 4762 h 46"/>
              <a:gd name="T56" fmla="*/ 4164013 w 3416"/>
              <a:gd name="T57" fmla="*/ 0 h 46"/>
              <a:gd name="T58" fmla="*/ 4173538 w 3416"/>
              <a:gd name="T59" fmla="*/ 4762 h 46"/>
              <a:gd name="T60" fmla="*/ 4271963 w 3416"/>
              <a:gd name="T61" fmla="*/ 9525 h 46"/>
              <a:gd name="T62" fmla="*/ 4281488 w 3416"/>
              <a:gd name="T63" fmla="*/ 14288 h 46"/>
              <a:gd name="T64" fmla="*/ 4406900 w 3416"/>
              <a:gd name="T65" fmla="*/ 17463 h 46"/>
              <a:gd name="T66" fmla="*/ 4414838 w 3416"/>
              <a:gd name="T67" fmla="*/ 22225 h 46"/>
              <a:gd name="T68" fmla="*/ 4495800 w 3416"/>
              <a:gd name="T69" fmla="*/ 26988 h 46"/>
              <a:gd name="T70" fmla="*/ 4503738 w 3416"/>
              <a:gd name="T71" fmla="*/ 31750 h 46"/>
              <a:gd name="T72" fmla="*/ 4519613 w 3416"/>
              <a:gd name="T73" fmla="*/ 34925 h 46"/>
              <a:gd name="T74" fmla="*/ 4554538 w 3416"/>
              <a:gd name="T75" fmla="*/ 38100 h 46"/>
              <a:gd name="T76" fmla="*/ 4567238 w 3416"/>
              <a:gd name="T77" fmla="*/ 42862 h 46"/>
              <a:gd name="T78" fmla="*/ 4679950 w 3416"/>
              <a:gd name="T79" fmla="*/ 47625 h 46"/>
              <a:gd name="T80" fmla="*/ 4691063 w 3416"/>
              <a:gd name="T81" fmla="*/ 52388 h 46"/>
              <a:gd name="T82" fmla="*/ 4849813 w 3416"/>
              <a:gd name="T83" fmla="*/ 55563 h 46"/>
              <a:gd name="T84" fmla="*/ 4860925 w 3416"/>
              <a:gd name="T85" fmla="*/ 61913 h 46"/>
              <a:gd name="T86" fmla="*/ 5113338 w 3416"/>
              <a:gd name="T87" fmla="*/ 63500 h 46"/>
              <a:gd name="T88" fmla="*/ 5122863 w 3416"/>
              <a:gd name="T89" fmla="*/ 68263 h 46"/>
              <a:gd name="T90" fmla="*/ 5421313 w 3416"/>
              <a:gd name="T91" fmla="*/ 71438 h 4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416"/>
              <a:gd name="T139" fmla="*/ 0 h 46"/>
              <a:gd name="T140" fmla="*/ 3416 w 3416"/>
              <a:gd name="T141" fmla="*/ 46 h 4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416" h="46">
                <a:moveTo>
                  <a:pt x="0" y="28"/>
                </a:moveTo>
                <a:lnTo>
                  <a:pt x="16" y="28"/>
                </a:lnTo>
                <a:lnTo>
                  <a:pt x="17" y="28"/>
                </a:lnTo>
                <a:lnTo>
                  <a:pt x="18" y="26"/>
                </a:lnTo>
                <a:lnTo>
                  <a:pt x="20" y="25"/>
                </a:lnTo>
                <a:lnTo>
                  <a:pt x="22" y="24"/>
                </a:lnTo>
                <a:lnTo>
                  <a:pt x="25" y="23"/>
                </a:lnTo>
                <a:lnTo>
                  <a:pt x="120" y="23"/>
                </a:lnTo>
                <a:lnTo>
                  <a:pt x="123" y="22"/>
                </a:lnTo>
                <a:lnTo>
                  <a:pt x="126" y="21"/>
                </a:lnTo>
                <a:lnTo>
                  <a:pt x="129" y="20"/>
                </a:lnTo>
                <a:lnTo>
                  <a:pt x="132" y="19"/>
                </a:lnTo>
                <a:lnTo>
                  <a:pt x="139" y="17"/>
                </a:lnTo>
                <a:lnTo>
                  <a:pt x="245" y="17"/>
                </a:lnTo>
                <a:lnTo>
                  <a:pt x="507" y="17"/>
                </a:lnTo>
                <a:lnTo>
                  <a:pt x="510" y="16"/>
                </a:lnTo>
                <a:lnTo>
                  <a:pt x="513" y="15"/>
                </a:lnTo>
                <a:lnTo>
                  <a:pt x="517" y="14"/>
                </a:lnTo>
                <a:lnTo>
                  <a:pt x="520" y="13"/>
                </a:lnTo>
                <a:lnTo>
                  <a:pt x="531" y="12"/>
                </a:lnTo>
                <a:lnTo>
                  <a:pt x="634" y="11"/>
                </a:lnTo>
                <a:lnTo>
                  <a:pt x="832" y="11"/>
                </a:lnTo>
                <a:lnTo>
                  <a:pt x="835" y="11"/>
                </a:lnTo>
                <a:lnTo>
                  <a:pt x="837" y="10"/>
                </a:lnTo>
                <a:lnTo>
                  <a:pt x="839" y="8"/>
                </a:lnTo>
                <a:lnTo>
                  <a:pt x="842" y="7"/>
                </a:lnTo>
                <a:lnTo>
                  <a:pt x="852" y="6"/>
                </a:lnTo>
                <a:lnTo>
                  <a:pt x="958" y="6"/>
                </a:lnTo>
                <a:lnTo>
                  <a:pt x="1340" y="6"/>
                </a:lnTo>
                <a:lnTo>
                  <a:pt x="1343" y="6"/>
                </a:lnTo>
                <a:lnTo>
                  <a:pt x="1346" y="7"/>
                </a:lnTo>
                <a:lnTo>
                  <a:pt x="1349" y="9"/>
                </a:lnTo>
                <a:lnTo>
                  <a:pt x="1352" y="9"/>
                </a:lnTo>
                <a:lnTo>
                  <a:pt x="1360" y="11"/>
                </a:lnTo>
                <a:lnTo>
                  <a:pt x="1464" y="11"/>
                </a:lnTo>
                <a:lnTo>
                  <a:pt x="1631" y="11"/>
                </a:lnTo>
                <a:lnTo>
                  <a:pt x="1634" y="12"/>
                </a:lnTo>
                <a:lnTo>
                  <a:pt x="1638" y="13"/>
                </a:lnTo>
                <a:lnTo>
                  <a:pt x="1641" y="14"/>
                </a:lnTo>
                <a:lnTo>
                  <a:pt x="1645" y="15"/>
                </a:lnTo>
                <a:lnTo>
                  <a:pt x="1655" y="16"/>
                </a:lnTo>
                <a:lnTo>
                  <a:pt x="1715" y="17"/>
                </a:lnTo>
                <a:lnTo>
                  <a:pt x="1718" y="16"/>
                </a:lnTo>
                <a:lnTo>
                  <a:pt x="1722" y="15"/>
                </a:lnTo>
                <a:lnTo>
                  <a:pt x="1726" y="14"/>
                </a:lnTo>
                <a:lnTo>
                  <a:pt x="1729" y="13"/>
                </a:lnTo>
                <a:lnTo>
                  <a:pt x="1737" y="12"/>
                </a:lnTo>
                <a:lnTo>
                  <a:pt x="1841" y="11"/>
                </a:lnTo>
                <a:lnTo>
                  <a:pt x="1880" y="11"/>
                </a:lnTo>
                <a:lnTo>
                  <a:pt x="1882" y="11"/>
                </a:lnTo>
                <a:lnTo>
                  <a:pt x="1884" y="10"/>
                </a:lnTo>
                <a:lnTo>
                  <a:pt x="1886" y="8"/>
                </a:lnTo>
                <a:lnTo>
                  <a:pt x="1889" y="7"/>
                </a:lnTo>
                <a:lnTo>
                  <a:pt x="1898" y="6"/>
                </a:lnTo>
                <a:lnTo>
                  <a:pt x="2004" y="6"/>
                </a:lnTo>
                <a:lnTo>
                  <a:pt x="2082" y="6"/>
                </a:lnTo>
                <a:lnTo>
                  <a:pt x="2085" y="6"/>
                </a:lnTo>
                <a:lnTo>
                  <a:pt x="2088" y="7"/>
                </a:lnTo>
                <a:lnTo>
                  <a:pt x="2092" y="9"/>
                </a:lnTo>
                <a:lnTo>
                  <a:pt x="2095" y="9"/>
                </a:lnTo>
                <a:lnTo>
                  <a:pt x="2102" y="11"/>
                </a:lnTo>
                <a:lnTo>
                  <a:pt x="2139" y="11"/>
                </a:lnTo>
                <a:lnTo>
                  <a:pt x="2142" y="11"/>
                </a:lnTo>
                <a:lnTo>
                  <a:pt x="2145" y="10"/>
                </a:lnTo>
                <a:lnTo>
                  <a:pt x="2148" y="8"/>
                </a:lnTo>
                <a:lnTo>
                  <a:pt x="2151" y="7"/>
                </a:lnTo>
                <a:lnTo>
                  <a:pt x="2159" y="6"/>
                </a:lnTo>
                <a:lnTo>
                  <a:pt x="2263" y="6"/>
                </a:lnTo>
                <a:lnTo>
                  <a:pt x="2266" y="5"/>
                </a:lnTo>
                <a:lnTo>
                  <a:pt x="2269" y="4"/>
                </a:lnTo>
                <a:lnTo>
                  <a:pt x="2272" y="3"/>
                </a:lnTo>
                <a:lnTo>
                  <a:pt x="2275" y="2"/>
                </a:lnTo>
                <a:lnTo>
                  <a:pt x="2282" y="1"/>
                </a:lnTo>
                <a:lnTo>
                  <a:pt x="2387" y="0"/>
                </a:lnTo>
                <a:lnTo>
                  <a:pt x="2471" y="0"/>
                </a:lnTo>
                <a:lnTo>
                  <a:pt x="2473" y="1"/>
                </a:lnTo>
                <a:lnTo>
                  <a:pt x="2475" y="2"/>
                </a:lnTo>
                <a:lnTo>
                  <a:pt x="2477" y="3"/>
                </a:lnTo>
                <a:lnTo>
                  <a:pt x="2479" y="4"/>
                </a:lnTo>
                <a:lnTo>
                  <a:pt x="2483" y="5"/>
                </a:lnTo>
                <a:lnTo>
                  <a:pt x="2565" y="6"/>
                </a:lnTo>
                <a:lnTo>
                  <a:pt x="2567" y="5"/>
                </a:lnTo>
                <a:lnTo>
                  <a:pt x="2570" y="4"/>
                </a:lnTo>
                <a:lnTo>
                  <a:pt x="2572" y="3"/>
                </a:lnTo>
                <a:lnTo>
                  <a:pt x="2574" y="2"/>
                </a:lnTo>
                <a:lnTo>
                  <a:pt x="2578" y="1"/>
                </a:lnTo>
                <a:lnTo>
                  <a:pt x="2623" y="0"/>
                </a:lnTo>
                <a:lnTo>
                  <a:pt x="2625" y="1"/>
                </a:lnTo>
                <a:lnTo>
                  <a:pt x="2627" y="2"/>
                </a:lnTo>
                <a:lnTo>
                  <a:pt x="2629" y="3"/>
                </a:lnTo>
                <a:lnTo>
                  <a:pt x="2631" y="4"/>
                </a:lnTo>
                <a:lnTo>
                  <a:pt x="2635" y="5"/>
                </a:lnTo>
                <a:lnTo>
                  <a:pt x="2691" y="6"/>
                </a:lnTo>
                <a:lnTo>
                  <a:pt x="2693" y="6"/>
                </a:lnTo>
                <a:lnTo>
                  <a:pt x="2695" y="7"/>
                </a:lnTo>
                <a:lnTo>
                  <a:pt x="2697" y="9"/>
                </a:lnTo>
                <a:lnTo>
                  <a:pt x="2698" y="9"/>
                </a:lnTo>
                <a:lnTo>
                  <a:pt x="2702" y="10"/>
                </a:lnTo>
                <a:lnTo>
                  <a:pt x="2776" y="11"/>
                </a:lnTo>
                <a:lnTo>
                  <a:pt x="2778" y="12"/>
                </a:lnTo>
                <a:lnTo>
                  <a:pt x="2779" y="13"/>
                </a:lnTo>
                <a:lnTo>
                  <a:pt x="2781" y="14"/>
                </a:lnTo>
                <a:lnTo>
                  <a:pt x="2783" y="15"/>
                </a:lnTo>
                <a:lnTo>
                  <a:pt x="2787" y="16"/>
                </a:lnTo>
                <a:lnTo>
                  <a:pt x="2832" y="17"/>
                </a:lnTo>
                <a:lnTo>
                  <a:pt x="2834" y="18"/>
                </a:lnTo>
                <a:lnTo>
                  <a:pt x="2835" y="19"/>
                </a:lnTo>
                <a:lnTo>
                  <a:pt x="2837" y="20"/>
                </a:lnTo>
                <a:lnTo>
                  <a:pt x="2839" y="21"/>
                </a:lnTo>
                <a:lnTo>
                  <a:pt x="2844" y="22"/>
                </a:lnTo>
                <a:lnTo>
                  <a:pt x="2847" y="22"/>
                </a:lnTo>
                <a:lnTo>
                  <a:pt x="2865" y="22"/>
                </a:lnTo>
                <a:lnTo>
                  <a:pt x="2867" y="23"/>
                </a:lnTo>
                <a:lnTo>
                  <a:pt x="2869" y="24"/>
                </a:lnTo>
                <a:lnTo>
                  <a:pt x="2871" y="25"/>
                </a:lnTo>
                <a:lnTo>
                  <a:pt x="2873" y="26"/>
                </a:lnTo>
                <a:lnTo>
                  <a:pt x="2877" y="27"/>
                </a:lnTo>
                <a:lnTo>
                  <a:pt x="2944" y="28"/>
                </a:lnTo>
                <a:lnTo>
                  <a:pt x="2946" y="29"/>
                </a:lnTo>
                <a:lnTo>
                  <a:pt x="2948" y="30"/>
                </a:lnTo>
                <a:lnTo>
                  <a:pt x="2950" y="31"/>
                </a:lnTo>
                <a:lnTo>
                  <a:pt x="2952" y="32"/>
                </a:lnTo>
                <a:lnTo>
                  <a:pt x="2955" y="33"/>
                </a:lnTo>
                <a:lnTo>
                  <a:pt x="3051" y="34"/>
                </a:lnTo>
                <a:lnTo>
                  <a:pt x="3053" y="34"/>
                </a:lnTo>
                <a:lnTo>
                  <a:pt x="3055" y="35"/>
                </a:lnTo>
                <a:lnTo>
                  <a:pt x="3057" y="37"/>
                </a:lnTo>
                <a:lnTo>
                  <a:pt x="3058" y="38"/>
                </a:lnTo>
                <a:lnTo>
                  <a:pt x="3062" y="39"/>
                </a:lnTo>
                <a:lnTo>
                  <a:pt x="3167" y="39"/>
                </a:lnTo>
                <a:lnTo>
                  <a:pt x="3220" y="39"/>
                </a:lnTo>
                <a:lnTo>
                  <a:pt x="3221" y="40"/>
                </a:lnTo>
                <a:lnTo>
                  <a:pt x="3223" y="41"/>
                </a:lnTo>
                <a:lnTo>
                  <a:pt x="3225" y="42"/>
                </a:lnTo>
                <a:lnTo>
                  <a:pt x="3227" y="43"/>
                </a:lnTo>
                <a:lnTo>
                  <a:pt x="3231" y="44"/>
                </a:lnTo>
                <a:lnTo>
                  <a:pt x="3336" y="45"/>
                </a:lnTo>
                <a:lnTo>
                  <a:pt x="3415" y="45"/>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
        <p:nvSpPr>
          <p:cNvPr id="20561" name="SMARTPenAnnotation77"/>
          <p:cNvSpPr>
            <a:spLocks/>
          </p:cNvSpPr>
          <p:nvPr/>
        </p:nvSpPr>
        <p:spPr bwMode="auto">
          <a:xfrm>
            <a:off x="3419475" y="4232275"/>
            <a:ext cx="153988" cy="100013"/>
          </a:xfrm>
          <a:custGeom>
            <a:avLst/>
            <a:gdLst>
              <a:gd name="T0" fmla="*/ 9525 w 97"/>
              <a:gd name="T1" fmla="*/ 77788 h 63"/>
              <a:gd name="T2" fmla="*/ 6350 w 97"/>
              <a:gd name="T3" fmla="*/ 71438 h 63"/>
              <a:gd name="T4" fmla="*/ 1588 w 97"/>
              <a:gd name="T5" fmla="*/ 63500 h 63"/>
              <a:gd name="T6" fmla="*/ 1588 w 97"/>
              <a:gd name="T7" fmla="*/ 58738 h 63"/>
              <a:gd name="T8" fmla="*/ 0 w 97"/>
              <a:gd name="T9" fmla="*/ 50800 h 63"/>
              <a:gd name="T10" fmla="*/ 3175 w 97"/>
              <a:gd name="T11" fmla="*/ 44450 h 63"/>
              <a:gd name="T12" fmla="*/ 7938 w 97"/>
              <a:gd name="T13" fmla="*/ 36513 h 63"/>
              <a:gd name="T14" fmla="*/ 9525 w 97"/>
              <a:gd name="T15" fmla="*/ 31750 h 63"/>
              <a:gd name="T16" fmla="*/ 9525 w 97"/>
              <a:gd name="T17" fmla="*/ 23813 h 63"/>
              <a:gd name="T18" fmla="*/ 12700 w 97"/>
              <a:gd name="T19" fmla="*/ 17463 h 63"/>
              <a:gd name="T20" fmla="*/ 19050 w 97"/>
              <a:gd name="T21" fmla="*/ 9525 h 63"/>
              <a:gd name="T22" fmla="*/ 26988 w 97"/>
              <a:gd name="T23" fmla="*/ 1588 h 63"/>
              <a:gd name="T24" fmla="*/ 36513 w 97"/>
              <a:gd name="T25" fmla="*/ 0 h 63"/>
              <a:gd name="T26" fmla="*/ 47625 w 97"/>
              <a:gd name="T27" fmla="*/ 3175 h 63"/>
              <a:gd name="T28" fmla="*/ 52388 w 97"/>
              <a:gd name="T29" fmla="*/ 6350 h 63"/>
              <a:gd name="T30" fmla="*/ 57150 w 97"/>
              <a:gd name="T31" fmla="*/ 7938 h 63"/>
              <a:gd name="T32" fmla="*/ 60325 w 97"/>
              <a:gd name="T33" fmla="*/ 11113 h 63"/>
              <a:gd name="T34" fmla="*/ 61913 w 97"/>
              <a:gd name="T35" fmla="*/ 15875 h 63"/>
              <a:gd name="T36" fmla="*/ 61913 w 97"/>
              <a:gd name="T37" fmla="*/ 22225 h 63"/>
              <a:gd name="T38" fmla="*/ 65088 w 97"/>
              <a:gd name="T39" fmla="*/ 26988 h 63"/>
              <a:gd name="T40" fmla="*/ 69850 w 97"/>
              <a:gd name="T41" fmla="*/ 33338 h 63"/>
              <a:gd name="T42" fmla="*/ 71438 w 97"/>
              <a:gd name="T43" fmla="*/ 39688 h 63"/>
              <a:gd name="T44" fmla="*/ 71438 w 97"/>
              <a:gd name="T45" fmla="*/ 44450 h 63"/>
              <a:gd name="T46" fmla="*/ 73025 w 97"/>
              <a:gd name="T47" fmla="*/ 50800 h 63"/>
              <a:gd name="T48" fmla="*/ 76200 w 97"/>
              <a:gd name="T49" fmla="*/ 57150 h 63"/>
              <a:gd name="T50" fmla="*/ 79375 w 97"/>
              <a:gd name="T51" fmla="*/ 63500 h 63"/>
              <a:gd name="T52" fmla="*/ 79375 w 97"/>
              <a:gd name="T53" fmla="*/ 68263 h 63"/>
              <a:gd name="T54" fmla="*/ 80963 w 97"/>
              <a:gd name="T55" fmla="*/ 74613 h 63"/>
              <a:gd name="T56" fmla="*/ 84138 w 97"/>
              <a:gd name="T57" fmla="*/ 77788 h 63"/>
              <a:gd name="T58" fmla="*/ 87313 w 97"/>
              <a:gd name="T59" fmla="*/ 80963 h 63"/>
              <a:gd name="T60" fmla="*/ 88900 w 97"/>
              <a:gd name="T61" fmla="*/ 85725 h 63"/>
              <a:gd name="T62" fmla="*/ 92075 w 97"/>
              <a:gd name="T63" fmla="*/ 90488 h 63"/>
              <a:gd name="T64" fmla="*/ 96838 w 97"/>
              <a:gd name="T65" fmla="*/ 95250 h 63"/>
              <a:gd name="T66" fmla="*/ 106363 w 97"/>
              <a:gd name="T67" fmla="*/ 98425 h 63"/>
              <a:gd name="T68" fmla="*/ 112713 w 97"/>
              <a:gd name="T69" fmla="*/ 98425 h 63"/>
              <a:gd name="T70" fmla="*/ 114300 w 97"/>
              <a:gd name="T71" fmla="*/ 95250 h 63"/>
              <a:gd name="T72" fmla="*/ 117475 w 97"/>
              <a:gd name="T73" fmla="*/ 92075 h 63"/>
              <a:gd name="T74" fmla="*/ 120650 w 97"/>
              <a:gd name="T75" fmla="*/ 90488 h 63"/>
              <a:gd name="T76" fmla="*/ 123825 w 97"/>
              <a:gd name="T77" fmla="*/ 87313 h 63"/>
              <a:gd name="T78" fmla="*/ 125413 w 97"/>
              <a:gd name="T79" fmla="*/ 84138 h 63"/>
              <a:gd name="T80" fmla="*/ 130175 w 97"/>
              <a:gd name="T81" fmla="*/ 82550 h 63"/>
              <a:gd name="T82" fmla="*/ 131763 w 97"/>
              <a:gd name="T83" fmla="*/ 79375 h 63"/>
              <a:gd name="T84" fmla="*/ 134938 w 97"/>
              <a:gd name="T85" fmla="*/ 74613 h 63"/>
              <a:gd name="T86" fmla="*/ 142875 w 97"/>
              <a:gd name="T87" fmla="*/ 65088 h 63"/>
              <a:gd name="T88" fmla="*/ 142875 w 97"/>
              <a:gd name="T89" fmla="*/ 60325 h 63"/>
              <a:gd name="T90" fmla="*/ 144463 w 97"/>
              <a:gd name="T91" fmla="*/ 55563 h 63"/>
              <a:gd name="T92" fmla="*/ 147638 w 97"/>
              <a:gd name="T93" fmla="*/ 50800 h 63"/>
              <a:gd name="T94" fmla="*/ 147638 w 97"/>
              <a:gd name="T95" fmla="*/ 44450 h 63"/>
              <a:gd name="T96" fmla="*/ 146050 w 97"/>
              <a:gd name="T97" fmla="*/ 39688 h 63"/>
              <a:gd name="T98" fmla="*/ 149225 w 97"/>
              <a:gd name="T99" fmla="*/ 38100 h 63"/>
              <a:gd name="T100" fmla="*/ 150813 w 97"/>
              <a:gd name="T101" fmla="*/ 34925 h 63"/>
              <a:gd name="T102" fmla="*/ 152400 w 97"/>
              <a:gd name="T103" fmla="*/ 28575 h 63"/>
              <a:gd name="T104" fmla="*/ 152400 w 97"/>
              <a:gd name="T105" fmla="*/ 19050 h 6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7"/>
              <a:gd name="T160" fmla="*/ 0 h 63"/>
              <a:gd name="T161" fmla="*/ 97 w 97"/>
              <a:gd name="T162" fmla="*/ 63 h 6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7" h="63">
                <a:moveTo>
                  <a:pt x="6" y="57"/>
                </a:moveTo>
                <a:lnTo>
                  <a:pt x="6" y="49"/>
                </a:lnTo>
                <a:lnTo>
                  <a:pt x="5" y="47"/>
                </a:lnTo>
                <a:lnTo>
                  <a:pt x="4" y="45"/>
                </a:lnTo>
                <a:lnTo>
                  <a:pt x="1" y="41"/>
                </a:lnTo>
                <a:lnTo>
                  <a:pt x="1" y="40"/>
                </a:lnTo>
                <a:lnTo>
                  <a:pt x="1" y="38"/>
                </a:lnTo>
                <a:lnTo>
                  <a:pt x="1" y="37"/>
                </a:lnTo>
                <a:lnTo>
                  <a:pt x="1" y="35"/>
                </a:lnTo>
                <a:lnTo>
                  <a:pt x="0" y="32"/>
                </a:lnTo>
                <a:lnTo>
                  <a:pt x="1" y="30"/>
                </a:lnTo>
                <a:lnTo>
                  <a:pt x="2" y="28"/>
                </a:lnTo>
                <a:lnTo>
                  <a:pt x="5" y="24"/>
                </a:lnTo>
                <a:lnTo>
                  <a:pt x="5" y="23"/>
                </a:lnTo>
                <a:lnTo>
                  <a:pt x="6" y="22"/>
                </a:lnTo>
                <a:lnTo>
                  <a:pt x="6" y="20"/>
                </a:lnTo>
                <a:lnTo>
                  <a:pt x="6" y="18"/>
                </a:lnTo>
                <a:lnTo>
                  <a:pt x="6" y="15"/>
                </a:lnTo>
                <a:lnTo>
                  <a:pt x="7" y="13"/>
                </a:lnTo>
                <a:lnTo>
                  <a:pt x="8" y="11"/>
                </a:lnTo>
                <a:lnTo>
                  <a:pt x="11" y="7"/>
                </a:lnTo>
                <a:lnTo>
                  <a:pt x="12" y="6"/>
                </a:lnTo>
                <a:lnTo>
                  <a:pt x="16" y="1"/>
                </a:lnTo>
                <a:lnTo>
                  <a:pt x="17" y="1"/>
                </a:lnTo>
                <a:lnTo>
                  <a:pt x="20" y="1"/>
                </a:lnTo>
                <a:lnTo>
                  <a:pt x="23" y="0"/>
                </a:lnTo>
                <a:lnTo>
                  <a:pt x="28" y="0"/>
                </a:lnTo>
                <a:lnTo>
                  <a:pt x="30" y="2"/>
                </a:lnTo>
                <a:lnTo>
                  <a:pt x="31" y="3"/>
                </a:lnTo>
                <a:lnTo>
                  <a:pt x="33" y="4"/>
                </a:lnTo>
                <a:lnTo>
                  <a:pt x="35" y="5"/>
                </a:lnTo>
                <a:lnTo>
                  <a:pt x="36" y="5"/>
                </a:lnTo>
                <a:lnTo>
                  <a:pt x="37" y="6"/>
                </a:lnTo>
                <a:lnTo>
                  <a:pt x="38" y="7"/>
                </a:lnTo>
                <a:lnTo>
                  <a:pt x="39" y="9"/>
                </a:lnTo>
                <a:lnTo>
                  <a:pt x="39" y="10"/>
                </a:lnTo>
                <a:lnTo>
                  <a:pt x="39" y="12"/>
                </a:lnTo>
                <a:lnTo>
                  <a:pt x="39" y="14"/>
                </a:lnTo>
                <a:lnTo>
                  <a:pt x="40" y="15"/>
                </a:lnTo>
                <a:lnTo>
                  <a:pt x="41" y="17"/>
                </a:lnTo>
                <a:lnTo>
                  <a:pt x="43" y="19"/>
                </a:lnTo>
                <a:lnTo>
                  <a:pt x="44" y="21"/>
                </a:lnTo>
                <a:lnTo>
                  <a:pt x="44" y="23"/>
                </a:lnTo>
                <a:lnTo>
                  <a:pt x="45" y="25"/>
                </a:lnTo>
                <a:lnTo>
                  <a:pt x="45" y="27"/>
                </a:lnTo>
                <a:lnTo>
                  <a:pt x="45" y="28"/>
                </a:lnTo>
                <a:lnTo>
                  <a:pt x="45" y="30"/>
                </a:lnTo>
                <a:lnTo>
                  <a:pt x="46" y="32"/>
                </a:lnTo>
                <a:lnTo>
                  <a:pt x="47" y="34"/>
                </a:lnTo>
                <a:lnTo>
                  <a:pt x="48" y="36"/>
                </a:lnTo>
                <a:lnTo>
                  <a:pt x="49" y="38"/>
                </a:lnTo>
                <a:lnTo>
                  <a:pt x="50" y="40"/>
                </a:lnTo>
                <a:lnTo>
                  <a:pt x="50" y="42"/>
                </a:lnTo>
                <a:lnTo>
                  <a:pt x="50" y="43"/>
                </a:lnTo>
                <a:lnTo>
                  <a:pt x="51" y="45"/>
                </a:lnTo>
                <a:lnTo>
                  <a:pt x="51" y="47"/>
                </a:lnTo>
                <a:lnTo>
                  <a:pt x="51" y="48"/>
                </a:lnTo>
                <a:lnTo>
                  <a:pt x="53" y="49"/>
                </a:lnTo>
                <a:lnTo>
                  <a:pt x="54" y="50"/>
                </a:lnTo>
                <a:lnTo>
                  <a:pt x="55" y="51"/>
                </a:lnTo>
                <a:lnTo>
                  <a:pt x="55" y="52"/>
                </a:lnTo>
                <a:lnTo>
                  <a:pt x="56" y="54"/>
                </a:lnTo>
                <a:lnTo>
                  <a:pt x="57" y="55"/>
                </a:lnTo>
                <a:lnTo>
                  <a:pt x="58" y="57"/>
                </a:lnTo>
                <a:lnTo>
                  <a:pt x="59" y="59"/>
                </a:lnTo>
                <a:lnTo>
                  <a:pt x="61" y="60"/>
                </a:lnTo>
                <a:lnTo>
                  <a:pt x="63" y="61"/>
                </a:lnTo>
                <a:lnTo>
                  <a:pt x="67" y="62"/>
                </a:lnTo>
                <a:lnTo>
                  <a:pt x="69" y="62"/>
                </a:lnTo>
                <a:lnTo>
                  <a:pt x="71" y="62"/>
                </a:lnTo>
                <a:lnTo>
                  <a:pt x="72" y="61"/>
                </a:lnTo>
                <a:lnTo>
                  <a:pt x="72" y="60"/>
                </a:lnTo>
                <a:lnTo>
                  <a:pt x="73" y="59"/>
                </a:lnTo>
                <a:lnTo>
                  <a:pt x="74" y="58"/>
                </a:lnTo>
                <a:lnTo>
                  <a:pt x="75" y="58"/>
                </a:lnTo>
                <a:lnTo>
                  <a:pt x="76" y="57"/>
                </a:lnTo>
                <a:lnTo>
                  <a:pt x="77" y="56"/>
                </a:lnTo>
                <a:lnTo>
                  <a:pt x="78" y="55"/>
                </a:lnTo>
                <a:lnTo>
                  <a:pt x="78" y="54"/>
                </a:lnTo>
                <a:lnTo>
                  <a:pt x="79" y="53"/>
                </a:lnTo>
                <a:lnTo>
                  <a:pt x="80" y="52"/>
                </a:lnTo>
                <a:lnTo>
                  <a:pt x="82" y="52"/>
                </a:lnTo>
                <a:lnTo>
                  <a:pt x="83" y="51"/>
                </a:lnTo>
                <a:lnTo>
                  <a:pt x="83" y="50"/>
                </a:lnTo>
                <a:lnTo>
                  <a:pt x="84" y="48"/>
                </a:lnTo>
                <a:lnTo>
                  <a:pt x="85" y="47"/>
                </a:lnTo>
                <a:lnTo>
                  <a:pt x="86" y="45"/>
                </a:lnTo>
                <a:lnTo>
                  <a:pt x="90" y="41"/>
                </a:lnTo>
                <a:lnTo>
                  <a:pt x="90" y="40"/>
                </a:lnTo>
                <a:lnTo>
                  <a:pt x="90" y="38"/>
                </a:lnTo>
                <a:lnTo>
                  <a:pt x="90" y="37"/>
                </a:lnTo>
                <a:lnTo>
                  <a:pt x="91" y="35"/>
                </a:lnTo>
                <a:lnTo>
                  <a:pt x="92" y="34"/>
                </a:lnTo>
                <a:lnTo>
                  <a:pt x="93" y="32"/>
                </a:lnTo>
                <a:lnTo>
                  <a:pt x="94" y="30"/>
                </a:lnTo>
                <a:lnTo>
                  <a:pt x="93" y="28"/>
                </a:lnTo>
                <a:lnTo>
                  <a:pt x="92" y="26"/>
                </a:lnTo>
                <a:lnTo>
                  <a:pt x="92" y="25"/>
                </a:lnTo>
                <a:lnTo>
                  <a:pt x="93" y="24"/>
                </a:lnTo>
                <a:lnTo>
                  <a:pt x="94" y="24"/>
                </a:lnTo>
                <a:lnTo>
                  <a:pt x="95" y="23"/>
                </a:lnTo>
                <a:lnTo>
                  <a:pt x="95" y="22"/>
                </a:lnTo>
                <a:lnTo>
                  <a:pt x="95" y="20"/>
                </a:lnTo>
                <a:lnTo>
                  <a:pt x="96" y="18"/>
                </a:lnTo>
                <a:lnTo>
                  <a:pt x="96" y="17"/>
                </a:lnTo>
                <a:lnTo>
                  <a:pt x="96" y="12"/>
                </a:lnTo>
                <a:lnTo>
                  <a:pt x="96" y="6"/>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
        <p:nvSpPr>
          <p:cNvPr id="20562" name="SMARTPenAnnotation78"/>
          <p:cNvSpPr>
            <a:spLocks/>
          </p:cNvSpPr>
          <p:nvPr/>
        </p:nvSpPr>
        <p:spPr bwMode="auto">
          <a:xfrm>
            <a:off x="3644900" y="4179888"/>
            <a:ext cx="115888" cy="169862"/>
          </a:xfrm>
          <a:custGeom>
            <a:avLst/>
            <a:gdLst>
              <a:gd name="T0" fmla="*/ 109538 w 73"/>
              <a:gd name="T1" fmla="*/ 66675 h 107"/>
              <a:gd name="T2" fmla="*/ 109538 w 73"/>
              <a:gd name="T3" fmla="*/ 63500 h 107"/>
              <a:gd name="T4" fmla="*/ 107950 w 73"/>
              <a:gd name="T5" fmla="*/ 61912 h 107"/>
              <a:gd name="T6" fmla="*/ 111125 w 73"/>
              <a:gd name="T7" fmla="*/ 57150 h 107"/>
              <a:gd name="T8" fmla="*/ 114300 w 73"/>
              <a:gd name="T9" fmla="*/ 46037 h 107"/>
              <a:gd name="T10" fmla="*/ 114300 w 73"/>
              <a:gd name="T11" fmla="*/ 39687 h 107"/>
              <a:gd name="T12" fmla="*/ 111125 w 73"/>
              <a:gd name="T13" fmla="*/ 34925 h 107"/>
              <a:gd name="T14" fmla="*/ 107950 w 73"/>
              <a:gd name="T15" fmla="*/ 28575 h 107"/>
              <a:gd name="T16" fmla="*/ 106363 w 73"/>
              <a:gd name="T17" fmla="*/ 22225 h 107"/>
              <a:gd name="T18" fmla="*/ 103188 w 73"/>
              <a:gd name="T19" fmla="*/ 17462 h 107"/>
              <a:gd name="T20" fmla="*/ 98425 w 73"/>
              <a:gd name="T21" fmla="*/ 12700 h 107"/>
              <a:gd name="T22" fmla="*/ 93663 w 73"/>
              <a:gd name="T23" fmla="*/ 9525 h 107"/>
              <a:gd name="T24" fmla="*/ 87313 w 73"/>
              <a:gd name="T25" fmla="*/ 6350 h 107"/>
              <a:gd name="T26" fmla="*/ 80963 w 73"/>
              <a:gd name="T27" fmla="*/ 1587 h 107"/>
              <a:gd name="T28" fmla="*/ 76200 w 73"/>
              <a:gd name="T29" fmla="*/ 0 h 107"/>
              <a:gd name="T30" fmla="*/ 66675 w 73"/>
              <a:gd name="T31" fmla="*/ 0 h 107"/>
              <a:gd name="T32" fmla="*/ 50800 w 73"/>
              <a:gd name="T33" fmla="*/ 0 h 107"/>
              <a:gd name="T34" fmla="*/ 42863 w 73"/>
              <a:gd name="T35" fmla="*/ 1587 h 107"/>
              <a:gd name="T36" fmla="*/ 38100 w 73"/>
              <a:gd name="T37" fmla="*/ 4762 h 107"/>
              <a:gd name="T38" fmla="*/ 31750 w 73"/>
              <a:gd name="T39" fmla="*/ 6350 h 107"/>
              <a:gd name="T40" fmla="*/ 25400 w 73"/>
              <a:gd name="T41" fmla="*/ 9525 h 107"/>
              <a:gd name="T42" fmla="*/ 20638 w 73"/>
              <a:gd name="T43" fmla="*/ 14287 h 107"/>
              <a:gd name="T44" fmla="*/ 17463 w 73"/>
              <a:gd name="T45" fmla="*/ 20637 h 107"/>
              <a:gd name="T46" fmla="*/ 14288 w 73"/>
              <a:gd name="T47" fmla="*/ 25400 h 107"/>
              <a:gd name="T48" fmla="*/ 11113 w 73"/>
              <a:gd name="T49" fmla="*/ 31750 h 107"/>
              <a:gd name="T50" fmla="*/ 9525 w 73"/>
              <a:gd name="T51" fmla="*/ 38100 h 107"/>
              <a:gd name="T52" fmla="*/ 4763 w 73"/>
              <a:gd name="T53" fmla="*/ 44450 h 107"/>
              <a:gd name="T54" fmla="*/ 1588 w 73"/>
              <a:gd name="T55" fmla="*/ 49212 h 107"/>
              <a:gd name="T56" fmla="*/ 0 w 73"/>
              <a:gd name="T57" fmla="*/ 55562 h 107"/>
              <a:gd name="T58" fmla="*/ 1588 w 73"/>
              <a:gd name="T59" fmla="*/ 61912 h 107"/>
              <a:gd name="T60" fmla="*/ 4763 w 73"/>
              <a:gd name="T61" fmla="*/ 68262 h 107"/>
              <a:gd name="T62" fmla="*/ 6350 w 73"/>
              <a:gd name="T63" fmla="*/ 73025 h 107"/>
              <a:gd name="T64" fmla="*/ 9525 w 73"/>
              <a:gd name="T65" fmla="*/ 76200 h 107"/>
              <a:gd name="T66" fmla="*/ 12700 w 73"/>
              <a:gd name="T67" fmla="*/ 79375 h 107"/>
              <a:gd name="T68" fmla="*/ 14288 w 73"/>
              <a:gd name="T69" fmla="*/ 84137 h 107"/>
              <a:gd name="T70" fmla="*/ 19050 w 73"/>
              <a:gd name="T71" fmla="*/ 85725 h 107"/>
              <a:gd name="T72" fmla="*/ 23813 w 73"/>
              <a:gd name="T73" fmla="*/ 87312 h 107"/>
              <a:gd name="T74" fmla="*/ 28575 w 73"/>
              <a:gd name="T75" fmla="*/ 87312 h 107"/>
              <a:gd name="T76" fmla="*/ 36513 w 73"/>
              <a:gd name="T77" fmla="*/ 88900 h 107"/>
              <a:gd name="T78" fmla="*/ 46038 w 73"/>
              <a:gd name="T79" fmla="*/ 85725 h 107"/>
              <a:gd name="T80" fmla="*/ 55563 w 73"/>
              <a:gd name="T81" fmla="*/ 82550 h 107"/>
              <a:gd name="T82" fmla="*/ 68263 w 73"/>
              <a:gd name="T83" fmla="*/ 79375 h 107"/>
              <a:gd name="T84" fmla="*/ 71438 w 73"/>
              <a:gd name="T85" fmla="*/ 77787 h 107"/>
              <a:gd name="T86" fmla="*/ 79375 w 73"/>
              <a:gd name="T87" fmla="*/ 69850 h 107"/>
              <a:gd name="T88" fmla="*/ 93663 w 73"/>
              <a:gd name="T89" fmla="*/ 55562 h 107"/>
              <a:gd name="T90" fmla="*/ 96838 w 73"/>
              <a:gd name="T91" fmla="*/ 46037 h 107"/>
              <a:gd name="T92" fmla="*/ 96838 w 73"/>
              <a:gd name="T93" fmla="*/ 34925 h 107"/>
              <a:gd name="T94" fmla="*/ 96838 w 73"/>
              <a:gd name="T95" fmla="*/ 160337 h 107"/>
              <a:gd name="T96" fmla="*/ 106363 w 73"/>
              <a:gd name="T97" fmla="*/ 168275 h 10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3"/>
              <a:gd name="T148" fmla="*/ 0 h 107"/>
              <a:gd name="T149" fmla="*/ 73 w 73"/>
              <a:gd name="T150" fmla="*/ 107 h 10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3" h="107">
                <a:moveTo>
                  <a:pt x="67" y="45"/>
                </a:moveTo>
                <a:lnTo>
                  <a:pt x="69" y="42"/>
                </a:lnTo>
                <a:lnTo>
                  <a:pt x="70" y="41"/>
                </a:lnTo>
                <a:lnTo>
                  <a:pt x="69" y="40"/>
                </a:lnTo>
                <a:lnTo>
                  <a:pt x="68" y="40"/>
                </a:lnTo>
                <a:lnTo>
                  <a:pt x="68" y="39"/>
                </a:lnTo>
                <a:lnTo>
                  <a:pt x="69" y="38"/>
                </a:lnTo>
                <a:lnTo>
                  <a:pt x="70" y="36"/>
                </a:lnTo>
                <a:lnTo>
                  <a:pt x="71" y="33"/>
                </a:lnTo>
                <a:lnTo>
                  <a:pt x="72" y="29"/>
                </a:lnTo>
                <a:lnTo>
                  <a:pt x="72" y="26"/>
                </a:lnTo>
                <a:lnTo>
                  <a:pt x="72" y="25"/>
                </a:lnTo>
                <a:lnTo>
                  <a:pt x="71" y="23"/>
                </a:lnTo>
                <a:lnTo>
                  <a:pt x="70" y="22"/>
                </a:lnTo>
                <a:lnTo>
                  <a:pt x="69" y="20"/>
                </a:lnTo>
                <a:lnTo>
                  <a:pt x="68" y="18"/>
                </a:lnTo>
                <a:lnTo>
                  <a:pt x="68" y="16"/>
                </a:lnTo>
                <a:lnTo>
                  <a:pt x="67" y="14"/>
                </a:lnTo>
                <a:lnTo>
                  <a:pt x="66" y="13"/>
                </a:lnTo>
                <a:lnTo>
                  <a:pt x="65" y="11"/>
                </a:lnTo>
                <a:lnTo>
                  <a:pt x="64" y="9"/>
                </a:lnTo>
                <a:lnTo>
                  <a:pt x="62" y="8"/>
                </a:lnTo>
                <a:lnTo>
                  <a:pt x="60" y="7"/>
                </a:lnTo>
                <a:lnTo>
                  <a:pt x="59" y="6"/>
                </a:lnTo>
                <a:lnTo>
                  <a:pt x="57" y="5"/>
                </a:lnTo>
                <a:lnTo>
                  <a:pt x="55" y="4"/>
                </a:lnTo>
                <a:lnTo>
                  <a:pt x="53" y="2"/>
                </a:lnTo>
                <a:lnTo>
                  <a:pt x="51" y="1"/>
                </a:lnTo>
                <a:lnTo>
                  <a:pt x="50" y="1"/>
                </a:lnTo>
                <a:lnTo>
                  <a:pt x="48" y="0"/>
                </a:lnTo>
                <a:lnTo>
                  <a:pt x="45" y="0"/>
                </a:lnTo>
                <a:lnTo>
                  <a:pt x="42" y="0"/>
                </a:lnTo>
                <a:lnTo>
                  <a:pt x="36" y="0"/>
                </a:lnTo>
                <a:lnTo>
                  <a:pt x="32" y="0"/>
                </a:lnTo>
                <a:lnTo>
                  <a:pt x="30" y="0"/>
                </a:lnTo>
                <a:lnTo>
                  <a:pt x="27" y="1"/>
                </a:lnTo>
                <a:lnTo>
                  <a:pt x="25" y="3"/>
                </a:lnTo>
                <a:lnTo>
                  <a:pt x="24" y="3"/>
                </a:lnTo>
                <a:lnTo>
                  <a:pt x="22" y="4"/>
                </a:lnTo>
                <a:lnTo>
                  <a:pt x="20" y="4"/>
                </a:lnTo>
                <a:lnTo>
                  <a:pt x="18" y="5"/>
                </a:lnTo>
                <a:lnTo>
                  <a:pt x="16" y="6"/>
                </a:lnTo>
                <a:lnTo>
                  <a:pt x="14" y="8"/>
                </a:lnTo>
                <a:lnTo>
                  <a:pt x="13" y="9"/>
                </a:lnTo>
                <a:lnTo>
                  <a:pt x="12" y="11"/>
                </a:lnTo>
                <a:lnTo>
                  <a:pt x="11" y="13"/>
                </a:lnTo>
                <a:lnTo>
                  <a:pt x="10" y="15"/>
                </a:lnTo>
                <a:lnTo>
                  <a:pt x="9" y="16"/>
                </a:lnTo>
                <a:lnTo>
                  <a:pt x="8" y="18"/>
                </a:lnTo>
                <a:lnTo>
                  <a:pt x="7" y="20"/>
                </a:lnTo>
                <a:lnTo>
                  <a:pt x="6" y="22"/>
                </a:lnTo>
                <a:lnTo>
                  <a:pt x="6" y="24"/>
                </a:lnTo>
                <a:lnTo>
                  <a:pt x="5" y="26"/>
                </a:lnTo>
                <a:lnTo>
                  <a:pt x="3" y="28"/>
                </a:lnTo>
                <a:lnTo>
                  <a:pt x="2" y="30"/>
                </a:lnTo>
                <a:lnTo>
                  <a:pt x="1" y="31"/>
                </a:lnTo>
                <a:lnTo>
                  <a:pt x="0" y="33"/>
                </a:lnTo>
                <a:lnTo>
                  <a:pt x="0" y="35"/>
                </a:lnTo>
                <a:lnTo>
                  <a:pt x="0" y="37"/>
                </a:lnTo>
                <a:lnTo>
                  <a:pt x="1" y="39"/>
                </a:lnTo>
                <a:lnTo>
                  <a:pt x="2" y="41"/>
                </a:lnTo>
                <a:lnTo>
                  <a:pt x="3" y="43"/>
                </a:lnTo>
                <a:lnTo>
                  <a:pt x="4" y="45"/>
                </a:lnTo>
                <a:lnTo>
                  <a:pt x="4" y="46"/>
                </a:lnTo>
                <a:lnTo>
                  <a:pt x="5" y="48"/>
                </a:lnTo>
                <a:lnTo>
                  <a:pt x="6" y="48"/>
                </a:lnTo>
                <a:lnTo>
                  <a:pt x="7" y="49"/>
                </a:lnTo>
                <a:lnTo>
                  <a:pt x="8" y="50"/>
                </a:lnTo>
                <a:lnTo>
                  <a:pt x="9" y="51"/>
                </a:lnTo>
                <a:lnTo>
                  <a:pt x="9" y="53"/>
                </a:lnTo>
                <a:lnTo>
                  <a:pt x="10" y="54"/>
                </a:lnTo>
                <a:lnTo>
                  <a:pt x="12" y="54"/>
                </a:lnTo>
                <a:lnTo>
                  <a:pt x="13" y="55"/>
                </a:lnTo>
                <a:lnTo>
                  <a:pt x="15" y="55"/>
                </a:lnTo>
                <a:lnTo>
                  <a:pt x="16" y="55"/>
                </a:lnTo>
                <a:lnTo>
                  <a:pt x="18" y="55"/>
                </a:lnTo>
                <a:lnTo>
                  <a:pt x="20" y="56"/>
                </a:lnTo>
                <a:lnTo>
                  <a:pt x="23" y="56"/>
                </a:lnTo>
                <a:lnTo>
                  <a:pt x="26" y="55"/>
                </a:lnTo>
                <a:lnTo>
                  <a:pt x="29" y="54"/>
                </a:lnTo>
                <a:lnTo>
                  <a:pt x="32" y="53"/>
                </a:lnTo>
                <a:lnTo>
                  <a:pt x="35" y="52"/>
                </a:lnTo>
                <a:lnTo>
                  <a:pt x="37" y="51"/>
                </a:lnTo>
                <a:lnTo>
                  <a:pt x="43" y="50"/>
                </a:lnTo>
                <a:lnTo>
                  <a:pt x="44" y="50"/>
                </a:lnTo>
                <a:lnTo>
                  <a:pt x="45" y="49"/>
                </a:lnTo>
                <a:lnTo>
                  <a:pt x="47" y="47"/>
                </a:lnTo>
                <a:lnTo>
                  <a:pt x="50" y="44"/>
                </a:lnTo>
                <a:lnTo>
                  <a:pt x="58" y="36"/>
                </a:lnTo>
                <a:lnTo>
                  <a:pt x="59" y="35"/>
                </a:lnTo>
                <a:lnTo>
                  <a:pt x="60" y="33"/>
                </a:lnTo>
                <a:lnTo>
                  <a:pt x="61" y="29"/>
                </a:lnTo>
                <a:lnTo>
                  <a:pt x="61" y="26"/>
                </a:lnTo>
                <a:lnTo>
                  <a:pt x="61" y="22"/>
                </a:lnTo>
                <a:lnTo>
                  <a:pt x="61" y="101"/>
                </a:lnTo>
                <a:lnTo>
                  <a:pt x="63" y="102"/>
                </a:lnTo>
                <a:lnTo>
                  <a:pt x="67" y="106"/>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
        <p:nvSpPr>
          <p:cNvPr id="20563" name="SMARTPenAnnotation79"/>
          <p:cNvSpPr>
            <a:spLocks/>
          </p:cNvSpPr>
          <p:nvPr/>
        </p:nvSpPr>
        <p:spPr bwMode="auto">
          <a:xfrm>
            <a:off x="3813175" y="4162425"/>
            <a:ext cx="90488" cy="206375"/>
          </a:xfrm>
          <a:custGeom>
            <a:avLst/>
            <a:gdLst>
              <a:gd name="T0" fmla="*/ 71438 w 57"/>
              <a:gd name="T1" fmla="*/ 92075 h 130"/>
              <a:gd name="T2" fmla="*/ 74613 w 57"/>
              <a:gd name="T3" fmla="*/ 87312 h 130"/>
              <a:gd name="T4" fmla="*/ 80963 w 57"/>
              <a:gd name="T5" fmla="*/ 79375 h 130"/>
              <a:gd name="T6" fmla="*/ 85725 w 57"/>
              <a:gd name="T7" fmla="*/ 73025 h 130"/>
              <a:gd name="T8" fmla="*/ 88900 w 57"/>
              <a:gd name="T9" fmla="*/ 63500 h 130"/>
              <a:gd name="T10" fmla="*/ 88900 w 57"/>
              <a:gd name="T11" fmla="*/ 49212 h 130"/>
              <a:gd name="T12" fmla="*/ 88900 w 57"/>
              <a:gd name="T13" fmla="*/ 31750 h 130"/>
              <a:gd name="T14" fmla="*/ 85725 w 57"/>
              <a:gd name="T15" fmla="*/ 25400 h 130"/>
              <a:gd name="T16" fmla="*/ 79375 w 57"/>
              <a:gd name="T17" fmla="*/ 17462 h 130"/>
              <a:gd name="T18" fmla="*/ 73025 w 57"/>
              <a:gd name="T19" fmla="*/ 11112 h 130"/>
              <a:gd name="T20" fmla="*/ 68263 w 57"/>
              <a:gd name="T21" fmla="*/ 9525 h 130"/>
              <a:gd name="T22" fmla="*/ 61913 w 57"/>
              <a:gd name="T23" fmla="*/ 6350 h 130"/>
              <a:gd name="T24" fmla="*/ 53975 w 57"/>
              <a:gd name="T25" fmla="*/ 0 h 130"/>
              <a:gd name="T26" fmla="*/ 49213 w 57"/>
              <a:gd name="T27" fmla="*/ 3175 h 130"/>
              <a:gd name="T28" fmla="*/ 44450 w 57"/>
              <a:gd name="T29" fmla="*/ 6350 h 130"/>
              <a:gd name="T30" fmla="*/ 38100 w 57"/>
              <a:gd name="T31" fmla="*/ 7937 h 130"/>
              <a:gd name="T32" fmla="*/ 31750 w 57"/>
              <a:gd name="T33" fmla="*/ 12700 h 130"/>
              <a:gd name="T34" fmla="*/ 26988 w 57"/>
              <a:gd name="T35" fmla="*/ 14287 h 130"/>
              <a:gd name="T36" fmla="*/ 20638 w 57"/>
              <a:gd name="T37" fmla="*/ 17462 h 130"/>
              <a:gd name="T38" fmla="*/ 14288 w 57"/>
              <a:gd name="T39" fmla="*/ 20637 h 130"/>
              <a:gd name="T40" fmla="*/ 11113 w 57"/>
              <a:gd name="T41" fmla="*/ 26987 h 130"/>
              <a:gd name="T42" fmla="*/ 9525 w 57"/>
              <a:gd name="T43" fmla="*/ 31750 h 130"/>
              <a:gd name="T44" fmla="*/ 4763 w 57"/>
              <a:gd name="T45" fmla="*/ 38100 h 130"/>
              <a:gd name="T46" fmla="*/ 1588 w 57"/>
              <a:gd name="T47" fmla="*/ 46037 h 130"/>
              <a:gd name="T48" fmla="*/ 0 w 57"/>
              <a:gd name="T49" fmla="*/ 58737 h 130"/>
              <a:gd name="T50" fmla="*/ 0 w 57"/>
              <a:gd name="T51" fmla="*/ 77787 h 130"/>
              <a:gd name="T52" fmla="*/ 7938 w 57"/>
              <a:gd name="T53" fmla="*/ 87312 h 130"/>
              <a:gd name="T54" fmla="*/ 11113 w 57"/>
              <a:gd name="T55" fmla="*/ 87312 h 130"/>
              <a:gd name="T56" fmla="*/ 15875 w 57"/>
              <a:gd name="T57" fmla="*/ 87312 h 130"/>
              <a:gd name="T58" fmla="*/ 30163 w 57"/>
              <a:gd name="T59" fmla="*/ 87312 h 130"/>
              <a:gd name="T60" fmla="*/ 34925 w 57"/>
              <a:gd name="T61" fmla="*/ 85725 h 130"/>
              <a:gd name="T62" fmla="*/ 41275 w 57"/>
              <a:gd name="T63" fmla="*/ 82550 h 130"/>
              <a:gd name="T64" fmla="*/ 47625 w 57"/>
              <a:gd name="T65" fmla="*/ 80962 h 130"/>
              <a:gd name="T66" fmla="*/ 50800 w 57"/>
              <a:gd name="T67" fmla="*/ 77787 h 130"/>
              <a:gd name="T68" fmla="*/ 53975 w 57"/>
              <a:gd name="T69" fmla="*/ 73025 h 130"/>
              <a:gd name="T70" fmla="*/ 57150 w 57"/>
              <a:gd name="T71" fmla="*/ 71437 h 130"/>
              <a:gd name="T72" fmla="*/ 60325 w 57"/>
              <a:gd name="T73" fmla="*/ 68262 h 130"/>
              <a:gd name="T74" fmla="*/ 61913 w 57"/>
              <a:gd name="T75" fmla="*/ 63500 h 130"/>
              <a:gd name="T76" fmla="*/ 69850 w 57"/>
              <a:gd name="T77" fmla="*/ 53975 h 130"/>
              <a:gd name="T78" fmla="*/ 71438 w 57"/>
              <a:gd name="T79" fmla="*/ 44450 h 130"/>
              <a:gd name="T80" fmla="*/ 79375 w 57"/>
              <a:gd name="T81" fmla="*/ 36512 h 130"/>
              <a:gd name="T82" fmla="*/ 79375 w 57"/>
              <a:gd name="T83" fmla="*/ 39687 h 130"/>
              <a:gd name="T84" fmla="*/ 77788 w 57"/>
              <a:gd name="T85" fmla="*/ 41275 h 130"/>
              <a:gd name="T86" fmla="*/ 74613 w 57"/>
              <a:gd name="T87" fmla="*/ 44450 h 130"/>
              <a:gd name="T88" fmla="*/ 71438 w 57"/>
              <a:gd name="T89" fmla="*/ 50800 h 130"/>
              <a:gd name="T90" fmla="*/ 71438 w 57"/>
              <a:gd name="T91" fmla="*/ 61912 h 130"/>
              <a:gd name="T92" fmla="*/ 71438 w 57"/>
              <a:gd name="T93" fmla="*/ 166687 h 130"/>
              <a:gd name="T94" fmla="*/ 74613 w 57"/>
              <a:gd name="T95" fmla="*/ 173037 h 130"/>
              <a:gd name="T96" fmla="*/ 77788 w 57"/>
              <a:gd name="T97" fmla="*/ 176212 h 130"/>
              <a:gd name="T98" fmla="*/ 79375 w 57"/>
              <a:gd name="T99" fmla="*/ 187325 h 130"/>
              <a:gd name="T100" fmla="*/ 80963 w 57"/>
              <a:gd name="T101" fmla="*/ 204788 h 13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7"/>
              <a:gd name="T154" fmla="*/ 0 h 130"/>
              <a:gd name="T155" fmla="*/ 57 w 57"/>
              <a:gd name="T156" fmla="*/ 130 h 13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7" h="130">
                <a:moveTo>
                  <a:pt x="45" y="61"/>
                </a:moveTo>
                <a:lnTo>
                  <a:pt x="45" y="58"/>
                </a:lnTo>
                <a:lnTo>
                  <a:pt x="46" y="57"/>
                </a:lnTo>
                <a:lnTo>
                  <a:pt x="47" y="55"/>
                </a:lnTo>
                <a:lnTo>
                  <a:pt x="50" y="51"/>
                </a:lnTo>
                <a:lnTo>
                  <a:pt x="51" y="50"/>
                </a:lnTo>
                <a:lnTo>
                  <a:pt x="53" y="47"/>
                </a:lnTo>
                <a:lnTo>
                  <a:pt x="54" y="46"/>
                </a:lnTo>
                <a:lnTo>
                  <a:pt x="55" y="42"/>
                </a:lnTo>
                <a:lnTo>
                  <a:pt x="56" y="40"/>
                </a:lnTo>
                <a:lnTo>
                  <a:pt x="56" y="37"/>
                </a:lnTo>
                <a:lnTo>
                  <a:pt x="56" y="31"/>
                </a:lnTo>
                <a:lnTo>
                  <a:pt x="56" y="24"/>
                </a:lnTo>
                <a:lnTo>
                  <a:pt x="56" y="20"/>
                </a:lnTo>
                <a:lnTo>
                  <a:pt x="55" y="18"/>
                </a:lnTo>
                <a:lnTo>
                  <a:pt x="54" y="16"/>
                </a:lnTo>
                <a:lnTo>
                  <a:pt x="51" y="12"/>
                </a:lnTo>
                <a:lnTo>
                  <a:pt x="50" y="11"/>
                </a:lnTo>
                <a:lnTo>
                  <a:pt x="48" y="8"/>
                </a:lnTo>
                <a:lnTo>
                  <a:pt x="46" y="7"/>
                </a:lnTo>
                <a:lnTo>
                  <a:pt x="44" y="6"/>
                </a:lnTo>
                <a:lnTo>
                  <a:pt x="43" y="6"/>
                </a:lnTo>
                <a:lnTo>
                  <a:pt x="41" y="5"/>
                </a:lnTo>
                <a:lnTo>
                  <a:pt x="39" y="4"/>
                </a:lnTo>
                <a:lnTo>
                  <a:pt x="35" y="0"/>
                </a:lnTo>
                <a:lnTo>
                  <a:pt x="34" y="0"/>
                </a:lnTo>
                <a:lnTo>
                  <a:pt x="32" y="1"/>
                </a:lnTo>
                <a:lnTo>
                  <a:pt x="31" y="2"/>
                </a:lnTo>
                <a:lnTo>
                  <a:pt x="29" y="3"/>
                </a:lnTo>
                <a:lnTo>
                  <a:pt x="28" y="4"/>
                </a:lnTo>
                <a:lnTo>
                  <a:pt x="26" y="4"/>
                </a:lnTo>
                <a:lnTo>
                  <a:pt x="24" y="5"/>
                </a:lnTo>
                <a:lnTo>
                  <a:pt x="22" y="6"/>
                </a:lnTo>
                <a:lnTo>
                  <a:pt x="20" y="8"/>
                </a:lnTo>
                <a:lnTo>
                  <a:pt x="19" y="9"/>
                </a:lnTo>
                <a:lnTo>
                  <a:pt x="17" y="9"/>
                </a:lnTo>
                <a:lnTo>
                  <a:pt x="15" y="10"/>
                </a:lnTo>
                <a:lnTo>
                  <a:pt x="13" y="11"/>
                </a:lnTo>
                <a:lnTo>
                  <a:pt x="11" y="12"/>
                </a:lnTo>
                <a:lnTo>
                  <a:pt x="9" y="13"/>
                </a:lnTo>
                <a:lnTo>
                  <a:pt x="8" y="15"/>
                </a:lnTo>
                <a:lnTo>
                  <a:pt x="7" y="17"/>
                </a:lnTo>
                <a:lnTo>
                  <a:pt x="7" y="18"/>
                </a:lnTo>
                <a:lnTo>
                  <a:pt x="6" y="20"/>
                </a:lnTo>
                <a:lnTo>
                  <a:pt x="4" y="22"/>
                </a:lnTo>
                <a:lnTo>
                  <a:pt x="3" y="24"/>
                </a:lnTo>
                <a:lnTo>
                  <a:pt x="2" y="26"/>
                </a:lnTo>
                <a:lnTo>
                  <a:pt x="1" y="29"/>
                </a:lnTo>
                <a:lnTo>
                  <a:pt x="0" y="33"/>
                </a:lnTo>
                <a:lnTo>
                  <a:pt x="0" y="37"/>
                </a:lnTo>
                <a:lnTo>
                  <a:pt x="0" y="41"/>
                </a:lnTo>
                <a:lnTo>
                  <a:pt x="0" y="49"/>
                </a:lnTo>
                <a:lnTo>
                  <a:pt x="2" y="51"/>
                </a:lnTo>
                <a:lnTo>
                  <a:pt x="5" y="55"/>
                </a:lnTo>
                <a:lnTo>
                  <a:pt x="6" y="55"/>
                </a:lnTo>
                <a:lnTo>
                  <a:pt x="7" y="55"/>
                </a:lnTo>
                <a:lnTo>
                  <a:pt x="8" y="55"/>
                </a:lnTo>
                <a:lnTo>
                  <a:pt x="10" y="55"/>
                </a:lnTo>
                <a:lnTo>
                  <a:pt x="13" y="55"/>
                </a:lnTo>
                <a:lnTo>
                  <a:pt x="19" y="55"/>
                </a:lnTo>
                <a:lnTo>
                  <a:pt x="21" y="55"/>
                </a:lnTo>
                <a:lnTo>
                  <a:pt x="22" y="54"/>
                </a:lnTo>
                <a:lnTo>
                  <a:pt x="24" y="53"/>
                </a:lnTo>
                <a:lnTo>
                  <a:pt x="26" y="52"/>
                </a:lnTo>
                <a:lnTo>
                  <a:pt x="28" y="51"/>
                </a:lnTo>
                <a:lnTo>
                  <a:pt x="30" y="51"/>
                </a:lnTo>
                <a:lnTo>
                  <a:pt x="31" y="50"/>
                </a:lnTo>
                <a:lnTo>
                  <a:pt x="32" y="49"/>
                </a:lnTo>
                <a:lnTo>
                  <a:pt x="33" y="47"/>
                </a:lnTo>
                <a:lnTo>
                  <a:pt x="34" y="46"/>
                </a:lnTo>
                <a:lnTo>
                  <a:pt x="35" y="46"/>
                </a:lnTo>
                <a:lnTo>
                  <a:pt x="36" y="45"/>
                </a:lnTo>
                <a:lnTo>
                  <a:pt x="37" y="44"/>
                </a:lnTo>
                <a:lnTo>
                  <a:pt x="38" y="43"/>
                </a:lnTo>
                <a:lnTo>
                  <a:pt x="38" y="42"/>
                </a:lnTo>
                <a:lnTo>
                  <a:pt x="39" y="40"/>
                </a:lnTo>
                <a:lnTo>
                  <a:pt x="41" y="38"/>
                </a:lnTo>
                <a:lnTo>
                  <a:pt x="44" y="34"/>
                </a:lnTo>
                <a:lnTo>
                  <a:pt x="44" y="32"/>
                </a:lnTo>
                <a:lnTo>
                  <a:pt x="45" y="28"/>
                </a:lnTo>
                <a:lnTo>
                  <a:pt x="47" y="26"/>
                </a:lnTo>
                <a:lnTo>
                  <a:pt x="50" y="23"/>
                </a:lnTo>
                <a:lnTo>
                  <a:pt x="50" y="25"/>
                </a:lnTo>
                <a:lnTo>
                  <a:pt x="50" y="26"/>
                </a:lnTo>
                <a:lnTo>
                  <a:pt x="49" y="26"/>
                </a:lnTo>
                <a:lnTo>
                  <a:pt x="47" y="27"/>
                </a:lnTo>
                <a:lnTo>
                  <a:pt x="47" y="28"/>
                </a:lnTo>
                <a:lnTo>
                  <a:pt x="46" y="29"/>
                </a:lnTo>
                <a:lnTo>
                  <a:pt x="45" y="32"/>
                </a:lnTo>
                <a:lnTo>
                  <a:pt x="45" y="35"/>
                </a:lnTo>
                <a:lnTo>
                  <a:pt x="45" y="39"/>
                </a:lnTo>
                <a:lnTo>
                  <a:pt x="45" y="46"/>
                </a:lnTo>
                <a:lnTo>
                  <a:pt x="45" y="105"/>
                </a:lnTo>
                <a:lnTo>
                  <a:pt x="46" y="107"/>
                </a:lnTo>
                <a:lnTo>
                  <a:pt x="47" y="109"/>
                </a:lnTo>
                <a:lnTo>
                  <a:pt x="48" y="110"/>
                </a:lnTo>
                <a:lnTo>
                  <a:pt x="49" y="111"/>
                </a:lnTo>
                <a:lnTo>
                  <a:pt x="50" y="114"/>
                </a:lnTo>
                <a:lnTo>
                  <a:pt x="50" y="118"/>
                </a:lnTo>
                <a:lnTo>
                  <a:pt x="50" y="123"/>
                </a:lnTo>
                <a:lnTo>
                  <a:pt x="51" y="129"/>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
        <p:nvSpPr>
          <p:cNvPr id="20564" name="SMARTPenAnnotation80"/>
          <p:cNvSpPr>
            <a:spLocks/>
          </p:cNvSpPr>
          <p:nvPr/>
        </p:nvSpPr>
        <p:spPr bwMode="auto">
          <a:xfrm>
            <a:off x="3946525" y="4179888"/>
            <a:ext cx="73025" cy="80962"/>
          </a:xfrm>
          <a:custGeom>
            <a:avLst/>
            <a:gdLst>
              <a:gd name="T0" fmla="*/ 44450 w 46"/>
              <a:gd name="T1" fmla="*/ 17462 h 51"/>
              <a:gd name="T2" fmla="*/ 23812 w 46"/>
              <a:gd name="T3" fmla="*/ 17462 h 51"/>
              <a:gd name="T4" fmla="*/ 22225 w 46"/>
              <a:gd name="T5" fmla="*/ 17462 h 51"/>
              <a:gd name="T6" fmla="*/ 20637 w 46"/>
              <a:gd name="T7" fmla="*/ 19050 h 51"/>
              <a:gd name="T8" fmla="*/ 20637 w 46"/>
              <a:gd name="T9" fmla="*/ 22225 h 51"/>
              <a:gd name="T10" fmla="*/ 19050 w 46"/>
              <a:gd name="T11" fmla="*/ 23812 h 51"/>
              <a:gd name="T12" fmla="*/ 15875 w 46"/>
              <a:gd name="T13" fmla="*/ 23812 h 51"/>
              <a:gd name="T14" fmla="*/ 14288 w 46"/>
              <a:gd name="T15" fmla="*/ 25400 h 51"/>
              <a:gd name="T16" fmla="*/ 12700 w 46"/>
              <a:gd name="T17" fmla="*/ 25400 h 51"/>
              <a:gd name="T18" fmla="*/ 11112 w 46"/>
              <a:gd name="T19" fmla="*/ 28575 h 51"/>
              <a:gd name="T20" fmla="*/ 11112 w 46"/>
              <a:gd name="T21" fmla="*/ 30162 h 51"/>
              <a:gd name="T22" fmla="*/ 9525 w 46"/>
              <a:gd name="T23" fmla="*/ 33337 h 51"/>
              <a:gd name="T24" fmla="*/ 9525 w 46"/>
              <a:gd name="T25" fmla="*/ 34925 h 51"/>
              <a:gd name="T26" fmla="*/ 9525 w 46"/>
              <a:gd name="T27" fmla="*/ 38100 h 51"/>
              <a:gd name="T28" fmla="*/ 9525 w 46"/>
              <a:gd name="T29" fmla="*/ 41275 h 51"/>
              <a:gd name="T30" fmla="*/ 9525 w 46"/>
              <a:gd name="T31" fmla="*/ 47625 h 51"/>
              <a:gd name="T32" fmla="*/ 9525 w 46"/>
              <a:gd name="T33" fmla="*/ 74612 h 51"/>
              <a:gd name="T34" fmla="*/ 11112 w 46"/>
              <a:gd name="T35" fmla="*/ 76200 h 51"/>
              <a:gd name="T36" fmla="*/ 12700 w 46"/>
              <a:gd name="T37" fmla="*/ 77787 h 51"/>
              <a:gd name="T38" fmla="*/ 14288 w 46"/>
              <a:gd name="T39" fmla="*/ 77787 h 51"/>
              <a:gd name="T40" fmla="*/ 15875 w 46"/>
              <a:gd name="T41" fmla="*/ 79375 h 51"/>
              <a:gd name="T42" fmla="*/ 19050 w 46"/>
              <a:gd name="T43" fmla="*/ 79375 h 51"/>
              <a:gd name="T44" fmla="*/ 22225 w 46"/>
              <a:gd name="T45" fmla="*/ 79375 h 51"/>
              <a:gd name="T46" fmla="*/ 23812 w 46"/>
              <a:gd name="T47" fmla="*/ 79375 h 51"/>
              <a:gd name="T48" fmla="*/ 30163 w 46"/>
              <a:gd name="T49" fmla="*/ 79375 h 51"/>
              <a:gd name="T50" fmla="*/ 39687 w 46"/>
              <a:gd name="T51" fmla="*/ 79375 h 51"/>
              <a:gd name="T52" fmla="*/ 41275 w 46"/>
              <a:gd name="T53" fmla="*/ 77787 h 51"/>
              <a:gd name="T54" fmla="*/ 42862 w 46"/>
              <a:gd name="T55" fmla="*/ 76200 h 51"/>
              <a:gd name="T56" fmla="*/ 42862 w 46"/>
              <a:gd name="T57" fmla="*/ 74612 h 51"/>
              <a:gd name="T58" fmla="*/ 44450 w 46"/>
              <a:gd name="T59" fmla="*/ 73025 h 51"/>
              <a:gd name="T60" fmla="*/ 47625 w 46"/>
              <a:gd name="T61" fmla="*/ 69850 h 51"/>
              <a:gd name="T62" fmla="*/ 49212 w 46"/>
              <a:gd name="T63" fmla="*/ 66675 h 51"/>
              <a:gd name="T64" fmla="*/ 52388 w 46"/>
              <a:gd name="T65" fmla="*/ 65087 h 51"/>
              <a:gd name="T66" fmla="*/ 61913 w 46"/>
              <a:gd name="T67" fmla="*/ 53975 h 51"/>
              <a:gd name="T68" fmla="*/ 63500 w 46"/>
              <a:gd name="T69" fmla="*/ 52387 h 51"/>
              <a:gd name="T70" fmla="*/ 65088 w 46"/>
              <a:gd name="T71" fmla="*/ 47625 h 51"/>
              <a:gd name="T72" fmla="*/ 66675 w 46"/>
              <a:gd name="T73" fmla="*/ 44450 h 51"/>
              <a:gd name="T74" fmla="*/ 68263 w 46"/>
              <a:gd name="T75" fmla="*/ 39687 h 51"/>
              <a:gd name="T76" fmla="*/ 69850 w 46"/>
              <a:gd name="T77" fmla="*/ 36512 h 51"/>
              <a:gd name="T78" fmla="*/ 71438 w 46"/>
              <a:gd name="T79" fmla="*/ 28575 h 51"/>
              <a:gd name="T80" fmla="*/ 71438 w 46"/>
              <a:gd name="T81" fmla="*/ 26987 h 51"/>
              <a:gd name="T82" fmla="*/ 71438 w 46"/>
              <a:gd name="T83" fmla="*/ 23812 h 51"/>
              <a:gd name="T84" fmla="*/ 71438 w 46"/>
              <a:gd name="T85" fmla="*/ 22225 h 51"/>
              <a:gd name="T86" fmla="*/ 71438 w 46"/>
              <a:gd name="T87" fmla="*/ 19050 h 51"/>
              <a:gd name="T88" fmla="*/ 69850 w 46"/>
              <a:gd name="T89" fmla="*/ 15875 h 51"/>
              <a:gd name="T90" fmla="*/ 63500 w 46"/>
              <a:gd name="T91" fmla="*/ 9525 h 51"/>
              <a:gd name="T92" fmla="*/ 63500 w 46"/>
              <a:gd name="T93" fmla="*/ 7937 h 51"/>
              <a:gd name="T94" fmla="*/ 55563 w 46"/>
              <a:gd name="T95" fmla="*/ 0 h 51"/>
              <a:gd name="T96" fmla="*/ 53975 w 46"/>
              <a:gd name="T97" fmla="*/ 0 h 51"/>
              <a:gd name="T98" fmla="*/ 52388 w 46"/>
              <a:gd name="T99" fmla="*/ 0 h 51"/>
              <a:gd name="T100" fmla="*/ 49212 w 46"/>
              <a:gd name="T101" fmla="*/ 0 h 51"/>
              <a:gd name="T102" fmla="*/ 47625 w 46"/>
              <a:gd name="T103" fmla="*/ 0 h 51"/>
              <a:gd name="T104" fmla="*/ 41275 w 46"/>
              <a:gd name="T105" fmla="*/ 0 h 51"/>
              <a:gd name="T106" fmla="*/ 23812 w 46"/>
              <a:gd name="T107" fmla="*/ 0 h 51"/>
              <a:gd name="T108" fmla="*/ 20637 w 46"/>
              <a:gd name="T109" fmla="*/ 0 h 51"/>
              <a:gd name="T110" fmla="*/ 17463 w 46"/>
              <a:gd name="T111" fmla="*/ 1587 h 51"/>
              <a:gd name="T112" fmla="*/ 11112 w 46"/>
              <a:gd name="T113" fmla="*/ 6350 h 51"/>
              <a:gd name="T114" fmla="*/ 9525 w 46"/>
              <a:gd name="T115" fmla="*/ 7937 h 51"/>
              <a:gd name="T116" fmla="*/ 0 w 46"/>
              <a:gd name="T117" fmla="*/ 17462 h 5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6"/>
              <a:gd name="T178" fmla="*/ 0 h 51"/>
              <a:gd name="T179" fmla="*/ 46 w 46"/>
              <a:gd name="T180" fmla="*/ 51 h 5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6" h="51">
                <a:moveTo>
                  <a:pt x="28" y="11"/>
                </a:moveTo>
                <a:lnTo>
                  <a:pt x="15" y="11"/>
                </a:lnTo>
                <a:lnTo>
                  <a:pt x="14" y="11"/>
                </a:lnTo>
                <a:lnTo>
                  <a:pt x="13" y="12"/>
                </a:lnTo>
                <a:lnTo>
                  <a:pt x="13" y="14"/>
                </a:lnTo>
                <a:lnTo>
                  <a:pt x="12" y="15"/>
                </a:lnTo>
                <a:lnTo>
                  <a:pt x="10" y="15"/>
                </a:lnTo>
                <a:lnTo>
                  <a:pt x="9" y="16"/>
                </a:lnTo>
                <a:lnTo>
                  <a:pt x="8" y="16"/>
                </a:lnTo>
                <a:lnTo>
                  <a:pt x="7" y="18"/>
                </a:lnTo>
                <a:lnTo>
                  <a:pt x="7" y="19"/>
                </a:lnTo>
                <a:lnTo>
                  <a:pt x="6" y="21"/>
                </a:lnTo>
                <a:lnTo>
                  <a:pt x="6" y="22"/>
                </a:lnTo>
                <a:lnTo>
                  <a:pt x="6" y="24"/>
                </a:lnTo>
                <a:lnTo>
                  <a:pt x="6" y="26"/>
                </a:lnTo>
                <a:lnTo>
                  <a:pt x="6" y="30"/>
                </a:lnTo>
                <a:lnTo>
                  <a:pt x="6" y="47"/>
                </a:lnTo>
                <a:lnTo>
                  <a:pt x="7" y="48"/>
                </a:lnTo>
                <a:lnTo>
                  <a:pt x="8" y="49"/>
                </a:lnTo>
                <a:lnTo>
                  <a:pt x="9" y="49"/>
                </a:lnTo>
                <a:lnTo>
                  <a:pt x="10" y="50"/>
                </a:lnTo>
                <a:lnTo>
                  <a:pt x="12" y="50"/>
                </a:lnTo>
                <a:lnTo>
                  <a:pt x="14" y="50"/>
                </a:lnTo>
                <a:lnTo>
                  <a:pt x="15" y="50"/>
                </a:lnTo>
                <a:lnTo>
                  <a:pt x="19" y="50"/>
                </a:lnTo>
                <a:lnTo>
                  <a:pt x="25" y="50"/>
                </a:lnTo>
                <a:lnTo>
                  <a:pt x="26" y="49"/>
                </a:lnTo>
                <a:lnTo>
                  <a:pt x="27" y="48"/>
                </a:lnTo>
                <a:lnTo>
                  <a:pt x="27" y="47"/>
                </a:lnTo>
                <a:lnTo>
                  <a:pt x="28" y="46"/>
                </a:lnTo>
                <a:lnTo>
                  <a:pt x="30" y="44"/>
                </a:lnTo>
                <a:lnTo>
                  <a:pt x="31" y="42"/>
                </a:lnTo>
                <a:lnTo>
                  <a:pt x="33" y="41"/>
                </a:lnTo>
                <a:lnTo>
                  <a:pt x="39" y="34"/>
                </a:lnTo>
                <a:lnTo>
                  <a:pt x="40" y="33"/>
                </a:lnTo>
                <a:lnTo>
                  <a:pt x="41" y="30"/>
                </a:lnTo>
                <a:lnTo>
                  <a:pt x="42" y="28"/>
                </a:lnTo>
                <a:lnTo>
                  <a:pt x="43" y="25"/>
                </a:lnTo>
                <a:lnTo>
                  <a:pt x="44" y="23"/>
                </a:lnTo>
                <a:lnTo>
                  <a:pt x="45" y="18"/>
                </a:lnTo>
                <a:lnTo>
                  <a:pt x="45" y="17"/>
                </a:lnTo>
                <a:lnTo>
                  <a:pt x="45" y="15"/>
                </a:lnTo>
                <a:lnTo>
                  <a:pt x="45" y="14"/>
                </a:lnTo>
                <a:lnTo>
                  <a:pt x="45" y="12"/>
                </a:lnTo>
                <a:lnTo>
                  <a:pt x="44" y="10"/>
                </a:lnTo>
                <a:lnTo>
                  <a:pt x="40" y="6"/>
                </a:lnTo>
                <a:lnTo>
                  <a:pt x="40" y="5"/>
                </a:lnTo>
                <a:lnTo>
                  <a:pt x="35" y="0"/>
                </a:lnTo>
                <a:lnTo>
                  <a:pt x="34" y="0"/>
                </a:lnTo>
                <a:lnTo>
                  <a:pt x="33" y="0"/>
                </a:lnTo>
                <a:lnTo>
                  <a:pt x="31" y="0"/>
                </a:lnTo>
                <a:lnTo>
                  <a:pt x="30" y="0"/>
                </a:lnTo>
                <a:lnTo>
                  <a:pt x="26" y="0"/>
                </a:lnTo>
                <a:lnTo>
                  <a:pt x="15" y="0"/>
                </a:lnTo>
                <a:lnTo>
                  <a:pt x="13" y="0"/>
                </a:lnTo>
                <a:lnTo>
                  <a:pt x="11" y="1"/>
                </a:lnTo>
                <a:lnTo>
                  <a:pt x="7" y="4"/>
                </a:lnTo>
                <a:lnTo>
                  <a:pt x="6" y="5"/>
                </a:lnTo>
                <a:lnTo>
                  <a:pt x="0" y="11"/>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
        <p:nvSpPr>
          <p:cNvPr id="20565" name="SMARTPenAnnotation81"/>
          <p:cNvSpPr>
            <a:spLocks/>
          </p:cNvSpPr>
          <p:nvPr/>
        </p:nvSpPr>
        <p:spPr bwMode="auto">
          <a:xfrm>
            <a:off x="4000500" y="4170363"/>
            <a:ext cx="82550" cy="198437"/>
          </a:xfrm>
          <a:custGeom>
            <a:avLst/>
            <a:gdLst>
              <a:gd name="T0" fmla="*/ 80963 w 52"/>
              <a:gd name="T1" fmla="*/ 0 h 125"/>
              <a:gd name="T2" fmla="*/ 80963 w 52"/>
              <a:gd name="T3" fmla="*/ 4762 h 125"/>
              <a:gd name="T4" fmla="*/ 79375 w 52"/>
              <a:gd name="T5" fmla="*/ 6350 h 125"/>
              <a:gd name="T6" fmla="*/ 77788 w 52"/>
              <a:gd name="T7" fmla="*/ 6350 h 125"/>
              <a:gd name="T8" fmla="*/ 76200 w 52"/>
              <a:gd name="T9" fmla="*/ 7937 h 125"/>
              <a:gd name="T10" fmla="*/ 74613 w 52"/>
              <a:gd name="T11" fmla="*/ 9525 h 125"/>
              <a:gd name="T12" fmla="*/ 73025 w 52"/>
              <a:gd name="T13" fmla="*/ 11112 h 125"/>
              <a:gd name="T14" fmla="*/ 73025 w 52"/>
              <a:gd name="T15" fmla="*/ 15875 h 125"/>
              <a:gd name="T16" fmla="*/ 71438 w 52"/>
              <a:gd name="T17" fmla="*/ 20637 h 125"/>
              <a:gd name="T18" fmla="*/ 71438 w 52"/>
              <a:gd name="T19" fmla="*/ 23812 h 125"/>
              <a:gd name="T20" fmla="*/ 68263 w 52"/>
              <a:gd name="T21" fmla="*/ 26987 h 125"/>
              <a:gd name="T22" fmla="*/ 66675 w 52"/>
              <a:gd name="T23" fmla="*/ 30162 h 125"/>
              <a:gd name="T24" fmla="*/ 65088 w 52"/>
              <a:gd name="T25" fmla="*/ 34925 h 125"/>
              <a:gd name="T26" fmla="*/ 63500 w 52"/>
              <a:gd name="T27" fmla="*/ 38100 h 125"/>
              <a:gd name="T28" fmla="*/ 61913 w 52"/>
              <a:gd name="T29" fmla="*/ 42862 h 125"/>
              <a:gd name="T30" fmla="*/ 60325 w 52"/>
              <a:gd name="T31" fmla="*/ 47625 h 125"/>
              <a:gd name="T32" fmla="*/ 58738 w 52"/>
              <a:gd name="T33" fmla="*/ 52387 h 125"/>
              <a:gd name="T34" fmla="*/ 57150 w 52"/>
              <a:gd name="T35" fmla="*/ 57150 h 125"/>
              <a:gd name="T36" fmla="*/ 55563 w 52"/>
              <a:gd name="T37" fmla="*/ 63500 h 125"/>
              <a:gd name="T38" fmla="*/ 55563 w 52"/>
              <a:gd name="T39" fmla="*/ 68262 h 125"/>
              <a:gd name="T40" fmla="*/ 53975 w 52"/>
              <a:gd name="T41" fmla="*/ 73025 h 125"/>
              <a:gd name="T42" fmla="*/ 50800 w 52"/>
              <a:gd name="T43" fmla="*/ 77787 h 125"/>
              <a:gd name="T44" fmla="*/ 49212 w 52"/>
              <a:gd name="T45" fmla="*/ 80962 h 125"/>
              <a:gd name="T46" fmla="*/ 46037 w 52"/>
              <a:gd name="T47" fmla="*/ 85725 h 125"/>
              <a:gd name="T48" fmla="*/ 41275 w 52"/>
              <a:gd name="T49" fmla="*/ 96837 h 125"/>
              <a:gd name="T50" fmla="*/ 39688 w 52"/>
              <a:gd name="T51" fmla="*/ 101600 h 125"/>
              <a:gd name="T52" fmla="*/ 38100 w 52"/>
              <a:gd name="T53" fmla="*/ 104775 h 125"/>
              <a:gd name="T54" fmla="*/ 38100 w 52"/>
              <a:gd name="T55" fmla="*/ 107950 h 125"/>
              <a:gd name="T56" fmla="*/ 36513 w 52"/>
              <a:gd name="T57" fmla="*/ 112712 h 125"/>
              <a:gd name="T58" fmla="*/ 33338 w 52"/>
              <a:gd name="T59" fmla="*/ 117475 h 125"/>
              <a:gd name="T60" fmla="*/ 31750 w 52"/>
              <a:gd name="T61" fmla="*/ 123825 h 125"/>
              <a:gd name="T62" fmla="*/ 30163 w 52"/>
              <a:gd name="T63" fmla="*/ 127000 h 125"/>
              <a:gd name="T64" fmla="*/ 28575 w 52"/>
              <a:gd name="T65" fmla="*/ 131762 h 125"/>
              <a:gd name="T66" fmla="*/ 28575 w 52"/>
              <a:gd name="T67" fmla="*/ 134937 h 125"/>
              <a:gd name="T68" fmla="*/ 26988 w 52"/>
              <a:gd name="T69" fmla="*/ 139700 h 125"/>
              <a:gd name="T70" fmla="*/ 25400 w 52"/>
              <a:gd name="T71" fmla="*/ 144462 h 125"/>
              <a:gd name="T72" fmla="*/ 22225 w 52"/>
              <a:gd name="T73" fmla="*/ 149225 h 125"/>
              <a:gd name="T74" fmla="*/ 20638 w 52"/>
              <a:gd name="T75" fmla="*/ 153987 h 125"/>
              <a:gd name="T76" fmla="*/ 20638 w 52"/>
              <a:gd name="T77" fmla="*/ 158750 h 125"/>
              <a:gd name="T78" fmla="*/ 19050 w 52"/>
              <a:gd name="T79" fmla="*/ 161925 h 125"/>
              <a:gd name="T80" fmla="*/ 17463 w 52"/>
              <a:gd name="T81" fmla="*/ 165100 h 125"/>
              <a:gd name="T82" fmla="*/ 15875 w 52"/>
              <a:gd name="T83" fmla="*/ 168275 h 125"/>
              <a:gd name="T84" fmla="*/ 14288 w 52"/>
              <a:gd name="T85" fmla="*/ 171450 h 125"/>
              <a:gd name="T86" fmla="*/ 12700 w 52"/>
              <a:gd name="T87" fmla="*/ 174625 h 125"/>
              <a:gd name="T88" fmla="*/ 9525 w 52"/>
              <a:gd name="T89" fmla="*/ 180975 h 125"/>
              <a:gd name="T90" fmla="*/ 9525 w 52"/>
              <a:gd name="T91" fmla="*/ 182562 h 125"/>
              <a:gd name="T92" fmla="*/ 6350 w 52"/>
              <a:gd name="T93" fmla="*/ 184150 h 125"/>
              <a:gd name="T94" fmla="*/ 4763 w 52"/>
              <a:gd name="T95" fmla="*/ 185737 h 125"/>
              <a:gd name="T96" fmla="*/ 3175 w 52"/>
              <a:gd name="T97" fmla="*/ 187325 h 125"/>
              <a:gd name="T98" fmla="*/ 1588 w 52"/>
              <a:gd name="T99" fmla="*/ 188912 h 125"/>
              <a:gd name="T100" fmla="*/ 0 w 52"/>
              <a:gd name="T101" fmla="*/ 196850 h 12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2"/>
              <a:gd name="T154" fmla="*/ 0 h 125"/>
              <a:gd name="T155" fmla="*/ 52 w 52"/>
              <a:gd name="T156" fmla="*/ 125 h 12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2" h="125">
                <a:moveTo>
                  <a:pt x="51" y="0"/>
                </a:moveTo>
                <a:lnTo>
                  <a:pt x="51" y="3"/>
                </a:lnTo>
                <a:lnTo>
                  <a:pt x="50" y="4"/>
                </a:lnTo>
                <a:lnTo>
                  <a:pt x="49" y="4"/>
                </a:lnTo>
                <a:lnTo>
                  <a:pt x="48" y="5"/>
                </a:lnTo>
                <a:lnTo>
                  <a:pt x="47" y="6"/>
                </a:lnTo>
                <a:lnTo>
                  <a:pt x="46" y="7"/>
                </a:lnTo>
                <a:lnTo>
                  <a:pt x="46" y="10"/>
                </a:lnTo>
                <a:lnTo>
                  <a:pt x="45" y="13"/>
                </a:lnTo>
                <a:lnTo>
                  <a:pt x="45" y="15"/>
                </a:lnTo>
                <a:lnTo>
                  <a:pt x="43" y="17"/>
                </a:lnTo>
                <a:lnTo>
                  <a:pt x="42" y="19"/>
                </a:lnTo>
                <a:lnTo>
                  <a:pt x="41" y="22"/>
                </a:lnTo>
                <a:lnTo>
                  <a:pt x="40" y="24"/>
                </a:lnTo>
                <a:lnTo>
                  <a:pt x="39" y="27"/>
                </a:lnTo>
                <a:lnTo>
                  <a:pt x="38" y="30"/>
                </a:lnTo>
                <a:lnTo>
                  <a:pt x="37" y="33"/>
                </a:lnTo>
                <a:lnTo>
                  <a:pt x="36" y="36"/>
                </a:lnTo>
                <a:lnTo>
                  <a:pt x="35" y="40"/>
                </a:lnTo>
                <a:lnTo>
                  <a:pt x="35" y="43"/>
                </a:lnTo>
                <a:lnTo>
                  <a:pt x="34" y="46"/>
                </a:lnTo>
                <a:lnTo>
                  <a:pt x="32" y="49"/>
                </a:lnTo>
                <a:lnTo>
                  <a:pt x="31" y="51"/>
                </a:lnTo>
                <a:lnTo>
                  <a:pt x="29" y="54"/>
                </a:lnTo>
                <a:lnTo>
                  <a:pt x="26" y="61"/>
                </a:lnTo>
                <a:lnTo>
                  <a:pt x="25" y="64"/>
                </a:lnTo>
                <a:lnTo>
                  <a:pt x="24" y="66"/>
                </a:lnTo>
                <a:lnTo>
                  <a:pt x="24" y="68"/>
                </a:lnTo>
                <a:lnTo>
                  <a:pt x="23" y="71"/>
                </a:lnTo>
                <a:lnTo>
                  <a:pt x="21" y="74"/>
                </a:lnTo>
                <a:lnTo>
                  <a:pt x="20" y="78"/>
                </a:lnTo>
                <a:lnTo>
                  <a:pt x="19" y="80"/>
                </a:lnTo>
                <a:lnTo>
                  <a:pt x="18" y="83"/>
                </a:lnTo>
                <a:lnTo>
                  <a:pt x="18" y="85"/>
                </a:lnTo>
                <a:lnTo>
                  <a:pt x="17" y="88"/>
                </a:lnTo>
                <a:lnTo>
                  <a:pt x="16" y="91"/>
                </a:lnTo>
                <a:lnTo>
                  <a:pt x="14" y="94"/>
                </a:lnTo>
                <a:lnTo>
                  <a:pt x="13" y="97"/>
                </a:lnTo>
                <a:lnTo>
                  <a:pt x="13" y="100"/>
                </a:lnTo>
                <a:lnTo>
                  <a:pt x="12" y="102"/>
                </a:lnTo>
                <a:lnTo>
                  <a:pt x="11" y="104"/>
                </a:lnTo>
                <a:lnTo>
                  <a:pt x="10" y="106"/>
                </a:lnTo>
                <a:lnTo>
                  <a:pt x="9" y="108"/>
                </a:lnTo>
                <a:lnTo>
                  <a:pt x="8" y="110"/>
                </a:lnTo>
                <a:lnTo>
                  <a:pt x="6" y="114"/>
                </a:lnTo>
                <a:lnTo>
                  <a:pt x="6" y="115"/>
                </a:lnTo>
                <a:lnTo>
                  <a:pt x="4" y="116"/>
                </a:lnTo>
                <a:lnTo>
                  <a:pt x="3" y="117"/>
                </a:lnTo>
                <a:lnTo>
                  <a:pt x="2" y="118"/>
                </a:lnTo>
                <a:lnTo>
                  <a:pt x="1" y="119"/>
                </a:lnTo>
                <a:lnTo>
                  <a:pt x="0" y="124"/>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
        <p:nvSpPr>
          <p:cNvPr id="20566" name="SMARTPenAnnotation82"/>
          <p:cNvSpPr>
            <a:spLocks/>
          </p:cNvSpPr>
          <p:nvPr/>
        </p:nvSpPr>
        <p:spPr bwMode="auto">
          <a:xfrm>
            <a:off x="4071938" y="4286250"/>
            <a:ext cx="71437" cy="73025"/>
          </a:xfrm>
          <a:custGeom>
            <a:avLst/>
            <a:gdLst>
              <a:gd name="T0" fmla="*/ 26987 w 45"/>
              <a:gd name="T1" fmla="*/ 4762 h 46"/>
              <a:gd name="T2" fmla="*/ 23812 w 45"/>
              <a:gd name="T3" fmla="*/ 6350 h 46"/>
              <a:gd name="T4" fmla="*/ 20637 w 45"/>
              <a:gd name="T5" fmla="*/ 9525 h 46"/>
              <a:gd name="T6" fmla="*/ 19050 w 45"/>
              <a:gd name="T7" fmla="*/ 12700 h 46"/>
              <a:gd name="T8" fmla="*/ 15875 w 45"/>
              <a:gd name="T9" fmla="*/ 19050 h 46"/>
              <a:gd name="T10" fmla="*/ 9525 w 45"/>
              <a:gd name="T11" fmla="*/ 26988 h 46"/>
              <a:gd name="T12" fmla="*/ 9525 w 45"/>
              <a:gd name="T13" fmla="*/ 31750 h 46"/>
              <a:gd name="T14" fmla="*/ 6350 w 45"/>
              <a:gd name="T15" fmla="*/ 36513 h 46"/>
              <a:gd name="T16" fmla="*/ 1587 w 45"/>
              <a:gd name="T17" fmla="*/ 44450 h 46"/>
              <a:gd name="T18" fmla="*/ 4762 w 45"/>
              <a:gd name="T19" fmla="*/ 49212 h 46"/>
              <a:gd name="T20" fmla="*/ 7937 w 45"/>
              <a:gd name="T21" fmla="*/ 53975 h 46"/>
              <a:gd name="T22" fmla="*/ 7937 w 45"/>
              <a:gd name="T23" fmla="*/ 61913 h 46"/>
              <a:gd name="T24" fmla="*/ 9525 w 45"/>
              <a:gd name="T25" fmla="*/ 66675 h 46"/>
              <a:gd name="T26" fmla="*/ 11112 w 45"/>
              <a:gd name="T27" fmla="*/ 69850 h 46"/>
              <a:gd name="T28" fmla="*/ 15875 w 45"/>
              <a:gd name="T29" fmla="*/ 69850 h 46"/>
              <a:gd name="T30" fmla="*/ 25400 w 45"/>
              <a:gd name="T31" fmla="*/ 71438 h 46"/>
              <a:gd name="T32" fmla="*/ 39687 w 45"/>
              <a:gd name="T33" fmla="*/ 71438 h 46"/>
              <a:gd name="T34" fmla="*/ 44450 w 45"/>
              <a:gd name="T35" fmla="*/ 68263 h 46"/>
              <a:gd name="T36" fmla="*/ 50800 w 45"/>
              <a:gd name="T37" fmla="*/ 65088 h 46"/>
              <a:gd name="T38" fmla="*/ 61912 w 45"/>
              <a:gd name="T39" fmla="*/ 61913 h 46"/>
              <a:gd name="T40" fmla="*/ 69850 w 45"/>
              <a:gd name="T41" fmla="*/ 55563 h 46"/>
              <a:gd name="T42" fmla="*/ 68262 w 45"/>
              <a:gd name="T43" fmla="*/ 50800 h 46"/>
              <a:gd name="T44" fmla="*/ 63500 w 45"/>
              <a:gd name="T45" fmla="*/ 44450 h 46"/>
              <a:gd name="T46" fmla="*/ 63500 w 45"/>
              <a:gd name="T47" fmla="*/ 39687 h 46"/>
              <a:gd name="T48" fmla="*/ 60325 w 45"/>
              <a:gd name="T49" fmla="*/ 38100 h 46"/>
              <a:gd name="T50" fmla="*/ 55562 w 45"/>
              <a:gd name="T51" fmla="*/ 34925 h 46"/>
              <a:gd name="T52" fmla="*/ 50800 w 45"/>
              <a:gd name="T53" fmla="*/ 31750 h 46"/>
              <a:gd name="T54" fmla="*/ 44450 w 45"/>
              <a:gd name="T55" fmla="*/ 28575 h 46"/>
              <a:gd name="T56" fmla="*/ 38100 w 45"/>
              <a:gd name="T57" fmla="*/ 26988 h 46"/>
              <a:gd name="T58" fmla="*/ 33337 w 45"/>
              <a:gd name="T59" fmla="*/ 26988 h 46"/>
              <a:gd name="T60" fmla="*/ 26987 w 45"/>
              <a:gd name="T61" fmla="*/ 23812 h 46"/>
              <a:gd name="T62" fmla="*/ 20637 w 45"/>
              <a:gd name="T63" fmla="*/ 20637 h 46"/>
              <a:gd name="T64" fmla="*/ 11112 w 45"/>
              <a:gd name="T65" fmla="*/ 17463 h 46"/>
              <a:gd name="T66" fmla="*/ 6350 w 45"/>
              <a:gd name="T67" fmla="*/ 17463 h 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5"/>
              <a:gd name="T103" fmla="*/ 0 h 46"/>
              <a:gd name="T104" fmla="*/ 45 w 45"/>
              <a:gd name="T105" fmla="*/ 46 h 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5" h="46">
                <a:moveTo>
                  <a:pt x="17" y="0"/>
                </a:moveTo>
                <a:lnTo>
                  <a:pt x="17" y="3"/>
                </a:lnTo>
                <a:lnTo>
                  <a:pt x="16" y="4"/>
                </a:lnTo>
                <a:lnTo>
                  <a:pt x="15" y="4"/>
                </a:lnTo>
                <a:lnTo>
                  <a:pt x="14" y="5"/>
                </a:lnTo>
                <a:lnTo>
                  <a:pt x="13" y="6"/>
                </a:lnTo>
                <a:lnTo>
                  <a:pt x="12" y="7"/>
                </a:lnTo>
                <a:lnTo>
                  <a:pt x="12" y="8"/>
                </a:lnTo>
                <a:lnTo>
                  <a:pt x="11" y="10"/>
                </a:lnTo>
                <a:lnTo>
                  <a:pt x="10" y="12"/>
                </a:lnTo>
                <a:lnTo>
                  <a:pt x="6" y="16"/>
                </a:lnTo>
                <a:lnTo>
                  <a:pt x="6" y="17"/>
                </a:lnTo>
                <a:lnTo>
                  <a:pt x="6" y="18"/>
                </a:lnTo>
                <a:lnTo>
                  <a:pt x="6" y="20"/>
                </a:lnTo>
                <a:lnTo>
                  <a:pt x="5" y="21"/>
                </a:lnTo>
                <a:lnTo>
                  <a:pt x="4" y="23"/>
                </a:lnTo>
                <a:lnTo>
                  <a:pt x="1" y="27"/>
                </a:lnTo>
                <a:lnTo>
                  <a:pt x="1" y="28"/>
                </a:lnTo>
                <a:lnTo>
                  <a:pt x="2" y="29"/>
                </a:lnTo>
                <a:lnTo>
                  <a:pt x="3" y="31"/>
                </a:lnTo>
                <a:lnTo>
                  <a:pt x="4" y="32"/>
                </a:lnTo>
                <a:lnTo>
                  <a:pt x="5" y="34"/>
                </a:lnTo>
                <a:lnTo>
                  <a:pt x="5" y="38"/>
                </a:lnTo>
                <a:lnTo>
                  <a:pt x="5" y="39"/>
                </a:lnTo>
                <a:lnTo>
                  <a:pt x="6" y="41"/>
                </a:lnTo>
                <a:lnTo>
                  <a:pt x="6" y="42"/>
                </a:lnTo>
                <a:lnTo>
                  <a:pt x="6" y="43"/>
                </a:lnTo>
                <a:lnTo>
                  <a:pt x="7" y="44"/>
                </a:lnTo>
                <a:lnTo>
                  <a:pt x="9" y="44"/>
                </a:lnTo>
                <a:lnTo>
                  <a:pt x="10" y="44"/>
                </a:lnTo>
                <a:lnTo>
                  <a:pt x="12" y="45"/>
                </a:lnTo>
                <a:lnTo>
                  <a:pt x="16" y="45"/>
                </a:lnTo>
                <a:lnTo>
                  <a:pt x="18" y="45"/>
                </a:lnTo>
                <a:lnTo>
                  <a:pt x="25" y="45"/>
                </a:lnTo>
                <a:lnTo>
                  <a:pt x="26" y="44"/>
                </a:lnTo>
                <a:lnTo>
                  <a:pt x="28" y="43"/>
                </a:lnTo>
                <a:lnTo>
                  <a:pt x="30" y="42"/>
                </a:lnTo>
                <a:lnTo>
                  <a:pt x="32" y="41"/>
                </a:lnTo>
                <a:lnTo>
                  <a:pt x="34" y="41"/>
                </a:lnTo>
                <a:lnTo>
                  <a:pt x="39" y="39"/>
                </a:lnTo>
                <a:lnTo>
                  <a:pt x="40" y="39"/>
                </a:lnTo>
                <a:lnTo>
                  <a:pt x="44" y="35"/>
                </a:lnTo>
                <a:lnTo>
                  <a:pt x="44" y="34"/>
                </a:lnTo>
                <a:lnTo>
                  <a:pt x="43" y="32"/>
                </a:lnTo>
                <a:lnTo>
                  <a:pt x="40" y="29"/>
                </a:lnTo>
                <a:lnTo>
                  <a:pt x="40" y="28"/>
                </a:lnTo>
                <a:lnTo>
                  <a:pt x="40" y="27"/>
                </a:lnTo>
                <a:lnTo>
                  <a:pt x="40" y="25"/>
                </a:lnTo>
                <a:lnTo>
                  <a:pt x="39" y="24"/>
                </a:lnTo>
                <a:lnTo>
                  <a:pt x="38" y="24"/>
                </a:lnTo>
                <a:lnTo>
                  <a:pt x="36" y="23"/>
                </a:lnTo>
                <a:lnTo>
                  <a:pt x="35" y="22"/>
                </a:lnTo>
                <a:lnTo>
                  <a:pt x="33" y="21"/>
                </a:lnTo>
                <a:lnTo>
                  <a:pt x="32" y="20"/>
                </a:lnTo>
                <a:lnTo>
                  <a:pt x="30" y="19"/>
                </a:lnTo>
                <a:lnTo>
                  <a:pt x="28" y="18"/>
                </a:lnTo>
                <a:lnTo>
                  <a:pt x="26" y="18"/>
                </a:lnTo>
                <a:lnTo>
                  <a:pt x="24" y="17"/>
                </a:lnTo>
                <a:lnTo>
                  <a:pt x="22" y="17"/>
                </a:lnTo>
                <a:lnTo>
                  <a:pt x="21" y="17"/>
                </a:lnTo>
                <a:lnTo>
                  <a:pt x="19" y="16"/>
                </a:lnTo>
                <a:lnTo>
                  <a:pt x="17" y="15"/>
                </a:lnTo>
                <a:lnTo>
                  <a:pt x="15" y="14"/>
                </a:lnTo>
                <a:lnTo>
                  <a:pt x="13" y="13"/>
                </a:lnTo>
                <a:lnTo>
                  <a:pt x="11" y="12"/>
                </a:lnTo>
                <a:lnTo>
                  <a:pt x="7" y="11"/>
                </a:lnTo>
                <a:lnTo>
                  <a:pt x="6" y="11"/>
                </a:lnTo>
                <a:lnTo>
                  <a:pt x="4" y="11"/>
                </a:lnTo>
                <a:lnTo>
                  <a:pt x="0" y="11"/>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smtClean="0"/>
              <a:t>What is statistics?</a:t>
            </a:r>
          </a:p>
        </p:txBody>
      </p:sp>
      <p:sp>
        <p:nvSpPr>
          <p:cNvPr id="3" name="Content Placeholder 2"/>
          <p:cNvSpPr>
            <a:spLocks noGrp="1"/>
          </p:cNvSpPr>
          <p:nvPr>
            <p:ph idx="1"/>
          </p:nvPr>
        </p:nvSpPr>
        <p:spPr/>
        <p:txBody>
          <a:bodyPr rtlCol="0">
            <a:normAutofit fontScale="92500" lnSpcReduction="20000"/>
          </a:bodyPr>
          <a:lstStyle/>
          <a:p>
            <a:pPr eaLnBrk="1" fontAlgn="auto" hangingPunct="1">
              <a:spcAft>
                <a:spcPts val="0"/>
              </a:spcAft>
              <a:buFont typeface="Arial" pitchFamily="34" charset="0"/>
              <a:buChar char="•"/>
              <a:defRPr/>
            </a:pPr>
            <a:r>
              <a:rPr lang="en-US" dirty="0" smtClean="0"/>
              <a:t>a branch of mathematics that provides techniques to analyze whether or not your data is significant (meaningful)</a:t>
            </a:r>
          </a:p>
          <a:p>
            <a:pPr eaLnBrk="1" fontAlgn="auto" hangingPunct="1">
              <a:spcAft>
                <a:spcPts val="0"/>
              </a:spcAft>
              <a:buFont typeface="Arial" pitchFamily="34" charset="0"/>
              <a:buChar char="•"/>
              <a:defRPr/>
            </a:pPr>
            <a:r>
              <a:rPr lang="en-US" dirty="0" smtClean="0"/>
              <a:t>Statistical applications are based on probability statements</a:t>
            </a:r>
          </a:p>
          <a:p>
            <a:pPr eaLnBrk="1" fontAlgn="auto" hangingPunct="1">
              <a:spcAft>
                <a:spcPts val="0"/>
              </a:spcAft>
              <a:buFont typeface="Arial" pitchFamily="34" charset="0"/>
              <a:buChar char="•"/>
              <a:defRPr/>
            </a:pPr>
            <a:r>
              <a:rPr lang="en-US" dirty="0" smtClean="0"/>
              <a:t>Nothing is “proved” with statistics</a:t>
            </a:r>
          </a:p>
          <a:p>
            <a:pPr eaLnBrk="1" fontAlgn="auto" hangingPunct="1">
              <a:spcAft>
                <a:spcPts val="0"/>
              </a:spcAft>
              <a:buFont typeface="Arial" pitchFamily="34" charset="0"/>
              <a:buChar char="•"/>
              <a:defRPr/>
            </a:pPr>
            <a:r>
              <a:rPr lang="en-US" dirty="0" smtClean="0"/>
              <a:t>Statistics are reported</a:t>
            </a:r>
          </a:p>
          <a:p>
            <a:pPr eaLnBrk="1" fontAlgn="auto" hangingPunct="1">
              <a:spcAft>
                <a:spcPts val="0"/>
              </a:spcAft>
              <a:buFont typeface="Arial" pitchFamily="34" charset="0"/>
              <a:buChar char="•"/>
              <a:defRPr/>
            </a:pPr>
            <a:r>
              <a:rPr lang="en-US" dirty="0" smtClean="0"/>
              <a:t>Statistics report the probability that similar results would occur if you repeated the experiment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z="4000" smtClean="0"/>
              <a:t>The Normal Curve and Standard Deviation</a:t>
            </a:r>
          </a:p>
        </p:txBody>
      </p:sp>
      <p:pic>
        <p:nvPicPr>
          <p:cNvPr id="21507" name="Picture 8" descr="bell_curve"/>
          <p:cNvPicPr>
            <a:picLocks noChangeAspect="1" noChangeArrowheads="1"/>
          </p:cNvPicPr>
          <p:nvPr/>
        </p:nvPicPr>
        <p:blipFill>
          <a:blip r:embed="rId3" cstate="print"/>
          <a:srcRect/>
          <a:stretch>
            <a:fillRect/>
          </a:stretch>
        </p:blipFill>
        <p:spPr bwMode="auto">
          <a:xfrm>
            <a:off x="0" y="1524000"/>
            <a:ext cx="6329363" cy="4271963"/>
          </a:xfrm>
          <a:prstGeom prst="rect">
            <a:avLst/>
          </a:prstGeom>
          <a:noFill/>
          <a:ln w="9525">
            <a:noFill/>
            <a:miter lim="800000"/>
            <a:headEnd/>
            <a:tailEnd/>
          </a:ln>
        </p:spPr>
      </p:pic>
      <p:sp>
        <p:nvSpPr>
          <p:cNvPr id="21508" name="Rectangle 9"/>
          <p:cNvSpPr>
            <a:spLocks noChangeArrowheads="1"/>
          </p:cNvSpPr>
          <p:nvPr/>
        </p:nvSpPr>
        <p:spPr bwMode="auto">
          <a:xfrm>
            <a:off x="457200" y="6172200"/>
            <a:ext cx="8375650" cy="366713"/>
          </a:xfrm>
          <a:prstGeom prst="rect">
            <a:avLst/>
          </a:prstGeom>
          <a:noFill/>
          <a:ln w="9525">
            <a:noFill/>
            <a:miter lim="800000"/>
            <a:headEnd/>
            <a:tailEnd/>
          </a:ln>
        </p:spPr>
        <p:txBody>
          <a:bodyPr wrap="none">
            <a:spAutoFit/>
          </a:bodyPr>
          <a:lstStyle/>
          <a:p>
            <a:r>
              <a:rPr lang="en-US"/>
              <a:t>http://classes.kumc.edu/sah/resources/sensory_processing/images/bell_curve.gif</a:t>
            </a:r>
          </a:p>
        </p:txBody>
      </p:sp>
      <p:sp>
        <p:nvSpPr>
          <p:cNvPr id="21509" name="Text Box 10"/>
          <p:cNvSpPr txBox="1">
            <a:spLocks noChangeArrowheads="1"/>
          </p:cNvSpPr>
          <p:nvPr/>
        </p:nvSpPr>
        <p:spPr bwMode="auto">
          <a:xfrm>
            <a:off x="6705600" y="990600"/>
            <a:ext cx="2057400" cy="4902200"/>
          </a:xfrm>
          <a:prstGeom prst="rect">
            <a:avLst/>
          </a:prstGeom>
          <a:noFill/>
          <a:ln w="9525">
            <a:noFill/>
            <a:miter lim="800000"/>
            <a:headEnd/>
            <a:tailEnd/>
          </a:ln>
        </p:spPr>
        <p:txBody>
          <a:bodyPr>
            <a:spAutoFit/>
          </a:bodyPr>
          <a:lstStyle/>
          <a:p>
            <a:pPr>
              <a:spcBef>
                <a:spcPct val="50000"/>
              </a:spcBef>
            </a:pPr>
            <a:r>
              <a:rPr lang="en-US"/>
              <a:t>A normal curve:</a:t>
            </a:r>
          </a:p>
          <a:p>
            <a:pPr>
              <a:spcBef>
                <a:spcPct val="50000"/>
              </a:spcBef>
            </a:pPr>
            <a:r>
              <a:rPr lang="en-US"/>
              <a:t>Each vertical line is a unit of standard deviation</a:t>
            </a:r>
          </a:p>
          <a:p>
            <a:pPr>
              <a:spcBef>
                <a:spcPct val="50000"/>
              </a:spcBef>
            </a:pPr>
            <a:r>
              <a:rPr lang="en-US"/>
              <a:t>68% of values fall within +1 or -1 of the mean</a:t>
            </a:r>
          </a:p>
          <a:p>
            <a:pPr>
              <a:spcBef>
                <a:spcPct val="50000"/>
              </a:spcBef>
            </a:pPr>
            <a:r>
              <a:rPr lang="en-US"/>
              <a:t>95% of values fall within +2 &amp; -2 units</a:t>
            </a:r>
          </a:p>
          <a:p>
            <a:pPr>
              <a:spcBef>
                <a:spcPct val="50000"/>
              </a:spcBef>
            </a:pPr>
            <a:r>
              <a:rPr lang="en-US"/>
              <a:t>Nearly all members (&gt;99%) fall within 3 std dev units</a:t>
            </a:r>
          </a:p>
          <a:p>
            <a:pPr>
              <a:spcBef>
                <a:spcPct val="50000"/>
              </a:spcBef>
            </a:pP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a:lstStyle/>
          <a:p>
            <a:pPr eaLnBrk="1" hangingPunct="1"/>
            <a:r>
              <a:rPr lang="en-US" sz="4000" smtClean="0"/>
              <a:t>Standard Error of the Sample Means</a:t>
            </a:r>
            <a:br>
              <a:rPr lang="en-US" sz="4000" smtClean="0"/>
            </a:br>
            <a:r>
              <a:rPr lang="en-US" sz="4000" smtClean="0"/>
              <a:t> AKA Standard Error</a:t>
            </a:r>
          </a:p>
        </p:txBody>
      </p:sp>
      <p:sp>
        <p:nvSpPr>
          <p:cNvPr id="22531" name="Rectangle 3"/>
          <p:cNvSpPr>
            <a:spLocks noGrp="1"/>
          </p:cNvSpPr>
          <p:nvPr>
            <p:ph type="body" idx="1"/>
          </p:nvPr>
        </p:nvSpPr>
        <p:spPr/>
        <p:txBody>
          <a:bodyPr/>
          <a:lstStyle/>
          <a:p>
            <a:pPr eaLnBrk="1" hangingPunct="1">
              <a:lnSpc>
                <a:spcPct val="80000"/>
              </a:lnSpc>
            </a:pPr>
            <a:r>
              <a:rPr lang="en-US" sz="2800" smtClean="0"/>
              <a:t>The mean, the variance, and the std dev help estimate characteristics of the population from a single sample</a:t>
            </a:r>
          </a:p>
          <a:p>
            <a:pPr eaLnBrk="1" hangingPunct="1">
              <a:lnSpc>
                <a:spcPct val="80000"/>
              </a:lnSpc>
            </a:pPr>
            <a:r>
              <a:rPr lang="en-US" sz="2800" smtClean="0"/>
              <a:t>So if many samples were taken then the means of the samples would also form a normal distribution curve that would be close to the whole population.</a:t>
            </a:r>
          </a:p>
          <a:p>
            <a:pPr eaLnBrk="1" hangingPunct="1">
              <a:lnSpc>
                <a:spcPct val="80000"/>
              </a:lnSpc>
            </a:pPr>
            <a:r>
              <a:rPr lang="en-US" sz="2800" smtClean="0"/>
              <a:t>The more samples the closer the means would be to the actual value</a:t>
            </a:r>
          </a:p>
          <a:p>
            <a:pPr eaLnBrk="1" hangingPunct="1">
              <a:lnSpc>
                <a:spcPct val="80000"/>
              </a:lnSpc>
            </a:pPr>
            <a:r>
              <a:rPr lang="en-US" sz="2800" smtClean="0"/>
              <a:t>But that would most likely be impossible to obtain so use a simple method to compute the means of all the samples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p:txBody>
          <a:bodyPr/>
          <a:lstStyle/>
          <a:p>
            <a:pPr eaLnBrk="1" hangingPunct="1"/>
            <a:r>
              <a:rPr lang="en-US" sz="4000" smtClean="0"/>
              <a:t>A Simple Method for estimating standard error</a:t>
            </a:r>
          </a:p>
        </p:txBody>
      </p:sp>
      <p:pic>
        <p:nvPicPr>
          <p:cNvPr id="23555" name="Picture 5" descr="SE_\bar{x}\ = \frac{s}{\sqrt{n}}"/>
          <p:cNvPicPr>
            <a:picLocks noChangeAspect="1" noChangeArrowheads="1"/>
          </p:cNvPicPr>
          <p:nvPr/>
        </p:nvPicPr>
        <p:blipFill>
          <a:blip r:embed="rId3" cstate="print"/>
          <a:srcRect/>
          <a:stretch>
            <a:fillRect/>
          </a:stretch>
        </p:blipFill>
        <p:spPr bwMode="auto">
          <a:xfrm>
            <a:off x="2590800" y="1524000"/>
            <a:ext cx="2971800" cy="1260475"/>
          </a:xfrm>
          <a:prstGeom prst="rect">
            <a:avLst/>
          </a:prstGeom>
          <a:noFill/>
          <a:ln w="9525">
            <a:noFill/>
            <a:miter lim="800000"/>
            <a:headEnd/>
            <a:tailEnd/>
          </a:ln>
        </p:spPr>
      </p:pic>
      <p:sp>
        <p:nvSpPr>
          <p:cNvPr id="23556" name="Text Box 6"/>
          <p:cNvSpPr txBox="1">
            <a:spLocks noChangeArrowheads="1"/>
          </p:cNvSpPr>
          <p:nvPr/>
        </p:nvSpPr>
        <p:spPr bwMode="auto">
          <a:xfrm>
            <a:off x="381000" y="2895600"/>
            <a:ext cx="8153400" cy="1062038"/>
          </a:xfrm>
          <a:prstGeom prst="rect">
            <a:avLst/>
          </a:prstGeom>
          <a:noFill/>
          <a:ln w="9525">
            <a:noFill/>
            <a:miter lim="800000"/>
            <a:headEnd/>
            <a:tailEnd/>
          </a:ln>
        </p:spPr>
        <p:txBody>
          <a:bodyPr>
            <a:spAutoFit/>
          </a:bodyPr>
          <a:lstStyle/>
          <a:p>
            <a:pPr>
              <a:spcBef>
                <a:spcPct val="50000"/>
              </a:spcBef>
            </a:pPr>
            <a:r>
              <a:rPr lang="en-US"/>
              <a:t>Standard error is the calculated standard deviation divided by the square root of the size, or number of the population</a:t>
            </a:r>
          </a:p>
          <a:p>
            <a:pPr>
              <a:spcBef>
                <a:spcPct val="50000"/>
              </a:spcBef>
            </a:pPr>
            <a:r>
              <a:rPr lang="en-US"/>
              <a:t>Standard error of the means is used to test the reliability of the data</a:t>
            </a:r>
          </a:p>
        </p:txBody>
      </p:sp>
      <p:sp>
        <p:nvSpPr>
          <p:cNvPr id="23557" name="Text Box 7"/>
          <p:cNvSpPr txBox="1">
            <a:spLocks noChangeArrowheads="1"/>
          </p:cNvSpPr>
          <p:nvPr/>
        </p:nvSpPr>
        <p:spPr bwMode="auto">
          <a:xfrm>
            <a:off x="838200" y="4419600"/>
            <a:ext cx="7239000" cy="1879600"/>
          </a:xfrm>
          <a:prstGeom prst="rect">
            <a:avLst/>
          </a:prstGeom>
          <a:noFill/>
          <a:ln w="9525">
            <a:noFill/>
            <a:miter lim="800000"/>
            <a:headEnd/>
            <a:tailEnd/>
          </a:ln>
        </p:spPr>
        <p:txBody>
          <a:bodyPr>
            <a:spAutoFit/>
          </a:bodyPr>
          <a:lstStyle/>
          <a:p>
            <a:pPr>
              <a:spcBef>
                <a:spcPct val="50000"/>
              </a:spcBef>
            </a:pPr>
            <a:r>
              <a:rPr lang="en-US"/>
              <a:t>Example… If there are 10 corn plants with a standard deviation of 0.2</a:t>
            </a:r>
          </a:p>
          <a:p>
            <a:pPr>
              <a:spcBef>
                <a:spcPct val="50000"/>
              </a:spcBef>
            </a:pPr>
            <a:r>
              <a:rPr lang="en-US"/>
              <a:t>Se</a:t>
            </a:r>
            <a:r>
              <a:rPr lang="en-US" baseline="-25000"/>
              <a:t>x</a:t>
            </a:r>
            <a:r>
              <a:rPr lang="en-US"/>
              <a:t> = 0.2/ sq root of 10 = 0.2/3.03 = 0.006</a:t>
            </a:r>
          </a:p>
          <a:p>
            <a:pPr>
              <a:spcBef>
                <a:spcPct val="50000"/>
              </a:spcBef>
            </a:pPr>
            <a:r>
              <a:rPr lang="en-US"/>
              <a:t>0.006 represents one std dev in a sample of 10 plants</a:t>
            </a:r>
          </a:p>
          <a:p>
            <a:pPr>
              <a:spcBef>
                <a:spcPct val="50000"/>
              </a:spcBef>
            </a:pPr>
            <a:r>
              <a:rPr lang="en-US"/>
              <a:t>If there were 100 plants the standard error would drop to 0.002   Why?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p:txBody>
          <a:bodyPr/>
          <a:lstStyle/>
          <a:p>
            <a:pPr eaLnBrk="1" hangingPunct="1"/>
            <a:r>
              <a:rPr lang="en-US" smtClean="0"/>
              <a:t>Probability Tests</a:t>
            </a:r>
          </a:p>
        </p:txBody>
      </p:sp>
      <p:sp>
        <p:nvSpPr>
          <p:cNvPr id="24579" name="Rectangle 3"/>
          <p:cNvSpPr>
            <a:spLocks noGrp="1"/>
          </p:cNvSpPr>
          <p:nvPr>
            <p:ph type="body" idx="1"/>
          </p:nvPr>
        </p:nvSpPr>
        <p:spPr/>
        <p:txBody>
          <a:bodyPr/>
          <a:lstStyle/>
          <a:p>
            <a:pPr eaLnBrk="1" hangingPunct="1">
              <a:lnSpc>
                <a:spcPct val="90000"/>
              </a:lnSpc>
            </a:pPr>
            <a:r>
              <a:rPr lang="en-US" sz="2800" smtClean="0"/>
              <a:t>What to do when you are comparing two samples to each other and you want to know if there is a significant difference between both sample populations</a:t>
            </a:r>
          </a:p>
          <a:p>
            <a:pPr eaLnBrk="1" hangingPunct="1">
              <a:lnSpc>
                <a:spcPct val="90000"/>
              </a:lnSpc>
            </a:pPr>
            <a:r>
              <a:rPr lang="en-US" sz="2800" smtClean="0"/>
              <a:t>(example the control and the experimental setup)</a:t>
            </a:r>
          </a:p>
          <a:p>
            <a:pPr eaLnBrk="1" hangingPunct="1">
              <a:lnSpc>
                <a:spcPct val="90000"/>
              </a:lnSpc>
            </a:pPr>
            <a:r>
              <a:rPr lang="en-US" sz="2800" smtClean="0"/>
              <a:t>How do you know there is a difference</a:t>
            </a:r>
          </a:p>
          <a:p>
            <a:pPr eaLnBrk="1" hangingPunct="1">
              <a:lnSpc>
                <a:spcPct val="90000"/>
              </a:lnSpc>
            </a:pPr>
            <a:r>
              <a:rPr lang="en-US" sz="2800" smtClean="0"/>
              <a:t>How large is a “difference”?</a:t>
            </a:r>
          </a:p>
          <a:p>
            <a:pPr eaLnBrk="1" hangingPunct="1">
              <a:lnSpc>
                <a:spcPct val="90000"/>
              </a:lnSpc>
            </a:pPr>
            <a:r>
              <a:rPr lang="en-US" sz="2800" smtClean="0"/>
              <a:t>How do you know the “difference” was caused by a treatment and not due to “normal” sampling variation or sampling bias?</a:t>
            </a:r>
          </a:p>
          <a:p>
            <a:pPr eaLnBrk="1" hangingPunct="1">
              <a:lnSpc>
                <a:spcPct val="90000"/>
              </a:lnSpc>
            </a:pPr>
            <a:endParaRPr lang="en-US" sz="280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p:txBody>
          <a:bodyPr/>
          <a:lstStyle/>
          <a:p>
            <a:pPr eaLnBrk="1" hangingPunct="1"/>
            <a:r>
              <a:rPr lang="en-US" smtClean="0"/>
              <a:t>Laws of Probability</a:t>
            </a:r>
          </a:p>
        </p:txBody>
      </p:sp>
      <p:sp>
        <p:nvSpPr>
          <p:cNvPr id="25603" name="Rectangle 3"/>
          <p:cNvSpPr>
            <a:spLocks noGrp="1"/>
          </p:cNvSpPr>
          <p:nvPr>
            <p:ph type="body" idx="1"/>
          </p:nvPr>
        </p:nvSpPr>
        <p:spPr/>
        <p:txBody>
          <a:bodyPr/>
          <a:lstStyle/>
          <a:p>
            <a:pPr eaLnBrk="1" hangingPunct="1">
              <a:lnSpc>
                <a:spcPct val="90000"/>
              </a:lnSpc>
            </a:pPr>
            <a:r>
              <a:rPr lang="en-US" sz="2400" smtClean="0"/>
              <a:t>The results of one trial of a chance event do not affect the results of later trials of the same event.  </a:t>
            </a:r>
            <a:r>
              <a:rPr lang="en-US" sz="2400" i="1" smtClean="0"/>
              <a:t>p</a:t>
            </a:r>
            <a:r>
              <a:rPr lang="en-US" sz="2400" smtClean="0"/>
              <a:t> = 0.5 ( a coin always has a 50:50 chance of coming up heads)</a:t>
            </a:r>
          </a:p>
          <a:p>
            <a:pPr eaLnBrk="1" hangingPunct="1">
              <a:lnSpc>
                <a:spcPct val="90000"/>
              </a:lnSpc>
            </a:pPr>
            <a:r>
              <a:rPr lang="en-US" sz="2400" smtClean="0"/>
              <a:t>The chance that two or more independent events will occur together is the product of their changes of occurring separately. (one outcome has nothing to do with the other) </a:t>
            </a:r>
          </a:p>
          <a:p>
            <a:pPr eaLnBrk="1" hangingPunct="1">
              <a:lnSpc>
                <a:spcPct val="90000"/>
              </a:lnSpc>
            </a:pPr>
            <a:r>
              <a:rPr lang="en-US" sz="2400" smtClean="0"/>
              <a:t>Example: What’s the likelihood of a 3 coming up on a dice: six sides to a dice: </a:t>
            </a:r>
            <a:r>
              <a:rPr lang="en-US" sz="2400" i="1" smtClean="0"/>
              <a:t>p</a:t>
            </a:r>
            <a:r>
              <a:rPr lang="en-US" sz="2400" smtClean="0"/>
              <a:t> = 1/6</a:t>
            </a:r>
          </a:p>
          <a:p>
            <a:pPr eaLnBrk="1" hangingPunct="1">
              <a:lnSpc>
                <a:spcPct val="90000"/>
              </a:lnSpc>
            </a:pPr>
            <a:r>
              <a:rPr lang="en-US" sz="2400" smtClean="0"/>
              <a:t>Roll two dice with 3’s </a:t>
            </a:r>
            <a:r>
              <a:rPr lang="en-US" sz="2400" i="1" smtClean="0"/>
              <a:t>p</a:t>
            </a:r>
            <a:r>
              <a:rPr lang="en-US" sz="2400" smtClean="0"/>
              <a:t> = 1/6 *1/6= 1/36 which means there’s a 35/36 chance of rolling something else…</a:t>
            </a:r>
          </a:p>
          <a:p>
            <a:pPr eaLnBrk="1" hangingPunct="1">
              <a:lnSpc>
                <a:spcPct val="90000"/>
              </a:lnSpc>
            </a:pPr>
            <a:r>
              <a:rPr lang="en-US" sz="2400" smtClean="0"/>
              <a:t>Note probabilities must equal 1.0</a:t>
            </a:r>
          </a:p>
          <a:p>
            <a:pPr eaLnBrk="1" hangingPunct="1">
              <a:lnSpc>
                <a:spcPct val="90000"/>
              </a:lnSpc>
            </a:pPr>
            <a:endParaRPr lang="en-US" sz="240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p:txBody>
          <a:bodyPr/>
          <a:lstStyle/>
          <a:p>
            <a:pPr eaLnBrk="1" hangingPunct="1"/>
            <a:r>
              <a:rPr lang="en-US" smtClean="0"/>
              <a:t>Laws of Probability (continued)</a:t>
            </a:r>
          </a:p>
        </p:txBody>
      </p:sp>
      <p:sp>
        <p:nvSpPr>
          <p:cNvPr id="26627" name="Rectangle 3"/>
          <p:cNvSpPr>
            <a:spLocks noGrp="1"/>
          </p:cNvSpPr>
          <p:nvPr>
            <p:ph type="body" idx="1"/>
          </p:nvPr>
        </p:nvSpPr>
        <p:spPr/>
        <p:txBody>
          <a:bodyPr/>
          <a:lstStyle/>
          <a:p>
            <a:pPr eaLnBrk="1" hangingPunct="1">
              <a:lnSpc>
                <a:spcPct val="80000"/>
              </a:lnSpc>
            </a:pPr>
            <a:r>
              <a:rPr lang="en-US" sz="2800" smtClean="0"/>
              <a:t>The probability that either of two or more </a:t>
            </a:r>
            <a:r>
              <a:rPr lang="en-US" sz="2800" u="sng" smtClean="0"/>
              <a:t>mutually exclusive events</a:t>
            </a:r>
            <a:r>
              <a:rPr lang="en-US" sz="2800" smtClean="0"/>
              <a:t> will occur is the sum of their probabilities (only one can happen at a time).</a:t>
            </a:r>
          </a:p>
          <a:p>
            <a:pPr eaLnBrk="1" hangingPunct="1">
              <a:lnSpc>
                <a:spcPct val="80000"/>
              </a:lnSpc>
            </a:pPr>
            <a:r>
              <a:rPr lang="en-US" sz="2800" smtClean="0"/>
              <a:t>Example: What is the probability of rolling a total of </a:t>
            </a:r>
            <a:r>
              <a:rPr lang="en-US" sz="2800" u="sng" smtClean="0"/>
              <a:t>either</a:t>
            </a:r>
            <a:r>
              <a:rPr lang="en-US" sz="2800" smtClean="0"/>
              <a:t> 2 </a:t>
            </a:r>
            <a:r>
              <a:rPr lang="en-US" sz="2800" u="sng" smtClean="0"/>
              <a:t>or</a:t>
            </a:r>
            <a:r>
              <a:rPr lang="en-US" sz="2800" smtClean="0"/>
              <a:t> 12?</a:t>
            </a:r>
          </a:p>
          <a:p>
            <a:pPr eaLnBrk="1" hangingPunct="1">
              <a:lnSpc>
                <a:spcPct val="80000"/>
              </a:lnSpc>
            </a:pPr>
            <a:r>
              <a:rPr lang="en-US" sz="2800" smtClean="0"/>
              <a:t>Probability of rolling a 2 means a 1 on each of the dice; therefore </a:t>
            </a:r>
            <a:r>
              <a:rPr lang="en-US" sz="2800" i="1" smtClean="0"/>
              <a:t>p = 1/6*1/6</a:t>
            </a:r>
            <a:r>
              <a:rPr lang="en-US" sz="2800" smtClean="0"/>
              <a:t> = 1/3</a:t>
            </a:r>
          </a:p>
          <a:p>
            <a:pPr eaLnBrk="1" hangingPunct="1">
              <a:lnSpc>
                <a:spcPct val="80000"/>
              </a:lnSpc>
            </a:pPr>
            <a:r>
              <a:rPr lang="en-US" sz="2800" smtClean="0"/>
              <a:t> Probability of rolling a 12 means a 6 and a 6 on each of the dice; therefore </a:t>
            </a:r>
            <a:r>
              <a:rPr lang="en-US" sz="2800" i="1" smtClean="0"/>
              <a:t>p = 1/36</a:t>
            </a:r>
          </a:p>
          <a:p>
            <a:pPr eaLnBrk="1" hangingPunct="1">
              <a:lnSpc>
                <a:spcPct val="80000"/>
              </a:lnSpc>
            </a:pPr>
            <a:r>
              <a:rPr lang="en-US" sz="2800" i="1" smtClean="0"/>
              <a:t>So the likelihood of rolling either is 1/36+1/36; 2/36 or 1/18</a:t>
            </a:r>
          </a:p>
          <a:p>
            <a:pPr eaLnBrk="1" hangingPunct="1">
              <a:lnSpc>
                <a:spcPct val="80000"/>
              </a:lnSpc>
            </a:pPr>
            <a:endParaRPr lang="en-US" sz="280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p:txBody>
          <a:bodyPr/>
          <a:lstStyle/>
          <a:p>
            <a:pPr eaLnBrk="1" hangingPunct="1"/>
            <a:r>
              <a:rPr lang="en-US" smtClean="0"/>
              <a:t>The Use of the Null Hypothesis</a:t>
            </a:r>
          </a:p>
        </p:txBody>
      </p:sp>
      <p:sp>
        <p:nvSpPr>
          <p:cNvPr id="27651" name="Rectangle 3"/>
          <p:cNvSpPr>
            <a:spLocks noGrp="1"/>
          </p:cNvSpPr>
          <p:nvPr>
            <p:ph type="body" idx="1"/>
          </p:nvPr>
        </p:nvSpPr>
        <p:spPr/>
        <p:txBody>
          <a:bodyPr/>
          <a:lstStyle/>
          <a:p>
            <a:pPr eaLnBrk="1" hangingPunct="1">
              <a:lnSpc>
                <a:spcPct val="90000"/>
              </a:lnSpc>
            </a:pPr>
            <a:r>
              <a:rPr lang="en-US" smtClean="0"/>
              <a:t>Is the difference in two sample populations due to chance or a real statistical difference?</a:t>
            </a:r>
          </a:p>
          <a:p>
            <a:pPr eaLnBrk="1" hangingPunct="1">
              <a:lnSpc>
                <a:spcPct val="90000"/>
              </a:lnSpc>
            </a:pPr>
            <a:r>
              <a:rPr lang="en-US" smtClean="0"/>
              <a:t>The null hypothesis assumes that there will be no “difference” or no “change” or no “effect” of the experimental treatment.</a:t>
            </a:r>
          </a:p>
          <a:p>
            <a:pPr eaLnBrk="1" hangingPunct="1">
              <a:lnSpc>
                <a:spcPct val="90000"/>
              </a:lnSpc>
            </a:pPr>
            <a:r>
              <a:rPr lang="en-US" smtClean="0"/>
              <a:t>If treatment A is no better than treatment B then the null hypothesis is supported.</a:t>
            </a:r>
          </a:p>
          <a:p>
            <a:pPr eaLnBrk="1" hangingPunct="1">
              <a:lnSpc>
                <a:spcPct val="90000"/>
              </a:lnSpc>
            </a:pPr>
            <a:r>
              <a:rPr lang="en-US" smtClean="0"/>
              <a:t>If there is a significant difference between A and B then the null hypothesis is rejected...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p:txBody>
          <a:bodyPr/>
          <a:lstStyle/>
          <a:p>
            <a:pPr eaLnBrk="1" hangingPunct="1"/>
            <a:r>
              <a:rPr lang="en-US" sz="4000" smtClean="0"/>
              <a:t>T-test or Chi Square? Testing the validity of the null hypothesis</a:t>
            </a:r>
          </a:p>
        </p:txBody>
      </p:sp>
      <p:sp>
        <p:nvSpPr>
          <p:cNvPr id="28675" name="Rectangle 3"/>
          <p:cNvSpPr>
            <a:spLocks noGrp="1"/>
          </p:cNvSpPr>
          <p:nvPr>
            <p:ph type="body" idx="1"/>
          </p:nvPr>
        </p:nvSpPr>
        <p:spPr/>
        <p:txBody>
          <a:bodyPr/>
          <a:lstStyle/>
          <a:p>
            <a:pPr eaLnBrk="1" hangingPunct="1">
              <a:lnSpc>
                <a:spcPct val="90000"/>
              </a:lnSpc>
            </a:pPr>
            <a:r>
              <a:rPr lang="en-US" smtClean="0"/>
              <a:t>Use the T-test (also called Student’s T-test) if using continuous variables from a normally distributed sample populations (ex. Height)</a:t>
            </a:r>
          </a:p>
          <a:p>
            <a:pPr eaLnBrk="1" hangingPunct="1">
              <a:lnSpc>
                <a:spcPct val="90000"/>
              </a:lnSpc>
            </a:pPr>
            <a:r>
              <a:rPr lang="en-US" smtClean="0"/>
              <a:t>Use the Chi Square (</a:t>
            </a:r>
            <a:r>
              <a:rPr lang="en-US" i="1" smtClean="0"/>
              <a:t>X</a:t>
            </a:r>
            <a:r>
              <a:rPr lang="en-US" baseline="30000" smtClean="0"/>
              <a:t>2</a:t>
            </a:r>
            <a:r>
              <a:rPr lang="en-US" smtClean="0"/>
              <a:t>) if using discrete variables (if you are evaluating the differences between experimental data and expected or hypothetical data)… Example: genetics experiments, expected distribution of organisms.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p:txBody>
          <a:bodyPr/>
          <a:lstStyle/>
          <a:p>
            <a:pPr eaLnBrk="1" hangingPunct="1"/>
            <a:r>
              <a:rPr lang="en-US" smtClean="0"/>
              <a:t>T-test</a:t>
            </a:r>
          </a:p>
        </p:txBody>
      </p:sp>
      <p:sp>
        <p:nvSpPr>
          <p:cNvPr id="29699" name="Rectangle 3"/>
          <p:cNvSpPr>
            <a:spLocks noGrp="1"/>
          </p:cNvSpPr>
          <p:nvPr>
            <p:ph type="body" idx="1"/>
          </p:nvPr>
        </p:nvSpPr>
        <p:spPr/>
        <p:txBody>
          <a:bodyPr/>
          <a:lstStyle/>
          <a:p>
            <a:pPr eaLnBrk="1" hangingPunct="1"/>
            <a:r>
              <a:rPr lang="en-US" smtClean="0"/>
              <a:t>T-test determines the probability that the null hypothesis concerning the means of two small samples is correct</a:t>
            </a:r>
          </a:p>
          <a:p>
            <a:pPr eaLnBrk="1" hangingPunct="1"/>
            <a:r>
              <a:rPr lang="en-US" smtClean="0"/>
              <a:t>The probability that two samples are representative of a single population (supporting null hypothesis) OR two different populations (rejecting null hypothesis)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ChangeArrowheads="1"/>
          </p:cNvSpPr>
          <p:nvPr/>
        </p:nvSpPr>
        <p:spPr bwMode="auto">
          <a:xfrm>
            <a:off x="838200" y="381000"/>
            <a:ext cx="7848600" cy="5632450"/>
          </a:xfrm>
          <a:prstGeom prst="rect">
            <a:avLst/>
          </a:prstGeom>
          <a:noFill/>
          <a:ln w="9525">
            <a:noFill/>
            <a:miter lim="800000"/>
            <a:headEnd/>
            <a:tailEnd/>
          </a:ln>
        </p:spPr>
        <p:txBody>
          <a:bodyPr>
            <a:spAutoFit/>
          </a:bodyPr>
          <a:lstStyle/>
          <a:p>
            <a:r>
              <a:rPr lang="en-US" b="1"/>
              <a:t>STUDENT’S T TEST</a:t>
            </a:r>
          </a:p>
          <a:p>
            <a:pPr>
              <a:buFont typeface="Arial" charset="0"/>
              <a:buChar char="•"/>
            </a:pPr>
            <a:r>
              <a:rPr lang="en-US"/>
              <a:t>The student’s t test is a statistical method that is used to see if to sets of data </a:t>
            </a:r>
            <a:r>
              <a:rPr lang="en-US">
                <a:hlinkClick r:id="rId3"/>
              </a:rPr>
              <a:t>differ significantly</a:t>
            </a:r>
            <a:r>
              <a:rPr lang="en-US"/>
              <a:t>. </a:t>
            </a:r>
          </a:p>
          <a:p>
            <a:pPr>
              <a:buFont typeface="Arial" charset="0"/>
              <a:buChar char="•"/>
            </a:pPr>
            <a:r>
              <a:rPr lang="en-US"/>
              <a:t>The method assumes that the results follow the normal distribution (also called student's t-distribution) if the </a:t>
            </a:r>
            <a:r>
              <a:rPr lang="en-US">
                <a:hlinkClick r:id="rId4"/>
              </a:rPr>
              <a:t>null hypothesis</a:t>
            </a:r>
            <a:r>
              <a:rPr lang="en-US"/>
              <a:t> is true. </a:t>
            </a:r>
          </a:p>
          <a:p>
            <a:pPr>
              <a:buFont typeface="Arial" charset="0"/>
              <a:buChar char="•"/>
            </a:pPr>
            <a:r>
              <a:rPr lang="en-US"/>
              <a:t>This null hypothesis will usually stipulate that there is no significant difference between the means of the two data sets.</a:t>
            </a:r>
          </a:p>
          <a:p>
            <a:pPr>
              <a:buFont typeface="Arial" charset="0"/>
              <a:buChar char="•"/>
            </a:pPr>
            <a:r>
              <a:rPr lang="en-US"/>
              <a:t>It is best used to try and determine whether there is a difference between two independent sample groups. For the test to be applicable, the sample groups must be completely independent, and it is best used when the sample size is too small to use more advanced methods.</a:t>
            </a:r>
          </a:p>
          <a:p>
            <a:pPr>
              <a:buFont typeface="Arial" charset="0"/>
              <a:buChar char="•"/>
            </a:pPr>
            <a:r>
              <a:rPr lang="en-US"/>
              <a:t>Before using this type of test it is essential to plot the sample data from he two samples and make sure that it has a reasonably normal distribution, or the student’s t test will not be suitable.</a:t>
            </a:r>
          </a:p>
          <a:p>
            <a:pPr>
              <a:buFont typeface="Arial" charset="0"/>
              <a:buChar char="•"/>
            </a:pPr>
            <a:r>
              <a:rPr lang="en-US"/>
              <a:t> It is also desirable to randomly assign samples to the groups, wherever possible. </a:t>
            </a:r>
          </a:p>
          <a:p>
            <a:r>
              <a:rPr lang="en-US"/>
              <a:t/>
            </a:r>
            <a:br>
              <a:rPr lang="en-US"/>
            </a:br>
            <a:r>
              <a:rPr lang="en-US"/>
              <a:t>Read more: </a:t>
            </a:r>
            <a:r>
              <a:rPr lang="en-US">
                <a:hlinkClick r:id="rId5"/>
              </a:rPr>
              <a:t>http://www.experiment-resources.com/students-t-test.html#ixzz0Oll72cbi</a:t>
            </a:r>
            <a:r>
              <a:rPr lang="en-US"/>
              <a:t/>
            </a:r>
            <a:br>
              <a:rPr lang="en-US"/>
            </a:br>
            <a:endParaRPr lang="en-US"/>
          </a:p>
        </p:txBody>
      </p:sp>
      <p:sp>
        <p:nvSpPr>
          <p:cNvPr id="30723" name="Rectangle 2"/>
          <p:cNvSpPr>
            <a:spLocks noChangeArrowheads="1"/>
          </p:cNvSpPr>
          <p:nvPr/>
        </p:nvSpPr>
        <p:spPr bwMode="auto">
          <a:xfrm>
            <a:off x="914400" y="6019800"/>
            <a:ext cx="6858000" cy="369888"/>
          </a:xfrm>
          <a:prstGeom prst="rect">
            <a:avLst/>
          </a:prstGeom>
          <a:noFill/>
          <a:ln w="9525">
            <a:noFill/>
            <a:miter lim="800000"/>
            <a:headEnd/>
            <a:tailEnd/>
          </a:ln>
        </p:spPr>
        <p:txBody>
          <a:bodyPr>
            <a:spAutoFit/>
          </a:bodyPr>
          <a:lstStyle/>
          <a:p>
            <a:r>
              <a:rPr lang="en-US"/>
              <a:t>http://www.experiment-resources.com/students-t-test.html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smtClean="0"/>
              <a:t>Statistics deals with numbers	</a:t>
            </a:r>
          </a:p>
        </p:txBody>
      </p:sp>
      <p:sp>
        <p:nvSpPr>
          <p:cNvPr id="4099" name="Content Placeholder 2"/>
          <p:cNvSpPr>
            <a:spLocks noGrp="1"/>
          </p:cNvSpPr>
          <p:nvPr>
            <p:ph idx="1"/>
          </p:nvPr>
        </p:nvSpPr>
        <p:spPr/>
        <p:txBody>
          <a:bodyPr/>
          <a:lstStyle/>
          <a:p>
            <a:pPr eaLnBrk="1" hangingPunct="1"/>
            <a:r>
              <a:rPr lang="en-US" smtClean="0"/>
              <a:t>Need to know nature of numbers collected</a:t>
            </a:r>
          </a:p>
          <a:p>
            <a:pPr lvl="1" eaLnBrk="1" hangingPunct="1"/>
            <a:r>
              <a:rPr lang="en-US" u="sng" smtClean="0"/>
              <a:t>Continuous variables</a:t>
            </a:r>
            <a:r>
              <a:rPr lang="en-US" smtClean="0"/>
              <a:t>: type of numbers associated with measuring or weighing; any value in a continuous interval of measurement.</a:t>
            </a:r>
          </a:p>
          <a:p>
            <a:pPr lvl="2" eaLnBrk="1" hangingPunct="1"/>
            <a:r>
              <a:rPr lang="en-US" smtClean="0"/>
              <a:t>Examples:</a:t>
            </a:r>
          </a:p>
          <a:p>
            <a:pPr lvl="3" eaLnBrk="1" hangingPunct="1"/>
            <a:r>
              <a:rPr lang="en-US" smtClean="0"/>
              <a:t>Weight of students, height of plants, time to flowering</a:t>
            </a:r>
          </a:p>
          <a:p>
            <a:pPr lvl="1" eaLnBrk="1" hangingPunct="1"/>
            <a:r>
              <a:rPr lang="en-US" u="sng" smtClean="0"/>
              <a:t>Discrete variables</a:t>
            </a:r>
            <a:r>
              <a:rPr lang="en-US" smtClean="0"/>
              <a:t>: type of numbers that are counted or categorical</a:t>
            </a:r>
          </a:p>
          <a:p>
            <a:pPr lvl="2" eaLnBrk="1" hangingPunct="1"/>
            <a:r>
              <a:rPr lang="en-US" smtClean="0"/>
              <a:t>Examples:</a:t>
            </a:r>
          </a:p>
          <a:p>
            <a:pPr lvl="3" eaLnBrk="1" hangingPunct="1"/>
            <a:r>
              <a:rPr lang="en-US" smtClean="0"/>
              <a:t>Numbers of boys, girls, insects, plants</a:t>
            </a:r>
          </a:p>
          <a:p>
            <a:pPr lvl="3" eaLnBrk="1" hangingPunct="1">
              <a:buFont typeface="Arial" charset="0"/>
              <a:buNone/>
            </a:pPr>
            <a:endParaRPr lang="en-US"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ChangeArrowheads="1"/>
          </p:cNvSpPr>
          <p:nvPr/>
        </p:nvSpPr>
        <p:spPr bwMode="auto">
          <a:xfrm>
            <a:off x="457200" y="838200"/>
            <a:ext cx="8458200" cy="5354638"/>
          </a:xfrm>
          <a:prstGeom prst="rect">
            <a:avLst/>
          </a:prstGeom>
          <a:noFill/>
          <a:ln w="9525">
            <a:noFill/>
            <a:miter lim="800000"/>
            <a:headEnd/>
            <a:tailEnd/>
          </a:ln>
        </p:spPr>
        <p:txBody>
          <a:bodyPr>
            <a:spAutoFit/>
          </a:bodyPr>
          <a:lstStyle/>
          <a:p>
            <a:r>
              <a:rPr lang="en-US" b="1"/>
              <a:t>EXAMPLE</a:t>
            </a:r>
          </a:p>
          <a:p>
            <a:pPr>
              <a:buFont typeface="Arial" charset="0"/>
              <a:buChar char="•"/>
            </a:pPr>
            <a:r>
              <a:rPr lang="en-US"/>
              <a:t>You might be trying to determine if there is a significant difference in test scores between two groups of children taught by different methods. </a:t>
            </a:r>
          </a:p>
          <a:p>
            <a:pPr>
              <a:buFont typeface="Arial" charset="0"/>
              <a:buChar char="•"/>
            </a:pPr>
            <a:r>
              <a:rPr lang="en-US"/>
              <a:t>The null hypothesis might state that there is no significant difference in the mean test scores of the two sample groups and that any difference down to chance. </a:t>
            </a:r>
          </a:p>
          <a:p>
            <a:r>
              <a:rPr lang="en-US"/>
              <a:t>The student’s t test can then be used to try and disprove the null hypothesis. </a:t>
            </a:r>
          </a:p>
          <a:p>
            <a:r>
              <a:rPr lang="en-US" b="1"/>
              <a:t>RESTRICTIONS</a:t>
            </a:r>
          </a:p>
          <a:p>
            <a:pPr>
              <a:buFont typeface="Arial" charset="0"/>
              <a:buChar char="•"/>
            </a:pPr>
            <a:r>
              <a:rPr lang="en-US"/>
              <a:t>The two sample groups being tested must have a reasonably normal distribution. If the distribution is skewed, then the student’s t test is likely to throw up misleading results. </a:t>
            </a:r>
          </a:p>
          <a:p>
            <a:pPr>
              <a:buFont typeface="Arial" charset="0"/>
              <a:buChar char="•"/>
            </a:pPr>
            <a:r>
              <a:rPr lang="en-US"/>
              <a:t>The distribution should have only one mean peak (mode) near the center of the group.</a:t>
            </a:r>
          </a:p>
          <a:p>
            <a:pPr>
              <a:buFont typeface="Arial" charset="0"/>
              <a:buChar char="•"/>
            </a:pPr>
            <a:r>
              <a:rPr lang="en-US"/>
              <a:t>If the data does not adhere to the above parameters, then either a large data sample is needed or, preferably, a more complex form of data analysis should be used. </a:t>
            </a:r>
          </a:p>
          <a:p>
            <a:r>
              <a:rPr lang="en-US"/>
              <a:t/>
            </a:r>
            <a:br>
              <a:rPr lang="en-US"/>
            </a:br>
            <a:r>
              <a:rPr lang="en-US"/>
              <a:t>Read more: </a:t>
            </a:r>
            <a:r>
              <a:rPr lang="en-US">
                <a:hlinkClick r:id="rId3"/>
              </a:rPr>
              <a:t>http://www.experiment-resources.com/students-t-test.html#ixzz0OlllZOPZ</a:t>
            </a:r>
            <a:r>
              <a:rPr lang="en-US"/>
              <a:t/>
            </a:r>
            <a:br>
              <a:rPr lang="en-US"/>
            </a:br>
            <a:endParaRPr lang="en-US"/>
          </a:p>
        </p:txBody>
      </p:sp>
      <p:sp>
        <p:nvSpPr>
          <p:cNvPr id="31747" name="Rectangle 3"/>
          <p:cNvSpPr>
            <a:spLocks noChangeArrowheads="1"/>
          </p:cNvSpPr>
          <p:nvPr/>
        </p:nvSpPr>
        <p:spPr bwMode="auto">
          <a:xfrm>
            <a:off x="914400" y="5943600"/>
            <a:ext cx="7086600" cy="369888"/>
          </a:xfrm>
          <a:prstGeom prst="rect">
            <a:avLst/>
          </a:prstGeom>
          <a:noFill/>
          <a:ln w="9525">
            <a:noFill/>
            <a:miter lim="800000"/>
            <a:headEnd/>
            <a:tailEnd/>
          </a:ln>
        </p:spPr>
        <p:txBody>
          <a:bodyPr>
            <a:spAutoFit/>
          </a:bodyPr>
          <a:lstStyle/>
          <a:p>
            <a:r>
              <a:rPr lang="en-US"/>
              <a:t>http://www.experiment-resources.com/students-t-test.html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ChangeArrowheads="1"/>
          </p:cNvSpPr>
          <p:nvPr/>
        </p:nvSpPr>
        <p:spPr bwMode="auto">
          <a:xfrm>
            <a:off x="609600" y="612775"/>
            <a:ext cx="7772400" cy="3970338"/>
          </a:xfrm>
          <a:prstGeom prst="rect">
            <a:avLst/>
          </a:prstGeom>
          <a:noFill/>
          <a:ln w="9525">
            <a:noFill/>
            <a:miter lim="800000"/>
            <a:headEnd/>
            <a:tailEnd/>
          </a:ln>
        </p:spPr>
        <p:txBody>
          <a:bodyPr>
            <a:spAutoFit/>
          </a:bodyPr>
          <a:lstStyle/>
          <a:p>
            <a:r>
              <a:rPr lang="en-US" b="1"/>
              <a:t>RESULTS</a:t>
            </a:r>
          </a:p>
          <a:p>
            <a:pPr>
              <a:buFont typeface="Arial" charset="0"/>
              <a:buChar char="•"/>
            </a:pPr>
            <a:r>
              <a:rPr lang="en-US"/>
              <a:t>The student’s t test can let you know if there is a significant difference in the means of the two sample groups and disprove the null hypothesis.</a:t>
            </a:r>
          </a:p>
          <a:p>
            <a:pPr>
              <a:buFont typeface="Arial" charset="0"/>
              <a:buChar char="•"/>
            </a:pPr>
            <a:r>
              <a:rPr lang="en-US"/>
              <a:t> Like all statistical tests, it </a:t>
            </a:r>
            <a:r>
              <a:rPr lang="en-US" b="1"/>
              <a:t>cannot prove</a:t>
            </a:r>
            <a:r>
              <a:rPr lang="en-US"/>
              <a:t> anything, as there is always a chance of </a:t>
            </a:r>
            <a:r>
              <a:rPr lang="en-US">
                <a:hlinkClick r:id="rId3"/>
              </a:rPr>
              <a:t>experimental error</a:t>
            </a:r>
            <a:r>
              <a:rPr lang="en-US"/>
              <a:t> occurring. </a:t>
            </a:r>
          </a:p>
          <a:p>
            <a:pPr>
              <a:buFont typeface="Arial" charset="0"/>
              <a:buChar char="•"/>
            </a:pPr>
            <a:r>
              <a:rPr lang="en-US"/>
              <a:t>But the test can support a </a:t>
            </a:r>
            <a:r>
              <a:rPr lang="en-US">
                <a:hlinkClick r:id="rId4"/>
              </a:rPr>
              <a:t>hypothesis</a:t>
            </a:r>
            <a:r>
              <a:rPr lang="en-US"/>
              <a:t>. However, it is still useful for measuring small sample populations and determining if there is a </a:t>
            </a:r>
            <a:r>
              <a:rPr lang="en-US" b="1"/>
              <a:t>significant difference</a:t>
            </a:r>
            <a:r>
              <a:rPr lang="en-US"/>
              <a:t> between the groups. </a:t>
            </a:r>
          </a:p>
          <a:p>
            <a:r>
              <a:rPr lang="en-US"/>
              <a:t/>
            </a:r>
            <a:br>
              <a:rPr lang="en-US"/>
            </a:br>
            <a:r>
              <a:rPr lang="en-US"/>
              <a:t>by </a:t>
            </a:r>
            <a:r>
              <a:rPr lang="en-US">
                <a:hlinkClick r:id="rId5"/>
              </a:rPr>
              <a:t>Martyn Shuttleworth</a:t>
            </a:r>
            <a:r>
              <a:rPr lang="en-US"/>
              <a:t> (2008). </a:t>
            </a:r>
          </a:p>
          <a:p>
            <a:r>
              <a:rPr lang="en-US"/>
              <a:t/>
            </a:r>
            <a:br>
              <a:rPr lang="en-US"/>
            </a:br>
            <a:r>
              <a:rPr lang="en-US"/>
              <a:t>Read more: </a:t>
            </a:r>
            <a:r>
              <a:rPr lang="en-US">
                <a:hlinkClick r:id="rId6"/>
              </a:rPr>
              <a:t>http://www.experiment-resources.com/students-t-test.html#ixzz0OlmGvVWD</a:t>
            </a:r>
            <a:r>
              <a:rPr lang="en-US"/>
              <a:t/>
            </a:r>
            <a:br>
              <a:rPr lang="en-US"/>
            </a:br>
            <a:endParaRPr lang="en-US"/>
          </a:p>
        </p:txBody>
      </p:sp>
      <p:sp>
        <p:nvSpPr>
          <p:cNvPr id="32771" name="Rectangle 2"/>
          <p:cNvSpPr>
            <a:spLocks noChangeArrowheads="1"/>
          </p:cNvSpPr>
          <p:nvPr/>
        </p:nvSpPr>
        <p:spPr bwMode="auto">
          <a:xfrm>
            <a:off x="609600" y="5257800"/>
            <a:ext cx="7467600" cy="369888"/>
          </a:xfrm>
          <a:prstGeom prst="rect">
            <a:avLst/>
          </a:prstGeom>
          <a:noFill/>
          <a:ln w="9525">
            <a:noFill/>
            <a:miter lim="800000"/>
            <a:headEnd/>
            <a:tailEnd/>
          </a:ln>
        </p:spPr>
        <p:txBody>
          <a:bodyPr>
            <a:spAutoFit/>
          </a:bodyPr>
          <a:lstStyle/>
          <a:p>
            <a:r>
              <a:rPr lang="en-US"/>
              <a:t>http://www.experiment-resources.com/students-t-test.html</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5"/>
          <p:cNvSpPr txBox="1">
            <a:spLocks noChangeArrowheads="1"/>
          </p:cNvSpPr>
          <p:nvPr/>
        </p:nvSpPr>
        <p:spPr bwMode="auto">
          <a:xfrm>
            <a:off x="762000" y="609600"/>
            <a:ext cx="7467600" cy="641350"/>
          </a:xfrm>
          <a:prstGeom prst="rect">
            <a:avLst/>
          </a:prstGeom>
          <a:noFill/>
          <a:ln w="9525">
            <a:noFill/>
            <a:miter lim="800000"/>
            <a:headEnd/>
            <a:tailEnd/>
          </a:ln>
        </p:spPr>
        <p:txBody>
          <a:bodyPr>
            <a:spAutoFit/>
          </a:bodyPr>
          <a:lstStyle/>
          <a:p>
            <a:pPr>
              <a:spcBef>
                <a:spcPct val="50000"/>
              </a:spcBef>
            </a:pPr>
            <a:r>
              <a:rPr lang="en-US"/>
              <a:t>Use t-test to determine whether or not sample population A and B came from the same or different population </a:t>
            </a:r>
          </a:p>
        </p:txBody>
      </p:sp>
      <p:sp>
        <p:nvSpPr>
          <p:cNvPr id="33795" name="Rectangle 6"/>
          <p:cNvSpPr>
            <a:spLocks noChangeArrowheads="1"/>
          </p:cNvSpPr>
          <p:nvPr/>
        </p:nvSpPr>
        <p:spPr bwMode="auto">
          <a:xfrm>
            <a:off x="381000" y="1600200"/>
            <a:ext cx="8153400" cy="4108450"/>
          </a:xfrm>
          <a:prstGeom prst="rect">
            <a:avLst/>
          </a:prstGeom>
          <a:noFill/>
          <a:ln w="9525">
            <a:noFill/>
            <a:miter lim="800000"/>
            <a:headEnd/>
            <a:tailEnd/>
          </a:ln>
        </p:spPr>
        <p:txBody>
          <a:bodyPr anchor="ctr">
            <a:spAutoFit/>
          </a:bodyPr>
          <a:lstStyle/>
          <a:p>
            <a:r>
              <a:rPr lang="en-US" sz="2400"/>
              <a:t>t = x1-x2 / sx1-sx2</a:t>
            </a:r>
          </a:p>
          <a:p>
            <a:endParaRPr lang="en-US" sz="2400"/>
          </a:p>
          <a:p>
            <a:r>
              <a:rPr lang="en-US" sz="2400"/>
              <a:t>x1 (bar x) = mean of A ; x2 (bar x) = mean of B</a:t>
            </a:r>
          </a:p>
          <a:p>
            <a:r>
              <a:rPr lang="en-US" sz="2400"/>
              <a:t>sx1 = std error of A; sx2 = std error of B</a:t>
            </a:r>
          </a:p>
          <a:p>
            <a:endParaRPr lang="en-US" sz="2400"/>
          </a:p>
          <a:p>
            <a:r>
              <a:rPr lang="en-US" sz="2400"/>
              <a:t>Example: 	Sample A mean =8</a:t>
            </a:r>
          </a:p>
          <a:p>
            <a:r>
              <a:rPr lang="en-US" sz="2400"/>
              <a:t>		Sample B mean =12</a:t>
            </a:r>
          </a:p>
          <a:p>
            <a:r>
              <a:rPr lang="en-US" sz="2400"/>
              <a:t>		Std error of difference of populations =1</a:t>
            </a:r>
          </a:p>
          <a:p>
            <a:endParaRPr lang="en-US" sz="2400"/>
          </a:p>
          <a:p>
            <a:r>
              <a:rPr lang="en-US" sz="2400"/>
              <a:t>12-8/1 = 4 std deviation units</a:t>
            </a:r>
          </a:p>
          <a:p>
            <a:endParaRPr lang="en-US"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p:cNvSpPr>
          <p:nvPr>
            <p:ph type="title"/>
          </p:nvPr>
        </p:nvSpPr>
        <p:spPr/>
        <p:txBody>
          <a:bodyPr/>
          <a:lstStyle/>
          <a:p>
            <a:pPr eaLnBrk="1" hangingPunct="1"/>
            <a:r>
              <a:rPr lang="en-US" smtClean="0"/>
              <a:t>Comparison of A and B</a:t>
            </a:r>
          </a:p>
        </p:txBody>
      </p:sp>
      <p:pic>
        <p:nvPicPr>
          <p:cNvPr id="34819" name="Picture 4" descr="normal0"/>
          <p:cNvPicPr>
            <a:picLocks noChangeAspect="1" noChangeArrowheads="1"/>
          </p:cNvPicPr>
          <p:nvPr>
            <p:ph idx="1"/>
          </p:nvPr>
        </p:nvPicPr>
        <p:blipFill>
          <a:blip r:embed="rId3" cstate="print"/>
          <a:srcRect/>
          <a:stretch>
            <a:fillRect/>
          </a:stretch>
        </p:blipFill>
        <p:spPr>
          <a:xfrm>
            <a:off x="609600" y="2381250"/>
            <a:ext cx="7924800" cy="2962275"/>
          </a:xfrm>
        </p:spPr>
      </p:pic>
      <p:sp>
        <p:nvSpPr>
          <p:cNvPr id="34820" name="SMARTPenAnnotation83"/>
          <p:cNvSpPr>
            <a:spLocks/>
          </p:cNvSpPr>
          <p:nvPr/>
        </p:nvSpPr>
        <p:spPr bwMode="auto">
          <a:xfrm>
            <a:off x="4170363" y="2125663"/>
            <a:ext cx="644525" cy="412750"/>
          </a:xfrm>
          <a:custGeom>
            <a:avLst/>
            <a:gdLst>
              <a:gd name="T0" fmla="*/ 642938 w 406"/>
              <a:gd name="T1" fmla="*/ 26987 h 260"/>
              <a:gd name="T2" fmla="*/ 633413 w 406"/>
              <a:gd name="T3" fmla="*/ 17462 h 260"/>
              <a:gd name="T4" fmla="*/ 628650 w 406"/>
              <a:gd name="T5" fmla="*/ 17462 h 260"/>
              <a:gd name="T6" fmla="*/ 627063 w 406"/>
              <a:gd name="T7" fmla="*/ 15875 h 260"/>
              <a:gd name="T8" fmla="*/ 619125 w 406"/>
              <a:gd name="T9" fmla="*/ 11112 h 260"/>
              <a:gd name="T10" fmla="*/ 612775 w 406"/>
              <a:gd name="T11" fmla="*/ 9525 h 260"/>
              <a:gd name="T12" fmla="*/ 595313 w 406"/>
              <a:gd name="T13" fmla="*/ 7937 h 260"/>
              <a:gd name="T14" fmla="*/ 577850 w 406"/>
              <a:gd name="T15" fmla="*/ 7937 h 260"/>
              <a:gd name="T16" fmla="*/ 558800 w 406"/>
              <a:gd name="T17" fmla="*/ 3175 h 260"/>
              <a:gd name="T18" fmla="*/ 539750 w 406"/>
              <a:gd name="T19" fmla="*/ 1588 h 260"/>
              <a:gd name="T20" fmla="*/ 520700 w 406"/>
              <a:gd name="T21" fmla="*/ 0 h 260"/>
              <a:gd name="T22" fmla="*/ 490538 w 406"/>
              <a:gd name="T23" fmla="*/ 0 h 260"/>
              <a:gd name="T24" fmla="*/ 212725 w 406"/>
              <a:gd name="T25" fmla="*/ 0 h 260"/>
              <a:gd name="T26" fmla="*/ 198437 w 406"/>
              <a:gd name="T27" fmla="*/ 1588 h 260"/>
              <a:gd name="T28" fmla="*/ 185737 w 406"/>
              <a:gd name="T29" fmla="*/ 6350 h 260"/>
              <a:gd name="T30" fmla="*/ 166687 w 406"/>
              <a:gd name="T31" fmla="*/ 7937 h 260"/>
              <a:gd name="T32" fmla="*/ 149225 w 406"/>
              <a:gd name="T33" fmla="*/ 7937 h 260"/>
              <a:gd name="T34" fmla="*/ 73025 w 406"/>
              <a:gd name="T35" fmla="*/ 7937 h 260"/>
              <a:gd name="T36" fmla="*/ 68263 w 406"/>
              <a:gd name="T37" fmla="*/ 9525 h 260"/>
              <a:gd name="T38" fmla="*/ 53975 w 406"/>
              <a:gd name="T39" fmla="*/ 15875 h 260"/>
              <a:gd name="T40" fmla="*/ 41275 w 406"/>
              <a:gd name="T41" fmla="*/ 17462 h 260"/>
              <a:gd name="T42" fmla="*/ 22225 w 406"/>
              <a:gd name="T43" fmla="*/ 17462 h 260"/>
              <a:gd name="T44" fmla="*/ 19050 w 406"/>
              <a:gd name="T45" fmla="*/ 17462 h 260"/>
              <a:gd name="T46" fmla="*/ 12700 w 406"/>
              <a:gd name="T47" fmla="*/ 22225 h 260"/>
              <a:gd name="T48" fmla="*/ 11112 w 406"/>
              <a:gd name="T49" fmla="*/ 23812 h 260"/>
              <a:gd name="T50" fmla="*/ 9525 w 406"/>
              <a:gd name="T51" fmla="*/ 33337 h 260"/>
              <a:gd name="T52" fmla="*/ 9525 w 406"/>
              <a:gd name="T53" fmla="*/ 44450 h 260"/>
              <a:gd name="T54" fmla="*/ 9525 w 406"/>
              <a:gd name="T55" fmla="*/ 60325 h 260"/>
              <a:gd name="T56" fmla="*/ 6350 w 406"/>
              <a:gd name="T57" fmla="*/ 71437 h 260"/>
              <a:gd name="T58" fmla="*/ 4763 w 406"/>
              <a:gd name="T59" fmla="*/ 77787 h 260"/>
              <a:gd name="T60" fmla="*/ 3175 w 406"/>
              <a:gd name="T61" fmla="*/ 82550 h 260"/>
              <a:gd name="T62" fmla="*/ 4763 w 406"/>
              <a:gd name="T63" fmla="*/ 85725 h 260"/>
              <a:gd name="T64" fmla="*/ 6350 w 406"/>
              <a:gd name="T65" fmla="*/ 90487 h 260"/>
              <a:gd name="T66" fmla="*/ 7938 w 406"/>
              <a:gd name="T67" fmla="*/ 100012 h 260"/>
              <a:gd name="T68" fmla="*/ 7938 w 406"/>
              <a:gd name="T69" fmla="*/ 111125 h 260"/>
              <a:gd name="T70" fmla="*/ 7938 w 406"/>
              <a:gd name="T71" fmla="*/ 122237 h 260"/>
              <a:gd name="T72" fmla="*/ 7938 w 406"/>
              <a:gd name="T73" fmla="*/ 171450 h 260"/>
              <a:gd name="T74" fmla="*/ 7938 w 406"/>
              <a:gd name="T75" fmla="*/ 219075 h 260"/>
              <a:gd name="T76" fmla="*/ 7938 w 406"/>
              <a:gd name="T77" fmla="*/ 227012 h 260"/>
              <a:gd name="T78" fmla="*/ 6350 w 406"/>
              <a:gd name="T79" fmla="*/ 234950 h 260"/>
              <a:gd name="T80" fmla="*/ 4763 w 406"/>
              <a:gd name="T81" fmla="*/ 242887 h 260"/>
              <a:gd name="T82" fmla="*/ 3175 w 406"/>
              <a:gd name="T83" fmla="*/ 249237 h 260"/>
              <a:gd name="T84" fmla="*/ 1588 w 406"/>
              <a:gd name="T85" fmla="*/ 257175 h 260"/>
              <a:gd name="T86" fmla="*/ 1588 w 406"/>
              <a:gd name="T87" fmla="*/ 263525 h 260"/>
              <a:gd name="T88" fmla="*/ 0 w 406"/>
              <a:gd name="T89" fmla="*/ 276225 h 260"/>
              <a:gd name="T90" fmla="*/ 0 w 406"/>
              <a:gd name="T91" fmla="*/ 287337 h 260"/>
              <a:gd name="T92" fmla="*/ 0 w 406"/>
              <a:gd name="T93" fmla="*/ 300037 h 260"/>
              <a:gd name="T94" fmla="*/ 3175 w 406"/>
              <a:gd name="T95" fmla="*/ 312737 h 260"/>
              <a:gd name="T96" fmla="*/ 4763 w 406"/>
              <a:gd name="T97" fmla="*/ 317500 h 260"/>
              <a:gd name="T98" fmla="*/ 4763 w 406"/>
              <a:gd name="T99" fmla="*/ 323850 h 260"/>
              <a:gd name="T100" fmla="*/ 3175 w 406"/>
              <a:gd name="T101" fmla="*/ 336550 h 260"/>
              <a:gd name="T102" fmla="*/ 1588 w 406"/>
              <a:gd name="T103" fmla="*/ 344487 h 260"/>
              <a:gd name="T104" fmla="*/ 0 w 406"/>
              <a:gd name="T105" fmla="*/ 354012 h 260"/>
              <a:gd name="T106" fmla="*/ 0 w 406"/>
              <a:gd name="T107" fmla="*/ 363537 h 260"/>
              <a:gd name="T108" fmla="*/ 0 w 406"/>
              <a:gd name="T109" fmla="*/ 382587 h 260"/>
              <a:gd name="T110" fmla="*/ 0 w 406"/>
              <a:gd name="T111" fmla="*/ 411163 h 26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06"/>
              <a:gd name="T169" fmla="*/ 0 h 260"/>
              <a:gd name="T170" fmla="*/ 406 w 406"/>
              <a:gd name="T171" fmla="*/ 260 h 26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06" h="260">
                <a:moveTo>
                  <a:pt x="405" y="17"/>
                </a:moveTo>
                <a:lnTo>
                  <a:pt x="399" y="11"/>
                </a:lnTo>
                <a:lnTo>
                  <a:pt x="396" y="11"/>
                </a:lnTo>
                <a:lnTo>
                  <a:pt x="395" y="10"/>
                </a:lnTo>
                <a:lnTo>
                  <a:pt x="390" y="7"/>
                </a:lnTo>
                <a:lnTo>
                  <a:pt x="386" y="6"/>
                </a:lnTo>
                <a:lnTo>
                  <a:pt x="375" y="5"/>
                </a:lnTo>
                <a:lnTo>
                  <a:pt x="364" y="5"/>
                </a:lnTo>
                <a:lnTo>
                  <a:pt x="352" y="2"/>
                </a:lnTo>
                <a:lnTo>
                  <a:pt x="340" y="1"/>
                </a:lnTo>
                <a:lnTo>
                  <a:pt x="328" y="0"/>
                </a:lnTo>
                <a:lnTo>
                  <a:pt x="309" y="0"/>
                </a:lnTo>
                <a:lnTo>
                  <a:pt x="134" y="0"/>
                </a:lnTo>
                <a:lnTo>
                  <a:pt x="125" y="1"/>
                </a:lnTo>
                <a:lnTo>
                  <a:pt x="117" y="4"/>
                </a:lnTo>
                <a:lnTo>
                  <a:pt x="105" y="5"/>
                </a:lnTo>
                <a:lnTo>
                  <a:pt x="94" y="5"/>
                </a:lnTo>
                <a:lnTo>
                  <a:pt x="46" y="5"/>
                </a:lnTo>
                <a:lnTo>
                  <a:pt x="43" y="6"/>
                </a:lnTo>
                <a:lnTo>
                  <a:pt x="34" y="10"/>
                </a:lnTo>
                <a:lnTo>
                  <a:pt x="26" y="11"/>
                </a:lnTo>
                <a:lnTo>
                  <a:pt x="14" y="11"/>
                </a:lnTo>
                <a:lnTo>
                  <a:pt x="12" y="11"/>
                </a:lnTo>
                <a:lnTo>
                  <a:pt x="8" y="14"/>
                </a:lnTo>
                <a:lnTo>
                  <a:pt x="7" y="15"/>
                </a:lnTo>
                <a:lnTo>
                  <a:pt x="6" y="21"/>
                </a:lnTo>
                <a:lnTo>
                  <a:pt x="6" y="28"/>
                </a:lnTo>
                <a:lnTo>
                  <a:pt x="6" y="38"/>
                </a:lnTo>
                <a:lnTo>
                  <a:pt x="4" y="45"/>
                </a:lnTo>
                <a:lnTo>
                  <a:pt x="3" y="49"/>
                </a:lnTo>
                <a:lnTo>
                  <a:pt x="2" y="52"/>
                </a:lnTo>
                <a:lnTo>
                  <a:pt x="3" y="54"/>
                </a:lnTo>
                <a:lnTo>
                  <a:pt x="4" y="57"/>
                </a:lnTo>
                <a:lnTo>
                  <a:pt x="5" y="63"/>
                </a:lnTo>
                <a:lnTo>
                  <a:pt x="5" y="70"/>
                </a:lnTo>
                <a:lnTo>
                  <a:pt x="5" y="77"/>
                </a:lnTo>
                <a:lnTo>
                  <a:pt x="5" y="108"/>
                </a:lnTo>
                <a:lnTo>
                  <a:pt x="5" y="138"/>
                </a:lnTo>
                <a:lnTo>
                  <a:pt x="5" y="143"/>
                </a:lnTo>
                <a:lnTo>
                  <a:pt x="4" y="148"/>
                </a:lnTo>
                <a:lnTo>
                  <a:pt x="3" y="153"/>
                </a:lnTo>
                <a:lnTo>
                  <a:pt x="2" y="157"/>
                </a:lnTo>
                <a:lnTo>
                  <a:pt x="1" y="162"/>
                </a:lnTo>
                <a:lnTo>
                  <a:pt x="1" y="166"/>
                </a:lnTo>
                <a:lnTo>
                  <a:pt x="0" y="174"/>
                </a:lnTo>
                <a:lnTo>
                  <a:pt x="0" y="181"/>
                </a:lnTo>
                <a:lnTo>
                  <a:pt x="0" y="189"/>
                </a:lnTo>
                <a:lnTo>
                  <a:pt x="2" y="197"/>
                </a:lnTo>
                <a:lnTo>
                  <a:pt x="3" y="200"/>
                </a:lnTo>
                <a:lnTo>
                  <a:pt x="3" y="204"/>
                </a:lnTo>
                <a:lnTo>
                  <a:pt x="2" y="212"/>
                </a:lnTo>
                <a:lnTo>
                  <a:pt x="1" y="217"/>
                </a:lnTo>
                <a:lnTo>
                  <a:pt x="0" y="223"/>
                </a:lnTo>
                <a:lnTo>
                  <a:pt x="0" y="229"/>
                </a:lnTo>
                <a:lnTo>
                  <a:pt x="0" y="241"/>
                </a:lnTo>
                <a:lnTo>
                  <a:pt x="0" y="259"/>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34821" name="SMARTPenAnnotation84"/>
          <p:cNvSpPr>
            <a:spLocks/>
          </p:cNvSpPr>
          <p:nvPr/>
        </p:nvSpPr>
        <p:spPr bwMode="auto">
          <a:xfrm>
            <a:off x="4116388" y="2419350"/>
            <a:ext cx="180975" cy="117475"/>
          </a:xfrm>
          <a:custGeom>
            <a:avLst/>
            <a:gdLst>
              <a:gd name="T0" fmla="*/ 0 w 114"/>
              <a:gd name="T1" fmla="*/ 0 h 74"/>
              <a:gd name="T2" fmla="*/ 0 w 114"/>
              <a:gd name="T3" fmla="*/ 17462 h 74"/>
              <a:gd name="T4" fmla="*/ 3175 w 114"/>
              <a:gd name="T5" fmla="*/ 20637 h 74"/>
              <a:gd name="T6" fmla="*/ 4763 w 114"/>
              <a:gd name="T7" fmla="*/ 22225 h 74"/>
              <a:gd name="T8" fmla="*/ 6350 w 114"/>
              <a:gd name="T9" fmla="*/ 25400 h 74"/>
              <a:gd name="T10" fmla="*/ 7938 w 114"/>
              <a:gd name="T11" fmla="*/ 28575 h 74"/>
              <a:gd name="T12" fmla="*/ 7938 w 114"/>
              <a:gd name="T13" fmla="*/ 30162 h 74"/>
              <a:gd name="T14" fmla="*/ 9525 w 114"/>
              <a:gd name="T15" fmla="*/ 34925 h 74"/>
              <a:gd name="T16" fmla="*/ 11113 w 114"/>
              <a:gd name="T17" fmla="*/ 39687 h 74"/>
              <a:gd name="T18" fmla="*/ 14288 w 114"/>
              <a:gd name="T19" fmla="*/ 44450 h 74"/>
              <a:gd name="T20" fmla="*/ 14288 w 114"/>
              <a:gd name="T21" fmla="*/ 49212 h 74"/>
              <a:gd name="T22" fmla="*/ 15875 w 114"/>
              <a:gd name="T23" fmla="*/ 52388 h 74"/>
              <a:gd name="T24" fmla="*/ 17463 w 114"/>
              <a:gd name="T25" fmla="*/ 55563 h 74"/>
              <a:gd name="T26" fmla="*/ 17463 w 114"/>
              <a:gd name="T27" fmla="*/ 58738 h 74"/>
              <a:gd name="T28" fmla="*/ 20638 w 114"/>
              <a:gd name="T29" fmla="*/ 61912 h 74"/>
              <a:gd name="T30" fmla="*/ 22225 w 114"/>
              <a:gd name="T31" fmla="*/ 65087 h 74"/>
              <a:gd name="T32" fmla="*/ 25400 w 114"/>
              <a:gd name="T33" fmla="*/ 68262 h 74"/>
              <a:gd name="T34" fmla="*/ 26988 w 114"/>
              <a:gd name="T35" fmla="*/ 71437 h 74"/>
              <a:gd name="T36" fmla="*/ 30163 w 114"/>
              <a:gd name="T37" fmla="*/ 74612 h 74"/>
              <a:gd name="T38" fmla="*/ 36513 w 114"/>
              <a:gd name="T39" fmla="*/ 80962 h 74"/>
              <a:gd name="T40" fmla="*/ 39688 w 114"/>
              <a:gd name="T41" fmla="*/ 84137 h 74"/>
              <a:gd name="T42" fmla="*/ 41275 w 114"/>
              <a:gd name="T43" fmla="*/ 87312 h 74"/>
              <a:gd name="T44" fmla="*/ 42863 w 114"/>
              <a:gd name="T45" fmla="*/ 90487 h 74"/>
              <a:gd name="T46" fmla="*/ 42863 w 114"/>
              <a:gd name="T47" fmla="*/ 92075 h 74"/>
              <a:gd name="T48" fmla="*/ 44450 w 114"/>
              <a:gd name="T49" fmla="*/ 95250 h 74"/>
              <a:gd name="T50" fmla="*/ 46037 w 114"/>
              <a:gd name="T51" fmla="*/ 98425 h 74"/>
              <a:gd name="T52" fmla="*/ 49212 w 114"/>
              <a:gd name="T53" fmla="*/ 101600 h 74"/>
              <a:gd name="T54" fmla="*/ 52388 w 114"/>
              <a:gd name="T55" fmla="*/ 103188 h 74"/>
              <a:gd name="T56" fmla="*/ 53975 w 114"/>
              <a:gd name="T57" fmla="*/ 104775 h 74"/>
              <a:gd name="T58" fmla="*/ 60325 w 114"/>
              <a:gd name="T59" fmla="*/ 107950 h 74"/>
              <a:gd name="T60" fmla="*/ 65088 w 114"/>
              <a:gd name="T61" fmla="*/ 109538 h 74"/>
              <a:gd name="T62" fmla="*/ 71438 w 114"/>
              <a:gd name="T63" fmla="*/ 115888 h 74"/>
              <a:gd name="T64" fmla="*/ 71438 w 114"/>
              <a:gd name="T65" fmla="*/ 114300 h 74"/>
              <a:gd name="T66" fmla="*/ 71438 w 114"/>
              <a:gd name="T67" fmla="*/ 109538 h 74"/>
              <a:gd name="T68" fmla="*/ 74613 w 114"/>
              <a:gd name="T69" fmla="*/ 106363 h 74"/>
              <a:gd name="T70" fmla="*/ 79375 w 114"/>
              <a:gd name="T71" fmla="*/ 100012 h 74"/>
              <a:gd name="T72" fmla="*/ 119063 w 114"/>
              <a:gd name="T73" fmla="*/ 60325 h 74"/>
              <a:gd name="T74" fmla="*/ 123825 w 114"/>
              <a:gd name="T75" fmla="*/ 57150 h 74"/>
              <a:gd name="T76" fmla="*/ 128588 w 114"/>
              <a:gd name="T77" fmla="*/ 53975 h 74"/>
              <a:gd name="T78" fmla="*/ 133350 w 114"/>
              <a:gd name="T79" fmla="*/ 50800 h 74"/>
              <a:gd name="T80" fmla="*/ 136525 w 114"/>
              <a:gd name="T81" fmla="*/ 49212 h 74"/>
              <a:gd name="T82" fmla="*/ 141288 w 114"/>
              <a:gd name="T83" fmla="*/ 47625 h 74"/>
              <a:gd name="T84" fmla="*/ 144463 w 114"/>
              <a:gd name="T85" fmla="*/ 47625 h 74"/>
              <a:gd name="T86" fmla="*/ 147638 w 114"/>
              <a:gd name="T87" fmla="*/ 46037 h 74"/>
              <a:gd name="T88" fmla="*/ 149225 w 114"/>
              <a:gd name="T89" fmla="*/ 42862 h 74"/>
              <a:gd name="T90" fmla="*/ 149225 w 114"/>
              <a:gd name="T91" fmla="*/ 41275 h 74"/>
              <a:gd name="T92" fmla="*/ 150813 w 114"/>
              <a:gd name="T93" fmla="*/ 38100 h 74"/>
              <a:gd name="T94" fmla="*/ 153988 w 114"/>
              <a:gd name="T95" fmla="*/ 36512 h 74"/>
              <a:gd name="T96" fmla="*/ 155575 w 114"/>
              <a:gd name="T97" fmla="*/ 33337 h 74"/>
              <a:gd name="T98" fmla="*/ 158750 w 114"/>
              <a:gd name="T99" fmla="*/ 31750 h 74"/>
              <a:gd name="T100" fmla="*/ 163513 w 114"/>
              <a:gd name="T101" fmla="*/ 28575 h 74"/>
              <a:gd name="T102" fmla="*/ 168275 w 114"/>
              <a:gd name="T103" fmla="*/ 28575 h 74"/>
              <a:gd name="T104" fmla="*/ 171450 w 114"/>
              <a:gd name="T105" fmla="*/ 26988 h 74"/>
              <a:gd name="T106" fmla="*/ 179388 w 114"/>
              <a:gd name="T107" fmla="*/ 26988 h 74"/>
              <a:gd name="T108" fmla="*/ 179388 w 114"/>
              <a:gd name="T109" fmla="*/ 26988 h 74"/>
              <a:gd name="T110" fmla="*/ 179388 w 114"/>
              <a:gd name="T111" fmla="*/ 26988 h 7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4"/>
              <a:gd name="T169" fmla="*/ 0 h 74"/>
              <a:gd name="T170" fmla="*/ 114 w 114"/>
              <a:gd name="T171" fmla="*/ 74 h 7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4" h="74">
                <a:moveTo>
                  <a:pt x="0" y="0"/>
                </a:moveTo>
                <a:lnTo>
                  <a:pt x="0" y="11"/>
                </a:lnTo>
                <a:lnTo>
                  <a:pt x="2" y="13"/>
                </a:lnTo>
                <a:lnTo>
                  <a:pt x="3" y="14"/>
                </a:lnTo>
                <a:lnTo>
                  <a:pt x="4" y="16"/>
                </a:lnTo>
                <a:lnTo>
                  <a:pt x="5" y="18"/>
                </a:lnTo>
                <a:lnTo>
                  <a:pt x="5" y="19"/>
                </a:lnTo>
                <a:lnTo>
                  <a:pt x="6" y="22"/>
                </a:lnTo>
                <a:lnTo>
                  <a:pt x="7" y="25"/>
                </a:lnTo>
                <a:lnTo>
                  <a:pt x="9" y="28"/>
                </a:lnTo>
                <a:lnTo>
                  <a:pt x="9" y="31"/>
                </a:lnTo>
                <a:lnTo>
                  <a:pt x="10" y="33"/>
                </a:lnTo>
                <a:lnTo>
                  <a:pt x="11" y="35"/>
                </a:lnTo>
                <a:lnTo>
                  <a:pt x="11" y="37"/>
                </a:lnTo>
                <a:lnTo>
                  <a:pt x="13" y="39"/>
                </a:lnTo>
                <a:lnTo>
                  <a:pt x="14" y="41"/>
                </a:lnTo>
                <a:lnTo>
                  <a:pt x="16" y="43"/>
                </a:lnTo>
                <a:lnTo>
                  <a:pt x="17" y="45"/>
                </a:lnTo>
                <a:lnTo>
                  <a:pt x="19" y="47"/>
                </a:lnTo>
                <a:lnTo>
                  <a:pt x="23" y="51"/>
                </a:lnTo>
                <a:lnTo>
                  <a:pt x="25" y="53"/>
                </a:lnTo>
                <a:lnTo>
                  <a:pt x="26" y="55"/>
                </a:lnTo>
                <a:lnTo>
                  <a:pt x="27" y="57"/>
                </a:lnTo>
                <a:lnTo>
                  <a:pt x="27" y="58"/>
                </a:lnTo>
                <a:lnTo>
                  <a:pt x="28" y="60"/>
                </a:lnTo>
                <a:lnTo>
                  <a:pt x="29" y="62"/>
                </a:lnTo>
                <a:lnTo>
                  <a:pt x="31" y="64"/>
                </a:lnTo>
                <a:lnTo>
                  <a:pt x="33" y="65"/>
                </a:lnTo>
                <a:lnTo>
                  <a:pt x="34" y="66"/>
                </a:lnTo>
                <a:lnTo>
                  <a:pt x="38" y="68"/>
                </a:lnTo>
                <a:lnTo>
                  <a:pt x="41" y="69"/>
                </a:lnTo>
                <a:lnTo>
                  <a:pt x="45" y="73"/>
                </a:lnTo>
                <a:lnTo>
                  <a:pt x="45" y="72"/>
                </a:lnTo>
                <a:lnTo>
                  <a:pt x="45" y="69"/>
                </a:lnTo>
                <a:lnTo>
                  <a:pt x="47" y="67"/>
                </a:lnTo>
                <a:lnTo>
                  <a:pt x="50" y="63"/>
                </a:lnTo>
                <a:lnTo>
                  <a:pt x="75" y="38"/>
                </a:lnTo>
                <a:lnTo>
                  <a:pt x="78" y="36"/>
                </a:lnTo>
                <a:lnTo>
                  <a:pt x="81" y="34"/>
                </a:lnTo>
                <a:lnTo>
                  <a:pt x="84" y="32"/>
                </a:lnTo>
                <a:lnTo>
                  <a:pt x="86" y="31"/>
                </a:lnTo>
                <a:lnTo>
                  <a:pt x="89" y="30"/>
                </a:lnTo>
                <a:lnTo>
                  <a:pt x="91" y="30"/>
                </a:lnTo>
                <a:lnTo>
                  <a:pt x="93" y="29"/>
                </a:lnTo>
                <a:lnTo>
                  <a:pt x="94" y="27"/>
                </a:lnTo>
                <a:lnTo>
                  <a:pt x="94" y="26"/>
                </a:lnTo>
                <a:lnTo>
                  <a:pt x="95" y="24"/>
                </a:lnTo>
                <a:lnTo>
                  <a:pt x="97" y="23"/>
                </a:lnTo>
                <a:lnTo>
                  <a:pt x="98" y="21"/>
                </a:lnTo>
                <a:lnTo>
                  <a:pt x="100" y="20"/>
                </a:lnTo>
                <a:lnTo>
                  <a:pt x="103" y="18"/>
                </a:lnTo>
                <a:lnTo>
                  <a:pt x="106" y="18"/>
                </a:lnTo>
                <a:lnTo>
                  <a:pt x="108" y="17"/>
                </a:lnTo>
                <a:lnTo>
                  <a:pt x="113" y="17"/>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34822" name="SMARTPenAnnotation85"/>
          <p:cNvSpPr>
            <a:spLocks/>
          </p:cNvSpPr>
          <p:nvPr/>
        </p:nvSpPr>
        <p:spPr bwMode="auto">
          <a:xfrm>
            <a:off x="4473575" y="1687513"/>
            <a:ext cx="207963" cy="385762"/>
          </a:xfrm>
          <a:custGeom>
            <a:avLst/>
            <a:gdLst>
              <a:gd name="T0" fmla="*/ 0 w 131"/>
              <a:gd name="T1" fmla="*/ 368300 h 243"/>
              <a:gd name="T2" fmla="*/ 4763 w 131"/>
              <a:gd name="T3" fmla="*/ 366712 h 243"/>
              <a:gd name="T4" fmla="*/ 7938 w 131"/>
              <a:gd name="T5" fmla="*/ 363537 h 243"/>
              <a:gd name="T6" fmla="*/ 9525 w 131"/>
              <a:gd name="T7" fmla="*/ 350837 h 243"/>
              <a:gd name="T8" fmla="*/ 9525 w 131"/>
              <a:gd name="T9" fmla="*/ 296862 h 243"/>
              <a:gd name="T10" fmla="*/ 15875 w 131"/>
              <a:gd name="T11" fmla="*/ 274637 h 243"/>
              <a:gd name="T12" fmla="*/ 17463 w 131"/>
              <a:gd name="T13" fmla="*/ 250825 h 243"/>
              <a:gd name="T14" fmla="*/ 19050 w 131"/>
              <a:gd name="T15" fmla="*/ 236537 h 243"/>
              <a:gd name="T16" fmla="*/ 22225 w 131"/>
              <a:gd name="T17" fmla="*/ 222250 h 243"/>
              <a:gd name="T18" fmla="*/ 25400 w 131"/>
              <a:gd name="T19" fmla="*/ 207962 h 243"/>
              <a:gd name="T20" fmla="*/ 26988 w 131"/>
              <a:gd name="T21" fmla="*/ 193675 h 243"/>
              <a:gd name="T22" fmla="*/ 31750 w 131"/>
              <a:gd name="T23" fmla="*/ 177800 h 243"/>
              <a:gd name="T24" fmla="*/ 47625 w 131"/>
              <a:gd name="T25" fmla="*/ 125412 h 243"/>
              <a:gd name="T26" fmla="*/ 53975 w 131"/>
              <a:gd name="T27" fmla="*/ 109537 h 243"/>
              <a:gd name="T28" fmla="*/ 63500 w 131"/>
              <a:gd name="T29" fmla="*/ 90487 h 243"/>
              <a:gd name="T30" fmla="*/ 84138 w 131"/>
              <a:gd name="T31" fmla="*/ 47625 h 243"/>
              <a:gd name="T32" fmla="*/ 95250 w 131"/>
              <a:gd name="T33" fmla="*/ 31750 h 243"/>
              <a:gd name="T34" fmla="*/ 107950 w 131"/>
              <a:gd name="T35" fmla="*/ 19050 h 243"/>
              <a:gd name="T36" fmla="*/ 125413 w 131"/>
              <a:gd name="T37" fmla="*/ 1587 h 243"/>
              <a:gd name="T38" fmla="*/ 133350 w 131"/>
              <a:gd name="T39" fmla="*/ 0 h 243"/>
              <a:gd name="T40" fmla="*/ 138113 w 131"/>
              <a:gd name="T41" fmla="*/ 4762 h 243"/>
              <a:gd name="T42" fmla="*/ 142875 w 131"/>
              <a:gd name="T43" fmla="*/ 15875 h 243"/>
              <a:gd name="T44" fmla="*/ 149225 w 131"/>
              <a:gd name="T45" fmla="*/ 36512 h 243"/>
              <a:gd name="T46" fmla="*/ 150813 w 131"/>
              <a:gd name="T47" fmla="*/ 60325 h 243"/>
              <a:gd name="T48" fmla="*/ 152400 w 131"/>
              <a:gd name="T49" fmla="*/ 187325 h 243"/>
              <a:gd name="T50" fmla="*/ 153988 w 131"/>
              <a:gd name="T51" fmla="*/ 206375 h 243"/>
              <a:gd name="T52" fmla="*/ 158750 w 131"/>
              <a:gd name="T53" fmla="*/ 223837 h 243"/>
              <a:gd name="T54" fmla="*/ 160338 w 131"/>
              <a:gd name="T55" fmla="*/ 241300 h 243"/>
              <a:gd name="T56" fmla="*/ 160338 w 131"/>
              <a:gd name="T57" fmla="*/ 268287 h 243"/>
              <a:gd name="T58" fmla="*/ 161925 w 131"/>
              <a:gd name="T59" fmla="*/ 296862 h 243"/>
              <a:gd name="T60" fmla="*/ 165100 w 131"/>
              <a:gd name="T61" fmla="*/ 309562 h 243"/>
              <a:gd name="T62" fmla="*/ 169863 w 131"/>
              <a:gd name="T63" fmla="*/ 320675 h 243"/>
              <a:gd name="T64" fmla="*/ 176213 w 131"/>
              <a:gd name="T65" fmla="*/ 339725 h 243"/>
              <a:gd name="T66" fmla="*/ 180975 w 131"/>
              <a:gd name="T67" fmla="*/ 354012 h 243"/>
              <a:gd name="T68" fmla="*/ 185738 w 131"/>
              <a:gd name="T69" fmla="*/ 368300 h 243"/>
              <a:gd name="T70" fmla="*/ 190500 w 131"/>
              <a:gd name="T71" fmla="*/ 373062 h 243"/>
              <a:gd name="T72" fmla="*/ 193675 w 131"/>
              <a:gd name="T73" fmla="*/ 374650 h 243"/>
              <a:gd name="T74" fmla="*/ 196850 w 131"/>
              <a:gd name="T75" fmla="*/ 382587 h 243"/>
              <a:gd name="T76" fmla="*/ 203200 w 131"/>
              <a:gd name="T77" fmla="*/ 384175 h 24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31"/>
              <a:gd name="T118" fmla="*/ 0 h 243"/>
              <a:gd name="T119" fmla="*/ 131 w 131"/>
              <a:gd name="T120" fmla="*/ 243 h 24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31" h="243">
                <a:moveTo>
                  <a:pt x="0" y="236"/>
                </a:moveTo>
                <a:lnTo>
                  <a:pt x="0" y="232"/>
                </a:lnTo>
                <a:lnTo>
                  <a:pt x="1" y="231"/>
                </a:lnTo>
                <a:lnTo>
                  <a:pt x="3" y="231"/>
                </a:lnTo>
                <a:lnTo>
                  <a:pt x="4" y="230"/>
                </a:lnTo>
                <a:lnTo>
                  <a:pt x="5" y="229"/>
                </a:lnTo>
                <a:lnTo>
                  <a:pt x="5" y="226"/>
                </a:lnTo>
                <a:lnTo>
                  <a:pt x="6" y="221"/>
                </a:lnTo>
                <a:lnTo>
                  <a:pt x="6" y="207"/>
                </a:lnTo>
                <a:lnTo>
                  <a:pt x="6" y="187"/>
                </a:lnTo>
                <a:lnTo>
                  <a:pt x="7" y="180"/>
                </a:lnTo>
                <a:lnTo>
                  <a:pt x="10" y="173"/>
                </a:lnTo>
                <a:lnTo>
                  <a:pt x="11" y="165"/>
                </a:lnTo>
                <a:lnTo>
                  <a:pt x="11" y="158"/>
                </a:lnTo>
                <a:lnTo>
                  <a:pt x="11" y="154"/>
                </a:lnTo>
                <a:lnTo>
                  <a:pt x="12" y="149"/>
                </a:lnTo>
                <a:lnTo>
                  <a:pt x="13" y="145"/>
                </a:lnTo>
                <a:lnTo>
                  <a:pt x="14" y="140"/>
                </a:lnTo>
                <a:lnTo>
                  <a:pt x="15" y="135"/>
                </a:lnTo>
                <a:lnTo>
                  <a:pt x="16" y="131"/>
                </a:lnTo>
                <a:lnTo>
                  <a:pt x="16" y="127"/>
                </a:lnTo>
                <a:lnTo>
                  <a:pt x="17" y="122"/>
                </a:lnTo>
                <a:lnTo>
                  <a:pt x="18" y="117"/>
                </a:lnTo>
                <a:lnTo>
                  <a:pt x="20" y="112"/>
                </a:lnTo>
                <a:lnTo>
                  <a:pt x="23" y="101"/>
                </a:lnTo>
                <a:lnTo>
                  <a:pt x="30" y="79"/>
                </a:lnTo>
                <a:lnTo>
                  <a:pt x="32" y="74"/>
                </a:lnTo>
                <a:lnTo>
                  <a:pt x="34" y="69"/>
                </a:lnTo>
                <a:lnTo>
                  <a:pt x="36" y="65"/>
                </a:lnTo>
                <a:lnTo>
                  <a:pt x="40" y="57"/>
                </a:lnTo>
                <a:lnTo>
                  <a:pt x="49" y="38"/>
                </a:lnTo>
                <a:lnTo>
                  <a:pt x="53" y="30"/>
                </a:lnTo>
                <a:lnTo>
                  <a:pt x="56" y="24"/>
                </a:lnTo>
                <a:lnTo>
                  <a:pt x="60" y="20"/>
                </a:lnTo>
                <a:lnTo>
                  <a:pt x="64" y="15"/>
                </a:lnTo>
                <a:lnTo>
                  <a:pt x="68" y="12"/>
                </a:lnTo>
                <a:lnTo>
                  <a:pt x="78" y="1"/>
                </a:lnTo>
                <a:lnTo>
                  <a:pt x="79" y="1"/>
                </a:lnTo>
                <a:lnTo>
                  <a:pt x="83" y="0"/>
                </a:lnTo>
                <a:lnTo>
                  <a:pt x="84" y="0"/>
                </a:lnTo>
                <a:lnTo>
                  <a:pt x="86" y="2"/>
                </a:lnTo>
                <a:lnTo>
                  <a:pt x="87" y="3"/>
                </a:lnTo>
                <a:lnTo>
                  <a:pt x="88" y="5"/>
                </a:lnTo>
                <a:lnTo>
                  <a:pt x="90" y="10"/>
                </a:lnTo>
                <a:lnTo>
                  <a:pt x="93" y="16"/>
                </a:lnTo>
                <a:lnTo>
                  <a:pt x="94" y="23"/>
                </a:lnTo>
                <a:lnTo>
                  <a:pt x="95" y="30"/>
                </a:lnTo>
                <a:lnTo>
                  <a:pt x="95" y="38"/>
                </a:lnTo>
                <a:lnTo>
                  <a:pt x="96" y="52"/>
                </a:lnTo>
                <a:lnTo>
                  <a:pt x="96" y="118"/>
                </a:lnTo>
                <a:lnTo>
                  <a:pt x="96" y="124"/>
                </a:lnTo>
                <a:lnTo>
                  <a:pt x="97" y="130"/>
                </a:lnTo>
                <a:lnTo>
                  <a:pt x="99" y="135"/>
                </a:lnTo>
                <a:lnTo>
                  <a:pt x="100" y="141"/>
                </a:lnTo>
                <a:lnTo>
                  <a:pt x="100" y="146"/>
                </a:lnTo>
                <a:lnTo>
                  <a:pt x="101" y="152"/>
                </a:lnTo>
                <a:lnTo>
                  <a:pt x="101" y="158"/>
                </a:lnTo>
                <a:lnTo>
                  <a:pt x="101" y="169"/>
                </a:lnTo>
                <a:lnTo>
                  <a:pt x="101" y="183"/>
                </a:lnTo>
                <a:lnTo>
                  <a:pt x="102" y="187"/>
                </a:lnTo>
                <a:lnTo>
                  <a:pt x="103" y="191"/>
                </a:lnTo>
                <a:lnTo>
                  <a:pt x="104" y="195"/>
                </a:lnTo>
                <a:lnTo>
                  <a:pt x="106" y="199"/>
                </a:lnTo>
                <a:lnTo>
                  <a:pt x="107" y="202"/>
                </a:lnTo>
                <a:lnTo>
                  <a:pt x="109" y="206"/>
                </a:lnTo>
                <a:lnTo>
                  <a:pt x="111" y="214"/>
                </a:lnTo>
                <a:lnTo>
                  <a:pt x="112" y="218"/>
                </a:lnTo>
                <a:lnTo>
                  <a:pt x="114" y="223"/>
                </a:lnTo>
                <a:lnTo>
                  <a:pt x="116" y="228"/>
                </a:lnTo>
                <a:lnTo>
                  <a:pt x="117" y="232"/>
                </a:lnTo>
                <a:lnTo>
                  <a:pt x="118" y="234"/>
                </a:lnTo>
                <a:lnTo>
                  <a:pt x="120" y="235"/>
                </a:lnTo>
                <a:lnTo>
                  <a:pt x="121" y="235"/>
                </a:lnTo>
                <a:lnTo>
                  <a:pt x="122" y="236"/>
                </a:lnTo>
                <a:lnTo>
                  <a:pt x="123" y="238"/>
                </a:lnTo>
                <a:lnTo>
                  <a:pt x="124" y="241"/>
                </a:lnTo>
                <a:lnTo>
                  <a:pt x="128" y="242"/>
                </a:lnTo>
                <a:lnTo>
                  <a:pt x="130" y="242"/>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34823" name="SMARTPenAnnotation86"/>
          <p:cNvSpPr>
            <a:spLocks/>
          </p:cNvSpPr>
          <p:nvPr/>
        </p:nvSpPr>
        <p:spPr bwMode="auto">
          <a:xfrm>
            <a:off x="4518025" y="1938338"/>
            <a:ext cx="225425" cy="19050"/>
          </a:xfrm>
          <a:custGeom>
            <a:avLst/>
            <a:gdLst>
              <a:gd name="T0" fmla="*/ 9525 w 142"/>
              <a:gd name="T1" fmla="*/ 17463 h 12"/>
              <a:gd name="T2" fmla="*/ 0 w 142"/>
              <a:gd name="T3" fmla="*/ 17463 h 12"/>
              <a:gd name="T4" fmla="*/ 20637 w 142"/>
              <a:gd name="T5" fmla="*/ 17463 h 12"/>
              <a:gd name="T6" fmla="*/ 26988 w 142"/>
              <a:gd name="T7" fmla="*/ 15875 h 12"/>
              <a:gd name="T8" fmla="*/ 33337 w 142"/>
              <a:gd name="T9" fmla="*/ 14288 h 12"/>
              <a:gd name="T10" fmla="*/ 39687 w 142"/>
              <a:gd name="T11" fmla="*/ 12700 h 12"/>
              <a:gd name="T12" fmla="*/ 46037 w 142"/>
              <a:gd name="T13" fmla="*/ 11112 h 12"/>
              <a:gd name="T14" fmla="*/ 52388 w 142"/>
              <a:gd name="T15" fmla="*/ 9525 h 12"/>
              <a:gd name="T16" fmla="*/ 58737 w 142"/>
              <a:gd name="T17" fmla="*/ 9525 h 12"/>
              <a:gd name="T18" fmla="*/ 65087 w 142"/>
              <a:gd name="T19" fmla="*/ 9525 h 12"/>
              <a:gd name="T20" fmla="*/ 71437 w 142"/>
              <a:gd name="T21" fmla="*/ 9525 h 12"/>
              <a:gd name="T22" fmla="*/ 77787 w 142"/>
              <a:gd name="T23" fmla="*/ 7938 h 12"/>
              <a:gd name="T24" fmla="*/ 84137 w 142"/>
              <a:gd name="T25" fmla="*/ 7938 h 12"/>
              <a:gd name="T26" fmla="*/ 88900 w 142"/>
              <a:gd name="T27" fmla="*/ 6350 h 12"/>
              <a:gd name="T28" fmla="*/ 95250 w 142"/>
              <a:gd name="T29" fmla="*/ 3175 h 12"/>
              <a:gd name="T30" fmla="*/ 103188 w 142"/>
              <a:gd name="T31" fmla="*/ 1588 h 12"/>
              <a:gd name="T32" fmla="*/ 109538 w 142"/>
              <a:gd name="T33" fmla="*/ 1588 h 12"/>
              <a:gd name="T34" fmla="*/ 117475 w 142"/>
              <a:gd name="T35" fmla="*/ 0 h 12"/>
              <a:gd name="T36" fmla="*/ 125412 w 142"/>
              <a:gd name="T37" fmla="*/ 0 h 12"/>
              <a:gd name="T38" fmla="*/ 139700 w 142"/>
              <a:gd name="T39" fmla="*/ 0 h 12"/>
              <a:gd name="T40" fmla="*/ 163512 w 142"/>
              <a:gd name="T41" fmla="*/ 0 h 12"/>
              <a:gd name="T42" fmla="*/ 212725 w 142"/>
              <a:gd name="T43" fmla="*/ 0 h 12"/>
              <a:gd name="T44" fmla="*/ 214313 w 142"/>
              <a:gd name="T45" fmla="*/ 0 h 12"/>
              <a:gd name="T46" fmla="*/ 215900 w 142"/>
              <a:gd name="T47" fmla="*/ 1588 h 12"/>
              <a:gd name="T48" fmla="*/ 223838 w 142"/>
              <a:gd name="T49" fmla="*/ 7938 h 1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2"/>
              <a:gd name="T76" fmla="*/ 0 h 12"/>
              <a:gd name="T77" fmla="*/ 142 w 142"/>
              <a:gd name="T78" fmla="*/ 12 h 1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2" h="12">
                <a:moveTo>
                  <a:pt x="6" y="11"/>
                </a:moveTo>
                <a:lnTo>
                  <a:pt x="0" y="11"/>
                </a:lnTo>
                <a:lnTo>
                  <a:pt x="13" y="11"/>
                </a:lnTo>
                <a:lnTo>
                  <a:pt x="17" y="10"/>
                </a:lnTo>
                <a:lnTo>
                  <a:pt x="21" y="9"/>
                </a:lnTo>
                <a:lnTo>
                  <a:pt x="25" y="8"/>
                </a:lnTo>
                <a:lnTo>
                  <a:pt x="29" y="7"/>
                </a:lnTo>
                <a:lnTo>
                  <a:pt x="33" y="6"/>
                </a:lnTo>
                <a:lnTo>
                  <a:pt x="37" y="6"/>
                </a:lnTo>
                <a:lnTo>
                  <a:pt x="41" y="6"/>
                </a:lnTo>
                <a:lnTo>
                  <a:pt x="45" y="6"/>
                </a:lnTo>
                <a:lnTo>
                  <a:pt x="49" y="5"/>
                </a:lnTo>
                <a:lnTo>
                  <a:pt x="53" y="5"/>
                </a:lnTo>
                <a:lnTo>
                  <a:pt x="56" y="4"/>
                </a:lnTo>
                <a:lnTo>
                  <a:pt x="60" y="2"/>
                </a:lnTo>
                <a:lnTo>
                  <a:pt x="65" y="1"/>
                </a:lnTo>
                <a:lnTo>
                  <a:pt x="69" y="1"/>
                </a:lnTo>
                <a:lnTo>
                  <a:pt x="74" y="0"/>
                </a:lnTo>
                <a:lnTo>
                  <a:pt x="79" y="0"/>
                </a:lnTo>
                <a:lnTo>
                  <a:pt x="88" y="0"/>
                </a:lnTo>
                <a:lnTo>
                  <a:pt x="103" y="0"/>
                </a:lnTo>
                <a:lnTo>
                  <a:pt x="134" y="0"/>
                </a:lnTo>
                <a:lnTo>
                  <a:pt x="135" y="0"/>
                </a:lnTo>
                <a:lnTo>
                  <a:pt x="136" y="1"/>
                </a:lnTo>
                <a:lnTo>
                  <a:pt x="141" y="5"/>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34824" name="SMARTPenAnnotation87"/>
          <p:cNvSpPr>
            <a:spLocks/>
          </p:cNvSpPr>
          <p:nvPr/>
        </p:nvSpPr>
        <p:spPr bwMode="auto">
          <a:xfrm>
            <a:off x="4929188" y="2044700"/>
            <a:ext cx="144462" cy="252413"/>
          </a:xfrm>
          <a:custGeom>
            <a:avLst/>
            <a:gdLst>
              <a:gd name="T0" fmla="*/ 0 w 91"/>
              <a:gd name="T1" fmla="*/ 0 h 159"/>
              <a:gd name="T2" fmla="*/ 0 w 91"/>
              <a:gd name="T3" fmla="*/ 25400 h 159"/>
              <a:gd name="T4" fmla="*/ 1587 w 91"/>
              <a:gd name="T5" fmla="*/ 31750 h 159"/>
              <a:gd name="T6" fmla="*/ 3175 w 91"/>
              <a:gd name="T7" fmla="*/ 36513 h 159"/>
              <a:gd name="T8" fmla="*/ 4762 w 91"/>
              <a:gd name="T9" fmla="*/ 42863 h 159"/>
              <a:gd name="T10" fmla="*/ 6350 w 91"/>
              <a:gd name="T11" fmla="*/ 47625 h 159"/>
              <a:gd name="T12" fmla="*/ 9525 w 91"/>
              <a:gd name="T13" fmla="*/ 53975 h 159"/>
              <a:gd name="T14" fmla="*/ 15875 w 91"/>
              <a:gd name="T15" fmla="*/ 65088 h 159"/>
              <a:gd name="T16" fmla="*/ 20637 w 91"/>
              <a:gd name="T17" fmla="*/ 77788 h 159"/>
              <a:gd name="T18" fmla="*/ 25400 w 91"/>
              <a:gd name="T19" fmla="*/ 84138 h 159"/>
              <a:gd name="T20" fmla="*/ 30162 w 91"/>
              <a:gd name="T21" fmla="*/ 88900 h 159"/>
              <a:gd name="T22" fmla="*/ 34925 w 91"/>
              <a:gd name="T23" fmla="*/ 95250 h 159"/>
              <a:gd name="T24" fmla="*/ 39687 w 91"/>
              <a:gd name="T25" fmla="*/ 101600 h 159"/>
              <a:gd name="T26" fmla="*/ 42862 w 91"/>
              <a:gd name="T27" fmla="*/ 107950 h 159"/>
              <a:gd name="T28" fmla="*/ 46037 w 91"/>
              <a:gd name="T29" fmla="*/ 112713 h 159"/>
              <a:gd name="T30" fmla="*/ 49212 w 91"/>
              <a:gd name="T31" fmla="*/ 119063 h 159"/>
              <a:gd name="T32" fmla="*/ 55562 w 91"/>
              <a:gd name="T33" fmla="*/ 131763 h 159"/>
              <a:gd name="T34" fmla="*/ 65087 w 91"/>
              <a:gd name="T35" fmla="*/ 149225 h 159"/>
              <a:gd name="T36" fmla="*/ 69850 w 91"/>
              <a:gd name="T37" fmla="*/ 155575 h 159"/>
              <a:gd name="T38" fmla="*/ 74612 w 91"/>
              <a:gd name="T39" fmla="*/ 160338 h 159"/>
              <a:gd name="T40" fmla="*/ 79375 w 91"/>
              <a:gd name="T41" fmla="*/ 166688 h 159"/>
              <a:gd name="T42" fmla="*/ 84137 w 91"/>
              <a:gd name="T43" fmla="*/ 173038 h 159"/>
              <a:gd name="T44" fmla="*/ 87312 w 91"/>
              <a:gd name="T45" fmla="*/ 179388 h 159"/>
              <a:gd name="T46" fmla="*/ 90487 w 91"/>
              <a:gd name="T47" fmla="*/ 184150 h 159"/>
              <a:gd name="T48" fmla="*/ 93662 w 91"/>
              <a:gd name="T49" fmla="*/ 190500 h 159"/>
              <a:gd name="T50" fmla="*/ 98425 w 91"/>
              <a:gd name="T51" fmla="*/ 193675 h 159"/>
              <a:gd name="T52" fmla="*/ 101600 w 91"/>
              <a:gd name="T53" fmla="*/ 198438 h 159"/>
              <a:gd name="T54" fmla="*/ 103187 w 91"/>
              <a:gd name="T55" fmla="*/ 203200 h 159"/>
              <a:gd name="T56" fmla="*/ 104775 w 91"/>
              <a:gd name="T57" fmla="*/ 207963 h 159"/>
              <a:gd name="T58" fmla="*/ 104775 w 91"/>
              <a:gd name="T59" fmla="*/ 212725 h 159"/>
              <a:gd name="T60" fmla="*/ 106362 w 91"/>
              <a:gd name="T61" fmla="*/ 217488 h 159"/>
              <a:gd name="T62" fmla="*/ 111125 w 91"/>
              <a:gd name="T63" fmla="*/ 225425 h 159"/>
              <a:gd name="T64" fmla="*/ 114300 w 91"/>
              <a:gd name="T65" fmla="*/ 227013 h 159"/>
              <a:gd name="T66" fmla="*/ 115887 w 91"/>
              <a:gd name="T67" fmla="*/ 228600 h 159"/>
              <a:gd name="T68" fmla="*/ 119062 w 91"/>
              <a:gd name="T69" fmla="*/ 230188 h 159"/>
              <a:gd name="T70" fmla="*/ 122237 w 91"/>
              <a:gd name="T71" fmla="*/ 231775 h 159"/>
              <a:gd name="T72" fmla="*/ 125412 w 91"/>
              <a:gd name="T73" fmla="*/ 233363 h 159"/>
              <a:gd name="T74" fmla="*/ 128587 w 91"/>
              <a:gd name="T75" fmla="*/ 236538 h 159"/>
              <a:gd name="T76" fmla="*/ 130175 w 91"/>
              <a:gd name="T77" fmla="*/ 239713 h 159"/>
              <a:gd name="T78" fmla="*/ 131762 w 91"/>
              <a:gd name="T79" fmla="*/ 244475 h 159"/>
              <a:gd name="T80" fmla="*/ 133350 w 91"/>
              <a:gd name="T81" fmla="*/ 246063 h 159"/>
              <a:gd name="T82" fmla="*/ 136525 w 91"/>
              <a:gd name="T83" fmla="*/ 247650 h 159"/>
              <a:gd name="T84" fmla="*/ 142875 w 91"/>
              <a:gd name="T85" fmla="*/ 250825 h 15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91"/>
              <a:gd name="T130" fmla="*/ 0 h 159"/>
              <a:gd name="T131" fmla="*/ 91 w 91"/>
              <a:gd name="T132" fmla="*/ 159 h 15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91" h="159">
                <a:moveTo>
                  <a:pt x="0" y="0"/>
                </a:moveTo>
                <a:lnTo>
                  <a:pt x="0" y="16"/>
                </a:lnTo>
                <a:lnTo>
                  <a:pt x="1" y="20"/>
                </a:lnTo>
                <a:lnTo>
                  <a:pt x="2" y="23"/>
                </a:lnTo>
                <a:lnTo>
                  <a:pt x="3" y="27"/>
                </a:lnTo>
                <a:lnTo>
                  <a:pt x="4" y="30"/>
                </a:lnTo>
                <a:lnTo>
                  <a:pt x="6" y="34"/>
                </a:lnTo>
                <a:lnTo>
                  <a:pt x="10" y="41"/>
                </a:lnTo>
                <a:lnTo>
                  <a:pt x="13" y="49"/>
                </a:lnTo>
                <a:lnTo>
                  <a:pt x="16" y="53"/>
                </a:lnTo>
                <a:lnTo>
                  <a:pt x="19" y="56"/>
                </a:lnTo>
                <a:lnTo>
                  <a:pt x="22" y="60"/>
                </a:lnTo>
                <a:lnTo>
                  <a:pt x="25" y="64"/>
                </a:lnTo>
                <a:lnTo>
                  <a:pt x="27" y="68"/>
                </a:lnTo>
                <a:lnTo>
                  <a:pt x="29" y="71"/>
                </a:lnTo>
                <a:lnTo>
                  <a:pt x="31" y="75"/>
                </a:lnTo>
                <a:lnTo>
                  <a:pt x="35" y="83"/>
                </a:lnTo>
                <a:lnTo>
                  <a:pt x="41" y="94"/>
                </a:lnTo>
                <a:lnTo>
                  <a:pt x="44" y="98"/>
                </a:lnTo>
                <a:lnTo>
                  <a:pt x="47" y="101"/>
                </a:lnTo>
                <a:lnTo>
                  <a:pt x="50" y="105"/>
                </a:lnTo>
                <a:lnTo>
                  <a:pt x="53" y="109"/>
                </a:lnTo>
                <a:lnTo>
                  <a:pt x="55" y="113"/>
                </a:lnTo>
                <a:lnTo>
                  <a:pt x="57" y="116"/>
                </a:lnTo>
                <a:lnTo>
                  <a:pt x="59" y="120"/>
                </a:lnTo>
                <a:lnTo>
                  <a:pt x="62" y="122"/>
                </a:lnTo>
                <a:lnTo>
                  <a:pt x="64" y="125"/>
                </a:lnTo>
                <a:lnTo>
                  <a:pt x="65" y="128"/>
                </a:lnTo>
                <a:lnTo>
                  <a:pt x="66" y="131"/>
                </a:lnTo>
                <a:lnTo>
                  <a:pt x="66" y="134"/>
                </a:lnTo>
                <a:lnTo>
                  <a:pt x="67" y="137"/>
                </a:lnTo>
                <a:lnTo>
                  <a:pt x="70" y="142"/>
                </a:lnTo>
                <a:lnTo>
                  <a:pt x="72" y="143"/>
                </a:lnTo>
                <a:lnTo>
                  <a:pt x="73" y="144"/>
                </a:lnTo>
                <a:lnTo>
                  <a:pt x="75" y="145"/>
                </a:lnTo>
                <a:lnTo>
                  <a:pt x="77" y="146"/>
                </a:lnTo>
                <a:lnTo>
                  <a:pt x="79" y="147"/>
                </a:lnTo>
                <a:lnTo>
                  <a:pt x="81" y="149"/>
                </a:lnTo>
                <a:lnTo>
                  <a:pt x="82" y="151"/>
                </a:lnTo>
                <a:lnTo>
                  <a:pt x="83" y="154"/>
                </a:lnTo>
                <a:lnTo>
                  <a:pt x="84" y="155"/>
                </a:lnTo>
                <a:lnTo>
                  <a:pt x="86" y="156"/>
                </a:lnTo>
                <a:lnTo>
                  <a:pt x="90" y="158"/>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34825" name="SMARTPenAnnotation88"/>
          <p:cNvSpPr>
            <a:spLocks/>
          </p:cNvSpPr>
          <p:nvPr/>
        </p:nvSpPr>
        <p:spPr bwMode="auto">
          <a:xfrm>
            <a:off x="5072063" y="2295525"/>
            <a:ext cx="4762" cy="1588"/>
          </a:xfrm>
          <a:custGeom>
            <a:avLst/>
            <a:gdLst>
              <a:gd name="T0" fmla="*/ 0 w 3"/>
              <a:gd name="T1" fmla="*/ 0 h 1"/>
              <a:gd name="T2" fmla="*/ 3175 w 3"/>
              <a:gd name="T3" fmla="*/ 0 h 1"/>
              <a:gd name="T4" fmla="*/ 0 w 3"/>
              <a:gd name="T5" fmla="*/ 0 h 1"/>
              <a:gd name="T6" fmla="*/ 0 60000 65536"/>
              <a:gd name="T7" fmla="*/ 0 60000 65536"/>
              <a:gd name="T8" fmla="*/ 0 60000 65536"/>
              <a:gd name="T9" fmla="*/ 0 w 3"/>
              <a:gd name="T10" fmla="*/ 0 h 1"/>
              <a:gd name="T11" fmla="*/ 3 w 3"/>
              <a:gd name="T12" fmla="*/ 1 h 1"/>
            </a:gdLst>
            <a:ahLst/>
            <a:cxnLst>
              <a:cxn ang="T6">
                <a:pos x="T0" y="T1"/>
              </a:cxn>
              <a:cxn ang="T7">
                <a:pos x="T2" y="T3"/>
              </a:cxn>
              <a:cxn ang="T8">
                <a:pos x="T4" y="T5"/>
              </a:cxn>
            </a:cxnLst>
            <a:rect l="T9" t="T10" r="T11" b="T12"/>
            <a:pathLst>
              <a:path w="3" h="1">
                <a:moveTo>
                  <a:pt x="0" y="0"/>
                </a:moveTo>
                <a:lnTo>
                  <a:pt x="2" y="0"/>
                </a:lnTo>
                <a:lnTo>
                  <a:pt x="0" y="0"/>
                </a:lnTo>
                <a:close/>
              </a:path>
            </a:pathLst>
          </a:custGeom>
          <a:noFill/>
          <a:ln w="38100" cap="flat">
            <a:solidFill>
              <a:srgbClr val="000000"/>
            </a:solidFill>
            <a:prstDash val="solid"/>
            <a:round/>
            <a:headEnd/>
            <a:tailEnd/>
          </a:ln>
        </p:spPr>
        <p:txBody>
          <a:bodyPr wrap="none" anchor="ctr"/>
          <a:lstStyle/>
          <a:p>
            <a:endParaRPr lang="en-US"/>
          </a:p>
        </p:txBody>
      </p:sp>
      <p:sp>
        <p:nvSpPr>
          <p:cNvPr id="34826" name="SMARTPenAnnotation89"/>
          <p:cNvSpPr>
            <a:spLocks/>
          </p:cNvSpPr>
          <p:nvPr/>
        </p:nvSpPr>
        <p:spPr bwMode="auto">
          <a:xfrm>
            <a:off x="4911725" y="2044700"/>
            <a:ext cx="152400" cy="242888"/>
          </a:xfrm>
          <a:custGeom>
            <a:avLst/>
            <a:gdLst>
              <a:gd name="T0" fmla="*/ 150813 w 96"/>
              <a:gd name="T1" fmla="*/ 0 h 153"/>
              <a:gd name="T2" fmla="*/ 146050 w 96"/>
              <a:gd name="T3" fmla="*/ 0 h 153"/>
              <a:gd name="T4" fmla="*/ 146050 w 96"/>
              <a:gd name="T5" fmla="*/ 1588 h 153"/>
              <a:gd name="T6" fmla="*/ 144463 w 96"/>
              <a:gd name="T7" fmla="*/ 3175 h 153"/>
              <a:gd name="T8" fmla="*/ 142875 w 96"/>
              <a:gd name="T9" fmla="*/ 7938 h 153"/>
              <a:gd name="T10" fmla="*/ 139700 w 96"/>
              <a:gd name="T11" fmla="*/ 12700 h 153"/>
              <a:gd name="T12" fmla="*/ 133350 w 96"/>
              <a:gd name="T13" fmla="*/ 28575 h 153"/>
              <a:gd name="T14" fmla="*/ 130175 w 96"/>
              <a:gd name="T15" fmla="*/ 33338 h 153"/>
              <a:gd name="T16" fmla="*/ 127000 w 96"/>
              <a:gd name="T17" fmla="*/ 38100 h 153"/>
              <a:gd name="T18" fmla="*/ 122238 w 96"/>
              <a:gd name="T19" fmla="*/ 42863 h 153"/>
              <a:gd name="T20" fmla="*/ 117475 w 96"/>
              <a:gd name="T21" fmla="*/ 46038 h 153"/>
              <a:gd name="T22" fmla="*/ 112713 w 96"/>
              <a:gd name="T23" fmla="*/ 50800 h 153"/>
              <a:gd name="T24" fmla="*/ 107950 w 96"/>
              <a:gd name="T25" fmla="*/ 55563 h 153"/>
              <a:gd name="T26" fmla="*/ 104775 w 96"/>
              <a:gd name="T27" fmla="*/ 60325 h 153"/>
              <a:gd name="T28" fmla="*/ 101600 w 96"/>
              <a:gd name="T29" fmla="*/ 68263 h 153"/>
              <a:gd name="T30" fmla="*/ 98425 w 96"/>
              <a:gd name="T31" fmla="*/ 74613 h 153"/>
              <a:gd name="T32" fmla="*/ 95250 w 96"/>
              <a:gd name="T33" fmla="*/ 82550 h 153"/>
              <a:gd name="T34" fmla="*/ 90487 w 96"/>
              <a:gd name="T35" fmla="*/ 90488 h 153"/>
              <a:gd name="T36" fmla="*/ 85725 w 96"/>
              <a:gd name="T37" fmla="*/ 96838 h 153"/>
              <a:gd name="T38" fmla="*/ 80962 w 96"/>
              <a:gd name="T39" fmla="*/ 103188 h 153"/>
              <a:gd name="T40" fmla="*/ 76200 w 96"/>
              <a:gd name="T41" fmla="*/ 109538 h 153"/>
              <a:gd name="T42" fmla="*/ 73025 w 96"/>
              <a:gd name="T43" fmla="*/ 115888 h 153"/>
              <a:gd name="T44" fmla="*/ 69850 w 96"/>
              <a:gd name="T45" fmla="*/ 122238 h 153"/>
              <a:gd name="T46" fmla="*/ 65088 w 96"/>
              <a:gd name="T47" fmla="*/ 128588 h 153"/>
              <a:gd name="T48" fmla="*/ 60325 w 96"/>
              <a:gd name="T49" fmla="*/ 133350 h 153"/>
              <a:gd name="T50" fmla="*/ 55563 w 96"/>
              <a:gd name="T51" fmla="*/ 139700 h 153"/>
              <a:gd name="T52" fmla="*/ 50800 w 96"/>
              <a:gd name="T53" fmla="*/ 146050 h 153"/>
              <a:gd name="T54" fmla="*/ 46037 w 96"/>
              <a:gd name="T55" fmla="*/ 152400 h 153"/>
              <a:gd name="T56" fmla="*/ 42862 w 96"/>
              <a:gd name="T57" fmla="*/ 157163 h 153"/>
              <a:gd name="T58" fmla="*/ 39687 w 96"/>
              <a:gd name="T59" fmla="*/ 163513 h 153"/>
              <a:gd name="T60" fmla="*/ 33338 w 96"/>
              <a:gd name="T61" fmla="*/ 176213 h 153"/>
              <a:gd name="T62" fmla="*/ 23812 w 96"/>
              <a:gd name="T63" fmla="*/ 193675 h 153"/>
              <a:gd name="T64" fmla="*/ 20637 w 96"/>
              <a:gd name="T65" fmla="*/ 198438 h 153"/>
              <a:gd name="T66" fmla="*/ 17463 w 96"/>
              <a:gd name="T67" fmla="*/ 203200 h 153"/>
              <a:gd name="T68" fmla="*/ 14288 w 96"/>
              <a:gd name="T69" fmla="*/ 206375 h 153"/>
              <a:gd name="T70" fmla="*/ 11112 w 96"/>
              <a:gd name="T71" fmla="*/ 214313 h 153"/>
              <a:gd name="T72" fmla="*/ 9525 w 96"/>
              <a:gd name="T73" fmla="*/ 217488 h 153"/>
              <a:gd name="T74" fmla="*/ 6350 w 96"/>
              <a:gd name="T75" fmla="*/ 223838 h 153"/>
              <a:gd name="T76" fmla="*/ 4763 w 96"/>
              <a:gd name="T77" fmla="*/ 227013 h 153"/>
              <a:gd name="T78" fmla="*/ 1588 w 96"/>
              <a:gd name="T79" fmla="*/ 231775 h 153"/>
              <a:gd name="T80" fmla="*/ 0 w 96"/>
              <a:gd name="T81" fmla="*/ 241300 h 15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6"/>
              <a:gd name="T124" fmla="*/ 0 h 153"/>
              <a:gd name="T125" fmla="*/ 96 w 96"/>
              <a:gd name="T126" fmla="*/ 153 h 15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6" h="153">
                <a:moveTo>
                  <a:pt x="95" y="0"/>
                </a:moveTo>
                <a:lnTo>
                  <a:pt x="92" y="0"/>
                </a:lnTo>
                <a:lnTo>
                  <a:pt x="92" y="1"/>
                </a:lnTo>
                <a:lnTo>
                  <a:pt x="91" y="2"/>
                </a:lnTo>
                <a:lnTo>
                  <a:pt x="90" y="5"/>
                </a:lnTo>
                <a:lnTo>
                  <a:pt x="88" y="8"/>
                </a:lnTo>
                <a:lnTo>
                  <a:pt x="84" y="18"/>
                </a:lnTo>
                <a:lnTo>
                  <a:pt x="82" y="21"/>
                </a:lnTo>
                <a:lnTo>
                  <a:pt x="80" y="24"/>
                </a:lnTo>
                <a:lnTo>
                  <a:pt x="77" y="27"/>
                </a:lnTo>
                <a:lnTo>
                  <a:pt x="74" y="29"/>
                </a:lnTo>
                <a:lnTo>
                  <a:pt x="71" y="32"/>
                </a:lnTo>
                <a:lnTo>
                  <a:pt x="68" y="35"/>
                </a:lnTo>
                <a:lnTo>
                  <a:pt x="66" y="38"/>
                </a:lnTo>
                <a:lnTo>
                  <a:pt x="64" y="43"/>
                </a:lnTo>
                <a:lnTo>
                  <a:pt x="62" y="47"/>
                </a:lnTo>
                <a:lnTo>
                  <a:pt x="60" y="52"/>
                </a:lnTo>
                <a:lnTo>
                  <a:pt x="57" y="57"/>
                </a:lnTo>
                <a:lnTo>
                  <a:pt x="54" y="61"/>
                </a:lnTo>
                <a:lnTo>
                  <a:pt x="51" y="65"/>
                </a:lnTo>
                <a:lnTo>
                  <a:pt x="48" y="69"/>
                </a:lnTo>
                <a:lnTo>
                  <a:pt x="46" y="73"/>
                </a:lnTo>
                <a:lnTo>
                  <a:pt x="44" y="77"/>
                </a:lnTo>
                <a:lnTo>
                  <a:pt x="41" y="81"/>
                </a:lnTo>
                <a:lnTo>
                  <a:pt x="38" y="84"/>
                </a:lnTo>
                <a:lnTo>
                  <a:pt x="35" y="88"/>
                </a:lnTo>
                <a:lnTo>
                  <a:pt x="32" y="92"/>
                </a:lnTo>
                <a:lnTo>
                  <a:pt x="29" y="96"/>
                </a:lnTo>
                <a:lnTo>
                  <a:pt x="27" y="99"/>
                </a:lnTo>
                <a:lnTo>
                  <a:pt x="25" y="103"/>
                </a:lnTo>
                <a:lnTo>
                  <a:pt x="21" y="111"/>
                </a:lnTo>
                <a:lnTo>
                  <a:pt x="15" y="122"/>
                </a:lnTo>
                <a:lnTo>
                  <a:pt x="13" y="125"/>
                </a:lnTo>
                <a:lnTo>
                  <a:pt x="11" y="128"/>
                </a:lnTo>
                <a:lnTo>
                  <a:pt x="9" y="130"/>
                </a:lnTo>
                <a:lnTo>
                  <a:pt x="7" y="135"/>
                </a:lnTo>
                <a:lnTo>
                  <a:pt x="6" y="137"/>
                </a:lnTo>
                <a:lnTo>
                  <a:pt x="4" y="141"/>
                </a:lnTo>
                <a:lnTo>
                  <a:pt x="3" y="143"/>
                </a:lnTo>
                <a:lnTo>
                  <a:pt x="1" y="146"/>
                </a:lnTo>
                <a:lnTo>
                  <a:pt x="0" y="152"/>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34827" name="SMARTPenAnnotation90"/>
          <p:cNvSpPr>
            <a:spLocks/>
          </p:cNvSpPr>
          <p:nvPr/>
        </p:nvSpPr>
        <p:spPr bwMode="auto">
          <a:xfrm>
            <a:off x="4911725" y="1982788"/>
            <a:ext cx="206375" cy="19050"/>
          </a:xfrm>
          <a:custGeom>
            <a:avLst/>
            <a:gdLst>
              <a:gd name="T0" fmla="*/ 0 w 130"/>
              <a:gd name="T1" fmla="*/ 17463 h 12"/>
              <a:gd name="T2" fmla="*/ 4762 w 130"/>
              <a:gd name="T3" fmla="*/ 17463 h 12"/>
              <a:gd name="T4" fmla="*/ 6350 w 130"/>
              <a:gd name="T5" fmla="*/ 15875 h 12"/>
              <a:gd name="T6" fmla="*/ 9525 w 130"/>
              <a:gd name="T7" fmla="*/ 14288 h 12"/>
              <a:gd name="T8" fmla="*/ 12700 w 130"/>
              <a:gd name="T9" fmla="*/ 12700 h 12"/>
              <a:gd name="T10" fmla="*/ 15875 w 130"/>
              <a:gd name="T11" fmla="*/ 11112 h 12"/>
              <a:gd name="T12" fmla="*/ 20637 w 130"/>
              <a:gd name="T13" fmla="*/ 11112 h 12"/>
              <a:gd name="T14" fmla="*/ 25400 w 130"/>
              <a:gd name="T15" fmla="*/ 9525 h 12"/>
              <a:gd name="T16" fmla="*/ 30162 w 130"/>
              <a:gd name="T17" fmla="*/ 9525 h 12"/>
              <a:gd name="T18" fmla="*/ 36512 w 130"/>
              <a:gd name="T19" fmla="*/ 9525 h 12"/>
              <a:gd name="T20" fmla="*/ 47625 w 130"/>
              <a:gd name="T21" fmla="*/ 9525 h 12"/>
              <a:gd name="T22" fmla="*/ 77787 w 130"/>
              <a:gd name="T23" fmla="*/ 7938 h 12"/>
              <a:gd name="T24" fmla="*/ 84137 w 130"/>
              <a:gd name="T25" fmla="*/ 7938 h 12"/>
              <a:gd name="T26" fmla="*/ 92075 w 130"/>
              <a:gd name="T27" fmla="*/ 6350 h 12"/>
              <a:gd name="T28" fmla="*/ 100012 w 130"/>
              <a:gd name="T29" fmla="*/ 3175 h 12"/>
              <a:gd name="T30" fmla="*/ 106362 w 130"/>
              <a:gd name="T31" fmla="*/ 3175 h 12"/>
              <a:gd name="T32" fmla="*/ 114300 w 130"/>
              <a:gd name="T33" fmla="*/ 1588 h 12"/>
              <a:gd name="T34" fmla="*/ 120650 w 130"/>
              <a:gd name="T35" fmla="*/ 1588 h 12"/>
              <a:gd name="T36" fmla="*/ 127000 w 130"/>
              <a:gd name="T37" fmla="*/ 0 h 12"/>
              <a:gd name="T38" fmla="*/ 133350 w 130"/>
              <a:gd name="T39" fmla="*/ 0 h 12"/>
              <a:gd name="T40" fmla="*/ 149225 w 130"/>
              <a:gd name="T41" fmla="*/ 0 h 12"/>
              <a:gd name="T42" fmla="*/ 204788 w 130"/>
              <a:gd name="T43" fmla="*/ 0 h 1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0"/>
              <a:gd name="T67" fmla="*/ 0 h 12"/>
              <a:gd name="T68" fmla="*/ 130 w 130"/>
              <a:gd name="T69" fmla="*/ 12 h 1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0" h="12">
                <a:moveTo>
                  <a:pt x="0" y="11"/>
                </a:moveTo>
                <a:lnTo>
                  <a:pt x="3" y="11"/>
                </a:lnTo>
                <a:lnTo>
                  <a:pt x="4" y="10"/>
                </a:lnTo>
                <a:lnTo>
                  <a:pt x="6" y="9"/>
                </a:lnTo>
                <a:lnTo>
                  <a:pt x="8" y="8"/>
                </a:lnTo>
                <a:lnTo>
                  <a:pt x="10" y="7"/>
                </a:lnTo>
                <a:lnTo>
                  <a:pt x="13" y="7"/>
                </a:lnTo>
                <a:lnTo>
                  <a:pt x="16" y="6"/>
                </a:lnTo>
                <a:lnTo>
                  <a:pt x="19" y="6"/>
                </a:lnTo>
                <a:lnTo>
                  <a:pt x="23" y="6"/>
                </a:lnTo>
                <a:lnTo>
                  <a:pt x="30" y="6"/>
                </a:lnTo>
                <a:lnTo>
                  <a:pt x="49" y="5"/>
                </a:lnTo>
                <a:lnTo>
                  <a:pt x="53" y="5"/>
                </a:lnTo>
                <a:lnTo>
                  <a:pt x="58" y="4"/>
                </a:lnTo>
                <a:lnTo>
                  <a:pt x="63" y="2"/>
                </a:lnTo>
                <a:lnTo>
                  <a:pt x="67" y="2"/>
                </a:lnTo>
                <a:lnTo>
                  <a:pt x="72" y="1"/>
                </a:lnTo>
                <a:lnTo>
                  <a:pt x="76" y="1"/>
                </a:lnTo>
                <a:lnTo>
                  <a:pt x="80" y="0"/>
                </a:lnTo>
                <a:lnTo>
                  <a:pt x="84" y="0"/>
                </a:lnTo>
                <a:lnTo>
                  <a:pt x="94" y="0"/>
                </a:lnTo>
                <a:lnTo>
                  <a:pt x="129" y="0"/>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34828" name="SMARTPenAnnotation91"/>
          <p:cNvSpPr>
            <a:spLocks/>
          </p:cNvSpPr>
          <p:nvPr/>
        </p:nvSpPr>
        <p:spPr bwMode="auto">
          <a:xfrm>
            <a:off x="5138738" y="2133600"/>
            <a:ext cx="114300" cy="20638"/>
          </a:xfrm>
          <a:custGeom>
            <a:avLst/>
            <a:gdLst>
              <a:gd name="T0" fmla="*/ 4762 w 72"/>
              <a:gd name="T1" fmla="*/ 19050 h 13"/>
              <a:gd name="T2" fmla="*/ 0 w 72"/>
              <a:gd name="T3" fmla="*/ 19050 h 13"/>
              <a:gd name="T4" fmla="*/ 3175 w 72"/>
              <a:gd name="T5" fmla="*/ 19050 h 13"/>
              <a:gd name="T6" fmla="*/ 4762 w 72"/>
              <a:gd name="T7" fmla="*/ 17463 h 13"/>
              <a:gd name="T8" fmla="*/ 4762 w 72"/>
              <a:gd name="T9" fmla="*/ 15875 h 13"/>
              <a:gd name="T10" fmla="*/ 4762 w 72"/>
              <a:gd name="T11" fmla="*/ 14288 h 13"/>
              <a:gd name="T12" fmla="*/ 6350 w 72"/>
              <a:gd name="T13" fmla="*/ 12700 h 13"/>
              <a:gd name="T14" fmla="*/ 7937 w 72"/>
              <a:gd name="T15" fmla="*/ 11113 h 13"/>
              <a:gd name="T16" fmla="*/ 9525 w 72"/>
              <a:gd name="T17" fmla="*/ 11113 h 13"/>
              <a:gd name="T18" fmla="*/ 11112 w 72"/>
              <a:gd name="T19" fmla="*/ 11113 h 13"/>
              <a:gd name="T20" fmla="*/ 14288 w 72"/>
              <a:gd name="T21" fmla="*/ 9525 h 13"/>
              <a:gd name="T22" fmla="*/ 17462 w 72"/>
              <a:gd name="T23" fmla="*/ 9525 h 13"/>
              <a:gd name="T24" fmla="*/ 20637 w 72"/>
              <a:gd name="T25" fmla="*/ 9525 h 13"/>
              <a:gd name="T26" fmla="*/ 25400 w 72"/>
              <a:gd name="T27" fmla="*/ 9525 h 13"/>
              <a:gd name="T28" fmla="*/ 39687 w 72"/>
              <a:gd name="T29" fmla="*/ 9525 h 13"/>
              <a:gd name="T30" fmla="*/ 44450 w 72"/>
              <a:gd name="T31" fmla="*/ 7938 h 13"/>
              <a:gd name="T32" fmla="*/ 47625 w 72"/>
              <a:gd name="T33" fmla="*/ 6350 h 13"/>
              <a:gd name="T34" fmla="*/ 50800 w 72"/>
              <a:gd name="T35" fmla="*/ 4763 h 13"/>
              <a:gd name="T36" fmla="*/ 53975 w 72"/>
              <a:gd name="T37" fmla="*/ 3175 h 13"/>
              <a:gd name="T38" fmla="*/ 57150 w 72"/>
              <a:gd name="T39" fmla="*/ 3175 h 13"/>
              <a:gd name="T40" fmla="*/ 60325 w 72"/>
              <a:gd name="T41" fmla="*/ 1588 h 13"/>
              <a:gd name="T42" fmla="*/ 63500 w 72"/>
              <a:gd name="T43" fmla="*/ 1588 h 13"/>
              <a:gd name="T44" fmla="*/ 66675 w 72"/>
              <a:gd name="T45" fmla="*/ 1588 h 13"/>
              <a:gd name="T46" fmla="*/ 69850 w 72"/>
              <a:gd name="T47" fmla="*/ 1588 h 13"/>
              <a:gd name="T48" fmla="*/ 76200 w 72"/>
              <a:gd name="T49" fmla="*/ 0 h 13"/>
              <a:gd name="T50" fmla="*/ 87312 w 72"/>
              <a:gd name="T51" fmla="*/ 0 h 13"/>
              <a:gd name="T52" fmla="*/ 112713 w 72"/>
              <a:gd name="T53" fmla="*/ 0 h 1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2"/>
              <a:gd name="T82" fmla="*/ 0 h 13"/>
              <a:gd name="T83" fmla="*/ 72 w 72"/>
              <a:gd name="T84" fmla="*/ 13 h 1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2" h="13">
                <a:moveTo>
                  <a:pt x="3" y="12"/>
                </a:moveTo>
                <a:lnTo>
                  <a:pt x="0" y="12"/>
                </a:lnTo>
                <a:lnTo>
                  <a:pt x="2" y="12"/>
                </a:lnTo>
                <a:lnTo>
                  <a:pt x="3" y="11"/>
                </a:lnTo>
                <a:lnTo>
                  <a:pt x="3" y="10"/>
                </a:lnTo>
                <a:lnTo>
                  <a:pt x="3" y="9"/>
                </a:lnTo>
                <a:lnTo>
                  <a:pt x="4" y="8"/>
                </a:lnTo>
                <a:lnTo>
                  <a:pt x="5" y="7"/>
                </a:lnTo>
                <a:lnTo>
                  <a:pt x="6" y="7"/>
                </a:lnTo>
                <a:lnTo>
                  <a:pt x="7" y="7"/>
                </a:lnTo>
                <a:lnTo>
                  <a:pt x="9" y="6"/>
                </a:lnTo>
                <a:lnTo>
                  <a:pt x="11" y="6"/>
                </a:lnTo>
                <a:lnTo>
                  <a:pt x="13" y="6"/>
                </a:lnTo>
                <a:lnTo>
                  <a:pt x="16" y="6"/>
                </a:lnTo>
                <a:lnTo>
                  <a:pt x="25" y="6"/>
                </a:lnTo>
                <a:lnTo>
                  <a:pt x="28" y="5"/>
                </a:lnTo>
                <a:lnTo>
                  <a:pt x="30" y="4"/>
                </a:lnTo>
                <a:lnTo>
                  <a:pt x="32" y="3"/>
                </a:lnTo>
                <a:lnTo>
                  <a:pt x="34" y="2"/>
                </a:lnTo>
                <a:lnTo>
                  <a:pt x="36" y="2"/>
                </a:lnTo>
                <a:lnTo>
                  <a:pt x="38" y="1"/>
                </a:lnTo>
                <a:lnTo>
                  <a:pt x="40" y="1"/>
                </a:lnTo>
                <a:lnTo>
                  <a:pt x="42" y="1"/>
                </a:lnTo>
                <a:lnTo>
                  <a:pt x="44" y="1"/>
                </a:lnTo>
                <a:lnTo>
                  <a:pt x="48" y="0"/>
                </a:lnTo>
                <a:lnTo>
                  <a:pt x="55" y="0"/>
                </a:lnTo>
                <a:lnTo>
                  <a:pt x="71" y="0"/>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34829" name="SMARTPenAnnotation92"/>
          <p:cNvSpPr>
            <a:spLocks/>
          </p:cNvSpPr>
          <p:nvPr/>
        </p:nvSpPr>
        <p:spPr bwMode="auto">
          <a:xfrm>
            <a:off x="5143500" y="2197100"/>
            <a:ext cx="127000" cy="9525"/>
          </a:xfrm>
          <a:custGeom>
            <a:avLst/>
            <a:gdLst>
              <a:gd name="T0" fmla="*/ 0 w 80"/>
              <a:gd name="T1" fmla="*/ 0 h 6"/>
              <a:gd name="T2" fmla="*/ 92075 w 80"/>
              <a:gd name="T3" fmla="*/ 0 h 6"/>
              <a:gd name="T4" fmla="*/ 95250 w 80"/>
              <a:gd name="T5" fmla="*/ 0 h 6"/>
              <a:gd name="T6" fmla="*/ 98425 w 80"/>
              <a:gd name="T7" fmla="*/ 1588 h 6"/>
              <a:gd name="T8" fmla="*/ 101600 w 80"/>
              <a:gd name="T9" fmla="*/ 4763 h 6"/>
              <a:gd name="T10" fmla="*/ 104775 w 80"/>
              <a:gd name="T11" fmla="*/ 6350 h 6"/>
              <a:gd name="T12" fmla="*/ 106363 w 80"/>
              <a:gd name="T13" fmla="*/ 6350 h 6"/>
              <a:gd name="T14" fmla="*/ 114300 w 80"/>
              <a:gd name="T15" fmla="*/ 7938 h 6"/>
              <a:gd name="T16" fmla="*/ 117475 w 80"/>
              <a:gd name="T17" fmla="*/ 7938 h 6"/>
              <a:gd name="T18" fmla="*/ 125413 w 80"/>
              <a:gd name="T19" fmla="*/ 7938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
              <a:gd name="T31" fmla="*/ 0 h 6"/>
              <a:gd name="T32" fmla="*/ 80 w 80"/>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 h="6">
                <a:moveTo>
                  <a:pt x="0" y="0"/>
                </a:moveTo>
                <a:lnTo>
                  <a:pt x="58" y="0"/>
                </a:lnTo>
                <a:lnTo>
                  <a:pt x="60" y="0"/>
                </a:lnTo>
                <a:lnTo>
                  <a:pt x="62" y="1"/>
                </a:lnTo>
                <a:lnTo>
                  <a:pt x="64" y="3"/>
                </a:lnTo>
                <a:lnTo>
                  <a:pt x="66" y="4"/>
                </a:lnTo>
                <a:lnTo>
                  <a:pt x="67" y="4"/>
                </a:lnTo>
                <a:lnTo>
                  <a:pt x="72" y="5"/>
                </a:lnTo>
                <a:lnTo>
                  <a:pt x="74" y="5"/>
                </a:lnTo>
                <a:lnTo>
                  <a:pt x="79" y="5"/>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34830" name="SMARTPenAnnotation93"/>
          <p:cNvSpPr>
            <a:spLocks/>
          </p:cNvSpPr>
          <p:nvPr/>
        </p:nvSpPr>
        <p:spPr bwMode="auto">
          <a:xfrm>
            <a:off x="5367338" y="1973263"/>
            <a:ext cx="142875" cy="341312"/>
          </a:xfrm>
          <a:custGeom>
            <a:avLst/>
            <a:gdLst>
              <a:gd name="T0" fmla="*/ 131763 w 90"/>
              <a:gd name="T1" fmla="*/ 28575 h 215"/>
              <a:gd name="T2" fmla="*/ 123825 w 90"/>
              <a:gd name="T3" fmla="*/ 17462 h 215"/>
              <a:gd name="T4" fmla="*/ 111125 w 90"/>
              <a:gd name="T5" fmla="*/ 9525 h 215"/>
              <a:gd name="T6" fmla="*/ 98425 w 90"/>
              <a:gd name="T7" fmla="*/ 4762 h 215"/>
              <a:gd name="T8" fmla="*/ 87312 w 90"/>
              <a:gd name="T9" fmla="*/ 1587 h 215"/>
              <a:gd name="T10" fmla="*/ 77787 w 90"/>
              <a:gd name="T11" fmla="*/ 0 h 215"/>
              <a:gd name="T12" fmla="*/ 58738 w 90"/>
              <a:gd name="T13" fmla="*/ 1587 h 215"/>
              <a:gd name="T14" fmla="*/ 47625 w 90"/>
              <a:gd name="T15" fmla="*/ 6350 h 215"/>
              <a:gd name="T16" fmla="*/ 31750 w 90"/>
              <a:gd name="T17" fmla="*/ 9525 h 215"/>
              <a:gd name="T18" fmla="*/ 20637 w 90"/>
              <a:gd name="T19" fmla="*/ 15875 h 215"/>
              <a:gd name="T20" fmla="*/ 12700 w 90"/>
              <a:gd name="T21" fmla="*/ 23812 h 215"/>
              <a:gd name="T22" fmla="*/ 3175 w 90"/>
              <a:gd name="T23" fmla="*/ 42862 h 215"/>
              <a:gd name="T24" fmla="*/ 0 w 90"/>
              <a:gd name="T25" fmla="*/ 63500 h 215"/>
              <a:gd name="T26" fmla="*/ 1588 w 90"/>
              <a:gd name="T27" fmla="*/ 92075 h 215"/>
              <a:gd name="T28" fmla="*/ 9525 w 90"/>
              <a:gd name="T29" fmla="*/ 104775 h 215"/>
              <a:gd name="T30" fmla="*/ 17463 w 90"/>
              <a:gd name="T31" fmla="*/ 119062 h 215"/>
              <a:gd name="T32" fmla="*/ 28575 w 90"/>
              <a:gd name="T33" fmla="*/ 134937 h 215"/>
              <a:gd name="T34" fmla="*/ 55563 w 90"/>
              <a:gd name="T35" fmla="*/ 163512 h 215"/>
              <a:gd name="T36" fmla="*/ 87312 w 90"/>
              <a:gd name="T37" fmla="*/ 196850 h 215"/>
              <a:gd name="T38" fmla="*/ 96837 w 90"/>
              <a:gd name="T39" fmla="*/ 214312 h 215"/>
              <a:gd name="T40" fmla="*/ 109538 w 90"/>
              <a:gd name="T41" fmla="*/ 231775 h 215"/>
              <a:gd name="T42" fmla="*/ 120650 w 90"/>
              <a:gd name="T43" fmla="*/ 250825 h 215"/>
              <a:gd name="T44" fmla="*/ 130175 w 90"/>
              <a:gd name="T45" fmla="*/ 271462 h 215"/>
              <a:gd name="T46" fmla="*/ 139700 w 90"/>
              <a:gd name="T47" fmla="*/ 285750 h 215"/>
              <a:gd name="T48" fmla="*/ 141288 w 90"/>
              <a:gd name="T49" fmla="*/ 300037 h 215"/>
              <a:gd name="T50" fmla="*/ 134938 w 90"/>
              <a:gd name="T51" fmla="*/ 320675 h 215"/>
              <a:gd name="T52" fmla="*/ 128588 w 90"/>
              <a:gd name="T53" fmla="*/ 327025 h 215"/>
              <a:gd name="T54" fmla="*/ 120650 w 90"/>
              <a:gd name="T55" fmla="*/ 334962 h 215"/>
              <a:gd name="T56" fmla="*/ 112713 w 90"/>
              <a:gd name="T57" fmla="*/ 338137 h 215"/>
              <a:gd name="T58" fmla="*/ 103188 w 90"/>
              <a:gd name="T59" fmla="*/ 339725 h 215"/>
              <a:gd name="T60" fmla="*/ 68263 w 90"/>
              <a:gd name="T61" fmla="*/ 339725 h 215"/>
              <a:gd name="T62" fmla="*/ 58738 w 90"/>
              <a:gd name="T63" fmla="*/ 334962 h 215"/>
              <a:gd name="T64" fmla="*/ 50800 w 90"/>
              <a:gd name="T65" fmla="*/ 327025 h 215"/>
              <a:gd name="T66" fmla="*/ 41275 w 90"/>
              <a:gd name="T67" fmla="*/ 323850 h 215"/>
              <a:gd name="T68" fmla="*/ 31750 w 90"/>
              <a:gd name="T69" fmla="*/ 312737 h 215"/>
              <a:gd name="T70" fmla="*/ 23812 w 90"/>
              <a:gd name="T71" fmla="*/ 306387 h 215"/>
              <a:gd name="T72" fmla="*/ 17463 w 90"/>
              <a:gd name="T73" fmla="*/ 287337 h 215"/>
              <a:gd name="T74" fmla="*/ 19050 w 90"/>
              <a:gd name="T75" fmla="*/ 271462 h 215"/>
              <a:gd name="T76" fmla="*/ 26988 w 90"/>
              <a:gd name="T77" fmla="*/ 258762 h 215"/>
              <a:gd name="T78" fmla="*/ 33338 w 90"/>
              <a:gd name="T79" fmla="*/ 242887 h 215"/>
              <a:gd name="T80" fmla="*/ 41275 w 90"/>
              <a:gd name="T81" fmla="*/ 227012 h 215"/>
              <a:gd name="T82" fmla="*/ 52388 w 90"/>
              <a:gd name="T83" fmla="*/ 207962 h 215"/>
              <a:gd name="T84" fmla="*/ 61913 w 90"/>
              <a:gd name="T85" fmla="*/ 195262 h 215"/>
              <a:gd name="T86" fmla="*/ 71438 w 90"/>
              <a:gd name="T87" fmla="*/ 180975 h 215"/>
              <a:gd name="T88" fmla="*/ 79375 w 90"/>
              <a:gd name="T89" fmla="*/ 163512 h 215"/>
              <a:gd name="T90" fmla="*/ 88900 w 90"/>
              <a:gd name="T91" fmla="*/ 144462 h 215"/>
              <a:gd name="T92" fmla="*/ 95250 w 90"/>
              <a:gd name="T93" fmla="*/ 127000 h 215"/>
              <a:gd name="T94" fmla="*/ 98425 w 90"/>
              <a:gd name="T95" fmla="*/ 111125 h 215"/>
              <a:gd name="T96" fmla="*/ 106363 w 90"/>
              <a:gd name="T97" fmla="*/ 88900 h 21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0"/>
              <a:gd name="T148" fmla="*/ 0 h 215"/>
              <a:gd name="T149" fmla="*/ 90 w 90"/>
              <a:gd name="T150" fmla="*/ 215 h 21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0" h="215">
                <a:moveTo>
                  <a:pt x="84" y="45"/>
                </a:moveTo>
                <a:lnTo>
                  <a:pt x="84" y="20"/>
                </a:lnTo>
                <a:lnTo>
                  <a:pt x="83" y="18"/>
                </a:lnTo>
                <a:lnTo>
                  <a:pt x="81" y="15"/>
                </a:lnTo>
                <a:lnTo>
                  <a:pt x="80" y="13"/>
                </a:lnTo>
                <a:lnTo>
                  <a:pt x="78" y="11"/>
                </a:lnTo>
                <a:lnTo>
                  <a:pt x="74" y="7"/>
                </a:lnTo>
                <a:lnTo>
                  <a:pt x="73" y="6"/>
                </a:lnTo>
                <a:lnTo>
                  <a:pt x="70" y="6"/>
                </a:lnTo>
                <a:lnTo>
                  <a:pt x="68" y="5"/>
                </a:lnTo>
                <a:lnTo>
                  <a:pt x="65" y="4"/>
                </a:lnTo>
                <a:lnTo>
                  <a:pt x="62" y="3"/>
                </a:lnTo>
                <a:lnTo>
                  <a:pt x="59" y="2"/>
                </a:lnTo>
                <a:lnTo>
                  <a:pt x="57" y="1"/>
                </a:lnTo>
                <a:lnTo>
                  <a:pt x="55" y="1"/>
                </a:lnTo>
                <a:lnTo>
                  <a:pt x="53" y="1"/>
                </a:lnTo>
                <a:lnTo>
                  <a:pt x="51" y="0"/>
                </a:lnTo>
                <a:lnTo>
                  <a:pt x="49" y="0"/>
                </a:lnTo>
                <a:lnTo>
                  <a:pt x="43" y="0"/>
                </a:lnTo>
                <a:lnTo>
                  <a:pt x="40" y="0"/>
                </a:lnTo>
                <a:lnTo>
                  <a:pt x="37" y="1"/>
                </a:lnTo>
                <a:lnTo>
                  <a:pt x="35" y="2"/>
                </a:lnTo>
                <a:lnTo>
                  <a:pt x="32" y="3"/>
                </a:lnTo>
                <a:lnTo>
                  <a:pt x="30" y="4"/>
                </a:lnTo>
                <a:lnTo>
                  <a:pt x="26" y="5"/>
                </a:lnTo>
                <a:lnTo>
                  <a:pt x="23" y="5"/>
                </a:lnTo>
                <a:lnTo>
                  <a:pt x="20" y="6"/>
                </a:lnTo>
                <a:lnTo>
                  <a:pt x="18" y="7"/>
                </a:lnTo>
                <a:lnTo>
                  <a:pt x="15" y="9"/>
                </a:lnTo>
                <a:lnTo>
                  <a:pt x="13" y="10"/>
                </a:lnTo>
                <a:lnTo>
                  <a:pt x="11" y="12"/>
                </a:lnTo>
                <a:lnTo>
                  <a:pt x="9" y="14"/>
                </a:lnTo>
                <a:lnTo>
                  <a:pt x="8" y="15"/>
                </a:lnTo>
                <a:lnTo>
                  <a:pt x="5" y="21"/>
                </a:lnTo>
                <a:lnTo>
                  <a:pt x="3" y="25"/>
                </a:lnTo>
                <a:lnTo>
                  <a:pt x="2" y="27"/>
                </a:lnTo>
                <a:lnTo>
                  <a:pt x="1" y="33"/>
                </a:lnTo>
                <a:lnTo>
                  <a:pt x="0" y="36"/>
                </a:lnTo>
                <a:lnTo>
                  <a:pt x="0" y="40"/>
                </a:lnTo>
                <a:lnTo>
                  <a:pt x="0" y="47"/>
                </a:lnTo>
                <a:lnTo>
                  <a:pt x="0" y="52"/>
                </a:lnTo>
                <a:lnTo>
                  <a:pt x="1" y="58"/>
                </a:lnTo>
                <a:lnTo>
                  <a:pt x="3" y="61"/>
                </a:lnTo>
                <a:lnTo>
                  <a:pt x="4" y="64"/>
                </a:lnTo>
                <a:lnTo>
                  <a:pt x="6" y="66"/>
                </a:lnTo>
                <a:lnTo>
                  <a:pt x="7" y="69"/>
                </a:lnTo>
                <a:lnTo>
                  <a:pt x="9" y="71"/>
                </a:lnTo>
                <a:lnTo>
                  <a:pt x="11" y="75"/>
                </a:lnTo>
                <a:lnTo>
                  <a:pt x="13" y="78"/>
                </a:lnTo>
                <a:lnTo>
                  <a:pt x="15" y="81"/>
                </a:lnTo>
                <a:lnTo>
                  <a:pt x="18" y="85"/>
                </a:lnTo>
                <a:lnTo>
                  <a:pt x="21" y="89"/>
                </a:lnTo>
                <a:lnTo>
                  <a:pt x="25" y="92"/>
                </a:lnTo>
                <a:lnTo>
                  <a:pt x="35" y="103"/>
                </a:lnTo>
                <a:lnTo>
                  <a:pt x="49" y="117"/>
                </a:lnTo>
                <a:lnTo>
                  <a:pt x="52" y="121"/>
                </a:lnTo>
                <a:lnTo>
                  <a:pt x="55" y="124"/>
                </a:lnTo>
                <a:lnTo>
                  <a:pt x="57" y="128"/>
                </a:lnTo>
                <a:lnTo>
                  <a:pt x="59" y="132"/>
                </a:lnTo>
                <a:lnTo>
                  <a:pt x="61" y="135"/>
                </a:lnTo>
                <a:lnTo>
                  <a:pt x="63" y="139"/>
                </a:lnTo>
                <a:lnTo>
                  <a:pt x="66" y="143"/>
                </a:lnTo>
                <a:lnTo>
                  <a:pt x="69" y="146"/>
                </a:lnTo>
                <a:lnTo>
                  <a:pt x="72" y="150"/>
                </a:lnTo>
                <a:lnTo>
                  <a:pt x="74" y="153"/>
                </a:lnTo>
                <a:lnTo>
                  <a:pt x="76" y="158"/>
                </a:lnTo>
                <a:lnTo>
                  <a:pt x="79" y="164"/>
                </a:lnTo>
                <a:lnTo>
                  <a:pt x="81" y="168"/>
                </a:lnTo>
                <a:lnTo>
                  <a:pt x="82" y="171"/>
                </a:lnTo>
                <a:lnTo>
                  <a:pt x="84" y="173"/>
                </a:lnTo>
                <a:lnTo>
                  <a:pt x="86" y="175"/>
                </a:lnTo>
                <a:lnTo>
                  <a:pt x="88" y="180"/>
                </a:lnTo>
                <a:lnTo>
                  <a:pt x="89" y="186"/>
                </a:lnTo>
                <a:lnTo>
                  <a:pt x="89" y="188"/>
                </a:lnTo>
                <a:lnTo>
                  <a:pt x="89" y="189"/>
                </a:lnTo>
                <a:lnTo>
                  <a:pt x="87" y="193"/>
                </a:lnTo>
                <a:lnTo>
                  <a:pt x="85" y="199"/>
                </a:lnTo>
                <a:lnTo>
                  <a:pt x="85" y="202"/>
                </a:lnTo>
                <a:lnTo>
                  <a:pt x="84" y="204"/>
                </a:lnTo>
                <a:lnTo>
                  <a:pt x="83" y="205"/>
                </a:lnTo>
                <a:lnTo>
                  <a:pt x="81" y="206"/>
                </a:lnTo>
                <a:lnTo>
                  <a:pt x="80" y="208"/>
                </a:lnTo>
                <a:lnTo>
                  <a:pt x="78" y="209"/>
                </a:lnTo>
                <a:lnTo>
                  <a:pt x="76" y="211"/>
                </a:lnTo>
                <a:lnTo>
                  <a:pt x="74" y="212"/>
                </a:lnTo>
                <a:lnTo>
                  <a:pt x="73" y="212"/>
                </a:lnTo>
                <a:lnTo>
                  <a:pt x="71" y="213"/>
                </a:lnTo>
                <a:lnTo>
                  <a:pt x="69" y="213"/>
                </a:lnTo>
                <a:lnTo>
                  <a:pt x="67" y="213"/>
                </a:lnTo>
                <a:lnTo>
                  <a:pt x="65" y="214"/>
                </a:lnTo>
                <a:lnTo>
                  <a:pt x="63" y="214"/>
                </a:lnTo>
                <a:lnTo>
                  <a:pt x="51" y="214"/>
                </a:lnTo>
                <a:lnTo>
                  <a:pt x="43" y="214"/>
                </a:lnTo>
                <a:lnTo>
                  <a:pt x="41" y="213"/>
                </a:lnTo>
                <a:lnTo>
                  <a:pt x="39" y="212"/>
                </a:lnTo>
                <a:lnTo>
                  <a:pt x="37" y="211"/>
                </a:lnTo>
                <a:lnTo>
                  <a:pt x="35" y="209"/>
                </a:lnTo>
                <a:lnTo>
                  <a:pt x="33" y="208"/>
                </a:lnTo>
                <a:lnTo>
                  <a:pt x="32" y="206"/>
                </a:lnTo>
                <a:lnTo>
                  <a:pt x="30" y="205"/>
                </a:lnTo>
                <a:lnTo>
                  <a:pt x="28" y="204"/>
                </a:lnTo>
                <a:lnTo>
                  <a:pt x="26" y="204"/>
                </a:lnTo>
                <a:lnTo>
                  <a:pt x="24" y="202"/>
                </a:lnTo>
                <a:lnTo>
                  <a:pt x="22" y="200"/>
                </a:lnTo>
                <a:lnTo>
                  <a:pt x="20" y="197"/>
                </a:lnTo>
                <a:lnTo>
                  <a:pt x="18" y="195"/>
                </a:lnTo>
                <a:lnTo>
                  <a:pt x="17" y="194"/>
                </a:lnTo>
                <a:lnTo>
                  <a:pt x="15" y="193"/>
                </a:lnTo>
                <a:lnTo>
                  <a:pt x="13" y="191"/>
                </a:lnTo>
                <a:lnTo>
                  <a:pt x="12" y="186"/>
                </a:lnTo>
                <a:lnTo>
                  <a:pt x="11" y="181"/>
                </a:lnTo>
                <a:lnTo>
                  <a:pt x="11" y="175"/>
                </a:lnTo>
                <a:lnTo>
                  <a:pt x="11" y="173"/>
                </a:lnTo>
                <a:lnTo>
                  <a:pt x="12" y="171"/>
                </a:lnTo>
                <a:lnTo>
                  <a:pt x="14" y="167"/>
                </a:lnTo>
                <a:lnTo>
                  <a:pt x="15" y="165"/>
                </a:lnTo>
                <a:lnTo>
                  <a:pt x="17" y="163"/>
                </a:lnTo>
                <a:lnTo>
                  <a:pt x="19" y="161"/>
                </a:lnTo>
                <a:lnTo>
                  <a:pt x="20" y="159"/>
                </a:lnTo>
                <a:lnTo>
                  <a:pt x="21" y="153"/>
                </a:lnTo>
                <a:lnTo>
                  <a:pt x="23" y="148"/>
                </a:lnTo>
                <a:lnTo>
                  <a:pt x="25" y="145"/>
                </a:lnTo>
                <a:lnTo>
                  <a:pt x="26" y="143"/>
                </a:lnTo>
                <a:lnTo>
                  <a:pt x="30" y="136"/>
                </a:lnTo>
                <a:lnTo>
                  <a:pt x="32" y="133"/>
                </a:lnTo>
                <a:lnTo>
                  <a:pt x="33" y="131"/>
                </a:lnTo>
                <a:lnTo>
                  <a:pt x="35" y="128"/>
                </a:lnTo>
                <a:lnTo>
                  <a:pt x="37" y="126"/>
                </a:lnTo>
                <a:lnTo>
                  <a:pt x="39" y="123"/>
                </a:lnTo>
                <a:lnTo>
                  <a:pt x="41" y="119"/>
                </a:lnTo>
                <a:lnTo>
                  <a:pt x="43" y="116"/>
                </a:lnTo>
                <a:lnTo>
                  <a:pt x="45" y="114"/>
                </a:lnTo>
                <a:lnTo>
                  <a:pt x="47" y="112"/>
                </a:lnTo>
                <a:lnTo>
                  <a:pt x="49" y="107"/>
                </a:lnTo>
                <a:lnTo>
                  <a:pt x="50" y="103"/>
                </a:lnTo>
                <a:lnTo>
                  <a:pt x="53" y="97"/>
                </a:lnTo>
                <a:lnTo>
                  <a:pt x="55" y="94"/>
                </a:lnTo>
                <a:lnTo>
                  <a:pt x="56" y="91"/>
                </a:lnTo>
                <a:lnTo>
                  <a:pt x="58" y="89"/>
                </a:lnTo>
                <a:lnTo>
                  <a:pt x="59" y="86"/>
                </a:lnTo>
                <a:lnTo>
                  <a:pt x="60" y="80"/>
                </a:lnTo>
                <a:lnTo>
                  <a:pt x="61" y="75"/>
                </a:lnTo>
                <a:lnTo>
                  <a:pt x="61" y="72"/>
                </a:lnTo>
                <a:lnTo>
                  <a:pt x="62" y="70"/>
                </a:lnTo>
                <a:lnTo>
                  <a:pt x="64" y="66"/>
                </a:lnTo>
                <a:lnTo>
                  <a:pt x="66" y="62"/>
                </a:lnTo>
                <a:lnTo>
                  <a:pt x="67" y="56"/>
                </a:lnTo>
                <a:lnTo>
                  <a:pt x="67" y="51"/>
                </a:lnTo>
                <a:lnTo>
                  <a:pt x="67" y="34"/>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34831" name="SMARTPenAnnotation94"/>
          <p:cNvSpPr>
            <a:spLocks/>
          </p:cNvSpPr>
          <p:nvPr/>
        </p:nvSpPr>
        <p:spPr bwMode="auto">
          <a:xfrm>
            <a:off x="4081463" y="5000625"/>
            <a:ext cx="161925" cy="304800"/>
          </a:xfrm>
          <a:custGeom>
            <a:avLst/>
            <a:gdLst>
              <a:gd name="T0" fmla="*/ 7938 w 102"/>
              <a:gd name="T1" fmla="*/ 0 h 192"/>
              <a:gd name="T2" fmla="*/ 0 w 102"/>
              <a:gd name="T3" fmla="*/ 0 h 192"/>
              <a:gd name="T4" fmla="*/ 0 w 102"/>
              <a:gd name="T5" fmla="*/ 7938 h 192"/>
              <a:gd name="T6" fmla="*/ 4763 w 102"/>
              <a:gd name="T7" fmla="*/ 12700 h 192"/>
              <a:gd name="T8" fmla="*/ 4763 w 102"/>
              <a:gd name="T9" fmla="*/ 17463 h 192"/>
              <a:gd name="T10" fmla="*/ 6350 w 102"/>
              <a:gd name="T11" fmla="*/ 25400 h 192"/>
              <a:gd name="T12" fmla="*/ 7938 w 102"/>
              <a:gd name="T13" fmla="*/ 33338 h 192"/>
              <a:gd name="T14" fmla="*/ 7938 w 102"/>
              <a:gd name="T15" fmla="*/ 38100 h 192"/>
              <a:gd name="T16" fmla="*/ 9525 w 102"/>
              <a:gd name="T17" fmla="*/ 41275 h 192"/>
              <a:gd name="T18" fmla="*/ 12700 w 102"/>
              <a:gd name="T19" fmla="*/ 47625 h 192"/>
              <a:gd name="T20" fmla="*/ 15875 w 102"/>
              <a:gd name="T21" fmla="*/ 55563 h 192"/>
              <a:gd name="T22" fmla="*/ 15875 w 102"/>
              <a:gd name="T23" fmla="*/ 61913 h 192"/>
              <a:gd name="T24" fmla="*/ 17463 w 102"/>
              <a:gd name="T25" fmla="*/ 66675 h 192"/>
              <a:gd name="T26" fmla="*/ 19050 w 102"/>
              <a:gd name="T27" fmla="*/ 71438 h 192"/>
              <a:gd name="T28" fmla="*/ 22225 w 102"/>
              <a:gd name="T29" fmla="*/ 77787 h 192"/>
              <a:gd name="T30" fmla="*/ 23812 w 102"/>
              <a:gd name="T31" fmla="*/ 84137 h 192"/>
              <a:gd name="T32" fmla="*/ 30163 w 102"/>
              <a:gd name="T33" fmla="*/ 95250 h 192"/>
              <a:gd name="T34" fmla="*/ 31750 w 102"/>
              <a:gd name="T35" fmla="*/ 100012 h 192"/>
              <a:gd name="T36" fmla="*/ 34925 w 102"/>
              <a:gd name="T37" fmla="*/ 104775 h 192"/>
              <a:gd name="T38" fmla="*/ 38100 w 102"/>
              <a:gd name="T39" fmla="*/ 107950 h 192"/>
              <a:gd name="T40" fmla="*/ 41275 w 102"/>
              <a:gd name="T41" fmla="*/ 112713 h 192"/>
              <a:gd name="T42" fmla="*/ 44450 w 102"/>
              <a:gd name="T43" fmla="*/ 117475 h 192"/>
              <a:gd name="T44" fmla="*/ 47625 w 102"/>
              <a:gd name="T45" fmla="*/ 123825 h 192"/>
              <a:gd name="T46" fmla="*/ 52388 w 102"/>
              <a:gd name="T47" fmla="*/ 134938 h 192"/>
              <a:gd name="T48" fmla="*/ 82550 w 102"/>
              <a:gd name="T49" fmla="*/ 193675 h 192"/>
              <a:gd name="T50" fmla="*/ 85725 w 102"/>
              <a:gd name="T51" fmla="*/ 198437 h 192"/>
              <a:gd name="T52" fmla="*/ 88900 w 102"/>
              <a:gd name="T53" fmla="*/ 203200 h 192"/>
              <a:gd name="T54" fmla="*/ 92075 w 102"/>
              <a:gd name="T55" fmla="*/ 206375 h 192"/>
              <a:gd name="T56" fmla="*/ 95250 w 102"/>
              <a:gd name="T57" fmla="*/ 211138 h 192"/>
              <a:gd name="T58" fmla="*/ 98425 w 102"/>
              <a:gd name="T59" fmla="*/ 215900 h 192"/>
              <a:gd name="T60" fmla="*/ 100012 w 102"/>
              <a:gd name="T61" fmla="*/ 222250 h 192"/>
              <a:gd name="T62" fmla="*/ 106363 w 102"/>
              <a:gd name="T63" fmla="*/ 233363 h 192"/>
              <a:gd name="T64" fmla="*/ 109538 w 102"/>
              <a:gd name="T65" fmla="*/ 238125 h 192"/>
              <a:gd name="T66" fmla="*/ 112713 w 102"/>
              <a:gd name="T67" fmla="*/ 242888 h 192"/>
              <a:gd name="T68" fmla="*/ 115888 w 102"/>
              <a:gd name="T69" fmla="*/ 247650 h 192"/>
              <a:gd name="T70" fmla="*/ 119063 w 102"/>
              <a:gd name="T71" fmla="*/ 250825 h 192"/>
              <a:gd name="T72" fmla="*/ 122238 w 102"/>
              <a:gd name="T73" fmla="*/ 255588 h 192"/>
              <a:gd name="T74" fmla="*/ 123825 w 102"/>
              <a:gd name="T75" fmla="*/ 258763 h 192"/>
              <a:gd name="T76" fmla="*/ 130175 w 102"/>
              <a:gd name="T77" fmla="*/ 265113 h 192"/>
              <a:gd name="T78" fmla="*/ 136525 w 102"/>
              <a:gd name="T79" fmla="*/ 271463 h 192"/>
              <a:gd name="T80" fmla="*/ 138113 w 102"/>
              <a:gd name="T81" fmla="*/ 273050 h 192"/>
              <a:gd name="T82" fmla="*/ 142875 w 102"/>
              <a:gd name="T83" fmla="*/ 282575 h 192"/>
              <a:gd name="T84" fmla="*/ 146050 w 102"/>
              <a:gd name="T85" fmla="*/ 288925 h 192"/>
              <a:gd name="T86" fmla="*/ 150813 w 102"/>
              <a:gd name="T87" fmla="*/ 295275 h 192"/>
              <a:gd name="T88" fmla="*/ 160338 w 102"/>
              <a:gd name="T89" fmla="*/ 303213 h 192"/>
              <a:gd name="T90" fmla="*/ 160338 w 102"/>
              <a:gd name="T91" fmla="*/ 303213 h 19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2"/>
              <a:gd name="T139" fmla="*/ 0 h 192"/>
              <a:gd name="T140" fmla="*/ 102 w 102"/>
              <a:gd name="T141" fmla="*/ 192 h 19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2" h="192">
                <a:moveTo>
                  <a:pt x="5" y="0"/>
                </a:moveTo>
                <a:lnTo>
                  <a:pt x="0" y="0"/>
                </a:lnTo>
                <a:lnTo>
                  <a:pt x="0" y="5"/>
                </a:lnTo>
                <a:lnTo>
                  <a:pt x="3" y="8"/>
                </a:lnTo>
                <a:lnTo>
                  <a:pt x="3" y="11"/>
                </a:lnTo>
                <a:lnTo>
                  <a:pt x="4" y="16"/>
                </a:lnTo>
                <a:lnTo>
                  <a:pt x="5" y="21"/>
                </a:lnTo>
                <a:lnTo>
                  <a:pt x="5" y="24"/>
                </a:lnTo>
                <a:lnTo>
                  <a:pt x="6" y="26"/>
                </a:lnTo>
                <a:lnTo>
                  <a:pt x="8" y="30"/>
                </a:lnTo>
                <a:lnTo>
                  <a:pt x="10" y="35"/>
                </a:lnTo>
                <a:lnTo>
                  <a:pt x="10" y="39"/>
                </a:lnTo>
                <a:lnTo>
                  <a:pt x="11" y="42"/>
                </a:lnTo>
                <a:lnTo>
                  <a:pt x="12" y="45"/>
                </a:lnTo>
                <a:lnTo>
                  <a:pt x="14" y="49"/>
                </a:lnTo>
                <a:lnTo>
                  <a:pt x="15" y="53"/>
                </a:lnTo>
                <a:lnTo>
                  <a:pt x="19" y="60"/>
                </a:lnTo>
                <a:lnTo>
                  <a:pt x="20" y="63"/>
                </a:lnTo>
                <a:lnTo>
                  <a:pt x="22" y="66"/>
                </a:lnTo>
                <a:lnTo>
                  <a:pt x="24" y="68"/>
                </a:lnTo>
                <a:lnTo>
                  <a:pt x="26" y="71"/>
                </a:lnTo>
                <a:lnTo>
                  <a:pt x="28" y="74"/>
                </a:lnTo>
                <a:lnTo>
                  <a:pt x="30" y="78"/>
                </a:lnTo>
                <a:lnTo>
                  <a:pt x="33" y="85"/>
                </a:lnTo>
                <a:lnTo>
                  <a:pt x="52" y="122"/>
                </a:lnTo>
                <a:lnTo>
                  <a:pt x="54" y="125"/>
                </a:lnTo>
                <a:lnTo>
                  <a:pt x="56" y="128"/>
                </a:lnTo>
                <a:lnTo>
                  <a:pt x="58" y="130"/>
                </a:lnTo>
                <a:lnTo>
                  <a:pt x="60" y="133"/>
                </a:lnTo>
                <a:lnTo>
                  <a:pt x="62" y="136"/>
                </a:lnTo>
                <a:lnTo>
                  <a:pt x="63" y="140"/>
                </a:lnTo>
                <a:lnTo>
                  <a:pt x="67" y="147"/>
                </a:lnTo>
                <a:lnTo>
                  <a:pt x="69" y="150"/>
                </a:lnTo>
                <a:lnTo>
                  <a:pt x="71" y="153"/>
                </a:lnTo>
                <a:lnTo>
                  <a:pt x="73" y="156"/>
                </a:lnTo>
                <a:lnTo>
                  <a:pt x="75" y="158"/>
                </a:lnTo>
                <a:lnTo>
                  <a:pt x="77" y="161"/>
                </a:lnTo>
                <a:lnTo>
                  <a:pt x="78" y="163"/>
                </a:lnTo>
                <a:lnTo>
                  <a:pt x="82" y="167"/>
                </a:lnTo>
                <a:lnTo>
                  <a:pt x="86" y="171"/>
                </a:lnTo>
                <a:lnTo>
                  <a:pt x="87" y="172"/>
                </a:lnTo>
                <a:lnTo>
                  <a:pt x="90" y="178"/>
                </a:lnTo>
                <a:lnTo>
                  <a:pt x="92" y="182"/>
                </a:lnTo>
                <a:lnTo>
                  <a:pt x="95" y="186"/>
                </a:lnTo>
                <a:lnTo>
                  <a:pt x="101" y="191"/>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34832" name="SMARTPenAnnotation95"/>
          <p:cNvSpPr>
            <a:spLocks/>
          </p:cNvSpPr>
          <p:nvPr/>
        </p:nvSpPr>
        <p:spPr bwMode="auto">
          <a:xfrm>
            <a:off x="4071938" y="5010150"/>
            <a:ext cx="206375" cy="295275"/>
          </a:xfrm>
          <a:custGeom>
            <a:avLst/>
            <a:gdLst>
              <a:gd name="T0" fmla="*/ 204788 w 130"/>
              <a:gd name="T1" fmla="*/ 0 h 186"/>
              <a:gd name="T2" fmla="*/ 200025 w 130"/>
              <a:gd name="T3" fmla="*/ 0 h 186"/>
              <a:gd name="T4" fmla="*/ 200025 w 130"/>
              <a:gd name="T5" fmla="*/ 0 h 186"/>
              <a:gd name="T6" fmla="*/ 198437 w 130"/>
              <a:gd name="T7" fmla="*/ 1588 h 186"/>
              <a:gd name="T8" fmla="*/ 198437 w 130"/>
              <a:gd name="T9" fmla="*/ 4762 h 186"/>
              <a:gd name="T10" fmla="*/ 193675 w 130"/>
              <a:gd name="T11" fmla="*/ 9525 h 186"/>
              <a:gd name="T12" fmla="*/ 192087 w 130"/>
              <a:gd name="T13" fmla="*/ 11112 h 186"/>
              <a:gd name="T14" fmla="*/ 190500 w 130"/>
              <a:gd name="T15" fmla="*/ 14288 h 186"/>
              <a:gd name="T16" fmla="*/ 187325 w 130"/>
              <a:gd name="T17" fmla="*/ 23812 h 186"/>
              <a:gd name="T18" fmla="*/ 182562 w 130"/>
              <a:gd name="T19" fmla="*/ 28575 h 186"/>
              <a:gd name="T20" fmla="*/ 179387 w 130"/>
              <a:gd name="T21" fmla="*/ 31750 h 186"/>
              <a:gd name="T22" fmla="*/ 174625 w 130"/>
              <a:gd name="T23" fmla="*/ 34925 h 186"/>
              <a:gd name="T24" fmla="*/ 169862 w 130"/>
              <a:gd name="T25" fmla="*/ 38100 h 186"/>
              <a:gd name="T26" fmla="*/ 166687 w 130"/>
              <a:gd name="T27" fmla="*/ 41275 h 186"/>
              <a:gd name="T28" fmla="*/ 161925 w 130"/>
              <a:gd name="T29" fmla="*/ 44450 h 186"/>
              <a:gd name="T30" fmla="*/ 158750 w 130"/>
              <a:gd name="T31" fmla="*/ 47625 h 186"/>
              <a:gd name="T32" fmla="*/ 155575 w 130"/>
              <a:gd name="T33" fmla="*/ 50800 h 186"/>
              <a:gd name="T34" fmla="*/ 152400 w 130"/>
              <a:gd name="T35" fmla="*/ 55563 h 186"/>
              <a:gd name="T36" fmla="*/ 149225 w 130"/>
              <a:gd name="T37" fmla="*/ 60325 h 186"/>
              <a:gd name="T38" fmla="*/ 144462 w 130"/>
              <a:gd name="T39" fmla="*/ 65088 h 186"/>
              <a:gd name="T40" fmla="*/ 139700 w 130"/>
              <a:gd name="T41" fmla="*/ 68263 h 186"/>
              <a:gd name="T42" fmla="*/ 134937 w 130"/>
              <a:gd name="T43" fmla="*/ 73025 h 186"/>
              <a:gd name="T44" fmla="*/ 130175 w 130"/>
              <a:gd name="T45" fmla="*/ 76200 h 186"/>
              <a:gd name="T46" fmla="*/ 123825 w 130"/>
              <a:gd name="T47" fmla="*/ 82550 h 186"/>
              <a:gd name="T48" fmla="*/ 119062 w 130"/>
              <a:gd name="T49" fmla="*/ 87312 h 186"/>
              <a:gd name="T50" fmla="*/ 114300 w 130"/>
              <a:gd name="T51" fmla="*/ 92075 h 186"/>
              <a:gd name="T52" fmla="*/ 109537 w 130"/>
              <a:gd name="T53" fmla="*/ 98425 h 186"/>
              <a:gd name="T54" fmla="*/ 106362 w 130"/>
              <a:gd name="T55" fmla="*/ 104775 h 186"/>
              <a:gd name="T56" fmla="*/ 101600 w 130"/>
              <a:gd name="T57" fmla="*/ 109538 h 186"/>
              <a:gd name="T58" fmla="*/ 96837 w 130"/>
              <a:gd name="T59" fmla="*/ 115888 h 186"/>
              <a:gd name="T60" fmla="*/ 90487 w 130"/>
              <a:gd name="T61" fmla="*/ 122238 h 186"/>
              <a:gd name="T62" fmla="*/ 85725 w 130"/>
              <a:gd name="T63" fmla="*/ 127000 h 186"/>
              <a:gd name="T64" fmla="*/ 82550 w 130"/>
              <a:gd name="T65" fmla="*/ 133350 h 186"/>
              <a:gd name="T66" fmla="*/ 79375 w 130"/>
              <a:gd name="T67" fmla="*/ 139700 h 186"/>
              <a:gd name="T68" fmla="*/ 74612 w 130"/>
              <a:gd name="T69" fmla="*/ 146050 h 186"/>
              <a:gd name="T70" fmla="*/ 69850 w 130"/>
              <a:gd name="T71" fmla="*/ 150812 h 186"/>
              <a:gd name="T72" fmla="*/ 63500 w 130"/>
              <a:gd name="T73" fmla="*/ 157162 h 186"/>
              <a:gd name="T74" fmla="*/ 60325 w 130"/>
              <a:gd name="T75" fmla="*/ 163512 h 186"/>
              <a:gd name="T76" fmla="*/ 55562 w 130"/>
              <a:gd name="T77" fmla="*/ 169862 h 186"/>
              <a:gd name="T78" fmla="*/ 52387 w 130"/>
              <a:gd name="T79" fmla="*/ 174625 h 186"/>
              <a:gd name="T80" fmla="*/ 49212 w 130"/>
              <a:gd name="T81" fmla="*/ 179387 h 186"/>
              <a:gd name="T82" fmla="*/ 46037 w 130"/>
              <a:gd name="T83" fmla="*/ 184150 h 186"/>
              <a:gd name="T84" fmla="*/ 39687 w 130"/>
              <a:gd name="T85" fmla="*/ 192087 h 186"/>
              <a:gd name="T86" fmla="*/ 36512 w 130"/>
              <a:gd name="T87" fmla="*/ 198437 h 186"/>
              <a:gd name="T88" fmla="*/ 33337 w 130"/>
              <a:gd name="T89" fmla="*/ 203200 h 186"/>
              <a:gd name="T90" fmla="*/ 30162 w 130"/>
              <a:gd name="T91" fmla="*/ 211138 h 186"/>
              <a:gd name="T92" fmla="*/ 26987 w 130"/>
              <a:gd name="T93" fmla="*/ 219075 h 186"/>
              <a:gd name="T94" fmla="*/ 25400 w 130"/>
              <a:gd name="T95" fmla="*/ 225425 h 186"/>
              <a:gd name="T96" fmla="*/ 22225 w 130"/>
              <a:gd name="T97" fmla="*/ 230188 h 186"/>
              <a:gd name="T98" fmla="*/ 20637 w 130"/>
              <a:gd name="T99" fmla="*/ 238125 h 186"/>
              <a:gd name="T100" fmla="*/ 19050 w 130"/>
              <a:gd name="T101" fmla="*/ 242888 h 186"/>
              <a:gd name="T102" fmla="*/ 15875 w 130"/>
              <a:gd name="T103" fmla="*/ 249238 h 186"/>
              <a:gd name="T104" fmla="*/ 14287 w 130"/>
              <a:gd name="T105" fmla="*/ 252413 h 186"/>
              <a:gd name="T106" fmla="*/ 11112 w 130"/>
              <a:gd name="T107" fmla="*/ 258763 h 186"/>
              <a:gd name="T108" fmla="*/ 9525 w 130"/>
              <a:gd name="T109" fmla="*/ 261938 h 186"/>
              <a:gd name="T110" fmla="*/ 6350 w 130"/>
              <a:gd name="T111" fmla="*/ 266700 h 186"/>
              <a:gd name="T112" fmla="*/ 1588 w 130"/>
              <a:gd name="T113" fmla="*/ 274638 h 186"/>
              <a:gd name="T114" fmla="*/ 0 w 130"/>
              <a:gd name="T115" fmla="*/ 277813 h 186"/>
              <a:gd name="T116" fmla="*/ 0 w 130"/>
              <a:gd name="T117" fmla="*/ 287338 h 186"/>
              <a:gd name="T118" fmla="*/ 0 w 130"/>
              <a:gd name="T119" fmla="*/ 293688 h 18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30"/>
              <a:gd name="T181" fmla="*/ 0 h 186"/>
              <a:gd name="T182" fmla="*/ 130 w 130"/>
              <a:gd name="T183" fmla="*/ 186 h 18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30" h="186">
                <a:moveTo>
                  <a:pt x="129" y="0"/>
                </a:moveTo>
                <a:lnTo>
                  <a:pt x="126" y="0"/>
                </a:lnTo>
                <a:lnTo>
                  <a:pt x="125" y="1"/>
                </a:lnTo>
                <a:lnTo>
                  <a:pt x="125" y="3"/>
                </a:lnTo>
                <a:lnTo>
                  <a:pt x="122" y="6"/>
                </a:lnTo>
                <a:lnTo>
                  <a:pt x="121" y="7"/>
                </a:lnTo>
                <a:lnTo>
                  <a:pt x="120" y="9"/>
                </a:lnTo>
                <a:lnTo>
                  <a:pt x="118" y="15"/>
                </a:lnTo>
                <a:lnTo>
                  <a:pt x="115" y="18"/>
                </a:lnTo>
                <a:lnTo>
                  <a:pt x="113" y="20"/>
                </a:lnTo>
                <a:lnTo>
                  <a:pt x="110" y="22"/>
                </a:lnTo>
                <a:lnTo>
                  <a:pt x="107" y="24"/>
                </a:lnTo>
                <a:lnTo>
                  <a:pt x="105" y="26"/>
                </a:lnTo>
                <a:lnTo>
                  <a:pt x="102" y="28"/>
                </a:lnTo>
                <a:lnTo>
                  <a:pt x="100" y="30"/>
                </a:lnTo>
                <a:lnTo>
                  <a:pt x="98" y="32"/>
                </a:lnTo>
                <a:lnTo>
                  <a:pt x="96" y="35"/>
                </a:lnTo>
                <a:lnTo>
                  <a:pt x="94" y="38"/>
                </a:lnTo>
                <a:lnTo>
                  <a:pt x="91" y="41"/>
                </a:lnTo>
                <a:lnTo>
                  <a:pt x="88" y="43"/>
                </a:lnTo>
                <a:lnTo>
                  <a:pt x="85" y="46"/>
                </a:lnTo>
                <a:lnTo>
                  <a:pt x="82" y="48"/>
                </a:lnTo>
                <a:lnTo>
                  <a:pt x="78" y="52"/>
                </a:lnTo>
                <a:lnTo>
                  <a:pt x="75" y="55"/>
                </a:lnTo>
                <a:lnTo>
                  <a:pt x="72" y="58"/>
                </a:lnTo>
                <a:lnTo>
                  <a:pt x="69" y="62"/>
                </a:lnTo>
                <a:lnTo>
                  <a:pt x="67" y="66"/>
                </a:lnTo>
                <a:lnTo>
                  <a:pt x="64" y="69"/>
                </a:lnTo>
                <a:lnTo>
                  <a:pt x="61" y="73"/>
                </a:lnTo>
                <a:lnTo>
                  <a:pt x="57" y="77"/>
                </a:lnTo>
                <a:lnTo>
                  <a:pt x="54" y="80"/>
                </a:lnTo>
                <a:lnTo>
                  <a:pt x="52" y="84"/>
                </a:lnTo>
                <a:lnTo>
                  <a:pt x="50" y="88"/>
                </a:lnTo>
                <a:lnTo>
                  <a:pt x="47" y="92"/>
                </a:lnTo>
                <a:lnTo>
                  <a:pt x="44" y="95"/>
                </a:lnTo>
                <a:lnTo>
                  <a:pt x="40" y="99"/>
                </a:lnTo>
                <a:lnTo>
                  <a:pt x="38" y="103"/>
                </a:lnTo>
                <a:lnTo>
                  <a:pt x="35" y="107"/>
                </a:lnTo>
                <a:lnTo>
                  <a:pt x="33" y="110"/>
                </a:lnTo>
                <a:lnTo>
                  <a:pt x="31" y="113"/>
                </a:lnTo>
                <a:lnTo>
                  <a:pt x="29" y="116"/>
                </a:lnTo>
                <a:lnTo>
                  <a:pt x="25" y="121"/>
                </a:lnTo>
                <a:lnTo>
                  <a:pt x="23" y="125"/>
                </a:lnTo>
                <a:lnTo>
                  <a:pt x="21" y="128"/>
                </a:lnTo>
                <a:lnTo>
                  <a:pt x="19" y="133"/>
                </a:lnTo>
                <a:lnTo>
                  <a:pt x="17" y="138"/>
                </a:lnTo>
                <a:lnTo>
                  <a:pt x="16" y="142"/>
                </a:lnTo>
                <a:lnTo>
                  <a:pt x="14" y="145"/>
                </a:lnTo>
                <a:lnTo>
                  <a:pt x="13" y="150"/>
                </a:lnTo>
                <a:lnTo>
                  <a:pt x="12" y="153"/>
                </a:lnTo>
                <a:lnTo>
                  <a:pt x="10" y="157"/>
                </a:lnTo>
                <a:lnTo>
                  <a:pt x="9" y="159"/>
                </a:lnTo>
                <a:lnTo>
                  <a:pt x="7" y="163"/>
                </a:lnTo>
                <a:lnTo>
                  <a:pt x="6" y="165"/>
                </a:lnTo>
                <a:lnTo>
                  <a:pt x="4" y="168"/>
                </a:lnTo>
                <a:lnTo>
                  <a:pt x="1" y="173"/>
                </a:lnTo>
                <a:lnTo>
                  <a:pt x="0" y="175"/>
                </a:lnTo>
                <a:lnTo>
                  <a:pt x="0" y="181"/>
                </a:lnTo>
                <a:lnTo>
                  <a:pt x="0" y="185"/>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34833" name="SMARTPenAnnotation96"/>
          <p:cNvSpPr>
            <a:spLocks/>
          </p:cNvSpPr>
          <p:nvPr/>
        </p:nvSpPr>
        <p:spPr bwMode="auto">
          <a:xfrm>
            <a:off x="4071938" y="5303838"/>
            <a:ext cx="4762" cy="1587"/>
          </a:xfrm>
          <a:custGeom>
            <a:avLst/>
            <a:gdLst>
              <a:gd name="T0" fmla="*/ 0 w 3"/>
              <a:gd name="T1" fmla="*/ 0 h 1"/>
              <a:gd name="T2" fmla="*/ 3175 w 3"/>
              <a:gd name="T3" fmla="*/ 0 h 1"/>
              <a:gd name="T4" fmla="*/ 0 w 3"/>
              <a:gd name="T5" fmla="*/ 0 h 1"/>
              <a:gd name="T6" fmla="*/ 0 60000 65536"/>
              <a:gd name="T7" fmla="*/ 0 60000 65536"/>
              <a:gd name="T8" fmla="*/ 0 60000 65536"/>
              <a:gd name="T9" fmla="*/ 0 w 3"/>
              <a:gd name="T10" fmla="*/ 0 h 1"/>
              <a:gd name="T11" fmla="*/ 3 w 3"/>
              <a:gd name="T12" fmla="*/ 1 h 1"/>
            </a:gdLst>
            <a:ahLst/>
            <a:cxnLst>
              <a:cxn ang="T6">
                <a:pos x="T0" y="T1"/>
              </a:cxn>
              <a:cxn ang="T7">
                <a:pos x="T2" y="T3"/>
              </a:cxn>
              <a:cxn ang="T8">
                <a:pos x="T4" y="T5"/>
              </a:cxn>
            </a:cxnLst>
            <a:rect l="T9" t="T10" r="T11" b="T12"/>
            <a:pathLst>
              <a:path w="3" h="1">
                <a:moveTo>
                  <a:pt x="0" y="0"/>
                </a:moveTo>
                <a:lnTo>
                  <a:pt x="2" y="0"/>
                </a:lnTo>
                <a:lnTo>
                  <a:pt x="0" y="0"/>
                </a:lnTo>
                <a:close/>
              </a:path>
            </a:pathLst>
          </a:custGeom>
          <a:noFill/>
          <a:ln w="38100" cap="flat">
            <a:solidFill>
              <a:srgbClr val="000000"/>
            </a:solidFill>
            <a:prstDash val="solid"/>
            <a:round/>
            <a:headEnd/>
            <a:tailEnd/>
          </a:ln>
        </p:spPr>
        <p:txBody>
          <a:bodyPr wrap="none" anchor="ctr"/>
          <a:lstStyle/>
          <a:p>
            <a:endParaRPr lang="en-US"/>
          </a:p>
        </p:txBody>
      </p:sp>
      <p:sp>
        <p:nvSpPr>
          <p:cNvPr id="34834" name="SMARTPenAnnotation97"/>
          <p:cNvSpPr>
            <a:spLocks/>
          </p:cNvSpPr>
          <p:nvPr/>
        </p:nvSpPr>
        <p:spPr bwMode="auto">
          <a:xfrm>
            <a:off x="4108450" y="4991100"/>
            <a:ext cx="179388" cy="20638"/>
          </a:xfrm>
          <a:custGeom>
            <a:avLst/>
            <a:gdLst>
              <a:gd name="T0" fmla="*/ 0 w 113"/>
              <a:gd name="T1" fmla="*/ 19050 h 13"/>
              <a:gd name="T2" fmla="*/ 3175 w 113"/>
              <a:gd name="T3" fmla="*/ 19050 h 13"/>
              <a:gd name="T4" fmla="*/ 4763 w 113"/>
              <a:gd name="T5" fmla="*/ 17463 h 13"/>
              <a:gd name="T6" fmla="*/ 6350 w 113"/>
              <a:gd name="T7" fmla="*/ 15875 h 13"/>
              <a:gd name="T8" fmla="*/ 6350 w 113"/>
              <a:gd name="T9" fmla="*/ 14288 h 13"/>
              <a:gd name="T10" fmla="*/ 7938 w 113"/>
              <a:gd name="T11" fmla="*/ 12700 h 13"/>
              <a:gd name="T12" fmla="*/ 9525 w 113"/>
              <a:gd name="T13" fmla="*/ 11113 h 13"/>
              <a:gd name="T14" fmla="*/ 12700 w 113"/>
              <a:gd name="T15" fmla="*/ 11113 h 13"/>
              <a:gd name="T16" fmla="*/ 15875 w 113"/>
              <a:gd name="T17" fmla="*/ 11113 h 13"/>
              <a:gd name="T18" fmla="*/ 20638 w 113"/>
              <a:gd name="T19" fmla="*/ 9525 h 13"/>
              <a:gd name="T20" fmla="*/ 25400 w 113"/>
              <a:gd name="T21" fmla="*/ 9525 h 13"/>
              <a:gd name="T22" fmla="*/ 41275 w 113"/>
              <a:gd name="T23" fmla="*/ 9525 h 13"/>
              <a:gd name="T24" fmla="*/ 46038 w 113"/>
              <a:gd name="T25" fmla="*/ 7938 h 13"/>
              <a:gd name="T26" fmla="*/ 50800 w 113"/>
              <a:gd name="T27" fmla="*/ 6350 h 13"/>
              <a:gd name="T28" fmla="*/ 53975 w 113"/>
              <a:gd name="T29" fmla="*/ 4763 h 13"/>
              <a:gd name="T30" fmla="*/ 58738 w 113"/>
              <a:gd name="T31" fmla="*/ 3175 h 13"/>
              <a:gd name="T32" fmla="*/ 63500 w 113"/>
              <a:gd name="T33" fmla="*/ 3175 h 13"/>
              <a:gd name="T34" fmla="*/ 68263 w 113"/>
              <a:gd name="T35" fmla="*/ 1588 h 13"/>
              <a:gd name="T36" fmla="*/ 74613 w 113"/>
              <a:gd name="T37" fmla="*/ 1588 h 13"/>
              <a:gd name="T38" fmla="*/ 79375 w 113"/>
              <a:gd name="T39" fmla="*/ 1588 h 13"/>
              <a:gd name="T40" fmla="*/ 92075 w 113"/>
              <a:gd name="T41" fmla="*/ 1588 h 13"/>
              <a:gd name="T42" fmla="*/ 174625 w 113"/>
              <a:gd name="T43" fmla="*/ 0 h 13"/>
              <a:gd name="T44" fmla="*/ 168275 w 113"/>
              <a:gd name="T45" fmla="*/ 0 h 13"/>
              <a:gd name="T46" fmla="*/ 177800 w 113"/>
              <a:gd name="T47" fmla="*/ 0 h 1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3"/>
              <a:gd name="T73" fmla="*/ 0 h 13"/>
              <a:gd name="T74" fmla="*/ 113 w 113"/>
              <a:gd name="T75" fmla="*/ 13 h 1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3" h="13">
                <a:moveTo>
                  <a:pt x="0" y="12"/>
                </a:moveTo>
                <a:lnTo>
                  <a:pt x="2" y="12"/>
                </a:lnTo>
                <a:lnTo>
                  <a:pt x="3" y="11"/>
                </a:lnTo>
                <a:lnTo>
                  <a:pt x="4" y="10"/>
                </a:lnTo>
                <a:lnTo>
                  <a:pt x="4" y="9"/>
                </a:lnTo>
                <a:lnTo>
                  <a:pt x="5" y="8"/>
                </a:lnTo>
                <a:lnTo>
                  <a:pt x="6" y="7"/>
                </a:lnTo>
                <a:lnTo>
                  <a:pt x="8" y="7"/>
                </a:lnTo>
                <a:lnTo>
                  <a:pt x="10" y="7"/>
                </a:lnTo>
                <a:lnTo>
                  <a:pt x="13" y="6"/>
                </a:lnTo>
                <a:lnTo>
                  <a:pt x="16" y="6"/>
                </a:lnTo>
                <a:lnTo>
                  <a:pt x="26" y="6"/>
                </a:lnTo>
                <a:lnTo>
                  <a:pt x="29" y="5"/>
                </a:lnTo>
                <a:lnTo>
                  <a:pt x="32" y="4"/>
                </a:lnTo>
                <a:lnTo>
                  <a:pt x="34" y="3"/>
                </a:lnTo>
                <a:lnTo>
                  <a:pt x="37" y="2"/>
                </a:lnTo>
                <a:lnTo>
                  <a:pt x="40" y="2"/>
                </a:lnTo>
                <a:lnTo>
                  <a:pt x="43" y="1"/>
                </a:lnTo>
                <a:lnTo>
                  <a:pt x="47" y="1"/>
                </a:lnTo>
                <a:lnTo>
                  <a:pt x="50" y="1"/>
                </a:lnTo>
                <a:lnTo>
                  <a:pt x="58" y="1"/>
                </a:lnTo>
                <a:lnTo>
                  <a:pt x="110" y="0"/>
                </a:lnTo>
                <a:lnTo>
                  <a:pt x="106" y="0"/>
                </a:lnTo>
                <a:lnTo>
                  <a:pt x="112" y="0"/>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34835" name="SMARTPenAnnotation98"/>
          <p:cNvSpPr>
            <a:spLocks/>
          </p:cNvSpPr>
          <p:nvPr/>
        </p:nvSpPr>
        <p:spPr bwMode="auto">
          <a:xfrm>
            <a:off x="5010150" y="5072063"/>
            <a:ext cx="36513" cy="260350"/>
          </a:xfrm>
          <a:custGeom>
            <a:avLst/>
            <a:gdLst>
              <a:gd name="T0" fmla="*/ 0 w 23"/>
              <a:gd name="T1" fmla="*/ 0 h 164"/>
              <a:gd name="T2" fmla="*/ 0 w 23"/>
              <a:gd name="T3" fmla="*/ 85725 h 164"/>
              <a:gd name="T4" fmla="*/ 0 w 23"/>
              <a:gd name="T5" fmla="*/ 92075 h 164"/>
              <a:gd name="T6" fmla="*/ 1588 w 23"/>
              <a:gd name="T7" fmla="*/ 98425 h 164"/>
              <a:gd name="T8" fmla="*/ 4763 w 23"/>
              <a:gd name="T9" fmla="*/ 104775 h 164"/>
              <a:gd name="T10" fmla="*/ 4763 w 23"/>
              <a:gd name="T11" fmla="*/ 109538 h 164"/>
              <a:gd name="T12" fmla="*/ 6350 w 23"/>
              <a:gd name="T13" fmla="*/ 115888 h 164"/>
              <a:gd name="T14" fmla="*/ 6350 w 23"/>
              <a:gd name="T15" fmla="*/ 122238 h 164"/>
              <a:gd name="T16" fmla="*/ 7938 w 23"/>
              <a:gd name="T17" fmla="*/ 128588 h 164"/>
              <a:gd name="T18" fmla="*/ 7938 w 23"/>
              <a:gd name="T19" fmla="*/ 133350 h 164"/>
              <a:gd name="T20" fmla="*/ 7938 w 23"/>
              <a:gd name="T21" fmla="*/ 146050 h 164"/>
              <a:gd name="T22" fmla="*/ 7938 w 23"/>
              <a:gd name="T23" fmla="*/ 157162 h 164"/>
              <a:gd name="T24" fmla="*/ 9525 w 23"/>
              <a:gd name="T25" fmla="*/ 163512 h 164"/>
              <a:gd name="T26" fmla="*/ 11113 w 23"/>
              <a:gd name="T27" fmla="*/ 169862 h 164"/>
              <a:gd name="T28" fmla="*/ 12700 w 23"/>
              <a:gd name="T29" fmla="*/ 176212 h 164"/>
              <a:gd name="T30" fmla="*/ 14288 w 23"/>
              <a:gd name="T31" fmla="*/ 180975 h 164"/>
              <a:gd name="T32" fmla="*/ 15875 w 23"/>
              <a:gd name="T33" fmla="*/ 187325 h 164"/>
              <a:gd name="T34" fmla="*/ 15875 w 23"/>
              <a:gd name="T35" fmla="*/ 193675 h 164"/>
              <a:gd name="T36" fmla="*/ 17463 w 23"/>
              <a:gd name="T37" fmla="*/ 200025 h 164"/>
              <a:gd name="T38" fmla="*/ 19050 w 23"/>
              <a:gd name="T39" fmla="*/ 204788 h 164"/>
              <a:gd name="T40" fmla="*/ 22225 w 23"/>
              <a:gd name="T41" fmla="*/ 211138 h 164"/>
              <a:gd name="T42" fmla="*/ 23813 w 23"/>
              <a:gd name="T43" fmla="*/ 215900 h 164"/>
              <a:gd name="T44" fmla="*/ 23813 w 23"/>
              <a:gd name="T45" fmla="*/ 220663 h 164"/>
              <a:gd name="T46" fmla="*/ 25400 w 23"/>
              <a:gd name="T47" fmla="*/ 223838 h 164"/>
              <a:gd name="T48" fmla="*/ 25400 w 23"/>
              <a:gd name="T49" fmla="*/ 228600 h 164"/>
              <a:gd name="T50" fmla="*/ 25400 w 23"/>
              <a:gd name="T51" fmla="*/ 233363 h 164"/>
              <a:gd name="T52" fmla="*/ 25400 w 23"/>
              <a:gd name="T53" fmla="*/ 239713 h 164"/>
              <a:gd name="T54" fmla="*/ 26988 w 23"/>
              <a:gd name="T55" fmla="*/ 242888 h 164"/>
              <a:gd name="T56" fmla="*/ 28575 w 23"/>
              <a:gd name="T57" fmla="*/ 246063 h 164"/>
              <a:gd name="T58" fmla="*/ 30163 w 23"/>
              <a:gd name="T59" fmla="*/ 247650 h 164"/>
              <a:gd name="T60" fmla="*/ 31750 w 23"/>
              <a:gd name="T61" fmla="*/ 249238 h 164"/>
              <a:gd name="T62" fmla="*/ 33338 w 23"/>
              <a:gd name="T63" fmla="*/ 250825 h 164"/>
              <a:gd name="T64" fmla="*/ 34925 w 23"/>
              <a:gd name="T65" fmla="*/ 258763 h 1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
              <a:gd name="T100" fmla="*/ 0 h 164"/>
              <a:gd name="T101" fmla="*/ 23 w 23"/>
              <a:gd name="T102" fmla="*/ 164 h 16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 h="164">
                <a:moveTo>
                  <a:pt x="0" y="0"/>
                </a:moveTo>
                <a:lnTo>
                  <a:pt x="0" y="54"/>
                </a:lnTo>
                <a:lnTo>
                  <a:pt x="0" y="58"/>
                </a:lnTo>
                <a:lnTo>
                  <a:pt x="1" y="62"/>
                </a:lnTo>
                <a:lnTo>
                  <a:pt x="3" y="66"/>
                </a:lnTo>
                <a:lnTo>
                  <a:pt x="3" y="69"/>
                </a:lnTo>
                <a:lnTo>
                  <a:pt x="4" y="73"/>
                </a:lnTo>
                <a:lnTo>
                  <a:pt x="4" y="77"/>
                </a:lnTo>
                <a:lnTo>
                  <a:pt x="5" y="81"/>
                </a:lnTo>
                <a:lnTo>
                  <a:pt x="5" y="84"/>
                </a:lnTo>
                <a:lnTo>
                  <a:pt x="5" y="92"/>
                </a:lnTo>
                <a:lnTo>
                  <a:pt x="5" y="99"/>
                </a:lnTo>
                <a:lnTo>
                  <a:pt x="6" y="103"/>
                </a:lnTo>
                <a:lnTo>
                  <a:pt x="7" y="107"/>
                </a:lnTo>
                <a:lnTo>
                  <a:pt x="8" y="111"/>
                </a:lnTo>
                <a:lnTo>
                  <a:pt x="9" y="114"/>
                </a:lnTo>
                <a:lnTo>
                  <a:pt x="10" y="118"/>
                </a:lnTo>
                <a:lnTo>
                  <a:pt x="10" y="122"/>
                </a:lnTo>
                <a:lnTo>
                  <a:pt x="11" y="126"/>
                </a:lnTo>
                <a:lnTo>
                  <a:pt x="12" y="129"/>
                </a:lnTo>
                <a:lnTo>
                  <a:pt x="14" y="133"/>
                </a:lnTo>
                <a:lnTo>
                  <a:pt x="15" y="136"/>
                </a:lnTo>
                <a:lnTo>
                  <a:pt x="15" y="139"/>
                </a:lnTo>
                <a:lnTo>
                  <a:pt x="16" y="141"/>
                </a:lnTo>
                <a:lnTo>
                  <a:pt x="16" y="144"/>
                </a:lnTo>
                <a:lnTo>
                  <a:pt x="16" y="147"/>
                </a:lnTo>
                <a:lnTo>
                  <a:pt x="16" y="151"/>
                </a:lnTo>
                <a:lnTo>
                  <a:pt x="17" y="153"/>
                </a:lnTo>
                <a:lnTo>
                  <a:pt x="18" y="155"/>
                </a:lnTo>
                <a:lnTo>
                  <a:pt x="19" y="156"/>
                </a:lnTo>
                <a:lnTo>
                  <a:pt x="20" y="157"/>
                </a:lnTo>
                <a:lnTo>
                  <a:pt x="21" y="158"/>
                </a:lnTo>
                <a:lnTo>
                  <a:pt x="22" y="163"/>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34836" name="SMARTPenAnnotation99"/>
          <p:cNvSpPr>
            <a:spLocks/>
          </p:cNvSpPr>
          <p:nvPr/>
        </p:nvSpPr>
        <p:spPr bwMode="auto">
          <a:xfrm>
            <a:off x="4929188" y="5187950"/>
            <a:ext cx="198437" cy="19050"/>
          </a:xfrm>
          <a:custGeom>
            <a:avLst/>
            <a:gdLst>
              <a:gd name="T0" fmla="*/ 0 w 125"/>
              <a:gd name="T1" fmla="*/ 0 h 12"/>
              <a:gd name="T2" fmla="*/ 73025 w 125"/>
              <a:gd name="T3" fmla="*/ 0 h 12"/>
              <a:gd name="T4" fmla="*/ 79375 w 125"/>
              <a:gd name="T5" fmla="*/ 1588 h 12"/>
              <a:gd name="T6" fmla="*/ 85725 w 125"/>
              <a:gd name="T7" fmla="*/ 3175 h 12"/>
              <a:gd name="T8" fmla="*/ 88900 w 125"/>
              <a:gd name="T9" fmla="*/ 4763 h 12"/>
              <a:gd name="T10" fmla="*/ 93662 w 125"/>
              <a:gd name="T11" fmla="*/ 6350 h 12"/>
              <a:gd name="T12" fmla="*/ 100012 w 125"/>
              <a:gd name="T13" fmla="*/ 7938 h 12"/>
              <a:gd name="T14" fmla="*/ 104775 w 125"/>
              <a:gd name="T15" fmla="*/ 7938 h 12"/>
              <a:gd name="T16" fmla="*/ 111125 w 125"/>
              <a:gd name="T17" fmla="*/ 7938 h 12"/>
              <a:gd name="T18" fmla="*/ 115887 w 125"/>
              <a:gd name="T19" fmla="*/ 7938 h 12"/>
              <a:gd name="T20" fmla="*/ 128587 w 125"/>
              <a:gd name="T21" fmla="*/ 9525 h 12"/>
              <a:gd name="T22" fmla="*/ 173037 w 125"/>
              <a:gd name="T23" fmla="*/ 9525 h 12"/>
              <a:gd name="T24" fmla="*/ 176212 w 125"/>
              <a:gd name="T25" fmla="*/ 9525 h 12"/>
              <a:gd name="T26" fmla="*/ 177800 w 125"/>
              <a:gd name="T27" fmla="*/ 11112 h 12"/>
              <a:gd name="T28" fmla="*/ 185737 w 125"/>
              <a:gd name="T29" fmla="*/ 17463 h 12"/>
              <a:gd name="T30" fmla="*/ 187325 w 125"/>
              <a:gd name="T31" fmla="*/ 17463 h 12"/>
              <a:gd name="T32" fmla="*/ 192087 w 125"/>
              <a:gd name="T33" fmla="*/ 17463 h 12"/>
              <a:gd name="T34" fmla="*/ 196850 w 125"/>
              <a:gd name="T35" fmla="*/ 17463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5"/>
              <a:gd name="T55" fmla="*/ 0 h 12"/>
              <a:gd name="T56" fmla="*/ 125 w 125"/>
              <a:gd name="T57" fmla="*/ 12 h 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5" h="12">
                <a:moveTo>
                  <a:pt x="0" y="0"/>
                </a:moveTo>
                <a:lnTo>
                  <a:pt x="46" y="0"/>
                </a:lnTo>
                <a:lnTo>
                  <a:pt x="50" y="1"/>
                </a:lnTo>
                <a:lnTo>
                  <a:pt x="54" y="2"/>
                </a:lnTo>
                <a:lnTo>
                  <a:pt x="56" y="3"/>
                </a:lnTo>
                <a:lnTo>
                  <a:pt x="59" y="4"/>
                </a:lnTo>
                <a:lnTo>
                  <a:pt x="63" y="5"/>
                </a:lnTo>
                <a:lnTo>
                  <a:pt x="66" y="5"/>
                </a:lnTo>
                <a:lnTo>
                  <a:pt x="70" y="5"/>
                </a:lnTo>
                <a:lnTo>
                  <a:pt x="73" y="5"/>
                </a:lnTo>
                <a:lnTo>
                  <a:pt x="81" y="6"/>
                </a:lnTo>
                <a:lnTo>
                  <a:pt x="109" y="6"/>
                </a:lnTo>
                <a:lnTo>
                  <a:pt x="111" y="6"/>
                </a:lnTo>
                <a:lnTo>
                  <a:pt x="112" y="7"/>
                </a:lnTo>
                <a:lnTo>
                  <a:pt x="117" y="11"/>
                </a:lnTo>
                <a:lnTo>
                  <a:pt x="118" y="11"/>
                </a:lnTo>
                <a:lnTo>
                  <a:pt x="121" y="11"/>
                </a:lnTo>
                <a:lnTo>
                  <a:pt x="124" y="11"/>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34837" name="SMARTPenAnnotation100"/>
          <p:cNvSpPr>
            <a:spLocks/>
          </p:cNvSpPr>
          <p:nvPr/>
        </p:nvSpPr>
        <p:spPr bwMode="auto">
          <a:xfrm>
            <a:off x="5197475" y="5072063"/>
            <a:ext cx="46038" cy="260350"/>
          </a:xfrm>
          <a:custGeom>
            <a:avLst/>
            <a:gdLst>
              <a:gd name="T0" fmla="*/ 0 w 29"/>
              <a:gd name="T1" fmla="*/ 0 h 164"/>
              <a:gd name="T2" fmla="*/ 0 w 29"/>
              <a:gd name="T3" fmla="*/ 20637 h 164"/>
              <a:gd name="T4" fmla="*/ 0 w 29"/>
              <a:gd name="T5" fmla="*/ 23812 h 164"/>
              <a:gd name="T6" fmla="*/ 1588 w 29"/>
              <a:gd name="T7" fmla="*/ 26988 h 164"/>
              <a:gd name="T8" fmla="*/ 4763 w 29"/>
              <a:gd name="T9" fmla="*/ 30163 h 164"/>
              <a:gd name="T10" fmla="*/ 6350 w 29"/>
              <a:gd name="T11" fmla="*/ 33337 h 164"/>
              <a:gd name="T12" fmla="*/ 6350 w 29"/>
              <a:gd name="T13" fmla="*/ 36512 h 164"/>
              <a:gd name="T14" fmla="*/ 7938 w 29"/>
              <a:gd name="T15" fmla="*/ 41275 h 164"/>
              <a:gd name="T16" fmla="*/ 7938 w 29"/>
              <a:gd name="T17" fmla="*/ 47625 h 164"/>
              <a:gd name="T18" fmla="*/ 7938 w 29"/>
              <a:gd name="T19" fmla="*/ 53975 h 164"/>
              <a:gd name="T20" fmla="*/ 7938 w 29"/>
              <a:gd name="T21" fmla="*/ 57150 h 164"/>
              <a:gd name="T22" fmla="*/ 9525 w 29"/>
              <a:gd name="T23" fmla="*/ 60325 h 164"/>
              <a:gd name="T24" fmla="*/ 11113 w 29"/>
              <a:gd name="T25" fmla="*/ 65088 h 164"/>
              <a:gd name="T26" fmla="*/ 12700 w 29"/>
              <a:gd name="T27" fmla="*/ 69850 h 164"/>
              <a:gd name="T28" fmla="*/ 14288 w 29"/>
              <a:gd name="T29" fmla="*/ 76200 h 164"/>
              <a:gd name="T30" fmla="*/ 15875 w 29"/>
              <a:gd name="T31" fmla="*/ 80962 h 164"/>
              <a:gd name="T32" fmla="*/ 15875 w 29"/>
              <a:gd name="T33" fmla="*/ 87312 h 164"/>
              <a:gd name="T34" fmla="*/ 15875 w 29"/>
              <a:gd name="T35" fmla="*/ 92075 h 164"/>
              <a:gd name="T36" fmla="*/ 17463 w 29"/>
              <a:gd name="T37" fmla="*/ 98425 h 164"/>
              <a:gd name="T38" fmla="*/ 17463 w 29"/>
              <a:gd name="T39" fmla="*/ 104775 h 164"/>
              <a:gd name="T40" fmla="*/ 17463 w 29"/>
              <a:gd name="T41" fmla="*/ 109538 h 164"/>
              <a:gd name="T42" fmla="*/ 20638 w 29"/>
              <a:gd name="T43" fmla="*/ 115888 h 164"/>
              <a:gd name="T44" fmla="*/ 22225 w 29"/>
              <a:gd name="T45" fmla="*/ 122238 h 164"/>
              <a:gd name="T46" fmla="*/ 23813 w 29"/>
              <a:gd name="T47" fmla="*/ 128588 h 164"/>
              <a:gd name="T48" fmla="*/ 23813 w 29"/>
              <a:gd name="T49" fmla="*/ 133350 h 164"/>
              <a:gd name="T50" fmla="*/ 25400 w 29"/>
              <a:gd name="T51" fmla="*/ 139700 h 164"/>
              <a:gd name="T52" fmla="*/ 25400 w 29"/>
              <a:gd name="T53" fmla="*/ 146050 h 164"/>
              <a:gd name="T54" fmla="*/ 25400 w 29"/>
              <a:gd name="T55" fmla="*/ 152400 h 164"/>
              <a:gd name="T56" fmla="*/ 25400 w 29"/>
              <a:gd name="T57" fmla="*/ 157162 h 164"/>
              <a:gd name="T58" fmla="*/ 26988 w 29"/>
              <a:gd name="T59" fmla="*/ 163512 h 164"/>
              <a:gd name="T60" fmla="*/ 28575 w 29"/>
              <a:gd name="T61" fmla="*/ 166687 h 164"/>
              <a:gd name="T62" fmla="*/ 31750 w 29"/>
              <a:gd name="T63" fmla="*/ 171450 h 164"/>
              <a:gd name="T64" fmla="*/ 31750 w 29"/>
              <a:gd name="T65" fmla="*/ 176212 h 164"/>
              <a:gd name="T66" fmla="*/ 33338 w 29"/>
              <a:gd name="T67" fmla="*/ 180975 h 164"/>
              <a:gd name="T68" fmla="*/ 33338 w 29"/>
              <a:gd name="T69" fmla="*/ 185737 h 164"/>
              <a:gd name="T70" fmla="*/ 34925 w 29"/>
              <a:gd name="T71" fmla="*/ 192087 h 164"/>
              <a:gd name="T72" fmla="*/ 34925 w 29"/>
              <a:gd name="T73" fmla="*/ 196850 h 164"/>
              <a:gd name="T74" fmla="*/ 34925 w 29"/>
              <a:gd name="T75" fmla="*/ 203200 h 164"/>
              <a:gd name="T76" fmla="*/ 36513 w 29"/>
              <a:gd name="T77" fmla="*/ 207963 h 164"/>
              <a:gd name="T78" fmla="*/ 38100 w 29"/>
              <a:gd name="T79" fmla="*/ 211138 h 164"/>
              <a:gd name="T80" fmla="*/ 39688 w 29"/>
              <a:gd name="T81" fmla="*/ 215900 h 164"/>
              <a:gd name="T82" fmla="*/ 41275 w 29"/>
              <a:gd name="T83" fmla="*/ 219075 h 164"/>
              <a:gd name="T84" fmla="*/ 42863 w 29"/>
              <a:gd name="T85" fmla="*/ 222250 h 164"/>
              <a:gd name="T86" fmla="*/ 42863 w 29"/>
              <a:gd name="T87" fmla="*/ 228600 h 164"/>
              <a:gd name="T88" fmla="*/ 44450 w 29"/>
              <a:gd name="T89" fmla="*/ 234950 h 164"/>
              <a:gd name="T90" fmla="*/ 44450 w 29"/>
              <a:gd name="T91" fmla="*/ 241300 h 164"/>
              <a:gd name="T92" fmla="*/ 44450 w 29"/>
              <a:gd name="T93" fmla="*/ 258763 h 164"/>
              <a:gd name="T94" fmla="*/ 44450 w 29"/>
              <a:gd name="T95" fmla="*/ 258763 h 16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9"/>
              <a:gd name="T145" fmla="*/ 0 h 164"/>
              <a:gd name="T146" fmla="*/ 29 w 29"/>
              <a:gd name="T147" fmla="*/ 164 h 16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9" h="164">
                <a:moveTo>
                  <a:pt x="0" y="0"/>
                </a:moveTo>
                <a:lnTo>
                  <a:pt x="0" y="13"/>
                </a:lnTo>
                <a:lnTo>
                  <a:pt x="0" y="15"/>
                </a:lnTo>
                <a:lnTo>
                  <a:pt x="1" y="17"/>
                </a:lnTo>
                <a:lnTo>
                  <a:pt x="3" y="19"/>
                </a:lnTo>
                <a:lnTo>
                  <a:pt x="4" y="21"/>
                </a:lnTo>
                <a:lnTo>
                  <a:pt x="4" y="23"/>
                </a:lnTo>
                <a:lnTo>
                  <a:pt x="5" y="26"/>
                </a:lnTo>
                <a:lnTo>
                  <a:pt x="5" y="30"/>
                </a:lnTo>
                <a:lnTo>
                  <a:pt x="5" y="34"/>
                </a:lnTo>
                <a:lnTo>
                  <a:pt x="5" y="36"/>
                </a:lnTo>
                <a:lnTo>
                  <a:pt x="6" y="38"/>
                </a:lnTo>
                <a:lnTo>
                  <a:pt x="7" y="41"/>
                </a:lnTo>
                <a:lnTo>
                  <a:pt x="8" y="44"/>
                </a:lnTo>
                <a:lnTo>
                  <a:pt x="9" y="48"/>
                </a:lnTo>
                <a:lnTo>
                  <a:pt x="10" y="51"/>
                </a:lnTo>
                <a:lnTo>
                  <a:pt x="10" y="55"/>
                </a:lnTo>
                <a:lnTo>
                  <a:pt x="10" y="58"/>
                </a:lnTo>
                <a:lnTo>
                  <a:pt x="11" y="62"/>
                </a:lnTo>
                <a:lnTo>
                  <a:pt x="11" y="66"/>
                </a:lnTo>
                <a:lnTo>
                  <a:pt x="11" y="69"/>
                </a:lnTo>
                <a:lnTo>
                  <a:pt x="13" y="73"/>
                </a:lnTo>
                <a:lnTo>
                  <a:pt x="14" y="77"/>
                </a:lnTo>
                <a:lnTo>
                  <a:pt x="15" y="81"/>
                </a:lnTo>
                <a:lnTo>
                  <a:pt x="15" y="84"/>
                </a:lnTo>
                <a:lnTo>
                  <a:pt x="16" y="88"/>
                </a:lnTo>
                <a:lnTo>
                  <a:pt x="16" y="92"/>
                </a:lnTo>
                <a:lnTo>
                  <a:pt x="16" y="96"/>
                </a:lnTo>
                <a:lnTo>
                  <a:pt x="16" y="99"/>
                </a:lnTo>
                <a:lnTo>
                  <a:pt x="17" y="103"/>
                </a:lnTo>
                <a:lnTo>
                  <a:pt x="18" y="105"/>
                </a:lnTo>
                <a:lnTo>
                  <a:pt x="20" y="108"/>
                </a:lnTo>
                <a:lnTo>
                  <a:pt x="20" y="111"/>
                </a:lnTo>
                <a:lnTo>
                  <a:pt x="21" y="114"/>
                </a:lnTo>
                <a:lnTo>
                  <a:pt x="21" y="117"/>
                </a:lnTo>
                <a:lnTo>
                  <a:pt x="22" y="121"/>
                </a:lnTo>
                <a:lnTo>
                  <a:pt x="22" y="124"/>
                </a:lnTo>
                <a:lnTo>
                  <a:pt x="22" y="128"/>
                </a:lnTo>
                <a:lnTo>
                  <a:pt x="23" y="131"/>
                </a:lnTo>
                <a:lnTo>
                  <a:pt x="24" y="133"/>
                </a:lnTo>
                <a:lnTo>
                  <a:pt x="25" y="136"/>
                </a:lnTo>
                <a:lnTo>
                  <a:pt x="26" y="138"/>
                </a:lnTo>
                <a:lnTo>
                  <a:pt x="27" y="140"/>
                </a:lnTo>
                <a:lnTo>
                  <a:pt x="27" y="144"/>
                </a:lnTo>
                <a:lnTo>
                  <a:pt x="28" y="148"/>
                </a:lnTo>
                <a:lnTo>
                  <a:pt x="28" y="152"/>
                </a:lnTo>
                <a:lnTo>
                  <a:pt x="28" y="163"/>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34838" name="SMARTPenAnnotation101"/>
          <p:cNvSpPr>
            <a:spLocks/>
          </p:cNvSpPr>
          <p:nvPr/>
        </p:nvSpPr>
        <p:spPr bwMode="auto">
          <a:xfrm>
            <a:off x="6018213" y="5062538"/>
            <a:ext cx="109537" cy="242887"/>
          </a:xfrm>
          <a:custGeom>
            <a:avLst/>
            <a:gdLst>
              <a:gd name="T0" fmla="*/ 0 w 69"/>
              <a:gd name="T1" fmla="*/ 0 h 153"/>
              <a:gd name="T2" fmla="*/ 14287 w 69"/>
              <a:gd name="T3" fmla="*/ 0 h 153"/>
              <a:gd name="T4" fmla="*/ 15875 w 69"/>
              <a:gd name="T5" fmla="*/ 1587 h 153"/>
              <a:gd name="T6" fmla="*/ 19050 w 69"/>
              <a:gd name="T7" fmla="*/ 3175 h 153"/>
              <a:gd name="T8" fmla="*/ 22225 w 69"/>
              <a:gd name="T9" fmla="*/ 4762 h 153"/>
              <a:gd name="T10" fmla="*/ 23812 w 69"/>
              <a:gd name="T11" fmla="*/ 7937 h 153"/>
              <a:gd name="T12" fmla="*/ 25400 w 69"/>
              <a:gd name="T13" fmla="*/ 9525 h 153"/>
              <a:gd name="T14" fmla="*/ 25400 w 69"/>
              <a:gd name="T15" fmla="*/ 12700 h 153"/>
              <a:gd name="T16" fmla="*/ 26987 w 69"/>
              <a:gd name="T17" fmla="*/ 15875 h 153"/>
              <a:gd name="T18" fmla="*/ 28575 w 69"/>
              <a:gd name="T19" fmla="*/ 19050 h 153"/>
              <a:gd name="T20" fmla="*/ 31750 w 69"/>
              <a:gd name="T21" fmla="*/ 22225 h 153"/>
              <a:gd name="T22" fmla="*/ 33337 w 69"/>
              <a:gd name="T23" fmla="*/ 23812 h 153"/>
              <a:gd name="T24" fmla="*/ 34925 w 69"/>
              <a:gd name="T25" fmla="*/ 30162 h 153"/>
              <a:gd name="T26" fmla="*/ 36512 w 69"/>
              <a:gd name="T27" fmla="*/ 33337 h 153"/>
              <a:gd name="T28" fmla="*/ 38100 w 69"/>
              <a:gd name="T29" fmla="*/ 36512 h 153"/>
              <a:gd name="T30" fmla="*/ 39687 w 69"/>
              <a:gd name="T31" fmla="*/ 39687 h 153"/>
              <a:gd name="T32" fmla="*/ 42862 w 69"/>
              <a:gd name="T33" fmla="*/ 42862 h 153"/>
              <a:gd name="T34" fmla="*/ 46037 w 69"/>
              <a:gd name="T35" fmla="*/ 46037 h 153"/>
              <a:gd name="T36" fmla="*/ 49212 w 69"/>
              <a:gd name="T37" fmla="*/ 47625 h 153"/>
              <a:gd name="T38" fmla="*/ 50800 w 69"/>
              <a:gd name="T39" fmla="*/ 52387 h 153"/>
              <a:gd name="T40" fmla="*/ 50800 w 69"/>
              <a:gd name="T41" fmla="*/ 57150 h 153"/>
              <a:gd name="T42" fmla="*/ 52387 w 69"/>
              <a:gd name="T43" fmla="*/ 61912 h 153"/>
              <a:gd name="T44" fmla="*/ 53975 w 69"/>
              <a:gd name="T45" fmla="*/ 66675 h 153"/>
              <a:gd name="T46" fmla="*/ 55562 w 69"/>
              <a:gd name="T47" fmla="*/ 69850 h 153"/>
              <a:gd name="T48" fmla="*/ 58737 w 69"/>
              <a:gd name="T49" fmla="*/ 73025 h 153"/>
              <a:gd name="T50" fmla="*/ 60325 w 69"/>
              <a:gd name="T51" fmla="*/ 77787 h 153"/>
              <a:gd name="T52" fmla="*/ 60325 w 69"/>
              <a:gd name="T53" fmla="*/ 82550 h 153"/>
              <a:gd name="T54" fmla="*/ 61912 w 69"/>
              <a:gd name="T55" fmla="*/ 88900 h 153"/>
              <a:gd name="T56" fmla="*/ 61912 w 69"/>
              <a:gd name="T57" fmla="*/ 92075 h 153"/>
              <a:gd name="T58" fmla="*/ 61912 w 69"/>
              <a:gd name="T59" fmla="*/ 96837 h 153"/>
              <a:gd name="T60" fmla="*/ 61912 w 69"/>
              <a:gd name="T61" fmla="*/ 100012 h 153"/>
              <a:gd name="T62" fmla="*/ 63500 w 69"/>
              <a:gd name="T63" fmla="*/ 104775 h 153"/>
              <a:gd name="T64" fmla="*/ 65087 w 69"/>
              <a:gd name="T65" fmla="*/ 109537 h 153"/>
              <a:gd name="T66" fmla="*/ 68262 w 69"/>
              <a:gd name="T67" fmla="*/ 114300 h 153"/>
              <a:gd name="T68" fmla="*/ 68262 w 69"/>
              <a:gd name="T69" fmla="*/ 120650 h 153"/>
              <a:gd name="T70" fmla="*/ 69850 w 69"/>
              <a:gd name="T71" fmla="*/ 127000 h 153"/>
              <a:gd name="T72" fmla="*/ 69850 w 69"/>
              <a:gd name="T73" fmla="*/ 131762 h 153"/>
              <a:gd name="T74" fmla="*/ 71437 w 69"/>
              <a:gd name="T75" fmla="*/ 138112 h 153"/>
              <a:gd name="T76" fmla="*/ 74612 w 69"/>
              <a:gd name="T77" fmla="*/ 142875 h 153"/>
              <a:gd name="T78" fmla="*/ 76200 w 69"/>
              <a:gd name="T79" fmla="*/ 149225 h 153"/>
              <a:gd name="T80" fmla="*/ 77787 w 69"/>
              <a:gd name="T81" fmla="*/ 153987 h 153"/>
              <a:gd name="T82" fmla="*/ 79375 w 69"/>
              <a:gd name="T83" fmla="*/ 158750 h 153"/>
              <a:gd name="T84" fmla="*/ 79375 w 69"/>
              <a:gd name="T85" fmla="*/ 161925 h 153"/>
              <a:gd name="T86" fmla="*/ 80962 w 69"/>
              <a:gd name="T87" fmla="*/ 166687 h 153"/>
              <a:gd name="T88" fmla="*/ 82550 w 69"/>
              <a:gd name="T89" fmla="*/ 169862 h 153"/>
              <a:gd name="T90" fmla="*/ 85725 w 69"/>
              <a:gd name="T91" fmla="*/ 173037 h 153"/>
              <a:gd name="T92" fmla="*/ 87312 w 69"/>
              <a:gd name="T93" fmla="*/ 176212 h 153"/>
              <a:gd name="T94" fmla="*/ 87312 w 69"/>
              <a:gd name="T95" fmla="*/ 180975 h 153"/>
              <a:gd name="T96" fmla="*/ 88900 w 69"/>
              <a:gd name="T97" fmla="*/ 187325 h 153"/>
              <a:gd name="T98" fmla="*/ 90487 w 69"/>
              <a:gd name="T99" fmla="*/ 190500 h 153"/>
              <a:gd name="T100" fmla="*/ 92075 w 69"/>
              <a:gd name="T101" fmla="*/ 195262 h 153"/>
              <a:gd name="T102" fmla="*/ 93662 w 69"/>
              <a:gd name="T103" fmla="*/ 198437 h 153"/>
              <a:gd name="T104" fmla="*/ 96837 w 69"/>
              <a:gd name="T105" fmla="*/ 204787 h 153"/>
              <a:gd name="T106" fmla="*/ 98425 w 69"/>
              <a:gd name="T107" fmla="*/ 211137 h 153"/>
              <a:gd name="T108" fmla="*/ 98425 w 69"/>
              <a:gd name="T109" fmla="*/ 217487 h 153"/>
              <a:gd name="T110" fmla="*/ 100012 w 69"/>
              <a:gd name="T111" fmla="*/ 219075 h 153"/>
              <a:gd name="T112" fmla="*/ 101600 w 69"/>
              <a:gd name="T113" fmla="*/ 220662 h 153"/>
              <a:gd name="T114" fmla="*/ 103187 w 69"/>
              <a:gd name="T115" fmla="*/ 222250 h 153"/>
              <a:gd name="T116" fmla="*/ 104775 w 69"/>
              <a:gd name="T117" fmla="*/ 223837 h 153"/>
              <a:gd name="T118" fmla="*/ 106362 w 69"/>
              <a:gd name="T119" fmla="*/ 225425 h 153"/>
              <a:gd name="T120" fmla="*/ 107950 w 69"/>
              <a:gd name="T121" fmla="*/ 231775 h 153"/>
              <a:gd name="T122" fmla="*/ 107950 w 69"/>
              <a:gd name="T123" fmla="*/ 238125 h 153"/>
              <a:gd name="T124" fmla="*/ 107950 w 69"/>
              <a:gd name="T125" fmla="*/ 241300 h 15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9"/>
              <a:gd name="T190" fmla="*/ 0 h 153"/>
              <a:gd name="T191" fmla="*/ 69 w 69"/>
              <a:gd name="T192" fmla="*/ 153 h 15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9" h="153">
                <a:moveTo>
                  <a:pt x="0" y="0"/>
                </a:moveTo>
                <a:lnTo>
                  <a:pt x="9" y="0"/>
                </a:lnTo>
                <a:lnTo>
                  <a:pt x="10" y="1"/>
                </a:lnTo>
                <a:lnTo>
                  <a:pt x="12" y="2"/>
                </a:lnTo>
                <a:lnTo>
                  <a:pt x="14" y="3"/>
                </a:lnTo>
                <a:lnTo>
                  <a:pt x="15" y="5"/>
                </a:lnTo>
                <a:lnTo>
                  <a:pt x="16" y="6"/>
                </a:lnTo>
                <a:lnTo>
                  <a:pt x="16" y="8"/>
                </a:lnTo>
                <a:lnTo>
                  <a:pt x="17" y="10"/>
                </a:lnTo>
                <a:lnTo>
                  <a:pt x="18" y="12"/>
                </a:lnTo>
                <a:lnTo>
                  <a:pt x="20" y="14"/>
                </a:lnTo>
                <a:lnTo>
                  <a:pt x="21" y="15"/>
                </a:lnTo>
                <a:lnTo>
                  <a:pt x="22" y="19"/>
                </a:lnTo>
                <a:lnTo>
                  <a:pt x="23" y="21"/>
                </a:lnTo>
                <a:lnTo>
                  <a:pt x="24" y="23"/>
                </a:lnTo>
                <a:lnTo>
                  <a:pt x="25" y="25"/>
                </a:lnTo>
                <a:lnTo>
                  <a:pt x="27" y="27"/>
                </a:lnTo>
                <a:lnTo>
                  <a:pt x="29" y="29"/>
                </a:lnTo>
                <a:lnTo>
                  <a:pt x="31" y="30"/>
                </a:lnTo>
                <a:lnTo>
                  <a:pt x="32" y="33"/>
                </a:lnTo>
                <a:lnTo>
                  <a:pt x="32" y="36"/>
                </a:lnTo>
                <a:lnTo>
                  <a:pt x="33" y="39"/>
                </a:lnTo>
                <a:lnTo>
                  <a:pt x="34" y="42"/>
                </a:lnTo>
                <a:lnTo>
                  <a:pt x="35" y="44"/>
                </a:lnTo>
                <a:lnTo>
                  <a:pt x="37" y="46"/>
                </a:lnTo>
                <a:lnTo>
                  <a:pt x="38" y="49"/>
                </a:lnTo>
                <a:lnTo>
                  <a:pt x="38" y="52"/>
                </a:lnTo>
                <a:lnTo>
                  <a:pt x="39" y="56"/>
                </a:lnTo>
                <a:lnTo>
                  <a:pt x="39" y="58"/>
                </a:lnTo>
                <a:lnTo>
                  <a:pt x="39" y="61"/>
                </a:lnTo>
                <a:lnTo>
                  <a:pt x="39" y="63"/>
                </a:lnTo>
                <a:lnTo>
                  <a:pt x="40" y="66"/>
                </a:lnTo>
                <a:lnTo>
                  <a:pt x="41" y="69"/>
                </a:lnTo>
                <a:lnTo>
                  <a:pt x="43" y="72"/>
                </a:lnTo>
                <a:lnTo>
                  <a:pt x="43" y="76"/>
                </a:lnTo>
                <a:lnTo>
                  <a:pt x="44" y="80"/>
                </a:lnTo>
                <a:lnTo>
                  <a:pt x="44" y="83"/>
                </a:lnTo>
                <a:lnTo>
                  <a:pt x="45" y="87"/>
                </a:lnTo>
                <a:lnTo>
                  <a:pt x="47" y="90"/>
                </a:lnTo>
                <a:lnTo>
                  <a:pt x="48" y="94"/>
                </a:lnTo>
                <a:lnTo>
                  <a:pt x="49" y="97"/>
                </a:lnTo>
                <a:lnTo>
                  <a:pt x="50" y="100"/>
                </a:lnTo>
                <a:lnTo>
                  <a:pt x="50" y="102"/>
                </a:lnTo>
                <a:lnTo>
                  <a:pt x="51" y="105"/>
                </a:lnTo>
                <a:lnTo>
                  <a:pt x="52" y="107"/>
                </a:lnTo>
                <a:lnTo>
                  <a:pt x="54" y="109"/>
                </a:lnTo>
                <a:lnTo>
                  <a:pt x="55" y="111"/>
                </a:lnTo>
                <a:lnTo>
                  <a:pt x="55" y="114"/>
                </a:lnTo>
                <a:lnTo>
                  <a:pt x="56" y="118"/>
                </a:lnTo>
                <a:lnTo>
                  <a:pt x="57" y="120"/>
                </a:lnTo>
                <a:lnTo>
                  <a:pt x="58" y="123"/>
                </a:lnTo>
                <a:lnTo>
                  <a:pt x="59" y="125"/>
                </a:lnTo>
                <a:lnTo>
                  <a:pt x="61" y="129"/>
                </a:lnTo>
                <a:lnTo>
                  <a:pt x="62" y="133"/>
                </a:lnTo>
                <a:lnTo>
                  <a:pt x="62" y="137"/>
                </a:lnTo>
                <a:lnTo>
                  <a:pt x="63" y="138"/>
                </a:lnTo>
                <a:lnTo>
                  <a:pt x="64" y="139"/>
                </a:lnTo>
                <a:lnTo>
                  <a:pt x="65" y="140"/>
                </a:lnTo>
                <a:lnTo>
                  <a:pt x="66" y="141"/>
                </a:lnTo>
                <a:lnTo>
                  <a:pt x="67" y="142"/>
                </a:lnTo>
                <a:lnTo>
                  <a:pt x="68" y="146"/>
                </a:lnTo>
                <a:lnTo>
                  <a:pt x="68" y="150"/>
                </a:lnTo>
                <a:lnTo>
                  <a:pt x="68" y="152"/>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34839" name="SMARTPenAnnotation102"/>
          <p:cNvSpPr>
            <a:spLocks/>
          </p:cNvSpPr>
          <p:nvPr/>
        </p:nvSpPr>
        <p:spPr bwMode="auto">
          <a:xfrm>
            <a:off x="5991225" y="5170488"/>
            <a:ext cx="198438" cy="36512"/>
          </a:xfrm>
          <a:custGeom>
            <a:avLst/>
            <a:gdLst>
              <a:gd name="T0" fmla="*/ 0 w 125"/>
              <a:gd name="T1" fmla="*/ 0 h 23"/>
              <a:gd name="T2" fmla="*/ 4763 w 125"/>
              <a:gd name="T3" fmla="*/ 0 h 23"/>
              <a:gd name="T4" fmla="*/ 7938 w 125"/>
              <a:gd name="T5" fmla="*/ 1587 h 23"/>
              <a:gd name="T6" fmla="*/ 9525 w 125"/>
              <a:gd name="T7" fmla="*/ 3175 h 23"/>
              <a:gd name="T8" fmla="*/ 12700 w 125"/>
              <a:gd name="T9" fmla="*/ 4762 h 23"/>
              <a:gd name="T10" fmla="*/ 15875 w 125"/>
              <a:gd name="T11" fmla="*/ 6350 h 23"/>
              <a:gd name="T12" fmla="*/ 19050 w 125"/>
              <a:gd name="T13" fmla="*/ 6350 h 23"/>
              <a:gd name="T14" fmla="*/ 22225 w 125"/>
              <a:gd name="T15" fmla="*/ 7937 h 23"/>
              <a:gd name="T16" fmla="*/ 25400 w 125"/>
              <a:gd name="T17" fmla="*/ 7937 h 23"/>
              <a:gd name="T18" fmla="*/ 30163 w 125"/>
              <a:gd name="T19" fmla="*/ 7937 h 23"/>
              <a:gd name="T20" fmla="*/ 34925 w 125"/>
              <a:gd name="T21" fmla="*/ 7937 h 23"/>
              <a:gd name="T22" fmla="*/ 39688 w 125"/>
              <a:gd name="T23" fmla="*/ 9525 h 23"/>
              <a:gd name="T24" fmla="*/ 42863 w 125"/>
              <a:gd name="T25" fmla="*/ 11112 h 23"/>
              <a:gd name="T26" fmla="*/ 47625 w 125"/>
              <a:gd name="T27" fmla="*/ 12700 h 23"/>
              <a:gd name="T28" fmla="*/ 50800 w 125"/>
              <a:gd name="T29" fmla="*/ 14287 h 23"/>
              <a:gd name="T30" fmla="*/ 55563 w 125"/>
              <a:gd name="T31" fmla="*/ 15875 h 23"/>
              <a:gd name="T32" fmla="*/ 61913 w 125"/>
              <a:gd name="T33" fmla="*/ 15875 h 23"/>
              <a:gd name="T34" fmla="*/ 66675 w 125"/>
              <a:gd name="T35" fmla="*/ 17462 h 23"/>
              <a:gd name="T36" fmla="*/ 73025 w 125"/>
              <a:gd name="T37" fmla="*/ 17462 h 23"/>
              <a:gd name="T38" fmla="*/ 84138 w 125"/>
              <a:gd name="T39" fmla="*/ 17462 h 23"/>
              <a:gd name="T40" fmla="*/ 95250 w 125"/>
              <a:gd name="T41" fmla="*/ 17462 h 23"/>
              <a:gd name="T42" fmla="*/ 101600 w 125"/>
              <a:gd name="T43" fmla="*/ 19050 h 23"/>
              <a:gd name="T44" fmla="*/ 107950 w 125"/>
              <a:gd name="T45" fmla="*/ 20637 h 23"/>
              <a:gd name="T46" fmla="*/ 114300 w 125"/>
              <a:gd name="T47" fmla="*/ 22225 h 23"/>
              <a:gd name="T48" fmla="*/ 119063 w 125"/>
              <a:gd name="T49" fmla="*/ 23812 h 23"/>
              <a:gd name="T50" fmla="*/ 122238 w 125"/>
              <a:gd name="T51" fmla="*/ 25400 h 23"/>
              <a:gd name="T52" fmla="*/ 127000 w 125"/>
              <a:gd name="T53" fmla="*/ 25400 h 23"/>
              <a:gd name="T54" fmla="*/ 131763 w 125"/>
              <a:gd name="T55" fmla="*/ 25400 h 23"/>
              <a:gd name="T56" fmla="*/ 136525 w 125"/>
              <a:gd name="T57" fmla="*/ 25400 h 23"/>
              <a:gd name="T58" fmla="*/ 146050 w 125"/>
              <a:gd name="T59" fmla="*/ 26987 h 23"/>
              <a:gd name="T60" fmla="*/ 160338 w 125"/>
              <a:gd name="T61" fmla="*/ 26987 h 23"/>
              <a:gd name="T62" fmla="*/ 195263 w 125"/>
              <a:gd name="T63" fmla="*/ 26987 h 23"/>
              <a:gd name="T64" fmla="*/ 196850 w 125"/>
              <a:gd name="T65" fmla="*/ 26987 h 23"/>
              <a:gd name="T66" fmla="*/ 196850 w 125"/>
              <a:gd name="T67" fmla="*/ 28575 h 23"/>
              <a:gd name="T68" fmla="*/ 196850 w 125"/>
              <a:gd name="T69" fmla="*/ 34925 h 2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5"/>
              <a:gd name="T106" fmla="*/ 0 h 23"/>
              <a:gd name="T107" fmla="*/ 125 w 125"/>
              <a:gd name="T108" fmla="*/ 23 h 2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5" h="23">
                <a:moveTo>
                  <a:pt x="0" y="0"/>
                </a:moveTo>
                <a:lnTo>
                  <a:pt x="3" y="0"/>
                </a:lnTo>
                <a:lnTo>
                  <a:pt x="5" y="1"/>
                </a:lnTo>
                <a:lnTo>
                  <a:pt x="6" y="2"/>
                </a:lnTo>
                <a:lnTo>
                  <a:pt x="8" y="3"/>
                </a:lnTo>
                <a:lnTo>
                  <a:pt x="10" y="4"/>
                </a:lnTo>
                <a:lnTo>
                  <a:pt x="12" y="4"/>
                </a:lnTo>
                <a:lnTo>
                  <a:pt x="14" y="5"/>
                </a:lnTo>
                <a:lnTo>
                  <a:pt x="16" y="5"/>
                </a:lnTo>
                <a:lnTo>
                  <a:pt x="19" y="5"/>
                </a:lnTo>
                <a:lnTo>
                  <a:pt x="22" y="5"/>
                </a:lnTo>
                <a:lnTo>
                  <a:pt x="25" y="6"/>
                </a:lnTo>
                <a:lnTo>
                  <a:pt x="27" y="7"/>
                </a:lnTo>
                <a:lnTo>
                  <a:pt x="30" y="8"/>
                </a:lnTo>
                <a:lnTo>
                  <a:pt x="32" y="9"/>
                </a:lnTo>
                <a:lnTo>
                  <a:pt x="35" y="10"/>
                </a:lnTo>
                <a:lnTo>
                  <a:pt x="39" y="10"/>
                </a:lnTo>
                <a:lnTo>
                  <a:pt x="42" y="11"/>
                </a:lnTo>
                <a:lnTo>
                  <a:pt x="46" y="11"/>
                </a:lnTo>
                <a:lnTo>
                  <a:pt x="53" y="11"/>
                </a:lnTo>
                <a:lnTo>
                  <a:pt x="60" y="11"/>
                </a:lnTo>
                <a:lnTo>
                  <a:pt x="64" y="12"/>
                </a:lnTo>
                <a:lnTo>
                  <a:pt x="68" y="13"/>
                </a:lnTo>
                <a:lnTo>
                  <a:pt x="72" y="14"/>
                </a:lnTo>
                <a:lnTo>
                  <a:pt x="75" y="15"/>
                </a:lnTo>
                <a:lnTo>
                  <a:pt x="77" y="16"/>
                </a:lnTo>
                <a:lnTo>
                  <a:pt x="80" y="16"/>
                </a:lnTo>
                <a:lnTo>
                  <a:pt x="83" y="16"/>
                </a:lnTo>
                <a:lnTo>
                  <a:pt x="86" y="16"/>
                </a:lnTo>
                <a:lnTo>
                  <a:pt x="92" y="17"/>
                </a:lnTo>
                <a:lnTo>
                  <a:pt x="101" y="17"/>
                </a:lnTo>
                <a:lnTo>
                  <a:pt x="123" y="17"/>
                </a:lnTo>
                <a:lnTo>
                  <a:pt x="124" y="17"/>
                </a:lnTo>
                <a:lnTo>
                  <a:pt x="124" y="18"/>
                </a:lnTo>
                <a:lnTo>
                  <a:pt x="124" y="22"/>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34840" name="SMARTPenAnnotation103"/>
          <p:cNvSpPr>
            <a:spLocks/>
          </p:cNvSpPr>
          <p:nvPr/>
        </p:nvSpPr>
        <p:spPr bwMode="auto">
          <a:xfrm>
            <a:off x="6197600" y="5089525"/>
            <a:ext cx="250825" cy="234950"/>
          </a:xfrm>
          <a:custGeom>
            <a:avLst/>
            <a:gdLst>
              <a:gd name="T0" fmla="*/ 7937 w 158"/>
              <a:gd name="T1" fmla="*/ 26988 h 148"/>
              <a:gd name="T2" fmla="*/ 7937 w 158"/>
              <a:gd name="T3" fmla="*/ 22225 h 148"/>
              <a:gd name="T4" fmla="*/ 11112 w 158"/>
              <a:gd name="T5" fmla="*/ 20637 h 148"/>
              <a:gd name="T6" fmla="*/ 17462 w 158"/>
              <a:gd name="T7" fmla="*/ 15875 h 148"/>
              <a:gd name="T8" fmla="*/ 23812 w 158"/>
              <a:gd name="T9" fmla="*/ 12700 h 148"/>
              <a:gd name="T10" fmla="*/ 34925 w 158"/>
              <a:gd name="T11" fmla="*/ 7937 h 148"/>
              <a:gd name="T12" fmla="*/ 44450 w 158"/>
              <a:gd name="T13" fmla="*/ 3175 h 148"/>
              <a:gd name="T14" fmla="*/ 55563 w 158"/>
              <a:gd name="T15" fmla="*/ 1588 h 148"/>
              <a:gd name="T16" fmla="*/ 69850 w 158"/>
              <a:gd name="T17" fmla="*/ 0 h 148"/>
              <a:gd name="T18" fmla="*/ 85725 w 158"/>
              <a:gd name="T19" fmla="*/ 6350 h 148"/>
              <a:gd name="T20" fmla="*/ 98425 w 158"/>
              <a:gd name="T21" fmla="*/ 9525 h 148"/>
              <a:gd name="T22" fmla="*/ 103188 w 158"/>
              <a:gd name="T23" fmla="*/ 9525 h 148"/>
              <a:gd name="T24" fmla="*/ 104775 w 158"/>
              <a:gd name="T25" fmla="*/ 14288 h 148"/>
              <a:gd name="T26" fmla="*/ 107950 w 158"/>
              <a:gd name="T27" fmla="*/ 15875 h 148"/>
              <a:gd name="T28" fmla="*/ 112713 w 158"/>
              <a:gd name="T29" fmla="*/ 19050 h 148"/>
              <a:gd name="T30" fmla="*/ 114300 w 158"/>
              <a:gd name="T31" fmla="*/ 22225 h 148"/>
              <a:gd name="T32" fmla="*/ 120650 w 158"/>
              <a:gd name="T33" fmla="*/ 30162 h 148"/>
              <a:gd name="T34" fmla="*/ 123825 w 158"/>
              <a:gd name="T35" fmla="*/ 39687 h 148"/>
              <a:gd name="T36" fmla="*/ 123825 w 158"/>
              <a:gd name="T37" fmla="*/ 50800 h 148"/>
              <a:gd name="T38" fmla="*/ 123825 w 158"/>
              <a:gd name="T39" fmla="*/ 60325 h 148"/>
              <a:gd name="T40" fmla="*/ 119063 w 158"/>
              <a:gd name="T41" fmla="*/ 69850 h 148"/>
              <a:gd name="T42" fmla="*/ 117475 w 158"/>
              <a:gd name="T43" fmla="*/ 79375 h 148"/>
              <a:gd name="T44" fmla="*/ 115888 w 158"/>
              <a:gd name="T45" fmla="*/ 87312 h 148"/>
              <a:gd name="T46" fmla="*/ 114300 w 158"/>
              <a:gd name="T47" fmla="*/ 95250 h 148"/>
              <a:gd name="T48" fmla="*/ 109538 w 158"/>
              <a:gd name="T49" fmla="*/ 104775 h 148"/>
              <a:gd name="T50" fmla="*/ 107950 w 158"/>
              <a:gd name="T51" fmla="*/ 115888 h 148"/>
              <a:gd name="T52" fmla="*/ 104775 w 158"/>
              <a:gd name="T53" fmla="*/ 123825 h 148"/>
              <a:gd name="T54" fmla="*/ 98425 w 158"/>
              <a:gd name="T55" fmla="*/ 136525 h 148"/>
              <a:gd name="T56" fmla="*/ 95250 w 158"/>
              <a:gd name="T57" fmla="*/ 146050 h 148"/>
              <a:gd name="T58" fmla="*/ 84137 w 158"/>
              <a:gd name="T59" fmla="*/ 165100 h 148"/>
              <a:gd name="T60" fmla="*/ 80962 w 158"/>
              <a:gd name="T61" fmla="*/ 173037 h 148"/>
              <a:gd name="T62" fmla="*/ 79375 w 158"/>
              <a:gd name="T63" fmla="*/ 185737 h 148"/>
              <a:gd name="T64" fmla="*/ 71437 w 158"/>
              <a:gd name="T65" fmla="*/ 187325 h 148"/>
              <a:gd name="T66" fmla="*/ 71437 w 158"/>
              <a:gd name="T67" fmla="*/ 195262 h 148"/>
              <a:gd name="T68" fmla="*/ 77787 w 158"/>
              <a:gd name="T69" fmla="*/ 196850 h 148"/>
              <a:gd name="T70" fmla="*/ 95250 w 158"/>
              <a:gd name="T71" fmla="*/ 198437 h 148"/>
              <a:gd name="T72" fmla="*/ 104775 w 158"/>
              <a:gd name="T73" fmla="*/ 203200 h 148"/>
              <a:gd name="T74" fmla="*/ 114300 w 158"/>
              <a:gd name="T75" fmla="*/ 204788 h 148"/>
              <a:gd name="T76" fmla="*/ 125413 w 158"/>
              <a:gd name="T77" fmla="*/ 207963 h 148"/>
              <a:gd name="T78" fmla="*/ 136525 w 158"/>
              <a:gd name="T79" fmla="*/ 211138 h 148"/>
              <a:gd name="T80" fmla="*/ 149225 w 158"/>
              <a:gd name="T81" fmla="*/ 212725 h 148"/>
              <a:gd name="T82" fmla="*/ 160337 w 158"/>
              <a:gd name="T83" fmla="*/ 217488 h 148"/>
              <a:gd name="T84" fmla="*/ 173037 w 158"/>
              <a:gd name="T85" fmla="*/ 220663 h 148"/>
              <a:gd name="T86" fmla="*/ 184150 w 158"/>
              <a:gd name="T87" fmla="*/ 222250 h 148"/>
              <a:gd name="T88" fmla="*/ 193675 w 158"/>
              <a:gd name="T89" fmla="*/ 225425 h 148"/>
              <a:gd name="T90" fmla="*/ 207963 w 158"/>
              <a:gd name="T91" fmla="*/ 231775 h 148"/>
              <a:gd name="T92" fmla="*/ 219075 w 158"/>
              <a:gd name="T93" fmla="*/ 231775 h 148"/>
              <a:gd name="T94" fmla="*/ 249238 w 158"/>
              <a:gd name="T95" fmla="*/ 233363 h 14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58"/>
              <a:gd name="T145" fmla="*/ 0 h 148"/>
              <a:gd name="T146" fmla="*/ 158 w 158"/>
              <a:gd name="T147" fmla="*/ 148 h 14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58" h="148">
                <a:moveTo>
                  <a:pt x="0" y="17"/>
                </a:moveTo>
                <a:lnTo>
                  <a:pt x="5" y="17"/>
                </a:lnTo>
                <a:lnTo>
                  <a:pt x="5" y="14"/>
                </a:lnTo>
                <a:lnTo>
                  <a:pt x="6" y="13"/>
                </a:lnTo>
                <a:lnTo>
                  <a:pt x="7" y="13"/>
                </a:lnTo>
                <a:lnTo>
                  <a:pt x="8" y="12"/>
                </a:lnTo>
                <a:lnTo>
                  <a:pt x="11" y="10"/>
                </a:lnTo>
                <a:lnTo>
                  <a:pt x="13" y="9"/>
                </a:lnTo>
                <a:lnTo>
                  <a:pt x="15" y="8"/>
                </a:lnTo>
                <a:lnTo>
                  <a:pt x="19" y="7"/>
                </a:lnTo>
                <a:lnTo>
                  <a:pt x="22" y="5"/>
                </a:lnTo>
                <a:lnTo>
                  <a:pt x="24" y="3"/>
                </a:lnTo>
                <a:lnTo>
                  <a:pt x="28" y="2"/>
                </a:lnTo>
                <a:lnTo>
                  <a:pt x="32" y="1"/>
                </a:lnTo>
                <a:lnTo>
                  <a:pt x="35" y="1"/>
                </a:lnTo>
                <a:lnTo>
                  <a:pt x="38" y="0"/>
                </a:lnTo>
                <a:lnTo>
                  <a:pt x="44" y="0"/>
                </a:lnTo>
                <a:lnTo>
                  <a:pt x="47" y="1"/>
                </a:lnTo>
                <a:lnTo>
                  <a:pt x="54" y="4"/>
                </a:lnTo>
                <a:lnTo>
                  <a:pt x="58" y="5"/>
                </a:lnTo>
                <a:lnTo>
                  <a:pt x="62" y="6"/>
                </a:lnTo>
                <a:lnTo>
                  <a:pt x="63" y="6"/>
                </a:lnTo>
                <a:lnTo>
                  <a:pt x="65" y="6"/>
                </a:lnTo>
                <a:lnTo>
                  <a:pt x="66" y="7"/>
                </a:lnTo>
                <a:lnTo>
                  <a:pt x="66" y="9"/>
                </a:lnTo>
                <a:lnTo>
                  <a:pt x="67" y="10"/>
                </a:lnTo>
                <a:lnTo>
                  <a:pt x="68" y="10"/>
                </a:lnTo>
                <a:lnTo>
                  <a:pt x="70" y="11"/>
                </a:lnTo>
                <a:lnTo>
                  <a:pt x="71" y="12"/>
                </a:lnTo>
                <a:lnTo>
                  <a:pt x="72" y="13"/>
                </a:lnTo>
                <a:lnTo>
                  <a:pt x="72" y="14"/>
                </a:lnTo>
                <a:lnTo>
                  <a:pt x="74" y="18"/>
                </a:lnTo>
                <a:lnTo>
                  <a:pt x="76" y="19"/>
                </a:lnTo>
                <a:lnTo>
                  <a:pt x="77" y="21"/>
                </a:lnTo>
                <a:lnTo>
                  <a:pt x="78" y="25"/>
                </a:lnTo>
                <a:lnTo>
                  <a:pt x="78" y="28"/>
                </a:lnTo>
                <a:lnTo>
                  <a:pt x="78" y="32"/>
                </a:lnTo>
                <a:lnTo>
                  <a:pt x="78" y="36"/>
                </a:lnTo>
                <a:lnTo>
                  <a:pt x="78" y="38"/>
                </a:lnTo>
                <a:lnTo>
                  <a:pt x="75" y="42"/>
                </a:lnTo>
                <a:lnTo>
                  <a:pt x="75" y="44"/>
                </a:lnTo>
                <a:lnTo>
                  <a:pt x="74" y="47"/>
                </a:lnTo>
                <a:lnTo>
                  <a:pt x="74" y="50"/>
                </a:lnTo>
                <a:lnTo>
                  <a:pt x="73" y="53"/>
                </a:lnTo>
                <a:lnTo>
                  <a:pt x="73" y="55"/>
                </a:lnTo>
                <a:lnTo>
                  <a:pt x="73" y="58"/>
                </a:lnTo>
                <a:lnTo>
                  <a:pt x="72" y="60"/>
                </a:lnTo>
                <a:lnTo>
                  <a:pt x="70" y="64"/>
                </a:lnTo>
                <a:lnTo>
                  <a:pt x="69" y="66"/>
                </a:lnTo>
                <a:lnTo>
                  <a:pt x="68" y="69"/>
                </a:lnTo>
                <a:lnTo>
                  <a:pt x="68" y="73"/>
                </a:lnTo>
                <a:lnTo>
                  <a:pt x="67" y="75"/>
                </a:lnTo>
                <a:lnTo>
                  <a:pt x="66" y="78"/>
                </a:lnTo>
                <a:lnTo>
                  <a:pt x="64" y="82"/>
                </a:lnTo>
                <a:lnTo>
                  <a:pt x="62" y="86"/>
                </a:lnTo>
                <a:lnTo>
                  <a:pt x="62" y="89"/>
                </a:lnTo>
                <a:lnTo>
                  <a:pt x="60" y="92"/>
                </a:lnTo>
                <a:lnTo>
                  <a:pt x="57" y="100"/>
                </a:lnTo>
                <a:lnTo>
                  <a:pt x="53" y="104"/>
                </a:lnTo>
                <a:lnTo>
                  <a:pt x="52" y="106"/>
                </a:lnTo>
                <a:lnTo>
                  <a:pt x="51" y="109"/>
                </a:lnTo>
                <a:lnTo>
                  <a:pt x="51" y="113"/>
                </a:lnTo>
                <a:lnTo>
                  <a:pt x="50" y="117"/>
                </a:lnTo>
                <a:lnTo>
                  <a:pt x="50" y="118"/>
                </a:lnTo>
                <a:lnTo>
                  <a:pt x="45" y="118"/>
                </a:lnTo>
                <a:lnTo>
                  <a:pt x="45" y="123"/>
                </a:lnTo>
                <a:lnTo>
                  <a:pt x="45" y="124"/>
                </a:lnTo>
                <a:lnTo>
                  <a:pt x="49" y="124"/>
                </a:lnTo>
                <a:lnTo>
                  <a:pt x="58" y="124"/>
                </a:lnTo>
                <a:lnTo>
                  <a:pt x="60" y="125"/>
                </a:lnTo>
                <a:lnTo>
                  <a:pt x="64" y="127"/>
                </a:lnTo>
                <a:lnTo>
                  <a:pt x="66" y="128"/>
                </a:lnTo>
                <a:lnTo>
                  <a:pt x="69" y="128"/>
                </a:lnTo>
                <a:lnTo>
                  <a:pt x="72" y="129"/>
                </a:lnTo>
                <a:lnTo>
                  <a:pt x="75" y="130"/>
                </a:lnTo>
                <a:lnTo>
                  <a:pt x="79" y="131"/>
                </a:lnTo>
                <a:lnTo>
                  <a:pt x="83" y="132"/>
                </a:lnTo>
                <a:lnTo>
                  <a:pt x="86" y="133"/>
                </a:lnTo>
                <a:lnTo>
                  <a:pt x="90" y="134"/>
                </a:lnTo>
                <a:lnTo>
                  <a:pt x="94" y="134"/>
                </a:lnTo>
                <a:lnTo>
                  <a:pt x="97" y="135"/>
                </a:lnTo>
                <a:lnTo>
                  <a:pt x="101" y="137"/>
                </a:lnTo>
                <a:lnTo>
                  <a:pt x="105" y="138"/>
                </a:lnTo>
                <a:lnTo>
                  <a:pt x="109" y="139"/>
                </a:lnTo>
                <a:lnTo>
                  <a:pt x="112" y="140"/>
                </a:lnTo>
                <a:lnTo>
                  <a:pt x="116" y="140"/>
                </a:lnTo>
                <a:lnTo>
                  <a:pt x="119" y="141"/>
                </a:lnTo>
                <a:lnTo>
                  <a:pt x="122" y="142"/>
                </a:lnTo>
                <a:lnTo>
                  <a:pt x="127" y="145"/>
                </a:lnTo>
                <a:lnTo>
                  <a:pt x="131" y="146"/>
                </a:lnTo>
                <a:lnTo>
                  <a:pt x="135" y="146"/>
                </a:lnTo>
                <a:lnTo>
                  <a:pt x="138" y="146"/>
                </a:lnTo>
                <a:lnTo>
                  <a:pt x="142" y="146"/>
                </a:lnTo>
                <a:lnTo>
                  <a:pt x="157" y="147"/>
                </a:lnTo>
                <a:lnTo>
                  <a:pt x="152" y="147"/>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34841" name="SMARTPenAnnotation104"/>
          <p:cNvSpPr>
            <a:spLocks/>
          </p:cNvSpPr>
          <p:nvPr/>
        </p:nvSpPr>
        <p:spPr bwMode="auto">
          <a:xfrm>
            <a:off x="7062788" y="5116513"/>
            <a:ext cx="47625" cy="225425"/>
          </a:xfrm>
          <a:custGeom>
            <a:avLst/>
            <a:gdLst>
              <a:gd name="T0" fmla="*/ 0 w 30"/>
              <a:gd name="T1" fmla="*/ 0 h 142"/>
              <a:gd name="T2" fmla="*/ 9525 w 30"/>
              <a:gd name="T3" fmla="*/ 0 h 142"/>
              <a:gd name="T4" fmla="*/ 9525 w 30"/>
              <a:gd name="T5" fmla="*/ 52388 h 142"/>
              <a:gd name="T6" fmla="*/ 11113 w 30"/>
              <a:gd name="T7" fmla="*/ 57150 h 142"/>
              <a:gd name="T8" fmla="*/ 12700 w 30"/>
              <a:gd name="T9" fmla="*/ 60325 h 142"/>
              <a:gd name="T10" fmla="*/ 14288 w 30"/>
              <a:gd name="T11" fmla="*/ 65087 h 142"/>
              <a:gd name="T12" fmla="*/ 15875 w 30"/>
              <a:gd name="T13" fmla="*/ 68262 h 142"/>
              <a:gd name="T14" fmla="*/ 15875 w 30"/>
              <a:gd name="T15" fmla="*/ 73025 h 142"/>
              <a:gd name="T16" fmla="*/ 17463 w 30"/>
              <a:gd name="T17" fmla="*/ 79375 h 142"/>
              <a:gd name="T18" fmla="*/ 17463 w 30"/>
              <a:gd name="T19" fmla="*/ 84137 h 142"/>
              <a:gd name="T20" fmla="*/ 17463 w 30"/>
              <a:gd name="T21" fmla="*/ 90487 h 142"/>
              <a:gd name="T22" fmla="*/ 17463 w 30"/>
              <a:gd name="T23" fmla="*/ 101600 h 142"/>
              <a:gd name="T24" fmla="*/ 19050 w 30"/>
              <a:gd name="T25" fmla="*/ 112713 h 142"/>
              <a:gd name="T26" fmla="*/ 19050 w 30"/>
              <a:gd name="T27" fmla="*/ 119062 h 142"/>
              <a:gd name="T28" fmla="*/ 20638 w 30"/>
              <a:gd name="T29" fmla="*/ 125412 h 142"/>
              <a:gd name="T30" fmla="*/ 23813 w 30"/>
              <a:gd name="T31" fmla="*/ 131762 h 142"/>
              <a:gd name="T32" fmla="*/ 23813 w 30"/>
              <a:gd name="T33" fmla="*/ 136525 h 142"/>
              <a:gd name="T34" fmla="*/ 25400 w 30"/>
              <a:gd name="T35" fmla="*/ 142875 h 142"/>
              <a:gd name="T36" fmla="*/ 25400 w 30"/>
              <a:gd name="T37" fmla="*/ 149225 h 142"/>
              <a:gd name="T38" fmla="*/ 26988 w 30"/>
              <a:gd name="T39" fmla="*/ 155575 h 142"/>
              <a:gd name="T40" fmla="*/ 30163 w 30"/>
              <a:gd name="T41" fmla="*/ 160337 h 142"/>
              <a:gd name="T42" fmla="*/ 31750 w 30"/>
              <a:gd name="T43" fmla="*/ 166687 h 142"/>
              <a:gd name="T44" fmla="*/ 33338 w 30"/>
              <a:gd name="T45" fmla="*/ 171450 h 142"/>
              <a:gd name="T46" fmla="*/ 34925 w 30"/>
              <a:gd name="T47" fmla="*/ 176212 h 142"/>
              <a:gd name="T48" fmla="*/ 34925 w 30"/>
              <a:gd name="T49" fmla="*/ 179387 h 142"/>
              <a:gd name="T50" fmla="*/ 34925 w 30"/>
              <a:gd name="T51" fmla="*/ 184150 h 142"/>
              <a:gd name="T52" fmla="*/ 34925 w 30"/>
              <a:gd name="T53" fmla="*/ 188912 h 142"/>
              <a:gd name="T54" fmla="*/ 36513 w 30"/>
              <a:gd name="T55" fmla="*/ 195262 h 142"/>
              <a:gd name="T56" fmla="*/ 36513 w 30"/>
              <a:gd name="T57" fmla="*/ 200025 h 142"/>
              <a:gd name="T58" fmla="*/ 38100 w 30"/>
              <a:gd name="T59" fmla="*/ 203200 h 142"/>
              <a:gd name="T60" fmla="*/ 44450 w 30"/>
              <a:gd name="T61" fmla="*/ 212725 h 142"/>
              <a:gd name="T62" fmla="*/ 44450 w 30"/>
              <a:gd name="T63" fmla="*/ 215900 h 142"/>
              <a:gd name="T64" fmla="*/ 46038 w 30"/>
              <a:gd name="T65" fmla="*/ 223838 h 1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
              <a:gd name="T100" fmla="*/ 0 h 142"/>
              <a:gd name="T101" fmla="*/ 30 w 30"/>
              <a:gd name="T102" fmla="*/ 142 h 14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 h="142">
                <a:moveTo>
                  <a:pt x="0" y="0"/>
                </a:moveTo>
                <a:lnTo>
                  <a:pt x="6" y="0"/>
                </a:lnTo>
                <a:lnTo>
                  <a:pt x="6" y="33"/>
                </a:lnTo>
                <a:lnTo>
                  <a:pt x="7" y="36"/>
                </a:lnTo>
                <a:lnTo>
                  <a:pt x="8" y="38"/>
                </a:lnTo>
                <a:lnTo>
                  <a:pt x="9" y="41"/>
                </a:lnTo>
                <a:lnTo>
                  <a:pt x="10" y="43"/>
                </a:lnTo>
                <a:lnTo>
                  <a:pt x="10" y="46"/>
                </a:lnTo>
                <a:lnTo>
                  <a:pt x="11" y="50"/>
                </a:lnTo>
                <a:lnTo>
                  <a:pt x="11" y="53"/>
                </a:lnTo>
                <a:lnTo>
                  <a:pt x="11" y="57"/>
                </a:lnTo>
                <a:lnTo>
                  <a:pt x="11" y="64"/>
                </a:lnTo>
                <a:lnTo>
                  <a:pt x="12" y="71"/>
                </a:lnTo>
                <a:lnTo>
                  <a:pt x="12" y="75"/>
                </a:lnTo>
                <a:lnTo>
                  <a:pt x="13" y="79"/>
                </a:lnTo>
                <a:lnTo>
                  <a:pt x="15" y="83"/>
                </a:lnTo>
                <a:lnTo>
                  <a:pt x="15" y="86"/>
                </a:lnTo>
                <a:lnTo>
                  <a:pt x="16" y="90"/>
                </a:lnTo>
                <a:lnTo>
                  <a:pt x="16" y="94"/>
                </a:lnTo>
                <a:lnTo>
                  <a:pt x="17" y="98"/>
                </a:lnTo>
                <a:lnTo>
                  <a:pt x="19" y="101"/>
                </a:lnTo>
                <a:lnTo>
                  <a:pt x="20" y="105"/>
                </a:lnTo>
                <a:lnTo>
                  <a:pt x="21" y="108"/>
                </a:lnTo>
                <a:lnTo>
                  <a:pt x="22" y="111"/>
                </a:lnTo>
                <a:lnTo>
                  <a:pt x="22" y="113"/>
                </a:lnTo>
                <a:lnTo>
                  <a:pt x="22" y="116"/>
                </a:lnTo>
                <a:lnTo>
                  <a:pt x="22" y="119"/>
                </a:lnTo>
                <a:lnTo>
                  <a:pt x="23" y="123"/>
                </a:lnTo>
                <a:lnTo>
                  <a:pt x="23" y="126"/>
                </a:lnTo>
                <a:lnTo>
                  <a:pt x="24" y="128"/>
                </a:lnTo>
                <a:lnTo>
                  <a:pt x="28" y="134"/>
                </a:lnTo>
                <a:lnTo>
                  <a:pt x="28" y="136"/>
                </a:lnTo>
                <a:lnTo>
                  <a:pt x="29" y="141"/>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34842" name="SMARTPenAnnotation105"/>
          <p:cNvSpPr>
            <a:spLocks/>
          </p:cNvSpPr>
          <p:nvPr/>
        </p:nvSpPr>
        <p:spPr bwMode="auto">
          <a:xfrm>
            <a:off x="6965950" y="5170488"/>
            <a:ext cx="169863" cy="28575"/>
          </a:xfrm>
          <a:custGeom>
            <a:avLst/>
            <a:gdLst>
              <a:gd name="T0" fmla="*/ 0 w 107"/>
              <a:gd name="T1" fmla="*/ 0 h 18"/>
              <a:gd name="T2" fmla="*/ 12700 w 107"/>
              <a:gd name="T3" fmla="*/ 0 h 18"/>
              <a:gd name="T4" fmla="*/ 14288 w 107"/>
              <a:gd name="T5" fmla="*/ 1588 h 18"/>
              <a:gd name="T6" fmla="*/ 17463 w 107"/>
              <a:gd name="T7" fmla="*/ 3175 h 18"/>
              <a:gd name="T8" fmla="*/ 20638 w 107"/>
              <a:gd name="T9" fmla="*/ 4762 h 18"/>
              <a:gd name="T10" fmla="*/ 23813 w 107"/>
              <a:gd name="T11" fmla="*/ 6350 h 18"/>
              <a:gd name="T12" fmla="*/ 25400 w 107"/>
              <a:gd name="T13" fmla="*/ 6350 h 18"/>
              <a:gd name="T14" fmla="*/ 28575 w 107"/>
              <a:gd name="T15" fmla="*/ 7937 h 18"/>
              <a:gd name="T16" fmla="*/ 33338 w 107"/>
              <a:gd name="T17" fmla="*/ 7937 h 18"/>
              <a:gd name="T18" fmla="*/ 38100 w 107"/>
              <a:gd name="T19" fmla="*/ 7937 h 18"/>
              <a:gd name="T20" fmla="*/ 42863 w 107"/>
              <a:gd name="T21" fmla="*/ 7937 h 18"/>
              <a:gd name="T22" fmla="*/ 47625 w 107"/>
              <a:gd name="T23" fmla="*/ 9525 h 18"/>
              <a:gd name="T24" fmla="*/ 50800 w 107"/>
              <a:gd name="T25" fmla="*/ 11112 h 18"/>
              <a:gd name="T26" fmla="*/ 53975 w 107"/>
              <a:gd name="T27" fmla="*/ 12700 h 18"/>
              <a:gd name="T28" fmla="*/ 58738 w 107"/>
              <a:gd name="T29" fmla="*/ 14288 h 18"/>
              <a:gd name="T30" fmla="*/ 63500 w 107"/>
              <a:gd name="T31" fmla="*/ 15875 h 18"/>
              <a:gd name="T32" fmla="*/ 69850 w 107"/>
              <a:gd name="T33" fmla="*/ 15875 h 18"/>
              <a:gd name="T34" fmla="*/ 74613 w 107"/>
              <a:gd name="T35" fmla="*/ 17462 h 18"/>
              <a:gd name="T36" fmla="*/ 80963 w 107"/>
              <a:gd name="T37" fmla="*/ 17462 h 18"/>
              <a:gd name="T38" fmla="*/ 95250 w 107"/>
              <a:gd name="T39" fmla="*/ 17462 h 18"/>
              <a:gd name="T40" fmla="*/ 127000 w 107"/>
              <a:gd name="T41" fmla="*/ 17462 h 18"/>
              <a:gd name="T42" fmla="*/ 144463 w 107"/>
              <a:gd name="T43" fmla="*/ 17462 h 18"/>
              <a:gd name="T44" fmla="*/ 147638 w 107"/>
              <a:gd name="T45" fmla="*/ 15875 h 18"/>
              <a:gd name="T46" fmla="*/ 147638 w 107"/>
              <a:gd name="T47" fmla="*/ 14288 h 18"/>
              <a:gd name="T48" fmla="*/ 149225 w 107"/>
              <a:gd name="T49" fmla="*/ 12700 h 18"/>
              <a:gd name="T50" fmla="*/ 150813 w 107"/>
              <a:gd name="T51" fmla="*/ 11112 h 18"/>
              <a:gd name="T52" fmla="*/ 152400 w 107"/>
              <a:gd name="T53" fmla="*/ 11112 h 18"/>
              <a:gd name="T54" fmla="*/ 155575 w 107"/>
              <a:gd name="T55" fmla="*/ 9525 h 18"/>
              <a:gd name="T56" fmla="*/ 160338 w 107"/>
              <a:gd name="T57" fmla="*/ 9525 h 18"/>
              <a:gd name="T58" fmla="*/ 166688 w 107"/>
              <a:gd name="T59" fmla="*/ 9525 h 18"/>
              <a:gd name="T60" fmla="*/ 168275 w 107"/>
              <a:gd name="T61" fmla="*/ 9525 h 18"/>
              <a:gd name="T62" fmla="*/ 168275 w 107"/>
              <a:gd name="T63" fmla="*/ 11112 h 18"/>
              <a:gd name="T64" fmla="*/ 168275 w 107"/>
              <a:gd name="T65" fmla="*/ 17462 h 18"/>
              <a:gd name="T66" fmla="*/ 168275 w 107"/>
              <a:gd name="T67" fmla="*/ 26988 h 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7"/>
              <a:gd name="T103" fmla="*/ 0 h 18"/>
              <a:gd name="T104" fmla="*/ 107 w 107"/>
              <a:gd name="T105" fmla="*/ 18 h 1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7" h="18">
                <a:moveTo>
                  <a:pt x="0" y="0"/>
                </a:moveTo>
                <a:lnTo>
                  <a:pt x="8" y="0"/>
                </a:lnTo>
                <a:lnTo>
                  <a:pt x="9" y="1"/>
                </a:lnTo>
                <a:lnTo>
                  <a:pt x="11" y="2"/>
                </a:lnTo>
                <a:lnTo>
                  <a:pt x="13" y="3"/>
                </a:lnTo>
                <a:lnTo>
                  <a:pt x="15" y="4"/>
                </a:lnTo>
                <a:lnTo>
                  <a:pt x="16" y="4"/>
                </a:lnTo>
                <a:lnTo>
                  <a:pt x="18" y="5"/>
                </a:lnTo>
                <a:lnTo>
                  <a:pt x="21" y="5"/>
                </a:lnTo>
                <a:lnTo>
                  <a:pt x="24" y="5"/>
                </a:lnTo>
                <a:lnTo>
                  <a:pt x="27" y="5"/>
                </a:lnTo>
                <a:lnTo>
                  <a:pt x="30" y="6"/>
                </a:lnTo>
                <a:lnTo>
                  <a:pt x="32" y="7"/>
                </a:lnTo>
                <a:lnTo>
                  <a:pt x="34" y="8"/>
                </a:lnTo>
                <a:lnTo>
                  <a:pt x="37" y="9"/>
                </a:lnTo>
                <a:lnTo>
                  <a:pt x="40" y="10"/>
                </a:lnTo>
                <a:lnTo>
                  <a:pt x="44" y="10"/>
                </a:lnTo>
                <a:lnTo>
                  <a:pt x="47" y="11"/>
                </a:lnTo>
                <a:lnTo>
                  <a:pt x="51" y="11"/>
                </a:lnTo>
                <a:lnTo>
                  <a:pt x="60" y="11"/>
                </a:lnTo>
                <a:lnTo>
                  <a:pt x="80" y="11"/>
                </a:lnTo>
                <a:lnTo>
                  <a:pt x="91" y="11"/>
                </a:lnTo>
                <a:lnTo>
                  <a:pt x="93" y="10"/>
                </a:lnTo>
                <a:lnTo>
                  <a:pt x="93" y="9"/>
                </a:lnTo>
                <a:lnTo>
                  <a:pt x="94" y="8"/>
                </a:lnTo>
                <a:lnTo>
                  <a:pt x="95" y="7"/>
                </a:lnTo>
                <a:lnTo>
                  <a:pt x="96" y="7"/>
                </a:lnTo>
                <a:lnTo>
                  <a:pt x="98" y="6"/>
                </a:lnTo>
                <a:lnTo>
                  <a:pt x="101" y="6"/>
                </a:lnTo>
                <a:lnTo>
                  <a:pt x="105" y="6"/>
                </a:lnTo>
                <a:lnTo>
                  <a:pt x="106" y="6"/>
                </a:lnTo>
                <a:lnTo>
                  <a:pt x="106" y="7"/>
                </a:lnTo>
                <a:lnTo>
                  <a:pt x="106" y="11"/>
                </a:lnTo>
                <a:lnTo>
                  <a:pt x="106" y="17"/>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34843" name="SMARTPenAnnotation106"/>
          <p:cNvSpPr>
            <a:spLocks/>
          </p:cNvSpPr>
          <p:nvPr/>
        </p:nvSpPr>
        <p:spPr bwMode="auto">
          <a:xfrm>
            <a:off x="7180263" y="5108575"/>
            <a:ext cx="161925" cy="188913"/>
          </a:xfrm>
          <a:custGeom>
            <a:avLst/>
            <a:gdLst>
              <a:gd name="T0" fmla="*/ 0 w 102"/>
              <a:gd name="T1" fmla="*/ 9525 h 119"/>
              <a:gd name="T2" fmla="*/ 3175 w 102"/>
              <a:gd name="T3" fmla="*/ 7938 h 119"/>
              <a:gd name="T4" fmla="*/ 6350 w 102"/>
              <a:gd name="T5" fmla="*/ 6350 h 119"/>
              <a:gd name="T6" fmla="*/ 7938 w 102"/>
              <a:gd name="T7" fmla="*/ 1588 h 119"/>
              <a:gd name="T8" fmla="*/ 14288 w 102"/>
              <a:gd name="T9" fmla="*/ 0 h 119"/>
              <a:gd name="T10" fmla="*/ 20637 w 102"/>
              <a:gd name="T11" fmla="*/ 0 h 119"/>
              <a:gd name="T12" fmla="*/ 28575 w 102"/>
              <a:gd name="T13" fmla="*/ 0 h 119"/>
              <a:gd name="T14" fmla="*/ 47625 w 102"/>
              <a:gd name="T15" fmla="*/ 0 h 119"/>
              <a:gd name="T16" fmla="*/ 53975 w 102"/>
              <a:gd name="T17" fmla="*/ 3175 h 119"/>
              <a:gd name="T18" fmla="*/ 61913 w 102"/>
              <a:gd name="T19" fmla="*/ 6350 h 119"/>
              <a:gd name="T20" fmla="*/ 68263 w 102"/>
              <a:gd name="T21" fmla="*/ 7938 h 119"/>
              <a:gd name="T22" fmla="*/ 82550 w 102"/>
              <a:gd name="T23" fmla="*/ 7938 h 119"/>
              <a:gd name="T24" fmla="*/ 93662 w 102"/>
              <a:gd name="T25" fmla="*/ 9525 h 119"/>
              <a:gd name="T26" fmla="*/ 100012 w 102"/>
              <a:gd name="T27" fmla="*/ 12700 h 119"/>
              <a:gd name="T28" fmla="*/ 106363 w 102"/>
              <a:gd name="T29" fmla="*/ 15875 h 119"/>
              <a:gd name="T30" fmla="*/ 112713 w 102"/>
              <a:gd name="T31" fmla="*/ 17463 h 119"/>
              <a:gd name="T32" fmla="*/ 117475 w 102"/>
              <a:gd name="T33" fmla="*/ 22225 h 119"/>
              <a:gd name="T34" fmla="*/ 122238 w 102"/>
              <a:gd name="T35" fmla="*/ 26988 h 119"/>
              <a:gd name="T36" fmla="*/ 127000 w 102"/>
              <a:gd name="T37" fmla="*/ 36513 h 119"/>
              <a:gd name="T38" fmla="*/ 130175 w 102"/>
              <a:gd name="T39" fmla="*/ 41275 h 119"/>
              <a:gd name="T40" fmla="*/ 131763 w 102"/>
              <a:gd name="T41" fmla="*/ 50800 h 119"/>
              <a:gd name="T42" fmla="*/ 125413 w 102"/>
              <a:gd name="T43" fmla="*/ 60325 h 119"/>
              <a:gd name="T44" fmla="*/ 123825 w 102"/>
              <a:gd name="T45" fmla="*/ 66675 h 119"/>
              <a:gd name="T46" fmla="*/ 119063 w 102"/>
              <a:gd name="T47" fmla="*/ 74613 h 119"/>
              <a:gd name="T48" fmla="*/ 111125 w 102"/>
              <a:gd name="T49" fmla="*/ 84138 h 119"/>
              <a:gd name="T50" fmla="*/ 106363 w 102"/>
              <a:gd name="T51" fmla="*/ 85725 h 119"/>
              <a:gd name="T52" fmla="*/ 101600 w 102"/>
              <a:gd name="T53" fmla="*/ 88900 h 119"/>
              <a:gd name="T54" fmla="*/ 98425 w 102"/>
              <a:gd name="T55" fmla="*/ 92075 h 119"/>
              <a:gd name="T56" fmla="*/ 95250 w 102"/>
              <a:gd name="T57" fmla="*/ 95250 h 119"/>
              <a:gd name="T58" fmla="*/ 85725 w 102"/>
              <a:gd name="T59" fmla="*/ 96838 h 119"/>
              <a:gd name="T60" fmla="*/ 80963 w 102"/>
              <a:gd name="T61" fmla="*/ 98425 h 119"/>
              <a:gd name="T62" fmla="*/ 79375 w 102"/>
              <a:gd name="T63" fmla="*/ 104775 h 119"/>
              <a:gd name="T64" fmla="*/ 79375 w 102"/>
              <a:gd name="T65" fmla="*/ 96838 h 119"/>
              <a:gd name="T66" fmla="*/ 85725 w 102"/>
              <a:gd name="T67" fmla="*/ 98425 h 119"/>
              <a:gd name="T68" fmla="*/ 87312 w 102"/>
              <a:gd name="T69" fmla="*/ 101600 h 119"/>
              <a:gd name="T70" fmla="*/ 90487 w 102"/>
              <a:gd name="T71" fmla="*/ 104775 h 119"/>
              <a:gd name="T72" fmla="*/ 95250 w 102"/>
              <a:gd name="T73" fmla="*/ 106363 h 119"/>
              <a:gd name="T74" fmla="*/ 101600 w 102"/>
              <a:gd name="T75" fmla="*/ 111125 h 119"/>
              <a:gd name="T76" fmla="*/ 106363 w 102"/>
              <a:gd name="T77" fmla="*/ 112713 h 119"/>
              <a:gd name="T78" fmla="*/ 112713 w 102"/>
              <a:gd name="T79" fmla="*/ 115888 h 119"/>
              <a:gd name="T80" fmla="*/ 119063 w 102"/>
              <a:gd name="T81" fmla="*/ 119063 h 119"/>
              <a:gd name="T82" fmla="*/ 123825 w 102"/>
              <a:gd name="T83" fmla="*/ 125413 h 119"/>
              <a:gd name="T84" fmla="*/ 144463 w 102"/>
              <a:gd name="T85" fmla="*/ 144463 h 119"/>
              <a:gd name="T86" fmla="*/ 147638 w 102"/>
              <a:gd name="T87" fmla="*/ 150813 h 119"/>
              <a:gd name="T88" fmla="*/ 150813 w 102"/>
              <a:gd name="T89" fmla="*/ 155575 h 119"/>
              <a:gd name="T90" fmla="*/ 155575 w 102"/>
              <a:gd name="T91" fmla="*/ 158750 h 119"/>
              <a:gd name="T92" fmla="*/ 157163 w 102"/>
              <a:gd name="T93" fmla="*/ 161925 h 119"/>
              <a:gd name="T94" fmla="*/ 160338 w 102"/>
              <a:gd name="T95" fmla="*/ 173038 h 119"/>
              <a:gd name="T96" fmla="*/ 158750 w 102"/>
              <a:gd name="T97" fmla="*/ 182563 h 119"/>
              <a:gd name="T98" fmla="*/ 152400 w 102"/>
              <a:gd name="T99" fmla="*/ 185738 h 119"/>
              <a:gd name="T100" fmla="*/ 142875 w 102"/>
              <a:gd name="T101" fmla="*/ 187325 h 119"/>
              <a:gd name="T102" fmla="*/ 84137 w 102"/>
              <a:gd name="T103" fmla="*/ 185738 h 119"/>
              <a:gd name="T104" fmla="*/ 80963 w 102"/>
              <a:gd name="T105" fmla="*/ 182563 h 119"/>
              <a:gd name="T106" fmla="*/ 77788 w 102"/>
              <a:gd name="T107" fmla="*/ 179388 h 119"/>
              <a:gd name="T108" fmla="*/ 69850 w 102"/>
              <a:gd name="T109" fmla="*/ 177800 h 119"/>
              <a:gd name="T110" fmla="*/ 60325 w 102"/>
              <a:gd name="T111" fmla="*/ 177800 h 11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2"/>
              <a:gd name="T169" fmla="*/ 0 h 119"/>
              <a:gd name="T170" fmla="*/ 102 w 102"/>
              <a:gd name="T171" fmla="*/ 119 h 11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2" h="119">
                <a:moveTo>
                  <a:pt x="0" y="11"/>
                </a:moveTo>
                <a:lnTo>
                  <a:pt x="0" y="6"/>
                </a:lnTo>
                <a:lnTo>
                  <a:pt x="2" y="5"/>
                </a:lnTo>
                <a:lnTo>
                  <a:pt x="3" y="5"/>
                </a:lnTo>
                <a:lnTo>
                  <a:pt x="4" y="4"/>
                </a:lnTo>
                <a:lnTo>
                  <a:pt x="4" y="2"/>
                </a:lnTo>
                <a:lnTo>
                  <a:pt x="5" y="1"/>
                </a:lnTo>
                <a:lnTo>
                  <a:pt x="6" y="1"/>
                </a:lnTo>
                <a:lnTo>
                  <a:pt x="9" y="0"/>
                </a:lnTo>
                <a:lnTo>
                  <a:pt x="11" y="0"/>
                </a:lnTo>
                <a:lnTo>
                  <a:pt x="13" y="0"/>
                </a:lnTo>
                <a:lnTo>
                  <a:pt x="15" y="0"/>
                </a:lnTo>
                <a:lnTo>
                  <a:pt x="18" y="0"/>
                </a:lnTo>
                <a:lnTo>
                  <a:pt x="27" y="0"/>
                </a:lnTo>
                <a:lnTo>
                  <a:pt x="30" y="0"/>
                </a:lnTo>
                <a:lnTo>
                  <a:pt x="32" y="1"/>
                </a:lnTo>
                <a:lnTo>
                  <a:pt x="34" y="2"/>
                </a:lnTo>
                <a:lnTo>
                  <a:pt x="36" y="3"/>
                </a:lnTo>
                <a:lnTo>
                  <a:pt x="39" y="4"/>
                </a:lnTo>
                <a:lnTo>
                  <a:pt x="41" y="4"/>
                </a:lnTo>
                <a:lnTo>
                  <a:pt x="43" y="5"/>
                </a:lnTo>
                <a:lnTo>
                  <a:pt x="46" y="5"/>
                </a:lnTo>
                <a:lnTo>
                  <a:pt x="52" y="5"/>
                </a:lnTo>
                <a:lnTo>
                  <a:pt x="57" y="5"/>
                </a:lnTo>
                <a:lnTo>
                  <a:pt x="59" y="6"/>
                </a:lnTo>
                <a:lnTo>
                  <a:pt x="61" y="7"/>
                </a:lnTo>
                <a:lnTo>
                  <a:pt x="63" y="8"/>
                </a:lnTo>
                <a:lnTo>
                  <a:pt x="65" y="9"/>
                </a:lnTo>
                <a:lnTo>
                  <a:pt x="67" y="10"/>
                </a:lnTo>
                <a:lnTo>
                  <a:pt x="69" y="10"/>
                </a:lnTo>
                <a:lnTo>
                  <a:pt x="71" y="11"/>
                </a:lnTo>
                <a:lnTo>
                  <a:pt x="73" y="12"/>
                </a:lnTo>
                <a:lnTo>
                  <a:pt x="74" y="14"/>
                </a:lnTo>
                <a:lnTo>
                  <a:pt x="76" y="15"/>
                </a:lnTo>
                <a:lnTo>
                  <a:pt x="77" y="17"/>
                </a:lnTo>
                <a:lnTo>
                  <a:pt x="78" y="21"/>
                </a:lnTo>
                <a:lnTo>
                  <a:pt x="80" y="23"/>
                </a:lnTo>
                <a:lnTo>
                  <a:pt x="81" y="25"/>
                </a:lnTo>
                <a:lnTo>
                  <a:pt x="82" y="26"/>
                </a:lnTo>
                <a:lnTo>
                  <a:pt x="83" y="30"/>
                </a:lnTo>
                <a:lnTo>
                  <a:pt x="83" y="32"/>
                </a:lnTo>
                <a:lnTo>
                  <a:pt x="81" y="35"/>
                </a:lnTo>
                <a:lnTo>
                  <a:pt x="79" y="38"/>
                </a:lnTo>
                <a:lnTo>
                  <a:pt x="79" y="40"/>
                </a:lnTo>
                <a:lnTo>
                  <a:pt x="78" y="42"/>
                </a:lnTo>
                <a:lnTo>
                  <a:pt x="78" y="43"/>
                </a:lnTo>
                <a:lnTo>
                  <a:pt x="75" y="47"/>
                </a:lnTo>
                <a:lnTo>
                  <a:pt x="73" y="50"/>
                </a:lnTo>
                <a:lnTo>
                  <a:pt x="70" y="53"/>
                </a:lnTo>
                <a:lnTo>
                  <a:pt x="68" y="54"/>
                </a:lnTo>
                <a:lnTo>
                  <a:pt x="67" y="54"/>
                </a:lnTo>
                <a:lnTo>
                  <a:pt x="65" y="55"/>
                </a:lnTo>
                <a:lnTo>
                  <a:pt x="64" y="56"/>
                </a:lnTo>
                <a:lnTo>
                  <a:pt x="63" y="57"/>
                </a:lnTo>
                <a:lnTo>
                  <a:pt x="62" y="58"/>
                </a:lnTo>
                <a:lnTo>
                  <a:pt x="61" y="59"/>
                </a:lnTo>
                <a:lnTo>
                  <a:pt x="60" y="60"/>
                </a:lnTo>
                <a:lnTo>
                  <a:pt x="57" y="61"/>
                </a:lnTo>
                <a:lnTo>
                  <a:pt x="54" y="61"/>
                </a:lnTo>
                <a:lnTo>
                  <a:pt x="51" y="61"/>
                </a:lnTo>
                <a:lnTo>
                  <a:pt x="51" y="62"/>
                </a:lnTo>
                <a:lnTo>
                  <a:pt x="50" y="65"/>
                </a:lnTo>
                <a:lnTo>
                  <a:pt x="50" y="66"/>
                </a:lnTo>
                <a:lnTo>
                  <a:pt x="50" y="63"/>
                </a:lnTo>
                <a:lnTo>
                  <a:pt x="50" y="61"/>
                </a:lnTo>
                <a:lnTo>
                  <a:pt x="53" y="61"/>
                </a:lnTo>
                <a:lnTo>
                  <a:pt x="54" y="62"/>
                </a:lnTo>
                <a:lnTo>
                  <a:pt x="55" y="63"/>
                </a:lnTo>
                <a:lnTo>
                  <a:pt x="55" y="64"/>
                </a:lnTo>
                <a:lnTo>
                  <a:pt x="56" y="65"/>
                </a:lnTo>
                <a:lnTo>
                  <a:pt x="57" y="66"/>
                </a:lnTo>
                <a:lnTo>
                  <a:pt x="59" y="66"/>
                </a:lnTo>
                <a:lnTo>
                  <a:pt x="60" y="67"/>
                </a:lnTo>
                <a:lnTo>
                  <a:pt x="62" y="68"/>
                </a:lnTo>
                <a:lnTo>
                  <a:pt x="64" y="70"/>
                </a:lnTo>
                <a:lnTo>
                  <a:pt x="65" y="71"/>
                </a:lnTo>
                <a:lnTo>
                  <a:pt x="67" y="71"/>
                </a:lnTo>
                <a:lnTo>
                  <a:pt x="69" y="72"/>
                </a:lnTo>
                <a:lnTo>
                  <a:pt x="71" y="73"/>
                </a:lnTo>
                <a:lnTo>
                  <a:pt x="73" y="74"/>
                </a:lnTo>
                <a:lnTo>
                  <a:pt x="75" y="75"/>
                </a:lnTo>
                <a:lnTo>
                  <a:pt x="76" y="77"/>
                </a:lnTo>
                <a:lnTo>
                  <a:pt x="78" y="79"/>
                </a:lnTo>
                <a:lnTo>
                  <a:pt x="82" y="82"/>
                </a:lnTo>
                <a:lnTo>
                  <a:pt x="91" y="91"/>
                </a:lnTo>
                <a:lnTo>
                  <a:pt x="93" y="93"/>
                </a:lnTo>
                <a:lnTo>
                  <a:pt x="93" y="95"/>
                </a:lnTo>
                <a:lnTo>
                  <a:pt x="94" y="97"/>
                </a:lnTo>
                <a:lnTo>
                  <a:pt x="95" y="98"/>
                </a:lnTo>
                <a:lnTo>
                  <a:pt x="96" y="99"/>
                </a:lnTo>
                <a:lnTo>
                  <a:pt x="98" y="100"/>
                </a:lnTo>
                <a:lnTo>
                  <a:pt x="99" y="101"/>
                </a:lnTo>
                <a:lnTo>
                  <a:pt x="99" y="102"/>
                </a:lnTo>
                <a:lnTo>
                  <a:pt x="100" y="105"/>
                </a:lnTo>
                <a:lnTo>
                  <a:pt x="101" y="109"/>
                </a:lnTo>
                <a:lnTo>
                  <a:pt x="101" y="114"/>
                </a:lnTo>
                <a:lnTo>
                  <a:pt x="100" y="115"/>
                </a:lnTo>
                <a:lnTo>
                  <a:pt x="99" y="116"/>
                </a:lnTo>
                <a:lnTo>
                  <a:pt x="96" y="117"/>
                </a:lnTo>
                <a:lnTo>
                  <a:pt x="94" y="117"/>
                </a:lnTo>
                <a:lnTo>
                  <a:pt x="90" y="118"/>
                </a:lnTo>
                <a:lnTo>
                  <a:pt x="54" y="118"/>
                </a:lnTo>
                <a:lnTo>
                  <a:pt x="53" y="117"/>
                </a:lnTo>
                <a:lnTo>
                  <a:pt x="52" y="116"/>
                </a:lnTo>
                <a:lnTo>
                  <a:pt x="51" y="115"/>
                </a:lnTo>
                <a:lnTo>
                  <a:pt x="50" y="114"/>
                </a:lnTo>
                <a:lnTo>
                  <a:pt x="49" y="113"/>
                </a:lnTo>
                <a:lnTo>
                  <a:pt x="46" y="113"/>
                </a:lnTo>
                <a:lnTo>
                  <a:pt x="44" y="112"/>
                </a:lnTo>
                <a:lnTo>
                  <a:pt x="40" y="112"/>
                </a:lnTo>
                <a:lnTo>
                  <a:pt x="38" y="112"/>
                </a:lnTo>
                <a:lnTo>
                  <a:pt x="33" y="112"/>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34844" name="SMARTPenAnnotation107"/>
          <p:cNvSpPr>
            <a:spLocks/>
          </p:cNvSpPr>
          <p:nvPr/>
        </p:nvSpPr>
        <p:spPr bwMode="auto">
          <a:xfrm>
            <a:off x="7804150" y="4822825"/>
            <a:ext cx="46038" cy="134938"/>
          </a:xfrm>
          <a:custGeom>
            <a:avLst/>
            <a:gdLst>
              <a:gd name="T0" fmla="*/ 0 w 29"/>
              <a:gd name="T1" fmla="*/ 0 h 85"/>
              <a:gd name="T2" fmla="*/ 0 w 29"/>
              <a:gd name="T3" fmla="*/ 15875 h 85"/>
              <a:gd name="T4" fmla="*/ 1588 w 29"/>
              <a:gd name="T5" fmla="*/ 17463 h 85"/>
              <a:gd name="T6" fmla="*/ 3175 w 29"/>
              <a:gd name="T7" fmla="*/ 19050 h 85"/>
              <a:gd name="T8" fmla="*/ 4763 w 29"/>
              <a:gd name="T9" fmla="*/ 20638 h 85"/>
              <a:gd name="T10" fmla="*/ 6350 w 29"/>
              <a:gd name="T11" fmla="*/ 23813 h 85"/>
              <a:gd name="T12" fmla="*/ 7938 w 29"/>
              <a:gd name="T13" fmla="*/ 26988 h 85"/>
              <a:gd name="T14" fmla="*/ 9525 w 29"/>
              <a:gd name="T15" fmla="*/ 33338 h 85"/>
              <a:gd name="T16" fmla="*/ 9525 w 29"/>
              <a:gd name="T17" fmla="*/ 36513 h 85"/>
              <a:gd name="T18" fmla="*/ 9525 w 29"/>
              <a:gd name="T19" fmla="*/ 39688 h 85"/>
              <a:gd name="T20" fmla="*/ 9525 w 29"/>
              <a:gd name="T21" fmla="*/ 41275 h 85"/>
              <a:gd name="T22" fmla="*/ 12700 w 29"/>
              <a:gd name="T23" fmla="*/ 44450 h 85"/>
              <a:gd name="T24" fmla="*/ 14288 w 29"/>
              <a:gd name="T25" fmla="*/ 47625 h 85"/>
              <a:gd name="T26" fmla="*/ 15875 w 29"/>
              <a:gd name="T27" fmla="*/ 50800 h 85"/>
              <a:gd name="T28" fmla="*/ 15875 w 29"/>
              <a:gd name="T29" fmla="*/ 52388 h 85"/>
              <a:gd name="T30" fmla="*/ 17463 w 29"/>
              <a:gd name="T31" fmla="*/ 55563 h 85"/>
              <a:gd name="T32" fmla="*/ 17463 w 29"/>
              <a:gd name="T33" fmla="*/ 58738 h 85"/>
              <a:gd name="T34" fmla="*/ 17463 w 29"/>
              <a:gd name="T35" fmla="*/ 61913 h 85"/>
              <a:gd name="T36" fmla="*/ 17463 w 29"/>
              <a:gd name="T37" fmla="*/ 65088 h 85"/>
              <a:gd name="T38" fmla="*/ 19050 w 29"/>
              <a:gd name="T39" fmla="*/ 68263 h 85"/>
              <a:gd name="T40" fmla="*/ 20638 w 29"/>
              <a:gd name="T41" fmla="*/ 71438 h 85"/>
              <a:gd name="T42" fmla="*/ 22225 w 29"/>
              <a:gd name="T43" fmla="*/ 73025 h 85"/>
              <a:gd name="T44" fmla="*/ 23813 w 29"/>
              <a:gd name="T45" fmla="*/ 76200 h 85"/>
              <a:gd name="T46" fmla="*/ 25400 w 29"/>
              <a:gd name="T47" fmla="*/ 79375 h 85"/>
              <a:gd name="T48" fmla="*/ 25400 w 29"/>
              <a:gd name="T49" fmla="*/ 82550 h 85"/>
              <a:gd name="T50" fmla="*/ 26988 w 29"/>
              <a:gd name="T51" fmla="*/ 85725 h 85"/>
              <a:gd name="T52" fmla="*/ 26988 w 29"/>
              <a:gd name="T53" fmla="*/ 88900 h 85"/>
              <a:gd name="T54" fmla="*/ 26988 w 29"/>
              <a:gd name="T55" fmla="*/ 92075 h 85"/>
              <a:gd name="T56" fmla="*/ 28575 w 29"/>
              <a:gd name="T57" fmla="*/ 95250 h 85"/>
              <a:gd name="T58" fmla="*/ 30163 w 29"/>
              <a:gd name="T59" fmla="*/ 96838 h 85"/>
              <a:gd name="T60" fmla="*/ 31750 w 29"/>
              <a:gd name="T61" fmla="*/ 100013 h 85"/>
              <a:gd name="T62" fmla="*/ 33338 w 29"/>
              <a:gd name="T63" fmla="*/ 103188 h 85"/>
              <a:gd name="T64" fmla="*/ 34925 w 29"/>
              <a:gd name="T65" fmla="*/ 106363 h 85"/>
              <a:gd name="T66" fmla="*/ 36513 w 29"/>
              <a:gd name="T67" fmla="*/ 114300 h 85"/>
              <a:gd name="T68" fmla="*/ 36513 w 29"/>
              <a:gd name="T69" fmla="*/ 115888 h 85"/>
              <a:gd name="T70" fmla="*/ 38100 w 29"/>
              <a:gd name="T71" fmla="*/ 117475 h 85"/>
              <a:gd name="T72" fmla="*/ 44450 w 29"/>
              <a:gd name="T73" fmla="*/ 123825 h 85"/>
              <a:gd name="T74" fmla="*/ 44450 w 29"/>
              <a:gd name="T75" fmla="*/ 133350 h 85"/>
              <a:gd name="T76" fmla="*/ 44450 w 29"/>
              <a:gd name="T77" fmla="*/ 123825 h 85"/>
              <a:gd name="T78" fmla="*/ 44450 w 29"/>
              <a:gd name="T79" fmla="*/ 133350 h 8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
              <a:gd name="T121" fmla="*/ 0 h 85"/>
              <a:gd name="T122" fmla="*/ 29 w 29"/>
              <a:gd name="T123" fmla="*/ 85 h 8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 h="85">
                <a:moveTo>
                  <a:pt x="0" y="0"/>
                </a:moveTo>
                <a:lnTo>
                  <a:pt x="0" y="10"/>
                </a:lnTo>
                <a:lnTo>
                  <a:pt x="1" y="11"/>
                </a:lnTo>
                <a:lnTo>
                  <a:pt x="2" y="12"/>
                </a:lnTo>
                <a:lnTo>
                  <a:pt x="3" y="13"/>
                </a:lnTo>
                <a:lnTo>
                  <a:pt x="4" y="15"/>
                </a:lnTo>
                <a:lnTo>
                  <a:pt x="5" y="17"/>
                </a:lnTo>
                <a:lnTo>
                  <a:pt x="6" y="21"/>
                </a:lnTo>
                <a:lnTo>
                  <a:pt x="6" y="23"/>
                </a:lnTo>
                <a:lnTo>
                  <a:pt x="6" y="25"/>
                </a:lnTo>
                <a:lnTo>
                  <a:pt x="6" y="26"/>
                </a:lnTo>
                <a:lnTo>
                  <a:pt x="8" y="28"/>
                </a:lnTo>
                <a:lnTo>
                  <a:pt x="9" y="30"/>
                </a:lnTo>
                <a:lnTo>
                  <a:pt x="10" y="32"/>
                </a:lnTo>
                <a:lnTo>
                  <a:pt x="10" y="33"/>
                </a:lnTo>
                <a:lnTo>
                  <a:pt x="11" y="35"/>
                </a:lnTo>
                <a:lnTo>
                  <a:pt x="11" y="37"/>
                </a:lnTo>
                <a:lnTo>
                  <a:pt x="11" y="39"/>
                </a:lnTo>
                <a:lnTo>
                  <a:pt x="11" y="41"/>
                </a:lnTo>
                <a:lnTo>
                  <a:pt x="12" y="43"/>
                </a:lnTo>
                <a:lnTo>
                  <a:pt x="13" y="45"/>
                </a:lnTo>
                <a:lnTo>
                  <a:pt x="14" y="46"/>
                </a:lnTo>
                <a:lnTo>
                  <a:pt x="15" y="48"/>
                </a:lnTo>
                <a:lnTo>
                  <a:pt x="16" y="50"/>
                </a:lnTo>
                <a:lnTo>
                  <a:pt x="16" y="52"/>
                </a:lnTo>
                <a:lnTo>
                  <a:pt x="17" y="54"/>
                </a:lnTo>
                <a:lnTo>
                  <a:pt x="17" y="56"/>
                </a:lnTo>
                <a:lnTo>
                  <a:pt x="17" y="58"/>
                </a:lnTo>
                <a:lnTo>
                  <a:pt x="18" y="60"/>
                </a:lnTo>
                <a:lnTo>
                  <a:pt x="19" y="61"/>
                </a:lnTo>
                <a:lnTo>
                  <a:pt x="20" y="63"/>
                </a:lnTo>
                <a:lnTo>
                  <a:pt x="21" y="65"/>
                </a:lnTo>
                <a:lnTo>
                  <a:pt x="22" y="67"/>
                </a:lnTo>
                <a:lnTo>
                  <a:pt x="23" y="72"/>
                </a:lnTo>
                <a:lnTo>
                  <a:pt x="23" y="73"/>
                </a:lnTo>
                <a:lnTo>
                  <a:pt x="24" y="74"/>
                </a:lnTo>
                <a:lnTo>
                  <a:pt x="28" y="78"/>
                </a:lnTo>
                <a:lnTo>
                  <a:pt x="28" y="84"/>
                </a:lnTo>
                <a:lnTo>
                  <a:pt x="28" y="78"/>
                </a:lnTo>
                <a:lnTo>
                  <a:pt x="28" y="84"/>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34845" name="SMARTPenAnnotation108"/>
          <p:cNvSpPr>
            <a:spLocks/>
          </p:cNvSpPr>
          <p:nvPr/>
        </p:nvSpPr>
        <p:spPr bwMode="auto">
          <a:xfrm>
            <a:off x="7429500" y="4946650"/>
            <a:ext cx="573088" cy="11113"/>
          </a:xfrm>
          <a:custGeom>
            <a:avLst/>
            <a:gdLst>
              <a:gd name="T0" fmla="*/ 0 w 361"/>
              <a:gd name="T1" fmla="*/ 0 h 7"/>
              <a:gd name="T2" fmla="*/ 25400 w 361"/>
              <a:gd name="T3" fmla="*/ 0 h 7"/>
              <a:gd name="T4" fmla="*/ 26988 w 361"/>
              <a:gd name="T5" fmla="*/ 1588 h 7"/>
              <a:gd name="T6" fmla="*/ 28575 w 361"/>
              <a:gd name="T7" fmla="*/ 3175 h 7"/>
              <a:gd name="T8" fmla="*/ 31750 w 361"/>
              <a:gd name="T9" fmla="*/ 4763 h 7"/>
              <a:gd name="T10" fmla="*/ 33338 w 361"/>
              <a:gd name="T11" fmla="*/ 6350 h 7"/>
              <a:gd name="T12" fmla="*/ 36513 w 361"/>
              <a:gd name="T13" fmla="*/ 7938 h 7"/>
              <a:gd name="T14" fmla="*/ 39688 w 361"/>
              <a:gd name="T15" fmla="*/ 7938 h 7"/>
              <a:gd name="T16" fmla="*/ 41275 w 361"/>
              <a:gd name="T17" fmla="*/ 7938 h 7"/>
              <a:gd name="T18" fmla="*/ 44450 w 361"/>
              <a:gd name="T19" fmla="*/ 9525 h 7"/>
              <a:gd name="T20" fmla="*/ 47625 w 361"/>
              <a:gd name="T21" fmla="*/ 9525 h 7"/>
              <a:gd name="T22" fmla="*/ 57150 w 361"/>
              <a:gd name="T23" fmla="*/ 9525 h 7"/>
              <a:gd name="T24" fmla="*/ 561975 w 361"/>
              <a:gd name="T25" fmla="*/ 9525 h 7"/>
              <a:gd name="T26" fmla="*/ 561975 w 361"/>
              <a:gd name="T27" fmla="*/ 7938 h 7"/>
              <a:gd name="T28" fmla="*/ 561975 w 361"/>
              <a:gd name="T29" fmla="*/ 6350 h 7"/>
              <a:gd name="T30" fmla="*/ 561975 w 361"/>
              <a:gd name="T31" fmla="*/ 4763 h 7"/>
              <a:gd name="T32" fmla="*/ 563563 w 361"/>
              <a:gd name="T33" fmla="*/ 3175 h 7"/>
              <a:gd name="T34" fmla="*/ 565150 w 361"/>
              <a:gd name="T35" fmla="*/ 1588 h 7"/>
              <a:gd name="T36" fmla="*/ 571500 w 361"/>
              <a:gd name="T37" fmla="*/ 0 h 7"/>
              <a:gd name="T38" fmla="*/ 571500 w 361"/>
              <a:gd name="T39" fmla="*/ 0 h 7"/>
              <a:gd name="T40" fmla="*/ 571500 w 361"/>
              <a:gd name="T41" fmla="*/ 9525 h 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61"/>
              <a:gd name="T64" fmla="*/ 0 h 7"/>
              <a:gd name="T65" fmla="*/ 361 w 361"/>
              <a:gd name="T66" fmla="*/ 7 h 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61" h="7">
                <a:moveTo>
                  <a:pt x="0" y="0"/>
                </a:moveTo>
                <a:lnTo>
                  <a:pt x="16" y="0"/>
                </a:lnTo>
                <a:lnTo>
                  <a:pt x="17" y="1"/>
                </a:lnTo>
                <a:lnTo>
                  <a:pt x="18" y="2"/>
                </a:lnTo>
                <a:lnTo>
                  <a:pt x="20" y="3"/>
                </a:lnTo>
                <a:lnTo>
                  <a:pt x="21" y="4"/>
                </a:lnTo>
                <a:lnTo>
                  <a:pt x="23" y="5"/>
                </a:lnTo>
                <a:lnTo>
                  <a:pt x="25" y="5"/>
                </a:lnTo>
                <a:lnTo>
                  <a:pt x="26" y="5"/>
                </a:lnTo>
                <a:lnTo>
                  <a:pt x="28" y="6"/>
                </a:lnTo>
                <a:lnTo>
                  <a:pt x="30" y="6"/>
                </a:lnTo>
                <a:lnTo>
                  <a:pt x="36" y="6"/>
                </a:lnTo>
                <a:lnTo>
                  <a:pt x="354" y="6"/>
                </a:lnTo>
                <a:lnTo>
                  <a:pt x="354" y="5"/>
                </a:lnTo>
                <a:lnTo>
                  <a:pt x="354" y="4"/>
                </a:lnTo>
                <a:lnTo>
                  <a:pt x="354" y="3"/>
                </a:lnTo>
                <a:lnTo>
                  <a:pt x="355" y="2"/>
                </a:lnTo>
                <a:lnTo>
                  <a:pt x="356" y="1"/>
                </a:lnTo>
                <a:lnTo>
                  <a:pt x="360" y="0"/>
                </a:lnTo>
                <a:lnTo>
                  <a:pt x="360" y="6"/>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34846" name="SMARTPenAnnotation109"/>
          <p:cNvSpPr>
            <a:spLocks/>
          </p:cNvSpPr>
          <p:nvPr/>
        </p:nvSpPr>
        <p:spPr bwMode="auto">
          <a:xfrm>
            <a:off x="7759700" y="5099050"/>
            <a:ext cx="82550" cy="171450"/>
          </a:xfrm>
          <a:custGeom>
            <a:avLst/>
            <a:gdLst>
              <a:gd name="T0" fmla="*/ 0 w 52"/>
              <a:gd name="T1" fmla="*/ 0 h 108"/>
              <a:gd name="T2" fmla="*/ 9525 w 52"/>
              <a:gd name="T3" fmla="*/ 0 h 108"/>
              <a:gd name="T4" fmla="*/ 9525 w 52"/>
              <a:gd name="T5" fmla="*/ 4763 h 108"/>
              <a:gd name="T6" fmla="*/ 9525 w 52"/>
              <a:gd name="T7" fmla="*/ 9525 h 108"/>
              <a:gd name="T8" fmla="*/ 9525 w 52"/>
              <a:gd name="T9" fmla="*/ 12700 h 108"/>
              <a:gd name="T10" fmla="*/ 9525 w 52"/>
              <a:gd name="T11" fmla="*/ 15875 h 108"/>
              <a:gd name="T12" fmla="*/ 11112 w 52"/>
              <a:gd name="T13" fmla="*/ 19050 h 108"/>
              <a:gd name="T14" fmla="*/ 14288 w 52"/>
              <a:gd name="T15" fmla="*/ 20638 h 108"/>
              <a:gd name="T16" fmla="*/ 15875 w 52"/>
              <a:gd name="T17" fmla="*/ 23812 h 108"/>
              <a:gd name="T18" fmla="*/ 15875 w 52"/>
              <a:gd name="T19" fmla="*/ 26988 h 108"/>
              <a:gd name="T20" fmla="*/ 17463 w 52"/>
              <a:gd name="T21" fmla="*/ 30163 h 108"/>
              <a:gd name="T22" fmla="*/ 17463 w 52"/>
              <a:gd name="T23" fmla="*/ 33338 h 108"/>
              <a:gd name="T24" fmla="*/ 20638 w 52"/>
              <a:gd name="T25" fmla="*/ 34925 h 108"/>
              <a:gd name="T26" fmla="*/ 22225 w 52"/>
              <a:gd name="T27" fmla="*/ 38100 h 108"/>
              <a:gd name="T28" fmla="*/ 23812 w 52"/>
              <a:gd name="T29" fmla="*/ 41275 h 108"/>
              <a:gd name="T30" fmla="*/ 25400 w 52"/>
              <a:gd name="T31" fmla="*/ 44450 h 108"/>
              <a:gd name="T32" fmla="*/ 25400 w 52"/>
              <a:gd name="T33" fmla="*/ 47625 h 108"/>
              <a:gd name="T34" fmla="*/ 26988 w 52"/>
              <a:gd name="T35" fmla="*/ 50800 h 108"/>
              <a:gd name="T36" fmla="*/ 28575 w 52"/>
              <a:gd name="T37" fmla="*/ 55563 h 108"/>
              <a:gd name="T38" fmla="*/ 31750 w 52"/>
              <a:gd name="T39" fmla="*/ 60325 h 108"/>
              <a:gd name="T40" fmla="*/ 33338 w 52"/>
              <a:gd name="T41" fmla="*/ 65088 h 108"/>
              <a:gd name="T42" fmla="*/ 33338 w 52"/>
              <a:gd name="T43" fmla="*/ 69850 h 108"/>
              <a:gd name="T44" fmla="*/ 34925 w 52"/>
              <a:gd name="T45" fmla="*/ 73025 h 108"/>
              <a:gd name="T46" fmla="*/ 36513 w 52"/>
              <a:gd name="T47" fmla="*/ 76200 h 108"/>
              <a:gd name="T48" fmla="*/ 38100 w 52"/>
              <a:gd name="T49" fmla="*/ 79375 h 108"/>
              <a:gd name="T50" fmla="*/ 39688 w 52"/>
              <a:gd name="T51" fmla="*/ 82550 h 108"/>
              <a:gd name="T52" fmla="*/ 41275 w 52"/>
              <a:gd name="T53" fmla="*/ 85725 h 108"/>
              <a:gd name="T54" fmla="*/ 42862 w 52"/>
              <a:gd name="T55" fmla="*/ 88900 h 108"/>
              <a:gd name="T56" fmla="*/ 42862 w 52"/>
              <a:gd name="T57" fmla="*/ 92075 h 108"/>
              <a:gd name="T58" fmla="*/ 44450 w 52"/>
              <a:gd name="T59" fmla="*/ 95250 h 108"/>
              <a:gd name="T60" fmla="*/ 47625 w 52"/>
              <a:gd name="T61" fmla="*/ 100012 h 108"/>
              <a:gd name="T62" fmla="*/ 49212 w 52"/>
              <a:gd name="T63" fmla="*/ 106363 h 108"/>
              <a:gd name="T64" fmla="*/ 50800 w 52"/>
              <a:gd name="T65" fmla="*/ 109538 h 108"/>
              <a:gd name="T66" fmla="*/ 52388 w 52"/>
              <a:gd name="T67" fmla="*/ 114300 h 108"/>
              <a:gd name="T68" fmla="*/ 52388 w 52"/>
              <a:gd name="T69" fmla="*/ 117475 h 108"/>
              <a:gd name="T70" fmla="*/ 53975 w 52"/>
              <a:gd name="T71" fmla="*/ 120650 h 108"/>
              <a:gd name="T72" fmla="*/ 55563 w 52"/>
              <a:gd name="T73" fmla="*/ 123825 h 108"/>
              <a:gd name="T74" fmla="*/ 58738 w 52"/>
              <a:gd name="T75" fmla="*/ 127000 h 108"/>
              <a:gd name="T76" fmla="*/ 60325 w 52"/>
              <a:gd name="T77" fmla="*/ 130175 h 108"/>
              <a:gd name="T78" fmla="*/ 60325 w 52"/>
              <a:gd name="T79" fmla="*/ 133350 h 108"/>
              <a:gd name="T80" fmla="*/ 61913 w 52"/>
              <a:gd name="T81" fmla="*/ 136525 h 108"/>
              <a:gd name="T82" fmla="*/ 63500 w 52"/>
              <a:gd name="T83" fmla="*/ 139700 h 108"/>
              <a:gd name="T84" fmla="*/ 65088 w 52"/>
              <a:gd name="T85" fmla="*/ 142875 h 108"/>
              <a:gd name="T86" fmla="*/ 69850 w 52"/>
              <a:gd name="T87" fmla="*/ 149225 h 108"/>
              <a:gd name="T88" fmla="*/ 71438 w 52"/>
              <a:gd name="T89" fmla="*/ 153988 h 108"/>
              <a:gd name="T90" fmla="*/ 71438 w 52"/>
              <a:gd name="T91" fmla="*/ 155575 h 108"/>
              <a:gd name="T92" fmla="*/ 73025 w 52"/>
              <a:gd name="T93" fmla="*/ 157163 h 108"/>
              <a:gd name="T94" fmla="*/ 74613 w 52"/>
              <a:gd name="T95" fmla="*/ 158750 h 108"/>
              <a:gd name="T96" fmla="*/ 76200 w 52"/>
              <a:gd name="T97" fmla="*/ 158750 h 108"/>
              <a:gd name="T98" fmla="*/ 77788 w 52"/>
              <a:gd name="T99" fmla="*/ 160338 h 108"/>
              <a:gd name="T100" fmla="*/ 79375 w 52"/>
              <a:gd name="T101" fmla="*/ 161925 h 108"/>
              <a:gd name="T102" fmla="*/ 80963 w 52"/>
              <a:gd name="T103" fmla="*/ 169863 h 10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2"/>
              <a:gd name="T157" fmla="*/ 0 h 108"/>
              <a:gd name="T158" fmla="*/ 52 w 52"/>
              <a:gd name="T159" fmla="*/ 108 h 10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2" h="108">
                <a:moveTo>
                  <a:pt x="0" y="0"/>
                </a:moveTo>
                <a:lnTo>
                  <a:pt x="6" y="0"/>
                </a:lnTo>
                <a:lnTo>
                  <a:pt x="6" y="3"/>
                </a:lnTo>
                <a:lnTo>
                  <a:pt x="6" y="6"/>
                </a:lnTo>
                <a:lnTo>
                  <a:pt x="6" y="8"/>
                </a:lnTo>
                <a:lnTo>
                  <a:pt x="6" y="10"/>
                </a:lnTo>
                <a:lnTo>
                  <a:pt x="7" y="12"/>
                </a:lnTo>
                <a:lnTo>
                  <a:pt x="9" y="13"/>
                </a:lnTo>
                <a:lnTo>
                  <a:pt x="10" y="15"/>
                </a:lnTo>
                <a:lnTo>
                  <a:pt x="10" y="17"/>
                </a:lnTo>
                <a:lnTo>
                  <a:pt x="11" y="19"/>
                </a:lnTo>
                <a:lnTo>
                  <a:pt x="11" y="21"/>
                </a:lnTo>
                <a:lnTo>
                  <a:pt x="13" y="22"/>
                </a:lnTo>
                <a:lnTo>
                  <a:pt x="14" y="24"/>
                </a:lnTo>
                <a:lnTo>
                  <a:pt x="15" y="26"/>
                </a:lnTo>
                <a:lnTo>
                  <a:pt x="16" y="28"/>
                </a:lnTo>
                <a:lnTo>
                  <a:pt x="16" y="30"/>
                </a:lnTo>
                <a:lnTo>
                  <a:pt x="17" y="32"/>
                </a:lnTo>
                <a:lnTo>
                  <a:pt x="18" y="35"/>
                </a:lnTo>
                <a:lnTo>
                  <a:pt x="20" y="38"/>
                </a:lnTo>
                <a:lnTo>
                  <a:pt x="21" y="41"/>
                </a:lnTo>
                <a:lnTo>
                  <a:pt x="21" y="44"/>
                </a:lnTo>
                <a:lnTo>
                  <a:pt x="22" y="46"/>
                </a:lnTo>
                <a:lnTo>
                  <a:pt x="23" y="48"/>
                </a:lnTo>
                <a:lnTo>
                  <a:pt x="24" y="50"/>
                </a:lnTo>
                <a:lnTo>
                  <a:pt x="25" y="52"/>
                </a:lnTo>
                <a:lnTo>
                  <a:pt x="26" y="54"/>
                </a:lnTo>
                <a:lnTo>
                  <a:pt x="27" y="56"/>
                </a:lnTo>
                <a:lnTo>
                  <a:pt x="27" y="58"/>
                </a:lnTo>
                <a:lnTo>
                  <a:pt x="28" y="60"/>
                </a:lnTo>
                <a:lnTo>
                  <a:pt x="30" y="63"/>
                </a:lnTo>
                <a:lnTo>
                  <a:pt x="31" y="67"/>
                </a:lnTo>
                <a:lnTo>
                  <a:pt x="32" y="69"/>
                </a:lnTo>
                <a:lnTo>
                  <a:pt x="33" y="72"/>
                </a:lnTo>
                <a:lnTo>
                  <a:pt x="33" y="74"/>
                </a:lnTo>
                <a:lnTo>
                  <a:pt x="34" y="76"/>
                </a:lnTo>
                <a:lnTo>
                  <a:pt x="35" y="78"/>
                </a:lnTo>
                <a:lnTo>
                  <a:pt x="37" y="80"/>
                </a:lnTo>
                <a:lnTo>
                  <a:pt x="38" y="82"/>
                </a:lnTo>
                <a:lnTo>
                  <a:pt x="38" y="84"/>
                </a:lnTo>
                <a:lnTo>
                  <a:pt x="39" y="86"/>
                </a:lnTo>
                <a:lnTo>
                  <a:pt x="40" y="88"/>
                </a:lnTo>
                <a:lnTo>
                  <a:pt x="41" y="90"/>
                </a:lnTo>
                <a:lnTo>
                  <a:pt x="44" y="94"/>
                </a:lnTo>
                <a:lnTo>
                  <a:pt x="45" y="97"/>
                </a:lnTo>
                <a:lnTo>
                  <a:pt x="45" y="98"/>
                </a:lnTo>
                <a:lnTo>
                  <a:pt x="46" y="99"/>
                </a:lnTo>
                <a:lnTo>
                  <a:pt x="47" y="100"/>
                </a:lnTo>
                <a:lnTo>
                  <a:pt x="48" y="100"/>
                </a:lnTo>
                <a:lnTo>
                  <a:pt x="49" y="101"/>
                </a:lnTo>
                <a:lnTo>
                  <a:pt x="50" y="102"/>
                </a:lnTo>
                <a:lnTo>
                  <a:pt x="51" y="107"/>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34847" name="SMARTPenAnnotation110"/>
          <p:cNvSpPr>
            <a:spLocks/>
          </p:cNvSpPr>
          <p:nvPr/>
        </p:nvSpPr>
        <p:spPr bwMode="auto">
          <a:xfrm>
            <a:off x="7705725" y="5160963"/>
            <a:ext cx="171450" cy="20637"/>
          </a:xfrm>
          <a:custGeom>
            <a:avLst/>
            <a:gdLst>
              <a:gd name="T0" fmla="*/ 0 w 108"/>
              <a:gd name="T1" fmla="*/ 0 h 13"/>
              <a:gd name="T2" fmla="*/ 17463 w 108"/>
              <a:gd name="T3" fmla="*/ 0 h 13"/>
              <a:gd name="T4" fmla="*/ 19050 w 108"/>
              <a:gd name="T5" fmla="*/ 1587 h 13"/>
              <a:gd name="T6" fmla="*/ 20638 w 108"/>
              <a:gd name="T7" fmla="*/ 3175 h 13"/>
              <a:gd name="T8" fmla="*/ 22225 w 108"/>
              <a:gd name="T9" fmla="*/ 4762 h 13"/>
              <a:gd name="T10" fmla="*/ 25400 w 108"/>
              <a:gd name="T11" fmla="*/ 6350 h 13"/>
              <a:gd name="T12" fmla="*/ 28575 w 108"/>
              <a:gd name="T13" fmla="*/ 7937 h 13"/>
              <a:gd name="T14" fmla="*/ 30163 w 108"/>
              <a:gd name="T15" fmla="*/ 7937 h 13"/>
              <a:gd name="T16" fmla="*/ 33338 w 108"/>
              <a:gd name="T17" fmla="*/ 7937 h 13"/>
              <a:gd name="T18" fmla="*/ 36513 w 108"/>
              <a:gd name="T19" fmla="*/ 9525 h 13"/>
              <a:gd name="T20" fmla="*/ 39688 w 108"/>
              <a:gd name="T21" fmla="*/ 9525 h 13"/>
              <a:gd name="T22" fmla="*/ 47625 w 108"/>
              <a:gd name="T23" fmla="*/ 9525 h 13"/>
              <a:gd name="T24" fmla="*/ 74613 w 108"/>
              <a:gd name="T25" fmla="*/ 9525 h 13"/>
              <a:gd name="T26" fmla="*/ 79375 w 108"/>
              <a:gd name="T27" fmla="*/ 9525 h 13"/>
              <a:gd name="T28" fmla="*/ 84138 w 108"/>
              <a:gd name="T29" fmla="*/ 12700 h 13"/>
              <a:gd name="T30" fmla="*/ 88900 w 108"/>
              <a:gd name="T31" fmla="*/ 14287 h 13"/>
              <a:gd name="T32" fmla="*/ 93662 w 108"/>
              <a:gd name="T33" fmla="*/ 15875 h 13"/>
              <a:gd name="T34" fmla="*/ 96837 w 108"/>
              <a:gd name="T35" fmla="*/ 15875 h 13"/>
              <a:gd name="T36" fmla="*/ 100012 w 108"/>
              <a:gd name="T37" fmla="*/ 17462 h 13"/>
              <a:gd name="T38" fmla="*/ 103188 w 108"/>
              <a:gd name="T39" fmla="*/ 17462 h 13"/>
              <a:gd name="T40" fmla="*/ 107950 w 108"/>
              <a:gd name="T41" fmla="*/ 17462 h 13"/>
              <a:gd name="T42" fmla="*/ 111125 w 108"/>
              <a:gd name="T43" fmla="*/ 17462 h 13"/>
              <a:gd name="T44" fmla="*/ 115888 w 108"/>
              <a:gd name="T45" fmla="*/ 17462 h 13"/>
              <a:gd name="T46" fmla="*/ 128588 w 108"/>
              <a:gd name="T47" fmla="*/ 17462 h 13"/>
              <a:gd name="T48" fmla="*/ 169863 w 108"/>
              <a:gd name="T49" fmla="*/ 19050 h 1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8"/>
              <a:gd name="T76" fmla="*/ 0 h 13"/>
              <a:gd name="T77" fmla="*/ 108 w 108"/>
              <a:gd name="T78" fmla="*/ 13 h 1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8" h="13">
                <a:moveTo>
                  <a:pt x="0" y="0"/>
                </a:moveTo>
                <a:lnTo>
                  <a:pt x="11" y="0"/>
                </a:lnTo>
                <a:lnTo>
                  <a:pt x="12" y="1"/>
                </a:lnTo>
                <a:lnTo>
                  <a:pt x="13" y="2"/>
                </a:lnTo>
                <a:lnTo>
                  <a:pt x="14" y="3"/>
                </a:lnTo>
                <a:lnTo>
                  <a:pt x="16" y="4"/>
                </a:lnTo>
                <a:lnTo>
                  <a:pt x="18" y="5"/>
                </a:lnTo>
                <a:lnTo>
                  <a:pt x="19" y="5"/>
                </a:lnTo>
                <a:lnTo>
                  <a:pt x="21" y="5"/>
                </a:lnTo>
                <a:lnTo>
                  <a:pt x="23" y="6"/>
                </a:lnTo>
                <a:lnTo>
                  <a:pt x="25" y="6"/>
                </a:lnTo>
                <a:lnTo>
                  <a:pt x="30" y="6"/>
                </a:lnTo>
                <a:lnTo>
                  <a:pt x="47" y="6"/>
                </a:lnTo>
                <a:lnTo>
                  <a:pt x="50" y="6"/>
                </a:lnTo>
                <a:lnTo>
                  <a:pt x="53" y="8"/>
                </a:lnTo>
                <a:lnTo>
                  <a:pt x="56" y="9"/>
                </a:lnTo>
                <a:lnTo>
                  <a:pt x="59" y="10"/>
                </a:lnTo>
                <a:lnTo>
                  <a:pt x="61" y="10"/>
                </a:lnTo>
                <a:lnTo>
                  <a:pt x="63" y="11"/>
                </a:lnTo>
                <a:lnTo>
                  <a:pt x="65" y="11"/>
                </a:lnTo>
                <a:lnTo>
                  <a:pt x="68" y="11"/>
                </a:lnTo>
                <a:lnTo>
                  <a:pt x="70" y="11"/>
                </a:lnTo>
                <a:lnTo>
                  <a:pt x="73" y="11"/>
                </a:lnTo>
                <a:lnTo>
                  <a:pt x="81" y="11"/>
                </a:lnTo>
                <a:lnTo>
                  <a:pt x="107" y="12"/>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34848" name="SMARTPenAnnotation111"/>
          <p:cNvSpPr>
            <a:spLocks/>
          </p:cNvSpPr>
          <p:nvPr/>
        </p:nvSpPr>
        <p:spPr bwMode="auto">
          <a:xfrm>
            <a:off x="7939088" y="5081588"/>
            <a:ext cx="188912" cy="161925"/>
          </a:xfrm>
          <a:custGeom>
            <a:avLst/>
            <a:gdLst>
              <a:gd name="T0" fmla="*/ 0 w 119"/>
              <a:gd name="T1" fmla="*/ 0 h 102"/>
              <a:gd name="T2" fmla="*/ 0 w 119"/>
              <a:gd name="T3" fmla="*/ 6350 h 102"/>
              <a:gd name="T4" fmla="*/ 1587 w 119"/>
              <a:gd name="T5" fmla="*/ 11112 h 102"/>
              <a:gd name="T6" fmla="*/ 4762 w 119"/>
              <a:gd name="T7" fmla="*/ 12700 h 102"/>
              <a:gd name="T8" fmla="*/ 4762 w 119"/>
              <a:gd name="T9" fmla="*/ 15875 h 102"/>
              <a:gd name="T10" fmla="*/ 6350 w 119"/>
              <a:gd name="T11" fmla="*/ 17463 h 102"/>
              <a:gd name="T12" fmla="*/ 6350 w 119"/>
              <a:gd name="T13" fmla="*/ 20637 h 102"/>
              <a:gd name="T14" fmla="*/ 7937 w 119"/>
              <a:gd name="T15" fmla="*/ 23812 h 102"/>
              <a:gd name="T16" fmla="*/ 7937 w 119"/>
              <a:gd name="T17" fmla="*/ 26988 h 102"/>
              <a:gd name="T18" fmla="*/ 7937 w 119"/>
              <a:gd name="T19" fmla="*/ 28575 h 102"/>
              <a:gd name="T20" fmla="*/ 9525 w 119"/>
              <a:gd name="T21" fmla="*/ 31750 h 102"/>
              <a:gd name="T22" fmla="*/ 11112 w 119"/>
              <a:gd name="T23" fmla="*/ 34925 h 102"/>
              <a:gd name="T24" fmla="*/ 12700 w 119"/>
              <a:gd name="T25" fmla="*/ 38100 h 102"/>
              <a:gd name="T26" fmla="*/ 14287 w 119"/>
              <a:gd name="T27" fmla="*/ 41275 h 102"/>
              <a:gd name="T28" fmla="*/ 15875 w 119"/>
              <a:gd name="T29" fmla="*/ 44450 h 102"/>
              <a:gd name="T30" fmla="*/ 15875 w 119"/>
              <a:gd name="T31" fmla="*/ 47625 h 102"/>
              <a:gd name="T32" fmla="*/ 15875 w 119"/>
              <a:gd name="T33" fmla="*/ 50800 h 102"/>
              <a:gd name="T34" fmla="*/ 17462 w 119"/>
              <a:gd name="T35" fmla="*/ 52388 h 102"/>
              <a:gd name="T36" fmla="*/ 17462 w 119"/>
              <a:gd name="T37" fmla="*/ 55563 h 102"/>
              <a:gd name="T38" fmla="*/ 17462 w 119"/>
              <a:gd name="T39" fmla="*/ 61913 h 102"/>
              <a:gd name="T40" fmla="*/ 17462 w 119"/>
              <a:gd name="T41" fmla="*/ 73025 h 102"/>
              <a:gd name="T42" fmla="*/ 17462 w 119"/>
              <a:gd name="T43" fmla="*/ 114300 h 102"/>
              <a:gd name="T44" fmla="*/ 20637 w 119"/>
              <a:gd name="T45" fmla="*/ 117475 h 102"/>
              <a:gd name="T46" fmla="*/ 25400 w 119"/>
              <a:gd name="T47" fmla="*/ 122238 h 102"/>
              <a:gd name="T48" fmla="*/ 25400 w 119"/>
              <a:gd name="T49" fmla="*/ 127000 h 102"/>
              <a:gd name="T50" fmla="*/ 25400 w 119"/>
              <a:gd name="T51" fmla="*/ 133350 h 102"/>
              <a:gd name="T52" fmla="*/ 30162 w 119"/>
              <a:gd name="T53" fmla="*/ 133350 h 102"/>
              <a:gd name="T54" fmla="*/ 33337 w 119"/>
              <a:gd name="T55" fmla="*/ 133350 h 102"/>
              <a:gd name="T56" fmla="*/ 39687 w 119"/>
              <a:gd name="T57" fmla="*/ 138113 h 102"/>
              <a:gd name="T58" fmla="*/ 42862 w 119"/>
              <a:gd name="T59" fmla="*/ 141288 h 102"/>
              <a:gd name="T60" fmla="*/ 46037 w 119"/>
              <a:gd name="T61" fmla="*/ 141288 h 102"/>
              <a:gd name="T62" fmla="*/ 52387 w 119"/>
              <a:gd name="T63" fmla="*/ 141288 h 102"/>
              <a:gd name="T64" fmla="*/ 69850 w 119"/>
              <a:gd name="T65" fmla="*/ 142875 h 102"/>
              <a:gd name="T66" fmla="*/ 107950 w 119"/>
              <a:gd name="T67" fmla="*/ 142875 h 102"/>
              <a:gd name="T68" fmla="*/ 111125 w 119"/>
              <a:gd name="T69" fmla="*/ 142875 h 102"/>
              <a:gd name="T70" fmla="*/ 114300 w 119"/>
              <a:gd name="T71" fmla="*/ 144463 h 102"/>
              <a:gd name="T72" fmla="*/ 117475 w 119"/>
              <a:gd name="T73" fmla="*/ 147638 h 102"/>
              <a:gd name="T74" fmla="*/ 120650 w 119"/>
              <a:gd name="T75" fmla="*/ 147638 h 102"/>
              <a:gd name="T76" fmla="*/ 123825 w 119"/>
              <a:gd name="T77" fmla="*/ 149225 h 102"/>
              <a:gd name="T78" fmla="*/ 127000 w 119"/>
              <a:gd name="T79" fmla="*/ 149225 h 102"/>
              <a:gd name="T80" fmla="*/ 131762 w 119"/>
              <a:gd name="T81" fmla="*/ 150813 h 102"/>
              <a:gd name="T82" fmla="*/ 136525 w 119"/>
              <a:gd name="T83" fmla="*/ 150813 h 102"/>
              <a:gd name="T84" fmla="*/ 146050 w 119"/>
              <a:gd name="T85" fmla="*/ 150813 h 102"/>
              <a:gd name="T86" fmla="*/ 160337 w 119"/>
              <a:gd name="T87" fmla="*/ 150813 h 102"/>
              <a:gd name="T88" fmla="*/ 163512 w 119"/>
              <a:gd name="T89" fmla="*/ 150813 h 102"/>
              <a:gd name="T90" fmla="*/ 165100 w 119"/>
              <a:gd name="T91" fmla="*/ 152400 h 102"/>
              <a:gd name="T92" fmla="*/ 166687 w 119"/>
              <a:gd name="T93" fmla="*/ 153988 h 102"/>
              <a:gd name="T94" fmla="*/ 166687 w 119"/>
              <a:gd name="T95" fmla="*/ 155575 h 102"/>
              <a:gd name="T96" fmla="*/ 168275 w 119"/>
              <a:gd name="T97" fmla="*/ 157163 h 102"/>
              <a:gd name="T98" fmla="*/ 171450 w 119"/>
              <a:gd name="T99" fmla="*/ 158750 h 102"/>
              <a:gd name="T100" fmla="*/ 176212 w 119"/>
              <a:gd name="T101" fmla="*/ 160338 h 102"/>
              <a:gd name="T102" fmla="*/ 182562 w 119"/>
              <a:gd name="T103" fmla="*/ 160338 h 102"/>
              <a:gd name="T104" fmla="*/ 185737 w 119"/>
              <a:gd name="T105" fmla="*/ 160338 h 102"/>
              <a:gd name="T106" fmla="*/ 187325 w 119"/>
              <a:gd name="T107" fmla="*/ 155575 h 102"/>
              <a:gd name="T108" fmla="*/ 187325 w 119"/>
              <a:gd name="T109" fmla="*/ 150813 h 10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19"/>
              <a:gd name="T166" fmla="*/ 0 h 102"/>
              <a:gd name="T167" fmla="*/ 119 w 119"/>
              <a:gd name="T168" fmla="*/ 102 h 10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19" h="102">
                <a:moveTo>
                  <a:pt x="0" y="0"/>
                </a:moveTo>
                <a:lnTo>
                  <a:pt x="0" y="4"/>
                </a:lnTo>
                <a:lnTo>
                  <a:pt x="1" y="7"/>
                </a:lnTo>
                <a:lnTo>
                  <a:pt x="3" y="8"/>
                </a:lnTo>
                <a:lnTo>
                  <a:pt x="3" y="10"/>
                </a:lnTo>
                <a:lnTo>
                  <a:pt x="4" y="11"/>
                </a:lnTo>
                <a:lnTo>
                  <a:pt x="4" y="13"/>
                </a:lnTo>
                <a:lnTo>
                  <a:pt x="5" y="15"/>
                </a:lnTo>
                <a:lnTo>
                  <a:pt x="5" y="17"/>
                </a:lnTo>
                <a:lnTo>
                  <a:pt x="5" y="18"/>
                </a:lnTo>
                <a:lnTo>
                  <a:pt x="6" y="20"/>
                </a:lnTo>
                <a:lnTo>
                  <a:pt x="7" y="22"/>
                </a:lnTo>
                <a:lnTo>
                  <a:pt x="8" y="24"/>
                </a:lnTo>
                <a:lnTo>
                  <a:pt x="9" y="26"/>
                </a:lnTo>
                <a:lnTo>
                  <a:pt x="10" y="28"/>
                </a:lnTo>
                <a:lnTo>
                  <a:pt x="10" y="30"/>
                </a:lnTo>
                <a:lnTo>
                  <a:pt x="10" y="32"/>
                </a:lnTo>
                <a:lnTo>
                  <a:pt x="11" y="33"/>
                </a:lnTo>
                <a:lnTo>
                  <a:pt x="11" y="35"/>
                </a:lnTo>
                <a:lnTo>
                  <a:pt x="11" y="39"/>
                </a:lnTo>
                <a:lnTo>
                  <a:pt x="11" y="46"/>
                </a:lnTo>
                <a:lnTo>
                  <a:pt x="11" y="72"/>
                </a:lnTo>
                <a:lnTo>
                  <a:pt x="13" y="74"/>
                </a:lnTo>
                <a:lnTo>
                  <a:pt x="16" y="77"/>
                </a:lnTo>
                <a:lnTo>
                  <a:pt x="16" y="80"/>
                </a:lnTo>
                <a:lnTo>
                  <a:pt x="16" y="84"/>
                </a:lnTo>
                <a:lnTo>
                  <a:pt x="19" y="84"/>
                </a:lnTo>
                <a:lnTo>
                  <a:pt x="21" y="84"/>
                </a:lnTo>
                <a:lnTo>
                  <a:pt x="25" y="87"/>
                </a:lnTo>
                <a:lnTo>
                  <a:pt x="27" y="89"/>
                </a:lnTo>
                <a:lnTo>
                  <a:pt x="29" y="89"/>
                </a:lnTo>
                <a:lnTo>
                  <a:pt x="33" y="89"/>
                </a:lnTo>
                <a:lnTo>
                  <a:pt x="44" y="90"/>
                </a:lnTo>
                <a:lnTo>
                  <a:pt x="68" y="90"/>
                </a:lnTo>
                <a:lnTo>
                  <a:pt x="70" y="90"/>
                </a:lnTo>
                <a:lnTo>
                  <a:pt x="72" y="91"/>
                </a:lnTo>
                <a:lnTo>
                  <a:pt x="74" y="93"/>
                </a:lnTo>
                <a:lnTo>
                  <a:pt x="76" y="93"/>
                </a:lnTo>
                <a:lnTo>
                  <a:pt x="78" y="94"/>
                </a:lnTo>
                <a:lnTo>
                  <a:pt x="80" y="94"/>
                </a:lnTo>
                <a:lnTo>
                  <a:pt x="83" y="95"/>
                </a:lnTo>
                <a:lnTo>
                  <a:pt x="86" y="95"/>
                </a:lnTo>
                <a:lnTo>
                  <a:pt x="92" y="95"/>
                </a:lnTo>
                <a:lnTo>
                  <a:pt x="101" y="95"/>
                </a:lnTo>
                <a:lnTo>
                  <a:pt x="103" y="95"/>
                </a:lnTo>
                <a:lnTo>
                  <a:pt x="104" y="96"/>
                </a:lnTo>
                <a:lnTo>
                  <a:pt x="105" y="97"/>
                </a:lnTo>
                <a:lnTo>
                  <a:pt x="105" y="98"/>
                </a:lnTo>
                <a:lnTo>
                  <a:pt x="106" y="99"/>
                </a:lnTo>
                <a:lnTo>
                  <a:pt x="108" y="100"/>
                </a:lnTo>
                <a:lnTo>
                  <a:pt x="111" y="101"/>
                </a:lnTo>
                <a:lnTo>
                  <a:pt x="115" y="101"/>
                </a:lnTo>
                <a:lnTo>
                  <a:pt x="117" y="101"/>
                </a:lnTo>
                <a:lnTo>
                  <a:pt x="118" y="98"/>
                </a:lnTo>
                <a:lnTo>
                  <a:pt x="118" y="95"/>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34849" name="SMARTPenAnnotation112"/>
          <p:cNvSpPr>
            <a:spLocks/>
          </p:cNvSpPr>
          <p:nvPr/>
        </p:nvSpPr>
        <p:spPr bwMode="auto">
          <a:xfrm>
            <a:off x="8027988" y="5072063"/>
            <a:ext cx="55562" cy="269875"/>
          </a:xfrm>
          <a:custGeom>
            <a:avLst/>
            <a:gdLst>
              <a:gd name="T0" fmla="*/ 0 w 35"/>
              <a:gd name="T1" fmla="*/ 9525 h 170"/>
              <a:gd name="T2" fmla="*/ 7937 w 35"/>
              <a:gd name="T3" fmla="*/ 0 h 170"/>
              <a:gd name="T4" fmla="*/ 7937 w 35"/>
              <a:gd name="T5" fmla="*/ 7938 h 170"/>
              <a:gd name="T6" fmla="*/ 9525 w 35"/>
              <a:gd name="T7" fmla="*/ 9525 h 170"/>
              <a:gd name="T8" fmla="*/ 12700 w 35"/>
              <a:gd name="T9" fmla="*/ 14288 h 170"/>
              <a:gd name="T10" fmla="*/ 14287 w 35"/>
              <a:gd name="T11" fmla="*/ 15875 h 170"/>
              <a:gd name="T12" fmla="*/ 15875 w 35"/>
              <a:gd name="T13" fmla="*/ 20637 h 170"/>
              <a:gd name="T14" fmla="*/ 17462 w 35"/>
              <a:gd name="T15" fmla="*/ 23812 h 170"/>
              <a:gd name="T16" fmla="*/ 19050 w 35"/>
              <a:gd name="T17" fmla="*/ 26988 h 170"/>
              <a:gd name="T18" fmla="*/ 22225 w 35"/>
              <a:gd name="T19" fmla="*/ 30163 h 170"/>
              <a:gd name="T20" fmla="*/ 23812 w 35"/>
              <a:gd name="T21" fmla="*/ 33338 h 170"/>
              <a:gd name="T22" fmla="*/ 23812 w 35"/>
              <a:gd name="T23" fmla="*/ 36512 h 170"/>
              <a:gd name="T24" fmla="*/ 25400 w 35"/>
              <a:gd name="T25" fmla="*/ 41275 h 170"/>
              <a:gd name="T26" fmla="*/ 25400 w 35"/>
              <a:gd name="T27" fmla="*/ 47625 h 170"/>
              <a:gd name="T28" fmla="*/ 26987 w 35"/>
              <a:gd name="T29" fmla="*/ 52388 h 170"/>
              <a:gd name="T30" fmla="*/ 26987 w 35"/>
              <a:gd name="T31" fmla="*/ 61913 h 170"/>
              <a:gd name="T32" fmla="*/ 26987 w 35"/>
              <a:gd name="T33" fmla="*/ 65088 h 170"/>
              <a:gd name="T34" fmla="*/ 28575 w 35"/>
              <a:gd name="T35" fmla="*/ 69850 h 170"/>
              <a:gd name="T36" fmla="*/ 31750 w 35"/>
              <a:gd name="T37" fmla="*/ 73025 h 170"/>
              <a:gd name="T38" fmla="*/ 33337 w 35"/>
              <a:gd name="T39" fmla="*/ 77787 h 170"/>
              <a:gd name="T40" fmla="*/ 33337 w 35"/>
              <a:gd name="T41" fmla="*/ 82550 h 170"/>
              <a:gd name="T42" fmla="*/ 34925 w 35"/>
              <a:gd name="T43" fmla="*/ 87312 h 170"/>
              <a:gd name="T44" fmla="*/ 34925 w 35"/>
              <a:gd name="T45" fmla="*/ 93662 h 170"/>
              <a:gd name="T46" fmla="*/ 34925 w 35"/>
              <a:gd name="T47" fmla="*/ 98425 h 170"/>
              <a:gd name="T48" fmla="*/ 34925 w 35"/>
              <a:gd name="T49" fmla="*/ 114300 h 170"/>
              <a:gd name="T50" fmla="*/ 34925 w 35"/>
              <a:gd name="T51" fmla="*/ 160337 h 170"/>
              <a:gd name="T52" fmla="*/ 34925 w 35"/>
              <a:gd name="T53" fmla="*/ 266700 h 170"/>
              <a:gd name="T54" fmla="*/ 36512 w 35"/>
              <a:gd name="T55" fmla="*/ 268288 h 170"/>
              <a:gd name="T56" fmla="*/ 38100 w 35"/>
              <a:gd name="T57" fmla="*/ 268288 h 170"/>
              <a:gd name="T58" fmla="*/ 44450 w 35"/>
              <a:gd name="T59" fmla="*/ 268288 h 170"/>
              <a:gd name="T60" fmla="*/ 53975 w 35"/>
              <a:gd name="T61" fmla="*/ 268288 h 17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5"/>
              <a:gd name="T94" fmla="*/ 0 h 170"/>
              <a:gd name="T95" fmla="*/ 35 w 35"/>
              <a:gd name="T96" fmla="*/ 170 h 17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5" h="170">
                <a:moveTo>
                  <a:pt x="0" y="6"/>
                </a:moveTo>
                <a:lnTo>
                  <a:pt x="5" y="0"/>
                </a:lnTo>
                <a:lnTo>
                  <a:pt x="5" y="5"/>
                </a:lnTo>
                <a:lnTo>
                  <a:pt x="6" y="6"/>
                </a:lnTo>
                <a:lnTo>
                  <a:pt x="8" y="9"/>
                </a:lnTo>
                <a:lnTo>
                  <a:pt x="9" y="10"/>
                </a:lnTo>
                <a:lnTo>
                  <a:pt x="10" y="13"/>
                </a:lnTo>
                <a:lnTo>
                  <a:pt x="11" y="15"/>
                </a:lnTo>
                <a:lnTo>
                  <a:pt x="12" y="17"/>
                </a:lnTo>
                <a:lnTo>
                  <a:pt x="14" y="19"/>
                </a:lnTo>
                <a:lnTo>
                  <a:pt x="15" y="21"/>
                </a:lnTo>
                <a:lnTo>
                  <a:pt x="15" y="23"/>
                </a:lnTo>
                <a:lnTo>
                  <a:pt x="16" y="26"/>
                </a:lnTo>
                <a:lnTo>
                  <a:pt x="16" y="30"/>
                </a:lnTo>
                <a:lnTo>
                  <a:pt x="17" y="33"/>
                </a:lnTo>
                <a:lnTo>
                  <a:pt x="17" y="39"/>
                </a:lnTo>
                <a:lnTo>
                  <a:pt x="17" y="41"/>
                </a:lnTo>
                <a:lnTo>
                  <a:pt x="18" y="44"/>
                </a:lnTo>
                <a:lnTo>
                  <a:pt x="20" y="46"/>
                </a:lnTo>
                <a:lnTo>
                  <a:pt x="21" y="49"/>
                </a:lnTo>
                <a:lnTo>
                  <a:pt x="21" y="52"/>
                </a:lnTo>
                <a:lnTo>
                  <a:pt x="22" y="55"/>
                </a:lnTo>
                <a:lnTo>
                  <a:pt x="22" y="59"/>
                </a:lnTo>
                <a:lnTo>
                  <a:pt x="22" y="62"/>
                </a:lnTo>
                <a:lnTo>
                  <a:pt x="22" y="72"/>
                </a:lnTo>
                <a:lnTo>
                  <a:pt x="22" y="101"/>
                </a:lnTo>
                <a:lnTo>
                  <a:pt x="22" y="168"/>
                </a:lnTo>
                <a:lnTo>
                  <a:pt x="23" y="169"/>
                </a:lnTo>
                <a:lnTo>
                  <a:pt x="24" y="169"/>
                </a:lnTo>
                <a:lnTo>
                  <a:pt x="28" y="169"/>
                </a:lnTo>
                <a:lnTo>
                  <a:pt x="34" y="169"/>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34850" name="SMARTPenAnnotation113"/>
          <p:cNvSpPr>
            <a:spLocks/>
          </p:cNvSpPr>
          <p:nvPr/>
        </p:nvSpPr>
        <p:spPr bwMode="auto">
          <a:xfrm>
            <a:off x="3990975" y="5527675"/>
            <a:ext cx="163513" cy="198438"/>
          </a:xfrm>
          <a:custGeom>
            <a:avLst/>
            <a:gdLst>
              <a:gd name="T0" fmla="*/ 161925 w 103"/>
              <a:gd name="T1" fmla="*/ 22225 h 125"/>
              <a:gd name="T2" fmla="*/ 152400 w 103"/>
              <a:gd name="T3" fmla="*/ 17463 h 125"/>
              <a:gd name="T4" fmla="*/ 150813 w 103"/>
              <a:gd name="T5" fmla="*/ 11113 h 125"/>
              <a:gd name="T6" fmla="*/ 146050 w 103"/>
              <a:gd name="T7" fmla="*/ 9525 h 125"/>
              <a:gd name="T8" fmla="*/ 139700 w 103"/>
              <a:gd name="T9" fmla="*/ 9525 h 125"/>
              <a:gd name="T10" fmla="*/ 134938 w 103"/>
              <a:gd name="T11" fmla="*/ 6350 h 125"/>
              <a:gd name="T12" fmla="*/ 127000 w 103"/>
              <a:gd name="T13" fmla="*/ 3175 h 125"/>
              <a:gd name="T14" fmla="*/ 117475 w 103"/>
              <a:gd name="T15" fmla="*/ 1588 h 125"/>
              <a:gd name="T16" fmla="*/ 106363 w 103"/>
              <a:gd name="T17" fmla="*/ 0 h 125"/>
              <a:gd name="T18" fmla="*/ 53975 w 103"/>
              <a:gd name="T19" fmla="*/ 0 h 125"/>
              <a:gd name="T20" fmla="*/ 33338 w 103"/>
              <a:gd name="T21" fmla="*/ 1588 h 125"/>
              <a:gd name="T22" fmla="*/ 25400 w 103"/>
              <a:gd name="T23" fmla="*/ 4763 h 125"/>
              <a:gd name="T24" fmla="*/ 19050 w 103"/>
              <a:gd name="T25" fmla="*/ 6350 h 125"/>
              <a:gd name="T26" fmla="*/ 12700 w 103"/>
              <a:gd name="T27" fmla="*/ 7938 h 125"/>
              <a:gd name="T28" fmla="*/ 6350 w 103"/>
              <a:gd name="T29" fmla="*/ 7938 h 125"/>
              <a:gd name="T30" fmla="*/ 3175 w 103"/>
              <a:gd name="T31" fmla="*/ 11113 h 125"/>
              <a:gd name="T32" fmla="*/ 3175 w 103"/>
              <a:gd name="T33" fmla="*/ 14288 h 125"/>
              <a:gd name="T34" fmla="*/ 6350 w 103"/>
              <a:gd name="T35" fmla="*/ 15875 h 125"/>
              <a:gd name="T36" fmla="*/ 7938 w 103"/>
              <a:gd name="T37" fmla="*/ 19050 h 125"/>
              <a:gd name="T38" fmla="*/ 11113 w 103"/>
              <a:gd name="T39" fmla="*/ 30163 h 125"/>
              <a:gd name="T40" fmla="*/ 17463 w 103"/>
              <a:gd name="T41" fmla="*/ 39688 h 125"/>
              <a:gd name="T42" fmla="*/ 26988 w 103"/>
              <a:gd name="T43" fmla="*/ 46038 h 125"/>
              <a:gd name="T44" fmla="*/ 34925 w 103"/>
              <a:gd name="T45" fmla="*/ 52388 h 125"/>
              <a:gd name="T46" fmla="*/ 42863 w 103"/>
              <a:gd name="T47" fmla="*/ 58738 h 125"/>
              <a:gd name="T48" fmla="*/ 52388 w 103"/>
              <a:gd name="T49" fmla="*/ 65088 h 125"/>
              <a:gd name="T50" fmla="*/ 63500 w 103"/>
              <a:gd name="T51" fmla="*/ 74613 h 125"/>
              <a:gd name="T52" fmla="*/ 80963 w 103"/>
              <a:gd name="T53" fmla="*/ 90488 h 125"/>
              <a:gd name="T54" fmla="*/ 111125 w 103"/>
              <a:gd name="T55" fmla="*/ 117475 h 125"/>
              <a:gd name="T56" fmla="*/ 122238 w 103"/>
              <a:gd name="T57" fmla="*/ 125413 h 125"/>
              <a:gd name="T58" fmla="*/ 131763 w 103"/>
              <a:gd name="T59" fmla="*/ 134938 h 125"/>
              <a:gd name="T60" fmla="*/ 139700 w 103"/>
              <a:gd name="T61" fmla="*/ 146050 h 125"/>
              <a:gd name="T62" fmla="*/ 146050 w 103"/>
              <a:gd name="T63" fmla="*/ 152400 h 125"/>
              <a:gd name="T64" fmla="*/ 149225 w 103"/>
              <a:gd name="T65" fmla="*/ 160338 h 125"/>
              <a:gd name="T66" fmla="*/ 150813 w 103"/>
              <a:gd name="T67" fmla="*/ 166688 h 125"/>
              <a:gd name="T68" fmla="*/ 150813 w 103"/>
              <a:gd name="T69" fmla="*/ 174625 h 125"/>
              <a:gd name="T70" fmla="*/ 142875 w 103"/>
              <a:gd name="T71" fmla="*/ 187325 h 125"/>
              <a:gd name="T72" fmla="*/ 136525 w 103"/>
              <a:gd name="T73" fmla="*/ 193675 h 125"/>
              <a:gd name="T74" fmla="*/ 131763 w 103"/>
              <a:gd name="T75" fmla="*/ 195263 h 125"/>
              <a:gd name="T76" fmla="*/ 125413 w 103"/>
              <a:gd name="T77" fmla="*/ 195263 h 125"/>
              <a:gd name="T78" fmla="*/ 119063 w 103"/>
              <a:gd name="T79" fmla="*/ 195263 h 125"/>
              <a:gd name="T80" fmla="*/ 111125 w 103"/>
              <a:gd name="T81" fmla="*/ 195263 h 125"/>
              <a:gd name="T82" fmla="*/ 104775 w 103"/>
              <a:gd name="T83" fmla="*/ 192088 h 125"/>
              <a:gd name="T84" fmla="*/ 96838 w 103"/>
              <a:gd name="T85" fmla="*/ 188913 h 125"/>
              <a:gd name="T86" fmla="*/ 87313 w 103"/>
              <a:gd name="T87" fmla="*/ 187325 h 125"/>
              <a:gd name="T88" fmla="*/ 79375 w 103"/>
              <a:gd name="T89" fmla="*/ 182563 h 125"/>
              <a:gd name="T90" fmla="*/ 73025 w 103"/>
              <a:gd name="T91" fmla="*/ 180975 h 125"/>
              <a:gd name="T92" fmla="*/ 66675 w 103"/>
              <a:gd name="T93" fmla="*/ 179388 h 125"/>
              <a:gd name="T94" fmla="*/ 60325 w 103"/>
              <a:gd name="T95" fmla="*/ 179388 h 125"/>
              <a:gd name="T96" fmla="*/ 53975 w 103"/>
              <a:gd name="T97" fmla="*/ 176213 h 125"/>
              <a:gd name="T98" fmla="*/ 47625 w 103"/>
              <a:gd name="T99" fmla="*/ 171450 h 125"/>
              <a:gd name="T100" fmla="*/ 42863 w 103"/>
              <a:gd name="T101" fmla="*/ 166688 h 125"/>
              <a:gd name="T102" fmla="*/ 36513 w 103"/>
              <a:gd name="T103" fmla="*/ 163513 h 125"/>
              <a:gd name="T104" fmla="*/ 30163 w 103"/>
              <a:gd name="T105" fmla="*/ 160338 h 125"/>
              <a:gd name="T106" fmla="*/ 23813 w 103"/>
              <a:gd name="T107" fmla="*/ 155575 h 125"/>
              <a:gd name="T108" fmla="*/ 19050 w 103"/>
              <a:gd name="T109" fmla="*/ 153988 h 125"/>
              <a:gd name="T110" fmla="*/ 14288 w 103"/>
              <a:gd name="T111" fmla="*/ 150813 h 125"/>
              <a:gd name="T112" fmla="*/ 9525 w 103"/>
              <a:gd name="T113" fmla="*/ 144463 h 125"/>
              <a:gd name="T114" fmla="*/ 0 w 103"/>
              <a:gd name="T115" fmla="*/ 133350 h 12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03"/>
              <a:gd name="T175" fmla="*/ 0 h 125"/>
              <a:gd name="T176" fmla="*/ 103 w 103"/>
              <a:gd name="T177" fmla="*/ 125 h 12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03" h="125">
                <a:moveTo>
                  <a:pt x="102" y="11"/>
                </a:moveTo>
                <a:lnTo>
                  <a:pt x="102" y="14"/>
                </a:lnTo>
                <a:lnTo>
                  <a:pt x="102" y="11"/>
                </a:lnTo>
                <a:lnTo>
                  <a:pt x="96" y="11"/>
                </a:lnTo>
                <a:lnTo>
                  <a:pt x="96" y="8"/>
                </a:lnTo>
                <a:lnTo>
                  <a:pt x="95" y="7"/>
                </a:lnTo>
                <a:lnTo>
                  <a:pt x="94" y="7"/>
                </a:lnTo>
                <a:lnTo>
                  <a:pt x="92" y="6"/>
                </a:lnTo>
                <a:lnTo>
                  <a:pt x="90" y="6"/>
                </a:lnTo>
                <a:lnTo>
                  <a:pt x="88" y="6"/>
                </a:lnTo>
                <a:lnTo>
                  <a:pt x="86" y="5"/>
                </a:lnTo>
                <a:lnTo>
                  <a:pt x="85" y="4"/>
                </a:lnTo>
                <a:lnTo>
                  <a:pt x="83" y="3"/>
                </a:lnTo>
                <a:lnTo>
                  <a:pt x="80" y="2"/>
                </a:lnTo>
                <a:lnTo>
                  <a:pt x="77" y="1"/>
                </a:lnTo>
                <a:lnTo>
                  <a:pt x="74" y="1"/>
                </a:lnTo>
                <a:lnTo>
                  <a:pt x="71" y="0"/>
                </a:lnTo>
                <a:lnTo>
                  <a:pt x="67" y="0"/>
                </a:lnTo>
                <a:lnTo>
                  <a:pt x="58" y="0"/>
                </a:lnTo>
                <a:lnTo>
                  <a:pt x="34" y="0"/>
                </a:lnTo>
                <a:lnTo>
                  <a:pt x="24" y="0"/>
                </a:lnTo>
                <a:lnTo>
                  <a:pt x="21" y="1"/>
                </a:lnTo>
                <a:lnTo>
                  <a:pt x="19" y="2"/>
                </a:lnTo>
                <a:lnTo>
                  <a:pt x="16" y="3"/>
                </a:lnTo>
                <a:lnTo>
                  <a:pt x="14" y="4"/>
                </a:lnTo>
                <a:lnTo>
                  <a:pt x="12" y="4"/>
                </a:lnTo>
                <a:lnTo>
                  <a:pt x="10" y="5"/>
                </a:lnTo>
                <a:lnTo>
                  <a:pt x="8" y="5"/>
                </a:lnTo>
                <a:lnTo>
                  <a:pt x="6" y="5"/>
                </a:lnTo>
                <a:lnTo>
                  <a:pt x="4" y="5"/>
                </a:lnTo>
                <a:lnTo>
                  <a:pt x="3" y="6"/>
                </a:lnTo>
                <a:lnTo>
                  <a:pt x="2" y="7"/>
                </a:lnTo>
                <a:lnTo>
                  <a:pt x="2" y="8"/>
                </a:lnTo>
                <a:lnTo>
                  <a:pt x="2" y="9"/>
                </a:lnTo>
                <a:lnTo>
                  <a:pt x="3" y="10"/>
                </a:lnTo>
                <a:lnTo>
                  <a:pt x="4" y="10"/>
                </a:lnTo>
                <a:lnTo>
                  <a:pt x="4" y="11"/>
                </a:lnTo>
                <a:lnTo>
                  <a:pt x="5" y="12"/>
                </a:lnTo>
                <a:lnTo>
                  <a:pt x="6" y="16"/>
                </a:lnTo>
                <a:lnTo>
                  <a:pt x="7" y="19"/>
                </a:lnTo>
                <a:lnTo>
                  <a:pt x="9" y="22"/>
                </a:lnTo>
                <a:lnTo>
                  <a:pt x="11" y="25"/>
                </a:lnTo>
                <a:lnTo>
                  <a:pt x="14" y="27"/>
                </a:lnTo>
                <a:lnTo>
                  <a:pt x="17" y="29"/>
                </a:lnTo>
                <a:lnTo>
                  <a:pt x="19" y="31"/>
                </a:lnTo>
                <a:lnTo>
                  <a:pt x="22" y="33"/>
                </a:lnTo>
                <a:lnTo>
                  <a:pt x="24" y="35"/>
                </a:lnTo>
                <a:lnTo>
                  <a:pt x="27" y="37"/>
                </a:lnTo>
                <a:lnTo>
                  <a:pt x="30" y="39"/>
                </a:lnTo>
                <a:lnTo>
                  <a:pt x="33" y="41"/>
                </a:lnTo>
                <a:lnTo>
                  <a:pt x="37" y="44"/>
                </a:lnTo>
                <a:lnTo>
                  <a:pt x="40" y="47"/>
                </a:lnTo>
                <a:lnTo>
                  <a:pt x="44" y="50"/>
                </a:lnTo>
                <a:lnTo>
                  <a:pt x="51" y="57"/>
                </a:lnTo>
                <a:lnTo>
                  <a:pt x="66" y="71"/>
                </a:lnTo>
                <a:lnTo>
                  <a:pt x="70" y="74"/>
                </a:lnTo>
                <a:lnTo>
                  <a:pt x="74" y="77"/>
                </a:lnTo>
                <a:lnTo>
                  <a:pt x="77" y="79"/>
                </a:lnTo>
                <a:lnTo>
                  <a:pt x="80" y="82"/>
                </a:lnTo>
                <a:lnTo>
                  <a:pt x="83" y="85"/>
                </a:lnTo>
                <a:lnTo>
                  <a:pt x="86" y="89"/>
                </a:lnTo>
                <a:lnTo>
                  <a:pt x="88" y="92"/>
                </a:lnTo>
                <a:lnTo>
                  <a:pt x="90" y="94"/>
                </a:lnTo>
                <a:lnTo>
                  <a:pt x="92" y="96"/>
                </a:lnTo>
                <a:lnTo>
                  <a:pt x="93" y="99"/>
                </a:lnTo>
                <a:lnTo>
                  <a:pt x="94" y="101"/>
                </a:lnTo>
                <a:lnTo>
                  <a:pt x="95" y="103"/>
                </a:lnTo>
                <a:lnTo>
                  <a:pt x="95" y="105"/>
                </a:lnTo>
                <a:lnTo>
                  <a:pt x="96" y="109"/>
                </a:lnTo>
                <a:lnTo>
                  <a:pt x="95" y="110"/>
                </a:lnTo>
                <a:lnTo>
                  <a:pt x="93" y="114"/>
                </a:lnTo>
                <a:lnTo>
                  <a:pt x="90" y="118"/>
                </a:lnTo>
                <a:lnTo>
                  <a:pt x="88" y="121"/>
                </a:lnTo>
                <a:lnTo>
                  <a:pt x="86" y="122"/>
                </a:lnTo>
                <a:lnTo>
                  <a:pt x="84" y="122"/>
                </a:lnTo>
                <a:lnTo>
                  <a:pt x="83" y="123"/>
                </a:lnTo>
                <a:lnTo>
                  <a:pt x="81" y="123"/>
                </a:lnTo>
                <a:lnTo>
                  <a:pt x="79" y="123"/>
                </a:lnTo>
                <a:lnTo>
                  <a:pt x="77" y="123"/>
                </a:lnTo>
                <a:lnTo>
                  <a:pt x="75" y="123"/>
                </a:lnTo>
                <a:lnTo>
                  <a:pt x="72" y="124"/>
                </a:lnTo>
                <a:lnTo>
                  <a:pt x="70" y="123"/>
                </a:lnTo>
                <a:lnTo>
                  <a:pt x="68" y="122"/>
                </a:lnTo>
                <a:lnTo>
                  <a:pt x="66" y="121"/>
                </a:lnTo>
                <a:lnTo>
                  <a:pt x="63" y="120"/>
                </a:lnTo>
                <a:lnTo>
                  <a:pt x="61" y="119"/>
                </a:lnTo>
                <a:lnTo>
                  <a:pt x="57" y="119"/>
                </a:lnTo>
                <a:lnTo>
                  <a:pt x="55" y="118"/>
                </a:lnTo>
                <a:lnTo>
                  <a:pt x="52" y="117"/>
                </a:lnTo>
                <a:lnTo>
                  <a:pt x="50" y="115"/>
                </a:lnTo>
                <a:lnTo>
                  <a:pt x="48" y="114"/>
                </a:lnTo>
                <a:lnTo>
                  <a:pt x="46" y="114"/>
                </a:lnTo>
                <a:lnTo>
                  <a:pt x="44" y="113"/>
                </a:lnTo>
                <a:lnTo>
                  <a:pt x="42" y="113"/>
                </a:lnTo>
                <a:lnTo>
                  <a:pt x="40" y="113"/>
                </a:lnTo>
                <a:lnTo>
                  <a:pt x="38" y="113"/>
                </a:lnTo>
                <a:lnTo>
                  <a:pt x="36" y="112"/>
                </a:lnTo>
                <a:lnTo>
                  <a:pt x="34" y="111"/>
                </a:lnTo>
                <a:lnTo>
                  <a:pt x="32" y="109"/>
                </a:lnTo>
                <a:lnTo>
                  <a:pt x="30" y="108"/>
                </a:lnTo>
                <a:lnTo>
                  <a:pt x="29" y="106"/>
                </a:lnTo>
                <a:lnTo>
                  <a:pt x="27" y="105"/>
                </a:lnTo>
                <a:lnTo>
                  <a:pt x="25" y="103"/>
                </a:lnTo>
                <a:lnTo>
                  <a:pt x="23" y="103"/>
                </a:lnTo>
                <a:lnTo>
                  <a:pt x="21" y="102"/>
                </a:lnTo>
                <a:lnTo>
                  <a:pt x="19" y="101"/>
                </a:lnTo>
                <a:lnTo>
                  <a:pt x="17" y="100"/>
                </a:lnTo>
                <a:lnTo>
                  <a:pt x="15" y="98"/>
                </a:lnTo>
                <a:lnTo>
                  <a:pt x="14" y="97"/>
                </a:lnTo>
                <a:lnTo>
                  <a:pt x="12" y="97"/>
                </a:lnTo>
                <a:lnTo>
                  <a:pt x="10" y="96"/>
                </a:lnTo>
                <a:lnTo>
                  <a:pt x="9" y="95"/>
                </a:lnTo>
                <a:lnTo>
                  <a:pt x="8" y="94"/>
                </a:lnTo>
                <a:lnTo>
                  <a:pt x="6" y="91"/>
                </a:lnTo>
                <a:lnTo>
                  <a:pt x="4" y="89"/>
                </a:lnTo>
                <a:lnTo>
                  <a:pt x="0" y="84"/>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4851" name="SMARTPenAnnotation114"/>
          <p:cNvSpPr>
            <a:spLocks/>
          </p:cNvSpPr>
          <p:nvPr/>
        </p:nvSpPr>
        <p:spPr bwMode="auto">
          <a:xfrm>
            <a:off x="4197350" y="5491163"/>
            <a:ext cx="125413" cy="225425"/>
          </a:xfrm>
          <a:custGeom>
            <a:avLst/>
            <a:gdLst>
              <a:gd name="T0" fmla="*/ 7938 w 79"/>
              <a:gd name="T1" fmla="*/ 88900 h 142"/>
              <a:gd name="T2" fmla="*/ 11113 w 79"/>
              <a:gd name="T3" fmla="*/ 100012 h 142"/>
              <a:gd name="T4" fmla="*/ 14288 w 79"/>
              <a:gd name="T5" fmla="*/ 111125 h 142"/>
              <a:gd name="T6" fmla="*/ 15875 w 79"/>
              <a:gd name="T7" fmla="*/ 122237 h 142"/>
              <a:gd name="T8" fmla="*/ 17463 w 79"/>
              <a:gd name="T9" fmla="*/ 134937 h 142"/>
              <a:gd name="T10" fmla="*/ 17463 w 79"/>
              <a:gd name="T11" fmla="*/ 146050 h 142"/>
              <a:gd name="T12" fmla="*/ 22225 w 79"/>
              <a:gd name="T13" fmla="*/ 153987 h 142"/>
              <a:gd name="T14" fmla="*/ 23813 w 79"/>
              <a:gd name="T15" fmla="*/ 163512 h 142"/>
              <a:gd name="T16" fmla="*/ 25400 w 79"/>
              <a:gd name="T17" fmla="*/ 173037 h 142"/>
              <a:gd name="T18" fmla="*/ 25400 w 79"/>
              <a:gd name="T19" fmla="*/ 180975 h 142"/>
              <a:gd name="T20" fmla="*/ 26988 w 79"/>
              <a:gd name="T21" fmla="*/ 223838 h 142"/>
              <a:gd name="T22" fmla="*/ 25400 w 79"/>
              <a:gd name="T23" fmla="*/ 166687 h 142"/>
              <a:gd name="T24" fmla="*/ 22225 w 79"/>
              <a:gd name="T25" fmla="*/ 155575 h 142"/>
              <a:gd name="T26" fmla="*/ 19050 w 79"/>
              <a:gd name="T27" fmla="*/ 142875 h 142"/>
              <a:gd name="T28" fmla="*/ 19050 w 79"/>
              <a:gd name="T29" fmla="*/ 131762 h 142"/>
              <a:gd name="T30" fmla="*/ 17463 w 79"/>
              <a:gd name="T31" fmla="*/ 111125 h 142"/>
              <a:gd name="T32" fmla="*/ 19050 w 79"/>
              <a:gd name="T33" fmla="*/ 85725 h 142"/>
              <a:gd name="T34" fmla="*/ 22225 w 79"/>
              <a:gd name="T35" fmla="*/ 74612 h 142"/>
              <a:gd name="T36" fmla="*/ 23813 w 79"/>
              <a:gd name="T37" fmla="*/ 63500 h 142"/>
              <a:gd name="T38" fmla="*/ 25400 w 79"/>
              <a:gd name="T39" fmla="*/ 50800 h 142"/>
              <a:gd name="T40" fmla="*/ 26988 w 79"/>
              <a:gd name="T41" fmla="*/ 30162 h 142"/>
              <a:gd name="T42" fmla="*/ 26988 w 79"/>
              <a:gd name="T43" fmla="*/ 4762 h 142"/>
              <a:gd name="T44" fmla="*/ 33338 w 79"/>
              <a:gd name="T45" fmla="*/ 1588 h 142"/>
              <a:gd name="T46" fmla="*/ 42863 w 79"/>
              <a:gd name="T47" fmla="*/ 0 h 142"/>
              <a:gd name="T48" fmla="*/ 50800 w 79"/>
              <a:gd name="T49" fmla="*/ 1588 h 142"/>
              <a:gd name="T50" fmla="*/ 52388 w 79"/>
              <a:gd name="T51" fmla="*/ 4762 h 142"/>
              <a:gd name="T52" fmla="*/ 57150 w 79"/>
              <a:gd name="T53" fmla="*/ 12700 h 142"/>
              <a:gd name="T54" fmla="*/ 65088 w 79"/>
              <a:gd name="T55" fmla="*/ 22225 h 142"/>
              <a:gd name="T56" fmla="*/ 92075 w 79"/>
              <a:gd name="T57" fmla="*/ 50800 h 142"/>
              <a:gd name="T58" fmla="*/ 100013 w 79"/>
              <a:gd name="T59" fmla="*/ 65087 h 142"/>
              <a:gd name="T60" fmla="*/ 103188 w 79"/>
              <a:gd name="T61" fmla="*/ 76200 h 142"/>
              <a:gd name="T62" fmla="*/ 106363 w 79"/>
              <a:gd name="T63" fmla="*/ 85725 h 142"/>
              <a:gd name="T64" fmla="*/ 111125 w 79"/>
              <a:gd name="T65" fmla="*/ 96837 h 142"/>
              <a:gd name="T66" fmla="*/ 114300 w 79"/>
              <a:gd name="T67" fmla="*/ 107950 h 142"/>
              <a:gd name="T68" fmla="*/ 115888 w 79"/>
              <a:gd name="T69" fmla="*/ 119062 h 142"/>
              <a:gd name="T70" fmla="*/ 120650 w 79"/>
              <a:gd name="T71" fmla="*/ 131762 h 142"/>
              <a:gd name="T72" fmla="*/ 122238 w 79"/>
              <a:gd name="T73" fmla="*/ 141287 h 142"/>
              <a:gd name="T74" fmla="*/ 123825 w 79"/>
              <a:gd name="T75" fmla="*/ 152400 h 142"/>
              <a:gd name="T76" fmla="*/ 123825 w 79"/>
              <a:gd name="T77" fmla="*/ 158750 h 142"/>
              <a:gd name="T78" fmla="*/ 117475 w 79"/>
              <a:gd name="T79" fmla="*/ 169862 h 142"/>
              <a:gd name="T80" fmla="*/ 114300 w 79"/>
              <a:gd name="T81" fmla="*/ 179387 h 142"/>
              <a:gd name="T82" fmla="*/ 109538 w 79"/>
              <a:gd name="T83" fmla="*/ 185737 h 142"/>
              <a:gd name="T84" fmla="*/ 103188 w 79"/>
              <a:gd name="T85" fmla="*/ 190500 h 142"/>
              <a:gd name="T86" fmla="*/ 98425 w 79"/>
              <a:gd name="T87" fmla="*/ 193675 h 142"/>
              <a:gd name="T88" fmla="*/ 90488 w 79"/>
              <a:gd name="T89" fmla="*/ 195262 h 142"/>
              <a:gd name="T90" fmla="*/ 76200 w 79"/>
              <a:gd name="T91" fmla="*/ 196850 h 142"/>
              <a:gd name="T92" fmla="*/ 0 w 79"/>
              <a:gd name="T93" fmla="*/ 196850 h 14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
              <a:gd name="T142" fmla="*/ 0 h 142"/>
              <a:gd name="T143" fmla="*/ 79 w 79"/>
              <a:gd name="T144" fmla="*/ 142 h 14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 h="142">
                <a:moveTo>
                  <a:pt x="5" y="17"/>
                </a:moveTo>
                <a:lnTo>
                  <a:pt x="5" y="56"/>
                </a:lnTo>
                <a:lnTo>
                  <a:pt x="6" y="59"/>
                </a:lnTo>
                <a:lnTo>
                  <a:pt x="7" y="63"/>
                </a:lnTo>
                <a:lnTo>
                  <a:pt x="8" y="66"/>
                </a:lnTo>
                <a:lnTo>
                  <a:pt x="9" y="70"/>
                </a:lnTo>
                <a:lnTo>
                  <a:pt x="10" y="74"/>
                </a:lnTo>
                <a:lnTo>
                  <a:pt x="10" y="77"/>
                </a:lnTo>
                <a:lnTo>
                  <a:pt x="10" y="81"/>
                </a:lnTo>
                <a:lnTo>
                  <a:pt x="11" y="85"/>
                </a:lnTo>
                <a:lnTo>
                  <a:pt x="11" y="89"/>
                </a:lnTo>
                <a:lnTo>
                  <a:pt x="11" y="92"/>
                </a:lnTo>
                <a:lnTo>
                  <a:pt x="13" y="94"/>
                </a:lnTo>
                <a:lnTo>
                  <a:pt x="14" y="97"/>
                </a:lnTo>
                <a:lnTo>
                  <a:pt x="15" y="100"/>
                </a:lnTo>
                <a:lnTo>
                  <a:pt x="15" y="103"/>
                </a:lnTo>
                <a:lnTo>
                  <a:pt x="16" y="106"/>
                </a:lnTo>
                <a:lnTo>
                  <a:pt x="16" y="109"/>
                </a:lnTo>
                <a:lnTo>
                  <a:pt x="16" y="112"/>
                </a:lnTo>
                <a:lnTo>
                  <a:pt x="16" y="114"/>
                </a:lnTo>
                <a:lnTo>
                  <a:pt x="17" y="120"/>
                </a:lnTo>
                <a:lnTo>
                  <a:pt x="17" y="141"/>
                </a:lnTo>
                <a:lnTo>
                  <a:pt x="17" y="108"/>
                </a:lnTo>
                <a:lnTo>
                  <a:pt x="16" y="105"/>
                </a:lnTo>
                <a:lnTo>
                  <a:pt x="15" y="101"/>
                </a:lnTo>
                <a:lnTo>
                  <a:pt x="14" y="98"/>
                </a:lnTo>
                <a:lnTo>
                  <a:pt x="13" y="94"/>
                </a:lnTo>
                <a:lnTo>
                  <a:pt x="12" y="90"/>
                </a:lnTo>
                <a:lnTo>
                  <a:pt x="12" y="87"/>
                </a:lnTo>
                <a:lnTo>
                  <a:pt x="12" y="83"/>
                </a:lnTo>
                <a:lnTo>
                  <a:pt x="11" y="79"/>
                </a:lnTo>
                <a:lnTo>
                  <a:pt x="11" y="70"/>
                </a:lnTo>
                <a:lnTo>
                  <a:pt x="11" y="58"/>
                </a:lnTo>
                <a:lnTo>
                  <a:pt x="12" y="54"/>
                </a:lnTo>
                <a:lnTo>
                  <a:pt x="13" y="51"/>
                </a:lnTo>
                <a:lnTo>
                  <a:pt x="14" y="47"/>
                </a:lnTo>
                <a:lnTo>
                  <a:pt x="15" y="43"/>
                </a:lnTo>
                <a:lnTo>
                  <a:pt x="15" y="40"/>
                </a:lnTo>
                <a:lnTo>
                  <a:pt x="16" y="36"/>
                </a:lnTo>
                <a:lnTo>
                  <a:pt x="16" y="32"/>
                </a:lnTo>
                <a:lnTo>
                  <a:pt x="16" y="28"/>
                </a:lnTo>
                <a:lnTo>
                  <a:pt x="17" y="19"/>
                </a:lnTo>
                <a:lnTo>
                  <a:pt x="17" y="4"/>
                </a:lnTo>
                <a:lnTo>
                  <a:pt x="17" y="3"/>
                </a:lnTo>
                <a:lnTo>
                  <a:pt x="18" y="2"/>
                </a:lnTo>
                <a:lnTo>
                  <a:pt x="21" y="1"/>
                </a:lnTo>
                <a:lnTo>
                  <a:pt x="24" y="1"/>
                </a:lnTo>
                <a:lnTo>
                  <a:pt x="27" y="0"/>
                </a:lnTo>
                <a:lnTo>
                  <a:pt x="31" y="0"/>
                </a:lnTo>
                <a:lnTo>
                  <a:pt x="32" y="1"/>
                </a:lnTo>
                <a:lnTo>
                  <a:pt x="32" y="2"/>
                </a:lnTo>
                <a:lnTo>
                  <a:pt x="33" y="3"/>
                </a:lnTo>
                <a:lnTo>
                  <a:pt x="35" y="6"/>
                </a:lnTo>
                <a:lnTo>
                  <a:pt x="36" y="8"/>
                </a:lnTo>
                <a:lnTo>
                  <a:pt x="38" y="10"/>
                </a:lnTo>
                <a:lnTo>
                  <a:pt x="41" y="14"/>
                </a:lnTo>
                <a:lnTo>
                  <a:pt x="55" y="28"/>
                </a:lnTo>
                <a:lnTo>
                  <a:pt x="58" y="32"/>
                </a:lnTo>
                <a:lnTo>
                  <a:pt x="60" y="36"/>
                </a:lnTo>
                <a:lnTo>
                  <a:pt x="63" y="41"/>
                </a:lnTo>
                <a:lnTo>
                  <a:pt x="64" y="45"/>
                </a:lnTo>
                <a:lnTo>
                  <a:pt x="65" y="48"/>
                </a:lnTo>
                <a:lnTo>
                  <a:pt x="66" y="51"/>
                </a:lnTo>
                <a:lnTo>
                  <a:pt x="67" y="54"/>
                </a:lnTo>
                <a:lnTo>
                  <a:pt x="68" y="57"/>
                </a:lnTo>
                <a:lnTo>
                  <a:pt x="70" y="61"/>
                </a:lnTo>
                <a:lnTo>
                  <a:pt x="71" y="65"/>
                </a:lnTo>
                <a:lnTo>
                  <a:pt x="72" y="68"/>
                </a:lnTo>
                <a:lnTo>
                  <a:pt x="72" y="72"/>
                </a:lnTo>
                <a:lnTo>
                  <a:pt x="73" y="75"/>
                </a:lnTo>
                <a:lnTo>
                  <a:pt x="74" y="79"/>
                </a:lnTo>
                <a:lnTo>
                  <a:pt x="76" y="83"/>
                </a:lnTo>
                <a:lnTo>
                  <a:pt x="77" y="86"/>
                </a:lnTo>
                <a:lnTo>
                  <a:pt x="77" y="89"/>
                </a:lnTo>
                <a:lnTo>
                  <a:pt x="78" y="91"/>
                </a:lnTo>
                <a:lnTo>
                  <a:pt x="78" y="96"/>
                </a:lnTo>
                <a:lnTo>
                  <a:pt x="78" y="98"/>
                </a:lnTo>
                <a:lnTo>
                  <a:pt x="78" y="100"/>
                </a:lnTo>
                <a:lnTo>
                  <a:pt x="75" y="103"/>
                </a:lnTo>
                <a:lnTo>
                  <a:pt x="74" y="107"/>
                </a:lnTo>
                <a:lnTo>
                  <a:pt x="74" y="109"/>
                </a:lnTo>
                <a:lnTo>
                  <a:pt x="72" y="113"/>
                </a:lnTo>
                <a:lnTo>
                  <a:pt x="70" y="115"/>
                </a:lnTo>
                <a:lnTo>
                  <a:pt x="69" y="117"/>
                </a:lnTo>
                <a:lnTo>
                  <a:pt x="67" y="118"/>
                </a:lnTo>
                <a:lnTo>
                  <a:pt x="65" y="120"/>
                </a:lnTo>
                <a:lnTo>
                  <a:pt x="63" y="122"/>
                </a:lnTo>
                <a:lnTo>
                  <a:pt x="62" y="122"/>
                </a:lnTo>
                <a:lnTo>
                  <a:pt x="60" y="123"/>
                </a:lnTo>
                <a:lnTo>
                  <a:pt x="57" y="123"/>
                </a:lnTo>
                <a:lnTo>
                  <a:pt x="54" y="124"/>
                </a:lnTo>
                <a:lnTo>
                  <a:pt x="48" y="124"/>
                </a:lnTo>
                <a:lnTo>
                  <a:pt x="44" y="124"/>
                </a:lnTo>
                <a:lnTo>
                  <a:pt x="0" y="124"/>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4852" name="SMARTPenAnnotation115"/>
          <p:cNvSpPr>
            <a:spLocks/>
          </p:cNvSpPr>
          <p:nvPr/>
        </p:nvSpPr>
        <p:spPr bwMode="auto">
          <a:xfrm>
            <a:off x="4375150" y="5581650"/>
            <a:ext cx="136525" cy="19050"/>
          </a:xfrm>
          <a:custGeom>
            <a:avLst/>
            <a:gdLst>
              <a:gd name="T0" fmla="*/ 0 w 86"/>
              <a:gd name="T1" fmla="*/ 7938 h 12"/>
              <a:gd name="T2" fmla="*/ 14288 w 86"/>
              <a:gd name="T3" fmla="*/ 7938 h 12"/>
              <a:gd name="T4" fmla="*/ 15875 w 86"/>
              <a:gd name="T5" fmla="*/ 7938 h 12"/>
              <a:gd name="T6" fmla="*/ 19050 w 86"/>
              <a:gd name="T7" fmla="*/ 6350 h 12"/>
              <a:gd name="T8" fmla="*/ 22225 w 86"/>
              <a:gd name="T9" fmla="*/ 3175 h 12"/>
              <a:gd name="T10" fmla="*/ 23812 w 86"/>
              <a:gd name="T11" fmla="*/ 1588 h 12"/>
              <a:gd name="T12" fmla="*/ 26988 w 86"/>
              <a:gd name="T13" fmla="*/ 1588 h 12"/>
              <a:gd name="T14" fmla="*/ 30163 w 86"/>
              <a:gd name="T15" fmla="*/ 0 h 12"/>
              <a:gd name="T16" fmla="*/ 33338 w 86"/>
              <a:gd name="T17" fmla="*/ 0 h 12"/>
              <a:gd name="T18" fmla="*/ 36512 w 86"/>
              <a:gd name="T19" fmla="*/ 0 h 12"/>
              <a:gd name="T20" fmla="*/ 39687 w 86"/>
              <a:gd name="T21" fmla="*/ 0 h 12"/>
              <a:gd name="T22" fmla="*/ 47625 w 86"/>
              <a:gd name="T23" fmla="*/ 0 h 12"/>
              <a:gd name="T24" fmla="*/ 52388 w 86"/>
              <a:gd name="T25" fmla="*/ 0 h 12"/>
              <a:gd name="T26" fmla="*/ 57150 w 86"/>
              <a:gd name="T27" fmla="*/ 0 h 12"/>
              <a:gd name="T28" fmla="*/ 60325 w 86"/>
              <a:gd name="T29" fmla="*/ 1588 h 12"/>
              <a:gd name="T30" fmla="*/ 65088 w 86"/>
              <a:gd name="T31" fmla="*/ 4763 h 12"/>
              <a:gd name="T32" fmla="*/ 68263 w 86"/>
              <a:gd name="T33" fmla="*/ 6350 h 12"/>
              <a:gd name="T34" fmla="*/ 74612 w 86"/>
              <a:gd name="T35" fmla="*/ 6350 h 12"/>
              <a:gd name="T36" fmla="*/ 79375 w 86"/>
              <a:gd name="T37" fmla="*/ 6350 h 12"/>
              <a:gd name="T38" fmla="*/ 84137 w 86"/>
              <a:gd name="T39" fmla="*/ 7938 h 12"/>
              <a:gd name="T40" fmla="*/ 87312 w 86"/>
              <a:gd name="T41" fmla="*/ 7938 h 12"/>
              <a:gd name="T42" fmla="*/ 92075 w 86"/>
              <a:gd name="T43" fmla="*/ 7938 h 12"/>
              <a:gd name="T44" fmla="*/ 98425 w 86"/>
              <a:gd name="T45" fmla="*/ 7938 h 12"/>
              <a:gd name="T46" fmla="*/ 101600 w 86"/>
              <a:gd name="T47" fmla="*/ 7938 h 12"/>
              <a:gd name="T48" fmla="*/ 104775 w 86"/>
              <a:gd name="T49" fmla="*/ 9525 h 12"/>
              <a:gd name="T50" fmla="*/ 107950 w 86"/>
              <a:gd name="T51" fmla="*/ 11112 h 12"/>
              <a:gd name="T52" fmla="*/ 111125 w 86"/>
              <a:gd name="T53" fmla="*/ 12700 h 12"/>
              <a:gd name="T54" fmla="*/ 112713 w 86"/>
              <a:gd name="T55" fmla="*/ 14288 h 12"/>
              <a:gd name="T56" fmla="*/ 115888 w 86"/>
              <a:gd name="T57" fmla="*/ 15875 h 12"/>
              <a:gd name="T58" fmla="*/ 119063 w 86"/>
              <a:gd name="T59" fmla="*/ 15875 h 12"/>
              <a:gd name="T60" fmla="*/ 122238 w 86"/>
              <a:gd name="T61" fmla="*/ 15875 h 12"/>
              <a:gd name="T62" fmla="*/ 125413 w 86"/>
              <a:gd name="T63" fmla="*/ 17463 h 12"/>
              <a:gd name="T64" fmla="*/ 134938 w 86"/>
              <a:gd name="T65" fmla="*/ 17463 h 1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
              <a:gd name="T100" fmla="*/ 0 h 12"/>
              <a:gd name="T101" fmla="*/ 86 w 86"/>
              <a:gd name="T102" fmla="*/ 12 h 1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 h="12">
                <a:moveTo>
                  <a:pt x="0" y="5"/>
                </a:moveTo>
                <a:lnTo>
                  <a:pt x="9" y="5"/>
                </a:lnTo>
                <a:lnTo>
                  <a:pt x="10" y="5"/>
                </a:lnTo>
                <a:lnTo>
                  <a:pt x="12" y="4"/>
                </a:lnTo>
                <a:lnTo>
                  <a:pt x="14" y="2"/>
                </a:lnTo>
                <a:lnTo>
                  <a:pt x="15" y="1"/>
                </a:lnTo>
                <a:lnTo>
                  <a:pt x="17" y="1"/>
                </a:lnTo>
                <a:lnTo>
                  <a:pt x="19" y="0"/>
                </a:lnTo>
                <a:lnTo>
                  <a:pt x="21" y="0"/>
                </a:lnTo>
                <a:lnTo>
                  <a:pt x="23" y="0"/>
                </a:lnTo>
                <a:lnTo>
                  <a:pt x="25" y="0"/>
                </a:lnTo>
                <a:lnTo>
                  <a:pt x="30" y="0"/>
                </a:lnTo>
                <a:lnTo>
                  <a:pt x="33" y="0"/>
                </a:lnTo>
                <a:lnTo>
                  <a:pt x="36" y="0"/>
                </a:lnTo>
                <a:lnTo>
                  <a:pt x="38" y="1"/>
                </a:lnTo>
                <a:lnTo>
                  <a:pt x="41" y="3"/>
                </a:lnTo>
                <a:lnTo>
                  <a:pt x="43" y="4"/>
                </a:lnTo>
                <a:lnTo>
                  <a:pt x="47" y="4"/>
                </a:lnTo>
                <a:lnTo>
                  <a:pt x="50" y="4"/>
                </a:lnTo>
                <a:lnTo>
                  <a:pt x="53" y="5"/>
                </a:lnTo>
                <a:lnTo>
                  <a:pt x="55" y="5"/>
                </a:lnTo>
                <a:lnTo>
                  <a:pt x="58" y="5"/>
                </a:lnTo>
                <a:lnTo>
                  <a:pt x="62" y="5"/>
                </a:lnTo>
                <a:lnTo>
                  <a:pt x="64" y="5"/>
                </a:lnTo>
                <a:lnTo>
                  <a:pt x="66" y="6"/>
                </a:lnTo>
                <a:lnTo>
                  <a:pt x="68" y="7"/>
                </a:lnTo>
                <a:lnTo>
                  <a:pt x="70" y="8"/>
                </a:lnTo>
                <a:lnTo>
                  <a:pt x="71" y="9"/>
                </a:lnTo>
                <a:lnTo>
                  <a:pt x="73" y="10"/>
                </a:lnTo>
                <a:lnTo>
                  <a:pt x="75" y="10"/>
                </a:lnTo>
                <a:lnTo>
                  <a:pt x="77" y="10"/>
                </a:lnTo>
                <a:lnTo>
                  <a:pt x="79" y="11"/>
                </a:lnTo>
                <a:lnTo>
                  <a:pt x="85" y="1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4853" name="SMARTPenAnnotation116"/>
          <p:cNvSpPr>
            <a:spLocks/>
          </p:cNvSpPr>
          <p:nvPr/>
        </p:nvSpPr>
        <p:spPr bwMode="auto">
          <a:xfrm>
            <a:off x="4384675" y="5634038"/>
            <a:ext cx="127000" cy="28575"/>
          </a:xfrm>
          <a:custGeom>
            <a:avLst/>
            <a:gdLst>
              <a:gd name="T0" fmla="*/ 0 w 80"/>
              <a:gd name="T1" fmla="*/ 0 h 18"/>
              <a:gd name="T2" fmla="*/ 4762 w 80"/>
              <a:gd name="T3" fmla="*/ 4762 h 18"/>
              <a:gd name="T4" fmla="*/ 6350 w 80"/>
              <a:gd name="T5" fmla="*/ 6350 h 18"/>
              <a:gd name="T6" fmla="*/ 9525 w 80"/>
              <a:gd name="T7" fmla="*/ 7937 h 18"/>
              <a:gd name="T8" fmla="*/ 12700 w 80"/>
              <a:gd name="T9" fmla="*/ 7937 h 18"/>
              <a:gd name="T10" fmla="*/ 14288 w 80"/>
              <a:gd name="T11" fmla="*/ 7937 h 18"/>
              <a:gd name="T12" fmla="*/ 17462 w 80"/>
              <a:gd name="T13" fmla="*/ 9525 h 18"/>
              <a:gd name="T14" fmla="*/ 20637 w 80"/>
              <a:gd name="T15" fmla="*/ 9525 h 18"/>
              <a:gd name="T16" fmla="*/ 26988 w 80"/>
              <a:gd name="T17" fmla="*/ 9525 h 18"/>
              <a:gd name="T18" fmla="*/ 38100 w 80"/>
              <a:gd name="T19" fmla="*/ 9525 h 18"/>
              <a:gd name="T20" fmla="*/ 42862 w 80"/>
              <a:gd name="T21" fmla="*/ 11112 h 18"/>
              <a:gd name="T22" fmla="*/ 47625 w 80"/>
              <a:gd name="T23" fmla="*/ 12700 h 18"/>
              <a:gd name="T24" fmla="*/ 52388 w 80"/>
              <a:gd name="T25" fmla="*/ 14288 h 18"/>
              <a:gd name="T26" fmla="*/ 57150 w 80"/>
              <a:gd name="T27" fmla="*/ 15875 h 18"/>
              <a:gd name="T28" fmla="*/ 60325 w 80"/>
              <a:gd name="T29" fmla="*/ 15875 h 18"/>
              <a:gd name="T30" fmla="*/ 63500 w 80"/>
              <a:gd name="T31" fmla="*/ 17462 h 18"/>
              <a:gd name="T32" fmla="*/ 66675 w 80"/>
              <a:gd name="T33" fmla="*/ 17462 h 18"/>
              <a:gd name="T34" fmla="*/ 71437 w 80"/>
              <a:gd name="T35" fmla="*/ 17462 h 18"/>
              <a:gd name="T36" fmla="*/ 74612 w 80"/>
              <a:gd name="T37" fmla="*/ 17462 h 18"/>
              <a:gd name="T38" fmla="*/ 79375 w 80"/>
              <a:gd name="T39" fmla="*/ 19050 h 18"/>
              <a:gd name="T40" fmla="*/ 88900 w 80"/>
              <a:gd name="T41" fmla="*/ 19050 h 18"/>
              <a:gd name="T42" fmla="*/ 101600 w 80"/>
              <a:gd name="T43" fmla="*/ 19050 h 18"/>
              <a:gd name="T44" fmla="*/ 103188 w 80"/>
              <a:gd name="T45" fmla="*/ 19050 h 18"/>
              <a:gd name="T46" fmla="*/ 104775 w 80"/>
              <a:gd name="T47" fmla="*/ 20637 h 18"/>
              <a:gd name="T48" fmla="*/ 106363 w 80"/>
              <a:gd name="T49" fmla="*/ 23812 h 18"/>
              <a:gd name="T50" fmla="*/ 106363 w 80"/>
              <a:gd name="T51" fmla="*/ 23812 h 18"/>
              <a:gd name="T52" fmla="*/ 109538 w 80"/>
              <a:gd name="T53" fmla="*/ 25400 h 18"/>
              <a:gd name="T54" fmla="*/ 115888 w 80"/>
              <a:gd name="T55" fmla="*/ 26988 h 18"/>
              <a:gd name="T56" fmla="*/ 125413 w 80"/>
              <a:gd name="T57" fmla="*/ 26988 h 1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0"/>
              <a:gd name="T88" fmla="*/ 0 h 18"/>
              <a:gd name="T89" fmla="*/ 80 w 80"/>
              <a:gd name="T90" fmla="*/ 18 h 1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0" h="18">
                <a:moveTo>
                  <a:pt x="0" y="0"/>
                </a:moveTo>
                <a:lnTo>
                  <a:pt x="3" y="3"/>
                </a:lnTo>
                <a:lnTo>
                  <a:pt x="4" y="4"/>
                </a:lnTo>
                <a:lnTo>
                  <a:pt x="6" y="5"/>
                </a:lnTo>
                <a:lnTo>
                  <a:pt x="8" y="5"/>
                </a:lnTo>
                <a:lnTo>
                  <a:pt x="9" y="5"/>
                </a:lnTo>
                <a:lnTo>
                  <a:pt x="11" y="6"/>
                </a:lnTo>
                <a:lnTo>
                  <a:pt x="13" y="6"/>
                </a:lnTo>
                <a:lnTo>
                  <a:pt x="17" y="6"/>
                </a:lnTo>
                <a:lnTo>
                  <a:pt x="24" y="6"/>
                </a:lnTo>
                <a:lnTo>
                  <a:pt x="27" y="7"/>
                </a:lnTo>
                <a:lnTo>
                  <a:pt x="30" y="8"/>
                </a:lnTo>
                <a:lnTo>
                  <a:pt x="33" y="9"/>
                </a:lnTo>
                <a:lnTo>
                  <a:pt x="36" y="10"/>
                </a:lnTo>
                <a:lnTo>
                  <a:pt x="38" y="10"/>
                </a:lnTo>
                <a:lnTo>
                  <a:pt x="40" y="11"/>
                </a:lnTo>
                <a:lnTo>
                  <a:pt x="42" y="11"/>
                </a:lnTo>
                <a:lnTo>
                  <a:pt x="45" y="11"/>
                </a:lnTo>
                <a:lnTo>
                  <a:pt x="47" y="11"/>
                </a:lnTo>
                <a:lnTo>
                  <a:pt x="50" y="12"/>
                </a:lnTo>
                <a:lnTo>
                  <a:pt x="56" y="12"/>
                </a:lnTo>
                <a:lnTo>
                  <a:pt x="64" y="12"/>
                </a:lnTo>
                <a:lnTo>
                  <a:pt x="65" y="12"/>
                </a:lnTo>
                <a:lnTo>
                  <a:pt x="66" y="13"/>
                </a:lnTo>
                <a:lnTo>
                  <a:pt x="67" y="15"/>
                </a:lnTo>
                <a:lnTo>
                  <a:pt x="69" y="16"/>
                </a:lnTo>
                <a:lnTo>
                  <a:pt x="73" y="17"/>
                </a:lnTo>
                <a:lnTo>
                  <a:pt x="79" y="17"/>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4854" name="SMARTPenAnnotation117"/>
          <p:cNvSpPr>
            <a:spLocks/>
          </p:cNvSpPr>
          <p:nvPr/>
        </p:nvSpPr>
        <p:spPr bwMode="auto">
          <a:xfrm>
            <a:off x="4581525" y="5537200"/>
            <a:ext cx="1588" cy="223838"/>
          </a:xfrm>
          <a:custGeom>
            <a:avLst/>
            <a:gdLst>
              <a:gd name="T0" fmla="*/ 0 w 1"/>
              <a:gd name="T1" fmla="*/ 0 h 141"/>
              <a:gd name="T2" fmla="*/ 0 w 1"/>
              <a:gd name="T3" fmla="*/ 222250 h 141"/>
              <a:gd name="T4" fmla="*/ 0 60000 65536"/>
              <a:gd name="T5" fmla="*/ 0 60000 65536"/>
              <a:gd name="T6" fmla="*/ 0 w 1"/>
              <a:gd name="T7" fmla="*/ 0 h 141"/>
              <a:gd name="T8" fmla="*/ 1 w 1"/>
              <a:gd name="T9" fmla="*/ 141 h 141"/>
            </a:gdLst>
            <a:ahLst/>
            <a:cxnLst>
              <a:cxn ang="T4">
                <a:pos x="T0" y="T1"/>
              </a:cxn>
              <a:cxn ang="T5">
                <a:pos x="T2" y="T3"/>
              </a:cxn>
            </a:cxnLst>
            <a:rect l="T6" t="T7" r="T8" b="T9"/>
            <a:pathLst>
              <a:path w="1" h="141">
                <a:moveTo>
                  <a:pt x="0" y="0"/>
                </a:moveTo>
                <a:lnTo>
                  <a:pt x="0" y="14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4855" name="SMARTPenAnnotation118"/>
          <p:cNvSpPr>
            <a:spLocks/>
          </p:cNvSpPr>
          <p:nvPr/>
        </p:nvSpPr>
        <p:spPr bwMode="auto">
          <a:xfrm>
            <a:off x="5241925" y="5224463"/>
            <a:ext cx="4763" cy="1587"/>
          </a:xfrm>
          <a:custGeom>
            <a:avLst/>
            <a:gdLst>
              <a:gd name="T0" fmla="*/ 0 w 3"/>
              <a:gd name="T1" fmla="*/ 0 h 1"/>
              <a:gd name="T2" fmla="*/ 3175 w 3"/>
              <a:gd name="T3" fmla="*/ 0 h 1"/>
              <a:gd name="T4" fmla="*/ 0 w 3"/>
              <a:gd name="T5" fmla="*/ 0 h 1"/>
              <a:gd name="T6" fmla="*/ 0 60000 65536"/>
              <a:gd name="T7" fmla="*/ 0 60000 65536"/>
              <a:gd name="T8" fmla="*/ 0 60000 65536"/>
              <a:gd name="T9" fmla="*/ 0 w 3"/>
              <a:gd name="T10" fmla="*/ 0 h 1"/>
              <a:gd name="T11" fmla="*/ 3 w 3"/>
              <a:gd name="T12" fmla="*/ 1 h 1"/>
            </a:gdLst>
            <a:ahLst/>
            <a:cxnLst>
              <a:cxn ang="T6">
                <a:pos x="T0" y="T1"/>
              </a:cxn>
              <a:cxn ang="T7">
                <a:pos x="T2" y="T3"/>
              </a:cxn>
              <a:cxn ang="T8">
                <a:pos x="T4" y="T5"/>
              </a:cxn>
            </a:cxnLst>
            <a:rect l="T9" t="T10" r="T11" b="T12"/>
            <a:pathLst>
              <a:path w="3" h="1">
                <a:moveTo>
                  <a:pt x="0" y="0"/>
                </a:moveTo>
                <a:lnTo>
                  <a:pt x="2" y="0"/>
                </a:lnTo>
                <a:lnTo>
                  <a:pt x="0" y="0"/>
                </a:lnTo>
                <a:close/>
              </a:path>
            </a:pathLst>
          </a:custGeom>
          <a:noFill/>
          <a:ln w="38100" cap="flat">
            <a:solidFill>
              <a:srgbClr val="FF0000"/>
            </a:solidFill>
            <a:prstDash val="solid"/>
            <a:round/>
            <a:headEnd/>
            <a:tailEnd/>
          </a:ln>
        </p:spPr>
        <p:txBody>
          <a:bodyPr wrap="none" anchor="ctr"/>
          <a:lstStyle/>
          <a:p>
            <a:endParaRPr lang="en-US"/>
          </a:p>
        </p:txBody>
      </p:sp>
      <p:sp>
        <p:nvSpPr>
          <p:cNvPr id="34856" name="SMARTPenAnnotation119"/>
          <p:cNvSpPr>
            <a:spLocks/>
          </p:cNvSpPr>
          <p:nvPr/>
        </p:nvSpPr>
        <p:spPr bwMode="auto">
          <a:xfrm>
            <a:off x="7653338" y="4473575"/>
            <a:ext cx="73025" cy="215900"/>
          </a:xfrm>
          <a:custGeom>
            <a:avLst/>
            <a:gdLst>
              <a:gd name="T0" fmla="*/ 0 w 46"/>
              <a:gd name="T1" fmla="*/ 9525 h 136"/>
              <a:gd name="T2" fmla="*/ 7938 w 46"/>
              <a:gd name="T3" fmla="*/ 0 h 136"/>
              <a:gd name="T4" fmla="*/ 9525 w 46"/>
              <a:gd name="T5" fmla="*/ 0 h 136"/>
              <a:gd name="T6" fmla="*/ 11112 w 46"/>
              <a:gd name="T7" fmla="*/ 0 h 136"/>
              <a:gd name="T8" fmla="*/ 15875 w 46"/>
              <a:gd name="T9" fmla="*/ 0 h 136"/>
              <a:gd name="T10" fmla="*/ 17463 w 46"/>
              <a:gd name="T11" fmla="*/ 1588 h 136"/>
              <a:gd name="T12" fmla="*/ 19050 w 46"/>
              <a:gd name="T13" fmla="*/ 3175 h 136"/>
              <a:gd name="T14" fmla="*/ 25400 w 46"/>
              <a:gd name="T15" fmla="*/ 9525 h 136"/>
              <a:gd name="T16" fmla="*/ 25400 w 46"/>
              <a:gd name="T17" fmla="*/ 14287 h 136"/>
              <a:gd name="T18" fmla="*/ 26988 w 46"/>
              <a:gd name="T19" fmla="*/ 15875 h 136"/>
              <a:gd name="T20" fmla="*/ 28575 w 46"/>
              <a:gd name="T21" fmla="*/ 19050 h 136"/>
              <a:gd name="T22" fmla="*/ 30163 w 46"/>
              <a:gd name="T23" fmla="*/ 22225 h 136"/>
              <a:gd name="T24" fmla="*/ 31750 w 46"/>
              <a:gd name="T25" fmla="*/ 23812 h 136"/>
              <a:gd name="T26" fmla="*/ 33338 w 46"/>
              <a:gd name="T27" fmla="*/ 30162 h 136"/>
              <a:gd name="T28" fmla="*/ 34925 w 46"/>
              <a:gd name="T29" fmla="*/ 36512 h 136"/>
              <a:gd name="T30" fmla="*/ 34925 w 46"/>
              <a:gd name="T31" fmla="*/ 41275 h 136"/>
              <a:gd name="T32" fmla="*/ 34925 w 46"/>
              <a:gd name="T33" fmla="*/ 47625 h 136"/>
              <a:gd name="T34" fmla="*/ 36513 w 46"/>
              <a:gd name="T35" fmla="*/ 52388 h 136"/>
              <a:gd name="T36" fmla="*/ 38100 w 46"/>
              <a:gd name="T37" fmla="*/ 57150 h 136"/>
              <a:gd name="T38" fmla="*/ 39687 w 46"/>
              <a:gd name="T39" fmla="*/ 61912 h 136"/>
              <a:gd name="T40" fmla="*/ 41275 w 46"/>
              <a:gd name="T41" fmla="*/ 66675 h 136"/>
              <a:gd name="T42" fmla="*/ 42862 w 46"/>
              <a:gd name="T43" fmla="*/ 73025 h 136"/>
              <a:gd name="T44" fmla="*/ 42862 w 46"/>
              <a:gd name="T45" fmla="*/ 77787 h 136"/>
              <a:gd name="T46" fmla="*/ 42862 w 46"/>
              <a:gd name="T47" fmla="*/ 82550 h 136"/>
              <a:gd name="T48" fmla="*/ 42862 w 46"/>
              <a:gd name="T49" fmla="*/ 87312 h 136"/>
              <a:gd name="T50" fmla="*/ 44450 w 46"/>
              <a:gd name="T51" fmla="*/ 90487 h 136"/>
              <a:gd name="T52" fmla="*/ 44450 w 46"/>
              <a:gd name="T53" fmla="*/ 100012 h 136"/>
              <a:gd name="T54" fmla="*/ 44450 w 46"/>
              <a:gd name="T55" fmla="*/ 122237 h 136"/>
              <a:gd name="T56" fmla="*/ 44450 w 46"/>
              <a:gd name="T57" fmla="*/ 127000 h 136"/>
              <a:gd name="T58" fmla="*/ 46037 w 46"/>
              <a:gd name="T59" fmla="*/ 131762 h 136"/>
              <a:gd name="T60" fmla="*/ 49212 w 46"/>
              <a:gd name="T61" fmla="*/ 134937 h 136"/>
              <a:gd name="T62" fmla="*/ 50800 w 46"/>
              <a:gd name="T63" fmla="*/ 139700 h 136"/>
              <a:gd name="T64" fmla="*/ 50800 w 46"/>
              <a:gd name="T65" fmla="*/ 144462 h 136"/>
              <a:gd name="T66" fmla="*/ 52388 w 46"/>
              <a:gd name="T67" fmla="*/ 150812 h 136"/>
              <a:gd name="T68" fmla="*/ 52388 w 46"/>
              <a:gd name="T69" fmla="*/ 155575 h 136"/>
              <a:gd name="T70" fmla="*/ 52388 w 46"/>
              <a:gd name="T71" fmla="*/ 158750 h 136"/>
              <a:gd name="T72" fmla="*/ 52388 w 46"/>
              <a:gd name="T73" fmla="*/ 161925 h 136"/>
              <a:gd name="T74" fmla="*/ 53975 w 46"/>
              <a:gd name="T75" fmla="*/ 166687 h 136"/>
              <a:gd name="T76" fmla="*/ 55563 w 46"/>
              <a:gd name="T77" fmla="*/ 171450 h 136"/>
              <a:gd name="T78" fmla="*/ 57150 w 46"/>
              <a:gd name="T79" fmla="*/ 177800 h 136"/>
              <a:gd name="T80" fmla="*/ 58738 w 46"/>
              <a:gd name="T81" fmla="*/ 180975 h 136"/>
              <a:gd name="T82" fmla="*/ 60325 w 46"/>
              <a:gd name="T83" fmla="*/ 185737 h 136"/>
              <a:gd name="T84" fmla="*/ 61913 w 46"/>
              <a:gd name="T85" fmla="*/ 195262 h 136"/>
              <a:gd name="T86" fmla="*/ 61913 w 46"/>
              <a:gd name="T87" fmla="*/ 200025 h 136"/>
              <a:gd name="T88" fmla="*/ 61913 w 46"/>
              <a:gd name="T89" fmla="*/ 209550 h 136"/>
              <a:gd name="T90" fmla="*/ 63500 w 46"/>
              <a:gd name="T91" fmla="*/ 211138 h 136"/>
              <a:gd name="T92" fmla="*/ 65088 w 46"/>
              <a:gd name="T93" fmla="*/ 212725 h 136"/>
              <a:gd name="T94" fmla="*/ 71438 w 46"/>
              <a:gd name="T95" fmla="*/ 214313 h 1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6"/>
              <a:gd name="T145" fmla="*/ 0 h 136"/>
              <a:gd name="T146" fmla="*/ 46 w 46"/>
              <a:gd name="T147" fmla="*/ 136 h 1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6" h="136">
                <a:moveTo>
                  <a:pt x="0" y="6"/>
                </a:moveTo>
                <a:lnTo>
                  <a:pt x="5" y="0"/>
                </a:lnTo>
                <a:lnTo>
                  <a:pt x="6" y="0"/>
                </a:lnTo>
                <a:lnTo>
                  <a:pt x="7" y="0"/>
                </a:lnTo>
                <a:lnTo>
                  <a:pt x="10" y="0"/>
                </a:lnTo>
                <a:lnTo>
                  <a:pt x="11" y="1"/>
                </a:lnTo>
                <a:lnTo>
                  <a:pt x="12" y="2"/>
                </a:lnTo>
                <a:lnTo>
                  <a:pt x="16" y="6"/>
                </a:lnTo>
                <a:lnTo>
                  <a:pt x="16" y="9"/>
                </a:lnTo>
                <a:lnTo>
                  <a:pt x="17" y="10"/>
                </a:lnTo>
                <a:lnTo>
                  <a:pt x="18" y="12"/>
                </a:lnTo>
                <a:lnTo>
                  <a:pt x="19" y="14"/>
                </a:lnTo>
                <a:lnTo>
                  <a:pt x="20" y="15"/>
                </a:lnTo>
                <a:lnTo>
                  <a:pt x="21" y="19"/>
                </a:lnTo>
                <a:lnTo>
                  <a:pt x="22" y="23"/>
                </a:lnTo>
                <a:lnTo>
                  <a:pt x="22" y="26"/>
                </a:lnTo>
                <a:lnTo>
                  <a:pt x="22" y="30"/>
                </a:lnTo>
                <a:lnTo>
                  <a:pt x="23" y="33"/>
                </a:lnTo>
                <a:lnTo>
                  <a:pt x="24" y="36"/>
                </a:lnTo>
                <a:lnTo>
                  <a:pt x="25" y="39"/>
                </a:lnTo>
                <a:lnTo>
                  <a:pt x="26" y="42"/>
                </a:lnTo>
                <a:lnTo>
                  <a:pt x="27" y="46"/>
                </a:lnTo>
                <a:lnTo>
                  <a:pt x="27" y="49"/>
                </a:lnTo>
                <a:lnTo>
                  <a:pt x="27" y="52"/>
                </a:lnTo>
                <a:lnTo>
                  <a:pt x="27" y="55"/>
                </a:lnTo>
                <a:lnTo>
                  <a:pt x="28" y="57"/>
                </a:lnTo>
                <a:lnTo>
                  <a:pt x="28" y="63"/>
                </a:lnTo>
                <a:lnTo>
                  <a:pt x="28" y="77"/>
                </a:lnTo>
                <a:lnTo>
                  <a:pt x="28" y="80"/>
                </a:lnTo>
                <a:lnTo>
                  <a:pt x="29" y="83"/>
                </a:lnTo>
                <a:lnTo>
                  <a:pt x="31" y="85"/>
                </a:lnTo>
                <a:lnTo>
                  <a:pt x="32" y="88"/>
                </a:lnTo>
                <a:lnTo>
                  <a:pt x="32" y="91"/>
                </a:lnTo>
                <a:lnTo>
                  <a:pt x="33" y="95"/>
                </a:lnTo>
                <a:lnTo>
                  <a:pt x="33" y="98"/>
                </a:lnTo>
                <a:lnTo>
                  <a:pt x="33" y="100"/>
                </a:lnTo>
                <a:lnTo>
                  <a:pt x="33" y="102"/>
                </a:lnTo>
                <a:lnTo>
                  <a:pt x="34" y="105"/>
                </a:lnTo>
                <a:lnTo>
                  <a:pt x="35" y="108"/>
                </a:lnTo>
                <a:lnTo>
                  <a:pt x="36" y="112"/>
                </a:lnTo>
                <a:lnTo>
                  <a:pt x="37" y="114"/>
                </a:lnTo>
                <a:lnTo>
                  <a:pt x="38" y="117"/>
                </a:lnTo>
                <a:lnTo>
                  <a:pt x="39" y="123"/>
                </a:lnTo>
                <a:lnTo>
                  <a:pt x="39" y="126"/>
                </a:lnTo>
                <a:lnTo>
                  <a:pt x="39" y="132"/>
                </a:lnTo>
                <a:lnTo>
                  <a:pt x="40" y="133"/>
                </a:lnTo>
                <a:lnTo>
                  <a:pt x="41" y="134"/>
                </a:lnTo>
                <a:lnTo>
                  <a:pt x="45" y="13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4857" name="SMARTPenAnnotation120"/>
          <p:cNvSpPr>
            <a:spLocks/>
          </p:cNvSpPr>
          <p:nvPr/>
        </p:nvSpPr>
        <p:spPr bwMode="auto">
          <a:xfrm>
            <a:off x="7804150" y="4491038"/>
            <a:ext cx="171450" cy="198437"/>
          </a:xfrm>
          <a:custGeom>
            <a:avLst/>
            <a:gdLst>
              <a:gd name="T0" fmla="*/ 0 w 108"/>
              <a:gd name="T1" fmla="*/ 28575 h 125"/>
              <a:gd name="T2" fmla="*/ 4763 w 108"/>
              <a:gd name="T3" fmla="*/ 26987 h 125"/>
              <a:gd name="T4" fmla="*/ 7938 w 108"/>
              <a:gd name="T5" fmla="*/ 25400 h 125"/>
              <a:gd name="T6" fmla="*/ 9525 w 108"/>
              <a:gd name="T7" fmla="*/ 14287 h 125"/>
              <a:gd name="T8" fmla="*/ 12700 w 108"/>
              <a:gd name="T9" fmla="*/ 11112 h 125"/>
              <a:gd name="T10" fmla="*/ 20638 w 108"/>
              <a:gd name="T11" fmla="*/ 6350 h 125"/>
              <a:gd name="T12" fmla="*/ 28575 w 108"/>
              <a:gd name="T13" fmla="*/ 1587 h 125"/>
              <a:gd name="T14" fmla="*/ 39688 w 108"/>
              <a:gd name="T15" fmla="*/ 0 h 125"/>
              <a:gd name="T16" fmla="*/ 60325 w 108"/>
              <a:gd name="T17" fmla="*/ 1587 h 125"/>
              <a:gd name="T18" fmla="*/ 66675 w 108"/>
              <a:gd name="T19" fmla="*/ 4762 h 125"/>
              <a:gd name="T20" fmla="*/ 71438 w 108"/>
              <a:gd name="T21" fmla="*/ 7937 h 125"/>
              <a:gd name="T22" fmla="*/ 77788 w 108"/>
              <a:gd name="T23" fmla="*/ 9525 h 125"/>
              <a:gd name="T24" fmla="*/ 84138 w 108"/>
              <a:gd name="T25" fmla="*/ 14287 h 125"/>
              <a:gd name="T26" fmla="*/ 90487 w 108"/>
              <a:gd name="T27" fmla="*/ 15875 h 125"/>
              <a:gd name="T28" fmla="*/ 95250 w 108"/>
              <a:gd name="T29" fmla="*/ 19050 h 125"/>
              <a:gd name="T30" fmla="*/ 106363 w 108"/>
              <a:gd name="T31" fmla="*/ 25400 h 125"/>
              <a:gd name="T32" fmla="*/ 111125 w 108"/>
              <a:gd name="T33" fmla="*/ 31750 h 125"/>
              <a:gd name="T34" fmla="*/ 114300 w 108"/>
              <a:gd name="T35" fmla="*/ 39687 h 125"/>
              <a:gd name="T36" fmla="*/ 115888 w 108"/>
              <a:gd name="T37" fmla="*/ 50800 h 125"/>
              <a:gd name="T38" fmla="*/ 115888 w 108"/>
              <a:gd name="T39" fmla="*/ 74612 h 125"/>
              <a:gd name="T40" fmla="*/ 111125 w 108"/>
              <a:gd name="T41" fmla="*/ 84137 h 125"/>
              <a:gd name="T42" fmla="*/ 109538 w 108"/>
              <a:gd name="T43" fmla="*/ 93662 h 125"/>
              <a:gd name="T44" fmla="*/ 100012 w 108"/>
              <a:gd name="T45" fmla="*/ 104775 h 125"/>
              <a:gd name="T46" fmla="*/ 92075 w 108"/>
              <a:gd name="T47" fmla="*/ 114300 h 125"/>
              <a:gd name="T48" fmla="*/ 68263 w 108"/>
              <a:gd name="T49" fmla="*/ 138112 h 125"/>
              <a:gd name="T50" fmla="*/ 60325 w 108"/>
              <a:gd name="T51" fmla="*/ 141287 h 125"/>
              <a:gd name="T52" fmla="*/ 52388 w 108"/>
              <a:gd name="T53" fmla="*/ 142875 h 125"/>
              <a:gd name="T54" fmla="*/ 47625 w 108"/>
              <a:gd name="T55" fmla="*/ 147637 h 125"/>
              <a:gd name="T56" fmla="*/ 44450 w 108"/>
              <a:gd name="T57" fmla="*/ 150812 h 125"/>
              <a:gd name="T58" fmla="*/ 38100 w 108"/>
              <a:gd name="T59" fmla="*/ 152400 h 125"/>
              <a:gd name="T60" fmla="*/ 33338 w 108"/>
              <a:gd name="T61" fmla="*/ 157162 h 125"/>
              <a:gd name="T62" fmla="*/ 26988 w 108"/>
              <a:gd name="T63" fmla="*/ 158750 h 125"/>
              <a:gd name="T64" fmla="*/ 20638 w 108"/>
              <a:gd name="T65" fmla="*/ 160337 h 125"/>
              <a:gd name="T66" fmla="*/ 9525 w 108"/>
              <a:gd name="T67" fmla="*/ 161925 h 125"/>
              <a:gd name="T68" fmla="*/ 11112 w 108"/>
              <a:gd name="T69" fmla="*/ 169862 h 125"/>
              <a:gd name="T70" fmla="*/ 19050 w 108"/>
              <a:gd name="T71" fmla="*/ 169862 h 125"/>
              <a:gd name="T72" fmla="*/ 44450 w 108"/>
              <a:gd name="T73" fmla="*/ 169862 h 125"/>
              <a:gd name="T74" fmla="*/ 52388 w 108"/>
              <a:gd name="T75" fmla="*/ 173037 h 125"/>
              <a:gd name="T76" fmla="*/ 60325 w 108"/>
              <a:gd name="T77" fmla="*/ 176212 h 125"/>
              <a:gd name="T78" fmla="*/ 69850 w 108"/>
              <a:gd name="T79" fmla="*/ 177800 h 125"/>
              <a:gd name="T80" fmla="*/ 80963 w 108"/>
              <a:gd name="T81" fmla="*/ 179387 h 125"/>
              <a:gd name="T82" fmla="*/ 93662 w 108"/>
              <a:gd name="T83" fmla="*/ 179387 h 125"/>
              <a:gd name="T84" fmla="*/ 104775 w 108"/>
              <a:gd name="T85" fmla="*/ 184150 h 125"/>
              <a:gd name="T86" fmla="*/ 114300 w 108"/>
              <a:gd name="T87" fmla="*/ 185737 h 125"/>
              <a:gd name="T88" fmla="*/ 120650 w 108"/>
              <a:gd name="T89" fmla="*/ 187325 h 125"/>
              <a:gd name="T90" fmla="*/ 128588 w 108"/>
              <a:gd name="T91" fmla="*/ 187325 h 125"/>
              <a:gd name="T92" fmla="*/ 146050 w 108"/>
              <a:gd name="T93" fmla="*/ 187325 h 125"/>
              <a:gd name="T94" fmla="*/ 157163 w 108"/>
              <a:gd name="T95" fmla="*/ 188912 h 125"/>
              <a:gd name="T96" fmla="*/ 160338 w 108"/>
              <a:gd name="T97" fmla="*/ 196850 h 125"/>
              <a:gd name="T98" fmla="*/ 168275 w 108"/>
              <a:gd name="T99" fmla="*/ 196850 h 125"/>
              <a:gd name="T100" fmla="*/ 169863 w 108"/>
              <a:gd name="T101" fmla="*/ 196850 h 12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8"/>
              <a:gd name="T154" fmla="*/ 0 h 125"/>
              <a:gd name="T155" fmla="*/ 108 w 108"/>
              <a:gd name="T156" fmla="*/ 125 h 12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8" h="125">
                <a:moveTo>
                  <a:pt x="0" y="23"/>
                </a:moveTo>
                <a:lnTo>
                  <a:pt x="0" y="18"/>
                </a:lnTo>
                <a:lnTo>
                  <a:pt x="1" y="18"/>
                </a:lnTo>
                <a:lnTo>
                  <a:pt x="3" y="17"/>
                </a:lnTo>
                <a:lnTo>
                  <a:pt x="4" y="17"/>
                </a:lnTo>
                <a:lnTo>
                  <a:pt x="5" y="16"/>
                </a:lnTo>
                <a:lnTo>
                  <a:pt x="6" y="12"/>
                </a:lnTo>
                <a:lnTo>
                  <a:pt x="6" y="9"/>
                </a:lnTo>
                <a:lnTo>
                  <a:pt x="6" y="8"/>
                </a:lnTo>
                <a:lnTo>
                  <a:pt x="8" y="7"/>
                </a:lnTo>
                <a:lnTo>
                  <a:pt x="11" y="6"/>
                </a:lnTo>
                <a:lnTo>
                  <a:pt x="13" y="4"/>
                </a:lnTo>
                <a:lnTo>
                  <a:pt x="16" y="1"/>
                </a:lnTo>
                <a:lnTo>
                  <a:pt x="18" y="1"/>
                </a:lnTo>
                <a:lnTo>
                  <a:pt x="21" y="1"/>
                </a:lnTo>
                <a:lnTo>
                  <a:pt x="25" y="0"/>
                </a:lnTo>
                <a:lnTo>
                  <a:pt x="36" y="0"/>
                </a:lnTo>
                <a:lnTo>
                  <a:pt x="38" y="1"/>
                </a:lnTo>
                <a:lnTo>
                  <a:pt x="40" y="2"/>
                </a:lnTo>
                <a:lnTo>
                  <a:pt x="42" y="3"/>
                </a:lnTo>
                <a:lnTo>
                  <a:pt x="43" y="4"/>
                </a:lnTo>
                <a:lnTo>
                  <a:pt x="45" y="5"/>
                </a:lnTo>
                <a:lnTo>
                  <a:pt x="47" y="5"/>
                </a:lnTo>
                <a:lnTo>
                  <a:pt x="49" y="6"/>
                </a:lnTo>
                <a:lnTo>
                  <a:pt x="51" y="7"/>
                </a:lnTo>
                <a:lnTo>
                  <a:pt x="53" y="9"/>
                </a:lnTo>
                <a:lnTo>
                  <a:pt x="55" y="10"/>
                </a:lnTo>
                <a:lnTo>
                  <a:pt x="57" y="10"/>
                </a:lnTo>
                <a:lnTo>
                  <a:pt x="58" y="11"/>
                </a:lnTo>
                <a:lnTo>
                  <a:pt x="60" y="12"/>
                </a:lnTo>
                <a:lnTo>
                  <a:pt x="62" y="13"/>
                </a:lnTo>
                <a:lnTo>
                  <a:pt x="67" y="16"/>
                </a:lnTo>
                <a:lnTo>
                  <a:pt x="69" y="19"/>
                </a:lnTo>
                <a:lnTo>
                  <a:pt x="70" y="20"/>
                </a:lnTo>
                <a:lnTo>
                  <a:pt x="71" y="22"/>
                </a:lnTo>
                <a:lnTo>
                  <a:pt x="72" y="25"/>
                </a:lnTo>
                <a:lnTo>
                  <a:pt x="73" y="29"/>
                </a:lnTo>
                <a:lnTo>
                  <a:pt x="73" y="32"/>
                </a:lnTo>
                <a:lnTo>
                  <a:pt x="73" y="36"/>
                </a:lnTo>
                <a:lnTo>
                  <a:pt x="73" y="47"/>
                </a:lnTo>
                <a:lnTo>
                  <a:pt x="73" y="49"/>
                </a:lnTo>
                <a:lnTo>
                  <a:pt x="70" y="53"/>
                </a:lnTo>
                <a:lnTo>
                  <a:pt x="69" y="57"/>
                </a:lnTo>
                <a:lnTo>
                  <a:pt x="69" y="59"/>
                </a:lnTo>
                <a:lnTo>
                  <a:pt x="66" y="62"/>
                </a:lnTo>
                <a:lnTo>
                  <a:pt x="63" y="66"/>
                </a:lnTo>
                <a:lnTo>
                  <a:pt x="62" y="68"/>
                </a:lnTo>
                <a:lnTo>
                  <a:pt x="58" y="72"/>
                </a:lnTo>
                <a:lnTo>
                  <a:pt x="47" y="83"/>
                </a:lnTo>
                <a:lnTo>
                  <a:pt x="43" y="87"/>
                </a:lnTo>
                <a:lnTo>
                  <a:pt x="41" y="88"/>
                </a:lnTo>
                <a:lnTo>
                  <a:pt x="38" y="89"/>
                </a:lnTo>
                <a:lnTo>
                  <a:pt x="35" y="89"/>
                </a:lnTo>
                <a:lnTo>
                  <a:pt x="33" y="90"/>
                </a:lnTo>
                <a:lnTo>
                  <a:pt x="31" y="92"/>
                </a:lnTo>
                <a:lnTo>
                  <a:pt x="30" y="93"/>
                </a:lnTo>
                <a:lnTo>
                  <a:pt x="29" y="94"/>
                </a:lnTo>
                <a:lnTo>
                  <a:pt x="28" y="95"/>
                </a:lnTo>
                <a:lnTo>
                  <a:pt x="26" y="95"/>
                </a:lnTo>
                <a:lnTo>
                  <a:pt x="24" y="96"/>
                </a:lnTo>
                <a:lnTo>
                  <a:pt x="23" y="97"/>
                </a:lnTo>
                <a:lnTo>
                  <a:pt x="21" y="99"/>
                </a:lnTo>
                <a:lnTo>
                  <a:pt x="19" y="100"/>
                </a:lnTo>
                <a:lnTo>
                  <a:pt x="17" y="100"/>
                </a:lnTo>
                <a:lnTo>
                  <a:pt x="15" y="101"/>
                </a:lnTo>
                <a:lnTo>
                  <a:pt x="13" y="101"/>
                </a:lnTo>
                <a:lnTo>
                  <a:pt x="11" y="101"/>
                </a:lnTo>
                <a:lnTo>
                  <a:pt x="6" y="102"/>
                </a:lnTo>
                <a:lnTo>
                  <a:pt x="6" y="106"/>
                </a:lnTo>
                <a:lnTo>
                  <a:pt x="7" y="107"/>
                </a:lnTo>
                <a:lnTo>
                  <a:pt x="9" y="107"/>
                </a:lnTo>
                <a:lnTo>
                  <a:pt x="12" y="107"/>
                </a:lnTo>
                <a:lnTo>
                  <a:pt x="17" y="107"/>
                </a:lnTo>
                <a:lnTo>
                  <a:pt x="28" y="107"/>
                </a:lnTo>
                <a:lnTo>
                  <a:pt x="30" y="108"/>
                </a:lnTo>
                <a:lnTo>
                  <a:pt x="33" y="109"/>
                </a:lnTo>
                <a:lnTo>
                  <a:pt x="35" y="110"/>
                </a:lnTo>
                <a:lnTo>
                  <a:pt x="38" y="111"/>
                </a:lnTo>
                <a:lnTo>
                  <a:pt x="41" y="112"/>
                </a:lnTo>
                <a:lnTo>
                  <a:pt x="44" y="112"/>
                </a:lnTo>
                <a:lnTo>
                  <a:pt x="48" y="112"/>
                </a:lnTo>
                <a:lnTo>
                  <a:pt x="51" y="113"/>
                </a:lnTo>
                <a:lnTo>
                  <a:pt x="55" y="113"/>
                </a:lnTo>
                <a:lnTo>
                  <a:pt x="59" y="113"/>
                </a:lnTo>
                <a:lnTo>
                  <a:pt x="62" y="114"/>
                </a:lnTo>
                <a:lnTo>
                  <a:pt x="66" y="116"/>
                </a:lnTo>
                <a:lnTo>
                  <a:pt x="69" y="117"/>
                </a:lnTo>
                <a:lnTo>
                  <a:pt x="72" y="117"/>
                </a:lnTo>
                <a:lnTo>
                  <a:pt x="74" y="118"/>
                </a:lnTo>
                <a:lnTo>
                  <a:pt x="76" y="118"/>
                </a:lnTo>
                <a:lnTo>
                  <a:pt x="79" y="118"/>
                </a:lnTo>
                <a:lnTo>
                  <a:pt x="81" y="118"/>
                </a:lnTo>
                <a:lnTo>
                  <a:pt x="84" y="118"/>
                </a:lnTo>
                <a:lnTo>
                  <a:pt x="92" y="118"/>
                </a:lnTo>
                <a:lnTo>
                  <a:pt x="98" y="118"/>
                </a:lnTo>
                <a:lnTo>
                  <a:pt x="99" y="119"/>
                </a:lnTo>
                <a:lnTo>
                  <a:pt x="100" y="120"/>
                </a:lnTo>
                <a:lnTo>
                  <a:pt x="101" y="124"/>
                </a:lnTo>
                <a:lnTo>
                  <a:pt x="104" y="124"/>
                </a:lnTo>
                <a:lnTo>
                  <a:pt x="106" y="124"/>
                </a:lnTo>
                <a:lnTo>
                  <a:pt x="102" y="124"/>
                </a:lnTo>
                <a:lnTo>
                  <a:pt x="107" y="124"/>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4858" name="SMARTPenAnnotation121"/>
          <p:cNvSpPr>
            <a:spLocks/>
          </p:cNvSpPr>
          <p:nvPr/>
        </p:nvSpPr>
        <p:spPr bwMode="auto">
          <a:xfrm>
            <a:off x="4840288" y="2840038"/>
            <a:ext cx="117475" cy="304800"/>
          </a:xfrm>
          <a:custGeom>
            <a:avLst/>
            <a:gdLst>
              <a:gd name="T0" fmla="*/ 114300 w 74"/>
              <a:gd name="T1" fmla="*/ 73025 h 192"/>
              <a:gd name="T2" fmla="*/ 115888 w 74"/>
              <a:gd name="T3" fmla="*/ 61913 h 192"/>
              <a:gd name="T4" fmla="*/ 115888 w 74"/>
              <a:gd name="T5" fmla="*/ 31750 h 192"/>
              <a:gd name="T6" fmla="*/ 112713 w 74"/>
              <a:gd name="T7" fmla="*/ 28575 h 192"/>
              <a:gd name="T8" fmla="*/ 109538 w 74"/>
              <a:gd name="T9" fmla="*/ 26988 h 192"/>
              <a:gd name="T10" fmla="*/ 107950 w 74"/>
              <a:gd name="T11" fmla="*/ 22225 h 192"/>
              <a:gd name="T12" fmla="*/ 101600 w 74"/>
              <a:gd name="T13" fmla="*/ 14288 h 192"/>
              <a:gd name="T14" fmla="*/ 96837 w 74"/>
              <a:gd name="T15" fmla="*/ 11112 h 192"/>
              <a:gd name="T16" fmla="*/ 92075 w 74"/>
              <a:gd name="T17" fmla="*/ 7938 h 192"/>
              <a:gd name="T18" fmla="*/ 80962 w 74"/>
              <a:gd name="T19" fmla="*/ 1588 h 192"/>
              <a:gd name="T20" fmla="*/ 76200 w 74"/>
              <a:gd name="T21" fmla="*/ 0 h 192"/>
              <a:gd name="T22" fmla="*/ 68262 w 74"/>
              <a:gd name="T23" fmla="*/ 0 h 192"/>
              <a:gd name="T24" fmla="*/ 61912 w 74"/>
              <a:gd name="T25" fmla="*/ 1588 h 192"/>
              <a:gd name="T26" fmla="*/ 55563 w 74"/>
              <a:gd name="T27" fmla="*/ 6350 h 192"/>
              <a:gd name="T28" fmla="*/ 50800 w 74"/>
              <a:gd name="T29" fmla="*/ 7938 h 192"/>
              <a:gd name="T30" fmla="*/ 44450 w 74"/>
              <a:gd name="T31" fmla="*/ 11112 h 192"/>
              <a:gd name="T32" fmla="*/ 38100 w 74"/>
              <a:gd name="T33" fmla="*/ 15875 h 192"/>
              <a:gd name="T34" fmla="*/ 28575 w 74"/>
              <a:gd name="T35" fmla="*/ 23812 h 192"/>
              <a:gd name="T36" fmla="*/ 11112 w 74"/>
              <a:gd name="T37" fmla="*/ 42862 h 192"/>
              <a:gd name="T38" fmla="*/ 6350 w 74"/>
              <a:gd name="T39" fmla="*/ 52388 h 192"/>
              <a:gd name="T40" fmla="*/ 0 w 74"/>
              <a:gd name="T41" fmla="*/ 66675 h 192"/>
              <a:gd name="T42" fmla="*/ 0 w 74"/>
              <a:gd name="T43" fmla="*/ 82550 h 192"/>
              <a:gd name="T44" fmla="*/ 0 w 74"/>
              <a:gd name="T45" fmla="*/ 100012 h 192"/>
              <a:gd name="T46" fmla="*/ 1588 w 74"/>
              <a:gd name="T47" fmla="*/ 104775 h 192"/>
              <a:gd name="T48" fmla="*/ 6350 w 74"/>
              <a:gd name="T49" fmla="*/ 106363 h 192"/>
              <a:gd name="T50" fmla="*/ 12700 w 74"/>
              <a:gd name="T51" fmla="*/ 111125 h 192"/>
              <a:gd name="T52" fmla="*/ 17462 w 74"/>
              <a:gd name="T53" fmla="*/ 114300 h 192"/>
              <a:gd name="T54" fmla="*/ 23812 w 74"/>
              <a:gd name="T55" fmla="*/ 114300 h 192"/>
              <a:gd name="T56" fmla="*/ 30162 w 74"/>
              <a:gd name="T57" fmla="*/ 115888 h 192"/>
              <a:gd name="T58" fmla="*/ 34925 w 74"/>
              <a:gd name="T59" fmla="*/ 112713 h 192"/>
              <a:gd name="T60" fmla="*/ 41275 w 74"/>
              <a:gd name="T61" fmla="*/ 109538 h 192"/>
              <a:gd name="T62" fmla="*/ 47625 w 74"/>
              <a:gd name="T63" fmla="*/ 107950 h 192"/>
              <a:gd name="T64" fmla="*/ 53975 w 74"/>
              <a:gd name="T65" fmla="*/ 104775 h 192"/>
              <a:gd name="T66" fmla="*/ 58738 w 74"/>
              <a:gd name="T67" fmla="*/ 101600 h 192"/>
              <a:gd name="T68" fmla="*/ 65087 w 74"/>
              <a:gd name="T69" fmla="*/ 98425 h 192"/>
              <a:gd name="T70" fmla="*/ 68262 w 74"/>
              <a:gd name="T71" fmla="*/ 95250 h 192"/>
              <a:gd name="T72" fmla="*/ 73025 w 74"/>
              <a:gd name="T73" fmla="*/ 88900 h 192"/>
              <a:gd name="T74" fmla="*/ 77787 w 74"/>
              <a:gd name="T75" fmla="*/ 84137 h 192"/>
              <a:gd name="T76" fmla="*/ 82550 w 74"/>
              <a:gd name="T77" fmla="*/ 80962 h 192"/>
              <a:gd name="T78" fmla="*/ 85725 w 74"/>
              <a:gd name="T79" fmla="*/ 77787 h 192"/>
              <a:gd name="T80" fmla="*/ 90487 w 74"/>
              <a:gd name="T81" fmla="*/ 69850 h 192"/>
              <a:gd name="T82" fmla="*/ 95250 w 74"/>
              <a:gd name="T83" fmla="*/ 65088 h 192"/>
              <a:gd name="T84" fmla="*/ 96837 w 74"/>
              <a:gd name="T85" fmla="*/ 53975 h 192"/>
              <a:gd name="T86" fmla="*/ 98425 w 74"/>
              <a:gd name="T87" fmla="*/ 104775 h 192"/>
              <a:gd name="T88" fmla="*/ 95250 w 74"/>
              <a:gd name="T89" fmla="*/ 115888 h 192"/>
              <a:gd name="T90" fmla="*/ 92075 w 74"/>
              <a:gd name="T91" fmla="*/ 127000 h 192"/>
              <a:gd name="T92" fmla="*/ 90487 w 74"/>
              <a:gd name="T93" fmla="*/ 139700 h 192"/>
              <a:gd name="T94" fmla="*/ 88900 w 74"/>
              <a:gd name="T95" fmla="*/ 150813 h 192"/>
              <a:gd name="T96" fmla="*/ 88900 w 74"/>
              <a:gd name="T97" fmla="*/ 241300 h 192"/>
              <a:gd name="T98" fmla="*/ 85725 w 74"/>
              <a:gd name="T99" fmla="*/ 250825 h 192"/>
              <a:gd name="T100" fmla="*/ 82550 w 74"/>
              <a:gd name="T101" fmla="*/ 265113 h 192"/>
              <a:gd name="T102" fmla="*/ 80962 w 74"/>
              <a:gd name="T103" fmla="*/ 279400 h 192"/>
              <a:gd name="T104" fmla="*/ 79375 w 74"/>
              <a:gd name="T105" fmla="*/ 303213 h 19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4"/>
              <a:gd name="T160" fmla="*/ 0 h 192"/>
              <a:gd name="T161" fmla="*/ 74 w 74"/>
              <a:gd name="T162" fmla="*/ 192 h 19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4" h="192">
                <a:moveTo>
                  <a:pt x="67" y="50"/>
                </a:moveTo>
                <a:lnTo>
                  <a:pt x="72" y="46"/>
                </a:lnTo>
                <a:lnTo>
                  <a:pt x="73" y="43"/>
                </a:lnTo>
                <a:lnTo>
                  <a:pt x="73" y="39"/>
                </a:lnTo>
                <a:lnTo>
                  <a:pt x="73" y="34"/>
                </a:lnTo>
                <a:lnTo>
                  <a:pt x="73" y="20"/>
                </a:lnTo>
                <a:lnTo>
                  <a:pt x="72" y="19"/>
                </a:lnTo>
                <a:lnTo>
                  <a:pt x="71" y="18"/>
                </a:lnTo>
                <a:lnTo>
                  <a:pt x="70" y="18"/>
                </a:lnTo>
                <a:lnTo>
                  <a:pt x="69" y="17"/>
                </a:lnTo>
                <a:lnTo>
                  <a:pt x="68" y="15"/>
                </a:lnTo>
                <a:lnTo>
                  <a:pt x="68" y="14"/>
                </a:lnTo>
                <a:lnTo>
                  <a:pt x="66" y="11"/>
                </a:lnTo>
                <a:lnTo>
                  <a:pt x="64" y="9"/>
                </a:lnTo>
                <a:lnTo>
                  <a:pt x="63" y="8"/>
                </a:lnTo>
                <a:lnTo>
                  <a:pt x="61" y="7"/>
                </a:lnTo>
                <a:lnTo>
                  <a:pt x="59" y="6"/>
                </a:lnTo>
                <a:lnTo>
                  <a:pt x="58" y="5"/>
                </a:lnTo>
                <a:lnTo>
                  <a:pt x="56" y="4"/>
                </a:lnTo>
                <a:lnTo>
                  <a:pt x="51" y="1"/>
                </a:lnTo>
                <a:lnTo>
                  <a:pt x="49" y="0"/>
                </a:lnTo>
                <a:lnTo>
                  <a:pt x="48" y="0"/>
                </a:lnTo>
                <a:lnTo>
                  <a:pt x="46" y="0"/>
                </a:lnTo>
                <a:lnTo>
                  <a:pt x="43" y="0"/>
                </a:lnTo>
                <a:lnTo>
                  <a:pt x="41" y="0"/>
                </a:lnTo>
                <a:lnTo>
                  <a:pt x="39" y="1"/>
                </a:lnTo>
                <a:lnTo>
                  <a:pt x="37" y="3"/>
                </a:lnTo>
                <a:lnTo>
                  <a:pt x="35" y="4"/>
                </a:lnTo>
                <a:lnTo>
                  <a:pt x="33" y="4"/>
                </a:lnTo>
                <a:lnTo>
                  <a:pt x="32" y="5"/>
                </a:lnTo>
                <a:lnTo>
                  <a:pt x="30" y="5"/>
                </a:lnTo>
                <a:lnTo>
                  <a:pt x="28" y="7"/>
                </a:lnTo>
                <a:lnTo>
                  <a:pt x="26" y="8"/>
                </a:lnTo>
                <a:lnTo>
                  <a:pt x="24" y="10"/>
                </a:lnTo>
                <a:lnTo>
                  <a:pt x="22" y="11"/>
                </a:lnTo>
                <a:lnTo>
                  <a:pt x="18" y="15"/>
                </a:lnTo>
                <a:lnTo>
                  <a:pt x="9" y="24"/>
                </a:lnTo>
                <a:lnTo>
                  <a:pt x="7" y="27"/>
                </a:lnTo>
                <a:lnTo>
                  <a:pt x="5" y="30"/>
                </a:lnTo>
                <a:lnTo>
                  <a:pt x="4" y="33"/>
                </a:lnTo>
                <a:lnTo>
                  <a:pt x="1" y="38"/>
                </a:lnTo>
                <a:lnTo>
                  <a:pt x="0" y="42"/>
                </a:lnTo>
                <a:lnTo>
                  <a:pt x="0" y="46"/>
                </a:lnTo>
                <a:lnTo>
                  <a:pt x="0" y="52"/>
                </a:lnTo>
                <a:lnTo>
                  <a:pt x="0" y="62"/>
                </a:lnTo>
                <a:lnTo>
                  <a:pt x="0" y="63"/>
                </a:lnTo>
                <a:lnTo>
                  <a:pt x="0" y="65"/>
                </a:lnTo>
                <a:lnTo>
                  <a:pt x="1" y="66"/>
                </a:lnTo>
                <a:lnTo>
                  <a:pt x="3" y="66"/>
                </a:lnTo>
                <a:lnTo>
                  <a:pt x="4" y="67"/>
                </a:lnTo>
                <a:lnTo>
                  <a:pt x="6" y="68"/>
                </a:lnTo>
                <a:lnTo>
                  <a:pt x="8" y="70"/>
                </a:lnTo>
                <a:lnTo>
                  <a:pt x="9" y="71"/>
                </a:lnTo>
                <a:lnTo>
                  <a:pt x="11" y="72"/>
                </a:lnTo>
                <a:lnTo>
                  <a:pt x="13" y="72"/>
                </a:lnTo>
                <a:lnTo>
                  <a:pt x="15" y="72"/>
                </a:lnTo>
                <a:lnTo>
                  <a:pt x="17" y="72"/>
                </a:lnTo>
                <a:lnTo>
                  <a:pt x="19" y="73"/>
                </a:lnTo>
                <a:lnTo>
                  <a:pt x="20" y="72"/>
                </a:lnTo>
                <a:lnTo>
                  <a:pt x="22" y="71"/>
                </a:lnTo>
                <a:lnTo>
                  <a:pt x="24" y="70"/>
                </a:lnTo>
                <a:lnTo>
                  <a:pt x="26" y="69"/>
                </a:lnTo>
                <a:lnTo>
                  <a:pt x="28" y="68"/>
                </a:lnTo>
                <a:lnTo>
                  <a:pt x="30" y="68"/>
                </a:lnTo>
                <a:lnTo>
                  <a:pt x="32" y="67"/>
                </a:lnTo>
                <a:lnTo>
                  <a:pt x="34" y="66"/>
                </a:lnTo>
                <a:lnTo>
                  <a:pt x="35" y="64"/>
                </a:lnTo>
                <a:lnTo>
                  <a:pt x="37" y="64"/>
                </a:lnTo>
                <a:lnTo>
                  <a:pt x="39" y="63"/>
                </a:lnTo>
                <a:lnTo>
                  <a:pt x="41" y="62"/>
                </a:lnTo>
                <a:lnTo>
                  <a:pt x="42" y="62"/>
                </a:lnTo>
                <a:lnTo>
                  <a:pt x="43" y="60"/>
                </a:lnTo>
                <a:lnTo>
                  <a:pt x="44" y="59"/>
                </a:lnTo>
                <a:lnTo>
                  <a:pt x="46" y="56"/>
                </a:lnTo>
                <a:lnTo>
                  <a:pt x="47" y="54"/>
                </a:lnTo>
                <a:lnTo>
                  <a:pt x="49" y="53"/>
                </a:lnTo>
                <a:lnTo>
                  <a:pt x="51" y="52"/>
                </a:lnTo>
                <a:lnTo>
                  <a:pt x="52" y="51"/>
                </a:lnTo>
                <a:lnTo>
                  <a:pt x="54" y="50"/>
                </a:lnTo>
                <a:lnTo>
                  <a:pt x="54" y="49"/>
                </a:lnTo>
                <a:lnTo>
                  <a:pt x="55" y="48"/>
                </a:lnTo>
                <a:lnTo>
                  <a:pt x="57" y="44"/>
                </a:lnTo>
                <a:lnTo>
                  <a:pt x="59" y="43"/>
                </a:lnTo>
                <a:lnTo>
                  <a:pt x="60" y="41"/>
                </a:lnTo>
                <a:lnTo>
                  <a:pt x="61" y="35"/>
                </a:lnTo>
                <a:lnTo>
                  <a:pt x="61" y="34"/>
                </a:lnTo>
                <a:lnTo>
                  <a:pt x="62" y="28"/>
                </a:lnTo>
                <a:lnTo>
                  <a:pt x="62" y="66"/>
                </a:lnTo>
                <a:lnTo>
                  <a:pt x="61" y="69"/>
                </a:lnTo>
                <a:lnTo>
                  <a:pt x="60" y="73"/>
                </a:lnTo>
                <a:lnTo>
                  <a:pt x="59" y="77"/>
                </a:lnTo>
                <a:lnTo>
                  <a:pt x="58" y="80"/>
                </a:lnTo>
                <a:lnTo>
                  <a:pt x="57" y="84"/>
                </a:lnTo>
                <a:lnTo>
                  <a:pt x="57" y="88"/>
                </a:lnTo>
                <a:lnTo>
                  <a:pt x="57" y="92"/>
                </a:lnTo>
                <a:lnTo>
                  <a:pt x="56" y="95"/>
                </a:lnTo>
                <a:lnTo>
                  <a:pt x="56" y="103"/>
                </a:lnTo>
                <a:lnTo>
                  <a:pt x="56" y="152"/>
                </a:lnTo>
                <a:lnTo>
                  <a:pt x="55" y="155"/>
                </a:lnTo>
                <a:lnTo>
                  <a:pt x="54" y="158"/>
                </a:lnTo>
                <a:lnTo>
                  <a:pt x="53" y="162"/>
                </a:lnTo>
                <a:lnTo>
                  <a:pt x="52" y="167"/>
                </a:lnTo>
                <a:lnTo>
                  <a:pt x="51" y="172"/>
                </a:lnTo>
                <a:lnTo>
                  <a:pt x="51" y="176"/>
                </a:lnTo>
                <a:lnTo>
                  <a:pt x="50" y="182"/>
                </a:lnTo>
                <a:lnTo>
                  <a:pt x="50" y="191"/>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34859" name="SMARTPenAnnotation122"/>
          <p:cNvSpPr>
            <a:spLocks/>
          </p:cNvSpPr>
          <p:nvPr/>
        </p:nvSpPr>
        <p:spPr bwMode="auto">
          <a:xfrm>
            <a:off x="5803900" y="4108450"/>
            <a:ext cx="20638" cy="304800"/>
          </a:xfrm>
          <a:custGeom>
            <a:avLst/>
            <a:gdLst>
              <a:gd name="T0" fmla="*/ 9525 w 13"/>
              <a:gd name="T1" fmla="*/ 17463 h 192"/>
              <a:gd name="T2" fmla="*/ 9525 w 13"/>
              <a:gd name="T3" fmla="*/ 12700 h 192"/>
              <a:gd name="T4" fmla="*/ 11113 w 13"/>
              <a:gd name="T5" fmla="*/ 11112 h 192"/>
              <a:gd name="T6" fmla="*/ 12700 w 13"/>
              <a:gd name="T7" fmla="*/ 9525 h 192"/>
              <a:gd name="T8" fmla="*/ 17463 w 13"/>
              <a:gd name="T9" fmla="*/ 7938 h 192"/>
              <a:gd name="T10" fmla="*/ 17463 w 13"/>
              <a:gd name="T11" fmla="*/ 7938 h 192"/>
              <a:gd name="T12" fmla="*/ 17463 w 13"/>
              <a:gd name="T13" fmla="*/ 3175 h 192"/>
              <a:gd name="T14" fmla="*/ 17463 w 13"/>
              <a:gd name="T15" fmla="*/ 0 h 192"/>
              <a:gd name="T16" fmla="*/ 17463 w 13"/>
              <a:gd name="T17" fmla="*/ 9525 h 192"/>
              <a:gd name="T18" fmla="*/ 19050 w 13"/>
              <a:gd name="T19" fmla="*/ 68263 h 192"/>
              <a:gd name="T20" fmla="*/ 17463 w 13"/>
              <a:gd name="T21" fmla="*/ 74613 h 192"/>
              <a:gd name="T22" fmla="*/ 15875 w 13"/>
              <a:gd name="T23" fmla="*/ 79375 h 192"/>
              <a:gd name="T24" fmla="*/ 14288 w 13"/>
              <a:gd name="T25" fmla="*/ 85725 h 192"/>
              <a:gd name="T26" fmla="*/ 12700 w 13"/>
              <a:gd name="T27" fmla="*/ 92075 h 192"/>
              <a:gd name="T28" fmla="*/ 14288 w 13"/>
              <a:gd name="T29" fmla="*/ 96837 h 192"/>
              <a:gd name="T30" fmla="*/ 15875 w 13"/>
              <a:gd name="T31" fmla="*/ 103188 h 192"/>
              <a:gd name="T32" fmla="*/ 15875 w 13"/>
              <a:gd name="T33" fmla="*/ 111125 h 192"/>
              <a:gd name="T34" fmla="*/ 14288 w 13"/>
              <a:gd name="T35" fmla="*/ 117475 h 192"/>
              <a:gd name="T36" fmla="*/ 12700 w 13"/>
              <a:gd name="T37" fmla="*/ 125413 h 192"/>
              <a:gd name="T38" fmla="*/ 11113 w 13"/>
              <a:gd name="T39" fmla="*/ 133350 h 192"/>
              <a:gd name="T40" fmla="*/ 11113 w 13"/>
              <a:gd name="T41" fmla="*/ 139700 h 192"/>
              <a:gd name="T42" fmla="*/ 9525 w 13"/>
              <a:gd name="T43" fmla="*/ 146050 h 192"/>
              <a:gd name="T44" fmla="*/ 9525 w 13"/>
              <a:gd name="T45" fmla="*/ 152400 h 192"/>
              <a:gd name="T46" fmla="*/ 9525 w 13"/>
              <a:gd name="T47" fmla="*/ 165100 h 192"/>
              <a:gd name="T48" fmla="*/ 9525 w 13"/>
              <a:gd name="T49" fmla="*/ 228600 h 192"/>
              <a:gd name="T50" fmla="*/ 7938 w 13"/>
              <a:gd name="T51" fmla="*/ 233363 h 192"/>
              <a:gd name="T52" fmla="*/ 6350 w 13"/>
              <a:gd name="T53" fmla="*/ 239713 h 192"/>
              <a:gd name="T54" fmla="*/ 4763 w 13"/>
              <a:gd name="T55" fmla="*/ 246063 h 192"/>
              <a:gd name="T56" fmla="*/ 3175 w 13"/>
              <a:gd name="T57" fmla="*/ 250825 h 192"/>
              <a:gd name="T58" fmla="*/ 1588 w 13"/>
              <a:gd name="T59" fmla="*/ 255588 h 192"/>
              <a:gd name="T60" fmla="*/ 1588 w 13"/>
              <a:gd name="T61" fmla="*/ 258763 h 192"/>
              <a:gd name="T62" fmla="*/ 1588 w 13"/>
              <a:gd name="T63" fmla="*/ 263525 h 192"/>
              <a:gd name="T64" fmla="*/ 1588 w 13"/>
              <a:gd name="T65" fmla="*/ 268288 h 192"/>
              <a:gd name="T66" fmla="*/ 0 w 13"/>
              <a:gd name="T67" fmla="*/ 279400 h 192"/>
              <a:gd name="T68" fmla="*/ 0 w 13"/>
              <a:gd name="T69" fmla="*/ 292100 h 192"/>
              <a:gd name="T70" fmla="*/ 0 w 13"/>
              <a:gd name="T71" fmla="*/ 298450 h 192"/>
              <a:gd name="T72" fmla="*/ 1588 w 13"/>
              <a:gd name="T73" fmla="*/ 300038 h 192"/>
              <a:gd name="T74" fmla="*/ 3175 w 13"/>
              <a:gd name="T75" fmla="*/ 300038 h 192"/>
              <a:gd name="T76" fmla="*/ 9525 w 13"/>
              <a:gd name="T77" fmla="*/ 303213 h 19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3"/>
              <a:gd name="T118" fmla="*/ 0 h 192"/>
              <a:gd name="T119" fmla="*/ 13 w 13"/>
              <a:gd name="T120" fmla="*/ 192 h 19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3" h="192">
                <a:moveTo>
                  <a:pt x="6" y="11"/>
                </a:moveTo>
                <a:lnTo>
                  <a:pt x="6" y="8"/>
                </a:lnTo>
                <a:lnTo>
                  <a:pt x="7" y="7"/>
                </a:lnTo>
                <a:lnTo>
                  <a:pt x="8" y="6"/>
                </a:lnTo>
                <a:lnTo>
                  <a:pt x="11" y="5"/>
                </a:lnTo>
                <a:lnTo>
                  <a:pt x="11" y="2"/>
                </a:lnTo>
                <a:lnTo>
                  <a:pt x="11" y="0"/>
                </a:lnTo>
                <a:lnTo>
                  <a:pt x="11" y="6"/>
                </a:lnTo>
                <a:lnTo>
                  <a:pt x="12" y="43"/>
                </a:lnTo>
                <a:lnTo>
                  <a:pt x="11" y="47"/>
                </a:lnTo>
                <a:lnTo>
                  <a:pt x="10" y="50"/>
                </a:lnTo>
                <a:lnTo>
                  <a:pt x="9" y="54"/>
                </a:lnTo>
                <a:lnTo>
                  <a:pt x="8" y="58"/>
                </a:lnTo>
                <a:lnTo>
                  <a:pt x="9" y="61"/>
                </a:lnTo>
                <a:lnTo>
                  <a:pt x="10" y="65"/>
                </a:lnTo>
                <a:lnTo>
                  <a:pt x="10" y="70"/>
                </a:lnTo>
                <a:lnTo>
                  <a:pt x="9" y="74"/>
                </a:lnTo>
                <a:lnTo>
                  <a:pt x="8" y="79"/>
                </a:lnTo>
                <a:lnTo>
                  <a:pt x="7" y="84"/>
                </a:lnTo>
                <a:lnTo>
                  <a:pt x="7" y="88"/>
                </a:lnTo>
                <a:lnTo>
                  <a:pt x="6" y="92"/>
                </a:lnTo>
                <a:lnTo>
                  <a:pt x="6" y="96"/>
                </a:lnTo>
                <a:lnTo>
                  <a:pt x="6" y="104"/>
                </a:lnTo>
                <a:lnTo>
                  <a:pt x="6" y="144"/>
                </a:lnTo>
                <a:lnTo>
                  <a:pt x="5" y="147"/>
                </a:lnTo>
                <a:lnTo>
                  <a:pt x="4" y="151"/>
                </a:lnTo>
                <a:lnTo>
                  <a:pt x="3" y="155"/>
                </a:lnTo>
                <a:lnTo>
                  <a:pt x="2" y="158"/>
                </a:lnTo>
                <a:lnTo>
                  <a:pt x="1" y="161"/>
                </a:lnTo>
                <a:lnTo>
                  <a:pt x="1" y="163"/>
                </a:lnTo>
                <a:lnTo>
                  <a:pt x="1" y="166"/>
                </a:lnTo>
                <a:lnTo>
                  <a:pt x="1" y="169"/>
                </a:lnTo>
                <a:lnTo>
                  <a:pt x="0" y="176"/>
                </a:lnTo>
                <a:lnTo>
                  <a:pt x="0" y="184"/>
                </a:lnTo>
                <a:lnTo>
                  <a:pt x="0" y="188"/>
                </a:lnTo>
                <a:lnTo>
                  <a:pt x="1" y="189"/>
                </a:lnTo>
                <a:lnTo>
                  <a:pt x="2" y="189"/>
                </a:lnTo>
                <a:lnTo>
                  <a:pt x="6" y="191"/>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34860" name="SMARTPenAnnotation123"/>
          <p:cNvSpPr>
            <a:spLocks/>
          </p:cNvSpPr>
          <p:nvPr/>
        </p:nvSpPr>
        <p:spPr bwMode="auto">
          <a:xfrm>
            <a:off x="5911850" y="4232275"/>
            <a:ext cx="100013" cy="207963"/>
          </a:xfrm>
          <a:custGeom>
            <a:avLst/>
            <a:gdLst>
              <a:gd name="T0" fmla="*/ 7938 w 63"/>
              <a:gd name="T1" fmla="*/ 12700 h 131"/>
              <a:gd name="T2" fmla="*/ 6350 w 63"/>
              <a:gd name="T3" fmla="*/ 19050 h 131"/>
              <a:gd name="T4" fmla="*/ 3175 w 63"/>
              <a:gd name="T5" fmla="*/ 25400 h 131"/>
              <a:gd name="T6" fmla="*/ 1588 w 63"/>
              <a:gd name="T7" fmla="*/ 34925 h 131"/>
              <a:gd name="T8" fmla="*/ 0 w 63"/>
              <a:gd name="T9" fmla="*/ 42863 h 131"/>
              <a:gd name="T10" fmla="*/ 0 w 63"/>
              <a:gd name="T11" fmla="*/ 55563 h 131"/>
              <a:gd name="T12" fmla="*/ 0 w 63"/>
              <a:gd name="T13" fmla="*/ 184150 h 131"/>
              <a:gd name="T14" fmla="*/ 4763 w 63"/>
              <a:gd name="T15" fmla="*/ 190500 h 131"/>
              <a:gd name="T16" fmla="*/ 9525 w 63"/>
              <a:gd name="T17" fmla="*/ 196850 h 131"/>
              <a:gd name="T18" fmla="*/ 17463 w 63"/>
              <a:gd name="T19" fmla="*/ 204788 h 131"/>
              <a:gd name="T20" fmla="*/ 22225 w 63"/>
              <a:gd name="T21" fmla="*/ 204788 h 131"/>
              <a:gd name="T22" fmla="*/ 34925 w 63"/>
              <a:gd name="T23" fmla="*/ 206375 h 131"/>
              <a:gd name="T24" fmla="*/ 49213 w 63"/>
              <a:gd name="T25" fmla="*/ 204788 h 131"/>
              <a:gd name="T26" fmla="*/ 55563 w 63"/>
              <a:gd name="T27" fmla="*/ 201613 h 131"/>
              <a:gd name="T28" fmla="*/ 61913 w 63"/>
              <a:gd name="T29" fmla="*/ 196850 h 131"/>
              <a:gd name="T30" fmla="*/ 68263 w 63"/>
              <a:gd name="T31" fmla="*/ 188913 h 131"/>
              <a:gd name="T32" fmla="*/ 74613 w 63"/>
              <a:gd name="T33" fmla="*/ 179388 h 131"/>
              <a:gd name="T34" fmla="*/ 79375 w 63"/>
              <a:gd name="T35" fmla="*/ 171450 h 131"/>
              <a:gd name="T36" fmla="*/ 85725 w 63"/>
              <a:gd name="T37" fmla="*/ 163513 h 131"/>
              <a:gd name="T38" fmla="*/ 92075 w 63"/>
              <a:gd name="T39" fmla="*/ 153988 h 131"/>
              <a:gd name="T40" fmla="*/ 95250 w 63"/>
              <a:gd name="T41" fmla="*/ 142875 h 131"/>
              <a:gd name="T42" fmla="*/ 96838 w 63"/>
              <a:gd name="T43" fmla="*/ 131763 h 131"/>
              <a:gd name="T44" fmla="*/ 96838 w 63"/>
              <a:gd name="T45" fmla="*/ 114300 h 131"/>
              <a:gd name="T46" fmla="*/ 98425 w 63"/>
              <a:gd name="T47" fmla="*/ 92075 h 131"/>
              <a:gd name="T48" fmla="*/ 95250 w 63"/>
              <a:gd name="T49" fmla="*/ 80963 h 131"/>
              <a:gd name="T50" fmla="*/ 90488 w 63"/>
              <a:gd name="T51" fmla="*/ 69850 h 131"/>
              <a:gd name="T52" fmla="*/ 85725 w 63"/>
              <a:gd name="T53" fmla="*/ 61913 h 131"/>
              <a:gd name="T54" fmla="*/ 79375 w 63"/>
              <a:gd name="T55" fmla="*/ 52388 h 131"/>
              <a:gd name="T56" fmla="*/ 74613 w 63"/>
              <a:gd name="T57" fmla="*/ 42863 h 131"/>
              <a:gd name="T58" fmla="*/ 68263 w 63"/>
              <a:gd name="T59" fmla="*/ 34925 h 131"/>
              <a:gd name="T60" fmla="*/ 61913 w 63"/>
              <a:gd name="T61" fmla="*/ 30163 h 131"/>
              <a:gd name="T62" fmla="*/ 55563 w 63"/>
              <a:gd name="T63" fmla="*/ 26988 h 131"/>
              <a:gd name="T64" fmla="*/ 50800 w 63"/>
              <a:gd name="T65" fmla="*/ 23813 h 131"/>
              <a:gd name="T66" fmla="*/ 44450 w 63"/>
              <a:gd name="T67" fmla="*/ 20638 h 131"/>
              <a:gd name="T68" fmla="*/ 38100 w 63"/>
              <a:gd name="T69" fmla="*/ 19050 h 131"/>
              <a:gd name="T70" fmla="*/ 31750 w 63"/>
              <a:gd name="T71" fmla="*/ 19050 h 131"/>
              <a:gd name="T72" fmla="*/ 23813 w 63"/>
              <a:gd name="T73" fmla="*/ 19050 h 131"/>
              <a:gd name="T74" fmla="*/ 12700 w 63"/>
              <a:gd name="T75" fmla="*/ 19050 h 131"/>
              <a:gd name="T76" fmla="*/ 9525 w 63"/>
              <a:gd name="T77" fmla="*/ 22225 h 131"/>
              <a:gd name="T78" fmla="*/ 6350 w 63"/>
              <a:gd name="T79" fmla="*/ 25400 h 131"/>
              <a:gd name="T80" fmla="*/ 3175 w 63"/>
              <a:gd name="T81" fmla="*/ 26988 h 131"/>
              <a:gd name="T82" fmla="*/ 0 w 63"/>
              <a:gd name="T83" fmla="*/ 33338 h 131"/>
              <a:gd name="T84" fmla="*/ 0 w 63"/>
              <a:gd name="T85" fmla="*/ 4445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3"/>
              <a:gd name="T130" fmla="*/ 0 h 131"/>
              <a:gd name="T131" fmla="*/ 63 w 63"/>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3" h="131">
                <a:moveTo>
                  <a:pt x="5" y="0"/>
                </a:moveTo>
                <a:lnTo>
                  <a:pt x="5" y="8"/>
                </a:lnTo>
                <a:lnTo>
                  <a:pt x="5" y="10"/>
                </a:lnTo>
                <a:lnTo>
                  <a:pt x="4" y="12"/>
                </a:lnTo>
                <a:lnTo>
                  <a:pt x="2" y="13"/>
                </a:lnTo>
                <a:lnTo>
                  <a:pt x="2" y="16"/>
                </a:lnTo>
                <a:lnTo>
                  <a:pt x="1" y="19"/>
                </a:lnTo>
                <a:lnTo>
                  <a:pt x="1" y="22"/>
                </a:lnTo>
                <a:lnTo>
                  <a:pt x="0" y="25"/>
                </a:lnTo>
                <a:lnTo>
                  <a:pt x="0" y="27"/>
                </a:lnTo>
                <a:lnTo>
                  <a:pt x="0" y="29"/>
                </a:lnTo>
                <a:lnTo>
                  <a:pt x="0" y="35"/>
                </a:lnTo>
                <a:lnTo>
                  <a:pt x="0" y="114"/>
                </a:lnTo>
                <a:lnTo>
                  <a:pt x="0" y="116"/>
                </a:lnTo>
                <a:lnTo>
                  <a:pt x="1" y="118"/>
                </a:lnTo>
                <a:lnTo>
                  <a:pt x="3" y="120"/>
                </a:lnTo>
                <a:lnTo>
                  <a:pt x="4" y="122"/>
                </a:lnTo>
                <a:lnTo>
                  <a:pt x="6" y="124"/>
                </a:lnTo>
                <a:lnTo>
                  <a:pt x="10" y="128"/>
                </a:lnTo>
                <a:lnTo>
                  <a:pt x="11" y="129"/>
                </a:lnTo>
                <a:lnTo>
                  <a:pt x="12" y="129"/>
                </a:lnTo>
                <a:lnTo>
                  <a:pt x="14" y="129"/>
                </a:lnTo>
                <a:lnTo>
                  <a:pt x="16" y="129"/>
                </a:lnTo>
                <a:lnTo>
                  <a:pt x="22" y="130"/>
                </a:lnTo>
                <a:lnTo>
                  <a:pt x="29" y="130"/>
                </a:lnTo>
                <a:lnTo>
                  <a:pt x="31" y="129"/>
                </a:lnTo>
                <a:lnTo>
                  <a:pt x="33" y="128"/>
                </a:lnTo>
                <a:lnTo>
                  <a:pt x="35" y="127"/>
                </a:lnTo>
                <a:lnTo>
                  <a:pt x="37" y="125"/>
                </a:lnTo>
                <a:lnTo>
                  <a:pt x="39" y="124"/>
                </a:lnTo>
                <a:lnTo>
                  <a:pt x="41" y="122"/>
                </a:lnTo>
                <a:lnTo>
                  <a:pt x="43" y="119"/>
                </a:lnTo>
                <a:lnTo>
                  <a:pt x="45" y="117"/>
                </a:lnTo>
                <a:lnTo>
                  <a:pt x="47" y="113"/>
                </a:lnTo>
                <a:lnTo>
                  <a:pt x="48" y="111"/>
                </a:lnTo>
                <a:lnTo>
                  <a:pt x="50" y="108"/>
                </a:lnTo>
                <a:lnTo>
                  <a:pt x="52" y="106"/>
                </a:lnTo>
                <a:lnTo>
                  <a:pt x="54" y="103"/>
                </a:lnTo>
                <a:lnTo>
                  <a:pt x="56" y="100"/>
                </a:lnTo>
                <a:lnTo>
                  <a:pt x="58" y="97"/>
                </a:lnTo>
                <a:lnTo>
                  <a:pt x="59" y="93"/>
                </a:lnTo>
                <a:lnTo>
                  <a:pt x="60" y="90"/>
                </a:lnTo>
                <a:lnTo>
                  <a:pt x="61" y="86"/>
                </a:lnTo>
                <a:lnTo>
                  <a:pt x="61" y="83"/>
                </a:lnTo>
                <a:lnTo>
                  <a:pt x="61" y="79"/>
                </a:lnTo>
                <a:lnTo>
                  <a:pt x="61" y="72"/>
                </a:lnTo>
                <a:lnTo>
                  <a:pt x="62" y="67"/>
                </a:lnTo>
                <a:lnTo>
                  <a:pt x="62" y="58"/>
                </a:lnTo>
                <a:lnTo>
                  <a:pt x="61" y="54"/>
                </a:lnTo>
                <a:lnTo>
                  <a:pt x="60" y="51"/>
                </a:lnTo>
                <a:lnTo>
                  <a:pt x="59" y="47"/>
                </a:lnTo>
                <a:lnTo>
                  <a:pt x="57" y="44"/>
                </a:lnTo>
                <a:lnTo>
                  <a:pt x="56" y="41"/>
                </a:lnTo>
                <a:lnTo>
                  <a:pt x="54" y="39"/>
                </a:lnTo>
                <a:lnTo>
                  <a:pt x="52" y="36"/>
                </a:lnTo>
                <a:lnTo>
                  <a:pt x="50" y="33"/>
                </a:lnTo>
                <a:lnTo>
                  <a:pt x="48" y="29"/>
                </a:lnTo>
                <a:lnTo>
                  <a:pt x="47" y="27"/>
                </a:lnTo>
                <a:lnTo>
                  <a:pt x="45" y="24"/>
                </a:lnTo>
                <a:lnTo>
                  <a:pt x="43" y="22"/>
                </a:lnTo>
                <a:lnTo>
                  <a:pt x="41" y="20"/>
                </a:lnTo>
                <a:lnTo>
                  <a:pt x="39" y="19"/>
                </a:lnTo>
                <a:lnTo>
                  <a:pt x="37" y="18"/>
                </a:lnTo>
                <a:lnTo>
                  <a:pt x="35" y="17"/>
                </a:lnTo>
                <a:lnTo>
                  <a:pt x="33" y="16"/>
                </a:lnTo>
                <a:lnTo>
                  <a:pt x="32" y="15"/>
                </a:lnTo>
                <a:lnTo>
                  <a:pt x="30" y="14"/>
                </a:lnTo>
                <a:lnTo>
                  <a:pt x="28" y="13"/>
                </a:lnTo>
                <a:lnTo>
                  <a:pt x="26" y="12"/>
                </a:lnTo>
                <a:lnTo>
                  <a:pt x="24" y="12"/>
                </a:lnTo>
                <a:lnTo>
                  <a:pt x="22" y="12"/>
                </a:lnTo>
                <a:lnTo>
                  <a:pt x="20" y="12"/>
                </a:lnTo>
                <a:lnTo>
                  <a:pt x="19" y="12"/>
                </a:lnTo>
                <a:lnTo>
                  <a:pt x="15" y="12"/>
                </a:lnTo>
                <a:lnTo>
                  <a:pt x="9" y="12"/>
                </a:lnTo>
                <a:lnTo>
                  <a:pt x="8" y="12"/>
                </a:lnTo>
                <a:lnTo>
                  <a:pt x="7" y="13"/>
                </a:lnTo>
                <a:lnTo>
                  <a:pt x="6" y="14"/>
                </a:lnTo>
                <a:lnTo>
                  <a:pt x="5" y="15"/>
                </a:lnTo>
                <a:lnTo>
                  <a:pt x="4" y="16"/>
                </a:lnTo>
                <a:lnTo>
                  <a:pt x="3" y="16"/>
                </a:lnTo>
                <a:lnTo>
                  <a:pt x="2" y="17"/>
                </a:lnTo>
                <a:lnTo>
                  <a:pt x="1" y="18"/>
                </a:lnTo>
                <a:lnTo>
                  <a:pt x="0" y="21"/>
                </a:lnTo>
                <a:lnTo>
                  <a:pt x="0" y="25"/>
                </a:lnTo>
                <a:lnTo>
                  <a:pt x="0" y="28"/>
                </a:lnTo>
                <a:lnTo>
                  <a:pt x="0" y="34"/>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34861" name="SMARTPenAnnotation124"/>
          <p:cNvSpPr>
            <a:spLocks/>
          </p:cNvSpPr>
          <p:nvPr/>
        </p:nvSpPr>
        <p:spPr bwMode="auto">
          <a:xfrm>
            <a:off x="6813550" y="4554538"/>
            <a:ext cx="19050" cy="215900"/>
          </a:xfrm>
          <a:custGeom>
            <a:avLst/>
            <a:gdLst>
              <a:gd name="T0" fmla="*/ 0 w 12"/>
              <a:gd name="T1" fmla="*/ 0 h 136"/>
              <a:gd name="T2" fmla="*/ 0 w 12"/>
              <a:gd name="T3" fmla="*/ 12700 h 136"/>
              <a:gd name="T4" fmla="*/ 1588 w 12"/>
              <a:gd name="T5" fmla="*/ 15875 h 136"/>
              <a:gd name="T6" fmla="*/ 3175 w 12"/>
              <a:gd name="T7" fmla="*/ 17462 h 136"/>
              <a:gd name="T8" fmla="*/ 4763 w 12"/>
              <a:gd name="T9" fmla="*/ 20637 h 136"/>
              <a:gd name="T10" fmla="*/ 6350 w 12"/>
              <a:gd name="T11" fmla="*/ 23812 h 136"/>
              <a:gd name="T12" fmla="*/ 6350 w 12"/>
              <a:gd name="T13" fmla="*/ 26988 h 136"/>
              <a:gd name="T14" fmla="*/ 7938 w 12"/>
              <a:gd name="T15" fmla="*/ 30162 h 136"/>
              <a:gd name="T16" fmla="*/ 7938 w 12"/>
              <a:gd name="T17" fmla="*/ 31750 h 136"/>
              <a:gd name="T18" fmla="*/ 7938 w 12"/>
              <a:gd name="T19" fmla="*/ 38100 h 136"/>
              <a:gd name="T20" fmla="*/ 7938 w 12"/>
              <a:gd name="T21" fmla="*/ 44450 h 136"/>
              <a:gd name="T22" fmla="*/ 7938 w 12"/>
              <a:gd name="T23" fmla="*/ 55562 h 136"/>
              <a:gd name="T24" fmla="*/ 7938 w 12"/>
              <a:gd name="T25" fmla="*/ 60325 h 136"/>
              <a:gd name="T26" fmla="*/ 9525 w 12"/>
              <a:gd name="T27" fmla="*/ 65087 h 136"/>
              <a:gd name="T28" fmla="*/ 11112 w 12"/>
              <a:gd name="T29" fmla="*/ 69850 h 136"/>
              <a:gd name="T30" fmla="*/ 12700 w 12"/>
              <a:gd name="T31" fmla="*/ 73025 h 136"/>
              <a:gd name="T32" fmla="*/ 14288 w 12"/>
              <a:gd name="T33" fmla="*/ 77787 h 136"/>
              <a:gd name="T34" fmla="*/ 15875 w 12"/>
              <a:gd name="T35" fmla="*/ 82550 h 136"/>
              <a:gd name="T36" fmla="*/ 15875 w 12"/>
              <a:gd name="T37" fmla="*/ 87312 h 136"/>
              <a:gd name="T38" fmla="*/ 17463 w 12"/>
              <a:gd name="T39" fmla="*/ 92075 h 136"/>
              <a:gd name="T40" fmla="*/ 17463 w 12"/>
              <a:gd name="T41" fmla="*/ 95250 h 136"/>
              <a:gd name="T42" fmla="*/ 17463 w 12"/>
              <a:gd name="T43" fmla="*/ 100012 h 136"/>
              <a:gd name="T44" fmla="*/ 17463 w 12"/>
              <a:gd name="T45" fmla="*/ 109537 h 136"/>
              <a:gd name="T46" fmla="*/ 17463 w 12"/>
              <a:gd name="T47" fmla="*/ 141287 h 136"/>
              <a:gd name="T48" fmla="*/ 15875 w 12"/>
              <a:gd name="T49" fmla="*/ 146050 h 136"/>
              <a:gd name="T50" fmla="*/ 14288 w 12"/>
              <a:gd name="T51" fmla="*/ 149225 h 136"/>
              <a:gd name="T52" fmla="*/ 12700 w 12"/>
              <a:gd name="T53" fmla="*/ 152400 h 136"/>
              <a:gd name="T54" fmla="*/ 11112 w 12"/>
              <a:gd name="T55" fmla="*/ 157162 h 136"/>
              <a:gd name="T56" fmla="*/ 11112 w 12"/>
              <a:gd name="T57" fmla="*/ 160337 h 136"/>
              <a:gd name="T58" fmla="*/ 9525 w 12"/>
              <a:gd name="T59" fmla="*/ 163512 h 136"/>
              <a:gd name="T60" fmla="*/ 9525 w 12"/>
              <a:gd name="T61" fmla="*/ 166687 h 136"/>
              <a:gd name="T62" fmla="*/ 9525 w 12"/>
              <a:gd name="T63" fmla="*/ 171450 h 136"/>
              <a:gd name="T64" fmla="*/ 9525 w 12"/>
              <a:gd name="T65" fmla="*/ 177800 h 136"/>
              <a:gd name="T66" fmla="*/ 9525 w 12"/>
              <a:gd name="T67" fmla="*/ 190500 h 136"/>
              <a:gd name="T68" fmla="*/ 9525 w 12"/>
              <a:gd name="T69" fmla="*/ 214313 h 1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
              <a:gd name="T106" fmla="*/ 0 h 136"/>
              <a:gd name="T107" fmla="*/ 12 w 12"/>
              <a:gd name="T108" fmla="*/ 136 h 1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 h="136">
                <a:moveTo>
                  <a:pt x="0" y="0"/>
                </a:moveTo>
                <a:lnTo>
                  <a:pt x="0" y="8"/>
                </a:lnTo>
                <a:lnTo>
                  <a:pt x="1" y="10"/>
                </a:lnTo>
                <a:lnTo>
                  <a:pt x="2" y="11"/>
                </a:lnTo>
                <a:lnTo>
                  <a:pt x="3" y="13"/>
                </a:lnTo>
                <a:lnTo>
                  <a:pt x="4" y="15"/>
                </a:lnTo>
                <a:lnTo>
                  <a:pt x="4" y="17"/>
                </a:lnTo>
                <a:lnTo>
                  <a:pt x="5" y="19"/>
                </a:lnTo>
                <a:lnTo>
                  <a:pt x="5" y="20"/>
                </a:lnTo>
                <a:lnTo>
                  <a:pt x="5" y="24"/>
                </a:lnTo>
                <a:lnTo>
                  <a:pt x="5" y="28"/>
                </a:lnTo>
                <a:lnTo>
                  <a:pt x="5" y="35"/>
                </a:lnTo>
                <a:lnTo>
                  <a:pt x="5" y="38"/>
                </a:lnTo>
                <a:lnTo>
                  <a:pt x="6" y="41"/>
                </a:lnTo>
                <a:lnTo>
                  <a:pt x="7" y="44"/>
                </a:lnTo>
                <a:lnTo>
                  <a:pt x="8" y="46"/>
                </a:lnTo>
                <a:lnTo>
                  <a:pt x="9" y="49"/>
                </a:lnTo>
                <a:lnTo>
                  <a:pt x="10" y="52"/>
                </a:lnTo>
                <a:lnTo>
                  <a:pt x="10" y="55"/>
                </a:lnTo>
                <a:lnTo>
                  <a:pt x="11" y="58"/>
                </a:lnTo>
                <a:lnTo>
                  <a:pt x="11" y="60"/>
                </a:lnTo>
                <a:lnTo>
                  <a:pt x="11" y="63"/>
                </a:lnTo>
                <a:lnTo>
                  <a:pt x="11" y="69"/>
                </a:lnTo>
                <a:lnTo>
                  <a:pt x="11" y="89"/>
                </a:lnTo>
                <a:lnTo>
                  <a:pt x="10" y="92"/>
                </a:lnTo>
                <a:lnTo>
                  <a:pt x="9" y="94"/>
                </a:lnTo>
                <a:lnTo>
                  <a:pt x="8" y="96"/>
                </a:lnTo>
                <a:lnTo>
                  <a:pt x="7" y="99"/>
                </a:lnTo>
                <a:lnTo>
                  <a:pt x="7" y="101"/>
                </a:lnTo>
                <a:lnTo>
                  <a:pt x="6" y="103"/>
                </a:lnTo>
                <a:lnTo>
                  <a:pt x="6" y="105"/>
                </a:lnTo>
                <a:lnTo>
                  <a:pt x="6" y="108"/>
                </a:lnTo>
                <a:lnTo>
                  <a:pt x="6" y="112"/>
                </a:lnTo>
                <a:lnTo>
                  <a:pt x="6" y="120"/>
                </a:lnTo>
                <a:lnTo>
                  <a:pt x="6" y="135"/>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34862" name="SMARTPenAnnotation125"/>
          <p:cNvSpPr>
            <a:spLocks/>
          </p:cNvSpPr>
          <p:nvPr/>
        </p:nvSpPr>
        <p:spPr bwMode="auto">
          <a:xfrm>
            <a:off x="6956425" y="4554538"/>
            <a:ext cx="28575" cy="242887"/>
          </a:xfrm>
          <a:custGeom>
            <a:avLst/>
            <a:gdLst>
              <a:gd name="T0" fmla="*/ 0 w 18"/>
              <a:gd name="T1" fmla="*/ 0 h 153"/>
              <a:gd name="T2" fmla="*/ 0 w 18"/>
              <a:gd name="T3" fmla="*/ 42862 h 153"/>
              <a:gd name="T4" fmla="*/ 1588 w 18"/>
              <a:gd name="T5" fmla="*/ 49212 h 153"/>
              <a:gd name="T6" fmla="*/ 3175 w 18"/>
              <a:gd name="T7" fmla="*/ 53975 h 153"/>
              <a:gd name="T8" fmla="*/ 4762 w 18"/>
              <a:gd name="T9" fmla="*/ 60325 h 153"/>
              <a:gd name="T10" fmla="*/ 6350 w 18"/>
              <a:gd name="T11" fmla="*/ 65087 h 153"/>
              <a:gd name="T12" fmla="*/ 6350 w 18"/>
              <a:gd name="T13" fmla="*/ 71437 h 153"/>
              <a:gd name="T14" fmla="*/ 7937 w 18"/>
              <a:gd name="T15" fmla="*/ 77787 h 153"/>
              <a:gd name="T16" fmla="*/ 7937 w 18"/>
              <a:gd name="T17" fmla="*/ 82550 h 153"/>
              <a:gd name="T18" fmla="*/ 7937 w 18"/>
              <a:gd name="T19" fmla="*/ 88900 h 153"/>
              <a:gd name="T20" fmla="*/ 7937 w 18"/>
              <a:gd name="T21" fmla="*/ 101600 h 153"/>
              <a:gd name="T22" fmla="*/ 7937 w 18"/>
              <a:gd name="T23" fmla="*/ 149225 h 153"/>
              <a:gd name="T24" fmla="*/ 9525 w 18"/>
              <a:gd name="T25" fmla="*/ 153987 h 153"/>
              <a:gd name="T26" fmla="*/ 11112 w 18"/>
              <a:gd name="T27" fmla="*/ 160337 h 153"/>
              <a:gd name="T28" fmla="*/ 12700 w 18"/>
              <a:gd name="T29" fmla="*/ 166687 h 153"/>
              <a:gd name="T30" fmla="*/ 14288 w 18"/>
              <a:gd name="T31" fmla="*/ 173037 h 153"/>
              <a:gd name="T32" fmla="*/ 15875 w 18"/>
              <a:gd name="T33" fmla="*/ 177800 h 153"/>
              <a:gd name="T34" fmla="*/ 15875 w 18"/>
              <a:gd name="T35" fmla="*/ 184150 h 153"/>
              <a:gd name="T36" fmla="*/ 17462 w 18"/>
              <a:gd name="T37" fmla="*/ 188912 h 153"/>
              <a:gd name="T38" fmla="*/ 17462 w 18"/>
              <a:gd name="T39" fmla="*/ 193675 h 153"/>
              <a:gd name="T40" fmla="*/ 17462 w 18"/>
              <a:gd name="T41" fmla="*/ 201612 h 153"/>
              <a:gd name="T42" fmla="*/ 17462 w 18"/>
              <a:gd name="T43" fmla="*/ 211137 h 153"/>
              <a:gd name="T44" fmla="*/ 17462 w 18"/>
              <a:gd name="T45" fmla="*/ 217487 h 153"/>
              <a:gd name="T46" fmla="*/ 19050 w 18"/>
              <a:gd name="T47" fmla="*/ 219075 h 153"/>
              <a:gd name="T48" fmla="*/ 20637 w 18"/>
              <a:gd name="T49" fmla="*/ 222250 h 153"/>
              <a:gd name="T50" fmla="*/ 22225 w 18"/>
              <a:gd name="T51" fmla="*/ 225425 h 153"/>
              <a:gd name="T52" fmla="*/ 23812 w 18"/>
              <a:gd name="T53" fmla="*/ 228600 h 153"/>
              <a:gd name="T54" fmla="*/ 25400 w 18"/>
              <a:gd name="T55" fmla="*/ 231775 h 153"/>
              <a:gd name="T56" fmla="*/ 26988 w 18"/>
              <a:gd name="T57" fmla="*/ 241300 h 153"/>
              <a:gd name="T58" fmla="*/ 26988 w 18"/>
              <a:gd name="T59" fmla="*/ 241300 h 153"/>
              <a:gd name="T60" fmla="*/ 26988 w 18"/>
              <a:gd name="T61" fmla="*/ 241300 h 153"/>
              <a:gd name="T62" fmla="*/ 26988 w 18"/>
              <a:gd name="T63" fmla="*/ 241300 h 153"/>
              <a:gd name="T64" fmla="*/ 26988 w 18"/>
              <a:gd name="T65" fmla="*/ 241300 h 153"/>
              <a:gd name="T66" fmla="*/ 26988 w 18"/>
              <a:gd name="T67" fmla="*/ 231775 h 15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
              <a:gd name="T103" fmla="*/ 0 h 153"/>
              <a:gd name="T104" fmla="*/ 18 w 18"/>
              <a:gd name="T105" fmla="*/ 153 h 15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 h="153">
                <a:moveTo>
                  <a:pt x="0" y="0"/>
                </a:moveTo>
                <a:lnTo>
                  <a:pt x="0" y="27"/>
                </a:lnTo>
                <a:lnTo>
                  <a:pt x="1" y="31"/>
                </a:lnTo>
                <a:lnTo>
                  <a:pt x="2" y="34"/>
                </a:lnTo>
                <a:lnTo>
                  <a:pt x="3" y="38"/>
                </a:lnTo>
                <a:lnTo>
                  <a:pt x="4" y="41"/>
                </a:lnTo>
                <a:lnTo>
                  <a:pt x="4" y="45"/>
                </a:lnTo>
                <a:lnTo>
                  <a:pt x="5" y="49"/>
                </a:lnTo>
                <a:lnTo>
                  <a:pt x="5" y="52"/>
                </a:lnTo>
                <a:lnTo>
                  <a:pt x="5" y="56"/>
                </a:lnTo>
                <a:lnTo>
                  <a:pt x="5" y="64"/>
                </a:lnTo>
                <a:lnTo>
                  <a:pt x="5" y="94"/>
                </a:lnTo>
                <a:lnTo>
                  <a:pt x="6" y="97"/>
                </a:lnTo>
                <a:lnTo>
                  <a:pt x="7" y="101"/>
                </a:lnTo>
                <a:lnTo>
                  <a:pt x="8" y="105"/>
                </a:lnTo>
                <a:lnTo>
                  <a:pt x="9" y="109"/>
                </a:lnTo>
                <a:lnTo>
                  <a:pt x="10" y="112"/>
                </a:lnTo>
                <a:lnTo>
                  <a:pt x="10" y="116"/>
                </a:lnTo>
                <a:lnTo>
                  <a:pt x="11" y="119"/>
                </a:lnTo>
                <a:lnTo>
                  <a:pt x="11" y="122"/>
                </a:lnTo>
                <a:lnTo>
                  <a:pt x="11" y="127"/>
                </a:lnTo>
                <a:lnTo>
                  <a:pt x="11" y="133"/>
                </a:lnTo>
                <a:lnTo>
                  <a:pt x="11" y="137"/>
                </a:lnTo>
                <a:lnTo>
                  <a:pt x="12" y="138"/>
                </a:lnTo>
                <a:lnTo>
                  <a:pt x="13" y="140"/>
                </a:lnTo>
                <a:lnTo>
                  <a:pt x="14" y="142"/>
                </a:lnTo>
                <a:lnTo>
                  <a:pt x="15" y="144"/>
                </a:lnTo>
                <a:lnTo>
                  <a:pt x="16" y="146"/>
                </a:lnTo>
                <a:lnTo>
                  <a:pt x="17" y="152"/>
                </a:lnTo>
                <a:lnTo>
                  <a:pt x="17" y="146"/>
                </a:lnTo>
              </a:path>
            </a:pathLst>
          </a:custGeom>
          <a:noFill/>
          <a:ln w="38100" cap="flat">
            <a:solidFill>
              <a:srgbClr val="000000"/>
            </a:solidFill>
            <a:prstDash val="solid"/>
            <a:round/>
            <a:headEnd type="none" w="med" len="med"/>
            <a:tailEnd type="none" w="med" len="med"/>
          </a:ln>
        </p:spPr>
        <p:txBody>
          <a:bodyPr wrap="none" anchor="ctr"/>
          <a:lstStyle/>
          <a:p>
            <a:endParaRPr lang="en-US"/>
          </a:p>
        </p:txBody>
      </p:sp>
      <p:sp>
        <p:nvSpPr>
          <p:cNvPr id="34863" name="SMARTPenAnnotation126"/>
          <p:cNvSpPr>
            <a:spLocks/>
          </p:cNvSpPr>
          <p:nvPr/>
        </p:nvSpPr>
        <p:spPr bwMode="auto">
          <a:xfrm>
            <a:off x="7242175" y="4098925"/>
            <a:ext cx="1492250" cy="1689100"/>
          </a:xfrm>
          <a:custGeom>
            <a:avLst/>
            <a:gdLst>
              <a:gd name="T0" fmla="*/ 1320800 w 940"/>
              <a:gd name="T1" fmla="*/ 450850 h 1064"/>
              <a:gd name="T2" fmla="*/ 1328738 w 940"/>
              <a:gd name="T3" fmla="*/ 439737 h 1064"/>
              <a:gd name="T4" fmla="*/ 1330325 w 940"/>
              <a:gd name="T5" fmla="*/ 363537 h 1064"/>
              <a:gd name="T6" fmla="*/ 1323975 w 940"/>
              <a:gd name="T7" fmla="*/ 344487 h 1064"/>
              <a:gd name="T8" fmla="*/ 1317625 w 940"/>
              <a:gd name="T9" fmla="*/ 315912 h 1064"/>
              <a:gd name="T10" fmla="*/ 1296988 w 940"/>
              <a:gd name="T11" fmla="*/ 292100 h 1064"/>
              <a:gd name="T12" fmla="*/ 1252538 w 940"/>
              <a:gd name="T13" fmla="*/ 241300 h 1064"/>
              <a:gd name="T14" fmla="*/ 1227138 w 940"/>
              <a:gd name="T15" fmla="*/ 211138 h 1064"/>
              <a:gd name="T16" fmla="*/ 1143000 w 940"/>
              <a:gd name="T17" fmla="*/ 146050 h 1064"/>
              <a:gd name="T18" fmla="*/ 1055688 w 940"/>
              <a:gd name="T19" fmla="*/ 98425 h 1064"/>
              <a:gd name="T20" fmla="*/ 955675 w 940"/>
              <a:gd name="T21" fmla="*/ 50800 h 1064"/>
              <a:gd name="T22" fmla="*/ 863600 w 940"/>
              <a:gd name="T23" fmla="*/ 23812 h 1064"/>
              <a:gd name="T24" fmla="*/ 787400 w 940"/>
              <a:gd name="T25" fmla="*/ 12700 h 1064"/>
              <a:gd name="T26" fmla="*/ 706438 w 940"/>
              <a:gd name="T27" fmla="*/ 1588 h 1064"/>
              <a:gd name="T28" fmla="*/ 627063 w 940"/>
              <a:gd name="T29" fmla="*/ 4762 h 1064"/>
              <a:gd name="T30" fmla="*/ 550863 w 940"/>
              <a:gd name="T31" fmla="*/ 20637 h 1064"/>
              <a:gd name="T32" fmla="*/ 407988 w 940"/>
              <a:gd name="T33" fmla="*/ 60325 h 1064"/>
              <a:gd name="T34" fmla="*/ 320675 w 940"/>
              <a:gd name="T35" fmla="*/ 114300 h 1064"/>
              <a:gd name="T36" fmla="*/ 231775 w 940"/>
              <a:gd name="T37" fmla="*/ 179387 h 1064"/>
              <a:gd name="T38" fmla="*/ 142875 w 940"/>
              <a:gd name="T39" fmla="*/ 273050 h 1064"/>
              <a:gd name="T40" fmla="*/ 76200 w 940"/>
              <a:gd name="T41" fmla="*/ 369887 h 1064"/>
              <a:gd name="T42" fmla="*/ 36513 w 940"/>
              <a:gd name="T43" fmla="*/ 455612 h 1064"/>
              <a:gd name="T44" fmla="*/ 11113 w 940"/>
              <a:gd name="T45" fmla="*/ 550862 h 1064"/>
              <a:gd name="T46" fmla="*/ 0 w 940"/>
              <a:gd name="T47" fmla="*/ 644525 h 1064"/>
              <a:gd name="T48" fmla="*/ 4763 w 940"/>
              <a:gd name="T49" fmla="*/ 739775 h 1064"/>
              <a:gd name="T50" fmla="*/ 15875 w 940"/>
              <a:gd name="T51" fmla="*/ 833438 h 1064"/>
              <a:gd name="T52" fmla="*/ 38100 w 940"/>
              <a:gd name="T53" fmla="*/ 914400 h 1064"/>
              <a:gd name="T54" fmla="*/ 66675 w 940"/>
              <a:gd name="T55" fmla="*/ 1001712 h 1064"/>
              <a:gd name="T56" fmla="*/ 120650 w 940"/>
              <a:gd name="T57" fmla="*/ 1122362 h 1064"/>
              <a:gd name="T58" fmla="*/ 179388 w 940"/>
              <a:gd name="T59" fmla="*/ 1225550 h 1064"/>
              <a:gd name="T60" fmla="*/ 247650 w 940"/>
              <a:gd name="T61" fmla="*/ 1317625 h 1064"/>
              <a:gd name="T62" fmla="*/ 333375 w 940"/>
              <a:gd name="T63" fmla="*/ 1412875 h 1064"/>
              <a:gd name="T64" fmla="*/ 439738 w 940"/>
              <a:gd name="T65" fmla="*/ 1516062 h 1064"/>
              <a:gd name="T66" fmla="*/ 519113 w 940"/>
              <a:gd name="T67" fmla="*/ 1579562 h 1064"/>
              <a:gd name="T68" fmla="*/ 600075 w 940"/>
              <a:gd name="T69" fmla="*/ 1628775 h 1064"/>
              <a:gd name="T70" fmla="*/ 677863 w 940"/>
              <a:gd name="T71" fmla="*/ 1662113 h 1064"/>
              <a:gd name="T72" fmla="*/ 762000 w 940"/>
              <a:gd name="T73" fmla="*/ 1682750 h 1064"/>
              <a:gd name="T74" fmla="*/ 836613 w 940"/>
              <a:gd name="T75" fmla="*/ 1687513 h 1064"/>
              <a:gd name="T76" fmla="*/ 908050 w 940"/>
              <a:gd name="T77" fmla="*/ 1679575 h 1064"/>
              <a:gd name="T78" fmla="*/ 979488 w 940"/>
              <a:gd name="T79" fmla="*/ 1654175 h 1064"/>
              <a:gd name="T80" fmla="*/ 1055688 w 940"/>
              <a:gd name="T81" fmla="*/ 1608137 h 1064"/>
              <a:gd name="T82" fmla="*/ 1141413 w 940"/>
              <a:gd name="T83" fmla="*/ 1552575 h 1064"/>
              <a:gd name="T84" fmla="*/ 1222375 w 940"/>
              <a:gd name="T85" fmla="*/ 1465262 h 1064"/>
              <a:gd name="T86" fmla="*/ 1293813 w 940"/>
              <a:gd name="T87" fmla="*/ 1379537 h 1064"/>
              <a:gd name="T88" fmla="*/ 1368425 w 940"/>
              <a:gd name="T89" fmla="*/ 1260475 h 1064"/>
              <a:gd name="T90" fmla="*/ 1416050 w 940"/>
              <a:gd name="T91" fmla="*/ 1157287 h 1064"/>
              <a:gd name="T92" fmla="*/ 1449388 w 940"/>
              <a:gd name="T93" fmla="*/ 1065212 h 1064"/>
              <a:gd name="T94" fmla="*/ 1470025 w 940"/>
              <a:gd name="T95" fmla="*/ 979487 h 1064"/>
              <a:gd name="T96" fmla="*/ 1481138 w 940"/>
              <a:gd name="T97" fmla="*/ 889000 h 1064"/>
              <a:gd name="T98" fmla="*/ 1490663 w 940"/>
              <a:gd name="T99" fmla="*/ 800100 h 1064"/>
              <a:gd name="T100" fmla="*/ 1490663 w 940"/>
              <a:gd name="T101" fmla="*/ 704850 h 1064"/>
              <a:gd name="T102" fmla="*/ 1482725 w 940"/>
              <a:gd name="T103" fmla="*/ 612775 h 1064"/>
              <a:gd name="T104" fmla="*/ 1460500 w 940"/>
              <a:gd name="T105" fmla="*/ 523875 h 1064"/>
              <a:gd name="T106" fmla="*/ 1430338 w 940"/>
              <a:gd name="T107" fmla="*/ 412750 h 1064"/>
              <a:gd name="T108" fmla="*/ 1389063 w 940"/>
              <a:gd name="T109" fmla="*/ 315912 h 1064"/>
              <a:gd name="T110" fmla="*/ 1328738 w 940"/>
              <a:gd name="T111" fmla="*/ 209550 h 1064"/>
              <a:gd name="T112" fmla="*/ 1241425 w 940"/>
              <a:gd name="T113" fmla="*/ 119062 h 1064"/>
              <a:gd name="T114" fmla="*/ 1154113 w 940"/>
              <a:gd name="T115" fmla="*/ 61912 h 1064"/>
              <a:gd name="T116" fmla="*/ 1090613 w 940"/>
              <a:gd name="T117" fmla="*/ 36512 h 1064"/>
              <a:gd name="T118" fmla="*/ 1025525 w 940"/>
              <a:gd name="T119" fmla="*/ 25400 h 1064"/>
              <a:gd name="T120" fmla="*/ 946150 w 940"/>
              <a:gd name="T121" fmla="*/ 17462 h 106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940"/>
              <a:gd name="T184" fmla="*/ 0 h 1064"/>
              <a:gd name="T185" fmla="*/ 940 w 940"/>
              <a:gd name="T186" fmla="*/ 1064 h 106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940" h="1064">
                <a:moveTo>
                  <a:pt x="832" y="287"/>
                </a:moveTo>
                <a:lnTo>
                  <a:pt x="832" y="284"/>
                </a:lnTo>
                <a:lnTo>
                  <a:pt x="833" y="282"/>
                </a:lnTo>
                <a:lnTo>
                  <a:pt x="837" y="277"/>
                </a:lnTo>
                <a:lnTo>
                  <a:pt x="838" y="263"/>
                </a:lnTo>
                <a:lnTo>
                  <a:pt x="838" y="229"/>
                </a:lnTo>
                <a:lnTo>
                  <a:pt x="836" y="224"/>
                </a:lnTo>
                <a:lnTo>
                  <a:pt x="834" y="217"/>
                </a:lnTo>
                <a:lnTo>
                  <a:pt x="832" y="206"/>
                </a:lnTo>
                <a:lnTo>
                  <a:pt x="830" y="199"/>
                </a:lnTo>
                <a:lnTo>
                  <a:pt x="827" y="195"/>
                </a:lnTo>
                <a:lnTo>
                  <a:pt x="817" y="184"/>
                </a:lnTo>
                <a:lnTo>
                  <a:pt x="809" y="174"/>
                </a:lnTo>
                <a:lnTo>
                  <a:pt x="789" y="152"/>
                </a:lnTo>
                <a:lnTo>
                  <a:pt x="781" y="140"/>
                </a:lnTo>
                <a:lnTo>
                  <a:pt x="773" y="133"/>
                </a:lnTo>
                <a:lnTo>
                  <a:pt x="746" y="110"/>
                </a:lnTo>
                <a:lnTo>
                  <a:pt x="720" y="92"/>
                </a:lnTo>
                <a:lnTo>
                  <a:pt x="693" y="77"/>
                </a:lnTo>
                <a:lnTo>
                  <a:pt x="665" y="62"/>
                </a:lnTo>
                <a:lnTo>
                  <a:pt x="638" y="47"/>
                </a:lnTo>
                <a:lnTo>
                  <a:pt x="602" y="32"/>
                </a:lnTo>
                <a:lnTo>
                  <a:pt x="578" y="24"/>
                </a:lnTo>
                <a:lnTo>
                  <a:pt x="544" y="15"/>
                </a:lnTo>
                <a:lnTo>
                  <a:pt x="521" y="12"/>
                </a:lnTo>
                <a:lnTo>
                  <a:pt x="496" y="8"/>
                </a:lnTo>
                <a:lnTo>
                  <a:pt x="471" y="3"/>
                </a:lnTo>
                <a:lnTo>
                  <a:pt x="445" y="1"/>
                </a:lnTo>
                <a:lnTo>
                  <a:pt x="421" y="0"/>
                </a:lnTo>
                <a:lnTo>
                  <a:pt x="395" y="3"/>
                </a:lnTo>
                <a:lnTo>
                  <a:pt x="370" y="8"/>
                </a:lnTo>
                <a:lnTo>
                  <a:pt x="347" y="13"/>
                </a:lnTo>
                <a:lnTo>
                  <a:pt x="279" y="30"/>
                </a:lnTo>
                <a:lnTo>
                  <a:pt x="257" y="38"/>
                </a:lnTo>
                <a:lnTo>
                  <a:pt x="231" y="53"/>
                </a:lnTo>
                <a:lnTo>
                  <a:pt x="202" y="72"/>
                </a:lnTo>
                <a:lnTo>
                  <a:pt x="175" y="88"/>
                </a:lnTo>
                <a:lnTo>
                  <a:pt x="146" y="113"/>
                </a:lnTo>
                <a:lnTo>
                  <a:pt x="118" y="141"/>
                </a:lnTo>
                <a:lnTo>
                  <a:pt x="90" y="172"/>
                </a:lnTo>
                <a:lnTo>
                  <a:pt x="66" y="204"/>
                </a:lnTo>
                <a:lnTo>
                  <a:pt x="48" y="233"/>
                </a:lnTo>
                <a:lnTo>
                  <a:pt x="33" y="259"/>
                </a:lnTo>
                <a:lnTo>
                  <a:pt x="23" y="287"/>
                </a:lnTo>
                <a:lnTo>
                  <a:pt x="15" y="317"/>
                </a:lnTo>
                <a:lnTo>
                  <a:pt x="7" y="347"/>
                </a:lnTo>
                <a:lnTo>
                  <a:pt x="2" y="373"/>
                </a:lnTo>
                <a:lnTo>
                  <a:pt x="0" y="406"/>
                </a:lnTo>
                <a:lnTo>
                  <a:pt x="0" y="440"/>
                </a:lnTo>
                <a:lnTo>
                  <a:pt x="3" y="466"/>
                </a:lnTo>
                <a:lnTo>
                  <a:pt x="6" y="499"/>
                </a:lnTo>
                <a:lnTo>
                  <a:pt x="10" y="525"/>
                </a:lnTo>
                <a:lnTo>
                  <a:pt x="16" y="549"/>
                </a:lnTo>
                <a:lnTo>
                  <a:pt x="24" y="576"/>
                </a:lnTo>
                <a:lnTo>
                  <a:pt x="32" y="604"/>
                </a:lnTo>
                <a:lnTo>
                  <a:pt x="42" y="631"/>
                </a:lnTo>
                <a:lnTo>
                  <a:pt x="64" y="682"/>
                </a:lnTo>
                <a:lnTo>
                  <a:pt x="76" y="707"/>
                </a:lnTo>
                <a:lnTo>
                  <a:pt x="94" y="741"/>
                </a:lnTo>
                <a:lnTo>
                  <a:pt x="113" y="772"/>
                </a:lnTo>
                <a:lnTo>
                  <a:pt x="130" y="798"/>
                </a:lnTo>
                <a:lnTo>
                  <a:pt x="156" y="830"/>
                </a:lnTo>
                <a:lnTo>
                  <a:pt x="181" y="860"/>
                </a:lnTo>
                <a:lnTo>
                  <a:pt x="210" y="890"/>
                </a:lnTo>
                <a:lnTo>
                  <a:pt x="255" y="935"/>
                </a:lnTo>
                <a:lnTo>
                  <a:pt x="277" y="955"/>
                </a:lnTo>
                <a:lnTo>
                  <a:pt x="303" y="976"/>
                </a:lnTo>
                <a:lnTo>
                  <a:pt x="327" y="995"/>
                </a:lnTo>
                <a:lnTo>
                  <a:pt x="353" y="1012"/>
                </a:lnTo>
                <a:lnTo>
                  <a:pt x="378" y="1026"/>
                </a:lnTo>
                <a:lnTo>
                  <a:pt x="401" y="1038"/>
                </a:lnTo>
                <a:lnTo>
                  <a:pt x="427" y="1047"/>
                </a:lnTo>
                <a:lnTo>
                  <a:pt x="455" y="1055"/>
                </a:lnTo>
                <a:lnTo>
                  <a:pt x="480" y="1060"/>
                </a:lnTo>
                <a:lnTo>
                  <a:pt x="504" y="1062"/>
                </a:lnTo>
                <a:lnTo>
                  <a:pt x="527" y="1063"/>
                </a:lnTo>
                <a:lnTo>
                  <a:pt x="549" y="1062"/>
                </a:lnTo>
                <a:lnTo>
                  <a:pt x="572" y="1058"/>
                </a:lnTo>
                <a:lnTo>
                  <a:pt x="594" y="1050"/>
                </a:lnTo>
                <a:lnTo>
                  <a:pt x="617" y="1042"/>
                </a:lnTo>
                <a:lnTo>
                  <a:pt x="639" y="1032"/>
                </a:lnTo>
                <a:lnTo>
                  <a:pt x="665" y="1013"/>
                </a:lnTo>
                <a:lnTo>
                  <a:pt x="694" y="998"/>
                </a:lnTo>
                <a:lnTo>
                  <a:pt x="719" y="978"/>
                </a:lnTo>
                <a:lnTo>
                  <a:pt x="748" y="950"/>
                </a:lnTo>
                <a:lnTo>
                  <a:pt x="770" y="923"/>
                </a:lnTo>
                <a:lnTo>
                  <a:pt x="793" y="896"/>
                </a:lnTo>
                <a:lnTo>
                  <a:pt x="815" y="869"/>
                </a:lnTo>
                <a:lnTo>
                  <a:pt x="844" y="825"/>
                </a:lnTo>
                <a:lnTo>
                  <a:pt x="862" y="794"/>
                </a:lnTo>
                <a:lnTo>
                  <a:pt x="877" y="760"/>
                </a:lnTo>
                <a:lnTo>
                  <a:pt x="892" y="729"/>
                </a:lnTo>
                <a:lnTo>
                  <a:pt x="901" y="704"/>
                </a:lnTo>
                <a:lnTo>
                  <a:pt x="913" y="671"/>
                </a:lnTo>
                <a:lnTo>
                  <a:pt x="920" y="644"/>
                </a:lnTo>
                <a:lnTo>
                  <a:pt x="926" y="617"/>
                </a:lnTo>
                <a:lnTo>
                  <a:pt x="931" y="589"/>
                </a:lnTo>
                <a:lnTo>
                  <a:pt x="933" y="560"/>
                </a:lnTo>
                <a:lnTo>
                  <a:pt x="937" y="532"/>
                </a:lnTo>
                <a:lnTo>
                  <a:pt x="939" y="504"/>
                </a:lnTo>
                <a:lnTo>
                  <a:pt x="939" y="475"/>
                </a:lnTo>
                <a:lnTo>
                  <a:pt x="939" y="444"/>
                </a:lnTo>
                <a:lnTo>
                  <a:pt x="935" y="415"/>
                </a:lnTo>
                <a:lnTo>
                  <a:pt x="934" y="386"/>
                </a:lnTo>
                <a:lnTo>
                  <a:pt x="929" y="358"/>
                </a:lnTo>
                <a:lnTo>
                  <a:pt x="920" y="330"/>
                </a:lnTo>
                <a:lnTo>
                  <a:pt x="909" y="286"/>
                </a:lnTo>
                <a:lnTo>
                  <a:pt x="901" y="260"/>
                </a:lnTo>
                <a:lnTo>
                  <a:pt x="890" y="232"/>
                </a:lnTo>
                <a:lnTo>
                  <a:pt x="875" y="199"/>
                </a:lnTo>
                <a:lnTo>
                  <a:pt x="857" y="161"/>
                </a:lnTo>
                <a:lnTo>
                  <a:pt x="837" y="132"/>
                </a:lnTo>
                <a:lnTo>
                  <a:pt x="810" y="101"/>
                </a:lnTo>
                <a:lnTo>
                  <a:pt x="782" y="75"/>
                </a:lnTo>
                <a:lnTo>
                  <a:pt x="753" y="54"/>
                </a:lnTo>
                <a:lnTo>
                  <a:pt x="727" y="39"/>
                </a:lnTo>
                <a:lnTo>
                  <a:pt x="714" y="32"/>
                </a:lnTo>
                <a:lnTo>
                  <a:pt x="687" y="23"/>
                </a:lnTo>
                <a:lnTo>
                  <a:pt x="675" y="19"/>
                </a:lnTo>
                <a:lnTo>
                  <a:pt x="646" y="16"/>
                </a:lnTo>
                <a:lnTo>
                  <a:pt x="620" y="12"/>
                </a:lnTo>
                <a:lnTo>
                  <a:pt x="596" y="1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4864" name="SMARTPenAnnotation127"/>
          <p:cNvSpPr>
            <a:spLocks/>
          </p:cNvSpPr>
          <p:nvPr/>
        </p:nvSpPr>
        <p:spPr bwMode="auto">
          <a:xfrm>
            <a:off x="7581900" y="3732213"/>
            <a:ext cx="36513" cy="242887"/>
          </a:xfrm>
          <a:custGeom>
            <a:avLst/>
            <a:gdLst>
              <a:gd name="T0" fmla="*/ 0 w 23"/>
              <a:gd name="T1" fmla="*/ 0 h 153"/>
              <a:gd name="T2" fmla="*/ 0 w 23"/>
              <a:gd name="T3" fmla="*/ 22225 h 153"/>
              <a:gd name="T4" fmla="*/ 0 w 23"/>
              <a:gd name="T5" fmla="*/ 23812 h 153"/>
              <a:gd name="T6" fmla="*/ 1588 w 23"/>
              <a:gd name="T7" fmla="*/ 26987 h 153"/>
              <a:gd name="T8" fmla="*/ 4763 w 23"/>
              <a:gd name="T9" fmla="*/ 30162 h 153"/>
              <a:gd name="T10" fmla="*/ 4763 w 23"/>
              <a:gd name="T11" fmla="*/ 34925 h 153"/>
              <a:gd name="T12" fmla="*/ 6350 w 23"/>
              <a:gd name="T13" fmla="*/ 38100 h 153"/>
              <a:gd name="T14" fmla="*/ 6350 w 23"/>
              <a:gd name="T15" fmla="*/ 44450 h 153"/>
              <a:gd name="T16" fmla="*/ 7938 w 23"/>
              <a:gd name="T17" fmla="*/ 49212 h 153"/>
              <a:gd name="T18" fmla="*/ 7938 w 23"/>
              <a:gd name="T19" fmla="*/ 55562 h 153"/>
              <a:gd name="T20" fmla="*/ 7938 w 23"/>
              <a:gd name="T21" fmla="*/ 66675 h 153"/>
              <a:gd name="T22" fmla="*/ 7938 w 23"/>
              <a:gd name="T23" fmla="*/ 158750 h 153"/>
              <a:gd name="T24" fmla="*/ 9525 w 23"/>
              <a:gd name="T25" fmla="*/ 165100 h 153"/>
              <a:gd name="T26" fmla="*/ 11113 w 23"/>
              <a:gd name="T27" fmla="*/ 169862 h 153"/>
              <a:gd name="T28" fmla="*/ 12700 w 23"/>
              <a:gd name="T29" fmla="*/ 176212 h 153"/>
              <a:gd name="T30" fmla="*/ 14288 w 23"/>
              <a:gd name="T31" fmla="*/ 182562 h 153"/>
              <a:gd name="T32" fmla="*/ 15875 w 23"/>
              <a:gd name="T33" fmla="*/ 187325 h 153"/>
              <a:gd name="T34" fmla="*/ 15875 w 23"/>
              <a:gd name="T35" fmla="*/ 193675 h 153"/>
              <a:gd name="T36" fmla="*/ 15875 w 23"/>
              <a:gd name="T37" fmla="*/ 198437 h 153"/>
              <a:gd name="T38" fmla="*/ 17463 w 23"/>
              <a:gd name="T39" fmla="*/ 203200 h 153"/>
              <a:gd name="T40" fmla="*/ 17463 w 23"/>
              <a:gd name="T41" fmla="*/ 206375 h 153"/>
              <a:gd name="T42" fmla="*/ 17463 w 23"/>
              <a:gd name="T43" fmla="*/ 211137 h 153"/>
              <a:gd name="T44" fmla="*/ 19050 w 23"/>
              <a:gd name="T45" fmla="*/ 214312 h 153"/>
              <a:gd name="T46" fmla="*/ 22225 w 23"/>
              <a:gd name="T47" fmla="*/ 217487 h 153"/>
              <a:gd name="T48" fmla="*/ 23813 w 23"/>
              <a:gd name="T49" fmla="*/ 220662 h 153"/>
              <a:gd name="T50" fmla="*/ 23813 w 23"/>
              <a:gd name="T51" fmla="*/ 223837 h 153"/>
              <a:gd name="T52" fmla="*/ 25400 w 23"/>
              <a:gd name="T53" fmla="*/ 230187 h 153"/>
              <a:gd name="T54" fmla="*/ 25400 w 23"/>
              <a:gd name="T55" fmla="*/ 234950 h 153"/>
              <a:gd name="T56" fmla="*/ 25400 w 23"/>
              <a:gd name="T57" fmla="*/ 239712 h 153"/>
              <a:gd name="T58" fmla="*/ 26988 w 23"/>
              <a:gd name="T59" fmla="*/ 239712 h 153"/>
              <a:gd name="T60" fmla="*/ 28575 w 23"/>
              <a:gd name="T61" fmla="*/ 241300 h 153"/>
              <a:gd name="T62" fmla="*/ 34925 w 23"/>
              <a:gd name="T63" fmla="*/ 241300 h 1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3"/>
              <a:gd name="T97" fmla="*/ 0 h 153"/>
              <a:gd name="T98" fmla="*/ 23 w 23"/>
              <a:gd name="T99" fmla="*/ 153 h 15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3" h="153">
                <a:moveTo>
                  <a:pt x="0" y="0"/>
                </a:moveTo>
                <a:lnTo>
                  <a:pt x="0" y="14"/>
                </a:lnTo>
                <a:lnTo>
                  <a:pt x="0" y="15"/>
                </a:lnTo>
                <a:lnTo>
                  <a:pt x="1" y="17"/>
                </a:lnTo>
                <a:lnTo>
                  <a:pt x="3" y="19"/>
                </a:lnTo>
                <a:lnTo>
                  <a:pt x="3" y="22"/>
                </a:lnTo>
                <a:lnTo>
                  <a:pt x="4" y="24"/>
                </a:lnTo>
                <a:lnTo>
                  <a:pt x="4" y="28"/>
                </a:lnTo>
                <a:lnTo>
                  <a:pt x="5" y="31"/>
                </a:lnTo>
                <a:lnTo>
                  <a:pt x="5" y="35"/>
                </a:lnTo>
                <a:lnTo>
                  <a:pt x="5" y="42"/>
                </a:lnTo>
                <a:lnTo>
                  <a:pt x="5" y="100"/>
                </a:lnTo>
                <a:lnTo>
                  <a:pt x="6" y="104"/>
                </a:lnTo>
                <a:lnTo>
                  <a:pt x="7" y="107"/>
                </a:lnTo>
                <a:lnTo>
                  <a:pt x="8" y="111"/>
                </a:lnTo>
                <a:lnTo>
                  <a:pt x="9" y="115"/>
                </a:lnTo>
                <a:lnTo>
                  <a:pt x="10" y="118"/>
                </a:lnTo>
                <a:lnTo>
                  <a:pt x="10" y="122"/>
                </a:lnTo>
                <a:lnTo>
                  <a:pt x="10" y="125"/>
                </a:lnTo>
                <a:lnTo>
                  <a:pt x="11" y="128"/>
                </a:lnTo>
                <a:lnTo>
                  <a:pt x="11" y="130"/>
                </a:lnTo>
                <a:lnTo>
                  <a:pt x="11" y="133"/>
                </a:lnTo>
                <a:lnTo>
                  <a:pt x="12" y="135"/>
                </a:lnTo>
                <a:lnTo>
                  <a:pt x="14" y="137"/>
                </a:lnTo>
                <a:lnTo>
                  <a:pt x="15" y="139"/>
                </a:lnTo>
                <a:lnTo>
                  <a:pt x="15" y="141"/>
                </a:lnTo>
                <a:lnTo>
                  <a:pt x="16" y="145"/>
                </a:lnTo>
                <a:lnTo>
                  <a:pt x="16" y="148"/>
                </a:lnTo>
                <a:lnTo>
                  <a:pt x="16" y="151"/>
                </a:lnTo>
                <a:lnTo>
                  <a:pt x="17" y="151"/>
                </a:lnTo>
                <a:lnTo>
                  <a:pt x="18" y="152"/>
                </a:lnTo>
                <a:lnTo>
                  <a:pt x="22" y="15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4865" name="SMARTPenAnnotation128"/>
          <p:cNvSpPr>
            <a:spLocks/>
          </p:cNvSpPr>
          <p:nvPr/>
        </p:nvSpPr>
        <p:spPr bwMode="auto">
          <a:xfrm>
            <a:off x="7545388" y="3660775"/>
            <a:ext cx="269875" cy="314325"/>
          </a:xfrm>
          <a:custGeom>
            <a:avLst/>
            <a:gdLst>
              <a:gd name="T0" fmla="*/ 4762 w 170"/>
              <a:gd name="T1" fmla="*/ 103188 h 198"/>
              <a:gd name="T2" fmla="*/ 0 w 170"/>
              <a:gd name="T3" fmla="*/ 92075 h 198"/>
              <a:gd name="T4" fmla="*/ 0 w 170"/>
              <a:gd name="T5" fmla="*/ 38100 h 198"/>
              <a:gd name="T6" fmla="*/ 4762 w 170"/>
              <a:gd name="T7" fmla="*/ 25400 h 198"/>
              <a:gd name="T8" fmla="*/ 12700 w 170"/>
              <a:gd name="T9" fmla="*/ 15875 h 198"/>
              <a:gd name="T10" fmla="*/ 20637 w 170"/>
              <a:gd name="T11" fmla="*/ 11112 h 198"/>
              <a:gd name="T12" fmla="*/ 30163 w 170"/>
              <a:gd name="T13" fmla="*/ 7938 h 198"/>
              <a:gd name="T14" fmla="*/ 39687 w 170"/>
              <a:gd name="T15" fmla="*/ 3175 h 198"/>
              <a:gd name="T16" fmla="*/ 50800 w 170"/>
              <a:gd name="T17" fmla="*/ 1588 h 198"/>
              <a:gd name="T18" fmla="*/ 63500 w 170"/>
              <a:gd name="T19" fmla="*/ 1588 h 198"/>
              <a:gd name="T20" fmla="*/ 109538 w 170"/>
              <a:gd name="T21" fmla="*/ 0 h 198"/>
              <a:gd name="T22" fmla="*/ 123825 w 170"/>
              <a:gd name="T23" fmla="*/ 3175 h 198"/>
              <a:gd name="T24" fmla="*/ 160337 w 170"/>
              <a:gd name="T25" fmla="*/ 15875 h 198"/>
              <a:gd name="T26" fmla="*/ 174625 w 170"/>
              <a:gd name="T27" fmla="*/ 20637 h 198"/>
              <a:gd name="T28" fmla="*/ 184150 w 170"/>
              <a:gd name="T29" fmla="*/ 26988 h 198"/>
              <a:gd name="T30" fmla="*/ 193675 w 170"/>
              <a:gd name="T31" fmla="*/ 33338 h 198"/>
              <a:gd name="T32" fmla="*/ 203200 w 170"/>
              <a:gd name="T33" fmla="*/ 39687 h 198"/>
              <a:gd name="T34" fmla="*/ 215900 w 170"/>
              <a:gd name="T35" fmla="*/ 52388 h 198"/>
              <a:gd name="T36" fmla="*/ 222250 w 170"/>
              <a:gd name="T37" fmla="*/ 68263 h 198"/>
              <a:gd name="T38" fmla="*/ 222250 w 170"/>
              <a:gd name="T39" fmla="*/ 84137 h 198"/>
              <a:gd name="T40" fmla="*/ 223838 w 170"/>
              <a:gd name="T41" fmla="*/ 101600 h 198"/>
              <a:gd name="T42" fmla="*/ 219075 w 170"/>
              <a:gd name="T43" fmla="*/ 111125 h 198"/>
              <a:gd name="T44" fmla="*/ 204788 w 170"/>
              <a:gd name="T45" fmla="*/ 125413 h 198"/>
              <a:gd name="T46" fmla="*/ 198437 w 170"/>
              <a:gd name="T47" fmla="*/ 131763 h 198"/>
              <a:gd name="T48" fmla="*/ 188912 w 170"/>
              <a:gd name="T49" fmla="*/ 136525 h 198"/>
              <a:gd name="T50" fmla="*/ 177800 w 170"/>
              <a:gd name="T51" fmla="*/ 141288 h 198"/>
              <a:gd name="T52" fmla="*/ 166687 w 170"/>
              <a:gd name="T53" fmla="*/ 142875 h 198"/>
              <a:gd name="T54" fmla="*/ 155575 w 170"/>
              <a:gd name="T55" fmla="*/ 142875 h 198"/>
              <a:gd name="T56" fmla="*/ 25400 w 170"/>
              <a:gd name="T57" fmla="*/ 142875 h 198"/>
              <a:gd name="T58" fmla="*/ 15875 w 170"/>
              <a:gd name="T59" fmla="*/ 138113 h 198"/>
              <a:gd name="T60" fmla="*/ 14288 w 170"/>
              <a:gd name="T61" fmla="*/ 139700 h 198"/>
              <a:gd name="T62" fmla="*/ 22225 w 170"/>
              <a:gd name="T63" fmla="*/ 141288 h 198"/>
              <a:gd name="T64" fmla="*/ 31750 w 170"/>
              <a:gd name="T65" fmla="*/ 142875 h 198"/>
              <a:gd name="T66" fmla="*/ 42862 w 170"/>
              <a:gd name="T67" fmla="*/ 142875 h 198"/>
              <a:gd name="T68" fmla="*/ 53975 w 170"/>
              <a:gd name="T69" fmla="*/ 146050 h 198"/>
              <a:gd name="T70" fmla="*/ 160337 w 170"/>
              <a:gd name="T71" fmla="*/ 182562 h 198"/>
              <a:gd name="T72" fmla="*/ 176212 w 170"/>
              <a:gd name="T73" fmla="*/ 187325 h 198"/>
              <a:gd name="T74" fmla="*/ 188912 w 170"/>
              <a:gd name="T75" fmla="*/ 195262 h 198"/>
              <a:gd name="T76" fmla="*/ 201612 w 170"/>
              <a:gd name="T77" fmla="*/ 204788 h 198"/>
              <a:gd name="T78" fmla="*/ 214313 w 170"/>
              <a:gd name="T79" fmla="*/ 212725 h 198"/>
              <a:gd name="T80" fmla="*/ 227013 w 170"/>
              <a:gd name="T81" fmla="*/ 220663 h 198"/>
              <a:gd name="T82" fmla="*/ 242888 w 170"/>
              <a:gd name="T83" fmla="*/ 234950 h 198"/>
              <a:gd name="T84" fmla="*/ 261938 w 170"/>
              <a:gd name="T85" fmla="*/ 252413 h 198"/>
              <a:gd name="T86" fmla="*/ 266700 w 170"/>
              <a:gd name="T87" fmla="*/ 261938 h 198"/>
              <a:gd name="T88" fmla="*/ 266700 w 170"/>
              <a:gd name="T89" fmla="*/ 274638 h 198"/>
              <a:gd name="T90" fmla="*/ 255588 w 170"/>
              <a:gd name="T91" fmla="*/ 288925 h 198"/>
              <a:gd name="T92" fmla="*/ 247650 w 170"/>
              <a:gd name="T93" fmla="*/ 298450 h 198"/>
              <a:gd name="T94" fmla="*/ 238125 w 170"/>
              <a:gd name="T95" fmla="*/ 301625 h 198"/>
              <a:gd name="T96" fmla="*/ 228600 w 170"/>
              <a:gd name="T97" fmla="*/ 303213 h 198"/>
              <a:gd name="T98" fmla="*/ 217488 w 170"/>
              <a:gd name="T99" fmla="*/ 307975 h 198"/>
              <a:gd name="T100" fmla="*/ 204788 w 170"/>
              <a:gd name="T101" fmla="*/ 311150 h 198"/>
              <a:gd name="T102" fmla="*/ 193675 w 170"/>
              <a:gd name="T103" fmla="*/ 312738 h 198"/>
              <a:gd name="T104" fmla="*/ 176212 w 170"/>
              <a:gd name="T105" fmla="*/ 312738 h 198"/>
              <a:gd name="T106" fmla="*/ 25400 w 170"/>
              <a:gd name="T107" fmla="*/ 312738 h 198"/>
              <a:gd name="T108" fmla="*/ 15875 w 170"/>
              <a:gd name="T109" fmla="*/ 307975 h 198"/>
              <a:gd name="T110" fmla="*/ 0 w 170"/>
              <a:gd name="T111" fmla="*/ 304800 h 19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70"/>
              <a:gd name="T169" fmla="*/ 0 h 198"/>
              <a:gd name="T170" fmla="*/ 170 w 170"/>
              <a:gd name="T171" fmla="*/ 198 h 19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70" h="198">
                <a:moveTo>
                  <a:pt x="6" y="68"/>
                </a:moveTo>
                <a:lnTo>
                  <a:pt x="3" y="65"/>
                </a:lnTo>
                <a:lnTo>
                  <a:pt x="2" y="63"/>
                </a:lnTo>
                <a:lnTo>
                  <a:pt x="0" y="58"/>
                </a:lnTo>
                <a:lnTo>
                  <a:pt x="0" y="54"/>
                </a:lnTo>
                <a:lnTo>
                  <a:pt x="0" y="24"/>
                </a:lnTo>
                <a:lnTo>
                  <a:pt x="1" y="21"/>
                </a:lnTo>
                <a:lnTo>
                  <a:pt x="3" y="16"/>
                </a:lnTo>
                <a:lnTo>
                  <a:pt x="6" y="12"/>
                </a:lnTo>
                <a:lnTo>
                  <a:pt x="8" y="10"/>
                </a:lnTo>
                <a:lnTo>
                  <a:pt x="10" y="9"/>
                </a:lnTo>
                <a:lnTo>
                  <a:pt x="13" y="7"/>
                </a:lnTo>
                <a:lnTo>
                  <a:pt x="16" y="6"/>
                </a:lnTo>
                <a:lnTo>
                  <a:pt x="19" y="5"/>
                </a:lnTo>
                <a:lnTo>
                  <a:pt x="22" y="3"/>
                </a:lnTo>
                <a:lnTo>
                  <a:pt x="25" y="2"/>
                </a:lnTo>
                <a:lnTo>
                  <a:pt x="29" y="2"/>
                </a:lnTo>
                <a:lnTo>
                  <a:pt x="32" y="1"/>
                </a:lnTo>
                <a:lnTo>
                  <a:pt x="36" y="1"/>
                </a:lnTo>
                <a:lnTo>
                  <a:pt x="40" y="1"/>
                </a:lnTo>
                <a:lnTo>
                  <a:pt x="47" y="0"/>
                </a:lnTo>
                <a:lnTo>
                  <a:pt x="69" y="0"/>
                </a:lnTo>
                <a:lnTo>
                  <a:pt x="73" y="1"/>
                </a:lnTo>
                <a:lnTo>
                  <a:pt x="78" y="2"/>
                </a:lnTo>
                <a:lnTo>
                  <a:pt x="97" y="8"/>
                </a:lnTo>
                <a:lnTo>
                  <a:pt x="101" y="10"/>
                </a:lnTo>
                <a:lnTo>
                  <a:pt x="106" y="12"/>
                </a:lnTo>
                <a:lnTo>
                  <a:pt x="110" y="13"/>
                </a:lnTo>
                <a:lnTo>
                  <a:pt x="113" y="15"/>
                </a:lnTo>
                <a:lnTo>
                  <a:pt x="116" y="17"/>
                </a:lnTo>
                <a:lnTo>
                  <a:pt x="119" y="19"/>
                </a:lnTo>
                <a:lnTo>
                  <a:pt x="122" y="21"/>
                </a:lnTo>
                <a:lnTo>
                  <a:pt x="125" y="23"/>
                </a:lnTo>
                <a:lnTo>
                  <a:pt x="128" y="25"/>
                </a:lnTo>
                <a:lnTo>
                  <a:pt x="131" y="27"/>
                </a:lnTo>
                <a:lnTo>
                  <a:pt x="136" y="33"/>
                </a:lnTo>
                <a:lnTo>
                  <a:pt x="139" y="38"/>
                </a:lnTo>
                <a:lnTo>
                  <a:pt x="140" y="43"/>
                </a:lnTo>
                <a:lnTo>
                  <a:pt x="140" y="47"/>
                </a:lnTo>
                <a:lnTo>
                  <a:pt x="140" y="53"/>
                </a:lnTo>
                <a:lnTo>
                  <a:pt x="141" y="58"/>
                </a:lnTo>
                <a:lnTo>
                  <a:pt x="141" y="64"/>
                </a:lnTo>
                <a:lnTo>
                  <a:pt x="140" y="66"/>
                </a:lnTo>
                <a:lnTo>
                  <a:pt x="138" y="70"/>
                </a:lnTo>
                <a:lnTo>
                  <a:pt x="133" y="75"/>
                </a:lnTo>
                <a:lnTo>
                  <a:pt x="129" y="79"/>
                </a:lnTo>
                <a:lnTo>
                  <a:pt x="128" y="81"/>
                </a:lnTo>
                <a:lnTo>
                  <a:pt x="125" y="83"/>
                </a:lnTo>
                <a:lnTo>
                  <a:pt x="122" y="85"/>
                </a:lnTo>
                <a:lnTo>
                  <a:pt x="119" y="86"/>
                </a:lnTo>
                <a:lnTo>
                  <a:pt x="116" y="88"/>
                </a:lnTo>
                <a:lnTo>
                  <a:pt x="112" y="89"/>
                </a:lnTo>
                <a:lnTo>
                  <a:pt x="109" y="89"/>
                </a:lnTo>
                <a:lnTo>
                  <a:pt x="105" y="90"/>
                </a:lnTo>
                <a:lnTo>
                  <a:pt x="101" y="90"/>
                </a:lnTo>
                <a:lnTo>
                  <a:pt x="98" y="90"/>
                </a:lnTo>
                <a:lnTo>
                  <a:pt x="88" y="90"/>
                </a:lnTo>
                <a:lnTo>
                  <a:pt x="16" y="90"/>
                </a:lnTo>
                <a:lnTo>
                  <a:pt x="14" y="90"/>
                </a:lnTo>
                <a:lnTo>
                  <a:pt x="10" y="87"/>
                </a:lnTo>
                <a:lnTo>
                  <a:pt x="6" y="85"/>
                </a:lnTo>
                <a:lnTo>
                  <a:pt x="9" y="88"/>
                </a:lnTo>
                <a:lnTo>
                  <a:pt x="11" y="89"/>
                </a:lnTo>
                <a:lnTo>
                  <a:pt x="14" y="89"/>
                </a:lnTo>
                <a:lnTo>
                  <a:pt x="17" y="89"/>
                </a:lnTo>
                <a:lnTo>
                  <a:pt x="20" y="90"/>
                </a:lnTo>
                <a:lnTo>
                  <a:pt x="23" y="90"/>
                </a:lnTo>
                <a:lnTo>
                  <a:pt x="27" y="90"/>
                </a:lnTo>
                <a:lnTo>
                  <a:pt x="30" y="91"/>
                </a:lnTo>
                <a:lnTo>
                  <a:pt x="34" y="92"/>
                </a:lnTo>
                <a:lnTo>
                  <a:pt x="42" y="95"/>
                </a:lnTo>
                <a:lnTo>
                  <a:pt x="101" y="115"/>
                </a:lnTo>
                <a:lnTo>
                  <a:pt x="106" y="117"/>
                </a:lnTo>
                <a:lnTo>
                  <a:pt x="111" y="118"/>
                </a:lnTo>
                <a:lnTo>
                  <a:pt x="115" y="120"/>
                </a:lnTo>
                <a:lnTo>
                  <a:pt x="119" y="123"/>
                </a:lnTo>
                <a:lnTo>
                  <a:pt x="123" y="126"/>
                </a:lnTo>
                <a:lnTo>
                  <a:pt x="127" y="129"/>
                </a:lnTo>
                <a:lnTo>
                  <a:pt x="131" y="132"/>
                </a:lnTo>
                <a:lnTo>
                  <a:pt x="135" y="134"/>
                </a:lnTo>
                <a:lnTo>
                  <a:pt x="139" y="136"/>
                </a:lnTo>
                <a:lnTo>
                  <a:pt x="143" y="139"/>
                </a:lnTo>
                <a:lnTo>
                  <a:pt x="146" y="142"/>
                </a:lnTo>
                <a:lnTo>
                  <a:pt x="153" y="148"/>
                </a:lnTo>
                <a:lnTo>
                  <a:pt x="158" y="153"/>
                </a:lnTo>
                <a:lnTo>
                  <a:pt x="165" y="159"/>
                </a:lnTo>
                <a:lnTo>
                  <a:pt x="166" y="161"/>
                </a:lnTo>
                <a:lnTo>
                  <a:pt x="168" y="165"/>
                </a:lnTo>
                <a:lnTo>
                  <a:pt x="169" y="171"/>
                </a:lnTo>
                <a:lnTo>
                  <a:pt x="168" y="173"/>
                </a:lnTo>
                <a:lnTo>
                  <a:pt x="166" y="176"/>
                </a:lnTo>
                <a:lnTo>
                  <a:pt x="161" y="182"/>
                </a:lnTo>
                <a:lnTo>
                  <a:pt x="157" y="186"/>
                </a:lnTo>
                <a:lnTo>
                  <a:pt x="156" y="188"/>
                </a:lnTo>
                <a:lnTo>
                  <a:pt x="153" y="189"/>
                </a:lnTo>
                <a:lnTo>
                  <a:pt x="150" y="190"/>
                </a:lnTo>
                <a:lnTo>
                  <a:pt x="147" y="190"/>
                </a:lnTo>
                <a:lnTo>
                  <a:pt x="144" y="191"/>
                </a:lnTo>
                <a:lnTo>
                  <a:pt x="140" y="193"/>
                </a:lnTo>
                <a:lnTo>
                  <a:pt x="137" y="194"/>
                </a:lnTo>
                <a:lnTo>
                  <a:pt x="133" y="195"/>
                </a:lnTo>
                <a:lnTo>
                  <a:pt x="129" y="196"/>
                </a:lnTo>
                <a:lnTo>
                  <a:pt x="126" y="196"/>
                </a:lnTo>
                <a:lnTo>
                  <a:pt x="122" y="197"/>
                </a:lnTo>
                <a:lnTo>
                  <a:pt x="118" y="197"/>
                </a:lnTo>
                <a:lnTo>
                  <a:pt x="111" y="197"/>
                </a:lnTo>
                <a:lnTo>
                  <a:pt x="84" y="197"/>
                </a:lnTo>
                <a:lnTo>
                  <a:pt x="16" y="197"/>
                </a:lnTo>
                <a:lnTo>
                  <a:pt x="14" y="197"/>
                </a:lnTo>
                <a:lnTo>
                  <a:pt x="10" y="194"/>
                </a:lnTo>
                <a:lnTo>
                  <a:pt x="6" y="193"/>
                </a:lnTo>
                <a:lnTo>
                  <a:pt x="0" y="19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4866" name="SMARTPenAnnotation129"/>
          <p:cNvSpPr>
            <a:spLocks/>
          </p:cNvSpPr>
          <p:nvPr/>
        </p:nvSpPr>
        <p:spPr bwMode="auto">
          <a:xfrm>
            <a:off x="8010525" y="3768725"/>
            <a:ext cx="161925" cy="223838"/>
          </a:xfrm>
          <a:custGeom>
            <a:avLst/>
            <a:gdLst>
              <a:gd name="T0" fmla="*/ 0 w 102"/>
              <a:gd name="T1" fmla="*/ 0 h 141"/>
              <a:gd name="T2" fmla="*/ 11112 w 102"/>
              <a:gd name="T3" fmla="*/ 12700 h 141"/>
              <a:gd name="T4" fmla="*/ 14288 w 102"/>
              <a:gd name="T5" fmla="*/ 15875 h 141"/>
              <a:gd name="T6" fmla="*/ 17463 w 102"/>
              <a:gd name="T7" fmla="*/ 20638 h 141"/>
              <a:gd name="T8" fmla="*/ 20637 w 102"/>
              <a:gd name="T9" fmla="*/ 25400 h 141"/>
              <a:gd name="T10" fmla="*/ 23812 w 102"/>
              <a:gd name="T11" fmla="*/ 30163 h 141"/>
              <a:gd name="T12" fmla="*/ 26988 w 102"/>
              <a:gd name="T13" fmla="*/ 33338 h 141"/>
              <a:gd name="T14" fmla="*/ 28575 w 102"/>
              <a:gd name="T15" fmla="*/ 36513 h 141"/>
              <a:gd name="T16" fmla="*/ 31750 w 102"/>
              <a:gd name="T17" fmla="*/ 41275 h 141"/>
              <a:gd name="T18" fmla="*/ 34925 w 102"/>
              <a:gd name="T19" fmla="*/ 46038 h 141"/>
              <a:gd name="T20" fmla="*/ 38100 w 102"/>
              <a:gd name="T21" fmla="*/ 52388 h 141"/>
              <a:gd name="T22" fmla="*/ 44450 w 102"/>
              <a:gd name="T23" fmla="*/ 63500 h 141"/>
              <a:gd name="T24" fmla="*/ 74613 w 102"/>
              <a:gd name="T25" fmla="*/ 122238 h 141"/>
              <a:gd name="T26" fmla="*/ 77788 w 102"/>
              <a:gd name="T27" fmla="*/ 127000 h 141"/>
              <a:gd name="T28" fmla="*/ 82550 w 102"/>
              <a:gd name="T29" fmla="*/ 133350 h 141"/>
              <a:gd name="T30" fmla="*/ 87312 w 102"/>
              <a:gd name="T31" fmla="*/ 139700 h 141"/>
              <a:gd name="T32" fmla="*/ 92075 w 102"/>
              <a:gd name="T33" fmla="*/ 146050 h 141"/>
              <a:gd name="T34" fmla="*/ 95250 w 102"/>
              <a:gd name="T35" fmla="*/ 150813 h 141"/>
              <a:gd name="T36" fmla="*/ 100012 w 102"/>
              <a:gd name="T37" fmla="*/ 157163 h 141"/>
              <a:gd name="T38" fmla="*/ 103188 w 102"/>
              <a:gd name="T39" fmla="*/ 161925 h 141"/>
              <a:gd name="T40" fmla="*/ 106363 w 102"/>
              <a:gd name="T41" fmla="*/ 166688 h 141"/>
              <a:gd name="T42" fmla="*/ 109538 w 102"/>
              <a:gd name="T43" fmla="*/ 169863 h 141"/>
              <a:gd name="T44" fmla="*/ 112713 w 102"/>
              <a:gd name="T45" fmla="*/ 174625 h 141"/>
              <a:gd name="T46" fmla="*/ 115888 w 102"/>
              <a:gd name="T47" fmla="*/ 179388 h 141"/>
              <a:gd name="T48" fmla="*/ 119063 w 102"/>
              <a:gd name="T49" fmla="*/ 185738 h 141"/>
              <a:gd name="T50" fmla="*/ 120650 w 102"/>
              <a:gd name="T51" fmla="*/ 190500 h 141"/>
              <a:gd name="T52" fmla="*/ 123825 w 102"/>
              <a:gd name="T53" fmla="*/ 193675 h 141"/>
              <a:gd name="T54" fmla="*/ 127000 w 102"/>
              <a:gd name="T55" fmla="*/ 196850 h 141"/>
              <a:gd name="T56" fmla="*/ 130175 w 102"/>
              <a:gd name="T57" fmla="*/ 201613 h 141"/>
              <a:gd name="T58" fmla="*/ 133350 w 102"/>
              <a:gd name="T59" fmla="*/ 204788 h 141"/>
              <a:gd name="T60" fmla="*/ 139700 w 102"/>
              <a:gd name="T61" fmla="*/ 211138 h 141"/>
              <a:gd name="T62" fmla="*/ 150813 w 102"/>
              <a:gd name="T63" fmla="*/ 222250 h 141"/>
              <a:gd name="T64" fmla="*/ 153988 w 102"/>
              <a:gd name="T65" fmla="*/ 222250 h 141"/>
              <a:gd name="T66" fmla="*/ 160338 w 102"/>
              <a:gd name="T67" fmla="*/ 222250 h 14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2"/>
              <a:gd name="T103" fmla="*/ 0 h 141"/>
              <a:gd name="T104" fmla="*/ 102 w 102"/>
              <a:gd name="T105" fmla="*/ 141 h 14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2" h="141">
                <a:moveTo>
                  <a:pt x="0" y="0"/>
                </a:moveTo>
                <a:lnTo>
                  <a:pt x="7" y="8"/>
                </a:lnTo>
                <a:lnTo>
                  <a:pt x="9" y="10"/>
                </a:lnTo>
                <a:lnTo>
                  <a:pt x="11" y="13"/>
                </a:lnTo>
                <a:lnTo>
                  <a:pt x="13" y="16"/>
                </a:lnTo>
                <a:lnTo>
                  <a:pt x="15" y="19"/>
                </a:lnTo>
                <a:lnTo>
                  <a:pt x="17" y="21"/>
                </a:lnTo>
                <a:lnTo>
                  <a:pt x="18" y="23"/>
                </a:lnTo>
                <a:lnTo>
                  <a:pt x="20" y="26"/>
                </a:lnTo>
                <a:lnTo>
                  <a:pt x="22" y="29"/>
                </a:lnTo>
                <a:lnTo>
                  <a:pt x="24" y="33"/>
                </a:lnTo>
                <a:lnTo>
                  <a:pt x="28" y="40"/>
                </a:lnTo>
                <a:lnTo>
                  <a:pt x="47" y="77"/>
                </a:lnTo>
                <a:lnTo>
                  <a:pt x="49" y="80"/>
                </a:lnTo>
                <a:lnTo>
                  <a:pt x="52" y="84"/>
                </a:lnTo>
                <a:lnTo>
                  <a:pt x="55" y="88"/>
                </a:lnTo>
                <a:lnTo>
                  <a:pt x="58" y="92"/>
                </a:lnTo>
                <a:lnTo>
                  <a:pt x="60" y="95"/>
                </a:lnTo>
                <a:lnTo>
                  <a:pt x="63" y="99"/>
                </a:lnTo>
                <a:lnTo>
                  <a:pt x="65" y="102"/>
                </a:lnTo>
                <a:lnTo>
                  <a:pt x="67" y="105"/>
                </a:lnTo>
                <a:lnTo>
                  <a:pt x="69" y="107"/>
                </a:lnTo>
                <a:lnTo>
                  <a:pt x="71" y="110"/>
                </a:lnTo>
                <a:lnTo>
                  <a:pt x="73" y="113"/>
                </a:lnTo>
                <a:lnTo>
                  <a:pt x="75" y="117"/>
                </a:lnTo>
                <a:lnTo>
                  <a:pt x="76" y="120"/>
                </a:lnTo>
                <a:lnTo>
                  <a:pt x="78" y="122"/>
                </a:lnTo>
                <a:lnTo>
                  <a:pt x="80" y="124"/>
                </a:lnTo>
                <a:lnTo>
                  <a:pt x="82" y="127"/>
                </a:lnTo>
                <a:lnTo>
                  <a:pt x="84" y="129"/>
                </a:lnTo>
                <a:lnTo>
                  <a:pt x="88" y="133"/>
                </a:lnTo>
                <a:lnTo>
                  <a:pt x="95" y="140"/>
                </a:lnTo>
                <a:lnTo>
                  <a:pt x="97" y="140"/>
                </a:lnTo>
                <a:lnTo>
                  <a:pt x="101" y="14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4867" name="SMARTPenAnnotation130"/>
          <p:cNvSpPr>
            <a:spLocks/>
          </p:cNvSpPr>
          <p:nvPr/>
        </p:nvSpPr>
        <p:spPr bwMode="auto">
          <a:xfrm>
            <a:off x="8037513" y="3776663"/>
            <a:ext cx="107950" cy="261937"/>
          </a:xfrm>
          <a:custGeom>
            <a:avLst/>
            <a:gdLst>
              <a:gd name="T0" fmla="*/ 106363 w 68"/>
              <a:gd name="T1" fmla="*/ 0 h 165"/>
              <a:gd name="T2" fmla="*/ 106363 w 68"/>
              <a:gd name="T3" fmla="*/ 22225 h 165"/>
              <a:gd name="T4" fmla="*/ 104775 w 68"/>
              <a:gd name="T5" fmla="*/ 23812 h 165"/>
              <a:gd name="T6" fmla="*/ 103188 w 68"/>
              <a:gd name="T7" fmla="*/ 26987 h 165"/>
              <a:gd name="T8" fmla="*/ 101600 w 68"/>
              <a:gd name="T9" fmla="*/ 30162 h 165"/>
              <a:gd name="T10" fmla="*/ 100012 w 68"/>
              <a:gd name="T11" fmla="*/ 34925 h 165"/>
              <a:gd name="T12" fmla="*/ 96837 w 68"/>
              <a:gd name="T13" fmla="*/ 39687 h 165"/>
              <a:gd name="T14" fmla="*/ 93662 w 68"/>
              <a:gd name="T15" fmla="*/ 44450 h 165"/>
              <a:gd name="T16" fmla="*/ 92075 w 68"/>
              <a:gd name="T17" fmla="*/ 49212 h 165"/>
              <a:gd name="T18" fmla="*/ 90487 w 68"/>
              <a:gd name="T19" fmla="*/ 55562 h 165"/>
              <a:gd name="T20" fmla="*/ 90487 w 68"/>
              <a:gd name="T21" fmla="*/ 60325 h 165"/>
              <a:gd name="T22" fmla="*/ 88900 w 68"/>
              <a:gd name="T23" fmla="*/ 66675 h 165"/>
              <a:gd name="T24" fmla="*/ 87312 w 68"/>
              <a:gd name="T25" fmla="*/ 73025 h 165"/>
              <a:gd name="T26" fmla="*/ 84137 w 68"/>
              <a:gd name="T27" fmla="*/ 77787 h 165"/>
              <a:gd name="T28" fmla="*/ 80962 w 68"/>
              <a:gd name="T29" fmla="*/ 84137 h 165"/>
              <a:gd name="T30" fmla="*/ 76200 w 68"/>
              <a:gd name="T31" fmla="*/ 95250 h 165"/>
              <a:gd name="T32" fmla="*/ 68262 w 68"/>
              <a:gd name="T33" fmla="*/ 114300 h 165"/>
              <a:gd name="T34" fmla="*/ 65087 w 68"/>
              <a:gd name="T35" fmla="*/ 119062 h 165"/>
              <a:gd name="T36" fmla="*/ 61912 w 68"/>
              <a:gd name="T37" fmla="*/ 122237 h 165"/>
              <a:gd name="T38" fmla="*/ 58737 w 68"/>
              <a:gd name="T39" fmla="*/ 127000 h 165"/>
              <a:gd name="T40" fmla="*/ 55562 w 68"/>
              <a:gd name="T41" fmla="*/ 131762 h 165"/>
              <a:gd name="T42" fmla="*/ 52388 w 68"/>
              <a:gd name="T43" fmla="*/ 136525 h 165"/>
              <a:gd name="T44" fmla="*/ 49212 w 68"/>
              <a:gd name="T45" fmla="*/ 141287 h 165"/>
              <a:gd name="T46" fmla="*/ 47625 w 68"/>
              <a:gd name="T47" fmla="*/ 147637 h 165"/>
              <a:gd name="T48" fmla="*/ 46037 w 68"/>
              <a:gd name="T49" fmla="*/ 152400 h 165"/>
              <a:gd name="T50" fmla="*/ 46037 w 68"/>
              <a:gd name="T51" fmla="*/ 158750 h 165"/>
              <a:gd name="T52" fmla="*/ 44450 w 68"/>
              <a:gd name="T53" fmla="*/ 163512 h 165"/>
              <a:gd name="T54" fmla="*/ 41275 w 68"/>
              <a:gd name="T55" fmla="*/ 168275 h 165"/>
              <a:gd name="T56" fmla="*/ 39687 w 68"/>
              <a:gd name="T57" fmla="*/ 171450 h 165"/>
              <a:gd name="T58" fmla="*/ 36512 w 68"/>
              <a:gd name="T59" fmla="*/ 176212 h 165"/>
              <a:gd name="T60" fmla="*/ 31750 w 68"/>
              <a:gd name="T61" fmla="*/ 185737 h 165"/>
              <a:gd name="T62" fmla="*/ 30162 w 68"/>
              <a:gd name="T63" fmla="*/ 190500 h 165"/>
              <a:gd name="T64" fmla="*/ 26988 w 68"/>
              <a:gd name="T65" fmla="*/ 198437 h 165"/>
              <a:gd name="T66" fmla="*/ 25400 w 68"/>
              <a:gd name="T67" fmla="*/ 203200 h 165"/>
              <a:gd name="T68" fmla="*/ 23812 w 68"/>
              <a:gd name="T69" fmla="*/ 207962 h 165"/>
              <a:gd name="T70" fmla="*/ 22225 w 68"/>
              <a:gd name="T71" fmla="*/ 212725 h 165"/>
              <a:gd name="T72" fmla="*/ 20637 w 68"/>
              <a:gd name="T73" fmla="*/ 217487 h 165"/>
              <a:gd name="T74" fmla="*/ 19050 w 68"/>
              <a:gd name="T75" fmla="*/ 225425 h 165"/>
              <a:gd name="T76" fmla="*/ 17462 w 68"/>
              <a:gd name="T77" fmla="*/ 231775 h 165"/>
              <a:gd name="T78" fmla="*/ 17462 w 68"/>
              <a:gd name="T79" fmla="*/ 234950 h 165"/>
              <a:gd name="T80" fmla="*/ 15875 w 68"/>
              <a:gd name="T81" fmla="*/ 238125 h 165"/>
              <a:gd name="T82" fmla="*/ 14287 w 68"/>
              <a:gd name="T83" fmla="*/ 238125 h 165"/>
              <a:gd name="T84" fmla="*/ 12700 w 68"/>
              <a:gd name="T85" fmla="*/ 239712 h 165"/>
              <a:gd name="T86" fmla="*/ 11112 w 68"/>
              <a:gd name="T87" fmla="*/ 241300 h 165"/>
              <a:gd name="T88" fmla="*/ 9525 w 68"/>
              <a:gd name="T89" fmla="*/ 242887 h 165"/>
              <a:gd name="T90" fmla="*/ 9525 w 68"/>
              <a:gd name="T91" fmla="*/ 249237 h 165"/>
              <a:gd name="T92" fmla="*/ 7937 w 68"/>
              <a:gd name="T93" fmla="*/ 254000 h 165"/>
              <a:gd name="T94" fmla="*/ 7937 w 68"/>
              <a:gd name="T95" fmla="*/ 255587 h 165"/>
              <a:gd name="T96" fmla="*/ 6350 w 68"/>
              <a:gd name="T97" fmla="*/ 257175 h 165"/>
              <a:gd name="T98" fmla="*/ 0 w 68"/>
              <a:gd name="T99" fmla="*/ 260350 h 1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8"/>
              <a:gd name="T151" fmla="*/ 0 h 165"/>
              <a:gd name="T152" fmla="*/ 68 w 68"/>
              <a:gd name="T153" fmla="*/ 165 h 16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8" h="165">
                <a:moveTo>
                  <a:pt x="67" y="0"/>
                </a:moveTo>
                <a:lnTo>
                  <a:pt x="67" y="14"/>
                </a:lnTo>
                <a:lnTo>
                  <a:pt x="66" y="15"/>
                </a:lnTo>
                <a:lnTo>
                  <a:pt x="65" y="17"/>
                </a:lnTo>
                <a:lnTo>
                  <a:pt x="64" y="19"/>
                </a:lnTo>
                <a:lnTo>
                  <a:pt x="63" y="22"/>
                </a:lnTo>
                <a:lnTo>
                  <a:pt x="61" y="25"/>
                </a:lnTo>
                <a:lnTo>
                  <a:pt x="59" y="28"/>
                </a:lnTo>
                <a:lnTo>
                  <a:pt x="58" y="31"/>
                </a:lnTo>
                <a:lnTo>
                  <a:pt x="57" y="35"/>
                </a:lnTo>
                <a:lnTo>
                  <a:pt x="57" y="38"/>
                </a:lnTo>
                <a:lnTo>
                  <a:pt x="56" y="42"/>
                </a:lnTo>
                <a:lnTo>
                  <a:pt x="55" y="46"/>
                </a:lnTo>
                <a:lnTo>
                  <a:pt x="53" y="49"/>
                </a:lnTo>
                <a:lnTo>
                  <a:pt x="51" y="53"/>
                </a:lnTo>
                <a:lnTo>
                  <a:pt x="48" y="60"/>
                </a:lnTo>
                <a:lnTo>
                  <a:pt x="43" y="72"/>
                </a:lnTo>
                <a:lnTo>
                  <a:pt x="41" y="75"/>
                </a:lnTo>
                <a:lnTo>
                  <a:pt x="39" y="77"/>
                </a:lnTo>
                <a:lnTo>
                  <a:pt x="37" y="80"/>
                </a:lnTo>
                <a:lnTo>
                  <a:pt x="35" y="83"/>
                </a:lnTo>
                <a:lnTo>
                  <a:pt x="33" y="86"/>
                </a:lnTo>
                <a:lnTo>
                  <a:pt x="31" y="89"/>
                </a:lnTo>
                <a:lnTo>
                  <a:pt x="30" y="93"/>
                </a:lnTo>
                <a:lnTo>
                  <a:pt x="29" y="96"/>
                </a:lnTo>
                <a:lnTo>
                  <a:pt x="29" y="100"/>
                </a:lnTo>
                <a:lnTo>
                  <a:pt x="28" y="103"/>
                </a:lnTo>
                <a:lnTo>
                  <a:pt x="26" y="106"/>
                </a:lnTo>
                <a:lnTo>
                  <a:pt x="25" y="108"/>
                </a:lnTo>
                <a:lnTo>
                  <a:pt x="23" y="111"/>
                </a:lnTo>
                <a:lnTo>
                  <a:pt x="20" y="117"/>
                </a:lnTo>
                <a:lnTo>
                  <a:pt x="19" y="120"/>
                </a:lnTo>
                <a:lnTo>
                  <a:pt x="17" y="125"/>
                </a:lnTo>
                <a:lnTo>
                  <a:pt x="16" y="128"/>
                </a:lnTo>
                <a:lnTo>
                  <a:pt x="15" y="131"/>
                </a:lnTo>
                <a:lnTo>
                  <a:pt x="14" y="134"/>
                </a:lnTo>
                <a:lnTo>
                  <a:pt x="13" y="137"/>
                </a:lnTo>
                <a:lnTo>
                  <a:pt x="12" y="142"/>
                </a:lnTo>
                <a:lnTo>
                  <a:pt x="11" y="146"/>
                </a:lnTo>
                <a:lnTo>
                  <a:pt x="11" y="148"/>
                </a:lnTo>
                <a:lnTo>
                  <a:pt x="10" y="150"/>
                </a:lnTo>
                <a:lnTo>
                  <a:pt x="9" y="150"/>
                </a:lnTo>
                <a:lnTo>
                  <a:pt x="8" y="151"/>
                </a:lnTo>
                <a:lnTo>
                  <a:pt x="7" y="152"/>
                </a:lnTo>
                <a:lnTo>
                  <a:pt x="6" y="153"/>
                </a:lnTo>
                <a:lnTo>
                  <a:pt x="6" y="157"/>
                </a:lnTo>
                <a:lnTo>
                  <a:pt x="5" y="160"/>
                </a:lnTo>
                <a:lnTo>
                  <a:pt x="5" y="161"/>
                </a:lnTo>
                <a:lnTo>
                  <a:pt x="4" y="162"/>
                </a:lnTo>
                <a:lnTo>
                  <a:pt x="0" y="164"/>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4868" name="SMARTPenAnnotation131"/>
          <p:cNvSpPr>
            <a:spLocks/>
          </p:cNvSpPr>
          <p:nvPr/>
        </p:nvSpPr>
        <p:spPr bwMode="auto">
          <a:xfrm>
            <a:off x="8027988" y="3697288"/>
            <a:ext cx="188912" cy="19050"/>
          </a:xfrm>
          <a:custGeom>
            <a:avLst/>
            <a:gdLst>
              <a:gd name="T0" fmla="*/ 9525 w 119"/>
              <a:gd name="T1" fmla="*/ 17463 h 12"/>
              <a:gd name="T2" fmla="*/ 14287 w 119"/>
              <a:gd name="T3" fmla="*/ 17463 h 12"/>
              <a:gd name="T4" fmla="*/ 0 w 119"/>
              <a:gd name="T5" fmla="*/ 17463 h 12"/>
              <a:gd name="T6" fmla="*/ 12700 w 119"/>
              <a:gd name="T7" fmla="*/ 17463 h 12"/>
              <a:gd name="T8" fmla="*/ 15875 w 119"/>
              <a:gd name="T9" fmla="*/ 15875 h 12"/>
              <a:gd name="T10" fmla="*/ 19050 w 119"/>
              <a:gd name="T11" fmla="*/ 14288 h 12"/>
              <a:gd name="T12" fmla="*/ 20637 w 119"/>
              <a:gd name="T13" fmla="*/ 12700 h 12"/>
              <a:gd name="T14" fmla="*/ 23812 w 119"/>
              <a:gd name="T15" fmla="*/ 11112 h 12"/>
              <a:gd name="T16" fmla="*/ 26987 w 119"/>
              <a:gd name="T17" fmla="*/ 11112 h 12"/>
              <a:gd name="T18" fmla="*/ 30162 w 119"/>
              <a:gd name="T19" fmla="*/ 9525 h 12"/>
              <a:gd name="T20" fmla="*/ 33337 w 119"/>
              <a:gd name="T21" fmla="*/ 9525 h 12"/>
              <a:gd name="T22" fmla="*/ 34925 w 119"/>
              <a:gd name="T23" fmla="*/ 9525 h 12"/>
              <a:gd name="T24" fmla="*/ 38100 w 119"/>
              <a:gd name="T25" fmla="*/ 9525 h 12"/>
              <a:gd name="T26" fmla="*/ 47625 w 119"/>
              <a:gd name="T27" fmla="*/ 7938 h 12"/>
              <a:gd name="T28" fmla="*/ 125412 w 119"/>
              <a:gd name="T29" fmla="*/ 7938 h 12"/>
              <a:gd name="T30" fmla="*/ 130175 w 119"/>
              <a:gd name="T31" fmla="*/ 7938 h 12"/>
              <a:gd name="T32" fmla="*/ 133350 w 119"/>
              <a:gd name="T33" fmla="*/ 6350 h 12"/>
              <a:gd name="T34" fmla="*/ 136525 w 119"/>
              <a:gd name="T35" fmla="*/ 3175 h 12"/>
              <a:gd name="T36" fmla="*/ 139700 w 119"/>
              <a:gd name="T37" fmla="*/ 3175 h 12"/>
              <a:gd name="T38" fmla="*/ 142875 w 119"/>
              <a:gd name="T39" fmla="*/ 1588 h 12"/>
              <a:gd name="T40" fmla="*/ 146050 w 119"/>
              <a:gd name="T41" fmla="*/ 1588 h 12"/>
              <a:gd name="T42" fmla="*/ 149225 w 119"/>
              <a:gd name="T43" fmla="*/ 0 h 12"/>
              <a:gd name="T44" fmla="*/ 150812 w 119"/>
              <a:gd name="T45" fmla="*/ 0 h 12"/>
              <a:gd name="T46" fmla="*/ 153987 w 119"/>
              <a:gd name="T47" fmla="*/ 0 h 12"/>
              <a:gd name="T48" fmla="*/ 160337 w 119"/>
              <a:gd name="T49" fmla="*/ 0 h 12"/>
              <a:gd name="T50" fmla="*/ 176212 w 119"/>
              <a:gd name="T51" fmla="*/ 0 h 12"/>
              <a:gd name="T52" fmla="*/ 187325 w 119"/>
              <a:gd name="T53" fmla="*/ 0 h 1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9"/>
              <a:gd name="T82" fmla="*/ 0 h 12"/>
              <a:gd name="T83" fmla="*/ 119 w 119"/>
              <a:gd name="T84" fmla="*/ 12 h 1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9" h="12">
                <a:moveTo>
                  <a:pt x="6" y="11"/>
                </a:moveTo>
                <a:lnTo>
                  <a:pt x="9" y="11"/>
                </a:lnTo>
                <a:lnTo>
                  <a:pt x="0" y="11"/>
                </a:lnTo>
                <a:lnTo>
                  <a:pt x="8" y="11"/>
                </a:lnTo>
                <a:lnTo>
                  <a:pt x="10" y="10"/>
                </a:lnTo>
                <a:lnTo>
                  <a:pt x="12" y="9"/>
                </a:lnTo>
                <a:lnTo>
                  <a:pt x="13" y="8"/>
                </a:lnTo>
                <a:lnTo>
                  <a:pt x="15" y="7"/>
                </a:lnTo>
                <a:lnTo>
                  <a:pt x="17" y="7"/>
                </a:lnTo>
                <a:lnTo>
                  <a:pt x="19" y="6"/>
                </a:lnTo>
                <a:lnTo>
                  <a:pt x="21" y="6"/>
                </a:lnTo>
                <a:lnTo>
                  <a:pt x="22" y="6"/>
                </a:lnTo>
                <a:lnTo>
                  <a:pt x="24" y="6"/>
                </a:lnTo>
                <a:lnTo>
                  <a:pt x="30" y="5"/>
                </a:lnTo>
                <a:lnTo>
                  <a:pt x="79" y="5"/>
                </a:lnTo>
                <a:lnTo>
                  <a:pt x="82" y="5"/>
                </a:lnTo>
                <a:lnTo>
                  <a:pt x="84" y="4"/>
                </a:lnTo>
                <a:lnTo>
                  <a:pt x="86" y="2"/>
                </a:lnTo>
                <a:lnTo>
                  <a:pt x="88" y="2"/>
                </a:lnTo>
                <a:lnTo>
                  <a:pt x="90" y="1"/>
                </a:lnTo>
                <a:lnTo>
                  <a:pt x="92" y="1"/>
                </a:lnTo>
                <a:lnTo>
                  <a:pt x="94" y="0"/>
                </a:lnTo>
                <a:lnTo>
                  <a:pt x="95" y="0"/>
                </a:lnTo>
                <a:lnTo>
                  <a:pt x="97" y="0"/>
                </a:lnTo>
                <a:lnTo>
                  <a:pt x="101" y="0"/>
                </a:lnTo>
                <a:lnTo>
                  <a:pt x="111" y="0"/>
                </a:lnTo>
                <a:lnTo>
                  <a:pt x="118" y="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4869" name="SMARTPenAnnotation132"/>
          <p:cNvSpPr>
            <a:spLocks/>
          </p:cNvSpPr>
          <p:nvPr/>
        </p:nvSpPr>
        <p:spPr bwMode="auto">
          <a:xfrm>
            <a:off x="8251825" y="3902075"/>
            <a:ext cx="161925" cy="19050"/>
          </a:xfrm>
          <a:custGeom>
            <a:avLst/>
            <a:gdLst>
              <a:gd name="T0" fmla="*/ 0 w 102"/>
              <a:gd name="T1" fmla="*/ 17463 h 12"/>
              <a:gd name="T2" fmla="*/ 0 w 102"/>
              <a:gd name="T3" fmla="*/ 9525 h 12"/>
              <a:gd name="T4" fmla="*/ 3175 w 102"/>
              <a:gd name="T5" fmla="*/ 9525 h 12"/>
              <a:gd name="T6" fmla="*/ 20637 w 102"/>
              <a:gd name="T7" fmla="*/ 9525 h 12"/>
              <a:gd name="T8" fmla="*/ 23812 w 102"/>
              <a:gd name="T9" fmla="*/ 7938 h 12"/>
              <a:gd name="T10" fmla="*/ 25400 w 102"/>
              <a:gd name="T11" fmla="*/ 6350 h 12"/>
              <a:gd name="T12" fmla="*/ 28575 w 102"/>
              <a:gd name="T13" fmla="*/ 4763 h 12"/>
              <a:gd name="T14" fmla="*/ 31750 w 102"/>
              <a:gd name="T15" fmla="*/ 3175 h 12"/>
              <a:gd name="T16" fmla="*/ 34925 w 102"/>
              <a:gd name="T17" fmla="*/ 1588 h 12"/>
              <a:gd name="T18" fmla="*/ 38100 w 102"/>
              <a:gd name="T19" fmla="*/ 1588 h 12"/>
              <a:gd name="T20" fmla="*/ 41275 w 102"/>
              <a:gd name="T21" fmla="*/ 1588 h 12"/>
              <a:gd name="T22" fmla="*/ 44450 w 102"/>
              <a:gd name="T23" fmla="*/ 0 h 12"/>
              <a:gd name="T24" fmla="*/ 47625 w 102"/>
              <a:gd name="T25" fmla="*/ 0 h 12"/>
              <a:gd name="T26" fmla="*/ 52388 w 102"/>
              <a:gd name="T27" fmla="*/ 0 h 12"/>
              <a:gd name="T28" fmla="*/ 65088 w 102"/>
              <a:gd name="T29" fmla="*/ 0 h 12"/>
              <a:gd name="T30" fmla="*/ 160338 w 102"/>
              <a:gd name="T31" fmla="*/ 0 h 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2"/>
              <a:gd name="T49" fmla="*/ 0 h 12"/>
              <a:gd name="T50" fmla="*/ 102 w 102"/>
              <a:gd name="T51" fmla="*/ 12 h 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2" h="12">
                <a:moveTo>
                  <a:pt x="0" y="11"/>
                </a:moveTo>
                <a:lnTo>
                  <a:pt x="0" y="6"/>
                </a:lnTo>
                <a:lnTo>
                  <a:pt x="2" y="6"/>
                </a:lnTo>
                <a:lnTo>
                  <a:pt x="13" y="6"/>
                </a:lnTo>
                <a:lnTo>
                  <a:pt x="15" y="5"/>
                </a:lnTo>
                <a:lnTo>
                  <a:pt x="16" y="4"/>
                </a:lnTo>
                <a:lnTo>
                  <a:pt x="18" y="3"/>
                </a:lnTo>
                <a:lnTo>
                  <a:pt x="20" y="2"/>
                </a:lnTo>
                <a:lnTo>
                  <a:pt x="22" y="1"/>
                </a:lnTo>
                <a:lnTo>
                  <a:pt x="24" y="1"/>
                </a:lnTo>
                <a:lnTo>
                  <a:pt x="26" y="1"/>
                </a:lnTo>
                <a:lnTo>
                  <a:pt x="28" y="0"/>
                </a:lnTo>
                <a:lnTo>
                  <a:pt x="30" y="0"/>
                </a:lnTo>
                <a:lnTo>
                  <a:pt x="33" y="0"/>
                </a:lnTo>
                <a:lnTo>
                  <a:pt x="41" y="0"/>
                </a:lnTo>
                <a:lnTo>
                  <a:pt x="101" y="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4870" name="SMARTPenAnnotation133"/>
          <p:cNvSpPr>
            <a:spLocks/>
          </p:cNvSpPr>
          <p:nvPr/>
        </p:nvSpPr>
        <p:spPr bwMode="auto">
          <a:xfrm>
            <a:off x="8269288" y="3938588"/>
            <a:ext cx="161925" cy="46037"/>
          </a:xfrm>
          <a:custGeom>
            <a:avLst/>
            <a:gdLst>
              <a:gd name="T0" fmla="*/ 0 w 102"/>
              <a:gd name="T1" fmla="*/ 0 h 29"/>
              <a:gd name="T2" fmla="*/ 4763 w 102"/>
              <a:gd name="T3" fmla="*/ 0 h 29"/>
              <a:gd name="T4" fmla="*/ 3175 w 102"/>
              <a:gd name="T5" fmla="*/ 0 h 29"/>
              <a:gd name="T6" fmla="*/ 7938 w 102"/>
              <a:gd name="T7" fmla="*/ 0 h 29"/>
              <a:gd name="T8" fmla="*/ 9525 w 102"/>
              <a:gd name="T9" fmla="*/ 0 h 29"/>
              <a:gd name="T10" fmla="*/ 11112 w 102"/>
              <a:gd name="T11" fmla="*/ 1587 h 29"/>
              <a:gd name="T12" fmla="*/ 12700 w 102"/>
              <a:gd name="T13" fmla="*/ 4762 h 29"/>
              <a:gd name="T14" fmla="*/ 15875 w 102"/>
              <a:gd name="T15" fmla="*/ 4762 h 29"/>
              <a:gd name="T16" fmla="*/ 17463 w 102"/>
              <a:gd name="T17" fmla="*/ 6350 h 29"/>
              <a:gd name="T18" fmla="*/ 20637 w 102"/>
              <a:gd name="T19" fmla="*/ 6350 h 29"/>
              <a:gd name="T20" fmla="*/ 23812 w 102"/>
              <a:gd name="T21" fmla="*/ 7937 h 29"/>
              <a:gd name="T22" fmla="*/ 26988 w 102"/>
              <a:gd name="T23" fmla="*/ 11112 h 29"/>
              <a:gd name="T24" fmla="*/ 30163 w 102"/>
              <a:gd name="T25" fmla="*/ 12700 h 29"/>
              <a:gd name="T26" fmla="*/ 33338 w 102"/>
              <a:gd name="T27" fmla="*/ 14287 h 29"/>
              <a:gd name="T28" fmla="*/ 38100 w 102"/>
              <a:gd name="T29" fmla="*/ 15875 h 29"/>
              <a:gd name="T30" fmla="*/ 42862 w 102"/>
              <a:gd name="T31" fmla="*/ 15875 h 29"/>
              <a:gd name="T32" fmla="*/ 49212 w 102"/>
              <a:gd name="T33" fmla="*/ 17462 h 29"/>
              <a:gd name="T34" fmla="*/ 53975 w 102"/>
              <a:gd name="T35" fmla="*/ 19050 h 29"/>
              <a:gd name="T36" fmla="*/ 60325 w 102"/>
              <a:gd name="T37" fmla="*/ 22225 h 29"/>
              <a:gd name="T38" fmla="*/ 65088 w 102"/>
              <a:gd name="T39" fmla="*/ 23812 h 29"/>
              <a:gd name="T40" fmla="*/ 68263 w 102"/>
              <a:gd name="T41" fmla="*/ 23812 h 29"/>
              <a:gd name="T42" fmla="*/ 73025 w 102"/>
              <a:gd name="T43" fmla="*/ 25400 h 29"/>
              <a:gd name="T44" fmla="*/ 76200 w 102"/>
              <a:gd name="T45" fmla="*/ 25400 h 29"/>
              <a:gd name="T46" fmla="*/ 82550 w 102"/>
              <a:gd name="T47" fmla="*/ 25400 h 29"/>
              <a:gd name="T48" fmla="*/ 87312 w 102"/>
              <a:gd name="T49" fmla="*/ 25400 h 29"/>
              <a:gd name="T50" fmla="*/ 92075 w 102"/>
              <a:gd name="T51" fmla="*/ 26987 h 29"/>
              <a:gd name="T52" fmla="*/ 98425 w 102"/>
              <a:gd name="T53" fmla="*/ 28575 h 29"/>
              <a:gd name="T54" fmla="*/ 104775 w 102"/>
              <a:gd name="T55" fmla="*/ 30162 h 29"/>
              <a:gd name="T56" fmla="*/ 109538 w 102"/>
              <a:gd name="T57" fmla="*/ 31750 h 29"/>
              <a:gd name="T58" fmla="*/ 112713 w 102"/>
              <a:gd name="T59" fmla="*/ 33337 h 29"/>
              <a:gd name="T60" fmla="*/ 117475 w 102"/>
              <a:gd name="T61" fmla="*/ 33337 h 29"/>
              <a:gd name="T62" fmla="*/ 120650 w 102"/>
              <a:gd name="T63" fmla="*/ 34925 h 29"/>
              <a:gd name="T64" fmla="*/ 123825 w 102"/>
              <a:gd name="T65" fmla="*/ 34925 h 29"/>
              <a:gd name="T66" fmla="*/ 127000 w 102"/>
              <a:gd name="T67" fmla="*/ 34925 h 29"/>
              <a:gd name="T68" fmla="*/ 133350 w 102"/>
              <a:gd name="T69" fmla="*/ 34925 h 29"/>
              <a:gd name="T70" fmla="*/ 136525 w 102"/>
              <a:gd name="T71" fmla="*/ 34925 h 29"/>
              <a:gd name="T72" fmla="*/ 138113 w 102"/>
              <a:gd name="T73" fmla="*/ 36512 h 29"/>
              <a:gd name="T74" fmla="*/ 139700 w 102"/>
              <a:gd name="T75" fmla="*/ 38100 h 29"/>
              <a:gd name="T76" fmla="*/ 141288 w 102"/>
              <a:gd name="T77" fmla="*/ 39687 h 29"/>
              <a:gd name="T78" fmla="*/ 142875 w 102"/>
              <a:gd name="T79" fmla="*/ 41275 h 29"/>
              <a:gd name="T80" fmla="*/ 144463 w 102"/>
              <a:gd name="T81" fmla="*/ 42862 h 29"/>
              <a:gd name="T82" fmla="*/ 149225 w 102"/>
              <a:gd name="T83" fmla="*/ 42862 h 29"/>
              <a:gd name="T84" fmla="*/ 152400 w 102"/>
              <a:gd name="T85" fmla="*/ 42862 h 29"/>
              <a:gd name="T86" fmla="*/ 153988 w 102"/>
              <a:gd name="T87" fmla="*/ 44450 h 29"/>
              <a:gd name="T88" fmla="*/ 157163 w 102"/>
              <a:gd name="T89" fmla="*/ 42862 h 29"/>
              <a:gd name="T90" fmla="*/ 157163 w 102"/>
              <a:gd name="T91" fmla="*/ 41275 h 29"/>
              <a:gd name="T92" fmla="*/ 160338 w 102"/>
              <a:gd name="T93" fmla="*/ 34925 h 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2"/>
              <a:gd name="T142" fmla="*/ 0 h 29"/>
              <a:gd name="T143" fmla="*/ 102 w 102"/>
              <a:gd name="T144" fmla="*/ 29 h 2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2" h="29">
                <a:moveTo>
                  <a:pt x="0" y="0"/>
                </a:moveTo>
                <a:lnTo>
                  <a:pt x="3" y="0"/>
                </a:lnTo>
                <a:lnTo>
                  <a:pt x="2" y="0"/>
                </a:lnTo>
                <a:lnTo>
                  <a:pt x="5" y="0"/>
                </a:lnTo>
                <a:lnTo>
                  <a:pt x="6" y="0"/>
                </a:lnTo>
                <a:lnTo>
                  <a:pt x="7" y="1"/>
                </a:lnTo>
                <a:lnTo>
                  <a:pt x="8" y="3"/>
                </a:lnTo>
                <a:lnTo>
                  <a:pt x="10" y="3"/>
                </a:lnTo>
                <a:lnTo>
                  <a:pt x="11" y="4"/>
                </a:lnTo>
                <a:lnTo>
                  <a:pt x="13" y="4"/>
                </a:lnTo>
                <a:lnTo>
                  <a:pt x="15" y="5"/>
                </a:lnTo>
                <a:lnTo>
                  <a:pt x="17" y="7"/>
                </a:lnTo>
                <a:lnTo>
                  <a:pt x="19" y="8"/>
                </a:lnTo>
                <a:lnTo>
                  <a:pt x="21" y="9"/>
                </a:lnTo>
                <a:lnTo>
                  <a:pt x="24" y="10"/>
                </a:lnTo>
                <a:lnTo>
                  <a:pt x="27" y="10"/>
                </a:lnTo>
                <a:lnTo>
                  <a:pt x="31" y="11"/>
                </a:lnTo>
                <a:lnTo>
                  <a:pt x="34" y="12"/>
                </a:lnTo>
                <a:lnTo>
                  <a:pt x="38" y="14"/>
                </a:lnTo>
                <a:lnTo>
                  <a:pt x="41" y="15"/>
                </a:lnTo>
                <a:lnTo>
                  <a:pt x="43" y="15"/>
                </a:lnTo>
                <a:lnTo>
                  <a:pt x="46" y="16"/>
                </a:lnTo>
                <a:lnTo>
                  <a:pt x="48" y="16"/>
                </a:lnTo>
                <a:lnTo>
                  <a:pt x="52" y="16"/>
                </a:lnTo>
                <a:lnTo>
                  <a:pt x="55" y="16"/>
                </a:lnTo>
                <a:lnTo>
                  <a:pt x="58" y="17"/>
                </a:lnTo>
                <a:lnTo>
                  <a:pt x="62" y="18"/>
                </a:lnTo>
                <a:lnTo>
                  <a:pt x="66" y="19"/>
                </a:lnTo>
                <a:lnTo>
                  <a:pt x="69" y="20"/>
                </a:lnTo>
                <a:lnTo>
                  <a:pt x="71" y="21"/>
                </a:lnTo>
                <a:lnTo>
                  <a:pt x="74" y="21"/>
                </a:lnTo>
                <a:lnTo>
                  <a:pt x="76" y="22"/>
                </a:lnTo>
                <a:lnTo>
                  <a:pt x="78" y="22"/>
                </a:lnTo>
                <a:lnTo>
                  <a:pt x="80" y="22"/>
                </a:lnTo>
                <a:lnTo>
                  <a:pt x="84" y="22"/>
                </a:lnTo>
                <a:lnTo>
                  <a:pt x="86" y="22"/>
                </a:lnTo>
                <a:lnTo>
                  <a:pt x="87" y="23"/>
                </a:lnTo>
                <a:lnTo>
                  <a:pt x="88" y="24"/>
                </a:lnTo>
                <a:lnTo>
                  <a:pt x="89" y="25"/>
                </a:lnTo>
                <a:lnTo>
                  <a:pt x="90" y="26"/>
                </a:lnTo>
                <a:lnTo>
                  <a:pt x="91" y="27"/>
                </a:lnTo>
                <a:lnTo>
                  <a:pt x="94" y="27"/>
                </a:lnTo>
                <a:lnTo>
                  <a:pt x="96" y="27"/>
                </a:lnTo>
                <a:lnTo>
                  <a:pt x="97" y="28"/>
                </a:lnTo>
                <a:lnTo>
                  <a:pt x="99" y="27"/>
                </a:lnTo>
                <a:lnTo>
                  <a:pt x="99" y="26"/>
                </a:lnTo>
                <a:lnTo>
                  <a:pt x="101" y="2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4871" name="SMARTPenAnnotation134"/>
          <p:cNvSpPr>
            <a:spLocks/>
          </p:cNvSpPr>
          <p:nvPr/>
        </p:nvSpPr>
        <p:spPr bwMode="auto">
          <a:xfrm>
            <a:off x="8510588" y="3813175"/>
            <a:ext cx="28575" cy="260350"/>
          </a:xfrm>
          <a:custGeom>
            <a:avLst/>
            <a:gdLst>
              <a:gd name="T0" fmla="*/ 0 w 18"/>
              <a:gd name="T1" fmla="*/ 0 h 164"/>
              <a:gd name="T2" fmla="*/ 0 w 18"/>
              <a:gd name="T3" fmla="*/ 20637 h 164"/>
              <a:gd name="T4" fmla="*/ 0 w 18"/>
              <a:gd name="T5" fmla="*/ 25400 h 164"/>
              <a:gd name="T6" fmla="*/ 1588 w 18"/>
              <a:gd name="T7" fmla="*/ 28575 h 164"/>
              <a:gd name="T8" fmla="*/ 4762 w 18"/>
              <a:gd name="T9" fmla="*/ 34925 h 164"/>
              <a:gd name="T10" fmla="*/ 4762 w 18"/>
              <a:gd name="T11" fmla="*/ 38100 h 164"/>
              <a:gd name="T12" fmla="*/ 6350 w 18"/>
              <a:gd name="T13" fmla="*/ 42862 h 164"/>
              <a:gd name="T14" fmla="*/ 6350 w 18"/>
              <a:gd name="T15" fmla="*/ 46037 h 164"/>
              <a:gd name="T16" fmla="*/ 7937 w 18"/>
              <a:gd name="T17" fmla="*/ 50800 h 164"/>
              <a:gd name="T18" fmla="*/ 7937 w 18"/>
              <a:gd name="T19" fmla="*/ 55563 h 164"/>
              <a:gd name="T20" fmla="*/ 7937 w 18"/>
              <a:gd name="T21" fmla="*/ 66675 h 164"/>
              <a:gd name="T22" fmla="*/ 7937 w 18"/>
              <a:gd name="T23" fmla="*/ 125413 h 164"/>
              <a:gd name="T24" fmla="*/ 7937 w 18"/>
              <a:gd name="T25" fmla="*/ 203200 h 164"/>
              <a:gd name="T26" fmla="*/ 9525 w 18"/>
              <a:gd name="T27" fmla="*/ 207963 h 164"/>
              <a:gd name="T28" fmla="*/ 11112 w 18"/>
              <a:gd name="T29" fmla="*/ 212725 h 164"/>
              <a:gd name="T30" fmla="*/ 12700 w 18"/>
              <a:gd name="T31" fmla="*/ 215900 h 164"/>
              <a:gd name="T32" fmla="*/ 14288 w 18"/>
              <a:gd name="T33" fmla="*/ 219075 h 164"/>
              <a:gd name="T34" fmla="*/ 15875 w 18"/>
              <a:gd name="T35" fmla="*/ 222250 h 164"/>
              <a:gd name="T36" fmla="*/ 15875 w 18"/>
              <a:gd name="T37" fmla="*/ 225425 h 164"/>
              <a:gd name="T38" fmla="*/ 17462 w 18"/>
              <a:gd name="T39" fmla="*/ 231775 h 164"/>
              <a:gd name="T40" fmla="*/ 17462 w 18"/>
              <a:gd name="T41" fmla="*/ 239713 h 164"/>
              <a:gd name="T42" fmla="*/ 17462 w 18"/>
              <a:gd name="T43" fmla="*/ 246063 h 164"/>
              <a:gd name="T44" fmla="*/ 17462 w 18"/>
              <a:gd name="T45" fmla="*/ 254000 h 164"/>
              <a:gd name="T46" fmla="*/ 17462 w 18"/>
              <a:gd name="T47" fmla="*/ 255588 h 164"/>
              <a:gd name="T48" fmla="*/ 20637 w 18"/>
              <a:gd name="T49" fmla="*/ 257175 h 164"/>
              <a:gd name="T50" fmla="*/ 26988 w 18"/>
              <a:gd name="T51" fmla="*/ 258763 h 16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8"/>
              <a:gd name="T79" fmla="*/ 0 h 164"/>
              <a:gd name="T80" fmla="*/ 18 w 18"/>
              <a:gd name="T81" fmla="*/ 164 h 16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8" h="164">
                <a:moveTo>
                  <a:pt x="0" y="0"/>
                </a:moveTo>
                <a:lnTo>
                  <a:pt x="0" y="13"/>
                </a:lnTo>
                <a:lnTo>
                  <a:pt x="0" y="16"/>
                </a:lnTo>
                <a:lnTo>
                  <a:pt x="1" y="18"/>
                </a:lnTo>
                <a:lnTo>
                  <a:pt x="3" y="22"/>
                </a:lnTo>
                <a:lnTo>
                  <a:pt x="3" y="24"/>
                </a:lnTo>
                <a:lnTo>
                  <a:pt x="4" y="27"/>
                </a:lnTo>
                <a:lnTo>
                  <a:pt x="4" y="29"/>
                </a:lnTo>
                <a:lnTo>
                  <a:pt x="5" y="32"/>
                </a:lnTo>
                <a:lnTo>
                  <a:pt x="5" y="35"/>
                </a:lnTo>
                <a:lnTo>
                  <a:pt x="5" y="42"/>
                </a:lnTo>
                <a:lnTo>
                  <a:pt x="5" y="79"/>
                </a:lnTo>
                <a:lnTo>
                  <a:pt x="5" y="128"/>
                </a:lnTo>
                <a:lnTo>
                  <a:pt x="6" y="131"/>
                </a:lnTo>
                <a:lnTo>
                  <a:pt x="7" y="134"/>
                </a:lnTo>
                <a:lnTo>
                  <a:pt x="8" y="136"/>
                </a:lnTo>
                <a:lnTo>
                  <a:pt x="9" y="138"/>
                </a:lnTo>
                <a:lnTo>
                  <a:pt x="10" y="140"/>
                </a:lnTo>
                <a:lnTo>
                  <a:pt x="10" y="142"/>
                </a:lnTo>
                <a:lnTo>
                  <a:pt x="11" y="146"/>
                </a:lnTo>
                <a:lnTo>
                  <a:pt x="11" y="151"/>
                </a:lnTo>
                <a:lnTo>
                  <a:pt x="11" y="155"/>
                </a:lnTo>
                <a:lnTo>
                  <a:pt x="11" y="160"/>
                </a:lnTo>
                <a:lnTo>
                  <a:pt x="11" y="161"/>
                </a:lnTo>
                <a:lnTo>
                  <a:pt x="13" y="162"/>
                </a:lnTo>
                <a:lnTo>
                  <a:pt x="17" y="163"/>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4872" name="SMARTPenAnnotation135"/>
          <p:cNvSpPr>
            <a:spLocks/>
          </p:cNvSpPr>
          <p:nvPr/>
        </p:nvSpPr>
        <p:spPr bwMode="auto">
          <a:xfrm>
            <a:off x="8589963" y="3848100"/>
            <a:ext cx="180975" cy="198438"/>
          </a:xfrm>
          <a:custGeom>
            <a:avLst/>
            <a:gdLst>
              <a:gd name="T0" fmla="*/ 17463 w 114"/>
              <a:gd name="T1" fmla="*/ 19050 h 125"/>
              <a:gd name="T2" fmla="*/ 17463 w 114"/>
              <a:gd name="T3" fmla="*/ 14288 h 125"/>
              <a:gd name="T4" fmla="*/ 20638 w 114"/>
              <a:gd name="T5" fmla="*/ 11113 h 125"/>
              <a:gd name="T6" fmla="*/ 30163 w 114"/>
              <a:gd name="T7" fmla="*/ 9525 h 125"/>
              <a:gd name="T8" fmla="*/ 36513 w 114"/>
              <a:gd name="T9" fmla="*/ 6350 h 125"/>
              <a:gd name="T10" fmla="*/ 42863 w 114"/>
              <a:gd name="T11" fmla="*/ 3175 h 125"/>
              <a:gd name="T12" fmla="*/ 47625 w 114"/>
              <a:gd name="T13" fmla="*/ 1588 h 125"/>
              <a:gd name="T14" fmla="*/ 53975 w 114"/>
              <a:gd name="T15" fmla="*/ 1588 h 125"/>
              <a:gd name="T16" fmla="*/ 60325 w 114"/>
              <a:gd name="T17" fmla="*/ 1588 h 125"/>
              <a:gd name="T18" fmla="*/ 100012 w 114"/>
              <a:gd name="T19" fmla="*/ 0 h 125"/>
              <a:gd name="T20" fmla="*/ 104775 w 114"/>
              <a:gd name="T21" fmla="*/ 3175 h 125"/>
              <a:gd name="T22" fmla="*/ 106363 w 114"/>
              <a:gd name="T23" fmla="*/ 6350 h 125"/>
              <a:gd name="T24" fmla="*/ 111125 w 114"/>
              <a:gd name="T25" fmla="*/ 7938 h 125"/>
              <a:gd name="T26" fmla="*/ 123825 w 114"/>
              <a:gd name="T27" fmla="*/ 17463 h 125"/>
              <a:gd name="T28" fmla="*/ 133350 w 114"/>
              <a:gd name="T29" fmla="*/ 25400 h 125"/>
              <a:gd name="T30" fmla="*/ 133350 w 114"/>
              <a:gd name="T31" fmla="*/ 31750 h 125"/>
              <a:gd name="T32" fmla="*/ 134938 w 114"/>
              <a:gd name="T33" fmla="*/ 39688 h 125"/>
              <a:gd name="T34" fmla="*/ 130175 w 114"/>
              <a:gd name="T35" fmla="*/ 47625 h 125"/>
              <a:gd name="T36" fmla="*/ 125413 w 114"/>
              <a:gd name="T37" fmla="*/ 61913 h 125"/>
              <a:gd name="T38" fmla="*/ 115888 w 114"/>
              <a:gd name="T39" fmla="*/ 73025 h 125"/>
              <a:gd name="T40" fmla="*/ 74613 w 114"/>
              <a:gd name="T41" fmla="*/ 112713 h 125"/>
              <a:gd name="T42" fmla="*/ 68263 w 114"/>
              <a:gd name="T43" fmla="*/ 114300 h 125"/>
              <a:gd name="T44" fmla="*/ 63500 w 114"/>
              <a:gd name="T45" fmla="*/ 119063 h 125"/>
              <a:gd name="T46" fmla="*/ 57150 w 114"/>
              <a:gd name="T47" fmla="*/ 123825 h 125"/>
              <a:gd name="T48" fmla="*/ 50800 w 114"/>
              <a:gd name="T49" fmla="*/ 128588 h 125"/>
              <a:gd name="T50" fmla="*/ 44450 w 114"/>
              <a:gd name="T51" fmla="*/ 131763 h 125"/>
              <a:gd name="T52" fmla="*/ 39688 w 114"/>
              <a:gd name="T53" fmla="*/ 133350 h 125"/>
              <a:gd name="T54" fmla="*/ 33338 w 114"/>
              <a:gd name="T55" fmla="*/ 133350 h 125"/>
              <a:gd name="T56" fmla="*/ 26988 w 114"/>
              <a:gd name="T57" fmla="*/ 136525 h 125"/>
              <a:gd name="T58" fmla="*/ 19050 w 114"/>
              <a:gd name="T59" fmla="*/ 147638 h 125"/>
              <a:gd name="T60" fmla="*/ 17463 w 114"/>
              <a:gd name="T61" fmla="*/ 150813 h 125"/>
              <a:gd name="T62" fmla="*/ 12700 w 114"/>
              <a:gd name="T63" fmla="*/ 152400 h 125"/>
              <a:gd name="T64" fmla="*/ 17463 w 114"/>
              <a:gd name="T65" fmla="*/ 160338 h 125"/>
              <a:gd name="T66" fmla="*/ 22225 w 114"/>
              <a:gd name="T67" fmla="*/ 160338 h 125"/>
              <a:gd name="T68" fmla="*/ 30163 w 114"/>
              <a:gd name="T69" fmla="*/ 166688 h 125"/>
              <a:gd name="T70" fmla="*/ 36513 w 114"/>
              <a:gd name="T71" fmla="*/ 168275 h 125"/>
              <a:gd name="T72" fmla="*/ 42863 w 114"/>
              <a:gd name="T73" fmla="*/ 169863 h 125"/>
              <a:gd name="T74" fmla="*/ 47625 w 114"/>
              <a:gd name="T75" fmla="*/ 169863 h 125"/>
              <a:gd name="T76" fmla="*/ 57150 w 114"/>
              <a:gd name="T77" fmla="*/ 173038 h 125"/>
              <a:gd name="T78" fmla="*/ 66675 w 114"/>
              <a:gd name="T79" fmla="*/ 176213 h 125"/>
              <a:gd name="T80" fmla="*/ 77788 w 114"/>
              <a:gd name="T81" fmla="*/ 177800 h 125"/>
              <a:gd name="T82" fmla="*/ 87313 w 114"/>
              <a:gd name="T83" fmla="*/ 179388 h 125"/>
              <a:gd name="T84" fmla="*/ 95250 w 114"/>
              <a:gd name="T85" fmla="*/ 179388 h 125"/>
              <a:gd name="T86" fmla="*/ 101600 w 114"/>
              <a:gd name="T87" fmla="*/ 184150 h 125"/>
              <a:gd name="T88" fmla="*/ 109538 w 114"/>
              <a:gd name="T89" fmla="*/ 185738 h 125"/>
              <a:gd name="T90" fmla="*/ 119063 w 114"/>
              <a:gd name="T91" fmla="*/ 187325 h 125"/>
              <a:gd name="T92" fmla="*/ 127000 w 114"/>
              <a:gd name="T93" fmla="*/ 187325 h 125"/>
              <a:gd name="T94" fmla="*/ 146050 w 114"/>
              <a:gd name="T95" fmla="*/ 187325 h 125"/>
              <a:gd name="T96" fmla="*/ 152400 w 114"/>
              <a:gd name="T97" fmla="*/ 190500 h 125"/>
              <a:gd name="T98" fmla="*/ 163513 w 114"/>
              <a:gd name="T99" fmla="*/ 196850 h 125"/>
              <a:gd name="T100" fmla="*/ 179388 w 114"/>
              <a:gd name="T101" fmla="*/ 196850 h 12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4"/>
              <a:gd name="T154" fmla="*/ 0 h 125"/>
              <a:gd name="T155" fmla="*/ 114 w 114"/>
              <a:gd name="T156" fmla="*/ 125 h 12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4" h="125">
                <a:moveTo>
                  <a:pt x="0" y="23"/>
                </a:moveTo>
                <a:lnTo>
                  <a:pt x="11" y="12"/>
                </a:lnTo>
                <a:lnTo>
                  <a:pt x="11" y="10"/>
                </a:lnTo>
                <a:lnTo>
                  <a:pt x="11" y="9"/>
                </a:lnTo>
                <a:lnTo>
                  <a:pt x="12" y="8"/>
                </a:lnTo>
                <a:lnTo>
                  <a:pt x="13" y="7"/>
                </a:lnTo>
                <a:lnTo>
                  <a:pt x="16" y="7"/>
                </a:lnTo>
                <a:lnTo>
                  <a:pt x="19" y="6"/>
                </a:lnTo>
                <a:lnTo>
                  <a:pt x="21" y="6"/>
                </a:lnTo>
                <a:lnTo>
                  <a:pt x="23" y="4"/>
                </a:lnTo>
                <a:lnTo>
                  <a:pt x="25" y="3"/>
                </a:lnTo>
                <a:lnTo>
                  <a:pt x="27" y="2"/>
                </a:lnTo>
                <a:lnTo>
                  <a:pt x="28" y="2"/>
                </a:lnTo>
                <a:lnTo>
                  <a:pt x="30" y="1"/>
                </a:lnTo>
                <a:lnTo>
                  <a:pt x="32" y="1"/>
                </a:lnTo>
                <a:lnTo>
                  <a:pt x="34" y="1"/>
                </a:lnTo>
                <a:lnTo>
                  <a:pt x="36" y="1"/>
                </a:lnTo>
                <a:lnTo>
                  <a:pt x="38" y="1"/>
                </a:lnTo>
                <a:lnTo>
                  <a:pt x="42" y="0"/>
                </a:lnTo>
                <a:lnTo>
                  <a:pt x="63" y="0"/>
                </a:lnTo>
                <a:lnTo>
                  <a:pt x="65" y="1"/>
                </a:lnTo>
                <a:lnTo>
                  <a:pt x="66" y="2"/>
                </a:lnTo>
                <a:lnTo>
                  <a:pt x="66" y="3"/>
                </a:lnTo>
                <a:lnTo>
                  <a:pt x="67" y="4"/>
                </a:lnTo>
                <a:lnTo>
                  <a:pt x="69" y="5"/>
                </a:lnTo>
                <a:lnTo>
                  <a:pt x="70" y="5"/>
                </a:lnTo>
                <a:lnTo>
                  <a:pt x="74" y="7"/>
                </a:lnTo>
                <a:lnTo>
                  <a:pt x="78" y="11"/>
                </a:lnTo>
                <a:lnTo>
                  <a:pt x="80" y="13"/>
                </a:lnTo>
                <a:lnTo>
                  <a:pt x="84" y="16"/>
                </a:lnTo>
                <a:lnTo>
                  <a:pt x="84" y="17"/>
                </a:lnTo>
                <a:lnTo>
                  <a:pt x="84" y="20"/>
                </a:lnTo>
                <a:lnTo>
                  <a:pt x="85" y="23"/>
                </a:lnTo>
                <a:lnTo>
                  <a:pt x="85" y="25"/>
                </a:lnTo>
                <a:lnTo>
                  <a:pt x="84" y="27"/>
                </a:lnTo>
                <a:lnTo>
                  <a:pt x="82" y="30"/>
                </a:lnTo>
                <a:lnTo>
                  <a:pt x="80" y="34"/>
                </a:lnTo>
                <a:lnTo>
                  <a:pt x="79" y="39"/>
                </a:lnTo>
                <a:lnTo>
                  <a:pt x="76" y="42"/>
                </a:lnTo>
                <a:lnTo>
                  <a:pt x="73" y="46"/>
                </a:lnTo>
                <a:lnTo>
                  <a:pt x="49" y="70"/>
                </a:lnTo>
                <a:lnTo>
                  <a:pt x="47" y="71"/>
                </a:lnTo>
                <a:lnTo>
                  <a:pt x="45" y="72"/>
                </a:lnTo>
                <a:lnTo>
                  <a:pt x="43" y="72"/>
                </a:lnTo>
                <a:lnTo>
                  <a:pt x="41" y="73"/>
                </a:lnTo>
                <a:lnTo>
                  <a:pt x="40" y="75"/>
                </a:lnTo>
                <a:lnTo>
                  <a:pt x="38" y="76"/>
                </a:lnTo>
                <a:lnTo>
                  <a:pt x="36" y="78"/>
                </a:lnTo>
                <a:lnTo>
                  <a:pt x="34" y="79"/>
                </a:lnTo>
                <a:lnTo>
                  <a:pt x="32" y="81"/>
                </a:lnTo>
                <a:lnTo>
                  <a:pt x="30" y="82"/>
                </a:lnTo>
                <a:lnTo>
                  <a:pt x="28" y="83"/>
                </a:lnTo>
                <a:lnTo>
                  <a:pt x="27" y="84"/>
                </a:lnTo>
                <a:lnTo>
                  <a:pt x="25" y="84"/>
                </a:lnTo>
                <a:lnTo>
                  <a:pt x="23" y="84"/>
                </a:lnTo>
                <a:lnTo>
                  <a:pt x="21" y="84"/>
                </a:lnTo>
                <a:lnTo>
                  <a:pt x="19" y="85"/>
                </a:lnTo>
                <a:lnTo>
                  <a:pt x="17" y="86"/>
                </a:lnTo>
                <a:lnTo>
                  <a:pt x="12" y="90"/>
                </a:lnTo>
                <a:lnTo>
                  <a:pt x="12" y="93"/>
                </a:lnTo>
                <a:lnTo>
                  <a:pt x="12" y="95"/>
                </a:lnTo>
                <a:lnTo>
                  <a:pt x="11" y="95"/>
                </a:lnTo>
                <a:lnTo>
                  <a:pt x="9" y="96"/>
                </a:lnTo>
                <a:lnTo>
                  <a:pt x="8" y="96"/>
                </a:lnTo>
                <a:lnTo>
                  <a:pt x="9" y="98"/>
                </a:lnTo>
                <a:lnTo>
                  <a:pt x="11" y="101"/>
                </a:lnTo>
                <a:lnTo>
                  <a:pt x="12" y="101"/>
                </a:lnTo>
                <a:lnTo>
                  <a:pt x="14" y="101"/>
                </a:lnTo>
                <a:lnTo>
                  <a:pt x="16" y="102"/>
                </a:lnTo>
                <a:lnTo>
                  <a:pt x="19" y="105"/>
                </a:lnTo>
                <a:lnTo>
                  <a:pt x="21" y="105"/>
                </a:lnTo>
                <a:lnTo>
                  <a:pt x="23" y="106"/>
                </a:lnTo>
                <a:lnTo>
                  <a:pt x="25" y="106"/>
                </a:lnTo>
                <a:lnTo>
                  <a:pt x="27" y="107"/>
                </a:lnTo>
                <a:lnTo>
                  <a:pt x="28" y="107"/>
                </a:lnTo>
                <a:lnTo>
                  <a:pt x="30" y="107"/>
                </a:lnTo>
                <a:lnTo>
                  <a:pt x="33" y="108"/>
                </a:lnTo>
                <a:lnTo>
                  <a:pt x="36" y="109"/>
                </a:lnTo>
                <a:lnTo>
                  <a:pt x="39" y="110"/>
                </a:lnTo>
                <a:lnTo>
                  <a:pt x="42" y="111"/>
                </a:lnTo>
                <a:lnTo>
                  <a:pt x="46" y="112"/>
                </a:lnTo>
                <a:lnTo>
                  <a:pt x="49" y="112"/>
                </a:lnTo>
                <a:lnTo>
                  <a:pt x="52" y="112"/>
                </a:lnTo>
                <a:lnTo>
                  <a:pt x="55" y="113"/>
                </a:lnTo>
                <a:lnTo>
                  <a:pt x="57" y="113"/>
                </a:lnTo>
                <a:lnTo>
                  <a:pt x="60" y="113"/>
                </a:lnTo>
                <a:lnTo>
                  <a:pt x="62" y="114"/>
                </a:lnTo>
                <a:lnTo>
                  <a:pt x="64" y="116"/>
                </a:lnTo>
                <a:lnTo>
                  <a:pt x="66" y="117"/>
                </a:lnTo>
                <a:lnTo>
                  <a:pt x="69" y="117"/>
                </a:lnTo>
                <a:lnTo>
                  <a:pt x="73" y="118"/>
                </a:lnTo>
                <a:lnTo>
                  <a:pt x="75" y="118"/>
                </a:lnTo>
                <a:lnTo>
                  <a:pt x="78" y="118"/>
                </a:lnTo>
                <a:lnTo>
                  <a:pt x="80" y="118"/>
                </a:lnTo>
                <a:lnTo>
                  <a:pt x="84" y="118"/>
                </a:lnTo>
                <a:lnTo>
                  <a:pt x="92" y="118"/>
                </a:lnTo>
                <a:lnTo>
                  <a:pt x="94" y="119"/>
                </a:lnTo>
                <a:lnTo>
                  <a:pt x="96" y="120"/>
                </a:lnTo>
                <a:lnTo>
                  <a:pt x="100" y="123"/>
                </a:lnTo>
                <a:lnTo>
                  <a:pt x="103" y="124"/>
                </a:lnTo>
                <a:lnTo>
                  <a:pt x="107" y="124"/>
                </a:lnTo>
                <a:lnTo>
                  <a:pt x="113" y="124"/>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4873" name="SMARTPenAnnotation136"/>
          <p:cNvSpPr>
            <a:spLocks/>
          </p:cNvSpPr>
          <p:nvPr/>
        </p:nvSpPr>
        <p:spPr bwMode="auto">
          <a:xfrm>
            <a:off x="6823075" y="5510213"/>
            <a:ext cx="266700" cy="293687"/>
          </a:xfrm>
          <a:custGeom>
            <a:avLst/>
            <a:gdLst>
              <a:gd name="T0" fmla="*/ 117475 w 168"/>
              <a:gd name="T1" fmla="*/ 19050 h 185"/>
              <a:gd name="T2" fmla="*/ 112713 w 168"/>
              <a:gd name="T3" fmla="*/ 26987 h 185"/>
              <a:gd name="T4" fmla="*/ 103188 w 168"/>
              <a:gd name="T5" fmla="*/ 42862 h 185"/>
              <a:gd name="T6" fmla="*/ 88900 w 168"/>
              <a:gd name="T7" fmla="*/ 58737 h 185"/>
              <a:gd name="T8" fmla="*/ 77787 w 168"/>
              <a:gd name="T9" fmla="*/ 76200 h 185"/>
              <a:gd name="T10" fmla="*/ 41275 w 168"/>
              <a:gd name="T11" fmla="*/ 133350 h 185"/>
              <a:gd name="T12" fmla="*/ 28575 w 168"/>
              <a:gd name="T13" fmla="*/ 160337 h 185"/>
              <a:gd name="T14" fmla="*/ 14288 w 168"/>
              <a:gd name="T15" fmla="*/ 187325 h 185"/>
              <a:gd name="T16" fmla="*/ 4762 w 168"/>
              <a:gd name="T17" fmla="*/ 214312 h 185"/>
              <a:gd name="T18" fmla="*/ 0 w 168"/>
              <a:gd name="T19" fmla="*/ 239712 h 185"/>
              <a:gd name="T20" fmla="*/ 0 w 168"/>
              <a:gd name="T21" fmla="*/ 268287 h 185"/>
              <a:gd name="T22" fmla="*/ 11112 w 168"/>
              <a:gd name="T23" fmla="*/ 284162 h 185"/>
              <a:gd name="T24" fmla="*/ 26988 w 168"/>
              <a:gd name="T25" fmla="*/ 292100 h 185"/>
              <a:gd name="T26" fmla="*/ 44450 w 168"/>
              <a:gd name="T27" fmla="*/ 290512 h 185"/>
              <a:gd name="T28" fmla="*/ 82550 w 168"/>
              <a:gd name="T29" fmla="*/ 277812 h 185"/>
              <a:gd name="T30" fmla="*/ 112713 w 168"/>
              <a:gd name="T31" fmla="*/ 263525 h 185"/>
              <a:gd name="T32" fmla="*/ 150812 w 168"/>
              <a:gd name="T33" fmla="*/ 239712 h 185"/>
              <a:gd name="T34" fmla="*/ 177800 w 168"/>
              <a:gd name="T35" fmla="*/ 220662 h 185"/>
              <a:gd name="T36" fmla="*/ 201612 w 168"/>
              <a:gd name="T37" fmla="*/ 195262 h 185"/>
              <a:gd name="T38" fmla="*/ 222250 w 168"/>
              <a:gd name="T39" fmla="*/ 171450 h 185"/>
              <a:gd name="T40" fmla="*/ 239713 w 168"/>
              <a:gd name="T41" fmla="*/ 149225 h 185"/>
              <a:gd name="T42" fmla="*/ 255588 w 168"/>
              <a:gd name="T43" fmla="*/ 123825 h 185"/>
              <a:gd name="T44" fmla="*/ 263525 w 168"/>
              <a:gd name="T45" fmla="*/ 96837 h 185"/>
              <a:gd name="T46" fmla="*/ 263525 w 168"/>
              <a:gd name="T47" fmla="*/ 73025 h 185"/>
              <a:gd name="T48" fmla="*/ 257175 w 168"/>
              <a:gd name="T49" fmla="*/ 53975 h 185"/>
              <a:gd name="T50" fmla="*/ 246063 w 168"/>
              <a:gd name="T51" fmla="*/ 28575 h 185"/>
              <a:gd name="T52" fmla="*/ 231775 w 168"/>
              <a:gd name="T53" fmla="*/ 15875 h 185"/>
              <a:gd name="T54" fmla="*/ 211138 w 168"/>
              <a:gd name="T55" fmla="*/ 6350 h 185"/>
              <a:gd name="T56" fmla="*/ 190500 w 168"/>
              <a:gd name="T57" fmla="*/ 1587 h 185"/>
              <a:gd name="T58" fmla="*/ 166687 w 168"/>
              <a:gd name="T59" fmla="*/ 0 h 185"/>
              <a:gd name="T60" fmla="*/ 141287 w 168"/>
              <a:gd name="T61" fmla="*/ 4762 h 185"/>
              <a:gd name="T62" fmla="*/ 107950 w 168"/>
              <a:gd name="T63" fmla="*/ 15875 h 185"/>
              <a:gd name="T64" fmla="*/ 87312 w 168"/>
              <a:gd name="T65" fmla="*/ 30162 h 185"/>
              <a:gd name="T66" fmla="*/ 61913 w 168"/>
              <a:gd name="T67" fmla="*/ 53975 h 185"/>
              <a:gd name="T68" fmla="*/ 46037 w 168"/>
              <a:gd name="T69" fmla="*/ 71437 h 185"/>
              <a:gd name="T70" fmla="*/ 36512 w 168"/>
              <a:gd name="T71" fmla="*/ 92075 h 185"/>
              <a:gd name="T72" fmla="*/ 23812 w 168"/>
              <a:gd name="T73" fmla="*/ 125412 h 185"/>
              <a:gd name="T74" fmla="*/ 19050 w 168"/>
              <a:gd name="T75" fmla="*/ 146050 h 185"/>
              <a:gd name="T76" fmla="*/ 17462 w 168"/>
              <a:gd name="T77" fmla="*/ 165100 h 185"/>
              <a:gd name="T78" fmla="*/ 22225 w 168"/>
              <a:gd name="T79" fmla="*/ 184150 h 185"/>
              <a:gd name="T80" fmla="*/ 25400 w 168"/>
              <a:gd name="T81" fmla="*/ 201612 h 185"/>
              <a:gd name="T82" fmla="*/ 30163 w 168"/>
              <a:gd name="T83" fmla="*/ 219075 h 185"/>
              <a:gd name="T84" fmla="*/ 44450 w 168"/>
              <a:gd name="T85" fmla="*/ 239712 h 18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8"/>
              <a:gd name="T130" fmla="*/ 0 h 185"/>
              <a:gd name="T131" fmla="*/ 168 w 168"/>
              <a:gd name="T132" fmla="*/ 185 h 18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8" h="185">
                <a:moveTo>
                  <a:pt x="78" y="11"/>
                </a:moveTo>
                <a:lnTo>
                  <a:pt x="75" y="11"/>
                </a:lnTo>
                <a:lnTo>
                  <a:pt x="74" y="12"/>
                </a:lnTo>
                <a:lnTo>
                  <a:pt x="74" y="13"/>
                </a:lnTo>
                <a:lnTo>
                  <a:pt x="73" y="14"/>
                </a:lnTo>
                <a:lnTo>
                  <a:pt x="71" y="17"/>
                </a:lnTo>
                <a:lnTo>
                  <a:pt x="68" y="21"/>
                </a:lnTo>
                <a:lnTo>
                  <a:pt x="67" y="24"/>
                </a:lnTo>
                <a:lnTo>
                  <a:pt x="65" y="27"/>
                </a:lnTo>
                <a:lnTo>
                  <a:pt x="62" y="30"/>
                </a:lnTo>
                <a:lnTo>
                  <a:pt x="60" y="34"/>
                </a:lnTo>
                <a:lnTo>
                  <a:pt x="56" y="37"/>
                </a:lnTo>
                <a:lnTo>
                  <a:pt x="54" y="41"/>
                </a:lnTo>
                <a:lnTo>
                  <a:pt x="51" y="45"/>
                </a:lnTo>
                <a:lnTo>
                  <a:pt x="49" y="48"/>
                </a:lnTo>
                <a:lnTo>
                  <a:pt x="40" y="63"/>
                </a:lnTo>
                <a:lnTo>
                  <a:pt x="29" y="79"/>
                </a:lnTo>
                <a:lnTo>
                  <a:pt x="26" y="84"/>
                </a:lnTo>
                <a:lnTo>
                  <a:pt x="24" y="90"/>
                </a:lnTo>
                <a:lnTo>
                  <a:pt x="21" y="95"/>
                </a:lnTo>
                <a:lnTo>
                  <a:pt x="18" y="101"/>
                </a:lnTo>
                <a:lnTo>
                  <a:pt x="15" y="107"/>
                </a:lnTo>
                <a:lnTo>
                  <a:pt x="12" y="112"/>
                </a:lnTo>
                <a:lnTo>
                  <a:pt x="9" y="118"/>
                </a:lnTo>
                <a:lnTo>
                  <a:pt x="6" y="123"/>
                </a:lnTo>
                <a:lnTo>
                  <a:pt x="4" y="129"/>
                </a:lnTo>
                <a:lnTo>
                  <a:pt x="3" y="135"/>
                </a:lnTo>
                <a:lnTo>
                  <a:pt x="2" y="140"/>
                </a:lnTo>
                <a:lnTo>
                  <a:pt x="1" y="146"/>
                </a:lnTo>
                <a:lnTo>
                  <a:pt x="0" y="151"/>
                </a:lnTo>
                <a:lnTo>
                  <a:pt x="0" y="155"/>
                </a:lnTo>
                <a:lnTo>
                  <a:pt x="0" y="163"/>
                </a:lnTo>
                <a:lnTo>
                  <a:pt x="0" y="169"/>
                </a:lnTo>
                <a:lnTo>
                  <a:pt x="0" y="171"/>
                </a:lnTo>
                <a:lnTo>
                  <a:pt x="3" y="175"/>
                </a:lnTo>
                <a:lnTo>
                  <a:pt x="7" y="179"/>
                </a:lnTo>
                <a:lnTo>
                  <a:pt x="10" y="181"/>
                </a:lnTo>
                <a:lnTo>
                  <a:pt x="14" y="183"/>
                </a:lnTo>
                <a:lnTo>
                  <a:pt x="17" y="184"/>
                </a:lnTo>
                <a:lnTo>
                  <a:pt x="21" y="184"/>
                </a:lnTo>
                <a:lnTo>
                  <a:pt x="24" y="184"/>
                </a:lnTo>
                <a:lnTo>
                  <a:pt x="28" y="183"/>
                </a:lnTo>
                <a:lnTo>
                  <a:pt x="41" y="179"/>
                </a:lnTo>
                <a:lnTo>
                  <a:pt x="46" y="177"/>
                </a:lnTo>
                <a:lnTo>
                  <a:pt x="52" y="175"/>
                </a:lnTo>
                <a:lnTo>
                  <a:pt x="58" y="172"/>
                </a:lnTo>
                <a:lnTo>
                  <a:pt x="65" y="169"/>
                </a:lnTo>
                <a:lnTo>
                  <a:pt x="71" y="166"/>
                </a:lnTo>
                <a:lnTo>
                  <a:pt x="77" y="162"/>
                </a:lnTo>
                <a:lnTo>
                  <a:pt x="83" y="159"/>
                </a:lnTo>
                <a:lnTo>
                  <a:pt x="95" y="151"/>
                </a:lnTo>
                <a:lnTo>
                  <a:pt x="101" y="148"/>
                </a:lnTo>
                <a:lnTo>
                  <a:pt x="106" y="143"/>
                </a:lnTo>
                <a:lnTo>
                  <a:pt x="112" y="139"/>
                </a:lnTo>
                <a:lnTo>
                  <a:pt x="118" y="133"/>
                </a:lnTo>
                <a:lnTo>
                  <a:pt x="123" y="128"/>
                </a:lnTo>
                <a:lnTo>
                  <a:pt x="127" y="123"/>
                </a:lnTo>
                <a:lnTo>
                  <a:pt x="131" y="117"/>
                </a:lnTo>
                <a:lnTo>
                  <a:pt x="136" y="113"/>
                </a:lnTo>
                <a:lnTo>
                  <a:pt x="140" y="108"/>
                </a:lnTo>
                <a:lnTo>
                  <a:pt x="144" y="104"/>
                </a:lnTo>
                <a:lnTo>
                  <a:pt x="147" y="99"/>
                </a:lnTo>
                <a:lnTo>
                  <a:pt x="151" y="94"/>
                </a:lnTo>
                <a:lnTo>
                  <a:pt x="155" y="89"/>
                </a:lnTo>
                <a:lnTo>
                  <a:pt x="158" y="83"/>
                </a:lnTo>
                <a:lnTo>
                  <a:pt x="161" y="78"/>
                </a:lnTo>
                <a:lnTo>
                  <a:pt x="163" y="73"/>
                </a:lnTo>
                <a:lnTo>
                  <a:pt x="165" y="67"/>
                </a:lnTo>
                <a:lnTo>
                  <a:pt x="166" y="61"/>
                </a:lnTo>
                <a:lnTo>
                  <a:pt x="167" y="56"/>
                </a:lnTo>
                <a:lnTo>
                  <a:pt x="167" y="51"/>
                </a:lnTo>
                <a:lnTo>
                  <a:pt x="166" y="46"/>
                </a:lnTo>
                <a:lnTo>
                  <a:pt x="165" y="42"/>
                </a:lnTo>
                <a:lnTo>
                  <a:pt x="163" y="38"/>
                </a:lnTo>
                <a:lnTo>
                  <a:pt x="162" y="34"/>
                </a:lnTo>
                <a:lnTo>
                  <a:pt x="160" y="30"/>
                </a:lnTo>
                <a:lnTo>
                  <a:pt x="159" y="26"/>
                </a:lnTo>
                <a:lnTo>
                  <a:pt x="155" y="18"/>
                </a:lnTo>
                <a:lnTo>
                  <a:pt x="153" y="15"/>
                </a:lnTo>
                <a:lnTo>
                  <a:pt x="150" y="13"/>
                </a:lnTo>
                <a:lnTo>
                  <a:pt x="146" y="10"/>
                </a:lnTo>
                <a:lnTo>
                  <a:pt x="142" y="8"/>
                </a:lnTo>
                <a:lnTo>
                  <a:pt x="138" y="6"/>
                </a:lnTo>
                <a:lnTo>
                  <a:pt x="133" y="4"/>
                </a:lnTo>
                <a:lnTo>
                  <a:pt x="129" y="2"/>
                </a:lnTo>
                <a:lnTo>
                  <a:pt x="124" y="1"/>
                </a:lnTo>
                <a:lnTo>
                  <a:pt x="120" y="1"/>
                </a:lnTo>
                <a:lnTo>
                  <a:pt x="116" y="0"/>
                </a:lnTo>
                <a:lnTo>
                  <a:pt x="111" y="0"/>
                </a:lnTo>
                <a:lnTo>
                  <a:pt x="105" y="0"/>
                </a:lnTo>
                <a:lnTo>
                  <a:pt x="100" y="0"/>
                </a:lnTo>
                <a:lnTo>
                  <a:pt x="95" y="1"/>
                </a:lnTo>
                <a:lnTo>
                  <a:pt x="89" y="3"/>
                </a:lnTo>
                <a:lnTo>
                  <a:pt x="84" y="4"/>
                </a:lnTo>
                <a:lnTo>
                  <a:pt x="73" y="7"/>
                </a:lnTo>
                <a:lnTo>
                  <a:pt x="68" y="10"/>
                </a:lnTo>
                <a:lnTo>
                  <a:pt x="63" y="13"/>
                </a:lnTo>
                <a:lnTo>
                  <a:pt x="59" y="16"/>
                </a:lnTo>
                <a:lnTo>
                  <a:pt x="55" y="19"/>
                </a:lnTo>
                <a:lnTo>
                  <a:pt x="51" y="23"/>
                </a:lnTo>
                <a:lnTo>
                  <a:pt x="47" y="26"/>
                </a:lnTo>
                <a:lnTo>
                  <a:pt x="39" y="34"/>
                </a:lnTo>
                <a:lnTo>
                  <a:pt x="35" y="37"/>
                </a:lnTo>
                <a:lnTo>
                  <a:pt x="32" y="41"/>
                </a:lnTo>
                <a:lnTo>
                  <a:pt x="29" y="45"/>
                </a:lnTo>
                <a:lnTo>
                  <a:pt x="27" y="48"/>
                </a:lnTo>
                <a:lnTo>
                  <a:pt x="25" y="53"/>
                </a:lnTo>
                <a:lnTo>
                  <a:pt x="23" y="58"/>
                </a:lnTo>
                <a:lnTo>
                  <a:pt x="20" y="63"/>
                </a:lnTo>
                <a:lnTo>
                  <a:pt x="17" y="73"/>
                </a:lnTo>
                <a:lnTo>
                  <a:pt x="15" y="79"/>
                </a:lnTo>
                <a:lnTo>
                  <a:pt x="13" y="84"/>
                </a:lnTo>
                <a:lnTo>
                  <a:pt x="12" y="88"/>
                </a:lnTo>
                <a:lnTo>
                  <a:pt x="12" y="92"/>
                </a:lnTo>
                <a:lnTo>
                  <a:pt x="12" y="96"/>
                </a:lnTo>
                <a:lnTo>
                  <a:pt x="11" y="100"/>
                </a:lnTo>
                <a:lnTo>
                  <a:pt x="11" y="104"/>
                </a:lnTo>
                <a:lnTo>
                  <a:pt x="12" y="108"/>
                </a:lnTo>
                <a:lnTo>
                  <a:pt x="13" y="112"/>
                </a:lnTo>
                <a:lnTo>
                  <a:pt x="14" y="116"/>
                </a:lnTo>
                <a:lnTo>
                  <a:pt x="15" y="120"/>
                </a:lnTo>
                <a:lnTo>
                  <a:pt x="15" y="123"/>
                </a:lnTo>
                <a:lnTo>
                  <a:pt x="16" y="127"/>
                </a:lnTo>
                <a:lnTo>
                  <a:pt x="16" y="131"/>
                </a:lnTo>
                <a:lnTo>
                  <a:pt x="18" y="135"/>
                </a:lnTo>
                <a:lnTo>
                  <a:pt x="19" y="138"/>
                </a:lnTo>
                <a:lnTo>
                  <a:pt x="21" y="141"/>
                </a:lnTo>
                <a:lnTo>
                  <a:pt x="24" y="147"/>
                </a:lnTo>
                <a:lnTo>
                  <a:pt x="28" y="151"/>
                </a:lnTo>
                <a:lnTo>
                  <a:pt x="33" y="157"/>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4874" name="SMARTPenAnnotation137"/>
          <p:cNvSpPr>
            <a:spLocks/>
          </p:cNvSpPr>
          <p:nvPr/>
        </p:nvSpPr>
        <p:spPr bwMode="auto">
          <a:xfrm>
            <a:off x="7089775" y="5545138"/>
            <a:ext cx="117475" cy="269875"/>
          </a:xfrm>
          <a:custGeom>
            <a:avLst/>
            <a:gdLst>
              <a:gd name="T0" fmla="*/ 39687 w 74"/>
              <a:gd name="T1" fmla="*/ 4762 h 170"/>
              <a:gd name="T2" fmla="*/ 38100 w 74"/>
              <a:gd name="T3" fmla="*/ 12700 h 170"/>
              <a:gd name="T4" fmla="*/ 36512 w 74"/>
              <a:gd name="T5" fmla="*/ 22225 h 170"/>
              <a:gd name="T6" fmla="*/ 31750 w 74"/>
              <a:gd name="T7" fmla="*/ 33338 h 170"/>
              <a:gd name="T8" fmla="*/ 23812 w 74"/>
              <a:gd name="T9" fmla="*/ 55563 h 170"/>
              <a:gd name="T10" fmla="*/ 17462 w 74"/>
              <a:gd name="T11" fmla="*/ 69850 h 170"/>
              <a:gd name="T12" fmla="*/ 12700 w 74"/>
              <a:gd name="T13" fmla="*/ 84137 h 170"/>
              <a:gd name="T14" fmla="*/ 11112 w 74"/>
              <a:gd name="T15" fmla="*/ 100012 h 170"/>
              <a:gd name="T16" fmla="*/ 7937 w 74"/>
              <a:gd name="T17" fmla="*/ 117475 h 170"/>
              <a:gd name="T18" fmla="*/ 3175 w 74"/>
              <a:gd name="T19" fmla="*/ 134938 h 170"/>
              <a:gd name="T20" fmla="*/ 1588 w 74"/>
              <a:gd name="T21" fmla="*/ 152400 h 170"/>
              <a:gd name="T22" fmla="*/ 1588 w 74"/>
              <a:gd name="T23" fmla="*/ 179387 h 170"/>
              <a:gd name="T24" fmla="*/ 1588 w 74"/>
              <a:gd name="T25" fmla="*/ 207963 h 170"/>
              <a:gd name="T26" fmla="*/ 4762 w 74"/>
              <a:gd name="T27" fmla="*/ 220663 h 170"/>
              <a:gd name="T28" fmla="*/ 9525 w 74"/>
              <a:gd name="T29" fmla="*/ 231775 h 170"/>
              <a:gd name="T30" fmla="*/ 14288 w 74"/>
              <a:gd name="T31" fmla="*/ 242888 h 170"/>
              <a:gd name="T32" fmla="*/ 20637 w 74"/>
              <a:gd name="T33" fmla="*/ 258763 h 170"/>
              <a:gd name="T34" fmla="*/ 25400 w 74"/>
              <a:gd name="T35" fmla="*/ 263525 h 170"/>
              <a:gd name="T36" fmla="*/ 30162 w 74"/>
              <a:gd name="T37" fmla="*/ 266700 h 170"/>
              <a:gd name="T38" fmla="*/ 36512 w 74"/>
              <a:gd name="T39" fmla="*/ 265113 h 170"/>
              <a:gd name="T40" fmla="*/ 42862 w 74"/>
              <a:gd name="T41" fmla="*/ 260350 h 170"/>
              <a:gd name="T42" fmla="*/ 47625 w 74"/>
              <a:gd name="T43" fmla="*/ 255588 h 170"/>
              <a:gd name="T44" fmla="*/ 57150 w 74"/>
              <a:gd name="T45" fmla="*/ 247650 h 170"/>
              <a:gd name="T46" fmla="*/ 63500 w 74"/>
              <a:gd name="T47" fmla="*/ 238125 h 170"/>
              <a:gd name="T48" fmla="*/ 68262 w 74"/>
              <a:gd name="T49" fmla="*/ 227013 h 170"/>
              <a:gd name="T50" fmla="*/ 74612 w 74"/>
              <a:gd name="T51" fmla="*/ 212725 h 170"/>
              <a:gd name="T52" fmla="*/ 80962 w 74"/>
              <a:gd name="T53" fmla="*/ 198437 h 170"/>
              <a:gd name="T54" fmla="*/ 92075 w 74"/>
              <a:gd name="T55" fmla="*/ 173037 h 170"/>
              <a:gd name="T56" fmla="*/ 95250 w 74"/>
              <a:gd name="T57" fmla="*/ 158750 h 170"/>
              <a:gd name="T58" fmla="*/ 98425 w 74"/>
              <a:gd name="T59" fmla="*/ 141287 h 170"/>
              <a:gd name="T60" fmla="*/ 103188 w 74"/>
              <a:gd name="T61" fmla="*/ 125413 h 170"/>
              <a:gd name="T62" fmla="*/ 104775 w 74"/>
              <a:gd name="T63" fmla="*/ 109538 h 170"/>
              <a:gd name="T64" fmla="*/ 106363 w 74"/>
              <a:gd name="T65" fmla="*/ 96837 h 170"/>
              <a:gd name="T66" fmla="*/ 106363 w 74"/>
              <a:gd name="T67" fmla="*/ 84137 h 170"/>
              <a:gd name="T68" fmla="*/ 109538 w 74"/>
              <a:gd name="T69" fmla="*/ 71437 h 170"/>
              <a:gd name="T70" fmla="*/ 114300 w 74"/>
              <a:gd name="T71" fmla="*/ 60325 h 170"/>
              <a:gd name="T72" fmla="*/ 115888 w 74"/>
              <a:gd name="T73" fmla="*/ 47625 h 170"/>
              <a:gd name="T74" fmla="*/ 111125 w 74"/>
              <a:gd name="T75" fmla="*/ 41275 h 170"/>
              <a:gd name="T76" fmla="*/ 112713 w 74"/>
              <a:gd name="T77" fmla="*/ 38100 h 170"/>
              <a:gd name="T78" fmla="*/ 112713 w 74"/>
              <a:gd name="T79" fmla="*/ 38100 h 170"/>
              <a:gd name="T80" fmla="*/ 109538 w 74"/>
              <a:gd name="T81" fmla="*/ 42862 h 170"/>
              <a:gd name="T82" fmla="*/ 107950 w 74"/>
              <a:gd name="T83" fmla="*/ 57150 h 170"/>
              <a:gd name="T84" fmla="*/ 107950 w 74"/>
              <a:gd name="T85" fmla="*/ 73025 h 170"/>
              <a:gd name="T86" fmla="*/ 104775 w 74"/>
              <a:gd name="T87" fmla="*/ 82550 h 170"/>
              <a:gd name="T88" fmla="*/ 101600 w 74"/>
              <a:gd name="T89" fmla="*/ 93662 h 170"/>
              <a:gd name="T90" fmla="*/ 100012 w 74"/>
              <a:gd name="T91" fmla="*/ 104775 h 170"/>
              <a:gd name="T92" fmla="*/ 98425 w 74"/>
              <a:gd name="T93" fmla="*/ 127000 h 170"/>
              <a:gd name="T94" fmla="*/ 98425 w 74"/>
              <a:gd name="T95" fmla="*/ 268288 h 17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4"/>
              <a:gd name="T145" fmla="*/ 0 h 170"/>
              <a:gd name="T146" fmla="*/ 74 w 74"/>
              <a:gd name="T147" fmla="*/ 170 h 17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4" h="170">
                <a:moveTo>
                  <a:pt x="28" y="0"/>
                </a:moveTo>
                <a:lnTo>
                  <a:pt x="25" y="3"/>
                </a:lnTo>
                <a:lnTo>
                  <a:pt x="25" y="5"/>
                </a:lnTo>
                <a:lnTo>
                  <a:pt x="24" y="8"/>
                </a:lnTo>
                <a:lnTo>
                  <a:pt x="24" y="11"/>
                </a:lnTo>
                <a:lnTo>
                  <a:pt x="23" y="14"/>
                </a:lnTo>
                <a:lnTo>
                  <a:pt x="21" y="18"/>
                </a:lnTo>
                <a:lnTo>
                  <a:pt x="20" y="21"/>
                </a:lnTo>
                <a:lnTo>
                  <a:pt x="18" y="25"/>
                </a:lnTo>
                <a:lnTo>
                  <a:pt x="15" y="35"/>
                </a:lnTo>
                <a:lnTo>
                  <a:pt x="13" y="40"/>
                </a:lnTo>
                <a:lnTo>
                  <a:pt x="11" y="44"/>
                </a:lnTo>
                <a:lnTo>
                  <a:pt x="10" y="48"/>
                </a:lnTo>
                <a:lnTo>
                  <a:pt x="8" y="53"/>
                </a:lnTo>
                <a:lnTo>
                  <a:pt x="8" y="58"/>
                </a:lnTo>
                <a:lnTo>
                  <a:pt x="7" y="63"/>
                </a:lnTo>
                <a:lnTo>
                  <a:pt x="6" y="68"/>
                </a:lnTo>
                <a:lnTo>
                  <a:pt x="5" y="74"/>
                </a:lnTo>
                <a:lnTo>
                  <a:pt x="3" y="79"/>
                </a:lnTo>
                <a:lnTo>
                  <a:pt x="2" y="85"/>
                </a:lnTo>
                <a:lnTo>
                  <a:pt x="2" y="90"/>
                </a:lnTo>
                <a:lnTo>
                  <a:pt x="1" y="96"/>
                </a:lnTo>
                <a:lnTo>
                  <a:pt x="1" y="101"/>
                </a:lnTo>
                <a:lnTo>
                  <a:pt x="1" y="113"/>
                </a:lnTo>
                <a:lnTo>
                  <a:pt x="0" y="127"/>
                </a:lnTo>
                <a:lnTo>
                  <a:pt x="1" y="131"/>
                </a:lnTo>
                <a:lnTo>
                  <a:pt x="2" y="135"/>
                </a:lnTo>
                <a:lnTo>
                  <a:pt x="3" y="139"/>
                </a:lnTo>
                <a:lnTo>
                  <a:pt x="5" y="142"/>
                </a:lnTo>
                <a:lnTo>
                  <a:pt x="6" y="146"/>
                </a:lnTo>
                <a:lnTo>
                  <a:pt x="8" y="150"/>
                </a:lnTo>
                <a:lnTo>
                  <a:pt x="9" y="153"/>
                </a:lnTo>
                <a:lnTo>
                  <a:pt x="10" y="158"/>
                </a:lnTo>
                <a:lnTo>
                  <a:pt x="13" y="163"/>
                </a:lnTo>
                <a:lnTo>
                  <a:pt x="14" y="165"/>
                </a:lnTo>
                <a:lnTo>
                  <a:pt x="16" y="166"/>
                </a:lnTo>
                <a:lnTo>
                  <a:pt x="17" y="167"/>
                </a:lnTo>
                <a:lnTo>
                  <a:pt x="19" y="168"/>
                </a:lnTo>
                <a:lnTo>
                  <a:pt x="21" y="167"/>
                </a:lnTo>
                <a:lnTo>
                  <a:pt x="23" y="167"/>
                </a:lnTo>
                <a:lnTo>
                  <a:pt x="25" y="166"/>
                </a:lnTo>
                <a:lnTo>
                  <a:pt x="27" y="164"/>
                </a:lnTo>
                <a:lnTo>
                  <a:pt x="28" y="163"/>
                </a:lnTo>
                <a:lnTo>
                  <a:pt x="30" y="161"/>
                </a:lnTo>
                <a:lnTo>
                  <a:pt x="34" y="157"/>
                </a:lnTo>
                <a:lnTo>
                  <a:pt x="36" y="156"/>
                </a:lnTo>
                <a:lnTo>
                  <a:pt x="38" y="153"/>
                </a:lnTo>
                <a:lnTo>
                  <a:pt x="40" y="150"/>
                </a:lnTo>
                <a:lnTo>
                  <a:pt x="42" y="147"/>
                </a:lnTo>
                <a:lnTo>
                  <a:pt x="43" y="143"/>
                </a:lnTo>
                <a:lnTo>
                  <a:pt x="45" y="139"/>
                </a:lnTo>
                <a:lnTo>
                  <a:pt x="47" y="134"/>
                </a:lnTo>
                <a:lnTo>
                  <a:pt x="49" y="129"/>
                </a:lnTo>
                <a:lnTo>
                  <a:pt x="51" y="125"/>
                </a:lnTo>
                <a:lnTo>
                  <a:pt x="55" y="117"/>
                </a:lnTo>
                <a:lnTo>
                  <a:pt x="58" y="109"/>
                </a:lnTo>
                <a:lnTo>
                  <a:pt x="60" y="105"/>
                </a:lnTo>
                <a:lnTo>
                  <a:pt x="60" y="100"/>
                </a:lnTo>
                <a:lnTo>
                  <a:pt x="61" y="95"/>
                </a:lnTo>
                <a:lnTo>
                  <a:pt x="62" y="89"/>
                </a:lnTo>
                <a:lnTo>
                  <a:pt x="63" y="84"/>
                </a:lnTo>
                <a:lnTo>
                  <a:pt x="65" y="79"/>
                </a:lnTo>
                <a:lnTo>
                  <a:pt x="66" y="74"/>
                </a:lnTo>
                <a:lnTo>
                  <a:pt x="66" y="69"/>
                </a:lnTo>
                <a:lnTo>
                  <a:pt x="67" y="65"/>
                </a:lnTo>
                <a:lnTo>
                  <a:pt x="67" y="61"/>
                </a:lnTo>
                <a:lnTo>
                  <a:pt x="67" y="57"/>
                </a:lnTo>
                <a:lnTo>
                  <a:pt x="67" y="53"/>
                </a:lnTo>
                <a:lnTo>
                  <a:pt x="68" y="49"/>
                </a:lnTo>
                <a:lnTo>
                  <a:pt x="69" y="45"/>
                </a:lnTo>
                <a:lnTo>
                  <a:pt x="71" y="41"/>
                </a:lnTo>
                <a:lnTo>
                  <a:pt x="72" y="38"/>
                </a:lnTo>
                <a:lnTo>
                  <a:pt x="73" y="33"/>
                </a:lnTo>
                <a:lnTo>
                  <a:pt x="73" y="30"/>
                </a:lnTo>
                <a:lnTo>
                  <a:pt x="73" y="29"/>
                </a:lnTo>
                <a:lnTo>
                  <a:pt x="70" y="26"/>
                </a:lnTo>
                <a:lnTo>
                  <a:pt x="70" y="25"/>
                </a:lnTo>
                <a:lnTo>
                  <a:pt x="71" y="24"/>
                </a:lnTo>
                <a:lnTo>
                  <a:pt x="70" y="26"/>
                </a:lnTo>
                <a:lnTo>
                  <a:pt x="69" y="27"/>
                </a:lnTo>
                <a:lnTo>
                  <a:pt x="68" y="31"/>
                </a:lnTo>
                <a:lnTo>
                  <a:pt x="68" y="36"/>
                </a:lnTo>
                <a:lnTo>
                  <a:pt x="68" y="44"/>
                </a:lnTo>
                <a:lnTo>
                  <a:pt x="68" y="46"/>
                </a:lnTo>
                <a:lnTo>
                  <a:pt x="67" y="49"/>
                </a:lnTo>
                <a:lnTo>
                  <a:pt x="66" y="52"/>
                </a:lnTo>
                <a:lnTo>
                  <a:pt x="65" y="55"/>
                </a:lnTo>
                <a:lnTo>
                  <a:pt x="64" y="59"/>
                </a:lnTo>
                <a:lnTo>
                  <a:pt x="63" y="62"/>
                </a:lnTo>
                <a:lnTo>
                  <a:pt x="63" y="66"/>
                </a:lnTo>
                <a:lnTo>
                  <a:pt x="63" y="70"/>
                </a:lnTo>
                <a:lnTo>
                  <a:pt x="62" y="80"/>
                </a:lnTo>
                <a:lnTo>
                  <a:pt x="62" y="103"/>
                </a:lnTo>
                <a:lnTo>
                  <a:pt x="62" y="169"/>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4875" name="SMARTPenAnnotation138"/>
          <p:cNvSpPr>
            <a:spLocks/>
          </p:cNvSpPr>
          <p:nvPr/>
        </p:nvSpPr>
        <p:spPr bwMode="auto">
          <a:xfrm>
            <a:off x="7296150" y="5562600"/>
            <a:ext cx="68263" cy="279400"/>
          </a:xfrm>
          <a:custGeom>
            <a:avLst/>
            <a:gdLst>
              <a:gd name="T0" fmla="*/ 61913 w 43"/>
              <a:gd name="T1" fmla="*/ 0 h 176"/>
              <a:gd name="T2" fmla="*/ 66675 w 43"/>
              <a:gd name="T3" fmla="*/ 0 h 176"/>
              <a:gd name="T4" fmla="*/ 66675 w 43"/>
              <a:gd name="T5" fmla="*/ 1588 h 176"/>
              <a:gd name="T6" fmla="*/ 66675 w 43"/>
              <a:gd name="T7" fmla="*/ 3175 h 176"/>
              <a:gd name="T8" fmla="*/ 65088 w 43"/>
              <a:gd name="T9" fmla="*/ 4762 h 176"/>
              <a:gd name="T10" fmla="*/ 63500 w 43"/>
              <a:gd name="T11" fmla="*/ 9525 h 176"/>
              <a:gd name="T12" fmla="*/ 61913 w 43"/>
              <a:gd name="T13" fmla="*/ 19050 h 176"/>
              <a:gd name="T14" fmla="*/ 61913 w 43"/>
              <a:gd name="T15" fmla="*/ 22225 h 176"/>
              <a:gd name="T16" fmla="*/ 60325 w 43"/>
              <a:gd name="T17" fmla="*/ 25400 h 176"/>
              <a:gd name="T18" fmla="*/ 58738 w 43"/>
              <a:gd name="T19" fmla="*/ 30163 h 176"/>
              <a:gd name="T20" fmla="*/ 57150 w 43"/>
              <a:gd name="T21" fmla="*/ 34925 h 176"/>
              <a:gd name="T22" fmla="*/ 55563 w 43"/>
              <a:gd name="T23" fmla="*/ 41275 h 176"/>
              <a:gd name="T24" fmla="*/ 49213 w 43"/>
              <a:gd name="T25" fmla="*/ 52388 h 176"/>
              <a:gd name="T26" fmla="*/ 47625 w 43"/>
              <a:gd name="T27" fmla="*/ 57150 h 176"/>
              <a:gd name="T28" fmla="*/ 46038 w 43"/>
              <a:gd name="T29" fmla="*/ 63500 h 176"/>
              <a:gd name="T30" fmla="*/ 46038 w 43"/>
              <a:gd name="T31" fmla="*/ 69850 h 176"/>
              <a:gd name="T32" fmla="*/ 44450 w 43"/>
              <a:gd name="T33" fmla="*/ 74612 h 176"/>
              <a:gd name="T34" fmla="*/ 42863 w 43"/>
              <a:gd name="T35" fmla="*/ 80962 h 176"/>
              <a:gd name="T36" fmla="*/ 39688 w 43"/>
              <a:gd name="T37" fmla="*/ 87312 h 176"/>
              <a:gd name="T38" fmla="*/ 34925 w 43"/>
              <a:gd name="T39" fmla="*/ 101600 h 176"/>
              <a:gd name="T40" fmla="*/ 23813 w 43"/>
              <a:gd name="T41" fmla="*/ 134938 h 176"/>
              <a:gd name="T42" fmla="*/ 20638 w 43"/>
              <a:gd name="T43" fmla="*/ 142875 h 176"/>
              <a:gd name="T44" fmla="*/ 17463 w 43"/>
              <a:gd name="T45" fmla="*/ 149225 h 176"/>
              <a:gd name="T46" fmla="*/ 14288 w 43"/>
              <a:gd name="T47" fmla="*/ 157162 h 176"/>
              <a:gd name="T48" fmla="*/ 12700 w 43"/>
              <a:gd name="T49" fmla="*/ 163512 h 176"/>
              <a:gd name="T50" fmla="*/ 11113 w 43"/>
              <a:gd name="T51" fmla="*/ 171450 h 176"/>
              <a:gd name="T52" fmla="*/ 9525 w 43"/>
              <a:gd name="T53" fmla="*/ 180975 h 176"/>
              <a:gd name="T54" fmla="*/ 9525 w 43"/>
              <a:gd name="T55" fmla="*/ 187325 h 176"/>
              <a:gd name="T56" fmla="*/ 9525 w 43"/>
              <a:gd name="T57" fmla="*/ 195262 h 176"/>
              <a:gd name="T58" fmla="*/ 9525 w 43"/>
              <a:gd name="T59" fmla="*/ 201612 h 176"/>
              <a:gd name="T60" fmla="*/ 7938 w 43"/>
              <a:gd name="T61" fmla="*/ 225425 h 176"/>
              <a:gd name="T62" fmla="*/ 7938 w 43"/>
              <a:gd name="T63" fmla="*/ 271463 h 176"/>
              <a:gd name="T64" fmla="*/ 7938 w 43"/>
              <a:gd name="T65" fmla="*/ 273050 h 176"/>
              <a:gd name="T66" fmla="*/ 6350 w 43"/>
              <a:gd name="T67" fmla="*/ 274638 h 176"/>
              <a:gd name="T68" fmla="*/ 0 w 43"/>
              <a:gd name="T69" fmla="*/ 277813 h 17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3"/>
              <a:gd name="T106" fmla="*/ 0 h 176"/>
              <a:gd name="T107" fmla="*/ 43 w 43"/>
              <a:gd name="T108" fmla="*/ 176 h 17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3" h="176">
                <a:moveTo>
                  <a:pt x="39" y="0"/>
                </a:moveTo>
                <a:lnTo>
                  <a:pt x="42" y="0"/>
                </a:lnTo>
                <a:lnTo>
                  <a:pt x="42" y="1"/>
                </a:lnTo>
                <a:lnTo>
                  <a:pt x="42" y="2"/>
                </a:lnTo>
                <a:lnTo>
                  <a:pt x="41" y="3"/>
                </a:lnTo>
                <a:lnTo>
                  <a:pt x="40" y="6"/>
                </a:lnTo>
                <a:lnTo>
                  <a:pt x="39" y="12"/>
                </a:lnTo>
                <a:lnTo>
                  <a:pt x="39" y="14"/>
                </a:lnTo>
                <a:lnTo>
                  <a:pt x="38" y="16"/>
                </a:lnTo>
                <a:lnTo>
                  <a:pt x="37" y="19"/>
                </a:lnTo>
                <a:lnTo>
                  <a:pt x="36" y="22"/>
                </a:lnTo>
                <a:lnTo>
                  <a:pt x="35" y="26"/>
                </a:lnTo>
                <a:lnTo>
                  <a:pt x="31" y="33"/>
                </a:lnTo>
                <a:lnTo>
                  <a:pt x="30" y="36"/>
                </a:lnTo>
                <a:lnTo>
                  <a:pt x="29" y="40"/>
                </a:lnTo>
                <a:lnTo>
                  <a:pt x="29" y="44"/>
                </a:lnTo>
                <a:lnTo>
                  <a:pt x="28" y="47"/>
                </a:lnTo>
                <a:lnTo>
                  <a:pt x="27" y="51"/>
                </a:lnTo>
                <a:lnTo>
                  <a:pt x="25" y="55"/>
                </a:lnTo>
                <a:lnTo>
                  <a:pt x="22" y="64"/>
                </a:lnTo>
                <a:lnTo>
                  <a:pt x="15" y="85"/>
                </a:lnTo>
                <a:lnTo>
                  <a:pt x="13" y="90"/>
                </a:lnTo>
                <a:lnTo>
                  <a:pt x="11" y="94"/>
                </a:lnTo>
                <a:lnTo>
                  <a:pt x="9" y="99"/>
                </a:lnTo>
                <a:lnTo>
                  <a:pt x="8" y="103"/>
                </a:lnTo>
                <a:lnTo>
                  <a:pt x="7" y="108"/>
                </a:lnTo>
                <a:lnTo>
                  <a:pt x="6" y="114"/>
                </a:lnTo>
                <a:lnTo>
                  <a:pt x="6" y="118"/>
                </a:lnTo>
                <a:lnTo>
                  <a:pt x="6" y="123"/>
                </a:lnTo>
                <a:lnTo>
                  <a:pt x="6" y="127"/>
                </a:lnTo>
                <a:lnTo>
                  <a:pt x="5" y="142"/>
                </a:lnTo>
                <a:lnTo>
                  <a:pt x="5" y="171"/>
                </a:lnTo>
                <a:lnTo>
                  <a:pt x="5" y="172"/>
                </a:lnTo>
                <a:lnTo>
                  <a:pt x="4" y="173"/>
                </a:lnTo>
                <a:lnTo>
                  <a:pt x="0" y="17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4876" name="SMARTPenAnnotation139"/>
          <p:cNvSpPr>
            <a:spLocks/>
          </p:cNvSpPr>
          <p:nvPr/>
        </p:nvSpPr>
        <p:spPr bwMode="auto">
          <a:xfrm>
            <a:off x="7205663" y="5616575"/>
            <a:ext cx="269875" cy="19050"/>
          </a:xfrm>
          <a:custGeom>
            <a:avLst/>
            <a:gdLst>
              <a:gd name="T0" fmla="*/ 0 w 170"/>
              <a:gd name="T1" fmla="*/ 17463 h 12"/>
              <a:gd name="T2" fmla="*/ 4762 w 170"/>
              <a:gd name="T3" fmla="*/ 12700 h 12"/>
              <a:gd name="T4" fmla="*/ 7938 w 170"/>
              <a:gd name="T5" fmla="*/ 12700 h 12"/>
              <a:gd name="T6" fmla="*/ 9525 w 170"/>
              <a:gd name="T7" fmla="*/ 11112 h 12"/>
              <a:gd name="T8" fmla="*/ 12700 w 170"/>
              <a:gd name="T9" fmla="*/ 11112 h 12"/>
              <a:gd name="T10" fmla="*/ 15875 w 170"/>
              <a:gd name="T11" fmla="*/ 9525 h 12"/>
              <a:gd name="T12" fmla="*/ 22225 w 170"/>
              <a:gd name="T13" fmla="*/ 9525 h 12"/>
              <a:gd name="T14" fmla="*/ 33338 w 170"/>
              <a:gd name="T15" fmla="*/ 9525 h 12"/>
              <a:gd name="T16" fmla="*/ 242888 w 170"/>
              <a:gd name="T17" fmla="*/ 9525 h 12"/>
              <a:gd name="T18" fmla="*/ 246063 w 170"/>
              <a:gd name="T19" fmla="*/ 7938 h 12"/>
              <a:gd name="T20" fmla="*/ 249238 w 170"/>
              <a:gd name="T21" fmla="*/ 6350 h 12"/>
              <a:gd name="T22" fmla="*/ 257175 w 170"/>
              <a:gd name="T23" fmla="*/ 1588 h 12"/>
              <a:gd name="T24" fmla="*/ 258763 w 170"/>
              <a:gd name="T25" fmla="*/ 1588 h 12"/>
              <a:gd name="T26" fmla="*/ 263525 w 170"/>
              <a:gd name="T27" fmla="*/ 0 h 12"/>
              <a:gd name="T28" fmla="*/ 268288 w 170"/>
              <a:gd name="T29" fmla="*/ 0 h 12"/>
              <a:gd name="T30" fmla="*/ 268288 w 170"/>
              <a:gd name="T31" fmla="*/ 0 h 12"/>
              <a:gd name="T32" fmla="*/ 268288 w 170"/>
              <a:gd name="T33" fmla="*/ 0 h 12"/>
              <a:gd name="T34" fmla="*/ 268288 w 170"/>
              <a:gd name="T35" fmla="*/ 9525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0"/>
              <a:gd name="T55" fmla="*/ 0 h 12"/>
              <a:gd name="T56" fmla="*/ 170 w 170"/>
              <a:gd name="T57" fmla="*/ 12 h 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0" h="12">
                <a:moveTo>
                  <a:pt x="0" y="11"/>
                </a:moveTo>
                <a:lnTo>
                  <a:pt x="3" y="8"/>
                </a:lnTo>
                <a:lnTo>
                  <a:pt x="5" y="8"/>
                </a:lnTo>
                <a:lnTo>
                  <a:pt x="6" y="7"/>
                </a:lnTo>
                <a:lnTo>
                  <a:pt x="8" y="7"/>
                </a:lnTo>
                <a:lnTo>
                  <a:pt x="10" y="6"/>
                </a:lnTo>
                <a:lnTo>
                  <a:pt x="14" y="6"/>
                </a:lnTo>
                <a:lnTo>
                  <a:pt x="21" y="6"/>
                </a:lnTo>
                <a:lnTo>
                  <a:pt x="153" y="6"/>
                </a:lnTo>
                <a:lnTo>
                  <a:pt x="155" y="5"/>
                </a:lnTo>
                <a:lnTo>
                  <a:pt x="157" y="4"/>
                </a:lnTo>
                <a:lnTo>
                  <a:pt x="162" y="1"/>
                </a:lnTo>
                <a:lnTo>
                  <a:pt x="163" y="1"/>
                </a:lnTo>
                <a:lnTo>
                  <a:pt x="166" y="0"/>
                </a:lnTo>
                <a:lnTo>
                  <a:pt x="169" y="0"/>
                </a:lnTo>
                <a:lnTo>
                  <a:pt x="169" y="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4877" name="SMARTPenAnnotation140"/>
          <p:cNvSpPr>
            <a:spLocks/>
          </p:cNvSpPr>
          <p:nvPr/>
        </p:nvSpPr>
        <p:spPr bwMode="auto">
          <a:xfrm>
            <a:off x="7429500" y="5634038"/>
            <a:ext cx="127000" cy="198437"/>
          </a:xfrm>
          <a:custGeom>
            <a:avLst/>
            <a:gdLst>
              <a:gd name="T0" fmla="*/ 120650 w 80"/>
              <a:gd name="T1" fmla="*/ 36512 h 125"/>
              <a:gd name="T2" fmla="*/ 123825 w 80"/>
              <a:gd name="T3" fmla="*/ 33337 h 125"/>
              <a:gd name="T4" fmla="*/ 123825 w 80"/>
              <a:gd name="T5" fmla="*/ 30162 h 125"/>
              <a:gd name="T6" fmla="*/ 120650 w 80"/>
              <a:gd name="T7" fmla="*/ 28575 h 125"/>
              <a:gd name="T8" fmla="*/ 117475 w 80"/>
              <a:gd name="T9" fmla="*/ 25400 h 125"/>
              <a:gd name="T10" fmla="*/ 115888 w 80"/>
              <a:gd name="T11" fmla="*/ 14287 h 125"/>
              <a:gd name="T12" fmla="*/ 114300 w 80"/>
              <a:gd name="T13" fmla="*/ 12700 h 125"/>
              <a:gd name="T14" fmla="*/ 109538 w 80"/>
              <a:gd name="T15" fmla="*/ 9525 h 125"/>
              <a:gd name="T16" fmla="*/ 103188 w 80"/>
              <a:gd name="T17" fmla="*/ 4762 h 125"/>
              <a:gd name="T18" fmla="*/ 98425 w 80"/>
              <a:gd name="T19" fmla="*/ 3175 h 125"/>
              <a:gd name="T20" fmla="*/ 92075 w 80"/>
              <a:gd name="T21" fmla="*/ 1587 h 125"/>
              <a:gd name="T22" fmla="*/ 85725 w 80"/>
              <a:gd name="T23" fmla="*/ 1587 h 125"/>
              <a:gd name="T24" fmla="*/ 73025 w 80"/>
              <a:gd name="T25" fmla="*/ 0 h 125"/>
              <a:gd name="T26" fmla="*/ 66675 w 80"/>
              <a:gd name="T27" fmla="*/ 4762 h 125"/>
              <a:gd name="T28" fmla="*/ 58738 w 80"/>
              <a:gd name="T29" fmla="*/ 12700 h 125"/>
              <a:gd name="T30" fmla="*/ 53975 w 80"/>
              <a:gd name="T31" fmla="*/ 15875 h 125"/>
              <a:gd name="T32" fmla="*/ 47625 w 80"/>
              <a:gd name="T33" fmla="*/ 19050 h 125"/>
              <a:gd name="T34" fmla="*/ 41275 w 80"/>
              <a:gd name="T35" fmla="*/ 22225 h 125"/>
              <a:gd name="T36" fmla="*/ 38100 w 80"/>
              <a:gd name="T37" fmla="*/ 30162 h 125"/>
              <a:gd name="T38" fmla="*/ 36512 w 80"/>
              <a:gd name="T39" fmla="*/ 39687 h 125"/>
              <a:gd name="T40" fmla="*/ 36512 w 80"/>
              <a:gd name="T41" fmla="*/ 47625 h 125"/>
              <a:gd name="T42" fmla="*/ 36512 w 80"/>
              <a:gd name="T43" fmla="*/ 57150 h 125"/>
              <a:gd name="T44" fmla="*/ 36512 w 80"/>
              <a:gd name="T45" fmla="*/ 74612 h 125"/>
              <a:gd name="T46" fmla="*/ 39687 w 80"/>
              <a:gd name="T47" fmla="*/ 82550 h 125"/>
              <a:gd name="T48" fmla="*/ 47625 w 80"/>
              <a:gd name="T49" fmla="*/ 92075 h 125"/>
              <a:gd name="T50" fmla="*/ 57150 w 80"/>
              <a:gd name="T51" fmla="*/ 103187 h 125"/>
              <a:gd name="T52" fmla="*/ 65087 w 80"/>
              <a:gd name="T53" fmla="*/ 114300 h 125"/>
              <a:gd name="T54" fmla="*/ 73025 w 80"/>
              <a:gd name="T55" fmla="*/ 125412 h 125"/>
              <a:gd name="T56" fmla="*/ 90487 w 80"/>
              <a:gd name="T57" fmla="*/ 144462 h 125"/>
              <a:gd name="T58" fmla="*/ 98425 w 80"/>
              <a:gd name="T59" fmla="*/ 153987 h 125"/>
              <a:gd name="T60" fmla="*/ 103188 w 80"/>
              <a:gd name="T61" fmla="*/ 163512 h 125"/>
              <a:gd name="T62" fmla="*/ 109538 w 80"/>
              <a:gd name="T63" fmla="*/ 171450 h 125"/>
              <a:gd name="T64" fmla="*/ 115888 w 80"/>
              <a:gd name="T65" fmla="*/ 177800 h 125"/>
              <a:gd name="T66" fmla="*/ 120650 w 80"/>
              <a:gd name="T67" fmla="*/ 184150 h 125"/>
              <a:gd name="T68" fmla="*/ 125413 w 80"/>
              <a:gd name="T69" fmla="*/ 196850 h 125"/>
              <a:gd name="T70" fmla="*/ 112713 w 80"/>
              <a:gd name="T71" fmla="*/ 196850 h 125"/>
              <a:gd name="T72" fmla="*/ 106363 w 80"/>
              <a:gd name="T73" fmla="*/ 193675 h 125"/>
              <a:gd name="T74" fmla="*/ 100012 w 80"/>
              <a:gd name="T75" fmla="*/ 190500 h 125"/>
              <a:gd name="T76" fmla="*/ 90487 w 80"/>
              <a:gd name="T77" fmla="*/ 188912 h 125"/>
              <a:gd name="T78" fmla="*/ 82550 w 80"/>
              <a:gd name="T79" fmla="*/ 188912 h 125"/>
              <a:gd name="T80" fmla="*/ 74612 w 80"/>
              <a:gd name="T81" fmla="*/ 187325 h 125"/>
              <a:gd name="T82" fmla="*/ 63500 w 80"/>
              <a:gd name="T83" fmla="*/ 184150 h 125"/>
              <a:gd name="T84" fmla="*/ 55563 w 80"/>
              <a:gd name="T85" fmla="*/ 180975 h 125"/>
              <a:gd name="T86" fmla="*/ 49212 w 80"/>
              <a:gd name="T87" fmla="*/ 179387 h 125"/>
              <a:gd name="T88" fmla="*/ 42862 w 80"/>
              <a:gd name="T89" fmla="*/ 174625 h 125"/>
              <a:gd name="T90" fmla="*/ 33337 w 80"/>
              <a:gd name="T91" fmla="*/ 173037 h 125"/>
              <a:gd name="T92" fmla="*/ 23812 w 80"/>
              <a:gd name="T93" fmla="*/ 169862 h 125"/>
              <a:gd name="T94" fmla="*/ 15875 w 80"/>
              <a:gd name="T95" fmla="*/ 166687 h 125"/>
              <a:gd name="T96" fmla="*/ 9525 w 80"/>
              <a:gd name="T97" fmla="*/ 163512 h 12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0"/>
              <a:gd name="T148" fmla="*/ 0 h 125"/>
              <a:gd name="T149" fmla="*/ 80 w 80"/>
              <a:gd name="T150" fmla="*/ 125 h 12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0" h="125">
                <a:moveTo>
                  <a:pt x="73" y="23"/>
                </a:moveTo>
                <a:lnTo>
                  <a:pt x="76" y="23"/>
                </a:lnTo>
                <a:lnTo>
                  <a:pt x="77" y="22"/>
                </a:lnTo>
                <a:lnTo>
                  <a:pt x="78" y="21"/>
                </a:lnTo>
                <a:lnTo>
                  <a:pt x="78" y="20"/>
                </a:lnTo>
                <a:lnTo>
                  <a:pt x="78" y="19"/>
                </a:lnTo>
                <a:lnTo>
                  <a:pt x="77" y="18"/>
                </a:lnTo>
                <a:lnTo>
                  <a:pt x="76" y="18"/>
                </a:lnTo>
                <a:lnTo>
                  <a:pt x="75" y="17"/>
                </a:lnTo>
                <a:lnTo>
                  <a:pt x="74" y="16"/>
                </a:lnTo>
                <a:lnTo>
                  <a:pt x="74" y="13"/>
                </a:lnTo>
                <a:lnTo>
                  <a:pt x="73" y="9"/>
                </a:lnTo>
                <a:lnTo>
                  <a:pt x="73" y="8"/>
                </a:lnTo>
                <a:lnTo>
                  <a:pt x="72" y="8"/>
                </a:lnTo>
                <a:lnTo>
                  <a:pt x="70" y="7"/>
                </a:lnTo>
                <a:lnTo>
                  <a:pt x="69" y="6"/>
                </a:lnTo>
                <a:lnTo>
                  <a:pt x="67" y="5"/>
                </a:lnTo>
                <a:lnTo>
                  <a:pt x="65" y="3"/>
                </a:lnTo>
                <a:lnTo>
                  <a:pt x="64" y="2"/>
                </a:lnTo>
                <a:lnTo>
                  <a:pt x="62" y="2"/>
                </a:lnTo>
                <a:lnTo>
                  <a:pt x="60" y="1"/>
                </a:lnTo>
                <a:lnTo>
                  <a:pt x="58" y="1"/>
                </a:lnTo>
                <a:lnTo>
                  <a:pt x="56" y="1"/>
                </a:lnTo>
                <a:lnTo>
                  <a:pt x="54" y="1"/>
                </a:lnTo>
                <a:lnTo>
                  <a:pt x="52" y="1"/>
                </a:lnTo>
                <a:lnTo>
                  <a:pt x="46" y="0"/>
                </a:lnTo>
                <a:lnTo>
                  <a:pt x="44" y="2"/>
                </a:lnTo>
                <a:lnTo>
                  <a:pt x="42" y="3"/>
                </a:lnTo>
                <a:lnTo>
                  <a:pt x="39" y="6"/>
                </a:lnTo>
                <a:lnTo>
                  <a:pt x="37" y="8"/>
                </a:lnTo>
                <a:lnTo>
                  <a:pt x="35" y="9"/>
                </a:lnTo>
                <a:lnTo>
                  <a:pt x="34" y="10"/>
                </a:lnTo>
                <a:lnTo>
                  <a:pt x="32" y="11"/>
                </a:lnTo>
                <a:lnTo>
                  <a:pt x="30" y="12"/>
                </a:lnTo>
                <a:lnTo>
                  <a:pt x="28" y="13"/>
                </a:lnTo>
                <a:lnTo>
                  <a:pt x="26" y="14"/>
                </a:lnTo>
                <a:lnTo>
                  <a:pt x="25" y="17"/>
                </a:lnTo>
                <a:lnTo>
                  <a:pt x="24" y="19"/>
                </a:lnTo>
                <a:lnTo>
                  <a:pt x="24" y="22"/>
                </a:lnTo>
                <a:lnTo>
                  <a:pt x="23" y="25"/>
                </a:lnTo>
                <a:lnTo>
                  <a:pt x="23" y="27"/>
                </a:lnTo>
                <a:lnTo>
                  <a:pt x="23" y="30"/>
                </a:lnTo>
                <a:lnTo>
                  <a:pt x="23" y="32"/>
                </a:lnTo>
                <a:lnTo>
                  <a:pt x="23" y="36"/>
                </a:lnTo>
                <a:lnTo>
                  <a:pt x="23" y="45"/>
                </a:lnTo>
                <a:lnTo>
                  <a:pt x="23" y="47"/>
                </a:lnTo>
                <a:lnTo>
                  <a:pt x="24" y="50"/>
                </a:lnTo>
                <a:lnTo>
                  <a:pt x="25" y="52"/>
                </a:lnTo>
                <a:lnTo>
                  <a:pt x="28" y="55"/>
                </a:lnTo>
                <a:lnTo>
                  <a:pt x="30" y="58"/>
                </a:lnTo>
                <a:lnTo>
                  <a:pt x="33" y="61"/>
                </a:lnTo>
                <a:lnTo>
                  <a:pt x="36" y="65"/>
                </a:lnTo>
                <a:lnTo>
                  <a:pt x="38" y="68"/>
                </a:lnTo>
                <a:lnTo>
                  <a:pt x="41" y="72"/>
                </a:lnTo>
                <a:lnTo>
                  <a:pt x="43" y="76"/>
                </a:lnTo>
                <a:lnTo>
                  <a:pt x="46" y="79"/>
                </a:lnTo>
                <a:lnTo>
                  <a:pt x="52" y="86"/>
                </a:lnTo>
                <a:lnTo>
                  <a:pt x="57" y="91"/>
                </a:lnTo>
                <a:lnTo>
                  <a:pt x="59" y="94"/>
                </a:lnTo>
                <a:lnTo>
                  <a:pt x="62" y="97"/>
                </a:lnTo>
                <a:lnTo>
                  <a:pt x="64" y="101"/>
                </a:lnTo>
                <a:lnTo>
                  <a:pt x="65" y="103"/>
                </a:lnTo>
                <a:lnTo>
                  <a:pt x="67" y="106"/>
                </a:lnTo>
                <a:lnTo>
                  <a:pt x="69" y="108"/>
                </a:lnTo>
                <a:lnTo>
                  <a:pt x="71" y="110"/>
                </a:lnTo>
                <a:lnTo>
                  <a:pt x="73" y="112"/>
                </a:lnTo>
                <a:lnTo>
                  <a:pt x="75" y="114"/>
                </a:lnTo>
                <a:lnTo>
                  <a:pt x="76" y="116"/>
                </a:lnTo>
                <a:lnTo>
                  <a:pt x="78" y="120"/>
                </a:lnTo>
                <a:lnTo>
                  <a:pt x="79" y="124"/>
                </a:lnTo>
                <a:lnTo>
                  <a:pt x="77" y="124"/>
                </a:lnTo>
                <a:lnTo>
                  <a:pt x="71" y="124"/>
                </a:lnTo>
                <a:lnTo>
                  <a:pt x="69" y="123"/>
                </a:lnTo>
                <a:lnTo>
                  <a:pt x="67" y="122"/>
                </a:lnTo>
                <a:lnTo>
                  <a:pt x="66" y="121"/>
                </a:lnTo>
                <a:lnTo>
                  <a:pt x="63" y="120"/>
                </a:lnTo>
                <a:lnTo>
                  <a:pt x="60" y="120"/>
                </a:lnTo>
                <a:lnTo>
                  <a:pt x="57" y="119"/>
                </a:lnTo>
                <a:lnTo>
                  <a:pt x="54" y="119"/>
                </a:lnTo>
                <a:lnTo>
                  <a:pt x="52" y="119"/>
                </a:lnTo>
                <a:lnTo>
                  <a:pt x="50" y="119"/>
                </a:lnTo>
                <a:lnTo>
                  <a:pt x="47" y="118"/>
                </a:lnTo>
                <a:lnTo>
                  <a:pt x="44" y="117"/>
                </a:lnTo>
                <a:lnTo>
                  <a:pt x="40" y="116"/>
                </a:lnTo>
                <a:lnTo>
                  <a:pt x="38" y="115"/>
                </a:lnTo>
                <a:lnTo>
                  <a:pt x="35" y="114"/>
                </a:lnTo>
                <a:lnTo>
                  <a:pt x="33" y="114"/>
                </a:lnTo>
                <a:lnTo>
                  <a:pt x="31" y="113"/>
                </a:lnTo>
                <a:lnTo>
                  <a:pt x="29" y="112"/>
                </a:lnTo>
                <a:lnTo>
                  <a:pt x="27" y="110"/>
                </a:lnTo>
                <a:lnTo>
                  <a:pt x="24" y="109"/>
                </a:lnTo>
                <a:lnTo>
                  <a:pt x="21" y="109"/>
                </a:lnTo>
                <a:lnTo>
                  <a:pt x="18" y="108"/>
                </a:lnTo>
                <a:lnTo>
                  <a:pt x="15" y="107"/>
                </a:lnTo>
                <a:lnTo>
                  <a:pt x="12" y="106"/>
                </a:lnTo>
                <a:lnTo>
                  <a:pt x="10" y="105"/>
                </a:lnTo>
                <a:lnTo>
                  <a:pt x="8" y="104"/>
                </a:lnTo>
                <a:lnTo>
                  <a:pt x="6" y="103"/>
                </a:lnTo>
                <a:lnTo>
                  <a:pt x="0" y="10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4878" name="SMARTPenAnnotation141"/>
          <p:cNvSpPr>
            <a:spLocks/>
          </p:cNvSpPr>
          <p:nvPr/>
        </p:nvSpPr>
        <p:spPr bwMode="auto">
          <a:xfrm>
            <a:off x="7616825" y="5697538"/>
            <a:ext cx="33338" cy="198437"/>
          </a:xfrm>
          <a:custGeom>
            <a:avLst/>
            <a:gdLst>
              <a:gd name="T0" fmla="*/ 26988 w 21"/>
              <a:gd name="T1" fmla="*/ 0 h 125"/>
              <a:gd name="T2" fmla="*/ 31750 w 21"/>
              <a:gd name="T3" fmla="*/ 0 h 125"/>
              <a:gd name="T4" fmla="*/ 31750 w 21"/>
              <a:gd name="T5" fmla="*/ 0 h 125"/>
              <a:gd name="T6" fmla="*/ 31750 w 21"/>
              <a:gd name="T7" fmla="*/ 1587 h 125"/>
              <a:gd name="T8" fmla="*/ 28575 w 21"/>
              <a:gd name="T9" fmla="*/ 7937 h 125"/>
              <a:gd name="T10" fmla="*/ 26988 w 21"/>
              <a:gd name="T11" fmla="*/ 11112 h 125"/>
              <a:gd name="T12" fmla="*/ 26988 w 21"/>
              <a:gd name="T13" fmla="*/ 15875 h 125"/>
              <a:gd name="T14" fmla="*/ 26988 w 21"/>
              <a:gd name="T15" fmla="*/ 20637 h 125"/>
              <a:gd name="T16" fmla="*/ 25400 w 21"/>
              <a:gd name="T17" fmla="*/ 23812 h 125"/>
              <a:gd name="T18" fmla="*/ 23813 w 21"/>
              <a:gd name="T19" fmla="*/ 26987 h 125"/>
              <a:gd name="T20" fmla="*/ 22225 w 21"/>
              <a:gd name="T21" fmla="*/ 30162 h 125"/>
              <a:gd name="T22" fmla="*/ 20638 w 21"/>
              <a:gd name="T23" fmla="*/ 33337 h 125"/>
              <a:gd name="T24" fmla="*/ 20638 w 21"/>
              <a:gd name="T25" fmla="*/ 38100 h 125"/>
              <a:gd name="T26" fmla="*/ 19050 w 21"/>
              <a:gd name="T27" fmla="*/ 42862 h 125"/>
              <a:gd name="T28" fmla="*/ 19050 w 21"/>
              <a:gd name="T29" fmla="*/ 49212 h 125"/>
              <a:gd name="T30" fmla="*/ 19050 w 21"/>
              <a:gd name="T31" fmla="*/ 53975 h 125"/>
              <a:gd name="T32" fmla="*/ 19050 w 21"/>
              <a:gd name="T33" fmla="*/ 65087 h 125"/>
              <a:gd name="T34" fmla="*/ 17463 w 21"/>
              <a:gd name="T35" fmla="*/ 77787 h 125"/>
              <a:gd name="T36" fmla="*/ 17463 w 21"/>
              <a:gd name="T37" fmla="*/ 82550 h 125"/>
              <a:gd name="T38" fmla="*/ 15875 w 21"/>
              <a:gd name="T39" fmla="*/ 85725 h 125"/>
              <a:gd name="T40" fmla="*/ 12700 w 21"/>
              <a:gd name="T41" fmla="*/ 90487 h 125"/>
              <a:gd name="T42" fmla="*/ 12700 w 21"/>
              <a:gd name="T43" fmla="*/ 95250 h 125"/>
              <a:gd name="T44" fmla="*/ 11113 w 21"/>
              <a:gd name="T45" fmla="*/ 100012 h 125"/>
              <a:gd name="T46" fmla="*/ 11113 w 21"/>
              <a:gd name="T47" fmla="*/ 104775 h 125"/>
              <a:gd name="T48" fmla="*/ 9525 w 21"/>
              <a:gd name="T49" fmla="*/ 111125 h 125"/>
              <a:gd name="T50" fmla="*/ 9525 w 21"/>
              <a:gd name="T51" fmla="*/ 115887 h 125"/>
              <a:gd name="T52" fmla="*/ 9525 w 21"/>
              <a:gd name="T53" fmla="*/ 128587 h 125"/>
              <a:gd name="T54" fmla="*/ 9525 w 21"/>
              <a:gd name="T55" fmla="*/ 157162 h 125"/>
              <a:gd name="T56" fmla="*/ 7938 w 21"/>
              <a:gd name="T57" fmla="*/ 161925 h 125"/>
              <a:gd name="T58" fmla="*/ 6350 w 21"/>
              <a:gd name="T59" fmla="*/ 166687 h 125"/>
              <a:gd name="T60" fmla="*/ 4763 w 21"/>
              <a:gd name="T61" fmla="*/ 169862 h 125"/>
              <a:gd name="T62" fmla="*/ 3175 w 21"/>
              <a:gd name="T63" fmla="*/ 174625 h 125"/>
              <a:gd name="T64" fmla="*/ 1588 w 21"/>
              <a:gd name="T65" fmla="*/ 177800 h 125"/>
              <a:gd name="T66" fmla="*/ 1588 w 21"/>
              <a:gd name="T67" fmla="*/ 180975 h 125"/>
              <a:gd name="T68" fmla="*/ 1588 w 21"/>
              <a:gd name="T69" fmla="*/ 184150 h 125"/>
              <a:gd name="T70" fmla="*/ 0 w 21"/>
              <a:gd name="T71" fmla="*/ 187325 h 125"/>
              <a:gd name="T72" fmla="*/ 0 w 21"/>
              <a:gd name="T73" fmla="*/ 196850 h 12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1"/>
              <a:gd name="T112" fmla="*/ 0 h 125"/>
              <a:gd name="T113" fmla="*/ 21 w 21"/>
              <a:gd name="T114" fmla="*/ 125 h 12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1" h="125">
                <a:moveTo>
                  <a:pt x="17" y="0"/>
                </a:moveTo>
                <a:lnTo>
                  <a:pt x="20" y="0"/>
                </a:lnTo>
                <a:lnTo>
                  <a:pt x="20" y="1"/>
                </a:lnTo>
                <a:lnTo>
                  <a:pt x="18" y="5"/>
                </a:lnTo>
                <a:lnTo>
                  <a:pt x="17" y="7"/>
                </a:lnTo>
                <a:lnTo>
                  <a:pt x="17" y="10"/>
                </a:lnTo>
                <a:lnTo>
                  <a:pt x="17" y="13"/>
                </a:lnTo>
                <a:lnTo>
                  <a:pt x="16" y="15"/>
                </a:lnTo>
                <a:lnTo>
                  <a:pt x="15" y="17"/>
                </a:lnTo>
                <a:lnTo>
                  <a:pt x="14" y="19"/>
                </a:lnTo>
                <a:lnTo>
                  <a:pt x="13" y="21"/>
                </a:lnTo>
                <a:lnTo>
                  <a:pt x="13" y="24"/>
                </a:lnTo>
                <a:lnTo>
                  <a:pt x="12" y="27"/>
                </a:lnTo>
                <a:lnTo>
                  <a:pt x="12" y="31"/>
                </a:lnTo>
                <a:lnTo>
                  <a:pt x="12" y="34"/>
                </a:lnTo>
                <a:lnTo>
                  <a:pt x="12" y="41"/>
                </a:lnTo>
                <a:lnTo>
                  <a:pt x="11" y="49"/>
                </a:lnTo>
                <a:lnTo>
                  <a:pt x="11" y="52"/>
                </a:lnTo>
                <a:lnTo>
                  <a:pt x="10" y="54"/>
                </a:lnTo>
                <a:lnTo>
                  <a:pt x="8" y="57"/>
                </a:lnTo>
                <a:lnTo>
                  <a:pt x="8" y="60"/>
                </a:lnTo>
                <a:lnTo>
                  <a:pt x="7" y="63"/>
                </a:lnTo>
                <a:lnTo>
                  <a:pt x="7" y="66"/>
                </a:lnTo>
                <a:lnTo>
                  <a:pt x="6" y="70"/>
                </a:lnTo>
                <a:lnTo>
                  <a:pt x="6" y="73"/>
                </a:lnTo>
                <a:lnTo>
                  <a:pt x="6" y="81"/>
                </a:lnTo>
                <a:lnTo>
                  <a:pt x="6" y="99"/>
                </a:lnTo>
                <a:lnTo>
                  <a:pt x="5" y="102"/>
                </a:lnTo>
                <a:lnTo>
                  <a:pt x="4" y="105"/>
                </a:lnTo>
                <a:lnTo>
                  <a:pt x="3" y="107"/>
                </a:lnTo>
                <a:lnTo>
                  <a:pt x="2" y="110"/>
                </a:lnTo>
                <a:lnTo>
                  <a:pt x="1" y="112"/>
                </a:lnTo>
                <a:lnTo>
                  <a:pt x="1" y="114"/>
                </a:lnTo>
                <a:lnTo>
                  <a:pt x="1" y="116"/>
                </a:lnTo>
                <a:lnTo>
                  <a:pt x="0" y="118"/>
                </a:lnTo>
                <a:lnTo>
                  <a:pt x="0" y="124"/>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4879" name="SMARTPenAnnotation142"/>
          <p:cNvSpPr>
            <a:spLocks/>
          </p:cNvSpPr>
          <p:nvPr/>
        </p:nvSpPr>
        <p:spPr bwMode="auto">
          <a:xfrm>
            <a:off x="7626350" y="5545138"/>
            <a:ext cx="9525" cy="38100"/>
          </a:xfrm>
          <a:custGeom>
            <a:avLst/>
            <a:gdLst>
              <a:gd name="T0" fmla="*/ 0 w 6"/>
              <a:gd name="T1" fmla="*/ 0 h 24"/>
              <a:gd name="T2" fmla="*/ 0 w 6"/>
              <a:gd name="T3" fmla="*/ 7938 h 24"/>
              <a:gd name="T4" fmla="*/ 0 w 6"/>
              <a:gd name="T5" fmla="*/ 9525 h 24"/>
              <a:gd name="T6" fmla="*/ 1588 w 6"/>
              <a:gd name="T7" fmla="*/ 11112 h 24"/>
              <a:gd name="T8" fmla="*/ 4763 w 6"/>
              <a:gd name="T9" fmla="*/ 14288 h 24"/>
              <a:gd name="T10" fmla="*/ 6350 w 6"/>
              <a:gd name="T11" fmla="*/ 15875 h 24"/>
              <a:gd name="T12" fmla="*/ 6350 w 6"/>
              <a:gd name="T13" fmla="*/ 19050 h 24"/>
              <a:gd name="T14" fmla="*/ 7938 w 6"/>
              <a:gd name="T15" fmla="*/ 22225 h 24"/>
              <a:gd name="T16" fmla="*/ 7938 w 6"/>
              <a:gd name="T17" fmla="*/ 23812 h 24"/>
              <a:gd name="T18" fmla="*/ 7938 w 6"/>
              <a:gd name="T19" fmla="*/ 26988 h 24"/>
              <a:gd name="T20" fmla="*/ 7938 w 6"/>
              <a:gd name="T21" fmla="*/ 36513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
              <a:gd name="T34" fmla="*/ 0 h 24"/>
              <a:gd name="T35" fmla="*/ 6 w 6"/>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 h="24">
                <a:moveTo>
                  <a:pt x="0" y="0"/>
                </a:moveTo>
                <a:lnTo>
                  <a:pt x="0" y="5"/>
                </a:lnTo>
                <a:lnTo>
                  <a:pt x="0" y="6"/>
                </a:lnTo>
                <a:lnTo>
                  <a:pt x="1" y="7"/>
                </a:lnTo>
                <a:lnTo>
                  <a:pt x="3" y="9"/>
                </a:lnTo>
                <a:lnTo>
                  <a:pt x="4" y="10"/>
                </a:lnTo>
                <a:lnTo>
                  <a:pt x="4" y="12"/>
                </a:lnTo>
                <a:lnTo>
                  <a:pt x="5" y="14"/>
                </a:lnTo>
                <a:lnTo>
                  <a:pt x="5" y="15"/>
                </a:lnTo>
                <a:lnTo>
                  <a:pt x="5" y="17"/>
                </a:lnTo>
                <a:lnTo>
                  <a:pt x="5" y="23"/>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4880" name="SMARTPenAnnotation143"/>
          <p:cNvSpPr>
            <a:spLocks/>
          </p:cNvSpPr>
          <p:nvPr/>
        </p:nvSpPr>
        <p:spPr bwMode="auto">
          <a:xfrm>
            <a:off x="7689850" y="5549900"/>
            <a:ext cx="142875" cy="363538"/>
          </a:xfrm>
          <a:custGeom>
            <a:avLst/>
            <a:gdLst>
              <a:gd name="T0" fmla="*/ 123825 w 90"/>
              <a:gd name="T1" fmla="*/ 187325 h 229"/>
              <a:gd name="T2" fmla="*/ 120650 w 90"/>
              <a:gd name="T3" fmla="*/ 185738 h 229"/>
              <a:gd name="T4" fmla="*/ 112713 w 90"/>
              <a:gd name="T5" fmla="*/ 180975 h 229"/>
              <a:gd name="T6" fmla="*/ 107950 w 90"/>
              <a:gd name="T7" fmla="*/ 176213 h 229"/>
              <a:gd name="T8" fmla="*/ 101600 w 90"/>
              <a:gd name="T9" fmla="*/ 174625 h 229"/>
              <a:gd name="T10" fmla="*/ 96837 w 90"/>
              <a:gd name="T11" fmla="*/ 174625 h 229"/>
              <a:gd name="T12" fmla="*/ 90487 w 90"/>
              <a:gd name="T13" fmla="*/ 174625 h 229"/>
              <a:gd name="T14" fmla="*/ 82550 w 90"/>
              <a:gd name="T15" fmla="*/ 174625 h 229"/>
              <a:gd name="T16" fmla="*/ 76200 w 90"/>
              <a:gd name="T17" fmla="*/ 179388 h 229"/>
              <a:gd name="T18" fmla="*/ 66675 w 90"/>
              <a:gd name="T19" fmla="*/ 180975 h 229"/>
              <a:gd name="T20" fmla="*/ 58738 w 90"/>
              <a:gd name="T21" fmla="*/ 182563 h 229"/>
              <a:gd name="T22" fmla="*/ 50800 w 90"/>
              <a:gd name="T23" fmla="*/ 187325 h 229"/>
              <a:gd name="T24" fmla="*/ 44450 w 90"/>
              <a:gd name="T25" fmla="*/ 192088 h 229"/>
              <a:gd name="T26" fmla="*/ 38100 w 90"/>
              <a:gd name="T27" fmla="*/ 198438 h 229"/>
              <a:gd name="T28" fmla="*/ 31750 w 90"/>
              <a:gd name="T29" fmla="*/ 207963 h 229"/>
              <a:gd name="T30" fmla="*/ 25400 w 90"/>
              <a:gd name="T31" fmla="*/ 217488 h 229"/>
              <a:gd name="T32" fmla="*/ 19050 w 90"/>
              <a:gd name="T33" fmla="*/ 225425 h 229"/>
              <a:gd name="T34" fmla="*/ 14288 w 90"/>
              <a:gd name="T35" fmla="*/ 234950 h 229"/>
              <a:gd name="T36" fmla="*/ 7938 w 90"/>
              <a:gd name="T37" fmla="*/ 250825 h 229"/>
              <a:gd name="T38" fmla="*/ 0 w 90"/>
              <a:gd name="T39" fmla="*/ 273050 h 229"/>
              <a:gd name="T40" fmla="*/ 0 w 90"/>
              <a:gd name="T41" fmla="*/ 284163 h 229"/>
              <a:gd name="T42" fmla="*/ 11112 w 90"/>
              <a:gd name="T43" fmla="*/ 306388 h 229"/>
              <a:gd name="T44" fmla="*/ 17463 w 90"/>
              <a:gd name="T45" fmla="*/ 314325 h 229"/>
              <a:gd name="T46" fmla="*/ 22225 w 90"/>
              <a:gd name="T47" fmla="*/ 325438 h 229"/>
              <a:gd name="T48" fmla="*/ 25400 w 90"/>
              <a:gd name="T49" fmla="*/ 330200 h 229"/>
              <a:gd name="T50" fmla="*/ 30163 w 90"/>
              <a:gd name="T51" fmla="*/ 333375 h 229"/>
              <a:gd name="T52" fmla="*/ 34925 w 90"/>
              <a:gd name="T53" fmla="*/ 336550 h 229"/>
              <a:gd name="T54" fmla="*/ 41275 w 90"/>
              <a:gd name="T55" fmla="*/ 339725 h 229"/>
              <a:gd name="T56" fmla="*/ 55563 w 90"/>
              <a:gd name="T57" fmla="*/ 333375 h 229"/>
              <a:gd name="T58" fmla="*/ 65088 w 90"/>
              <a:gd name="T59" fmla="*/ 328613 h 229"/>
              <a:gd name="T60" fmla="*/ 71438 w 90"/>
              <a:gd name="T61" fmla="*/ 322263 h 229"/>
              <a:gd name="T62" fmla="*/ 77787 w 90"/>
              <a:gd name="T63" fmla="*/ 317500 h 229"/>
              <a:gd name="T64" fmla="*/ 84137 w 90"/>
              <a:gd name="T65" fmla="*/ 309563 h 229"/>
              <a:gd name="T66" fmla="*/ 90487 w 90"/>
              <a:gd name="T67" fmla="*/ 300038 h 229"/>
              <a:gd name="T68" fmla="*/ 96837 w 90"/>
              <a:gd name="T69" fmla="*/ 287338 h 229"/>
              <a:gd name="T70" fmla="*/ 106363 w 90"/>
              <a:gd name="T71" fmla="*/ 261938 h 229"/>
              <a:gd name="T72" fmla="*/ 111125 w 90"/>
              <a:gd name="T73" fmla="*/ 246063 h 229"/>
              <a:gd name="T74" fmla="*/ 117475 w 90"/>
              <a:gd name="T75" fmla="*/ 231775 h 229"/>
              <a:gd name="T76" fmla="*/ 120650 w 90"/>
              <a:gd name="T77" fmla="*/ 217488 h 229"/>
              <a:gd name="T78" fmla="*/ 123825 w 90"/>
              <a:gd name="T79" fmla="*/ 200025 h 229"/>
              <a:gd name="T80" fmla="*/ 128588 w 90"/>
              <a:gd name="T81" fmla="*/ 182563 h 229"/>
              <a:gd name="T82" fmla="*/ 130175 w 90"/>
              <a:gd name="T83" fmla="*/ 165100 h 229"/>
              <a:gd name="T84" fmla="*/ 131763 w 90"/>
              <a:gd name="T85" fmla="*/ 147638 h 229"/>
              <a:gd name="T86" fmla="*/ 131763 w 90"/>
              <a:gd name="T87" fmla="*/ 103188 h 229"/>
              <a:gd name="T88" fmla="*/ 134938 w 90"/>
              <a:gd name="T89" fmla="*/ 84138 h 229"/>
              <a:gd name="T90" fmla="*/ 138113 w 90"/>
              <a:gd name="T91" fmla="*/ 68263 h 229"/>
              <a:gd name="T92" fmla="*/ 139700 w 90"/>
              <a:gd name="T93" fmla="*/ 53975 h 229"/>
              <a:gd name="T94" fmla="*/ 141288 w 90"/>
              <a:gd name="T95" fmla="*/ 34925 h 229"/>
              <a:gd name="T96" fmla="*/ 141288 w 90"/>
              <a:gd name="T97" fmla="*/ 0 h 229"/>
              <a:gd name="T98" fmla="*/ 141288 w 90"/>
              <a:gd name="T99" fmla="*/ 11113 h 229"/>
              <a:gd name="T100" fmla="*/ 134938 w 90"/>
              <a:gd name="T101" fmla="*/ 25400 h 229"/>
              <a:gd name="T102" fmla="*/ 133350 w 90"/>
              <a:gd name="T103" fmla="*/ 46038 h 229"/>
              <a:gd name="T104" fmla="*/ 130175 w 90"/>
              <a:gd name="T105" fmla="*/ 58738 h 229"/>
              <a:gd name="T106" fmla="*/ 127000 w 90"/>
              <a:gd name="T107" fmla="*/ 71438 h 229"/>
              <a:gd name="T108" fmla="*/ 125413 w 90"/>
              <a:gd name="T109" fmla="*/ 87313 h 229"/>
              <a:gd name="T110" fmla="*/ 123825 w 90"/>
              <a:gd name="T111" fmla="*/ 112713 h 229"/>
              <a:gd name="T112" fmla="*/ 120650 w 90"/>
              <a:gd name="T113" fmla="*/ 127000 h 229"/>
              <a:gd name="T114" fmla="*/ 117475 w 90"/>
              <a:gd name="T115" fmla="*/ 141288 h 229"/>
              <a:gd name="T116" fmla="*/ 115888 w 90"/>
              <a:gd name="T117" fmla="*/ 157163 h 229"/>
              <a:gd name="T118" fmla="*/ 114300 w 90"/>
              <a:gd name="T119" fmla="*/ 182563 h 229"/>
              <a:gd name="T120" fmla="*/ 114300 w 90"/>
              <a:gd name="T121" fmla="*/ 344488 h 229"/>
              <a:gd name="T122" fmla="*/ 119063 w 90"/>
              <a:gd name="T123" fmla="*/ 355600 h 22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90"/>
              <a:gd name="T187" fmla="*/ 0 h 229"/>
              <a:gd name="T188" fmla="*/ 90 w 90"/>
              <a:gd name="T189" fmla="*/ 229 h 22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90" h="229">
                <a:moveTo>
                  <a:pt x="78" y="127"/>
                </a:moveTo>
                <a:lnTo>
                  <a:pt x="78" y="118"/>
                </a:lnTo>
                <a:lnTo>
                  <a:pt x="77" y="117"/>
                </a:lnTo>
                <a:lnTo>
                  <a:pt x="76" y="117"/>
                </a:lnTo>
                <a:lnTo>
                  <a:pt x="73" y="116"/>
                </a:lnTo>
                <a:lnTo>
                  <a:pt x="71" y="114"/>
                </a:lnTo>
                <a:lnTo>
                  <a:pt x="69" y="112"/>
                </a:lnTo>
                <a:lnTo>
                  <a:pt x="68" y="111"/>
                </a:lnTo>
                <a:lnTo>
                  <a:pt x="66" y="111"/>
                </a:lnTo>
                <a:lnTo>
                  <a:pt x="64" y="110"/>
                </a:lnTo>
                <a:lnTo>
                  <a:pt x="63" y="110"/>
                </a:lnTo>
                <a:lnTo>
                  <a:pt x="61" y="110"/>
                </a:lnTo>
                <a:lnTo>
                  <a:pt x="59" y="110"/>
                </a:lnTo>
                <a:lnTo>
                  <a:pt x="57" y="110"/>
                </a:lnTo>
                <a:lnTo>
                  <a:pt x="53" y="110"/>
                </a:lnTo>
                <a:lnTo>
                  <a:pt x="52" y="110"/>
                </a:lnTo>
                <a:lnTo>
                  <a:pt x="50" y="111"/>
                </a:lnTo>
                <a:lnTo>
                  <a:pt x="48" y="113"/>
                </a:lnTo>
                <a:lnTo>
                  <a:pt x="45" y="114"/>
                </a:lnTo>
                <a:lnTo>
                  <a:pt x="42" y="114"/>
                </a:lnTo>
                <a:lnTo>
                  <a:pt x="39" y="114"/>
                </a:lnTo>
                <a:lnTo>
                  <a:pt x="37" y="115"/>
                </a:lnTo>
                <a:lnTo>
                  <a:pt x="34" y="117"/>
                </a:lnTo>
                <a:lnTo>
                  <a:pt x="32" y="118"/>
                </a:lnTo>
                <a:lnTo>
                  <a:pt x="30" y="120"/>
                </a:lnTo>
                <a:lnTo>
                  <a:pt x="28" y="121"/>
                </a:lnTo>
                <a:lnTo>
                  <a:pt x="26" y="123"/>
                </a:lnTo>
                <a:lnTo>
                  <a:pt x="24" y="125"/>
                </a:lnTo>
                <a:lnTo>
                  <a:pt x="22" y="128"/>
                </a:lnTo>
                <a:lnTo>
                  <a:pt x="20" y="131"/>
                </a:lnTo>
                <a:lnTo>
                  <a:pt x="18" y="134"/>
                </a:lnTo>
                <a:lnTo>
                  <a:pt x="16" y="137"/>
                </a:lnTo>
                <a:lnTo>
                  <a:pt x="14" y="139"/>
                </a:lnTo>
                <a:lnTo>
                  <a:pt x="12" y="142"/>
                </a:lnTo>
                <a:lnTo>
                  <a:pt x="10" y="145"/>
                </a:lnTo>
                <a:lnTo>
                  <a:pt x="9" y="148"/>
                </a:lnTo>
                <a:lnTo>
                  <a:pt x="6" y="153"/>
                </a:lnTo>
                <a:lnTo>
                  <a:pt x="5" y="158"/>
                </a:lnTo>
                <a:lnTo>
                  <a:pt x="2" y="165"/>
                </a:lnTo>
                <a:lnTo>
                  <a:pt x="0" y="172"/>
                </a:lnTo>
                <a:lnTo>
                  <a:pt x="0" y="176"/>
                </a:lnTo>
                <a:lnTo>
                  <a:pt x="0" y="179"/>
                </a:lnTo>
                <a:lnTo>
                  <a:pt x="1" y="181"/>
                </a:lnTo>
                <a:lnTo>
                  <a:pt x="7" y="193"/>
                </a:lnTo>
                <a:lnTo>
                  <a:pt x="9" y="196"/>
                </a:lnTo>
                <a:lnTo>
                  <a:pt x="11" y="198"/>
                </a:lnTo>
                <a:lnTo>
                  <a:pt x="12" y="201"/>
                </a:lnTo>
                <a:lnTo>
                  <a:pt x="14" y="205"/>
                </a:lnTo>
                <a:lnTo>
                  <a:pt x="15" y="207"/>
                </a:lnTo>
                <a:lnTo>
                  <a:pt x="16" y="208"/>
                </a:lnTo>
                <a:lnTo>
                  <a:pt x="17" y="209"/>
                </a:lnTo>
                <a:lnTo>
                  <a:pt x="19" y="210"/>
                </a:lnTo>
                <a:lnTo>
                  <a:pt x="20" y="211"/>
                </a:lnTo>
                <a:lnTo>
                  <a:pt x="22" y="212"/>
                </a:lnTo>
                <a:lnTo>
                  <a:pt x="24" y="214"/>
                </a:lnTo>
                <a:lnTo>
                  <a:pt x="26" y="214"/>
                </a:lnTo>
                <a:lnTo>
                  <a:pt x="27" y="214"/>
                </a:lnTo>
                <a:lnTo>
                  <a:pt x="35" y="210"/>
                </a:lnTo>
                <a:lnTo>
                  <a:pt x="38" y="208"/>
                </a:lnTo>
                <a:lnTo>
                  <a:pt x="41" y="207"/>
                </a:lnTo>
                <a:lnTo>
                  <a:pt x="43" y="205"/>
                </a:lnTo>
                <a:lnTo>
                  <a:pt x="45" y="203"/>
                </a:lnTo>
                <a:lnTo>
                  <a:pt x="47" y="201"/>
                </a:lnTo>
                <a:lnTo>
                  <a:pt x="49" y="200"/>
                </a:lnTo>
                <a:lnTo>
                  <a:pt x="51" y="198"/>
                </a:lnTo>
                <a:lnTo>
                  <a:pt x="53" y="195"/>
                </a:lnTo>
                <a:lnTo>
                  <a:pt x="55" y="192"/>
                </a:lnTo>
                <a:lnTo>
                  <a:pt x="57" y="189"/>
                </a:lnTo>
                <a:lnTo>
                  <a:pt x="59" y="185"/>
                </a:lnTo>
                <a:lnTo>
                  <a:pt x="61" y="181"/>
                </a:lnTo>
                <a:lnTo>
                  <a:pt x="63" y="176"/>
                </a:lnTo>
                <a:lnTo>
                  <a:pt x="67" y="165"/>
                </a:lnTo>
                <a:lnTo>
                  <a:pt x="68" y="160"/>
                </a:lnTo>
                <a:lnTo>
                  <a:pt x="70" y="155"/>
                </a:lnTo>
                <a:lnTo>
                  <a:pt x="72" y="150"/>
                </a:lnTo>
                <a:lnTo>
                  <a:pt x="74" y="146"/>
                </a:lnTo>
                <a:lnTo>
                  <a:pt x="75" y="142"/>
                </a:lnTo>
                <a:lnTo>
                  <a:pt x="76" y="137"/>
                </a:lnTo>
                <a:lnTo>
                  <a:pt x="77" y="131"/>
                </a:lnTo>
                <a:lnTo>
                  <a:pt x="78" y="126"/>
                </a:lnTo>
                <a:lnTo>
                  <a:pt x="79" y="121"/>
                </a:lnTo>
                <a:lnTo>
                  <a:pt x="81" y="115"/>
                </a:lnTo>
                <a:lnTo>
                  <a:pt x="82" y="109"/>
                </a:lnTo>
                <a:lnTo>
                  <a:pt x="82" y="104"/>
                </a:lnTo>
                <a:lnTo>
                  <a:pt x="83" y="98"/>
                </a:lnTo>
                <a:lnTo>
                  <a:pt x="83" y="93"/>
                </a:lnTo>
                <a:lnTo>
                  <a:pt x="83" y="81"/>
                </a:lnTo>
                <a:lnTo>
                  <a:pt x="83" y="65"/>
                </a:lnTo>
                <a:lnTo>
                  <a:pt x="84" y="59"/>
                </a:lnTo>
                <a:lnTo>
                  <a:pt x="85" y="53"/>
                </a:lnTo>
                <a:lnTo>
                  <a:pt x="86" y="48"/>
                </a:lnTo>
                <a:lnTo>
                  <a:pt x="87" y="43"/>
                </a:lnTo>
                <a:lnTo>
                  <a:pt x="88" y="38"/>
                </a:lnTo>
                <a:lnTo>
                  <a:pt x="88" y="34"/>
                </a:lnTo>
                <a:lnTo>
                  <a:pt x="89" y="30"/>
                </a:lnTo>
                <a:lnTo>
                  <a:pt x="89" y="22"/>
                </a:lnTo>
                <a:lnTo>
                  <a:pt x="89" y="11"/>
                </a:lnTo>
                <a:lnTo>
                  <a:pt x="89" y="0"/>
                </a:lnTo>
                <a:lnTo>
                  <a:pt x="89" y="5"/>
                </a:lnTo>
                <a:lnTo>
                  <a:pt x="89" y="7"/>
                </a:lnTo>
                <a:lnTo>
                  <a:pt x="86" y="10"/>
                </a:lnTo>
                <a:lnTo>
                  <a:pt x="85" y="16"/>
                </a:lnTo>
                <a:lnTo>
                  <a:pt x="84" y="22"/>
                </a:lnTo>
                <a:lnTo>
                  <a:pt x="84" y="29"/>
                </a:lnTo>
                <a:lnTo>
                  <a:pt x="83" y="33"/>
                </a:lnTo>
                <a:lnTo>
                  <a:pt x="82" y="37"/>
                </a:lnTo>
                <a:lnTo>
                  <a:pt x="81" y="40"/>
                </a:lnTo>
                <a:lnTo>
                  <a:pt x="80" y="45"/>
                </a:lnTo>
                <a:lnTo>
                  <a:pt x="79" y="49"/>
                </a:lnTo>
                <a:lnTo>
                  <a:pt x="79" y="55"/>
                </a:lnTo>
                <a:lnTo>
                  <a:pt x="78" y="60"/>
                </a:lnTo>
                <a:lnTo>
                  <a:pt x="78" y="71"/>
                </a:lnTo>
                <a:lnTo>
                  <a:pt x="77" y="75"/>
                </a:lnTo>
                <a:lnTo>
                  <a:pt x="76" y="80"/>
                </a:lnTo>
                <a:lnTo>
                  <a:pt x="75" y="84"/>
                </a:lnTo>
                <a:lnTo>
                  <a:pt x="74" y="89"/>
                </a:lnTo>
                <a:lnTo>
                  <a:pt x="73" y="94"/>
                </a:lnTo>
                <a:lnTo>
                  <a:pt x="73" y="99"/>
                </a:lnTo>
                <a:lnTo>
                  <a:pt x="73" y="105"/>
                </a:lnTo>
                <a:lnTo>
                  <a:pt x="72" y="115"/>
                </a:lnTo>
                <a:lnTo>
                  <a:pt x="72" y="178"/>
                </a:lnTo>
                <a:lnTo>
                  <a:pt x="72" y="217"/>
                </a:lnTo>
                <a:lnTo>
                  <a:pt x="73" y="220"/>
                </a:lnTo>
                <a:lnTo>
                  <a:pt x="75" y="224"/>
                </a:lnTo>
                <a:lnTo>
                  <a:pt x="78" y="228"/>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4881" name="SMARTPenAnnotation144"/>
          <p:cNvSpPr>
            <a:spLocks/>
          </p:cNvSpPr>
          <p:nvPr/>
        </p:nvSpPr>
        <p:spPr bwMode="auto">
          <a:xfrm>
            <a:off x="7869238" y="5710238"/>
            <a:ext cx="187325" cy="201612"/>
          </a:xfrm>
          <a:custGeom>
            <a:avLst/>
            <a:gdLst>
              <a:gd name="T0" fmla="*/ 53975 w 118"/>
              <a:gd name="T1" fmla="*/ 103187 h 127"/>
              <a:gd name="T2" fmla="*/ 61913 w 118"/>
              <a:gd name="T3" fmla="*/ 100012 h 127"/>
              <a:gd name="T4" fmla="*/ 73025 w 118"/>
              <a:gd name="T5" fmla="*/ 96837 h 127"/>
              <a:gd name="T6" fmla="*/ 84138 w 118"/>
              <a:gd name="T7" fmla="*/ 95250 h 127"/>
              <a:gd name="T8" fmla="*/ 96837 w 118"/>
              <a:gd name="T9" fmla="*/ 92075 h 127"/>
              <a:gd name="T10" fmla="*/ 107950 w 118"/>
              <a:gd name="T11" fmla="*/ 87312 h 127"/>
              <a:gd name="T12" fmla="*/ 125413 w 118"/>
              <a:gd name="T13" fmla="*/ 79375 h 127"/>
              <a:gd name="T14" fmla="*/ 138113 w 118"/>
              <a:gd name="T15" fmla="*/ 77787 h 127"/>
              <a:gd name="T16" fmla="*/ 147638 w 118"/>
              <a:gd name="T17" fmla="*/ 74612 h 127"/>
              <a:gd name="T18" fmla="*/ 153988 w 118"/>
              <a:gd name="T19" fmla="*/ 69850 h 127"/>
              <a:gd name="T20" fmla="*/ 160338 w 118"/>
              <a:gd name="T21" fmla="*/ 63500 h 127"/>
              <a:gd name="T22" fmla="*/ 169863 w 118"/>
              <a:gd name="T23" fmla="*/ 55562 h 127"/>
              <a:gd name="T24" fmla="*/ 180975 w 118"/>
              <a:gd name="T25" fmla="*/ 42862 h 127"/>
              <a:gd name="T26" fmla="*/ 177800 w 118"/>
              <a:gd name="T27" fmla="*/ 34925 h 127"/>
              <a:gd name="T28" fmla="*/ 176213 w 118"/>
              <a:gd name="T29" fmla="*/ 25400 h 127"/>
              <a:gd name="T30" fmla="*/ 166688 w 118"/>
              <a:gd name="T31" fmla="*/ 14287 h 127"/>
              <a:gd name="T32" fmla="*/ 161925 w 118"/>
              <a:gd name="T33" fmla="*/ 7937 h 127"/>
              <a:gd name="T34" fmla="*/ 152400 w 118"/>
              <a:gd name="T35" fmla="*/ 4762 h 127"/>
              <a:gd name="T36" fmla="*/ 146050 w 118"/>
              <a:gd name="T37" fmla="*/ 0 h 127"/>
              <a:gd name="T38" fmla="*/ 138113 w 118"/>
              <a:gd name="T39" fmla="*/ 0 h 127"/>
              <a:gd name="T40" fmla="*/ 127000 w 118"/>
              <a:gd name="T41" fmla="*/ 3175 h 127"/>
              <a:gd name="T42" fmla="*/ 115888 w 118"/>
              <a:gd name="T43" fmla="*/ 3175 h 127"/>
              <a:gd name="T44" fmla="*/ 104775 w 118"/>
              <a:gd name="T45" fmla="*/ 6350 h 127"/>
              <a:gd name="T46" fmla="*/ 93663 w 118"/>
              <a:gd name="T47" fmla="*/ 11112 h 127"/>
              <a:gd name="T48" fmla="*/ 74613 w 118"/>
              <a:gd name="T49" fmla="*/ 20637 h 127"/>
              <a:gd name="T50" fmla="*/ 39688 w 118"/>
              <a:gd name="T51" fmla="*/ 38100 h 127"/>
              <a:gd name="T52" fmla="*/ 31750 w 118"/>
              <a:gd name="T53" fmla="*/ 47625 h 127"/>
              <a:gd name="T54" fmla="*/ 22225 w 118"/>
              <a:gd name="T55" fmla="*/ 58737 h 127"/>
              <a:gd name="T56" fmla="*/ 14288 w 118"/>
              <a:gd name="T57" fmla="*/ 69850 h 127"/>
              <a:gd name="T58" fmla="*/ 9525 w 118"/>
              <a:gd name="T59" fmla="*/ 82550 h 127"/>
              <a:gd name="T60" fmla="*/ 4763 w 118"/>
              <a:gd name="T61" fmla="*/ 93662 h 127"/>
              <a:gd name="T62" fmla="*/ 1588 w 118"/>
              <a:gd name="T63" fmla="*/ 106362 h 127"/>
              <a:gd name="T64" fmla="*/ 0 w 118"/>
              <a:gd name="T65" fmla="*/ 117475 h 127"/>
              <a:gd name="T66" fmla="*/ 1588 w 118"/>
              <a:gd name="T67" fmla="*/ 127000 h 127"/>
              <a:gd name="T68" fmla="*/ 22225 w 118"/>
              <a:gd name="T69" fmla="*/ 168275 h 127"/>
              <a:gd name="T70" fmla="*/ 26988 w 118"/>
              <a:gd name="T71" fmla="*/ 176212 h 127"/>
              <a:gd name="T72" fmla="*/ 36513 w 118"/>
              <a:gd name="T73" fmla="*/ 182562 h 127"/>
              <a:gd name="T74" fmla="*/ 46038 w 118"/>
              <a:gd name="T75" fmla="*/ 187325 h 127"/>
              <a:gd name="T76" fmla="*/ 57150 w 118"/>
              <a:gd name="T77" fmla="*/ 190500 h 127"/>
              <a:gd name="T78" fmla="*/ 69850 w 118"/>
              <a:gd name="T79" fmla="*/ 192087 h 127"/>
              <a:gd name="T80" fmla="*/ 80963 w 118"/>
              <a:gd name="T81" fmla="*/ 193675 h 127"/>
              <a:gd name="T82" fmla="*/ 93663 w 118"/>
              <a:gd name="T83" fmla="*/ 196850 h 127"/>
              <a:gd name="T84" fmla="*/ 101600 w 118"/>
              <a:gd name="T85" fmla="*/ 200025 h 127"/>
              <a:gd name="T86" fmla="*/ 111125 w 118"/>
              <a:gd name="T87" fmla="*/ 200025 h 127"/>
              <a:gd name="T88" fmla="*/ 120650 w 118"/>
              <a:gd name="T89" fmla="*/ 196850 h 127"/>
              <a:gd name="T90" fmla="*/ 130175 w 118"/>
              <a:gd name="T91" fmla="*/ 193675 h 127"/>
              <a:gd name="T92" fmla="*/ 138113 w 118"/>
              <a:gd name="T93" fmla="*/ 193675 h 127"/>
              <a:gd name="T94" fmla="*/ 157163 w 118"/>
              <a:gd name="T95" fmla="*/ 192087 h 1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18"/>
              <a:gd name="T145" fmla="*/ 0 h 127"/>
              <a:gd name="T146" fmla="*/ 118 w 118"/>
              <a:gd name="T147" fmla="*/ 127 h 1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18" h="127">
                <a:moveTo>
                  <a:pt x="10" y="65"/>
                </a:moveTo>
                <a:lnTo>
                  <a:pt x="34" y="65"/>
                </a:lnTo>
                <a:lnTo>
                  <a:pt x="36" y="64"/>
                </a:lnTo>
                <a:lnTo>
                  <a:pt x="39" y="63"/>
                </a:lnTo>
                <a:lnTo>
                  <a:pt x="43" y="62"/>
                </a:lnTo>
                <a:lnTo>
                  <a:pt x="46" y="61"/>
                </a:lnTo>
                <a:lnTo>
                  <a:pt x="50" y="60"/>
                </a:lnTo>
                <a:lnTo>
                  <a:pt x="53" y="60"/>
                </a:lnTo>
                <a:lnTo>
                  <a:pt x="57" y="59"/>
                </a:lnTo>
                <a:lnTo>
                  <a:pt x="61" y="58"/>
                </a:lnTo>
                <a:lnTo>
                  <a:pt x="64" y="56"/>
                </a:lnTo>
                <a:lnTo>
                  <a:pt x="68" y="55"/>
                </a:lnTo>
                <a:lnTo>
                  <a:pt x="76" y="51"/>
                </a:lnTo>
                <a:lnTo>
                  <a:pt x="79" y="50"/>
                </a:lnTo>
                <a:lnTo>
                  <a:pt x="83" y="50"/>
                </a:lnTo>
                <a:lnTo>
                  <a:pt x="87" y="49"/>
                </a:lnTo>
                <a:lnTo>
                  <a:pt x="90" y="48"/>
                </a:lnTo>
                <a:lnTo>
                  <a:pt x="93" y="47"/>
                </a:lnTo>
                <a:lnTo>
                  <a:pt x="95" y="45"/>
                </a:lnTo>
                <a:lnTo>
                  <a:pt x="97" y="44"/>
                </a:lnTo>
                <a:lnTo>
                  <a:pt x="99" y="42"/>
                </a:lnTo>
                <a:lnTo>
                  <a:pt x="101" y="40"/>
                </a:lnTo>
                <a:lnTo>
                  <a:pt x="103" y="38"/>
                </a:lnTo>
                <a:lnTo>
                  <a:pt x="107" y="35"/>
                </a:lnTo>
                <a:lnTo>
                  <a:pt x="113" y="29"/>
                </a:lnTo>
                <a:lnTo>
                  <a:pt x="114" y="27"/>
                </a:lnTo>
                <a:lnTo>
                  <a:pt x="113" y="25"/>
                </a:lnTo>
                <a:lnTo>
                  <a:pt x="112" y="22"/>
                </a:lnTo>
                <a:lnTo>
                  <a:pt x="112" y="18"/>
                </a:lnTo>
                <a:lnTo>
                  <a:pt x="111" y="16"/>
                </a:lnTo>
                <a:lnTo>
                  <a:pt x="108" y="12"/>
                </a:lnTo>
                <a:lnTo>
                  <a:pt x="105" y="9"/>
                </a:lnTo>
                <a:lnTo>
                  <a:pt x="103" y="7"/>
                </a:lnTo>
                <a:lnTo>
                  <a:pt x="102" y="5"/>
                </a:lnTo>
                <a:lnTo>
                  <a:pt x="98" y="4"/>
                </a:lnTo>
                <a:lnTo>
                  <a:pt x="96" y="3"/>
                </a:lnTo>
                <a:lnTo>
                  <a:pt x="94" y="2"/>
                </a:lnTo>
                <a:lnTo>
                  <a:pt x="92" y="0"/>
                </a:lnTo>
                <a:lnTo>
                  <a:pt x="90" y="0"/>
                </a:lnTo>
                <a:lnTo>
                  <a:pt x="87" y="0"/>
                </a:lnTo>
                <a:lnTo>
                  <a:pt x="84" y="1"/>
                </a:lnTo>
                <a:lnTo>
                  <a:pt x="80" y="2"/>
                </a:lnTo>
                <a:lnTo>
                  <a:pt x="77" y="2"/>
                </a:lnTo>
                <a:lnTo>
                  <a:pt x="73" y="2"/>
                </a:lnTo>
                <a:lnTo>
                  <a:pt x="70" y="3"/>
                </a:lnTo>
                <a:lnTo>
                  <a:pt x="66" y="4"/>
                </a:lnTo>
                <a:lnTo>
                  <a:pt x="62" y="6"/>
                </a:lnTo>
                <a:lnTo>
                  <a:pt x="59" y="7"/>
                </a:lnTo>
                <a:lnTo>
                  <a:pt x="55" y="9"/>
                </a:lnTo>
                <a:lnTo>
                  <a:pt x="47" y="13"/>
                </a:lnTo>
                <a:lnTo>
                  <a:pt x="29" y="22"/>
                </a:lnTo>
                <a:lnTo>
                  <a:pt x="25" y="24"/>
                </a:lnTo>
                <a:lnTo>
                  <a:pt x="23" y="27"/>
                </a:lnTo>
                <a:lnTo>
                  <a:pt x="20" y="30"/>
                </a:lnTo>
                <a:lnTo>
                  <a:pt x="17" y="34"/>
                </a:lnTo>
                <a:lnTo>
                  <a:pt x="14" y="37"/>
                </a:lnTo>
                <a:lnTo>
                  <a:pt x="11" y="41"/>
                </a:lnTo>
                <a:lnTo>
                  <a:pt x="9" y="44"/>
                </a:lnTo>
                <a:lnTo>
                  <a:pt x="7" y="48"/>
                </a:lnTo>
                <a:lnTo>
                  <a:pt x="6" y="52"/>
                </a:lnTo>
                <a:lnTo>
                  <a:pt x="5" y="56"/>
                </a:lnTo>
                <a:lnTo>
                  <a:pt x="3" y="59"/>
                </a:lnTo>
                <a:lnTo>
                  <a:pt x="2" y="63"/>
                </a:lnTo>
                <a:lnTo>
                  <a:pt x="1" y="67"/>
                </a:lnTo>
                <a:lnTo>
                  <a:pt x="0" y="71"/>
                </a:lnTo>
                <a:lnTo>
                  <a:pt x="0" y="74"/>
                </a:lnTo>
                <a:lnTo>
                  <a:pt x="0" y="77"/>
                </a:lnTo>
                <a:lnTo>
                  <a:pt x="1" y="80"/>
                </a:lnTo>
                <a:lnTo>
                  <a:pt x="12" y="103"/>
                </a:lnTo>
                <a:lnTo>
                  <a:pt x="14" y="106"/>
                </a:lnTo>
                <a:lnTo>
                  <a:pt x="16" y="108"/>
                </a:lnTo>
                <a:lnTo>
                  <a:pt x="17" y="111"/>
                </a:lnTo>
                <a:lnTo>
                  <a:pt x="20" y="113"/>
                </a:lnTo>
                <a:lnTo>
                  <a:pt x="23" y="115"/>
                </a:lnTo>
                <a:lnTo>
                  <a:pt x="26" y="117"/>
                </a:lnTo>
                <a:lnTo>
                  <a:pt x="29" y="118"/>
                </a:lnTo>
                <a:lnTo>
                  <a:pt x="33" y="119"/>
                </a:lnTo>
                <a:lnTo>
                  <a:pt x="36" y="120"/>
                </a:lnTo>
                <a:lnTo>
                  <a:pt x="40" y="120"/>
                </a:lnTo>
                <a:lnTo>
                  <a:pt x="44" y="121"/>
                </a:lnTo>
                <a:lnTo>
                  <a:pt x="47" y="121"/>
                </a:lnTo>
                <a:lnTo>
                  <a:pt x="51" y="122"/>
                </a:lnTo>
                <a:lnTo>
                  <a:pt x="55" y="123"/>
                </a:lnTo>
                <a:lnTo>
                  <a:pt x="59" y="124"/>
                </a:lnTo>
                <a:lnTo>
                  <a:pt x="62" y="125"/>
                </a:lnTo>
                <a:lnTo>
                  <a:pt x="64" y="126"/>
                </a:lnTo>
                <a:lnTo>
                  <a:pt x="67" y="126"/>
                </a:lnTo>
                <a:lnTo>
                  <a:pt x="70" y="126"/>
                </a:lnTo>
                <a:lnTo>
                  <a:pt x="73" y="125"/>
                </a:lnTo>
                <a:lnTo>
                  <a:pt x="76" y="124"/>
                </a:lnTo>
                <a:lnTo>
                  <a:pt x="79" y="123"/>
                </a:lnTo>
                <a:lnTo>
                  <a:pt x="82" y="122"/>
                </a:lnTo>
                <a:lnTo>
                  <a:pt x="84" y="122"/>
                </a:lnTo>
                <a:lnTo>
                  <a:pt x="87" y="122"/>
                </a:lnTo>
                <a:lnTo>
                  <a:pt x="90" y="121"/>
                </a:lnTo>
                <a:lnTo>
                  <a:pt x="99" y="121"/>
                </a:lnTo>
                <a:lnTo>
                  <a:pt x="117" y="12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4882" name="SMARTPenAnnotation145"/>
          <p:cNvSpPr>
            <a:spLocks/>
          </p:cNvSpPr>
          <p:nvPr/>
        </p:nvSpPr>
        <p:spPr bwMode="auto">
          <a:xfrm>
            <a:off x="6062663" y="5803900"/>
            <a:ext cx="180975" cy="304800"/>
          </a:xfrm>
          <a:custGeom>
            <a:avLst/>
            <a:gdLst>
              <a:gd name="T0" fmla="*/ 169863 w 114"/>
              <a:gd name="T1" fmla="*/ 303213 h 192"/>
              <a:gd name="T2" fmla="*/ 169863 w 114"/>
              <a:gd name="T3" fmla="*/ 282575 h 192"/>
              <a:gd name="T4" fmla="*/ 163513 w 114"/>
              <a:gd name="T5" fmla="*/ 269875 h 192"/>
              <a:gd name="T6" fmla="*/ 161925 w 114"/>
              <a:gd name="T7" fmla="*/ 255588 h 192"/>
              <a:gd name="T8" fmla="*/ 158750 w 114"/>
              <a:gd name="T9" fmla="*/ 242888 h 192"/>
              <a:gd name="T10" fmla="*/ 149225 w 114"/>
              <a:gd name="T11" fmla="*/ 212725 h 192"/>
              <a:gd name="T12" fmla="*/ 142875 w 114"/>
              <a:gd name="T13" fmla="*/ 198437 h 192"/>
              <a:gd name="T14" fmla="*/ 134938 w 114"/>
              <a:gd name="T15" fmla="*/ 179387 h 192"/>
              <a:gd name="T16" fmla="*/ 119063 w 114"/>
              <a:gd name="T17" fmla="*/ 149225 h 192"/>
              <a:gd name="T18" fmla="*/ 109538 w 114"/>
              <a:gd name="T19" fmla="*/ 138113 h 192"/>
              <a:gd name="T20" fmla="*/ 100012 w 114"/>
              <a:gd name="T21" fmla="*/ 125413 h 192"/>
              <a:gd name="T22" fmla="*/ 92075 w 114"/>
              <a:gd name="T23" fmla="*/ 114300 h 192"/>
              <a:gd name="T24" fmla="*/ 82550 w 114"/>
              <a:gd name="T25" fmla="*/ 106363 h 192"/>
              <a:gd name="T26" fmla="*/ 74613 w 114"/>
              <a:gd name="T27" fmla="*/ 100012 h 192"/>
              <a:gd name="T28" fmla="*/ 66675 w 114"/>
              <a:gd name="T29" fmla="*/ 93662 h 192"/>
              <a:gd name="T30" fmla="*/ 55563 w 114"/>
              <a:gd name="T31" fmla="*/ 87312 h 192"/>
              <a:gd name="T32" fmla="*/ 47625 w 114"/>
              <a:gd name="T33" fmla="*/ 84137 h 192"/>
              <a:gd name="T34" fmla="*/ 39688 w 114"/>
              <a:gd name="T35" fmla="*/ 82550 h 192"/>
              <a:gd name="T36" fmla="*/ 33338 w 114"/>
              <a:gd name="T37" fmla="*/ 85725 h 192"/>
              <a:gd name="T38" fmla="*/ 26988 w 114"/>
              <a:gd name="T39" fmla="*/ 87312 h 192"/>
              <a:gd name="T40" fmla="*/ 22225 w 114"/>
              <a:gd name="T41" fmla="*/ 90487 h 192"/>
              <a:gd name="T42" fmla="*/ 15875 w 114"/>
              <a:gd name="T43" fmla="*/ 93662 h 192"/>
              <a:gd name="T44" fmla="*/ 9525 w 114"/>
              <a:gd name="T45" fmla="*/ 101600 h 192"/>
              <a:gd name="T46" fmla="*/ 1588 w 114"/>
              <a:gd name="T47" fmla="*/ 119063 h 192"/>
              <a:gd name="T48" fmla="*/ 1588 w 114"/>
              <a:gd name="T49" fmla="*/ 133350 h 192"/>
              <a:gd name="T50" fmla="*/ 0 w 114"/>
              <a:gd name="T51" fmla="*/ 166687 h 192"/>
              <a:gd name="T52" fmla="*/ 3175 w 114"/>
              <a:gd name="T53" fmla="*/ 179387 h 192"/>
              <a:gd name="T54" fmla="*/ 7938 w 114"/>
              <a:gd name="T55" fmla="*/ 190500 h 192"/>
              <a:gd name="T56" fmla="*/ 12700 w 114"/>
              <a:gd name="T57" fmla="*/ 203200 h 192"/>
              <a:gd name="T58" fmla="*/ 20638 w 114"/>
              <a:gd name="T59" fmla="*/ 214313 h 192"/>
              <a:gd name="T60" fmla="*/ 30163 w 114"/>
              <a:gd name="T61" fmla="*/ 227013 h 192"/>
              <a:gd name="T62" fmla="*/ 38100 w 114"/>
              <a:gd name="T63" fmla="*/ 238125 h 192"/>
              <a:gd name="T64" fmla="*/ 47625 w 114"/>
              <a:gd name="T65" fmla="*/ 247650 h 192"/>
              <a:gd name="T66" fmla="*/ 57150 w 114"/>
              <a:gd name="T67" fmla="*/ 255588 h 192"/>
              <a:gd name="T68" fmla="*/ 65088 w 114"/>
              <a:gd name="T69" fmla="*/ 266700 h 192"/>
              <a:gd name="T70" fmla="*/ 74613 w 114"/>
              <a:gd name="T71" fmla="*/ 273050 h 192"/>
              <a:gd name="T72" fmla="*/ 84138 w 114"/>
              <a:gd name="T73" fmla="*/ 276225 h 192"/>
              <a:gd name="T74" fmla="*/ 92075 w 114"/>
              <a:gd name="T75" fmla="*/ 280988 h 192"/>
              <a:gd name="T76" fmla="*/ 101600 w 114"/>
              <a:gd name="T77" fmla="*/ 285750 h 192"/>
              <a:gd name="T78" fmla="*/ 111125 w 114"/>
              <a:gd name="T79" fmla="*/ 290513 h 192"/>
              <a:gd name="T80" fmla="*/ 119063 w 114"/>
              <a:gd name="T81" fmla="*/ 293688 h 192"/>
              <a:gd name="T82" fmla="*/ 125413 w 114"/>
              <a:gd name="T83" fmla="*/ 293688 h 192"/>
              <a:gd name="T84" fmla="*/ 131763 w 114"/>
              <a:gd name="T85" fmla="*/ 293688 h 192"/>
              <a:gd name="T86" fmla="*/ 138113 w 114"/>
              <a:gd name="T87" fmla="*/ 290513 h 192"/>
              <a:gd name="T88" fmla="*/ 146050 w 114"/>
              <a:gd name="T89" fmla="*/ 285750 h 192"/>
              <a:gd name="T90" fmla="*/ 155575 w 114"/>
              <a:gd name="T91" fmla="*/ 280988 h 192"/>
              <a:gd name="T92" fmla="*/ 163513 w 114"/>
              <a:gd name="T93" fmla="*/ 279400 h 192"/>
              <a:gd name="T94" fmla="*/ 169863 w 114"/>
              <a:gd name="T95" fmla="*/ 277813 h 19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14"/>
              <a:gd name="T145" fmla="*/ 0 h 192"/>
              <a:gd name="T146" fmla="*/ 114 w 114"/>
              <a:gd name="T147" fmla="*/ 192 h 19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14" h="192">
                <a:moveTo>
                  <a:pt x="107" y="0"/>
                </a:moveTo>
                <a:lnTo>
                  <a:pt x="107" y="191"/>
                </a:lnTo>
                <a:lnTo>
                  <a:pt x="107" y="181"/>
                </a:lnTo>
                <a:lnTo>
                  <a:pt x="107" y="178"/>
                </a:lnTo>
                <a:lnTo>
                  <a:pt x="104" y="173"/>
                </a:lnTo>
                <a:lnTo>
                  <a:pt x="103" y="170"/>
                </a:lnTo>
                <a:lnTo>
                  <a:pt x="103" y="166"/>
                </a:lnTo>
                <a:lnTo>
                  <a:pt x="102" y="161"/>
                </a:lnTo>
                <a:lnTo>
                  <a:pt x="102" y="157"/>
                </a:lnTo>
                <a:lnTo>
                  <a:pt x="100" y="153"/>
                </a:lnTo>
                <a:lnTo>
                  <a:pt x="97" y="144"/>
                </a:lnTo>
                <a:lnTo>
                  <a:pt x="94" y="134"/>
                </a:lnTo>
                <a:lnTo>
                  <a:pt x="92" y="130"/>
                </a:lnTo>
                <a:lnTo>
                  <a:pt x="90" y="125"/>
                </a:lnTo>
                <a:lnTo>
                  <a:pt x="88" y="121"/>
                </a:lnTo>
                <a:lnTo>
                  <a:pt x="85" y="113"/>
                </a:lnTo>
                <a:lnTo>
                  <a:pt x="77" y="98"/>
                </a:lnTo>
                <a:lnTo>
                  <a:pt x="75" y="94"/>
                </a:lnTo>
                <a:lnTo>
                  <a:pt x="72" y="90"/>
                </a:lnTo>
                <a:lnTo>
                  <a:pt x="69" y="87"/>
                </a:lnTo>
                <a:lnTo>
                  <a:pt x="66" y="83"/>
                </a:lnTo>
                <a:lnTo>
                  <a:pt x="63" y="79"/>
                </a:lnTo>
                <a:lnTo>
                  <a:pt x="61" y="75"/>
                </a:lnTo>
                <a:lnTo>
                  <a:pt x="58" y="72"/>
                </a:lnTo>
                <a:lnTo>
                  <a:pt x="55" y="69"/>
                </a:lnTo>
                <a:lnTo>
                  <a:pt x="52" y="67"/>
                </a:lnTo>
                <a:lnTo>
                  <a:pt x="49" y="65"/>
                </a:lnTo>
                <a:lnTo>
                  <a:pt x="47" y="63"/>
                </a:lnTo>
                <a:lnTo>
                  <a:pt x="44" y="61"/>
                </a:lnTo>
                <a:lnTo>
                  <a:pt x="42" y="59"/>
                </a:lnTo>
                <a:lnTo>
                  <a:pt x="38" y="57"/>
                </a:lnTo>
                <a:lnTo>
                  <a:pt x="35" y="55"/>
                </a:lnTo>
                <a:lnTo>
                  <a:pt x="32" y="53"/>
                </a:lnTo>
                <a:lnTo>
                  <a:pt x="30" y="53"/>
                </a:lnTo>
                <a:lnTo>
                  <a:pt x="27" y="52"/>
                </a:lnTo>
                <a:lnTo>
                  <a:pt x="25" y="52"/>
                </a:lnTo>
                <a:lnTo>
                  <a:pt x="23" y="53"/>
                </a:lnTo>
                <a:lnTo>
                  <a:pt x="21" y="54"/>
                </a:lnTo>
                <a:lnTo>
                  <a:pt x="19" y="55"/>
                </a:lnTo>
                <a:lnTo>
                  <a:pt x="17" y="55"/>
                </a:lnTo>
                <a:lnTo>
                  <a:pt x="15" y="56"/>
                </a:lnTo>
                <a:lnTo>
                  <a:pt x="14" y="57"/>
                </a:lnTo>
                <a:lnTo>
                  <a:pt x="12" y="58"/>
                </a:lnTo>
                <a:lnTo>
                  <a:pt x="10" y="59"/>
                </a:lnTo>
                <a:lnTo>
                  <a:pt x="8" y="61"/>
                </a:lnTo>
                <a:lnTo>
                  <a:pt x="6" y="64"/>
                </a:lnTo>
                <a:lnTo>
                  <a:pt x="3" y="70"/>
                </a:lnTo>
                <a:lnTo>
                  <a:pt x="1" y="75"/>
                </a:lnTo>
                <a:lnTo>
                  <a:pt x="1" y="80"/>
                </a:lnTo>
                <a:lnTo>
                  <a:pt x="1" y="84"/>
                </a:lnTo>
                <a:lnTo>
                  <a:pt x="1" y="91"/>
                </a:lnTo>
                <a:lnTo>
                  <a:pt x="0" y="105"/>
                </a:lnTo>
                <a:lnTo>
                  <a:pt x="1" y="109"/>
                </a:lnTo>
                <a:lnTo>
                  <a:pt x="2" y="113"/>
                </a:lnTo>
                <a:lnTo>
                  <a:pt x="3" y="117"/>
                </a:lnTo>
                <a:lnTo>
                  <a:pt x="5" y="120"/>
                </a:lnTo>
                <a:lnTo>
                  <a:pt x="6" y="124"/>
                </a:lnTo>
                <a:lnTo>
                  <a:pt x="8" y="128"/>
                </a:lnTo>
                <a:lnTo>
                  <a:pt x="11" y="132"/>
                </a:lnTo>
                <a:lnTo>
                  <a:pt x="13" y="135"/>
                </a:lnTo>
                <a:lnTo>
                  <a:pt x="17" y="139"/>
                </a:lnTo>
                <a:lnTo>
                  <a:pt x="19" y="143"/>
                </a:lnTo>
                <a:lnTo>
                  <a:pt x="22" y="147"/>
                </a:lnTo>
                <a:lnTo>
                  <a:pt x="24" y="150"/>
                </a:lnTo>
                <a:lnTo>
                  <a:pt x="27" y="153"/>
                </a:lnTo>
                <a:lnTo>
                  <a:pt x="30" y="156"/>
                </a:lnTo>
                <a:lnTo>
                  <a:pt x="33" y="159"/>
                </a:lnTo>
                <a:lnTo>
                  <a:pt x="36" y="161"/>
                </a:lnTo>
                <a:lnTo>
                  <a:pt x="38" y="165"/>
                </a:lnTo>
                <a:lnTo>
                  <a:pt x="41" y="168"/>
                </a:lnTo>
                <a:lnTo>
                  <a:pt x="44" y="170"/>
                </a:lnTo>
                <a:lnTo>
                  <a:pt x="47" y="172"/>
                </a:lnTo>
                <a:lnTo>
                  <a:pt x="50" y="173"/>
                </a:lnTo>
                <a:lnTo>
                  <a:pt x="53" y="174"/>
                </a:lnTo>
                <a:lnTo>
                  <a:pt x="55" y="175"/>
                </a:lnTo>
                <a:lnTo>
                  <a:pt x="58" y="177"/>
                </a:lnTo>
                <a:lnTo>
                  <a:pt x="60" y="179"/>
                </a:lnTo>
                <a:lnTo>
                  <a:pt x="64" y="180"/>
                </a:lnTo>
                <a:lnTo>
                  <a:pt x="67" y="182"/>
                </a:lnTo>
                <a:lnTo>
                  <a:pt x="70" y="183"/>
                </a:lnTo>
                <a:lnTo>
                  <a:pt x="72" y="184"/>
                </a:lnTo>
                <a:lnTo>
                  <a:pt x="75" y="185"/>
                </a:lnTo>
                <a:lnTo>
                  <a:pt x="77" y="185"/>
                </a:lnTo>
                <a:lnTo>
                  <a:pt x="79" y="185"/>
                </a:lnTo>
                <a:lnTo>
                  <a:pt x="81" y="186"/>
                </a:lnTo>
                <a:lnTo>
                  <a:pt x="83" y="185"/>
                </a:lnTo>
                <a:lnTo>
                  <a:pt x="85" y="184"/>
                </a:lnTo>
                <a:lnTo>
                  <a:pt x="87" y="183"/>
                </a:lnTo>
                <a:lnTo>
                  <a:pt x="89" y="181"/>
                </a:lnTo>
                <a:lnTo>
                  <a:pt x="92" y="180"/>
                </a:lnTo>
                <a:lnTo>
                  <a:pt x="95" y="178"/>
                </a:lnTo>
                <a:lnTo>
                  <a:pt x="98" y="177"/>
                </a:lnTo>
                <a:lnTo>
                  <a:pt x="100" y="176"/>
                </a:lnTo>
                <a:lnTo>
                  <a:pt x="103" y="176"/>
                </a:lnTo>
                <a:lnTo>
                  <a:pt x="105" y="175"/>
                </a:lnTo>
                <a:lnTo>
                  <a:pt x="107" y="175"/>
                </a:lnTo>
                <a:lnTo>
                  <a:pt x="113" y="17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4883" name="SMARTPenAnnotation146"/>
          <p:cNvSpPr>
            <a:spLocks/>
          </p:cNvSpPr>
          <p:nvPr/>
        </p:nvSpPr>
        <p:spPr bwMode="auto">
          <a:xfrm>
            <a:off x="6323013" y="5946775"/>
            <a:ext cx="19050" cy="198438"/>
          </a:xfrm>
          <a:custGeom>
            <a:avLst/>
            <a:gdLst>
              <a:gd name="T0" fmla="*/ 0 w 12"/>
              <a:gd name="T1" fmla="*/ 0 h 125"/>
              <a:gd name="T2" fmla="*/ 0 w 12"/>
              <a:gd name="T3" fmla="*/ 69850 h 125"/>
              <a:gd name="T4" fmla="*/ 0 w 12"/>
              <a:gd name="T5" fmla="*/ 76200 h 125"/>
              <a:gd name="T6" fmla="*/ 1588 w 12"/>
              <a:gd name="T7" fmla="*/ 84138 h 125"/>
              <a:gd name="T8" fmla="*/ 3175 w 12"/>
              <a:gd name="T9" fmla="*/ 92075 h 125"/>
              <a:gd name="T10" fmla="*/ 4763 w 12"/>
              <a:gd name="T11" fmla="*/ 98425 h 125"/>
              <a:gd name="T12" fmla="*/ 6350 w 12"/>
              <a:gd name="T13" fmla="*/ 106363 h 125"/>
              <a:gd name="T14" fmla="*/ 6350 w 12"/>
              <a:gd name="T15" fmla="*/ 112713 h 125"/>
              <a:gd name="T16" fmla="*/ 7938 w 12"/>
              <a:gd name="T17" fmla="*/ 119063 h 125"/>
              <a:gd name="T18" fmla="*/ 7938 w 12"/>
              <a:gd name="T19" fmla="*/ 125413 h 125"/>
              <a:gd name="T20" fmla="*/ 7938 w 12"/>
              <a:gd name="T21" fmla="*/ 136525 h 125"/>
              <a:gd name="T22" fmla="*/ 7938 w 12"/>
              <a:gd name="T23" fmla="*/ 190500 h 125"/>
              <a:gd name="T24" fmla="*/ 9525 w 12"/>
              <a:gd name="T25" fmla="*/ 192088 h 125"/>
              <a:gd name="T26" fmla="*/ 11112 w 12"/>
              <a:gd name="T27" fmla="*/ 193675 h 125"/>
              <a:gd name="T28" fmla="*/ 17463 w 12"/>
              <a:gd name="T29" fmla="*/ 196850 h 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125"/>
              <a:gd name="T47" fmla="*/ 12 w 12"/>
              <a:gd name="T48" fmla="*/ 125 h 1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125">
                <a:moveTo>
                  <a:pt x="0" y="0"/>
                </a:moveTo>
                <a:lnTo>
                  <a:pt x="0" y="44"/>
                </a:lnTo>
                <a:lnTo>
                  <a:pt x="0" y="48"/>
                </a:lnTo>
                <a:lnTo>
                  <a:pt x="1" y="53"/>
                </a:lnTo>
                <a:lnTo>
                  <a:pt x="2" y="58"/>
                </a:lnTo>
                <a:lnTo>
                  <a:pt x="3" y="62"/>
                </a:lnTo>
                <a:lnTo>
                  <a:pt x="4" y="67"/>
                </a:lnTo>
                <a:lnTo>
                  <a:pt x="4" y="71"/>
                </a:lnTo>
                <a:lnTo>
                  <a:pt x="5" y="75"/>
                </a:lnTo>
                <a:lnTo>
                  <a:pt x="5" y="79"/>
                </a:lnTo>
                <a:lnTo>
                  <a:pt x="5" y="86"/>
                </a:lnTo>
                <a:lnTo>
                  <a:pt x="5" y="120"/>
                </a:lnTo>
                <a:lnTo>
                  <a:pt x="6" y="121"/>
                </a:lnTo>
                <a:lnTo>
                  <a:pt x="7" y="122"/>
                </a:lnTo>
                <a:lnTo>
                  <a:pt x="11" y="124"/>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4884" name="SMARTPenAnnotation147"/>
          <p:cNvSpPr>
            <a:spLocks/>
          </p:cNvSpPr>
          <p:nvPr/>
        </p:nvSpPr>
        <p:spPr bwMode="auto">
          <a:xfrm>
            <a:off x="6276975" y="5842000"/>
            <a:ext cx="11113" cy="34925"/>
          </a:xfrm>
          <a:custGeom>
            <a:avLst/>
            <a:gdLst>
              <a:gd name="T0" fmla="*/ 0 w 7"/>
              <a:gd name="T1" fmla="*/ 15875 h 22"/>
              <a:gd name="T2" fmla="*/ 0 w 7"/>
              <a:gd name="T3" fmla="*/ 0 h 22"/>
              <a:gd name="T4" fmla="*/ 0 w 7"/>
              <a:gd name="T5" fmla="*/ 23812 h 22"/>
              <a:gd name="T6" fmla="*/ 1588 w 7"/>
              <a:gd name="T7" fmla="*/ 25400 h 22"/>
              <a:gd name="T8" fmla="*/ 3175 w 7"/>
              <a:gd name="T9" fmla="*/ 26988 h 22"/>
              <a:gd name="T10" fmla="*/ 9525 w 7"/>
              <a:gd name="T11" fmla="*/ 33338 h 22"/>
              <a:gd name="T12" fmla="*/ 0 60000 65536"/>
              <a:gd name="T13" fmla="*/ 0 60000 65536"/>
              <a:gd name="T14" fmla="*/ 0 60000 65536"/>
              <a:gd name="T15" fmla="*/ 0 60000 65536"/>
              <a:gd name="T16" fmla="*/ 0 60000 65536"/>
              <a:gd name="T17" fmla="*/ 0 60000 65536"/>
              <a:gd name="T18" fmla="*/ 0 w 7"/>
              <a:gd name="T19" fmla="*/ 0 h 22"/>
              <a:gd name="T20" fmla="*/ 7 w 7"/>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7" h="22">
                <a:moveTo>
                  <a:pt x="0" y="10"/>
                </a:moveTo>
                <a:lnTo>
                  <a:pt x="0" y="0"/>
                </a:lnTo>
                <a:lnTo>
                  <a:pt x="0" y="15"/>
                </a:lnTo>
                <a:lnTo>
                  <a:pt x="1" y="16"/>
                </a:lnTo>
                <a:lnTo>
                  <a:pt x="2" y="17"/>
                </a:lnTo>
                <a:lnTo>
                  <a:pt x="6" y="2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4885" name="SMARTPenAnnotation148"/>
          <p:cNvSpPr>
            <a:spLocks/>
          </p:cNvSpPr>
          <p:nvPr/>
        </p:nvSpPr>
        <p:spPr bwMode="auto">
          <a:xfrm>
            <a:off x="6429375" y="5795963"/>
            <a:ext cx="90488" cy="385762"/>
          </a:xfrm>
          <a:custGeom>
            <a:avLst/>
            <a:gdLst>
              <a:gd name="T0" fmla="*/ 71438 w 57"/>
              <a:gd name="T1" fmla="*/ 88900 h 243"/>
              <a:gd name="T2" fmla="*/ 76200 w 57"/>
              <a:gd name="T3" fmla="*/ 84137 h 243"/>
              <a:gd name="T4" fmla="*/ 77788 w 57"/>
              <a:gd name="T5" fmla="*/ 80962 h 243"/>
              <a:gd name="T6" fmla="*/ 79375 w 57"/>
              <a:gd name="T7" fmla="*/ 76200 h 243"/>
              <a:gd name="T8" fmla="*/ 79375 w 57"/>
              <a:gd name="T9" fmla="*/ 68262 h 243"/>
              <a:gd name="T10" fmla="*/ 80963 w 57"/>
              <a:gd name="T11" fmla="*/ 65087 h 243"/>
              <a:gd name="T12" fmla="*/ 82550 w 57"/>
              <a:gd name="T13" fmla="*/ 61912 h 243"/>
              <a:gd name="T14" fmla="*/ 85725 w 57"/>
              <a:gd name="T15" fmla="*/ 58737 h 243"/>
              <a:gd name="T16" fmla="*/ 87313 w 57"/>
              <a:gd name="T17" fmla="*/ 52387 h 243"/>
              <a:gd name="T18" fmla="*/ 88900 w 57"/>
              <a:gd name="T19" fmla="*/ 46037 h 243"/>
              <a:gd name="T20" fmla="*/ 88900 w 57"/>
              <a:gd name="T21" fmla="*/ 36512 h 243"/>
              <a:gd name="T22" fmla="*/ 88900 w 57"/>
              <a:gd name="T23" fmla="*/ 23812 h 243"/>
              <a:gd name="T24" fmla="*/ 88900 w 57"/>
              <a:gd name="T25" fmla="*/ 20637 h 243"/>
              <a:gd name="T26" fmla="*/ 87313 w 57"/>
              <a:gd name="T27" fmla="*/ 17462 h 243"/>
              <a:gd name="T28" fmla="*/ 84138 w 57"/>
              <a:gd name="T29" fmla="*/ 14287 h 243"/>
              <a:gd name="T30" fmla="*/ 82550 w 57"/>
              <a:gd name="T31" fmla="*/ 11112 h 243"/>
              <a:gd name="T32" fmla="*/ 79375 w 57"/>
              <a:gd name="T33" fmla="*/ 7937 h 243"/>
              <a:gd name="T34" fmla="*/ 76200 w 57"/>
              <a:gd name="T35" fmla="*/ 4762 h 243"/>
              <a:gd name="T36" fmla="*/ 74613 w 57"/>
              <a:gd name="T37" fmla="*/ 3175 h 243"/>
              <a:gd name="T38" fmla="*/ 71438 w 57"/>
              <a:gd name="T39" fmla="*/ 1587 h 243"/>
              <a:gd name="T40" fmla="*/ 68263 w 57"/>
              <a:gd name="T41" fmla="*/ 1587 h 243"/>
              <a:gd name="T42" fmla="*/ 65088 w 57"/>
              <a:gd name="T43" fmla="*/ 0 h 243"/>
              <a:gd name="T44" fmla="*/ 61913 w 57"/>
              <a:gd name="T45" fmla="*/ 0 h 243"/>
              <a:gd name="T46" fmla="*/ 58738 w 57"/>
              <a:gd name="T47" fmla="*/ 0 h 243"/>
              <a:gd name="T48" fmla="*/ 57150 w 57"/>
              <a:gd name="T49" fmla="*/ 0 h 243"/>
              <a:gd name="T50" fmla="*/ 50800 w 57"/>
              <a:gd name="T51" fmla="*/ 0 h 243"/>
              <a:gd name="T52" fmla="*/ 47625 w 57"/>
              <a:gd name="T53" fmla="*/ 0 h 243"/>
              <a:gd name="T54" fmla="*/ 44450 w 57"/>
              <a:gd name="T55" fmla="*/ 1587 h 243"/>
              <a:gd name="T56" fmla="*/ 41275 w 57"/>
              <a:gd name="T57" fmla="*/ 4762 h 243"/>
              <a:gd name="T58" fmla="*/ 38100 w 57"/>
              <a:gd name="T59" fmla="*/ 6350 h 243"/>
              <a:gd name="T60" fmla="*/ 34925 w 57"/>
              <a:gd name="T61" fmla="*/ 9525 h 243"/>
              <a:gd name="T62" fmla="*/ 33338 w 57"/>
              <a:gd name="T63" fmla="*/ 11112 h 243"/>
              <a:gd name="T64" fmla="*/ 30163 w 57"/>
              <a:gd name="T65" fmla="*/ 15875 h 243"/>
              <a:gd name="T66" fmla="*/ 26988 w 57"/>
              <a:gd name="T67" fmla="*/ 20637 h 243"/>
              <a:gd name="T68" fmla="*/ 23813 w 57"/>
              <a:gd name="T69" fmla="*/ 25400 h 243"/>
              <a:gd name="T70" fmla="*/ 22225 w 57"/>
              <a:gd name="T71" fmla="*/ 30162 h 243"/>
              <a:gd name="T72" fmla="*/ 19050 w 57"/>
              <a:gd name="T73" fmla="*/ 41275 h 243"/>
              <a:gd name="T74" fmla="*/ 17463 w 57"/>
              <a:gd name="T75" fmla="*/ 47625 h 243"/>
              <a:gd name="T76" fmla="*/ 15875 w 57"/>
              <a:gd name="T77" fmla="*/ 53975 h 243"/>
              <a:gd name="T78" fmla="*/ 14288 w 57"/>
              <a:gd name="T79" fmla="*/ 58737 h 243"/>
              <a:gd name="T80" fmla="*/ 12700 w 57"/>
              <a:gd name="T81" fmla="*/ 66675 h 243"/>
              <a:gd name="T82" fmla="*/ 11113 w 57"/>
              <a:gd name="T83" fmla="*/ 73025 h 243"/>
              <a:gd name="T84" fmla="*/ 11113 w 57"/>
              <a:gd name="T85" fmla="*/ 80962 h 243"/>
              <a:gd name="T86" fmla="*/ 9525 w 57"/>
              <a:gd name="T87" fmla="*/ 90487 h 243"/>
              <a:gd name="T88" fmla="*/ 6350 w 57"/>
              <a:gd name="T89" fmla="*/ 98425 h 243"/>
              <a:gd name="T90" fmla="*/ 4763 w 57"/>
              <a:gd name="T91" fmla="*/ 106362 h 243"/>
              <a:gd name="T92" fmla="*/ 3175 w 57"/>
              <a:gd name="T93" fmla="*/ 115887 h 243"/>
              <a:gd name="T94" fmla="*/ 1588 w 57"/>
              <a:gd name="T95" fmla="*/ 125412 h 243"/>
              <a:gd name="T96" fmla="*/ 1588 w 57"/>
              <a:gd name="T97" fmla="*/ 133350 h 243"/>
              <a:gd name="T98" fmla="*/ 1588 w 57"/>
              <a:gd name="T99" fmla="*/ 142875 h 243"/>
              <a:gd name="T100" fmla="*/ 0 w 57"/>
              <a:gd name="T101" fmla="*/ 160337 h 243"/>
              <a:gd name="T102" fmla="*/ 0 w 57"/>
              <a:gd name="T103" fmla="*/ 228600 h 243"/>
              <a:gd name="T104" fmla="*/ 0 w 57"/>
              <a:gd name="T105" fmla="*/ 344487 h 243"/>
              <a:gd name="T106" fmla="*/ 1588 w 57"/>
              <a:gd name="T107" fmla="*/ 350837 h 243"/>
              <a:gd name="T108" fmla="*/ 3175 w 57"/>
              <a:gd name="T109" fmla="*/ 355600 h 243"/>
              <a:gd name="T110" fmla="*/ 4763 w 57"/>
              <a:gd name="T111" fmla="*/ 361950 h 243"/>
              <a:gd name="T112" fmla="*/ 6350 w 57"/>
              <a:gd name="T113" fmla="*/ 371475 h 243"/>
              <a:gd name="T114" fmla="*/ 9525 w 57"/>
              <a:gd name="T115" fmla="*/ 384175 h 24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7"/>
              <a:gd name="T175" fmla="*/ 0 h 243"/>
              <a:gd name="T176" fmla="*/ 57 w 57"/>
              <a:gd name="T177" fmla="*/ 243 h 24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7" h="243">
                <a:moveTo>
                  <a:pt x="45" y="56"/>
                </a:moveTo>
                <a:lnTo>
                  <a:pt x="48" y="53"/>
                </a:lnTo>
                <a:lnTo>
                  <a:pt x="49" y="51"/>
                </a:lnTo>
                <a:lnTo>
                  <a:pt x="50" y="48"/>
                </a:lnTo>
                <a:lnTo>
                  <a:pt x="50" y="43"/>
                </a:lnTo>
                <a:lnTo>
                  <a:pt x="51" y="41"/>
                </a:lnTo>
                <a:lnTo>
                  <a:pt x="52" y="39"/>
                </a:lnTo>
                <a:lnTo>
                  <a:pt x="54" y="37"/>
                </a:lnTo>
                <a:lnTo>
                  <a:pt x="55" y="33"/>
                </a:lnTo>
                <a:lnTo>
                  <a:pt x="56" y="29"/>
                </a:lnTo>
                <a:lnTo>
                  <a:pt x="56" y="23"/>
                </a:lnTo>
                <a:lnTo>
                  <a:pt x="56" y="15"/>
                </a:lnTo>
                <a:lnTo>
                  <a:pt x="56" y="13"/>
                </a:lnTo>
                <a:lnTo>
                  <a:pt x="55" y="11"/>
                </a:lnTo>
                <a:lnTo>
                  <a:pt x="53" y="9"/>
                </a:lnTo>
                <a:lnTo>
                  <a:pt x="52" y="7"/>
                </a:lnTo>
                <a:lnTo>
                  <a:pt x="50" y="5"/>
                </a:lnTo>
                <a:lnTo>
                  <a:pt x="48" y="3"/>
                </a:lnTo>
                <a:lnTo>
                  <a:pt x="47" y="2"/>
                </a:lnTo>
                <a:lnTo>
                  <a:pt x="45" y="1"/>
                </a:lnTo>
                <a:lnTo>
                  <a:pt x="43" y="1"/>
                </a:lnTo>
                <a:lnTo>
                  <a:pt x="41" y="0"/>
                </a:lnTo>
                <a:lnTo>
                  <a:pt x="39" y="0"/>
                </a:lnTo>
                <a:lnTo>
                  <a:pt x="37" y="0"/>
                </a:lnTo>
                <a:lnTo>
                  <a:pt x="36" y="0"/>
                </a:lnTo>
                <a:lnTo>
                  <a:pt x="32" y="0"/>
                </a:lnTo>
                <a:lnTo>
                  <a:pt x="30" y="0"/>
                </a:lnTo>
                <a:lnTo>
                  <a:pt x="28" y="1"/>
                </a:lnTo>
                <a:lnTo>
                  <a:pt x="26" y="3"/>
                </a:lnTo>
                <a:lnTo>
                  <a:pt x="24" y="4"/>
                </a:lnTo>
                <a:lnTo>
                  <a:pt x="22" y="6"/>
                </a:lnTo>
                <a:lnTo>
                  <a:pt x="21" y="7"/>
                </a:lnTo>
                <a:lnTo>
                  <a:pt x="19" y="10"/>
                </a:lnTo>
                <a:lnTo>
                  <a:pt x="17" y="13"/>
                </a:lnTo>
                <a:lnTo>
                  <a:pt x="15" y="16"/>
                </a:lnTo>
                <a:lnTo>
                  <a:pt x="14" y="19"/>
                </a:lnTo>
                <a:lnTo>
                  <a:pt x="12" y="26"/>
                </a:lnTo>
                <a:lnTo>
                  <a:pt x="11" y="30"/>
                </a:lnTo>
                <a:lnTo>
                  <a:pt x="10" y="34"/>
                </a:lnTo>
                <a:lnTo>
                  <a:pt x="9" y="37"/>
                </a:lnTo>
                <a:lnTo>
                  <a:pt x="8" y="42"/>
                </a:lnTo>
                <a:lnTo>
                  <a:pt x="7" y="46"/>
                </a:lnTo>
                <a:lnTo>
                  <a:pt x="7" y="51"/>
                </a:lnTo>
                <a:lnTo>
                  <a:pt x="6" y="57"/>
                </a:lnTo>
                <a:lnTo>
                  <a:pt x="4" y="62"/>
                </a:lnTo>
                <a:lnTo>
                  <a:pt x="3" y="67"/>
                </a:lnTo>
                <a:lnTo>
                  <a:pt x="2" y="73"/>
                </a:lnTo>
                <a:lnTo>
                  <a:pt x="1" y="79"/>
                </a:lnTo>
                <a:lnTo>
                  <a:pt x="1" y="84"/>
                </a:lnTo>
                <a:lnTo>
                  <a:pt x="1" y="90"/>
                </a:lnTo>
                <a:lnTo>
                  <a:pt x="0" y="101"/>
                </a:lnTo>
                <a:lnTo>
                  <a:pt x="0" y="144"/>
                </a:lnTo>
                <a:lnTo>
                  <a:pt x="0" y="217"/>
                </a:lnTo>
                <a:lnTo>
                  <a:pt x="1" y="221"/>
                </a:lnTo>
                <a:lnTo>
                  <a:pt x="2" y="224"/>
                </a:lnTo>
                <a:lnTo>
                  <a:pt x="3" y="228"/>
                </a:lnTo>
                <a:lnTo>
                  <a:pt x="4" y="234"/>
                </a:lnTo>
                <a:lnTo>
                  <a:pt x="6" y="24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4886" name="SMARTPenAnnotation149"/>
          <p:cNvSpPr>
            <a:spLocks/>
          </p:cNvSpPr>
          <p:nvPr/>
        </p:nvSpPr>
        <p:spPr bwMode="auto">
          <a:xfrm>
            <a:off x="6348413" y="5983288"/>
            <a:ext cx="198437" cy="36512"/>
          </a:xfrm>
          <a:custGeom>
            <a:avLst/>
            <a:gdLst>
              <a:gd name="T0" fmla="*/ 0 w 125"/>
              <a:gd name="T1" fmla="*/ 7937 h 23"/>
              <a:gd name="T2" fmla="*/ 0 w 125"/>
              <a:gd name="T3" fmla="*/ 0 h 23"/>
              <a:gd name="T4" fmla="*/ 4762 w 125"/>
              <a:gd name="T5" fmla="*/ 0 h 23"/>
              <a:gd name="T6" fmla="*/ 26987 w 125"/>
              <a:gd name="T7" fmla="*/ 0 h 23"/>
              <a:gd name="T8" fmla="*/ 90487 w 125"/>
              <a:gd name="T9" fmla="*/ 0 h 23"/>
              <a:gd name="T10" fmla="*/ 95250 w 125"/>
              <a:gd name="T11" fmla="*/ 0 h 23"/>
              <a:gd name="T12" fmla="*/ 100012 w 125"/>
              <a:gd name="T13" fmla="*/ 1587 h 23"/>
              <a:gd name="T14" fmla="*/ 106362 w 125"/>
              <a:gd name="T15" fmla="*/ 4762 h 23"/>
              <a:gd name="T16" fmla="*/ 111125 w 125"/>
              <a:gd name="T17" fmla="*/ 6350 h 23"/>
              <a:gd name="T18" fmla="*/ 117475 w 125"/>
              <a:gd name="T19" fmla="*/ 6350 h 23"/>
              <a:gd name="T20" fmla="*/ 122237 w 125"/>
              <a:gd name="T21" fmla="*/ 7937 h 23"/>
              <a:gd name="T22" fmla="*/ 128587 w 125"/>
              <a:gd name="T23" fmla="*/ 7937 h 23"/>
              <a:gd name="T24" fmla="*/ 131762 w 125"/>
              <a:gd name="T25" fmla="*/ 11112 h 23"/>
              <a:gd name="T26" fmla="*/ 136525 w 125"/>
              <a:gd name="T27" fmla="*/ 12700 h 23"/>
              <a:gd name="T28" fmla="*/ 139700 w 125"/>
              <a:gd name="T29" fmla="*/ 14287 h 23"/>
              <a:gd name="T30" fmla="*/ 146050 w 125"/>
              <a:gd name="T31" fmla="*/ 15875 h 23"/>
              <a:gd name="T32" fmla="*/ 150812 w 125"/>
              <a:gd name="T33" fmla="*/ 15875 h 23"/>
              <a:gd name="T34" fmla="*/ 155575 w 125"/>
              <a:gd name="T35" fmla="*/ 17462 h 23"/>
              <a:gd name="T36" fmla="*/ 158750 w 125"/>
              <a:gd name="T37" fmla="*/ 19050 h 23"/>
              <a:gd name="T38" fmla="*/ 163512 w 125"/>
              <a:gd name="T39" fmla="*/ 22225 h 23"/>
              <a:gd name="T40" fmla="*/ 166687 w 125"/>
              <a:gd name="T41" fmla="*/ 23812 h 23"/>
              <a:gd name="T42" fmla="*/ 169862 w 125"/>
              <a:gd name="T43" fmla="*/ 23812 h 23"/>
              <a:gd name="T44" fmla="*/ 173037 w 125"/>
              <a:gd name="T45" fmla="*/ 25400 h 23"/>
              <a:gd name="T46" fmla="*/ 176212 w 125"/>
              <a:gd name="T47" fmla="*/ 25400 h 23"/>
              <a:gd name="T48" fmla="*/ 182562 w 125"/>
              <a:gd name="T49" fmla="*/ 25400 h 23"/>
              <a:gd name="T50" fmla="*/ 185737 w 125"/>
              <a:gd name="T51" fmla="*/ 26987 h 23"/>
              <a:gd name="T52" fmla="*/ 187325 w 125"/>
              <a:gd name="T53" fmla="*/ 28575 h 23"/>
              <a:gd name="T54" fmla="*/ 196850 w 125"/>
              <a:gd name="T55" fmla="*/ 34925 h 2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5"/>
              <a:gd name="T85" fmla="*/ 0 h 23"/>
              <a:gd name="T86" fmla="*/ 125 w 125"/>
              <a:gd name="T87" fmla="*/ 23 h 2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5" h="23">
                <a:moveTo>
                  <a:pt x="0" y="5"/>
                </a:moveTo>
                <a:lnTo>
                  <a:pt x="0" y="0"/>
                </a:lnTo>
                <a:lnTo>
                  <a:pt x="3" y="0"/>
                </a:lnTo>
                <a:lnTo>
                  <a:pt x="17" y="0"/>
                </a:lnTo>
                <a:lnTo>
                  <a:pt x="57" y="0"/>
                </a:lnTo>
                <a:lnTo>
                  <a:pt x="60" y="0"/>
                </a:lnTo>
                <a:lnTo>
                  <a:pt x="63" y="1"/>
                </a:lnTo>
                <a:lnTo>
                  <a:pt x="67" y="3"/>
                </a:lnTo>
                <a:lnTo>
                  <a:pt x="70" y="4"/>
                </a:lnTo>
                <a:lnTo>
                  <a:pt x="74" y="4"/>
                </a:lnTo>
                <a:lnTo>
                  <a:pt x="77" y="5"/>
                </a:lnTo>
                <a:lnTo>
                  <a:pt x="81" y="5"/>
                </a:lnTo>
                <a:lnTo>
                  <a:pt x="83" y="7"/>
                </a:lnTo>
                <a:lnTo>
                  <a:pt x="86" y="8"/>
                </a:lnTo>
                <a:lnTo>
                  <a:pt x="88" y="9"/>
                </a:lnTo>
                <a:lnTo>
                  <a:pt x="92" y="10"/>
                </a:lnTo>
                <a:lnTo>
                  <a:pt x="95" y="10"/>
                </a:lnTo>
                <a:lnTo>
                  <a:pt x="98" y="11"/>
                </a:lnTo>
                <a:lnTo>
                  <a:pt x="100" y="12"/>
                </a:lnTo>
                <a:lnTo>
                  <a:pt x="103" y="14"/>
                </a:lnTo>
                <a:lnTo>
                  <a:pt x="105" y="15"/>
                </a:lnTo>
                <a:lnTo>
                  <a:pt x="107" y="15"/>
                </a:lnTo>
                <a:lnTo>
                  <a:pt x="109" y="16"/>
                </a:lnTo>
                <a:lnTo>
                  <a:pt x="111" y="16"/>
                </a:lnTo>
                <a:lnTo>
                  <a:pt x="115" y="16"/>
                </a:lnTo>
                <a:lnTo>
                  <a:pt x="117" y="17"/>
                </a:lnTo>
                <a:lnTo>
                  <a:pt x="118" y="18"/>
                </a:lnTo>
                <a:lnTo>
                  <a:pt x="124" y="2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4887" name="SMARTPenAnnotation150"/>
          <p:cNvSpPr>
            <a:spLocks/>
          </p:cNvSpPr>
          <p:nvPr/>
        </p:nvSpPr>
        <p:spPr bwMode="auto">
          <a:xfrm>
            <a:off x="6572250" y="5840413"/>
            <a:ext cx="117475" cy="349250"/>
          </a:xfrm>
          <a:custGeom>
            <a:avLst/>
            <a:gdLst>
              <a:gd name="T0" fmla="*/ 107950 w 74"/>
              <a:gd name="T1" fmla="*/ 66675 h 220"/>
              <a:gd name="T2" fmla="*/ 109538 w 74"/>
              <a:gd name="T3" fmla="*/ 61913 h 220"/>
              <a:gd name="T4" fmla="*/ 115888 w 74"/>
              <a:gd name="T5" fmla="*/ 50800 h 220"/>
              <a:gd name="T6" fmla="*/ 115888 w 74"/>
              <a:gd name="T7" fmla="*/ 9525 h 220"/>
              <a:gd name="T8" fmla="*/ 111125 w 74"/>
              <a:gd name="T9" fmla="*/ 4763 h 220"/>
              <a:gd name="T10" fmla="*/ 106363 w 74"/>
              <a:gd name="T11" fmla="*/ 1588 h 220"/>
              <a:gd name="T12" fmla="*/ 101600 w 74"/>
              <a:gd name="T13" fmla="*/ 0 h 220"/>
              <a:gd name="T14" fmla="*/ 95250 w 74"/>
              <a:gd name="T15" fmla="*/ 0 h 220"/>
              <a:gd name="T16" fmla="*/ 85725 w 74"/>
              <a:gd name="T17" fmla="*/ 0 h 220"/>
              <a:gd name="T18" fmla="*/ 80962 w 74"/>
              <a:gd name="T19" fmla="*/ 1588 h 220"/>
              <a:gd name="T20" fmla="*/ 74612 w 74"/>
              <a:gd name="T21" fmla="*/ 6350 h 220"/>
              <a:gd name="T22" fmla="*/ 68262 w 74"/>
              <a:gd name="T23" fmla="*/ 7938 h 220"/>
              <a:gd name="T24" fmla="*/ 61912 w 74"/>
              <a:gd name="T25" fmla="*/ 12700 h 220"/>
              <a:gd name="T26" fmla="*/ 55563 w 74"/>
              <a:gd name="T27" fmla="*/ 22225 h 220"/>
              <a:gd name="T28" fmla="*/ 46037 w 74"/>
              <a:gd name="T29" fmla="*/ 28575 h 220"/>
              <a:gd name="T30" fmla="*/ 38100 w 74"/>
              <a:gd name="T31" fmla="*/ 38100 h 220"/>
              <a:gd name="T32" fmla="*/ 30162 w 74"/>
              <a:gd name="T33" fmla="*/ 47625 h 220"/>
              <a:gd name="T34" fmla="*/ 20637 w 74"/>
              <a:gd name="T35" fmla="*/ 65088 h 220"/>
              <a:gd name="T36" fmla="*/ 12700 w 74"/>
              <a:gd name="T37" fmla="*/ 84138 h 220"/>
              <a:gd name="T38" fmla="*/ 11112 w 74"/>
              <a:gd name="T39" fmla="*/ 100012 h 220"/>
              <a:gd name="T40" fmla="*/ 6350 w 74"/>
              <a:gd name="T41" fmla="*/ 114300 h 220"/>
              <a:gd name="T42" fmla="*/ 3175 w 74"/>
              <a:gd name="T43" fmla="*/ 127000 h 220"/>
              <a:gd name="T44" fmla="*/ 1588 w 74"/>
              <a:gd name="T45" fmla="*/ 144463 h 220"/>
              <a:gd name="T46" fmla="*/ 0 w 74"/>
              <a:gd name="T47" fmla="*/ 169863 h 220"/>
              <a:gd name="T48" fmla="*/ 0 w 74"/>
              <a:gd name="T49" fmla="*/ 244475 h 220"/>
              <a:gd name="T50" fmla="*/ 3175 w 74"/>
              <a:gd name="T51" fmla="*/ 257175 h 220"/>
              <a:gd name="T52" fmla="*/ 6350 w 74"/>
              <a:gd name="T53" fmla="*/ 269875 h 220"/>
              <a:gd name="T54" fmla="*/ 7937 w 74"/>
              <a:gd name="T55" fmla="*/ 282575 h 220"/>
              <a:gd name="T56" fmla="*/ 7937 w 74"/>
              <a:gd name="T57" fmla="*/ 293688 h 220"/>
              <a:gd name="T58" fmla="*/ 9525 w 74"/>
              <a:gd name="T59" fmla="*/ 306388 h 220"/>
              <a:gd name="T60" fmla="*/ 14288 w 74"/>
              <a:gd name="T61" fmla="*/ 317500 h 220"/>
              <a:gd name="T62" fmla="*/ 17462 w 74"/>
              <a:gd name="T63" fmla="*/ 336550 h 220"/>
              <a:gd name="T64" fmla="*/ 17462 w 74"/>
              <a:gd name="T65" fmla="*/ 347663 h 2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4"/>
              <a:gd name="T100" fmla="*/ 0 h 220"/>
              <a:gd name="T101" fmla="*/ 74 w 74"/>
              <a:gd name="T102" fmla="*/ 220 h 2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4" h="220">
                <a:moveTo>
                  <a:pt x="68" y="45"/>
                </a:moveTo>
                <a:lnTo>
                  <a:pt x="68" y="42"/>
                </a:lnTo>
                <a:lnTo>
                  <a:pt x="68" y="40"/>
                </a:lnTo>
                <a:lnTo>
                  <a:pt x="69" y="39"/>
                </a:lnTo>
                <a:lnTo>
                  <a:pt x="72" y="35"/>
                </a:lnTo>
                <a:lnTo>
                  <a:pt x="73" y="32"/>
                </a:lnTo>
                <a:lnTo>
                  <a:pt x="73" y="26"/>
                </a:lnTo>
                <a:lnTo>
                  <a:pt x="73" y="6"/>
                </a:lnTo>
                <a:lnTo>
                  <a:pt x="71" y="4"/>
                </a:lnTo>
                <a:lnTo>
                  <a:pt x="70" y="3"/>
                </a:lnTo>
                <a:lnTo>
                  <a:pt x="69" y="2"/>
                </a:lnTo>
                <a:lnTo>
                  <a:pt x="67" y="1"/>
                </a:lnTo>
                <a:lnTo>
                  <a:pt x="65" y="1"/>
                </a:lnTo>
                <a:lnTo>
                  <a:pt x="64" y="0"/>
                </a:lnTo>
                <a:lnTo>
                  <a:pt x="62" y="0"/>
                </a:lnTo>
                <a:lnTo>
                  <a:pt x="60" y="0"/>
                </a:lnTo>
                <a:lnTo>
                  <a:pt x="58" y="0"/>
                </a:lnTo>
                <a:lnTo>
                  <a:pt x="54" y="0"/>
                </a:lnTo>
                <a:lnTo>
                  <a:pt x="52" y="0"/>
                </a:lnTo>
                <a:lnTo>
                  <a:pt x="51" y="1"/>
                </a:lnTo>
                <a:lnTo>
                  <a:pt x="49" y="3"/>
                </a:lnTo>
                <a:lnTo>
                  <a:pt x="47" y="4"/>
                </a:lnTo>
                <a:lnTo>
                  <a:pt x="45" y="4"/>
                </a:lnTo>
                <a:lnTo>
                  <a:pt x="43" y="5"/>
                </a:lnTo>
                <a:lnTo>
                  <a:pt x="41" y="6"/>
                </a:lnTo>
                <a:lnTo>
                  <a:pt x="39" y="8"/>
                </a:lnTo>
                <a:lnTo>
                  <a:pt x="37" y="11"/>
                </a:lnTo>
                <a:lnTo>
                  <a:pt x="35" y="14"/>
                </a:lnTo>
                <a:lnTo>
                  <a:pt x="32" y="16"/>
                </a:lnTo>
                <a:lnTo>
                  <a:pt x="29" y="18"/>
                </a:lnTo>
                <a:lnTo>
                  <a:pt x="26" y="21"/>
                </a:lnTo>
                <a:lnTo>
                  <a:pt x="24" y="24"/>
                </a:lnTo>
                <a:lnTo>
                  <a:pt x="21" y="27"/>
                </a:lnTo>
                <a:lnTo>
                  <a:pt x="19" y="30"/>
                </a:lnTo>
                <a:lnTo>
                  <a:pt x="17" y="34"/>
                </a:lnTo>
                <a:lnTo>
                  <a:pt x="13" y="41"/>
                </a:lnTo>
                <a:lnTo>
                  <a:pt x="9" y="49"/>
                </a:lnTo>
                <a:lnTo>
                  <a:pt x="8" y="53"/>
                </a:lnTo>
                <a:lnTo>
                  <a:pt x="7" y="58"/>
                </a:lnTo>
                <a:lnTo>
                  <a:pt x="7" y="63"/>
                </a:lnTo>
                <a:lnTo>
                  <a:pt x="6" y="67"/>
                </a:lnTo>
                <a:lnTo>
                  <a:pt x="4" y="72"/>
                </a:lnTo>
                <a:lnTo>
                  <a:pt x="3" y="76"/>
                </a:lnTo>
                <a:lnTo>
                  <a:pt x="2" y="80"/>
                </a:lnTo>
                <a:lnTo>
                  <a:pt x="1" y="85"/>
                </a:lnTo>
                <a:lnTo>
                  <a:pt x="1" y="91"/>
                </a:lnTo>
                <a:lnTo>
                  <a:pt x="1" y="96"/>
                </a:lnTo>
                <a:lnTo>
                  <a:pt x="0" y="107"/>
                </a:lnTo>
                <a:lnTo>
                  <a:pt x="0" y="140"/>
                </a:lnTo>
                <a:lnTo>
                  <a:pt x="0" y="154"/>
                </a:lnTo>
                <a:lnTo>
                  <a:pt x="1" y="158"/>
                </a:lnTo>
                <a:lnTo>
                  <a:pt x="2" y="162"/>
                </a:lnTo>
                <a:lnTo>
                  <a:pt x="3" y="166"/>
                </a:lnTo>
                <a:lnTo>
                  <a:pt x="4" y="170"/>
                </a:lnTo>
                <a:lnTo>
                  <a:pt x="4" y="174"/>
                </a:lnTo>
                <a:lnTo>
                  <a:pt x="5" y="178"/>
                </a:lnTo>
                <a:lnTo>
                  <a:pt x="5" y="182"/>
                </a:lnTo>
                <a:lnTo>
                  <a:pt x="5" y="185"/>
                </a:lnTo>
                <a:lnTo>
                  <a:pt x="5" y="189"/>
                </a:lnTo>
                <a:lnTo>
                  <a:pt x="6" y="193"/>
                </a:lnTo>
                <a:lnTo>
                  <a:pt x="7" y="197"/>
                </a:lnTo>
                <a:lnTo>
                  <a:pt x="9" y="200"/>
                </a:lnTo>
                <a:lnTo>
                  <a:pt x="10" y="206"/>
                </a:lnTo>
                <a:lnTo>
                  <a:pt x="11" y="212"/>
                </a:lnTo>
                <a:lnTo>
                  <a:pt x="11" y="218"/>
                </a:lnTo>
                <a:lnTo>
                  <a:pt x="11" y="219"/>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4888" name="SMARTPenAnnotation151"/>
          <p:cNvSpPr>
            <a:spLocks/>
          </p:cNvSpPr>
          <p:nvPr/>
        </p:nvSpPr>
        <p:spPr bwMode="auto">
          <a:xfrm>
            <a:off x="6491288" y="5992813"/>
            <a:ext cx="180975" cy="36512"/>
          </a:xfrm>
          <a:custGeom>
            <a:avLst/>
            <a:gdLst>
              <a:gd name="T0" fmla="*/ 0 w 114"/>
              <a:gd name="T1" fmla="*/ 17462 h 23"/>
              <a:gd name="T2" fmla="*/ 0 w 114"/>
              <a:gd name="T3" fmla="*/ 12700 h 23"/>
              <a:gd name="T4" fmla="*/ 1588 w 114"/>
              <a:gd name="T5" fmla="*/ 11112 h 23"/>
              <a:gd name="T6" fmla="*/ 3175 w 114"/>
              <a:gd name="T7" fmla="*/ 9525 h 23"/>
              <a:gd name="T8" fmla="*/ 9525 w 114"/>
              <a:gd name="T9" fmla="*/ 7937 h 23"/>
              <a:gd name="T10" fmla="*/ 14288 w 114"/>
              <a:gd name="T11" fmla="*/ 7937 h 23"/>
              <a:gd name="T12" fmla="*/ 15875 w 114"/>
              <a:gd name="T13" fmla="*/ 6350 h 23"/>
              <a:gd name="T14" fmla="*/ 19050 w 114"/>
              <a:gd name="T15" fmla="*/ 4762 h 23"/>
              <a:gd name="T16" fmla="*/ 22225 w 114"/>
              <a:gd name="T17" fmla="*/ 3175 h 23"/>
              <a:gd name="T18" fmla="*/ 25400 w 114"/>
              <a:gd name="T19" fmla="*/ 1587 h 23"/>
              <a:gd name="T20" fmla="*/ 30163 w 114"/>
              <a:gd name="T21" fmla="*/ 1587 h 23"/>
              <a:gd name="T22" fmla="*/ 34925 w 114"/>
              <a:gd name="T23" fmla="*/ 0 h 23"/>
              <a:gd name="T24" fmla="*/ 39688 w 114"/>
              <a:gd name="T25" fmla="*/ 1587 h 23"/>
              <a:gd name="T26" fmla="*/ 42863 w 114"/>
              <a:gd name="T27" fmla="*/ 1587 h 23"/>
              <a:gd name="T28" fmla="*/ 47625 w 114"/>
              <a:gd name="T29" fmla="*/ 4762 h 23"/>
              <a:gd name="T30" fmla="*/ 50800 w 114"/>
              <a:gd name="T31" fmla="*/ 4762 h 23"/>
              <a:gd name="T32" fmla="*/ 55563 w 114"/>
              <a:gd name="T33" fmla="*/ 6350 h 23"/>
              <a:gd name="T34" fmla="*/ 61913 w 114"/>
              <a:gd name="T35" fmla="*/ 6350 h 23"/>
              <a:gd name="T36" fmla="*/ 66675 w 114"/>
              <a:gd name="T37" fmla="*/ 7937 h 23"/>
              <a:gd name="T38" fmla="*/ 73025 w 114"/>
              <a:gd name="T39" fmla="*/ 7937 h 23"/>
              <a:gd name="T40" fmla="*/ 87313 w 114"/>
              <a:gd name="T41" fmla="*/ 7937 h 23"/>
              <a:gd name="T42" fmla="*/ 90488 w 114"/>
              <a:gd name="T43" fmla="*/ 7937 h 23"/>
              <a:gd name="T44" fmla="*/ 95250 w 114"/>
              <a:gd name="T45" fmla="*/ 9525 h 23"/>
              <a:gd name="T46" fmla="*/ 98425 w 114"/>
              <a:gd name="T47" fmla="*/ 11112 h 23"/>
              <a:gd name="T48" fmla="*/ 101600 w 114"/>
              <a:gd name="T49" fmla="*/ 12700 h 23"/>
              <a:gd name="T50" fmla="*/ 104775 w 114"/>
              <a:gd name="T51" fmla="*/ 14287 h 23"/>
              <a:gd name="T52" fmla="*/ 109538 w 114"/>
              <a:gd name="T53" fmla="*/ 14287 h 23"/>
              <a:gd name="T54" fmla="*/ 115888 w 114"/>
              <a:gd name="T55" fmla="*/ 15875 h 23"/>
              <a:gd name="T56" fmla="*/ 119063 w 114"/>
              <a:gd name="T57" fmla="*/ 15875 h 23"/>
              <a:gd name="T58" fmla="*/ 123825 w 114"/>
              <a:gd name="T59" fmla="*/ 15875 h 23"/>
              <a:gd name="T60" fmla="*/ 127000 w 114"/>
              <a:gd name="T61" fmla="*/ 15875 h 23"/>
              <a:gd name="T62" fmla="*/ 133350 w 114"/>
              <a:gd name="T63" fmla="*/ 17462 h 23"/>
              <a:gd name="T64" fmla="*/ 136525 w 114"/>
              <a:gd name="T65" fmla="*/ 17462 h 23"/>
              <a:gd name="T66" fmla="*/ 139700 w 114"/>
              <a:gd name="T67" fmla="*/ 17462 h 23"/>
              <a:gd name="T68" fmla="*/ 142875 w 114"/>
              <a:gd name="T69" fmla="*/ 19050 h 23"/>
              <a:gd name="T70" fmla="*/ 146050 w 114"/>
              <a:gd name="T71" fmla="*/ 22225 h 23"/>
              <a:gd name="T72" fmla="*/ 149225 w 114"/>
              <a:gd name="T73" fmla="*/ 22225 h 23"/>
              <a:gd name="T74" fmla="*/ 152400 w 114"/>
              <a:gd name="T75" fmla="*/ 23812 h 23"/>
              <a:gd name="T76" fmla="*/ 155575 w 114"/>
              <a:gd name="T77" fmla="*/ 23812 h 23"/>
              <a:gd name="T78" fmla="*/ 158750 w 114"/>
              <a:gd name="T79" fmla="*/ 25400 h 23"/>
              <a:gd name="T80" fmla="*/ 161925 w 114"/>
              <a:gd name="T81" fmla="*/ 25400 h 23"/>
              <a:gd name="T82" fmla="*/ 169863 w 114"/>
              <a:gd name="T83" fmla="*/ 25400 h 23"/>
              <a:gd name="T84" fmla="*/ 179388 w 114"/>
              <a:gd name="T85" fmla="*/ 25400 h 23"/>
              <a:gd name="T86" fmla="*/ 179388 w 114"/>
              <a:gd name="T87" fmla="*/ 26987 h 23"/>
              <a:gd name="T88" fmla="*/ 179388 w 114"/>
              <a:gd name="T89" fmla="*/ 28575 h 23"/>
              <a:gd name="T90" fmla="*/ 179388 w 114"/>
              <a:gd name="T91" fmla="*/ 34925 h 2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4"/>
              <a:gd name="T139" fmla="*/ 0 h 23"/>
              <a:gd name="T140" fmla="*/ 114 w 114"/>
              <a:gd name="T141" fmla="*/ 23 h 2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4" h="23">
                <a:moveTo>
                  <a:pt x="0" y="11"/>
                </a:moveTo>
                <a:lnTo>
                  <a:pt x="0" y="8"/>
                </a:lnTo>
                <a:lnTo>
                  <a:pt x="1" y="7"/>
                </a:lnTo>
                <a:lnTo>
                  <a:pt x="2" y="6"/>
                </a:lnTo>
                <a:lnTo>
                  <a:pt x="6" y="5"/>
                </a:lnTo>
                <a:lnTo>
                  <a:pt x="9" y="5"/>
                </a:lnTo>
                <a:lnTo>
                  <a:pt x="10" y="4"/>
                </a:lnTo>
                <a:lnTo>
                  <a:pt x="12" y="3"/>
                </a:lnTo>
                <a:lnTo>
                  <a:pt x="14" y="2"/>
                </a:lnTo>
                <a:lnTo>
                  <a:pt x="16" y="1"/>
                </a:lnTo>
                <a:lnTo>
                  <a:pt x="19" y="1"/>
                </a:lnTo>
                <a:lnTo>
                  <a:pt x="22" y="0"/>
                </a:lnTo>
                <a:lnTo>
                  <a:pt x="25" y="1"/>
                </a:lnTo>
                <a:lnTo>
                  <a:pt x="27" y="1"/>
                </a:lnTo>
                <a:lnTo>
                  <a:pt x="30" y="3"/>
                </a:lnTo>
                <a:lnTo>
                  <a:pt x="32" y="3"/>
                </a:lnTo>
                <a:lnTo>
                  <a:pt x="35" y="4"/>
                </a:lnTo>
                <a:lnTo>
                  <a:pt x="39" y="4"/>
                </a:lnTo>
                <a:lnTo>
                  <a:pt x="42" y="5"/>
                </a:lnTo>
                <a:lnTo>
                  <a:pt x="46" y="5"/>
                </a:lnTo>
                <a:lnTo>
                  <a:pt x="55" y="5"/>
                </a:lnTo>
                <a:lnTo>
                  <a:pt x="57" y="5"/>
                </a:lnTo>
                <a:lnTo>
                  <a:pt x="60" y="6"/>
                </a:lnTo>
                <a:lnTo>
                  <a:pt x="62" y="7"/>
                </a:lnTo>
                <a:lnTo>
                  <a:pt x="64" y="8"/>
                </a:lnTo>
                <a:lnTo>
                  <a:pt x="66" y="9"/>
                </a:lnTo>
                <a:lnTo>
                  <a:pt x="69" y="9"/>
                </a:lnTo>
                <a:lnTo>
                  <a:pt x="73" y="10"/>
                </a:lnTo>
                <a:lnTo>
                  <a:pt x="75" y="10"/>
                </a:lnTo>
                <a:lnTo>
                  <a:pt x="78" y="10"/>
                </a:lnTo>
                <a:lnTo>
                  <a:pt x="80" y="10"/>
                </a:lnTo>
                <a:lnTo>
                  <a:pt x="84" y="11"/>
                </a:lnTo>
                <a:lnTo>
                  <a:pt x="86" y="11"/>
                </a:lnTo>
                <a:lnTo>
                  <a:pt x="88" y="11"/>
                </a:lnTo>
                <a:lnTo>
                  <a:pt x="90" y="12"/>
                </a:lnTo>
                <a:lnTo>
                  <a:pt x="92" y="14"/>
                </a:lnTo>
                <a:lnTo>
                  <a:pt x="94" y="14"/>
                </a:lnTo>
                <a:lnTo>
                  <a:pt x="96" y="15"/>
                </a:lnTo>
                <a:lnTo>
                  <a:pt x="98" y="15"/>
                </a:lnTo>
                <a:lnTo>
                  <a:pt x="100" y="16"/>
                </a:lnTo>
                <a:lnTo>
                  <a:pt x="102" y="16"/>
                </a:lnTo>
                <a:lnTo>
                  <a:pt x="107" y="16"/>
                </a:lnTo>
                <a:lnTo>
                  <a:pt x="113" y="16"/>
                </a:lnTo>
                <a:lnTo>
                  <a:pt x="113" y="17"/>
                </a:lnTo>
                <a:lnTo>
                  <a:pt x="113" y="18"/>
                </a:lnTo>
                <a:lnTo>
                  <a:pt x="113" y="2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4889" name="SMARTPenAnnotation152"/>
          <p:cNvSpPr>
            <a:spLocks/>
          </p:cNvSpPr>
          <p:nvPr/>
        </p:nvSpPr>
        <p:spPr bwMode="auto">
          <a:xfrm>
            <a:off x="6875463" y="5991225"/>
            <a:ext cx="28575" cy="333375"/>
          </a:xfrm>
          <a:custGeom>
            <a:avLst/>
            <a:gdLst>
              <a:gd name="T0" fmla="*/ 0 w 18"/>
              <a:gd name="T1" fmla="*/ 0 h 210"/>
              <a:gd name="T2" fmla="*/ 0 w 18"/>
              <a:gd name="T3" fmla="*/ 12700 h 210"/>
              <a:gd name="T4" fmla="*/ 1588 w 18"/>
              <a:gd name="T5" fmla="*/ 15875 h 210"/>
              <a:gd name="T6" fmla="*/ 3175 w 18"/>
              <a:gd name="T7" fmla="*/ 19050 h 210"/>
              <a:gd name="T8" fmla="*/ 4762 w 18"/>
              <a:gd name="T9" fmla="*/ 22225 h 210"/>
              <a:gd name="T10" fmla="*/ 6350 w 18"/>
              <a:gd name="T11" fmla="*/ 25400 h 210"/>
              <a:gd name="T12" fmla="*/ 7937 w 18"/>
              <a:gd name="T13" fmla="*/ 30163 h 210"/>
              <a:gd name="T14" fmla="*/ 7937 w 18"/>
              <a:gd name="T15" fmla="*/ 34925 h 210"/>
              <a:gd name="T16" fmla="*/ 7937 w 18"/>
              <a:gd name="T17" fmla="*/ 41275 h 210"/>
              <a:gd name="T18" fmla="*/ 9525 w 18"/>
              <a:gd name="T19" fmla="*/ 46037 h 210"/>
              <a:gd name="T20" fmla="*/ 9525 w 18"/>
              <a:gd name="T21" fmla="*/ 52388 h 210"/>
              <a:gd name="T22" fmla="*/ 9525 w 18"/>
              <a:gd name="T23" fmla="*/ 57150 h 210"/>
              <a:gd name="T24" fmla="*/ 11112 w 18"/>
              <a:gd name="T25" fmla="*/ 63500 h 210"/>
              <a:gd name="T26" fmla="*/ 14288 w 18"/>
              <a:gd name="T27" fmla="*/ 69850 h 210"/>
              <a:gd name="T28" fmla="*/ 15875 w 18"/>
              <a:gd name="T29" fmla="*/ 76200 h 210"/>
              <a:gd name="T30" fmla="*/ 15875 w 18"/>
              <a:gd name="T31" fmla="*/ 84137 h 210"/>
              <a:gd name="T32" fmla="*/ 17462 w 18"/>
              <a:gd name="T33" fmla="*/ 92075 h 210"/>
              <a:gd name="T34" fmla="*/ 17462 w 18"/>
              <a:gd name="T35" fmla="*/ 98425 h 210"/>
              <a:gd name="T36" fmla="*/ 17462 w 18"/>
              <a:gd name="T37" fmla="*/ 112713 h 210"/>
              <a:gd name="T38" fmla="*/ 17462 w 18"/>
              <a:gd name="T39" fmla="*/ 144463 h 210"/>
              <a:gd name="T40" fmla="*/ 17462 w 18"/>
              <a:gd name="T41" fmla="*/ 161925 h 210"/>
              <a:gd name="T42" fmla="*/ 19050 w 18"/>
              <a:gd name="T43" fmla="*/ 169862 h 210"/>
              <a:gd name="T44" fmla="*/ 20637 w 18"/>
              <a:gd name="T45" fmla="*/ 179387 h 210"/>
              <a:gd name="T46" fmla="*/ 22225 w 18"/>
              <a:gd name="T47" fmla="*/ 188912 h 210"/>
              <a:gd name="T48" fmla="*/ 23812 w 18"/>
              <a:gd name="T49" fmla="*/ 196850 h 210"/>
              <a:gd name="T50" fmla="*/ 25400 w 18"/>
              <a:gd name="T51" fmla="*/ 206375 h 210"/>
              <a:gd name="T52" fmla="*/ 25400 w 18"/>
              <a:gd name="T53" fmla="*/ 214313 h 210"/>
              <a:gd name="T54" fmla="*/ 26988 w 18"/>
              <a:gd name="T55" fmla="*/ 223838 h 210"/>
              <a:gd name="T56" fmla="*/ 26988 w 18"/>
              <a:gd name="T57" fmla="*/ 241300 h 210"/>
              <a:gd name="T58" fmla="*/ 26988 w 18"/>
              <a:gd name="T59" fmla="*/ 292100 h 210"/>
              <a:gd name="T60" fmla="*/ 26988 w 18"/>
              <a:gd name="T61" fmla="*/ 331788 h 2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8"/>
              <a:gd name="T94" fmla="*/ 0 h 210"/>
              <a:gd name="T95" fmla="*/ 18 w 18"/>
              <a:gd name="T96" fmla="*/ 210 h 21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8" h="210">
                <a:moveTo>
                  <a:pt x="0" y="0"/>
                </a:moveTo>
                <a:lnTo>
                  <a:pt x="0" y="8"/>
                </a:lnTo>
                <a:lnTo>
                  <a:pt x="1" y="10"/>
                </a:lnTo>
                <a:lnTo>
                  <a:pt x="2" y="12"/>
                </a:lnTo>
                <a:lnTo>
                  <a:pt x="3" y="14"/>
                </a:lnTo>
                <a:lnTo>
                  <a:pt x="4" y="16"/>
                </a:lnTo>
                <a:lnTo>
                  <a:pt x="5" y="19"/>
                </a:lnTo>
                <a:lnTo>
                  <a:pt x="5" y="22"/>
                </a:lnTo>
                <a:lnTo>
                  <a:pt x="5" y="26"/>
                </a:lnTo>
                <a:lnTo>
                  <a:pt x="6" y="29"/>
                </a:lnTo>
                <a:lnTo>
                  <a:pt x="6" y="33"/>
                </a:lnTo>
                <a:lnTo>
                  <a:pt x="6" y="36"/>
                </a:lnTo>
                <a:lnTo>
                  <a:pt x="7" y="40"/>
                </a:lnTo>
                <a:lnTo>
                  <a:pt x="9" y="44"/>
                </a:lnTo>
                <a:lnTo>
                  <a:pt x="10" y="48"/>
                </a:lnTo>
                <a:lnTo>
                  <a:pt x="10" y="53"/>
                </a:lnTo>
                <a:lnTo>
                  <a:pt x="11" y="58"/>
                </a:lnTo>
                <a:lnTo>
                  <a:pt x="11" y="62"/>
                </a:lnTo>
                <a:lnTo>
                  <a:pt x="11" y="71"/>
                </a:lnTo>
                <a:lnTo>
                  <a:pt x="11" y="91"/>
                </a:lnTo>
                <a:lnTo>
                  <a:pt x="11" y="102"/>
                </a:lnTo>
                <a:lnTo>
                  <a:pt x="12" y="107"/>
                </a:lnTo>
                <a:lnTo>
                  <a:pt x="13" y="113"/>
                </a:lnTo>
                <a:lnTo>
                  <a:pt x="14" y="119"/>
                </a:lnTo>
                <a:lnTo>
                  <a:pt x="15" y="124"/>
                </a:lnTo>
                <a:lnTo>
                  <a:pt x="16" y="130"/>
                </a:lnTo>
                <a:lnTo>
                  <a:pt x="16" y="135"/>
                </a:lnTo>
                <a:lnTo>
                  <a:pt x="17" y="141"/>
                </a:lnTo>
                <a:lnTo>
                  <a:pt x="17" y="152"/>
                </a:lnTo>
                <a:lnTo>
                  <a:pt x="17" y="184"/>
                </a:lnTo>
                <a:lnTo>
                  <a:pt x="17" y="209"/>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4890" name="SMARTPenAnnotation153"/>
          <p:cNvSpPr>
            <a:spLocks/>
          </p:cNvSpPr>
          <p:nvPr/>
        </p:nvSpPr>
        <p:spPr bwMode="auto">
          <a:xfrm>
            <a:off x="6858000" y="5921375"/>
            <a:ext cx="179388" cy="169863"/>
          </a:xfrm>
          <a:custGeom>
            <a:avLst/>
            <a:gdLst>
              <a:gd name="T0" fmla="*/ 4763 w 113"/>
              <a:gd name="T1" fmla="*/ 52388 h 107"/>
              <a:gd name="T2" fmla="*/ 1588 w 113"/>
              <a:gd name="T3" fmla="*/ 47625 h 107"/>
              <a:gd name="T4" fmla="*/ 0 w 113"/>
              <a:gd name="T5" fmla="*/ 33338 h 107"/>
              <a:gd name="T6" fmla="*/ 1588 w 113"/>
              <a:gd name="T7" fmla="*/ 28575 h 107"/>
              <a:gd name="T8" fmla="*/ 4763 w 113"/>
              <a:gd name="T9" fmla="*/ 22225 h 107"/>
              <a:gd name="T10" fmla="*/ 6350 w 113"/>
              <a:gd name="T11" fmla="*/ 17463 h 107"/>
              <a:gd name="T12" fmla="*/ 9525 w 113"/>
              <a:gd name="T13" fmla="*/ 11113 h 107"/>
              <a:gd name="T14" fmla="*/ 12700 w 113"/>
              <a:gd name="T15" fmla="*/ 9525 h 107"/>
              <a:gd name="T16" fmla="*/ 20638 w 113"/>
              <a:gd name="T17" fmla="*/ 3175 h 107"/>
              <a:gd name="T18" fmla="*/ 30163 w 113"/>
              <a:gd name="T19" fmla="*/ 1588 h 107"/>
              <a:gd name="T20" fmla="*/ 39688 w 113"/>
              <a:gd name="T21" fmla="*/ 1588 h 107"/>
              <a:gd name="T22" fmla="*/ 46038 w 113"/>
              <a:gd name="T23" fmla="*/ 4763 h 107"/>
              <a:gd name="T24" fmla="*/ 55563 w 113"/>
              <a:gd name="T25" fmla="*/ 6350 h 107"/>
              <a:gd name="T26" fmla="*/ 66675 w 113"/>
              <a:gd name="T27" fmla="*/ 7938 h 107"/>
              <a:gd name="T28" fmla="*/ 82550 w 113"/>
              <a:gd name="T29" fmla="*/ 12700 h 107"/>
              <a:gd name="T30" fmla="*/ 96838 w 113"/>
              <a:gd name="T31" fmla="*/ 17463 h 107"/>
              <a:gd name="T32" fmla="*/ 109538 w 113"/>
              <a:gd name="T33" fmla="*/ 23813 h 107"/>
              <a:gd name="T34" fmla="*/ 122238 w 113"/>
              <a:gd name="T35" fmla="*/ 33338 h 107"/>
              <a:gd name="T36" fmla="*/ 133350 w 113"/>
              <a:gd name="T37" fmla="*/ 41275 h 107"/>
              <a:gd name="T38" fmla="*/ 144463 w 113"/>
              <a:gd name="T39" fmla="*/ 49213 h 107"/>
              <a:gd name="T40" fmla="*/ 152400 w 113"/>
              <a:gd name="T41" fmla="*/ 60325 h 107"/>
              <a:gd name="T42" fmla="*/ 161925 w 113"/>
              <a:gd name="T43" fmla="*/ 71438 h 107"/>
              <a:gd name="T44" fmla="*/ 171450 w 113"/>
              <a:gd name="T45" fmla="*/ 82550 h 107"/>
              <a:gd name="T46" fmla="*/ 176213 w 113"/>
              <a:gd name="T47" fmla="*/ 93663 h 107"/>
              <a:gd name="T48" fmla="*/ 177800 w 113"/>
              <a:gd name="T49" fmla="*/ 103188 h 107"/>
              <a:gd name="T50" fmla="*/ 177800 w 113"/>
              <a:gd name="T51" fmla="*/ 112713 h 107"/>
              <a:gd name="T52" fmla="*/ 177800 w 113"/>
              <a:gd name="T53" fmla="*/ 130175 h 107"/>
              <a:gd name="T54" fmla="*/ 177800 w 113"/>
              <a:gd name="T55" fmla="*/ 138113 h 107"/>
              <a:gd name="T56" fmla="*/ 173038 w 113"/>
              <a:gd name="T57" fmla="*/ 144463 h 107"/>
              <a:gd name="T58" fmla="*/ 168275 w 113"/>
              <a:gd name="T59" fmla="*/ 147638 h 107"/>
              <a:gd name="T60" fmla="*/ 163513 w 113"/>
              <a:gd name="T61" fmla="*/ 150813 h 107"/>
              <a:gd name="T62" fmla="*/ 157163 w 113"/>
              <a:gd name="T63" fmla="*/ 155575 h 107"/>
              <a:gd name="T64" fmla="*/ 149225 w 113"/>
              <a:gd name="T65" fmla="*/ 157163 h 107"/>
              <a:gd name="T66" fmla="*/ 139700 w 113"/>
              <a:gd name="T67" fmla="*/ 160338 h 107"/>
              <a:gd name="T68" fmla="*/ 131763 w 113"/>
              <a:gd name="T69" fmla="*/ 163513 h 107"/>
              <a:gd name="T70" fmla="*/ 122238 w 113"/>
              <a:gd name="T71" fmla="*/ 166688 h 107"/>
              <a:gd name="T72" fmla="*/ 112713 w 113"/>
              <a:gd name="T73" fmla="*/ 168275 h 107"/>
              <a:gd name="T74" fmla="*/ 104775 w 113"/>
              <a:gd name="T75" fmla="*/ 168275 h 107"/>
              <a:gd name="T76" fmla="*/ 74613 w 113"/>
              <a:gd name="T77" fmla="*/ 168275 h 107"/>
              <a:gd name="T78" fmla="*/ 65088 w 113"/>
              <a:gd name="T79" fmla="*/ 166688 h 107"/>
              <a:gd name="T80" fmla="*/ 57150 w 113"/>
              <a:gd name="T81" fmla="*/ 161925 h 107"/>
              <a:gd name="T82" fmla="*/ 50800 w 113"/>
              <a:gd name="T83" fmla="*/ 160338 h 107"/>
              <a:gd name="T84" fmla="*/ 44450 w 113"/>
              <a:gd name="T85" fmla="*/ 160338 h 107"/>
              <a:gd name="T86" fmla="*/ 36513 w 113"/>
              <a:gd name="T87" fmla="*/ 160338 h 107"/>
              <a:gd name="T88" fmla="*/ 17463 w 113"/>
              <a:gd name="T89" fmla="*/ 160338 h 10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13"/>
              <a:gd name="T136" fmla="*/ 0 h 107"/>
              <a:gd name="T137" fmla="*/ 113 w 113"/>
              <a:gd name="T138" fmla="*/ 107 h 10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13" h="107">
                <a:moveTo>
                  <a:pt x="6" y="33"/>
                </a:moveTo>
                <a:lnTo>
                  <a:pt x="3" y="33"/>
                </a:lnTo>
                <a:lnTo>
                  <a:pt x="2" y="32"/>
                </a:lnTo>
                <a:lnTo>
                  <a:pt x="1" y="30"/>
                </a:lnTo>
                <a:lnTo>
                  <a:pt x="0" y="23"/>
                </a:lnTo>
                <a:lnTo>
                  <a:pt x="0" y="21"/>
                </a:lnTo>
                <a:lnTo>
                  <a:pt x="0" y="19"/>
                </a:lnTo>
                <a:lnTo>
                  <a:pt x="1" y="18"/>
                </a:lnTo>
                <a:lnTo>
                  <a:pt x="2" y="16"/>
                </a:lnTo>
                <a:lnTo>
                  <a:pt x="3" y="14"/>
                </a:lnTo>
                <a:lnTo>
                  <a:pt x="4" y="12"/>
                </a:lnTo>
                <a:lnTo>
                  <a:pt x="4" y="11"/>
                </a:lnTo>
                <a:lnTo>
                  <a:pt x="5" y="9"/>
                </a:lnTo>
                <a:lnTo>
                  <a:pt x="6" y="7"/>
                </a:lnTo>
                <a:lnTo>
                  <a:pt x="7" y="7"/>
                </a:lnTo>
                <a:lnTo>
                  <a:pt x="8" y="6"/>
                </a:lnTo>
                <a:lnTo>
                  <a:pt x="12" y="4"/>
                </a:lnTo>
                <a:lnTo>
                  <a:pt x="13" y="2"/>
                </a:lnTo>
                <a:lnTo>
                  <a:pt x="16" y="1"/>
                </a:lnTo>
                <a:lnTo>
                  <a:pt x="19" y="1"/>
                </a:lnTo>
                <a:lnTo>
                  <a:pt x="22" y="0"/>
                </a:lnTo>
                <a:lnTo>
                  <a:pt x="25" y="1"/>
                </a:lnTo>
                <a:lnTo>
                  <a:pt x="27" y="1"/>
                </a:lnTo>
                <a:lnTo>
                  <a:pt x="29" y="3"/>
                </a:lnTo>
                <a:lnTo>
                  <a:pt x="32" y="3"/>
                </a:lnTo>
                <a:lnTo>
                  <a:pt x="35" y="4"/>
                </a:lnTo>
                <a:lnTo>
                  <a:pt x="38" y="4"/>
                </a:lnTo>
                <a:lnTo>
                  <a:pt x="42" y="5"/>
                </a:lnTo>
                <a:lnTo>
                  <a:pt x="47" y="6"/>
                </a:lnTo>
                <a:lnTo>
                  <a:pt x="52" y="8"/>
                </a:lnTo>
                <a:lnTo>
                  <a:pt x="57" y="9"/>
                </a:lnTo>
                <a:lnTo>
                  <a:pt x="61" y="11"/>
                </a:lnTo>
                <a:lnTo>
                  <a:pt x="65" y="13"/>
                </a:lnTo>
                <a:lnTo>
                  <a:pt x="69" y="15"/>
                </a:lnTo>
                <a:lnTo>
                  <a:pt x="73" y="18"/>
                </a:lnTo>
                <a:lnTo>
                  <a:pt x="77" y="21"/>
                </a:lnTo>
                <a:lnTo>
                  <a:pt x="80" y="24"/>
                </a:lnTo>
                <a:lnTo>
                  <a:pt x="84" y="26"/>
                </a:lnTo>
                <a:lnTo>
                  <a:pt x="88" y="29"/>
                </a:lnTo>
                <a:lnTo>
                  <a:pt x="91" y="31"/>
                </a:lnTo>
                <a:lnTo>
                  <a:pt x="94" y="34"/>
                </a:lnTo>
                <a:lnTo>
                  <a:pt x="96" y="38"/>
                </a:lnTo>
                <a:lnTo>
                  <a:pt x="99" y="41"/>
                </a:lnTo>
                <a:lnTo>
                  <a:pt x="102" y="45"/>
                </a:lnTo>
                <a:lnTo>
                  <a:pt x="106" y="48"/>
                </a:lnTo>
                <a:lnTo>
                  <a:pt x="108" y="52"/>
                </a:lnTo>
                <a:lnTo>
                  <a:pt x="110" y="56"/>
                </a:lnTo>
                <a:lnTo>
                  <a:pt x="111" y="59"/>
                </a:lnTo>
                <a:lnTo>
                  <a:pt x="111" y="63"/>
                </a:lnTo>
                <a:lnTo>
                  <a:pt x="112" y="65"/>
                </a:lnTo>
                <a:lnTo>
                  <a:pt x="112" y="68"/>
                </a:lnTo>
                <a:lnTo>
                  <a:pt x="112" y="71"/>
                </a:lnTo>
                <a:lnTo>
                  <a:pt x="112" y="74"/>
                </a:lnTo>
                <a:lnTo>
                  <a:pt x="112" y="82"/>
                </a:lnTo>
                <a:lnTo>
                  <a:pt x="112" y="85"/>
                </a:lnTo>
                <a:lnTo>
                  <a:pt x="112" y="87"/>
                </a:lnTo>
                <a:lnTo>
                  <a:pt x="111" y="89"/>
                </a:lnTo>
                <a:lnTo>
                  <a:pt x="109" y="91"/>
                </a:lnTo>
                <a:lnTo>
                  <a:pt x="108" y="92"/>
                </a:lnTo>
                <a:lnTo>
                  <a:pt x="106" y="93"/>
                </a:lnTo>
                <a:lnTo>
                  <a:pt x="105" y="94"/>
                </a:lnTo>
                <a:lnTo>
                  <a:pt x="103" y="95"/>
                </a:lnTo>
                <a:lnTo>
                  <a:pt x="101" y="96"/>
                </a:lnTo>
                <a:lnTo>
                  <a:pt x="99" y="98"/>
                </a:lnTo>
                <a:lnTo>
                  <a:pt x="97" y="99"/>
                </a:lnTo>
                <a:lnTo>
                  <a:pt x="94" y="99"/>
                </a:lnTo>
                <a:lnTo>
                  <a:pt x="91" y="100"/>
                </a:lnTo>
                <a:lnTo>
                  <a:pt x="88" y="101"/>
                </a:lnTo>
                <a:lnTo>
                  <a:pt x="86" y="102"/>
                </a:lnTo>
                <a:lnTo>
                  <a:pt x="83" y="103"/>
                </a:lnTo>
                <a:lnTo>
                  <a:pt x="81" y="104"/>
                </a:lnTo>
                <a:lnTo>
                  <a:pt x="77" y="105"/>
                </a:lnTo>
                <a:lnTo>
                  <a:pt x="74" y="105"/>
                </a:lnTo>
                <a:lnTo>
                  <a:pt x="71" y="106"/>
                </a:lnTo>
                <a:lnTo>
                  <a:pt x="69" y="106"/>
                </a:lnTo>
                <a:lnTo>
                  <a:pt x="66" y="106"/>
                </a:lnTo>
                <a:lnTo>
                  <a:pt x="61" y="106"/>
                </a:lnTo>
                <a:lnTo>
                  <a:pt x="47" y="106"/>
                </a:lnTo>
                <a:lnTo>
                  <a:pt x="44" y="106"/>
                </a:lnTo>
                <a:lnTo>
                  <a:pt x="41" y="105"/>
                </a:lnTo>
                <a:lnTo>
                  <a:pt x="39" y="103"/>
                </a:lnTo>
                <a:lnTo>
                  <a:pt x="36" y="102"/>
                </a:lnTo>
                <a:lnTo>
                  <a:pt x="34" y="102"/>
                </a:lnTo>
                <a:lnTo>
                  <a:pt x="32" y="101"/>
                </a:lnTo>
                <a:lnTo>
                  <a:pt x="30" y="101"/>
                </a:lnTo>
                <a:lnTo>
                  <a:pt x="28" y="101"/>
                </a:lnTo>
                <a:lnTo>
                  <a:pt x="26" y="101"/>
                </a:lnTo>
                <a:lnTo>
                  <a:pt x="23" y="101"/>
                </a:lnTo>
                <a:lnTo>
                  <a:pt x="12" y="101"/>
                </a:lnTo>
                <a:lnTo>
                  <a:pt x="11" y="10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4891" name="SMARTPenAnnotation154"/>
          <p:cNvSpPr>
            <a:spLocks/>
          </p:cNvSpPr>
          <p:nvPr/>
        </p:nvSpPr>
        <p:spPr bwMode="auto">
          <a:xfrm>
            <a:off x="7054850" y="6010275"/>
            <a:ext cx="107950" cy="134938"/>
          </a:xfrm>
          <a:custGeom>
            <a:avLst/>
            <a:gdLst>
              <a:gd name="T0" fmla="*/ 34925 w 68"/>
              <a:gd name="T1" fmla="*/ 0 h 85"/>
              <a:gd name="T2" fmla="*/ 33337 w 68"/>
              <a:gd name="T3" fmla="*/ 11113 h 85"/>
              <a:gd name="T4" fmla="*/ 28575 w 68"/>
              <a:gd name="T5" fmla="*/ 15875 h 85"/>
              <a:gd name="T6" fmla="*/ 26988 w 68"/>
              <a:gd name="T7" fmla="*/ 20638 h 85"/>
              <a:gd name="T8" fmla="*/ 23812 w 68"/>
              <a:gd name="T9" fmla="*/ 23813 h 85"/>
              <a:gd name="T10" fmla="*/ 20637 w 68"/>
              <a:gd name="T11" fmla="*/ 25400 h 85"/>
              <a:gd name="T12" fmla="*/ 19050 w 68"/>
              <a:gd name="T13" fmla="*/ 30163 h 85"/>
              <a:gd name="T14" fmla="*/ 15875 w 68"/>
              <a:gd name="T15" fmla="*/ 38100 h 85"/>
              <a:gd name="T16" fmla="*/ 11112 w 68"/>
              <a:gd name="T17" fmla="*/ 47625 h 85"/>
              <a:gd name="T18" fmla="*/ 9525 w 68"/>
              <a:gd name="T19" fmla="*/ 55563 h 85"/>
              <a:gd name="T20" fmla="*/ 6350 w 68"/>
              <a:gd name="T21" fmla="*/ 61913 h 85"/>
              <a:gd name="T22" fmla="*/ 3175 w 68"/>
              <a:gd name="T23" fmla="*/ 68263 h 85"/>
              <a:gd name="T24" fmla="*/ 1588 w 68"/>
              <a:gd name="T25" fmla="*/ 77788 h 85"/>
              <a:gd name="T26" fmla="*/ 0 w 68"/>
              <a:gd name="T27" fmla="*/ 87313 h 85"/>
              <a:gd name="T28" fmla="*/ 0 w 68"/>
              <a:gd name="T29" fmla="*/ 96838 h 85"/>
              <a:gd name="T30" fmla="*/ 0 w 68"/>
              <a:gd name="T31" fmla="*/ 103188 h 85"/>
              <a:gd name="T32" fmla="*/ 4762 w 68"/>
              <a:gd name="T33" fmla="*/ 109538 h 85"/>
              <a:gd name="T34" fmla="*/ 9525 w 68"/>
              <a:gd name="T35" fmla="*/ 115888 h 85"/>
              <a:gd name="T36" fmla="*/ 17462 w 68"/>
              <a:gd name="T37" fmla="*/ 123825 h 85"/>
              <a:gd name="T38" fmla="*/ 23812 w 68"/>
              <a:gd name="T39" fmla="*/ 128588 h 85"/>
              <a:gd name="T40" fmla="*/ 30162 w 68"/>
              <a:gd name="T41" fmla="*/ 131763 h 85"/>
              <a:gd name="T42" fmla="*/ 38100 w 68"/>
              <a:gd name="T43" fmla="*/ 133350 h 85"/>
              <a:gd name="T44" fmla="*/ 55562 w 68"/>
              <a:gd name="T45" fmla="*/ 133350 h 85"/>
              <a:gd name="T46" fmla="*/ 61912 w 68"/>
              <a:gd name="T47" fmla="*/ 130175 h 85"/>
              <a:gd name="T48" fmla="*/ 68262 w 68"/>
              <a:gd name="T49" fmla="*/ 125413 h 85"/>
              <a:gd name="T50" fmla="*/ 74612 w 68"/>
              <a:gd name="T51" fmla="*/ 120650 h 85"/>
              <a:gd name="T52" fmla="*/ 82550 w 68"/>
              <a:gd name="T53" fmla="*/ 115888 h 85"/>
              <a:gd name="T54" fmla="*/ 90487 w 68"/>
              <a:gd name="T55" fmla="*/ 109538 h 85"/>
              <a:gd name="T56" fmla="*/ 95250 w 68"/>
              <a:gd name="T57" fmla="*/ 103188 h 85"/>
              <a:gd name="T58" fmla="*/ 98425 w 68"/>
              <a:gd name="T59" fmla="*/ 96838 h 85"/>
              <a:gd name="T60" fmla="*/ 103188 w 68"/>
              <a:gd name="T61" fmla="*/ 90488 h 85"/>
              <a:gd name="T62" fmla="*/ 104775 w 68"/>
              <a:gd name="T63" fmla="*/ 80963 h 85"/>
              <a:gd name="T64" fmla="*/ 106363 w 68"/>
              <a:gd name="T65" fmla="*/ 73025 h 85"/>
              <a:gd name="T66" fmla="*/ 106363 w 68"/>
              <a:gd name="T67" fmla="*/ 61913 h 85"/>
              <a:gd name="T68" fmla="*/ 106363 w 68"/>
              <a:gd name="T69" fmla="*/ 50800 h 85"/>
              <a:gd name="T70" fmla="*/ 104775 w 68"/>
              <a:gd name="T71" fmla="*/ 44450 h 85"/>
              <a:gd name="T72" fmla="*/ 100012 w 68"/>
              <a:gd name="T73" fmla="*/ 38100 h 85"/>
              <a:gd name="T74" fmla="*/ 93662 w 68"/>
              <a:gd name="T75" fmla="*/ 31750 h 85"/>
              <a:gd name="T76" fmla="*/ 92075 w 68"/>
              <a:gd name="T77" fmla="*/ 26988 h 85"/>
              <a:gd name="T78" fmla="*/ 88900 w 68"/>
              <a:gd name="T79" fmla="*/ 20638 h 85"/>
              <a:gd name="T80" fmla="*/ 84137 w 68"/>
              <a:gd name="T81" fmla="*/ 19050 h 85"/>
              <a:gd name="T82" fmla="*/ 76200 w 68"/>
              <a:gd name="T83" fmla="*/ 17463 h 85"/>
              <a:gd name="T84" fmla="*/ 60325 w 68"/>
              <a:gd name="T85" fmla="*/ 17463 h 85"/>
              <a:gd name="T86" fmla="*/ 47625 w 68"/>
              <a:gd name="T87" fmla="*/ 19050 h 85"/>
              <a:gd name="T88" fmla="*/ 41275 w 68"/>
              <a:gd name="T89" fmla="*/ 22225 h 85"/>
              <a:gd name="T90" fmla="*/ 34925 w 68"/>
              <a:gd name="T91" fmla="*/ 26988 h 85"/>
              <a:gd name="T92" fmla="*/ 26988 w 68"/>
              <a:gd name="T93" fmla="*/ 34925 h 85"/>
              <a:gd name="T94" fmla="*/ 20637 w 68"/>
              <a:gd name="T95" fmla="*/ 39688 h 85"/>
              <a:gd name="T96" fmla="*/ 14287 w 68"/>
              <a:gd name="T97" fmla="*/ 42863 h 85"/>
              <a:gd name="T98" fmla="*/ 11112 w 68"/>
              <a:gd name="T99" fmla="*/ 46038 h 85"/>
              <a:gd name="T100" fmla="*/ 7937 w 68"/>
              <a:gd name="T101" fmla="*/ 50800 h 85"/>
              <a:gd name="T102" fmla="*/ 4762 w 68"/>
              <a:gd name="T103" fmla="*/ 55563 h 85"/>
              <a:gd name="T104" fmla="*/ 1588 w 68"/>
              <a:gd name="T105" fmla="*/ 61913 h 8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8"/>
              <a:gd name="T160" fmla="*/ 0 h 85"/>
              <a:gd name="T161" fmla="*/ 68 w 68"/>
              <a:gd name="T162" fmla="*/ 85 h 8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8" h="85">
                <a:moveTo>
                  <a:pt x="22" y="5"/>
                </a:moveTo>
                <a:lnTo>
                  <a:pt x="22" y="0"/>
                </a:lnTo>
                <a:lnTo>
                  <a:pt x="22" y="4"/>
                </a:lnTo>
                <a:lnTo>
                  <a:pt x="21" y="7"/>
                </a:lnTo>
                <a:lnTo>
                  <a:pt x="19" y="8"/>
                </a:lnTo>
                <a:lnTo>
                  <a:pt x="18" y="10"/>
                </a:lnTo>
                <a:lnTo>
                  <a:pt x="18" y="11"/>
                </a:lnTo>
                <a:lnTo>
                  <a:pt x="17" y="13"/>
                </a:lnTo>
                <a:lnTo>
                  <a:pt x="17" y="14"/>
                </a:lnTo>
                <a:lnTo>
                  <a:pt x="15" y="15"/>
                </a:lnTo>
                <a:lnTo>
                  <a:pt x="14" y="15"/>
                </a:lnTo>
                <a:lnTo>
                  <a:pt x="13" y="16"/>
                </a:lnTo>
                <a:lnTo>
                  <a:pt x="12" y="18"/>
                </a:lnTo>
                <a:lnTo>
                  <a:pt x="12" y="19"/>
                </a:lnTo>
                <a:lnTo>
                  <a:pt x="11" y="21"/>
                </a:lnTo>
                <a:lnTo>
                  <a:pt x="10" y="24"/>
                </a:lnTo>
                <a:lnTo>
                  <a:pt x="8" y="27"/>
                </a:lnTo>
                <a:lnTo>
                  <a:pt x="7" y="30"/>
                </a:lnTo>
                <a:lnTo>
                  <a:pt x="7" y="32"/>
                </a:lnTo>
                <a:lnTo>
                  <a:pt x="6" y="35"/>
                </a:lnTo>
                <a:lnTo>
                  <a:pt x="5" y="37"/>
                </a:lnTo>
                <a:lnTo>
                  <a:pt x="4" y="39"/>
                </a:lnTo>
                <a:lnTo>
                  <a:pt x="3" y="41"/>
                </a:lnTo>
                <a:lnTo>
                  <a:pt x="2" y="43"/>
                </a:lnTo>
                <a:lnTo>
                  <a:pt x="1" y="46"/>
                </a:lnTo>
                <a:lnTo>
                  <a:pt x="1" y="49"/>
                </a:lnTo>
                <a:lnTo>
                  <a:pt x="0" y="52"/>
                </a:lnTo>
                <a:lnTo>
                  <a:pt x="0" y="55"/>
                </a:lnTo>
                <a:lnTo>
                  <a:pt x="0" y="57"/>
                </a:lnTo>
                <a:lnTo>
                  <a:pt x="0" y="61"/>
                </a:lnTo>
                <a:lnTo>
                  <a:pt x="0" y="63"/>
                </a:lnTo>
                <a:lnTo>
                  <a:pt x="0" y="65"/>
                </a:lnTo>
                <a:lnTo>
                  <a:pt x="1" y="67"/>
                </a:lnTo>
                <a:lnTo>
                  <a:pt x="3" y="69"/>
                </a:lnTo>
                <a:lnTo>
                  <a:pt x="4" y="71"/>
                </a:lnTo>
                <a:lnTo>
                  <a:pt x="6" y="73"/>
                </a:lnTo>
                <a:lnTo>
                  <a:pt x="8" y="75"/>
                </a:lnTo>
                <a:lnTo>
                  <a:pt x="11" y="78"/>
                </a:lnTo>
                <a:lnTo>
                  <a:pt x="13" y="80"/>
                </a:lnTo>
                <a:lnTo>
                  <a:pt x="15" y="81"/>
                </a:lnTo>
                <a:lnTo>
                  <a:pt x="17" y="82"/>
                </a:lnTo>
                <a:lnTo>
                  <a:pt x="19" y="83"/>
                </a:lnTo>
                <a:lnTo>
                  <a:pt x="21" y="83"/>
                </a:lnTo>
                <a:lnTo>
                  <a:pt x="24" y="84"/>
                </a:lnTo>
                <a:lnTo>
                  <a:pt x="30" y="84"/>
                </a:lnTo>
                <a:lnTo>
                  <a:pt x="35" y="84"/>
                </a:lnTo>
                <a:lnTo>
                  <a:pt x="37" y="83"/>
                </a:lnTo>
                <a:lnTo>
                  <a:pt x="39" y="82"/>
                </a:lnTo>
                <a:lnTo>
                  <a:pt x="41" y="81"/>
                </a:lnTo>
                <a:lnTo>
                  <a:pt x="43" y="79"/>
                </a:lnTo>
                <a:lnTo>
                  <a:pt x="45" y="78"/>
                </a:lnTo>
                <a:lnTo>
                  <a:pt x="47" y="76"/>
                </a:lnTo>
                <a:lnTo>
                  <a:pt x="49" y="74"/>
                </a:lnTo>
                <a:lnTo>
                  <a:pt x="52" y="73"/>
                </a:lnTo>
                <a:lnTo>
                  <a:pt x="55" y="71"/>
                </a:lnTo>
                <a:lnTo>
                  <a:pt x="57" y="69"/>
                </a:lnTo>
                <a:lnTo>
                  <a:pt x="59" y="67"/>
                </a:lnTo>
                <a:lnTo>
                  <a:pt x="60" y="65"/>
                </a:lnTo>
                <a:lnTo>
                  <a:pt x="61" y="63"/>
                </a:lnTo>
                <a:lnTo>
                  <a:pt x="62" y="61"/>
                </a:lnTo>
                <a:lnTo>
                  <a:pt x="64" y="60"/>
                </a:lnTo>
                <a:lnTo>
                  <a:pt x="65" y="57"/>
                </a:lnTo>
                <a:lnTo>
                  <a:pt x="66" y="54"/>
                </a:lnTo>
                <a:lnTo>
                  <a:pt x="66" y="51"/>
                </a:lnTo>
                <a:lnTo>
                  <a:pt x="67" y="48"/>
                </a:lnTo>
                <a:lnTo>
                  <a:pt x="67" y="46"/>
                </a:lnTo>
                <a:lnTo>
                  <a:pt x="67" y="44"/>
                </a:lnTo>
                <a:lnTo>
                  <a:pt x="67" y="39"/>
                </a:lnTo>
                <a:lnTo>
                  <a:pt x="67" y="33"/>
                </a:lnTo>
                <a:lnTo>
                  <a:pt x="67" y="32"/>
                </a:lnTo>
                <a:lnTo>
                  <a:pt x="67" y="30"/>
                </a:lnTo>
                <a:lnTo>
                  <a:pt x="66" y="28"/>
                </a:lnTo>
                <a:lnTo>
                  <a:pt x="64" y="26"/>
                </a:lnTo>
                <a:lnTo>
                  <a:pt x="63" y="24"/>
                </a:lnTo>
                <a:lnTo>
                  <a:pt x="61" y="22"/>
                </a:lnTo>
                <a:lnTo>
                  <a:pt x="59" y="20"/>
                </a:lnTo>
                <a:lnTo>
                  <a:pt x="58" y="18"/>
                </a:lnTo>
                <a:lnTo>
                  <a:pt x="58" y="17"/>
                </a:lnTo>
                <a:lnTo>
                  <a:pt x="57" y="15"/>
                </a:lnTo>
                <a:lnTo>
                  <a:pt x="56" y="13"/>
                </a:lnTo>
                <a:lnTo>
                  <a:pt x="55" y="13"/>
                </a:lnTo>
                <a:lnTo>
                  <a:pt x="53" y="12"/>
                </a:lnTo>
                <a:lnTo>
                  <a:pt x="51" y="12"/>
                </a:lnTo>
                <a:lnTo>
                  <a:pt x="48" y="11"/>
                </a:lnTo>
                <a:lnTo>
                  <a:pt x="43" y="11"/>
                </a:lnTo>
                <a:lnTo>
                  <a:pt x="38" y="11"/>
                </a:lnTo>
                <a:lnTo>
                  <a:pt x="32" y="11"/>
                </a:lnTo>
                <a:lnTo>
                  <a:pt x="30" y="12"/>
                </a:lnTo>
                <a:lnTo>
                  <a:pt x="28" y="13"/>
                </a:lnTo>
                <a:lnTo>
                  <a:pt x="26" y="14"/>
                </a:lnTo>
                <a:lnTo>
                  <a:pt x="24" y="15"/>
                </a:lnTo>
                <a:lnTo>
                  <a:pt x="22" y="17"/>
                </a:lnTo>
                <a:lnTo>
                  <a:pt x="20" y="19"/>
                </a:lnTo>
                <a:lnTo>
                  <a:pt x="17" y="22"/>
                </a:lnTo>
                <a:lnTo>
                  <a:pt x="15" y="24"/>
                </a:lnTo>
                <a:lnTo>
                  <a:pt x="13" y="25"/>
                </a:lnTo>
                <a:lnTo>
                  <a:pt x="11" y="26"/>
                </a:lnTo>
                <a:lnTo>
                  <a:pt x="9" y="27"/>
                </a:lnTo>
                <a:lnTo>
                  <a:pt x="8" y="28"/>
                </a:lnTo>
                <a:lnTo>
                  <a:pt x="7" y="29"/>
                </a:lnTo>
                <a:lnTo>
                  <a:pt x="6" y="30"/>
                </a:lnTo>
                <a:lnTo>
                  <a:pt x="5" y="32"/>
                </a:lnTo>
                <a:lnTo>
                  <a:pt x="4" y="34"/>
                </a:lnTo>
                <a:lnTo>
                  <a:pt x="3" y="35"/>
                </a:lnTo>
                <a:lnTo>
                  <a:pt x="2" y="37"/>
                </a:lnTo>
                <a:lnTo>
                  <a:pt x="1" y="39"/>
                </a:lnTo>
                <a:lnTo>
                  <a:pt x="0" y="4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4892" name="SMARTPenAnnotation155"/>
          <p:cNvSpPr>
            <a:spLocks/>
          </p:cNvSpPr>
          <p:nvPr/>
        </p:nvSpPr>
        <p:spPr bwMode="auto">
          <a:xfrm>
            <a:off x="7197725" y="6000750"/>
            <a:ext cx="133350" cy="346075"/>
          </a:xfrm>
          <a:custGeom>
            <a:avLst/>
            <a:gdLst>
              <a:gd name="T0" fmla="*/ 0 w 84"/>
              <a:gd name="T1" fmla="*/ 6350 h 218"/>
              <a:gd name="T2" fmla="*/ 7938 w 84"/>
              <a:gd name="T3" fmla="*/ 20638 h 218"/>
              <a:gd name="T4" fmla="*/ 14288 w 84"/>
              <a:gd name="T5" fmla="*/ 47625 h 218"/>
              <a:gd name="T6" fmla="*/ 23812 w 84"/>
              <a:gd name="T7" fmla="*/ 74613 h 218"/>
              <a:gd name="T8" fmla="*/ 25400 w 84"/>
              <a:gd name="T9" fmla="*/ 93662 h 218"/>
              <a:gd name="T10" fmla="*/ 26988 w 84"/>
              <a:gd name="T11" fmla="*/ 115888 h 218"/>
              <a:gd name="T12" fmla="*/ 31750 w 84"/>
              <a:gd name="T13" fmla="*/ 136525 h 218"/>
              <a:gd name="T14" fmla="*/ 34925 w 84"/>
              <a:gd name="T15" fmla="*/ 160338 h 218"/>
              <a:gd name="T16" fmla="*/ 41275 w 84"/>
              <a:gd name="T17" fmla="*/ 180975 h 218"/>
              <a:gd name="T18" fmla="*/ 44450 w 84"/>
              <a:gd name="T19" fmla="*/ 206375 h 218"/>
              <a:gd name="T20" fmla="*/ 50800 w 84"/>
              <a:gd name="T21" fmla="*/ 231775 h 218"/>
              <a:gd name="T22" fmla="*/ 52388 w 84"/>
              <a:gd name="T23" fmla="*/ 258763 h 218"/>
              <a:gd name="T24" fmla="*/ 53975 w 84"/>
              <a:gd name="T25" fmla="*/ 296863 h 218"/>
              <a:gd name="T26" fmla="*/ 61913 w 84"/>
              <a:gd name="T27" fmla="*/ 323850 h 218"/>
              <a:gd name="T28" fmla="*/ 61913 w 84"/>
              <a:gd name="T29" fmla="*/ 247650 h 218"/>
              <a:gd name="T30" fmla="*/ 57150 w 84"/>
              <a:gd name="T31" fmla="*/ 227013 h 218"/>
              <a:gd name="T32" fmla="*/ 53975 w 84"/>
              <a:gd name="T33" fmla="*/ 203200 h 218"/>
              <a:gd name="T34" fmla="*/ 49212 w 84"/>
              <a:gd name="T35" fmla="*/ 177800 h 218"/>
              <a:gd name="T36" fmla="*/ 23812 w 84"/>
              <a:gd name="T37" fmla="*/ 98425 h 218"/>
              <a:gd name="T38" fmla="*/ 19050 w 84"/>
              <a:gd name="T39" fmla="*/ 76200 h 218"/>
              <a:gd name="T40" fmla="*/ 12700 w 84"/>
              <a:gd name="T41" fmla="*/ 57150 h 218"/>
              <a:gd name="T42" fmla="*/ 9525 w 84"/>
              <a:gd name="T43" fmla="*/ 38100 h 218"/>
              <a:gd name="T44" fmla="*/ 7938 w 84"/>
              <a:gd name="T45" fmla="*/ 11112 h 218"/>
              <a:gd name="T46" fmla="*/ 15875 w 84"/>
              <a:gd name="T47" fmla="*/ 9525 h 218"/>
              <a:gd name="T48" fmla="*/ 25400 w 84"/>
              <a:gd name="T49" fmla="*/ 9525 h 218"/>
              <a:gd name="T50" fmla="*/ 38100 w 84"/>
              <a:gd name="T51" fmla="*/ 17463 h 218"/>
              <a:gd name="T52" fmla="*/ 50800 w 84"/>
              <a:gd name="T53" fmla="*/ 30163 h 218"/>
              <a:gd name="T54" fmla="*/ 66675 w 84"/>
              <a:gd name="T55" fmla="*/ 41275 h 218"/>
              <a:gd name="T56" fmla="*/ 82550 w 84"/>
              <a:gd name="T57" fmla="*/ 57150 h 218"/>
              <a:gd name="T58" fmla="*/ 100012 w 84"/>
              <a:gd name="T59" fmla="*/ 68263 h 218"/>
              <a:gd name="T60" fmla="*/ 111125 w 84"/>
              <a:gd name="T61" fmla="*/ 82550 h 218"/>
              <a:gd name="T62" fmla="*/ 120650 w 84"/>
              <a:gd name="T63" fmla="*/ 93662 h 218"/>
              <a:gd name="T64" fmla="*/ 128588 w 84"/>
              <a:gd name="T65" fmla="*/ 109538 h 218"/>
              <a:gd name="T66" fmla="*/ 131763 w 84"/>
              <a:gd name="T67" fmla="*/ 122238 h 218"/>
              <a:gd name="T68" fmla="*/ 123825 w 84"/>
              <a:gd name="T69" fmla="*/ 133350 h 218"/>
              <a:gd name="T70" fmla="*/ 117475 w 84"/>
              <a:gd name="T71" fmla="*/ 133350 h 218"/>
              <a:gd name="T72" fmla="*/ 95250 w 84"/>
              <a:gd name="T73" fmla="*/ 133350 h 218"/>
              <a:gd name="T74" fmla="*/ 85725 w 84"/>
              <a:gd name="T75" fmla="*/ 128588 h 218"/>
              <a:gd name="T76" fmla="*/ 73025 w 84"/>
              <a:gd name="T77" fmla="*/ 127000 h 218"/>
              <a:gd name="T78" fmla="*/ 60325 w 84"/>
              <a:gd name="T79" fmla="*/ 125413 h 218"/>
              <a:gd name="T80" fmla="*/ 50800 w 84"/>
              <a:gd name="T81" fmla="*/ 120650 h 218"/>
              <a:gd name="T82" fmla="*/ 41275 w 84"/>
              <a:gd name="T83" fmla="*/ 117475 h 218"/>
              <a:gd name="T84" fmla="*/ 20637 w 84"/>
              <a:gd name="T85" fmla="*/ 115888 h 21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4"/>
              <a:gd name="T130" fmla="*/ 0 h 218"/>
              <a:gd name="T131" fmla="*/ 84 w 84"/>
              <a:gd name="T132" fmla="*/ 218 h 21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4" h="218">
                <a:moveTo>
                  <a:pt x="0" y="0"/>
                </a:moveTo>
                <a:lnTo>
                  <a:pt x="0" y="3"/>
                </a:lnTo>
                <a:lnTo>
                  <a:pt x="0" y="4"/>
                </a:lnTo>
                <a:lnTo>
                  <a:pt x="3" y="8"/>
                </a:lnTo>
                <a:lnTo>
                  <a:pt x="4" y="10"/>
                </a:lnTo>
                <a:lnTo>
                  <a:pt x="5" y="13"/>
                </a:lnTo>
                <a:lnTo>
                  <a:pt x="5" y="19"/>
                </a:lnTo>
                <a:lnTo>
                  <a:pt x="7" y="24"/>
                </a:lnTo>
                <a:lnTo>
                  <a:pt x="9" y="30"/>
                </a:lnTo>
                <a:lnTo>
                  <a:pt x="10" y="35"/>
                </a:lnTo>
                <a:lnTo>
                  <a:pt x="12" y="41"/>
                </a:lnTo>
                <a:lnTo>
                  <a:pt x="15" y="47"/>
                </a:lnTo>
                <a:lnTo>
                  <a:pt x="15" y="51"/>
                </a:lnTo>
                <a:lnTo>
                  <a:pt x="16" y="55"/>
                </a:lnTo>
                <a:lnTo>
                  <a:pt x="16" y="59"/>
                </a:lnTo>
                <a:lnTo>
                  <a:pt x="16" y="64"/>
                </a:lnTo>
                <a:lnTo>
                  <a:pt x="16" y="69"/>
                </a:lnTo>
                <a:lnTo>
                  <a:pt x="17" y="73"/>
                </a:lnTo>
                <a:lnTo>
                  <a:pt x="18" y="78"/>
                </a:lnTo>
                <a:lnTo>
                  <a:pt x="20" y="82"/>
                </a:lnTo>
                <a:lnTo>
                  <a:pt x="20" y="86"/>
                </a:lnTo>
                <a:lnTo>
                  <a:pt x="21" y="91"/>
                </a:lnTo>
                <a:lnTo>
                  <a:pt x="21" y="97"/>
                </a:lnTo>
                <a:lnTo>
                  <a:pt x="22" y="101"/>
                </a:lnTo>
                <a:lnTo>
                  <a:pt x="24" y="106"/>
                </a:lnTo>
                <a:lnTo>
                  <a:pt x="25" y="110"/>
                </a:lnTo>
                <a:lnTo>
                  <a:pt x="26" y="114"/>
                </a:lnTo>
                <a:lnTo>
                  <a:pt x="27" y="119"/>
                </a:lnTo>
                <a:lnTo>
                  <a:pt x="27" y="125"/>
                </a:lnTo>
                <a:lnTo>
                  <a:pt x="28" y="130"/>
                </a:lnTo>
                <a:lnTo>
                  <a:pt x="29" y="135"/>
                </a:lnTo>
                <a:lnTo>
                  <a:pt x="31" y="141"/>
                </a:lnTo>
                <a:lnTo>
                  <a:pt x="32" y="146"/>
                </a:lnTo>
                <a:lnTo>
                  <a:pt x="32" y="152"/>
                </a:lnTo>
                <a:lnTo>
                  <a:pt x="33" y="158"/>
                </a:lnTo>
                <a:lnTo>
                  <a:pt x="33" y="163"/>
                </a:lnTo>
                <a:lnTo>
                  <a:pt x="33" y="171"/>
                </a:lnTo>
                <a:lnTo>
                  <a:pt x="33" y="183"/>
                </a:lnTo>
                <a:lnTo>
                  <a:pt x="34" y="187"/>
                </a:lnTo>
                <a:lnTo>
                  <a:pt x="36" y="192"/>
                </a:lnTo>
                <a:lnTo>
                  <a:pt x="38" y="198"/>
                </a:lnTo>
                <a:lnTo>
                  <a:pt x="39" y="204"/>
                </a:lnTo>
                <a:lnTo>
                  <a:pt x="39" y="211"/>
                </a:lnTo>
                <a:lnTo>
                  <a:pt x="39" y="217"/>
                </a:lnTo>
                <a:lnTo>
                  <a:pt x="39" y="156"/>
                </a:lnTo>
                <a:lnTo>
                  <a:pt x="39" y="152"/>
                </a:lnTo>
                <a:lnTo>
                  <a:pt x="37" y="147"/>
                </a:lnTo>
                <a:lnTo>
                  <a:pt x="36" y="143"/>
                </a:lnTo>
                <a:lnTo>
                  <a:pt x="35" y="139"/>
                </a:lnTo>
                <a:lnTo>
                  <a:pt x="35" y="134"/>
                </a:lnTo>
                <a:lnTo>
                  <a:pt x="34" y="128"/>
                </a:lnTo>
                <a:lnTo>
                  <a:pt x="33" y="123"/>
                </a:lnTo>
                <a:lnTo>
                  <a:pt x="32" y="118"/>
                </a:lnTo>
                <a:lnTo>
                  <a:pt x="31" y="112"/>
                </a:lnTo>
                <a:lnTo>
                  <a:pt x="29" y="107"/>
                </a:lnTo>
                <a:lnTo>
                  <a:pt x="26" y="96"/>
                </a:lnTo>
                <a:lnTo>
                  <a:pt x="15" y="62"/>
                </a:lnTo>
                <a:lnTo>
                  <a:pt x="13" y="57"/>
                </a:lnTo>
                <a:lnTo>
                  <a:pt x="13" y="52"/>
                </a:lnTo>
                <a:lnTo>
                  <a:pt x="12" y="48"/>
                </a:lnTo>
                <a:lnTo>
                  <a:pt x="11" y="44"/>
                </a:lnTo>
                <a:lnTo>
                  <a:pt x="10" y="40"/>
                </a:lnTo>
                <a:lnTo>
                  <a:pt x="8" y="36"/>
                </a:lnTo>
                <a:lnTo>
                  <a:pt x="7" y="32"/>
                </a:lnTo>
                <a:lnTo>
                  <a:pt x="7" y="28"/>
                </a:lnTo>
                <a:lnTo>
                  <a:pt x="6" y="24"/>
                </a:lnTo>
                <a:lnTo>
                  <a:pt x="6" y="19"/>
                </a:lnTo>
                <a:lnTo>
                  <a:pt x="6" y="14"/>
                </a:lnTo>
                <a:lnTo>
                  <a:pt x="5" y="7"/>
                </a:lnTo>
                <a:lnTo>
                  <a:pt x="6" y="6"/>
                </a:lnTo>
                <a:lnTo>
                  <a:pt x="8" y="6"/>
                </a:lnTo>
                <a:lnTo>
                  <a:pt x="10" y="6"/>
                </a:lnTo>
                <a:lnTo>
                  <a:pt x="12" y="6"/>
                </a:lnTo>
                <a:lnTo>
                  <a:pt x="14" y="6"/>
                </a:lnTo>
                <a:lnTo>
                  <a:pt x="16" y="6"/>
                </a:lnTo>
                <a:lnTo>
                  <a:pt x="19" y="7"/>
                </a:lnTo>
                <a:lnTo>
                  <a:pt x="22" y="9"/>
                </a:lnTo>
                <a:lnTo>
                  <a:pt x="24" y="11"/>
                </a:lnTo>
                <a:lnTo>
                  <a:pt x="27" y="13"/>
                </a:lnTo>
                <a:lnTo>
                  <a:pt x="29" y="16"/>
                </a:lnTo>
                <a:lnTo>
                  <a:pt x="32" y="19"/>
                </a:lnTo>
                <a:lnTo>
                  <a:pt x="35" y="21"/>
                </a:lnTo>
                <a:lnTo>
                  <a:pt x="38" y="24"/>
                </a:lnTo>
                <a:lnTo>
                  <a:pt x="42" y="26"/>
                </a:lnTo>
                <a:lnTo>
                  <a:pt x="45" y="29"/>
                </a:lnTo>
                <a:lnTo>
                  <a:pt x="49" y="33"/>
                </a:lnTo>
                <a:lnTo>
                  <a:pt x="52" y="36"/>
                </a:lnTo>
                <a:lnTo>
                  <a:pt x="56" y="38"/>
                </a:lnTo>
                <a:lnTo>
                  <a:pt x="60" y="40"/>
                </a:lnTo>
                <a:lnTo>
                  <a:pt x="63" y="43"/>
                </a:lnTo>
                <a:lnTo>
                  <a:pt x="66" y="46"/>
                </a:lnTo>
                <a:lnTo>
                  <a:pt x="68" y="50"/>
                </a:lnTo>
                <a:lnTo>
                  <a:pt x="70" y="52"/>
                </a:lnTo>
                <a:lnTo>
                  <a:pt x="72" y="55"/>
                </a:lnTo>
                <a:lnTo>
                  <a:pt x="74" y="57"/>
                </a:lnTo>
                <a:lnTo>
                  <a:pt x="76" y="59"/>
                </a:lnTo>
                <a:lnTo>
                  <a:pt x="78" y="65"/>
                </a:lnTo>
                <a:lnTo>
                  <a:pt x="80" y="67"/>
                </a:lnTo>
                <a:lnTo>
                  <a:pt x="81" y="69"/>
                </a:lnTo>
                <a:lnTo>
                  <a:pt x="83" y="73"/>
                </a:lnTo>
                <a:lnTo>
                  <a:pt x="83" y="75"/>
                </a:lnTo>
                <a:lnTo>
                  <a:pt x="83" y="77"/>
                </a:lnTo>
                <a:lnTo>
                  <a:pt x="81" y="81"/>
                </a:lnTo>
                <a:lnTo>
                  <a:pt x="79" y="83"/>
                </a:lnTo>
                <a:lnTo>
                  <a:pt x="78" y="84"/>
                </a:lnTo>
                <a:lnTo>
                  <a:pt x="77" y="84"/>
                </a:lnTo>
                <a:lnTo>
                  <a:pt x="76" y="84"/>
                </a:lnTo>
                <a:lnTo>
                  <a:pt x="74" y="84"/>
                </a:lnTo>
                <a:lnTo>
                  <a:pt x="72" y="84"/>
                </a:lnTo>
                <a:lnTo>
                  <a:pt x="69" y="84"/>
                </a:lnTo>
                <a:lnTo>
                  <a:pt x="60" y="84"/>
                </a:lnTo>
                <a:lnTo>
                  <a:pt x="58" y="84"/>
                </a:lnTo>
                <a:lnTo>
                  <a:pt x="56" y="83"/>
                </a:lnTo>
                <a:lnTo>
                  <a:pt x="54" y="81"/>
                </a:lnTo>
                <a:lnTo>
                  <a:pt x="52" y="81"/>
                </a:lnTo>
                <a:lnTo>
                  <a:pt x="49" y="80"/>
                </a:lnTo>
                <a:lnTo>
                  <a:pt x="46" y="80"/>
                </a:lnTo>
                <a:lnTo>
                  <a:pt x="43" y="79"/>
                </a:lnTo>
                <a:lnTo>
                  <a:pt x="40" y="79"/>
                </a:lnTo>
                <a:lnTo>
                  <a:pt x="38" y="79"/>
                </a:lnTo>
                <a:lnTo>
                  <a:pt x="36" y="78"/>
                </a:lnTo>
                <a:lnTo>
                  <a:pt x="34" y="77"/>
                </a:lnTo>
                <a:lnTo>
                  <a:pt x="32" y="76"/>
                </a:lnTo>
                <a:lnTo>
                  <a:pt x="30" y="75"/>
                </a:lnTo>
                <a:lnTo>
                  <a:pt x="28" y="74"/>
                </a:lnTo>
                <a:lnTo>
                  <a:pt x="26" y="74"/>
                </a:lnTo>
                <a:lnTo>
                  <a:pt x="24" y="74"/>
                </a:lnTo>
                <a:lnTo>
                  <a:pt x="21" y="73"/>
                </a:lnTo>
                <a:lnTo>
                  <a:pt x="13" y="73"/>
                </a:lnTo>
                <a:lnTo>
                  <a:pt x="9" y="73"/>
                </a:lnTo>
                <a:lnTo>
                  <a:pt x="0" y="73"/>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4893" name="SMARTPenAnnotation156"/>
          <p:cNvSpPr>
            <a:spLocks/>
          </p:cNvSpPr>
          <p:nvPr/>
        </p:nvSpPr>
        <p:spPr bwMode="auto">
          <a:xfrm>
            <a:off x="7348538" y="6027738"/>
            <a:ext cx="119062" cy="171450"/>
          </a:xfrm>
          <a:custGeom>
            <a:avLst/>
            <a:gdLst>
              <a:gd name="T0" fmla="*/ 0 w 75"/>
              <a:gd name="T1" fmla="*/ 60325 h 108"/>
              <a:gd name="T2" fmla="*/ 3175 w 75"/>
              <a:gd name="T3" fmla="*/ 71438 h 108"/>
              <a:gd name="T4" fmla="*/ 6350 w 75"/>
              <a:gd name="T5" fmla="*/ 84138 h 108"/>
              <a:gd name="T6" fmla="*/ 7937 w 75"/>
              <a:gd name="T7" fmla="*/ 95250 h 108"/>
              <a:gd name="T8" fmla="*/ 9525 w 75"/>
              <a:gd name="T9" fmla="*/ 104775 h 108"/>
              <a:gd name="T10" fmla="*/ 9525 w 75"/>
              <a:gd name="T11" fmla="*/ 112713 h 108"/>
              <a:gd name="T12" fmla="*/ 14287 w 75"/>
              <a:gd name="T13" fmla="*/ 123825 h 108"/>
              <a:gd name="T14" fmla="*/ 15875 w 75"/>
              <a:gd name="T15" fmla="*/ 131763 h 108"/>
              <a:gd name="T16" fmla="*/ 19050 w 75"/>
              <a:gd name="T17" fmla="*/ 138113 h 108"/>
              <a:gd name="T18" fmla="*/ 25400 w 75"/>
              <a:gd name="T19" fmla="*/ 149225 h 108"/>
              <a:gd name="T20" fmla="*/ 30162 w 75"/>
              <a:gd name="T21" fmla="*/ 150813 h 108"/>
              <a:gd name="T22" fmla="*/ 34925 w 75"/>
              <a:gd name="T23" fmla="*/ 150813 h 108"/>
              <a:gd name="T24" fmla="*/ 39687 w 75"/>
              <a:gd name="T25" fmla="*/ 150813 h 108"/>
              <a:gd name="T26" fmla="*/ 42862 w 75"/>
              <a:gd name="T27" fmla="*/ 149225 h 108"/>
              <a:gd name="T28" fmla="*/ 47625 w 75"/>
              <a:gd name="T29" fmla="*/ 141288 h 108"/>
              <a:gd name="T30" fmla="*/ 52387 w 75"/>
              <a:gd name="T31" fmla="*/ 136525 h 108"/>
              <a:gd name="T32" fmla="*/ 60325 w 75"/>
              <a:gd name="T33" fmla="*/ 127000 h 108"/>
              <a:gd name="T34" fmla="*/ 66675 w 75"/>
              <a:gd name="T35" fmla="*/ 117475 h 108"/>
              <a:gd name="T36" fmla="*/ 69850 w 75"/>
              <a:gd name="T37" fmla="*/ 106363 h 108"/>
              <a:gd name="T38" fmla="*/ 71437 w 75"/>
              <a:gd name="T39" fmla="*/ 95250 h 108"/>
              <a:gd name="T40" fmla="*/ 71437 w 75"/>
              <a:gd name="T41" fmla="*/ 82550 h 108"/>
              <a:gd name="T42" fmla="*/ 74612 w 75"/>
              <a:gd name="T43" fmla="*/ 71438 h 108"/>
              <a:gd name="T44" fmla="*/ 77787 w 75"/>
              <a:gd name="T45" fmla="*/ 60325 h 108"/>
              <a:gd name="T46" fmla="*/ 79375 w 75"/>
              <a:gd name="T47" fmla="*/ 52388 h 108"/>
              <a:gd name="T48" fmla="*/ 80962 w 75"/>
              <a:gd name="T49" fmla="*/ 42863 h 108"/>
              <a:gd name="T50" fmla="*/ 80962 w 75"/>
              <a:gd name="T51" fmla="*/ 25400 h 108"/>
              <a:gd name="T52" fmla="*/ 84137 w 75"/>
              <a:gd name="T53" fmla="*/ 19050 h 108"/>
              <a:gd name="T54" fmla="*/ 90487 w 75"/>
              <a:gd name="T55" fmla="*/ 14288 h 108"/>
              <a:gd name="T56" fmla="*/ 90487 w 75"/>
              <a:gd name="T57" fmla="*/ 73025 h 108"/>
              <a:gd name="T58" fmla="*/ 95250 w 75"/>
              <a:gd name="T59" fmla="*/ 80963 h 108"/>
              <a:gd name="T60" fmla="*/ 96837 w 75"/>
              <a:gd name="T61" fmla="*/ 90487 h 108"/>
              <a:gd name="T62" fmla="*/ 98425 w 75"/>
              <a:gd name="T63" fmla="*/ 101600 h 108"/>
              <a:gd name="T64" fmla="*/ 98425 w 75"/>
              <a:gd name="T65" fmla="*/ 112713 h 108"/>
              <a:gd name="T66" fmla="*/ 101600 w 75"/>
              <a:gd name="T67" fmla="*/ 125413 h 108"/>
              <a:gd name="T68" fmla="*/ 104775 w 75"/>
              <a:gd name="T69" fmla="*/ 136525 h 108"/>
              <a:gd name="T70" fmla="*/ 106362 w 75"/>
              <a:gd name="T71" fmla="*/ 144463 h 108"/>
              <a:gd name="T72" fmla="*/ 107950 w 75"/>
              <a:gd name="T73" fmla="*/ 150813 h 108"/>
              <a:gd name="T74" fmla="*/ 107950 w 75"/>
              <a:gd name="T75" fmla="*/ 160338 h 108"/>
              <a:gd name="T76" fmla="*/ 111125 w 75"/>
              <a:gd name="T77" fmla="*/ 169863 h 108"/>
              <a:gd name="T78" fmla="*/ 114300 w 75"/>
              <a:gd name="T79" fmla="*/ 168275 h 108"/>
              <a:gd name="T80" fmla="*/ 117475 w 75"/>
              <a:gd name="T81" fmla="*/ 160338 h 10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75"/>
              <a:gd name="T124" fmla="*/ 0 h 108"/>
              <a:gd name="T125" fmla="*/ 75 w 75"/>
              <a:gd name="T126" fmla="*/ 108 h 10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75" h="108">
                <a:moveTo>
                  <a:pt x="0" y="0"/>
                </a:moveTo>
                <a:lnTo>
                  <a:pt x="0" y="38"/>
                </a:lnTo>
                <a:lnTo>
                  <a:pt x="1" y="42"/>
                </a:lnTo>
                <a:lnTo>
                  <a:pt x="2" y="45"/>
                </a:lnTo>
                <a:lnTo>
                  <a:pt x="3" y="49"/>
                </a:lnTo>
                <a:lnTo>
                  <a:pt x="4" y="53"/>
                </a:lnTo>
                <a:lnTo>
                  <a:pt x="5" y="56"/>
                </a:lnTo>
                <a:lnTo>
                  <a:pt x="5" y="60"/>
                </a:lnTo>
                <a:lnTo>
                  <a:pt x="5" y="63"/>
                </a:lnTo>
                <a:lnTo>
                  <a:pt x="6" y="66"/>
                </a:lnTo>
                <a:lnTo>
                  <a:pt x="6" y="68"/>
                </a:lnTo>
                <a:lnTo>
                  <a:pt x="6" y="71"/>
                </a:lnTo>
                <a:lnTo>
                  <a:pt x="8" y="74"/>
                </a:lnTo>
                <a:lnTo>
                  <a:pt x="9" y="78"/>
                </a:lnTo>
                <a:lnTo>
                  <a:pt x="10" y="80"/>
                </a:lnTo>
                <a:lnTo>
                  <a:pt x="10" y="83"/>
                </a:lnTo>
                <a:lnTo>
                  <a:pt x="11" y="85"/>
                </a:lnTo>
                <a:lnTo>
                  <a:pt x="12" y="87"/>
                </a:lnTo>
                <a:lnTo>
                  <a:pt x="13" y="89"/>
                </a:lnTo>
                <a:lnTo>
                  <a:pt x="16" y="94"/>
                </a:lnTo>
                <a:lnTo>
                  <a:pt x="17" y="95"/>
                </a:lnTo>
                <a:lnTo>
                  <a:pt x="19" y="95"/>
                </a:lnTo>
                <a:lnTo>
                  <a:pt x="20" y="95"/>
                </a:lnTo>
                <a:lnTo>
                  <a:pt x="22" y="95"/>
                </a:lnTo>
                <a:lnTo>
                  <a:pt x="23" y="95"/>
                </a:lnTo>
                <a:lnTo>
                  <a:pt x="25" y="95"/>
                </a:lnTo>
                <a:lnTo>
                  <a:pt x="26" y="95"/>
                </a:lnTo>
                <a:lnTo>
                  <a:pt x="27" y="94"/>
                </a:lnTo>
                <a:lnTo>
                  <a:pt x="27" y="92"/>
                </a:lnTo>
                <a:lnTo>
                  <a:pt x="30" y="89"/>
                </a:lnTo>
                <a:lnTo>
                  <a:pt x="31" y="88"/>
                </a:lnTo>
                <a:lnTo>
                  <a:pt x="33" y="86"/>
                </a:lnTo>
                <a:lnTo>
                  <a:pt x="36" y="82"/>
                </a:lnTo>
                <a:lnTo>
                  <a:pt x="38" y="80"/>
                </a:lnTo>
                <a:lnTo>
                  <a:pt x="40" y="77"/>
                </a:lnTo>
                <a:lnTo>
                  <a:pt x="42" y="74"/>
                </a:lnTo>
                <a:lnTo>
                  <a:pt x="43" y="70"/>
                </a:lnTo>
                <a:lnTo>
                  <a:pt x="44" y="67"/>
                </a:lnTo>
                <a:lnTo>
                  <a:pt x="44" y="63"/>
                </a:lnTo>
                <a:lnTo>
                  <a:pt x="45" y="60"/>
                </a:lnTo>
                <a:lnTo>
                  <a:pt x="45" y="56"/>
                </a:lnTo>
                <a:lnTo>
                  <a:pt x="45" y="52"/>
                </a:lnTo>
                <a:lnTo>
                  <a:pt x="46" y="49"/>
                </a:lnTo>
                <a:lnTo>
                  <a:pt x="47" y="45"/>
                </a:lnTo>
                <a:lnTo>
                  <a:pt x="48" y="41"/>
                </a:lnTo>
                <a:lnTo>
                  <a:pt x="49" y="38"/>
                </a:lnTo>
                <a:lnTo>
                  <a:pt x="50" y="35"/>
                </a:lnTo>
                <a:lnTo>
                  <a:pt x="50" y="33"/>
                </a:lnTo>
                <a:lnTo>
                  <a:pt x="50" y="30"/>
                </a:lnTo>
                <a:lnTo>
                  <a:pt x="51" y="27"/>
                </a:lnTo>
                <a:lnTo>
                  <a:pt x="51" y="21"/>
                </a:lnTo>
                <a:lnTo>
                  <a:pt x="51" y="16"/>
                </a:lnTo>
                <a:lnTo>
                  <a:pt x="52" y="14"/>
                </a:lnTo>
                <a:lnTo>
                  <a:pt x="53" y="12"/>
                </a:lnTo>
                <a:lnTo>
                  <a:pt x="57" y="6"/>
                </a:lnTo>
                <a:lnTo>
                  <a:pt x="57" y="9"/>
                </a:lnTo>
                <a:lnTo>
                  <a:pt x="57" y="43"/>
                </a:lnTo>
                <a:lnTo>
                  <a:pt x="57" y="46"/>
                </a:lnTo>
                <a:lnTo>
                  <a:pt x="58" y="49"/>
                </a:lnTo>
                <a:lnTo>
                  <a:pt x="60" y="51"/>
                </a:lnTo>
                <a:lnTo>
                  <a:pt x="60" y="54"/>
                </a:lnTo>
                <a:lnTo>
                  <a:pt x="61" y="57"/>
                </a:lnTo>
                <a:lnTo>
                  <a:pt x="61" y="61"/>
                </a:lnTo>
                <a:lnTo>
                  <a:pt x="62" y="64"/>
                </a:lnTo>
                <a:lnTo>
                  <a:pt x="62" y="68"/>
                </a:lnTo>
                <a:lnTo>
                  <a:pt x="62" y="71"/>
                </a:lnTo>
                <a:lnTo>
                  <a:pt x="63" y="75"/>
                </a:lnTo>
                <a:lnTo>
                  <a:pt x="64" y="79"/>
                </a:lnTo>
                <a:lnTo>
                  <a:pt x="65" y="82"/>
                </a:lnTo>
                <a:lnTo>
                  <a:pt x="66" y="86"/>
                </a:lnTo>
                <a:lnTo>
                  <a:pt x="67" y="88"/>
                </a:lnTo>
                <a:lnTo>
                  <a:pt x="67" y="91"/>
                </a:lnTo>
                <a:lnTo>
                  <a:pt x="67" y="93"/>
                </a:lnTo>
                <a:lnTo>
                  <a:pt x="68" y="95"/>
                </a:lnTo>
                <a:lnTo>
                  <a:pt x="68" y="97"/>
                </a:lnTo>
                <a:lnTo>
                  <a:pt x="68" y="101"/>
                </a:lnTo>
                <a:lnTo>
                  <a:pt x="68" y="106"/>
                </a:lnTo>
                <a:lnTo>
                  <a:pt x="70" y="107"/>
                </a:lnTo>
                <a:lnTo>
                  <a:pt x="71" y="107"/>
                </a:lnTo>
                <a:lnTo>
                  <a:pt x="72" y="106"/>
                </a:lnTo>
                <a:lnTo>
                  <a:pt x="72" y="105"/>
                </a:lnTo>
                <a:lnTo>
                  <a:pt x="74" y="10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4894" name="SMARTPenAnnotation157"/>
          <p:cNvSpPr>
            <a:spLocks/>
          </p:cNvSpPr>
          <p:nvPr/>
        </p:nvSpPr>
        <p:spPr bwMode="auto">
          <a:xfrm>
            <a:off x="7527925" y="5921375"/>
            <a:ext cx="36513" cy="304800"/>
          </a:xfrm>
          <a:custGeom>
            <a:avLst/>
            <a:gdLst>
              <a:gd name="T0" fmla="*/ 0 w 23"/>
              <a:gd name="T1" fmla="*/ 7938 h 192"/>
              <a:gd name="T2" fmla="*/ 0 w 23"/>
              <a:gd name="T3" fmla="*/ 0 h 192"/>
              <a:gd name="T4" fmla="*/ 0 w 23"/>
              <a:gd name="T5" fmla="*/ 25400 h 192"/>
              <a:gd name="T6" fmla="*/ 1588 w 23"/>
              <a:gd name="T7" fmla="*/ 28575 h 192"/>
              <a:gd name="T8" fmla="*/ 3175 w 23"/>
              <a:gd name="T9" fmla="*/ 33338 h 192"/>
              <a:gd name="T10" fmla="*/ 4763 w 23"/>
              <a:gd name="T11" fmla="*/ 36513 h 192"/>
              <a:gd name="T12" fmla="*/ 6350 w 23"/>
              <a:gd name="T13" fmla="*/ 41275 h 192"/>
              <a:gd name="T14" fmla="*/ 6350 w 23"/>
              <a:gd name="T15" fmla="*/ 46037 h 192"/>
              <a:gd name="T16" fmla="*/ 7938 w 23"/>
              <a:gd name="T17" fmla="*/ 50800 h 192"/>
              <a:gd name="T18" fmla="*/ 7938 w 23"/>
              <a:gd name="T19" fmla="*/ 57150 h 192"/>
              <a:gd name="T20" fmla="*/ 7938 w 23"/>
              <a:gd name="T21" fmla="*/ 61913 h 192"/>
              <a:gd name="T22" fmla="*/ 7938 w 23"/>
              <a:gd name="T23" fmla="*/ 68263 h 192"/>
              <a:gd name="T24" fmla="*/ 9525 w 23"/>
              <a:gd name="T25" fmla="*/ 74613 h 192"/>
              <a:gd name="T26" fmla="*/ 11113 w 23"/>
              <a:gd name="T27" fmla="*/ 82550 h 192"/>
              <a:gd name="T28" fmla="*/ 12700 w 23"/>
              <a:gd name="T29" fmla="*/ 90487 h 192"/>
              <a:gd name="T30" fmla="*/ 14288 w 23"/>
              <a:gd name="T31" fmla="*/ 96837 h 192"/>
              <a:gd name="T32" fmla="*/ 15875 w 23"/>
              <a:gd name="T33" fmla="*/ 104775 h 192"/>
              <a:gd name="T34" fmla="*/ 15875 w 23"/>
              <a:gd name="T35" fmla="*/ 111125 h 192"/>
              <a:gd name="T36" fmla="*/ 17463 w 23"/>
              <a:gd name="T37" fmla="*/ 117475 h 192"/>
              <a:gd name="T38" fmla="*/ 17463 w 23"/>
              <a:gd name="T39" fmla="*/ 123825 h 192"/>
              <a:gd name="T40" fmla="*/ 17463 w 23"/>
              <a:gd name="T41" fmla="*/ 130175 h 192"/>
              <a:gd name="T42" fmla="*/ 19050 w 23"/>
              <a:gd name="T43" fmla="*/ 136525 h 192"/>
              <a:gd name="T44" fmla="*/ 20638 w 23"/>
              <a:gd name="T45" fmla="*/ 144463 h 192"/>
              <a:gd name="T46" fmla="*/ 22225 w 23"/>
              <a:gd name="T47" fmla="*/ 152400 h 192"/>
              <a:gd name="T48" fmla="*/ 23813 w 23"/>
              <a:gd name="T49" fmla="*/ 160337 h 192"/>
              <a:gd name="T50" fmla="*/ 25400 w 23"/>
              <a:gd name="T51" fmla="*/ 166687 h 192"/>
              <a:gd name="T52" fmla="*/ 25400 w 23"/>
              <a:gd name="T53" fmla="*/ 173037 h 192"/>
              <a:gd name="T54" fmla="*/ 25400 w 23"/>
              <a:gd name="T55" fmla="*/ 179387 h 192"/>
              <a:gd name="T56" fmla="*/ 25400 w 23"/>
              <a:gd name="T57" fmla="*/ 185737 h 192"/>
              <a:gd name="T58" fmla="*/ 26988 w 23"/>
              <a:gd name="T59" fmla="*/ 198437 h 192"/>
              <a:gd name="T60" fmla="*/ 26988 w 23"/>
              <a:gd name="T61" fmla="*/ 254000 h 192"/>
              <a:gd name="T62" fmla="*/ 26988 w 23"/>
              <a:gd name="T63" fmla="*/ 260350 h 192"/>
              <a:gd name="T64" fmla="*/ 28575 w 23"/>
              <a:gd name="T65" fmla="*/ 263525 h 192"/>
              <a:gd name="T66" fmla="*/ 31750 w 23"/>
              <a:gd name="T67" fmla="*/ 268288 h 192"/>
              <a:gd name="T68" fmla="*/ 33338 w 23"/>
              <a:gd name="T69" fmla="*/ 273050 h 192"/>
              <a:gd name="T70" fmla="*/ 33338 w 23"/>
              <a:gd name="T71" fmla="*/ 277813 h 192"/>
              <a:gd name="T72" fmla="*/ 34925 w 23"/>
              <a:gd name="T73" fmla="*/ 290513 h 192"/>
              <a:gd name="T74" fmla="*/ 34925 w 23"/>
              <a:gd name="T75" fmla="*/ 295275 h 192"/>
              <a:gd name="T76" fmla="*/ 34925 w 23"/>
              <a:gd name="T77" fmla="*/ 303213 h 19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3"/>
              <a:gd name="T118" fmla="*/ 0 h 192"/>
              <a:gd name="T119" fmla="*/ 23 w 23"/>
              <a:gd name="T120" fmla="*/ 192 h 19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3" h="192">
                <a:moveTo>
                  <a:pt x="0" y="5"/>
                </a:moveTo>
                <a:lnTo>
                  <a:pt x="0" y="0"/>
                </a:lnTo>
                <a:lnTo>
                  <a:pt x="0" y="16"/>
                </a:lnTo>
                <a:lnTo>
                  <a:pt x="1" y="18"/>
                </a:lnTo>
                <a:lnTo>
                  <a:pt x="2" y="21"/>
                </a:lnTo>
                <a:lnTo>
                  <a:pt x="3" y="23"/>
                </a:lnTo>
                <a:lnTo>
                  <a:pt x="4" y="26"/>
                </a:lnTo>
                <a:lnTo>
                  <a:pt x="4" y="29"/>
                </a:lnTo>
                <a:lnTo>
                  <a:pt x="5" y="32"/>
                </a:lnTo>
                <a:lnTo>
                  <a:pt x="5" y="36"/>
                </a:lnTo>
                <a:lnTo>
                  <a:pt x="5" y="39"/>
                </a:lnTo>
                <a:lnTo>
                  <a:pt x="5" y="43"/>
                </a:lnTo>
                <a:lnTo>
                  <a:pt x="6" y="47"/>
                </a:lnTo>
                <a:lnTo>
                  <a:pt x="7" y="52"/>
                </a:lnTo>
                <a:lnTo>
                  <a:pt x="8" y="57"/>
                </a:lnTo>
                <a:lnTo>
                  <a:pt x="9" y="61"/>
                </a:lnTo>
                <a:lnTo>
                  <a:pt x="10" y="66"/>
                </a:lnTo>
                <a:lnTo>
                  <a:pt x="10" y="70"/>
                </a:lnTo>
                <a:lnTo>
                  <a:pt x="11" y="74"/>
                </a:lnTo>
                <a:lnTo>
                  <a:pt x="11" y="78"/>
                </a:lnTo>
                <a:lnTo>
                  <a:pt x="11" y="82"/>
                </a:lnTo>
                <a:lnTo>
                  <a:pt x="12" y="86"/>
                </a:lnTo>
                <a:lnTo>
                  <a:pt x="13" y="91"/>
                </a:lnTo>
                <a:lnTo>
                  <a:pt x="14" y="96"/>
                </a:lnTo>
                <a:lnTo>
                  <a:pt x="15" y="101"/>
                </a:lnTo>
                <a:lnTo>
                  <a:pt x="16" y="105"/>
                </a:lnTo>
                <a:lnTo>
                  <a:pt x="16" y="109"/>
                </a:lnTo>
                <a:lnTo>
                  <a:pt x="16" y="113"/>
                </a:lnTo>
                <a:lnTo>
                  <a:pt x="16" y="117"/>
                </a:lnTo>
                <a:lnTo>
                  <a:pt x="17" y="125"/>
                </a:lnTo>
                <a:lnTo>
                  <a:pt x="17" y="160"/>
                </a:lnTo>
                <a:lnTo>
                  <a:pt x="17" y="164"/>
                </a:lnTo>
                <a:lnTo>
                  <a:pt x="18" y="166"/>
                </a:lnTo>
                <a:lnTo>
                  <a:pt x="20" y="169"/>
                </a:lnTo>
                <a:lnTo>
                  <a:pt x="21" y="172"/>
                </a:lnTo>
                <a:lnTo>
                  <a:pt x="21" y="175"/>
                </a:lnTo>
                <a:lnTo>
                  <a:pt x="22" y="183"/>
                </a:lnTo>
                <a:lnTo>
                  <a:pt x="22" y="186"/>
                </a:lnTo>
                <a:lnTo>
                  <a:pt x="22" y="19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4895" name="SMARTPenAnnotation158"/>
          <p:cNvSpPr>
            <a:spLocks/>
          </p:cNvSpPr>
          <p:nvPr/>
        </p:nvSpPr>
        <p:spPr bwMode="auto">
          <a:xfrm>
            <a:off x="7589838" y="6062663"/>
            <a:ext cx="144462" cy="171450"/>
          </a:xfrm>
          <a:custGeom>
            <a:avLst/>
            <a:gdLst>
              <a:gd name="T0" fmla="*/ 115887 w 91"/>
              <a:gd name="T1" fmla="*/ 44450 h 108"/>
              <a:gd name="T2" fmla="*/ 117475 w 91"/>
              <a:gd name="T3" fmla="*/ 31750 h 108"/>
              <a:gd name="T4" fmla="*/ 125412 w 91"/>
              <a:gd name="T5" fmla="*/ 17463 h 108"/>
              <a:gd name="T6" fmla="*/ 125412 w 91"/>
              <a:gd name="T7" fmla="*/ 4763 h 108"/>
              <a:gd name="T8" fmla="*/ 120650 w 91"/>
              <a:gd name="T9" fmla="*/ 1588 h 108"/>
              <a:gd name="T10" fmla="*/ 112712 w 91"/>
              <a:gd name="T11" fmla="*/ 1588 h 108"/>
              <a:gd name="T12" fmla="*/ 95250 w 91"/>
              <a:gd name="T13" fmla="*/ 0 h 108"/>
              <a:gd name="T14" fmla="*/ 82550 w 91"/>
              <a:gd name="T15" fmla="*/ 4763 h 108"/>
              <a:gd name="T16" fmla="*/ 69850 w 91"/>
              <a:gd name="T17" fmla="*/ 12700 h 108"/>
              <a:gd name="T18" fmla="*/ 55562 w 91"/>
              <a:gd name="T19" fmla="*/ 22225 h 108"/>
              <a:gd name="T20" fmla="*/ 33337 w 91"/>
              <a:gd name="T21" fmla="*/ 34925 h 108"/>
              <a:gd name="T22" fmla="*/ 22225 w 91"/>
              <a:gd name="T23" fmla="*/ 47625 h 108"/>
              <a:gd name="T24" fmla="*/ 12700 w 91"/>
              <a:gd name="T25" fmla="*/ 60325 h 108"/>
              <a:gd name="T26" fmla="*/ 4762 w 91"/>
              <a:gd name="T27" fmla="*/ 76200 h 108"/>
              <a:gd name="T28" fmla="*/ 1587 w 91"/>
              <a:gd name="T29" fmla="*/ 92075 h 108"/>
              <a:gd name="T30" fmla="*/ 0 w 91"/>
              <a:gd name="T31" fmla="*/ 104775 h 108"/>
              <a:gd name="T32" fmla="*/ 1587 w 91"/>
              <a:gd name="T33" fmla="*/ 130175 h 108"/>
              <a:gd name="T34" fmla="*/ 7937 w 91"/>
              <a:gd name="T35" fmla="*/ 139700 h 108"/>
              <a:gd name="T36" fmla="*/ 15875 w 91"/>
              <a:gd name="T37" fmla="*/ 147638 h 108"/>
              <a:gd name="T38" fmla="*/ 23812 w 91"/>
              <a:gd name="T39" fmla="*/ 150813 h 108"/>
              <a:gd name="T40" fmla="*/ 33337 w 91"/>
              <a:gd name="T41" fmla="*/ 150813 h 108"/>
              <a:gd name="T42" fmla="*/ 42862 w 91"/>
              <a:gd name="T43" fmla="*/ 144463 h 108"/>
              <a:gd name="T44" fmla="*/ 50800 w 91"/>
              <a:gd name="T45" fmla="*/ 136525 h 108"/>
              <a:gd name="T46" fmla="*/ 60325 w 91"/>
              <a:gd name="T47" fmla="*/ 122238 h 108"/>
              <a:gd name="T48" fmla="*/ 68262 w 91"/>
              <a:gd name="T49" fmla="*/ 111125 h 108"/>
              <a:gd name="T50" fmla="*/ 71437 w 91"/>
              <a:gd name="T51" fmla="*/ 95250 h 108"/>
              <a:gd name="T52" fmla="*/ 77787 w 91"/>
              <a:gd name="T53" fmla="*/ 77788 h 108"/>
              <a:gd name="T54" fmla="*/ 79375 w 91"/>
              <a:gd name="T55" fmla="*/ 60325 h 108"/>
              <a:gd name="T56" fmla="*/ 80962 w 91"/>
              <a:gd name="T57" fmla="*/ 47625 h 108"/>
              <a:gd name="T58" fmla="*/ 87312 w 91"/>
              <a:gd name="T59" fmla="*/ 33338 h 108"/>
              <a:gd name="T60" fmla="*/ 88900 w 91"/>
              <a:gd name="T61" fmla="*/ 17463 h 108"/>
              <a:gd name="T62" fmla="*/ 90487 w 91"/>
              <a:gd name="T63" fmla="*/ 52388 h 108"/>
              <a:gd name="T64" fmla="*/ 93662 w 91"/>
              <a:gd name="T65" fmla="*/ 65088 h 108"/>
              <a:gd name="T66" fmla="*/ 96837 w 91"/>
              <a:gd name="T67" fmla="*/ 79375 h 108"/>
              <a:gd name="T68" fmla="*/ 98425 w 91"/>
              <a:gd name="T69" fmla="*/ 92075 h 108"/>
              <a:gd name="T70" fmla="*/ 103187 w 91"/>
              <a:gd name="T71" fmla="*/ 106363 h 108"/>
              <a:gd name="T72" fmla="*/ 111125 w 91"/>
              <a:gd name="T73" fmla="*/ 119063 h 108"/>
              <a:gd name="T74" fmla="*/ 114300 w 91"/>
              <a:gd name="T75" fmla="*/ 128588 h 108"/>
              <a:gd name="T76" fmla="*/ 120650 w 91"/>
              <a:gd name="T77" fmla="*/ 142875 h 108"/>
              <a:gd name="T78" fmla="*/ 123825 w 91"/>
              <a:gd name="T79" fmla="*/ 153988 h 108"/>
              <a:gd name="T80" fmla="*/ 130175 w 91"/>
              <a:gd name="T81" fmla="*/ 158750 h 108"/>
              <a:gd name="T82" fmla="*/ 133350 w 91"/>
              <a:gd name="T83" fmla="*/ 168275 h 108"/>
              <a:gd name="T84" fmla="*/ 142875 w 91"/>
              <a:gd name="T85" fmla="*/ 169863 h 10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91"/>
              <a:gd name="T130" fmla="*/ 0 h 108"/>
              <a:gd name="T131" fmla="*/ 91 w 91"/>
              <a:gd name="T132" fmla="*/ 108 h 10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91" h="108">
                <a:moveTo>
                  <a:pt x="62" y="40"/>
                </a:moveTo>
                <a:lnTo>
                  <a:pt x="72" y="30"/>
                </a:lnTo>
                <a:lnTo>
                  <a:pt x="73" y="28"/>
                </a:lnTo>
                <a:lnTo>
                  <a:pt x="73" y="26"/>
                </a:lnTo>
                <a:lnTo>
                  <a:pt x="73" y="23"/>
                </a:lnTo>
                <a:lnTo>
                  <a:pt x="74" y="20"/>
                </a:lnTo>
                <a:lnTo>
                  <a:pt x="75" y="18"/>
                </a:lnTo>
                <a:lnTo>
                  <a:pt x="78" y="13"/>
                </a:lnTo>
                <a:lnTo>
                  <a:pt x="79" y="11"/>
                </a:lnTo>
                <a:lnTo>
                  <a:pt x="79" y="7"/>
                </a:lnTo>
                <a:lnTo>
                  <a:pt x="79" y="5"/>
                </a:lnTo>
                <a:lnTo>
                  <a:pt x="79" y="3"/>
                </a:lnTo>
                <a:lnTo>
                  <a:pt x="78" y="2"/>
                </a:lnTo>
                <a:lnTo>
                  <a:pt x="77" y="2"/>
                </a:lnTo>
                <a:lnTo>
                  <a:pt x="76" y="1"/>
                </a:lnTo>
                <a:lnTo>
                  <a:pt x="75" y="1"/>
                </a:lnTo>
                <a:lnTo>
                  <a:pt x="73" y="1"/>
                </a:lnTo>
                <a:lnTo>
                  <a:pt x="71" y="1"/>
                </a:lnTo>
                <a:lnTo>
                  <a:pt x="69" y="1"/>
                </a:lnTo>
                <a:lnTo>
                  <a:pt x="66" y="0"/>
                </a:lnTo>
                <a:lnTo>
                  <a:pt x="60" y="0"/>
                </a:lnTo>
                <a:lnTo>
                  <a:pt x="58" y="1"/>
                </a:lnTo>
                <a:lnTo>
                  <a:pt x="55" y="2"/>
                </a:lnTo>
                <a:lnTo>
                  <a:pt x="52" y="3"/>
                </a:lnTo>
                <a:lnTo>
                  <a:pt x="49" y="5"/>
                </a:lnTo>
                <a:lnTo>
                  <a:pt x="46" y="6"/>
                </a:lnTo>
                <a:lnTo>
                  <a:pt x="44" y="8"/>
                </a:lnTo>
                <a:lnTo>
                  <a:pt x="41" y="10"/>
                </a:lnTo>
                <a:lnTo>
                  <a:pt x="38" y="12"/>
                </a:lnTo>
                <a:lnTo>
                  <a:pt x="35" y="14"/>
                </a:lnTo>
                <a:lnTo>
                  <a:pt x="28" y="17"/>
                </a:lnTo>
                <a:lnTo>
                  <a:pt x="24" y="19"/>
                </a:lnTo>
                <a:lnTo>
                  <a:pt x="21" y="22"/>
                </a:lnTo>
                <a:lnTo>
                  <a:pt x="19" y="25"/>
                </a:lnTo>
                <a:lnTo>
                  <a:pt x="16" y="28"/>
                </a:lnTo>
                <a:lnTo>
                  <a:pt x="14" y="30"/>
                </a:lnTo>
                <a:lnTo>
                  <a:pt x="12" y="33"/>
                </a:lnTo>
                <a:lnTo>
                  <a:pt x="10" y="35"/>
                </a:lnTo>
                <a:lnTo>
                  <a:pt x="8" y="38"/>
                </a:lnTo>
                <a:lnTo>
                  <a:pt x="6" y="41"/>
                </a:lnTo>
                <a:lnTo>
                  <a:pt x="4" y="44"/>
                </a:lnTo>
                <a:lnTo>
                  <a:pt x="3" y="48"/>
                </a:lnTo>
                <a:lnTo>
                  <a:pt x="2" y="51"/>
                </a:lnTo>
                <a:lnTo>
                  <a:pt x="1" y="55"/>
                </a:lnTo>
                <a:lnTo>
                  <a:pt x="1" y="58"/>
                </a:lnTo>
                <a:lnTo>
                  <a:pt x="1" y="61"/>
                </a:lnTo>
                <a:lnTo>
                  <a:pt x="1" y="63"/>
                </a:lnTo>
                <a:lnTo>
                  <a:pt x="0" y="66"/>
                </a:lnTo>
                <a:lnTo>
                  <a:pt x="0" y="75"/>
                </a:lnTo>
                <a:lnTo>
                  <a:pt x="0" y="80"/>
                </a:lnTo>
                <a:lnTo>
                  <a:pt x="1" y="82"/>
                </a:lnTo>
                <a:lnTo>
                  <a:pt x="2" y="84"/>
                </a:lnTo>
                <a:lnTo>
                  <a:pt x="3" y="86"/>
                </a:lnTo>
                <a:lnTo>
                  <a:pt x="5" y="88"/>
                </a:lnTo>
                <a:lnTo>
                  <a:pt x="6" y="90"/>
                </a:lnTo>
                <a:lnTo>
                  <a:pt x="8" y="92"/>
                </a:lnTo>
                <a:lnTo>
                  <a:pt x="10" y="93"/>
                </a:lnTo>
                <a:lnTo>
                  <a:pt x="12" y="94"/>
                </a:lnTo>
                <a:lnTo>
                  <a:pt x="13" y="95"/>
                </a:lnTo>
                <a:lnTo>
                  <a:pt x="15" y="95"/>
                </a:lnTo>
                <a:lnTo>
                  <a:pt x="17" y="95"/>
                </a:lnTo>
                <a:lnTo>
                  <a:pt x="19" y="96"/>
                </a:lnTo>
                <a:lnTo>
                  <a:pt x="21" y="95"/>
                </a:lnTo>
                <a:lnTo>
                  <a:pt x="23" y="94"/>
                </a:lnTo>
                <a:lnTo>
                  <a:pt x="25" y="93"/>
                </a:lnTo>
                <a:lnTo>
                  <a:pt x="27" y="91"/>
                </a:lnTo>
                <a:lnTo>
                  <a:pt x="28" y="90"/>
                </a:lnTo>
                <a:lnTo>
                  <a:pt x="30" y="88"/>
                </a:lnTo>
                <a:lnTo>
                  <a:pt x="32" y="86"/>
                </a:lnTo>
                <a:lnTo>
                  <a:pt x="34" y="83"/>
                </a:lnTo>
                <a:lnTo>
                  <a:pt x="36" y="80"/>
                </a:lnTo>
                <a:lnTo>
                  <a:pt x="38" y="77"/>
                </a:lnTo>
                <a:lnTo>
                  <a:pt x="40" y="75"/>
                </a:lnTo>
                <a:lnTo>
                  <a:pt x="42" y="72"/>
                </a:lnTo>
                <a:lnTo>
                  <a:pt x="43" y="70"/>
                </a:lnTo>
                <a:lnTo>
                  <a:pt x="44" y="67"/>
                </a:lnTo>
                <a:lnTo>
                  <a:pt x="44" y="63"/>
                </a:lnTo>
                <a:lnTo>
                  <a:pt x="45" y="60"/>
                </a:lnTo>
                <a:lnTo>
                  <a:pt x="46" y="56"/>
                </a:lnTo>
                <a:lnTo>
                  <a:pt x="48" y="53"/>
                </a:lnTo>
                <a:lnTo>
                  <a:pt x="49" y="49"/>
                </a:lnTo>
                <a:lnTo>
                  <a:pt x="50" y="45"/>
                </a:lnTo>
                <a:lnTo>
                  <a:pt x="50" y="42"/>
                </a:lnTo>
                <a:lnTo>
                  <a:pt x="50" y="38"/>
                </a:lnTo>
                <a:lnTo>
                  <a:pt x="50" y="36"/>
                </a:lnTo>
                <a:lnTo>
                  <a:pt x="51" y="33"/>
                </a:lnTo>
                <a:lnTo>
                  <a:pt x="51" y="30"/>
                </a:lnTo>
                <a:lnTo>
                  <a:pt x="52" y="27"/>
                </a:lnTo>
                <a:lnTo>
                  <a:pt x="54" y="24"/>
                </a:lnTo>
                <a:lnTo>
                  <a:pt x="55" y="21"/>
                </a:lnTo>
                <a:lnTo>
                  <a:pt x="55" y="19"/>
                </a:lnTo>
                <a:lnTo>
                  <a:pt x="56" y="13"/>
                </a:lnTo>
                <a:lnTo>
                  <a:pt x="56" y="11"/>
                </a:lnTo>
                <a:lnTo>
                  <a:pt x="56" y="7"/>
                </a:lnTo>
                <a:lnTo>
                  <a:pt x="56" y="10"/>
                </a:lnTo>
                <a:lnTo>
                  <a:pt x="57" y="33"/>
                </a:lnTo>
                <a:lnTo>
                  <a:pt x="57" y="36"/>
                </a:lnTo>
                <a:lnTo>
                  <a:pt x="58" y="39"/>
                </a:lnTo>
                <a:lnTo>
                  <a:pt x="59" y="41"/>
                </a:lnTo>
                <a:lnTo>
                  <a:pt x="60" y="44"/>
                </a:lnTo>
                <a:lnTo>
                  <a:pt x="61" y="47"/>
                </a:lnTo>
                <a:lnTo>
                  <a:pt x="61" y="50"/>
                </a:lnTo>
                <a:lnTo>
                  <a:pt x="62" y="53"/>
                </a:lnTo>
                <a:lnTo>
                  <a:pt x="62" y="55"/>
                </a:lnTo>
                <a:lnTo>
                  <a:pt x="62" y="58"/>
                </a:lnTo>
                <a:lnTo>
                  <a:pt x="63" y="60"/>
                </a:lnTo>
                <a:lnTo>
                  <a:pt x="64" y="64"/>
                </a:lnTo>
                <a:lnTo>
                  <a:pt x="65" y="67"/>
                </a:lnTo>
                <a:lnTo>
                  <a:pt x="67" y="70"/>
                </a:lnTo>
                <a:lnTo>
                  <a:pt x="68" y="72"/>
                </a:lnTo>
                <a:lnTo>
                  <a:pt x="70" y="75"/>
                </a:lnTo>
                <a:lnTo>
                  <a:pt x="71" y="77"/>
                </a:lnTo>
                <a:lnTo>
                  <a:pt x="72" y="79"/>
                </a:lnTo>
                <a:lnTo>
                  <a:pt x="72" y="81"/>
                </a:lnTo>
                <a:lnTo>
                  <a:pt x="73" y="83"/>
                </a:lnTo>
                <a:lnTo>
                  <a:pt x="75" y="86"/>
                </a:lnTo>
                <a:lnTo>
                  <a:pt x="76" y="90"/>
                </a:lnTo>
                <a:lnTo>
                  <a:pt x="77" y="92"/>
                </a:lnTo>
                <a:lnTo>
                  <a:pt x="78" y="95"/>
                </a:lnTo>
                <a:lnTo>
                  <a:pt x="78" y="97"/>
                </a:lnTo>
                <a:lnTo>
                  <a:pt x="79" y="99"/>
                </a:lnTo>
                <a:lnTo>
                  <a:pt x="80" y="100"/>
                </a:lnTo>
                <a:lnTo>
                  <a:pt x="82" y="100"/>
                </a:lnTo>
                <a:lnTo>
                  <a:pt x="83" y="101"/>
                </a:lnTo>
                <a:lnTo>
                  <a:pt x="83" y="103"/>
                </a:lnTo>
                <a:lnTo>
                  <a:pt x="84" y="106"/>
                </a:lnTo>
                <a:lnTo>
                  <a:pt x="85" y="107"/>
                </a:lnTo>
                <a:lnTo>
                  <a:pt x="88" y="107"/>
                </a:lnTo>
                <a:lnTo>
                  <a:pt x="90" y="107"/>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4896" name="SMARTPenAnnotation159"/>
          <p:cNvSpPr>
            <a:spLocks/>
          </p:cNvSpPr>
          <p:nvPr/>
        </p:nvSpPr>
        <p:spPr bwMode="auto">
          <a:xfrm>
            <a:off x="7786688" y="5991225"/>
            <a:ext cx="46037" cy="234950"/>
          </a:xfrm>
          <a:custGeom>
            <a:avLst/>
            <a:gdLst>
              <a:gd name="T0" fmla="*/ 0 w 29"/>
              <a:gd name="T1" fmla="*/ 0 h 148"/>
              <a:gd name="T2" fmla="*/ 0 w 29"/>
              <a:gd name="T3" fmla="*/ 22225 h 148"/>
              <a:gd name="T4" fmla="*/ 1587 w 29"/>
              <a:gd name="T5" fmla="*/ 25400 h 148"/>
              <a:gd name="T6" fmla="*/ 3175 w 29"/>
              <a:gd name="T7" fmla="*/ 30162 h 148"/>
              <a:gd name="T8" fmla="*/ 4762 w 29"/>
              <a:gd name="T9" fmla="*/ 34925 h 148"/>
              <a:gd name="T10" fmla="*/ 6350 w 29"/>
              <a:gd name="T11" fmla="*/ 41275 h 148"/>
              <a:gd name="T12" fmla="*/ 6350 w 29"/>
              <a:gd name="T13" fmla="*/ 46037 h 148"/>
              <a:gd name="T14" fmla="*/ 7937 w 29"/>
              <a:gd name="T15" fmla="*/ 52388 h 148"/>
              <a:gd name="T16" fmla="*/ 9525 w 29"/>
              <a:gd name="T17" fmla="*/ 57150 h 148"/>
              <a:gd name="T18" fmla="*/ 11112 w 29"/>
              <a:gd name="T19" fmla="*/ 60325 h 148"/>
              <a:gd name="T20" fmla="*/ 12700 w 29"/>
              <a:gd name="T21" fmla="*/ 65087 h 148"/>
              <a:gd name="T22" fmla="*/ 14287 w 29"/>
              <a:gd name="T23" fmla="*/ 68262 h 148"/>
              <a:gd name="T24" fmla="*/ 15875 w 29"/>
              <a:gd name="T25" fmla="*/ 74612 h 148"/>
              <a:gd name="T26" fmla="*/ 15875 w 29"/>
              <a:gd name="T27" fmla="*/ 79375 h 148"/>
              <a:gd name="T28" fmla="*/ 17462 w 29"/>
              <a:gd name="T29" fmla="*/ 85725 h 148"/>
              <a:gd name="T30" fmla="*/ 17462 w 29"/>
              <a:gd name="T31" fmla="*/ 93662 h 148"/>
              <a:gd name="T32" fmla="*/ 17462 w 29"/>
              <a:gd name="T33" fmla="*/ 101600 h 148"/>
              <a:gd name="T34" fmla="*/ 19050 w 29"/>
              <a:gd name="T35" fmla="*/ 107950 h 148"/>
              <a:gd name="T36" fmla="*/ 20637 w 29"/>
              <a:gd name="T37" fmla="*/ 114300 h 148"/>
              <a:gd name="T38" fmla="*/ 22225 w 29"/>
              <a:gd name="T39" fmla="*/ 122237 h 148"/>
              <a:gd name="T40" fmla="*/ 23812 w 29"/>
              <a:gd name="T41" fmla="*/ 128587 h 148"/>
              <a:gd name="T42" fmla="*/ 25400 w 29"/>
              <a:gd name="T43" fmla="*/ 133350 h 148"/>
              <a:gd name="T44" fmla="*/ 25400 w 29"/>
              <a:gd name="T45" fmla="*/ 139700 h 148"/>
              <a:gd name="T46" fmla="*/ 25400 w 29"/>
              <a:gd name="T47" fmla="*/ 146050 h 148"/>
              <a:gd name="T48" fmla="*/ 26987 w 29"/>
              <a:gd name="T49" fmla="*/ 152400 h 148"/>
              <a:gd name="T50" fmla="*/ 26987 w 29"/>
              <a:gd name="T51" fmla="*/ 158750 h 148"/>
              <a:gd name="T52" fmla="*/ 26987 w 29"/>
              <a:gd name="T53" fmla="*/ 165100 h 148"/>
              <a:gd name="T54" fmla="*/ 28575 w 29"/>
              <a:gd name="T55" fmla="*/ 173037 h 148"/>
              <a:gd name="T56" fmla="*/ 31750 w 29"/>
              <a:gd name="T57" fmla="*/ 180975 h 148"/>
              <a:gd name="T58" fmla="*/ 33337 w 29"/>
              <a:gd name="T59" fmla="*/ 187325 h 148"/>
              <a:gd name="T60" fmla="*/ 33337 w 29"/>
              <a:gd name="T61" fmla="*/ 192087 h 148"/>
              <a:gd name="T62" fmla="*/ 34925 w 29"/>
              <a:gd name="T63" fmla="*/ 196850 h 148"/>
              <a:gd name="T64" fmla="*/ 34925 w 29"/>
              <a:gd name="T65" fmla="*/ 201612 h 148"/>
              <a:gd name="T66" fmla="*/ 34925 w 29"/>
              <a:gd name="T67" fmla="*/ 207963 h 148"/>
              <a:gd name="T68" fmla="*/ 34925 w 29"/>
              <a:gd name="T69" fmla="*/ 220663 h 148"/>
              <a:gd name="T70" fmla="*/ 36512 w 29"/>
              <a:gd name="T71" fmla="*/ 222250 h 148"/>
              <a:gd name="T72" fmla="*/ 38100 w 29"/>
              <a:gd name="T73" fmla="*/ 225425 h 148"/>
              <a:gd name="T74" fmla="*/ 44450 w 29"/>
              <a:gd name="T75" fmla="*/ 233363 h 14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9"/>
              <a:gd name="T115" fmla="*/ 0 h 148"/>
              <a:gd name="T116" fmla="*/ 29 w 29"/>
              <a:gd name="T117" fmla="*/ 148 h 14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9" h="148">
                <a:moveTo>
                  <a:pt x="0" y="0"/>
                </a:moveTo>
                <a:lnTo>
                  <a:pt x="0" y="14"/>
                </a:lnTo>
                <a:lnTo>
                  <a:pt x="1" y="16"/>
                </a:lnTo>
                <a:lnTo>
                  <a:pt x="2" y="19"/>
                </a:lnTo>
                <a:lnTo>
                  <a:pt x="3" y="22"/>
                </a:lnTo>
                <a:lnTo>
                  <a:pt x="4" y="26"/>
                </a:lnTo>
                <a:lnTo>
                  <a:pt x="4" y="29"/>
                </a:lnTo>
                <a:lnTo>
                  <a:pt x="5" y="33"/>
                </a:lnTo>
                <a:lnTo>
                  <a:pt x="6" y="36"/>
                </a:lnTo>
                <a:lnTo>
                  <a:pt x="7" y="38"/>
                </a:lnTo>
                <a:lnTo>
                  <a:pt x="8" y="41"/>
                </a:lnTo>
                <a:lnTo>
                  <a:pt x="9" y="43"/>
                </a:lnTo>
                <a:lnTo>
                  <a:pt x="10" y="47"/>
                </a:lnTo>
                <a:lnTo>
                  <a:pt x="10" y="50"/>
                </a:lnTo>
                <a:lnTo>
                  <a:pt x="11" y="54"/>
                </a:lnTo>
                <a:lnTo>
                  <a:pt x="11" y="59"/>
                </a:lnTo>
                <a:lnTo>
                  <a:pt x="11" y="64"/>
                </a:lnTo>
                <a:lnTo>
                  <a:pt x="12" y="68"/>
                </a:lnTo>
                <a:lnTo>
                  <a:pt x="13" y="72"/>
                </a:lnTo>
                <a:lnTo>
                  <a:pt x="14" y="77"/>
                </a:lnTo>
                <a:lnTo>
                  <a:pt x="15" y="81"/>
                </a:lnTo>
                <a:lnTo>
                  <a:pt x="16" y="84"/>
                </a:lnTo>
                <a:lnTo>
                  <a:pt x="16" y="88"/>
                </a:lnTo>
                <a:lnTo>
                  <a:pt x="16" y="92"/>
                </a:lnTo>
                <a:lnTo>
                  <a:pt x="17" y="96"/>
                </a:lnTo>
                <a:lnTo>
                  <a:pt x="17" y="100"/>
                </a:lnTo>
                <a:lnTo>
                  <a:pt x="17" y="104"/>
                </a:lnTo>
                <a:lnTo>
                  <a:pt x="18" y="109"/>
                </a:lnTo>
                <a:lnTo>
                  <a:pt x="20" y="114"/>
                </a:lnTo>
                <a:lnTo>
                  <a:pt x="21" y="118"/>
                </a:lnTo>
                <a:lnTo>
                  <a:pt x="21" y="121"/>
                </a:lnTo>
                <a:lnTo>
                  <a:pt x="22" y="124"/>
                </a:lnTo>
                <a:lnTo>
                  <a:pt x="22" y="127"/>
                </a:lnTo>
                <a:lnTo>
                  <a:pt x="22" y="131"/>
                </a:lnTo>
                <a:lnTo>
                  <a:pt x="22" y="139"/>
                </a:lnTo>
                <a:lnTo>
                  <a:pt x="23" y="140"/>
                </a:lnTo>
                <a:lnTo>
                  <a:pt x="24" y="142"/>
                </a:lnTo>
                <a:lnTo>
                  <a:pt x="28" y="147"/>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4897" name="SMARTPenAnnotation160"/>
          <p:cNvSpPr>
            <a:spLocks/>
          </p:cNvSpPr>
          <p:nvPr/>
        </p:nvSpPr>
        <p:spPr bwMode="auto">
          <a:xfrm>
            <a:off x="7707313" y="6010275"/>
            <a:ext cx="206375" cy="36513"/>
          </a:xfrm>
          <a:custGeom>
            <a:avLst/>
            <a:gdLst>
              <a:gd name="T0" fmla="*/ 7937 w 130"/>
              <a:gd name="T1" fmla="*/ 17463 h 23"/>
              <a:gd name="T2" fmla="*/ 0 w 130"/>
              <a:gd name="T3" fmla="*/ 9525 h 23"/>
              <a:gd name="T4" fmla="*/ 0 w 130"/>
              <a:gd name="T5" fmla="*/ 7938 h 23"/>
              <a:gd name="T6" fmla="*/ 0 w 130"/>
              <a:gd name="T7" fmla="*/ 6350 h 23"/>
              <a:gd name="T8" fmla="*/ 0 w 130"/>
              <a:gd name="T9" fmla="*/ 3175 h 23"/>
              <a:gd name="T10" fmla="*/ 0 w 130"/>
              <a:gd name="T11" fmla="*/ 3175 h 23"/>
              <a:gd name="T12" fmla="*/ 1588 w 130"/>
              <a:gd name="T13" fmla="*/ 1588 h 23"/>
              <a:gd name="T14" fmla="*/ 6350 w 130"/>
              <a:gd name="T15" fmla="*/ 0 h 23"/>
              <a:gd name="T16" fmla="*/ 12700 w 130"/>
              <a:gd name="T17" fmla="*/ 0 h 23"/>
              <a:gd name="T18" fmla="*/ 42862 w 130"/>
              <a:gd name="T19" fmla="*/ 0 h 23"/>
              <a:gd name="T20" fmla="*/ 47625 w 130"/>
              <a:gd name="T21" fmla="*/ 0 h 23"/>
              <a:gd name="T22" fmla="*/ 53975 w 130"/>
              <a:gd name="T23" fmla="*/ 1588 h 23"/>
              <a:gd name="T24" fmla="*/ 58737 w 130"/>
              <a:gd name="T25" fmla="*/ 4763 h 23"/>
              <a:gd name="T26" fmla="*/ 65087 w 130"/>
              <a:gd name="T27" fmla="*/ 4763 h 23"/>
              <a:gd name="T28" fmla="*/ 71437 w 130"/>
              <a:gd name="T29" fmla="*/ 6350 h 23"/>
              <a:gd name="T30" fmla="*/ 76200 w 130"/>
              <a:gd name="T31" fmla="*/ 6350 h 23"/>
              <a:gd name="T32" fmla="*/ 82550 w 130"/>
              <a:gd name="T33" fmla="*/ 7938 h 23"/>
              <a:gd name="T34" fmla="*/ 88900 w 130"/>
              <a:gd name="T35" fmla="*/ 11113 h 23"/>
              <a:gd name="T36" fmla="*/ 93662 w 130"/>
              <a:gd name="T37" fmla="*/ 12700 h 23"/>
              <a:gd name="T38" fmla="*/ 100012 w 130"/>
              <a:gd name="T39" fmla="*/ 14288 h 23"/>
              <a:gd name="T40" fmla="*/ 106362 w 130"/>
              <a:gd name="T41" fmla="*/ 15875 h 23"/>
              <a:gd name="T42" fmla="*/ 112712 w 130"/>
              <a:gd name="T43" fmla="*/ 15875 h 23"/>
              <a:gd name="T44" fmla="*/ 117475 w 130"/>
              <a:gd name="T45" fmla="*/ 15875 h 23"/>
              <a:gd name="T46" fmla="*/ 120650 w 130"/>
              <a:gd name="T47" fmla="*/ 15875 h 23"/>
              <a:gd name="T48" fmla="*/ 125412 w 130"/>
              <a:gd name="T49" fmla="*/ 17463 h 23"/>
              <a:gd name="T50" fmla="*/ 128587 w 130"/>
              <a:gd name="T51" fmla="*/ 17463 h 23"/>
              <a:gd name="T52" fmla="*/ 131762 w 130"/>
              <a:gd name="T53" fmla="*/ 19050 h 23"/>
              <a:gd name="T54" fmla="*/ 134937 w 130"/>
              <a:gd name="T55" fmla="*/ 22225 h 23"/>
              <a:gd name="T56" fmla="*/ 139700 w 130"/>
              <a:gd name="T57" fmla="*/ 23813 h 23"/>
              <a:gd name="T58" fmla="*/ 144462 w 130"/>
              <a:gd name="T59" fmla="*/ 23813 h 23"/>
              <a:gd name="T60" fmla="*/ 149225 w 130"/>
              <a:gd name="T61" fmla="*/ 25400 h 23"/>
              <a:gd name="T62" fmla="*/ 153987 w 130"/>
              <a:gd name="T63" fmla="*/ 25400 h 23"/>
              <a:gd name="T64" fmla="*/ 157162 w 130"/>
              <a:gd name="T65" fmla="*/ 25400 h 23"/>
              <a:gd name="T66" fmla="*/ 161925 w 130"/>
              <a:gd name="T67" fmla="*/ 25400 h 23"/>
              <a:gd name="T68" fmla="*/ 168275 w 130"/>
              <a:gd name="T69" fmla="*/ 25400 h 23"/>
              <a:gd name="T70" fmla="*/ 179387 w 130"/>
              <a:gd name="T71" fmla="*/ 25400 h 23"/>
              <a:gd name="T72" fmla="*/ 200025 w 130"/>
              <a:gd name="T73" fmla="*/ 26988 h 23"/>
              <a:gd name="T74" fmla="*/ 201612 w 130"/>
              <a:gd name="T75" fmla="*/ 26988 h 23"/>
              <a:gd name="T76" fmla="*/ 203200 w 130"/>
              <a:gd name="T77" fmla="*/ 28575 h 23"/>
              <a:gd name="T78" fmla="*/ 204788 w 130"/>
              <a:gd name="T79" fmla="*/ 34925 h 2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30"/>
              <a:gd name="T121" fmla="*/ 0 h 23"/>
              <a:gd name="T122" fmla="*/ 130 w 130"/>
              <a:gd name="T123" fmla="*/ 23 h 2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30" h="23">
                <a:moveTo>
                  <a:pt x="5" y="11"/>
                </a:moveTo>
                <a:lnTo>
                  <a:pt x="0" y="6"/>
                </a:lnTo>
                <a:lnTo>
                  <a:pt x="0" y="5"/>
                </a:lnTo>
                <a:lnTo>
                  <a:pt x="0" y="4"/>
                </a:lnTo>
                <a:lnTo>
                  <a:pt x="0" y="2"/>
                </a:lnTo>
                <a:lnTo>
                  <a:pt x="1" y="1"/>
                </a:lnTo>
                <a:lnTo>
                  <a:pt x="4" y="0"/>
                </a:lnTo>
                <a:lnTo>
                  <a:pt x="8" y="0"/>
                </a:lnTo>
                <a:lnTo>
                  <a:pt x="27" y="0"/>
                </a:lnTo>
                <a:lnTo>
                  <a:pt x="30" y="0"/>
                </a:lnTo>
                <a:lnTo>
                  <a:pt x="34" y="1"/>
                </a:lnTo>
                <a:lnTo>
                  <a:pt x="37" y="3"/>
                </a:lnTo>
                <a:lnTo>
                  <a:pt x="41" y="3"/>
                </a:lnTo>
                <a:lnTo>
                  <a:pt x="45" y="4"/>
                </a:lnTo>
                <a:lnTo>
                  <a:pt x="48" y="4"/>
                </a:lnTo>
                <a:lnTo>
                  <a:pt x="52" y="5"/>
                </a:lnTo>
                <a:lnTo>
                  <a:pt x="56" y="7"/>
                </a:lnTo>
                <a:lnTo>
                  <a:pt x="59" y="8"/>
                </a:lnTo>
                <a:lnTo>
                  <a:pt x="63" y="9"/>
                </a:lnTo>
                <a:lnTo>
                  <a:pt x="67" y="10"/>
                </a:lnTo>
                <a:lnTo>
                  <a:pt x="71" y="10"/>
                </a:lnTo>
                <a:lnTo>
                  <a:pt x="74" y="10"/>
                </a:lnTo>
                <a:lnTo>
                  <a:pt x="76" y="10"/>
                </a:lnTo>
                <a:lnTo>
                  <a:pt x="79" y="11"/>
                </a:lnTo>
                <a:lnTo>
                  <a:pt x="81" y="11"/>
                </a:lnTo>
                <a:lnTo>
                  <a:pt x="83" y="12"/>
                </a:lnTo>
                <a:lnTo>
                  <a:pt x="85" y="14"/>
                </a:lnTo>
                <a:lnTo>
                  <a:pt x="88" y="15"/>
                </a:lnTo>
                <a:lnTo>
                  <a:pt x="91" y="15"/>
                </a:lnTo>
                <a:lnTo>
                  <a:pt x="94" y="16"/>
                </a:lnTo>
                <a:lnTo>
                  <a:pt x="97" y="16"/>
                </a:lnTo>
                <a:lnTo>
                  <a:pt x="99" y="16"/>
                </a:lnTo>
                <a:lnTo>
                  <a:pt x="102" y="16"/>
                </a:lnTo>
                <a:lnTo>
                  <a:pt x="106" y="16"/>
                </a:lnTo>
                <a:lnTo>
                  <a:pt x="113" y="16"/>
                </a:lnTo>
                <a:lnTo>
                  <a:pt x="126" y="17"/>
                </a:lnTo>
                <a:lnTo>
                  <a:pt x="127" y="17"/>
                </a:lnTo>
                <a:lnTo>
                  <a:pt x="128" y="18"/>
                </a:lnTo>
                <a:lnTo>
                  <a:pt x="129" y="2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4898" name="SMARTPenAnnotation161"/>
          <p:cNvSpPr>
            <a:spLocks/>
          </p:cNvSpPr>
          <p:nvPr/>
        </p:nvSpPr>
        <p:spPr bwMode="auto">
          <a:xfrm>
            <a:off x="7894638" y="6018213"/>
            <a:ext cx="19050" cy="207962"/>
          </a:xfrm>
          <a:custGeom>
            <a:avLst/>
            <a:gdLst>
              <a:gd name="T0" fmla="*/ 0 w 12"/>
              <a:gd name="T1" fmla="*/ 0 h 131"/>
              <a:gd name="T2" fmla="*/ 0 w 12"/>
              <a:gd name="T3" fmla="*/ 14287 h 131"/>
              <a:gd name="T4" fmla="*/ 0 w 12"/>
              <a:gd name="T5" fmla="*/ 15875 h 131"/>
              <a:gd name="T6" fmla="*/ 1588 w 12"/>
              <a:gd name="T7" fmla="*/ 19050 h 131"/>
              <a:gd name="T8" fmla="*/ 3175 w 12"/>
              <a:gd name="T9" fmla="*/ 22225 h 131"/>
              <a:gd name="T10" fmla="*/ 4763 w 12"/>
              <a:gd name="T11" fmla="*/ 23812 h 131"/>
              <a:gd name="T12" fmla="*/ 6350 w 12"/>
              <a:gd name="T13" fmla="*/ 26987 h 131"/>
              <a:gd name="T14" fmla="*/ 6350 w 12"/>
              <a:gd name="T15" fmla="*/ 30162 h 131"/>
              <a:gd name="T16" fmla="*/ 7938 w 12"/>
              <a:gd name="T17" fmla="*/ 33337 h 131"/>
              <a:gd name="T18" fmla="*/ 7938 w 12"/>
              <a:gd name="T19" fmla="*/ 39687 h 131"/>
              <a:gd name="T20" fmla="*/ 7938 w 12"/>
              <a:gd name="T21" fmla="*/ 47625 h 131"/>
              <a:gd name="T22" fmla="*/ 7938 w 12"/>
              <a:gd name="T23" fmla="*/ 122237 h 131"/>
              <a:gd name="T24" fmla="*/ 9525 w 12"/>
              <a:gd name="T25" fmla="*/ 128587 h 131"/>
              <a:gd name="T26" fmla="*/ 11112 w 12"/>
              <a:gd name="T27" fmla="*/ 134937 h 131"/>
              <a:gd name="T28" fmla="*/ 12700 w 12"/>
              <a:gd name="T29" fmla="*/ 139700 h 131"/>
              <a:gd name="T30" fmla="*/ 14288 w 12"/>
              <a:gd name="T31" fmla="*/ 146050 h 131"/>
              <a:gd name="T32" fmla="*/ 15875 w 12"/>
              <a:gd name="T33" fmla="*/ 152400 h 131"/>
              <a:gd name="T34" fmla="*/ 15875 w 12"/>
              <a:gd name="T35" fmla="*/ 158750 h 131"/>
              <a:gd name="T36" fmla="*/ 15875 w 12"/>
              <a:gd name="T37" fmla="*/ 163512 h 131"/>
              <a:gd name="T38" fmla="*/ 15875 w 12"/>
              <a:gd name="T39" fmla="*/ 166687 h 131"/>
              <a:gd name="T40" fmla="*/ 17463 w 12"/>
              <a:gd name="T41" fmla="*/ 171450 h 131"/>
              <a:gd name="T42" fmla="*/ 17463 w 12"/>
              <a:gd name="T43" fmla="*/ 180975 h 131"/>
              <a:gd name="T44" fmla="*/ 17463 w 12"/>
              <a:gd name="T45" fmla="*/ 206375 h 13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
              <a:gd name="T70" fmla="*/ 0 h 131"/>
              <a:gd name="T71" fmla="*/ 12 w 12"/>
              <a:gd name="T72" fmla="*/ 131 h 13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 h="131">
                <a:moveTo>
                  <a:pt x="0" y="0"/>
                </a:moveTo>
                <a:lnTo>
                  <a:pt x="0" y="9"/>
                </a:lnTo>
                <a:lnTo>
                  <a:pt x="0" y="10"/>
                </a:lnTo>
                <a:lnTo>
                  <a:pt x="1" y="12"/>
                </a:lnTo>
                <a:lnTo>
                  <a:pt x="2" y="14"/>
                </a:lnTo>
                <a:lnTo>
                  <a:pt x="3" y="15"/>
                </a:lnTo>
                <a:lnTo>
                  <a:pt x="4" y="17"/>
                </a:lnTo>
                <a:lnTo>
                  <a:pt x="4" y="19"/>
                </a:lnTo>
                <a:lnTo>
                  <a:pt x="5" y="21"/>
                </a:lnTo>
                <a:lnTo>
                  <a:pt x="5" y="25"/>
                </a:lnTo>
                <a:lnTo>
                  <a:pt x="5" y="30"/>
                </a:lnTo>
                <a:lnTo>
                  <a:pt x="5" y="77"/>
                </a:lnTo>
                <a:lnTo>
                  <a:pt x="6" y="81"/>
                </a:lnTo>
                <a:lnTo>
                  <a:pt x="7" y="85"/>
                </a:lnTo>
                <a:lnTo>
                  <a:pt x="8" y="88"/>
                </a:lnTo>
                <a:lnTo>
                  <a:pt x="9" y="92"/>
                </a:lnTo>
                <a:lnTo>
                  <a:pt x="10" y="96"/>
                </a:lnTo>
                <a:lnTo>
                  <a:pt x="10" y="100"/>
                </a:lnTo>
                <a:lnTo>
                  <a:pt x="10" y="103"/>
                </a:lnTo>
                <a:lnTo>
                  <a:pt x="10" y="105"/>
                </a:lnTo>
                <a:lnTo>
                  <a:pt x="11" y="108"/>
                </a:lnTo>
                <a:lnTo>
                  <a:pt x="11" y="114"/>
                </a:lnTo>
                <a:lnTo>
                  <a:pt x="11" y="13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4899" name="SMARTPenAnnotation162"/>
          <p:cNvSpPr>
            <a:spLocks/>
          </p:cNvSpPr>
          <p:nvPr/>
        </p:nvSpPr>
        <p:spPr bwMode="auto">
          <a:xfrm>
            <a:off x="7956550" y="6054725"/>
            <a:ext cx="117475" cy="144463"/>
          </a:xfrm>
          <a:custGeom>
            <a:avLst/>
            <a:gdLst>
              <a:gd name="T0" fmla="*/ 17462 w 74"/>
              <a:gd name="T1" fmla="*/ 0 h 91"/>
              <a:gd name="T2" fmla="*/ 17462 w 74"/>
              <a:gd name="T3" fmla="*/ 7938 h 91"/>
              <a:gd name="T4" fmla="*/ 15875 w 74"/>
              <a:gd name="T5" fmla="*/ 15875 h 91"/>
              <a:gd name="T6" fmla="*/ 12700 w 74"/>
              <a:gd name="T7" fmla="*/ 20638 h 91"/>
              <a:gd name="T8" fmla="*/ 11112 w 74"/>
              <a:gd name="T9" fmla="*/ 26988 h 91"/>
              <a:gd name="T10" fmla="*/ 9525 w 74"/>
              <a:gd name="T11" fmla="*/ 33338 h 91"/>
              <a:gd name="T12" fmla="*/ 9525 w 74"/>
              <a:gd name="T13" fmla="*/ 42863 h 91"/>
              <a:gd name="T14" fmla="*/ 6350 w 74"/>
              <a:gd name="T15" fmla="*/ 50800 h 91"/>
              <a:gd name="T16" fmla="*/ 3175 w 74"/>
              <a:gd name="T17" fmla="*/ 58738 h 91"/>
              <a:gd name="T18" fmla="*/ 1588 w 74"/>
              <a:gd name="T19" fmla="*/ 69850 h 91"/>
              <a:gd name="T20" fmla="*/ 0 w 74"/>
              <a:gd name="T21" fmla="*/ 77788 h 91"/>
              <a:gd name="T22" fmla="*/ 0 w 74"/>
              <a:gd name="T23" fmla="*/ 88900 h 91"/>
              <a:gd name="T24" fmla="*/ 1588 w 74"/>
              <a:gd name="T25" fmla="*/ 104775 h 91"/>
              <a:gd name="T26" fmla="*/ 4762 w 74"/>
              <a:gd name="T27" fmla="*/ 114300 h 91"/>
              <a:gd name="T28" fmla="*/ 6350 w 74"/>
              <a:gd name="T29" fmla="*/ 122238 h 91"/>
              <a:gd name="T30" fmla="*/ 11112 w 74"/>
              <a:gd name="T31" fmla="*/ 134938 h 91"/>
              <a:gd name="T32" fmla="*/ 15875 w 74"/>
              <a:gd name="T33" fmla="*/ 139700 h 91"/>
              <a:gd name="T34" fmla="*/ 20637 w 74"/>
              <a:gd name="T35" fmla="*/ 141288 h 91"/>
              <a:gd name="T36" fmla="*/ 26988 w 74"/>
              <a:gd name="T37" fmla="*/ 141288 h 91"/>
              <a:gd name="T38" fmla="*/ 33337 w 74"/>
              <a:gd name="T39" fmla="*/ 142875 h 91"/>
              <a:gd name="T40" fmla="*/ 47625 w 74"/>
              <a:gd name="T41" fmla="*/ 142875 h 91"/>
              <a:gd name="T42" fmla="*/ 53975 w 74"/>
              <a:gd name="T43" fmla="*/ 139700 h 91"/>
              <a:gd name="T44" fmla="*/ 58738 w 74"/>
              <a:gd name="T45" fmla="*/ 136525 h 91"/>
              <a:gd name="T46" fmla="*/ 65087 w 74"/>
              <a:gd name="T47" fmla="*/ 134938 h 91"/>
              <a:gd name="T48" fmla="*/ 71437 w 74"/>
              <a:gd name="T49" fmla="*/ 131763 h 91"/>
              <a:gd name="T50" fmla="*/ 77787 w 74"/>
              <a:gd name="T51" fmla="*/ 127000 h 91"/>
              <a:gd name="T52" fmla="*/ 85725 w 74"/>
              <a:gd name="T53" fmla="*/ 119063 h 91"/>
              <a:gd name="T54" fmla="*/ 103188 w 74"/>
              <a:gd name="T55" fmla="*/ 100013 h 91"/>
              <a:gd name="T56" fmla="*/ 104775 w 74"/>
              <a:gd name="T57" fmla="*/ 95250 h 91"/>
              <a:gd name="T58" fmla="*/ 109538 w 74"/>
              <a:gd name="T59" fmla="*/ 85725 h 91"/>
              <a:gd name="T60" fmla="*/ 112713 w 74"/>
              <a:gd name="T61" fmla="*/ 76200 h 91"/>
              <a:gd name="T62" fmla="*/ 114300 w 74"/>
              <a:gd name="T63" fmla="*/ 69850 h 91"/>
              <a:gd name="T64" fmla="*/ 115888 w 74"/>
              <a:gd name="T65" fmla="*/ 61913 h 91"/>
              <a:gd name="T66" fmla="*/ 115888 w 74"/>
              <a:gd name="T67" fmla="*/ 57150 h 91"/>
              <a:gd name="T68" fmla="*/ 114300 w 74"/>
              <a:gd name="T69" fmla="*/ 46038 h 91"/>
              <a:gd name="T70" fmla="*/ 111125 w 74"/>
              <a:gd name="T71" fmla="*/ 36513 h 91"/>
              <a:gd name="T72" fmla="*/ 106363 w 74"/>
              <a:gd name="T73" fmla="*/ 28575 h 91"/>
              <a:gd name="T74" fmla="*/ 100012 w 74"/>
              <a:gd name="T75" fmla="*/ 22225 h 91"/>
              <a:gd name="T76" fmla="*/ 95250 w 74"/>
              <a:gd name="T77" fmla="*/ 19050 h 91"/>
              <a:gd name="T78" fmla="*/ 88900 w 74"/>
              <a:gd name="T79" fmla="*/ 15875 h 91"/>
              <a:gd name="T80" fmla="*/ 82550 w 74"/>
              <a:gd name="T81" fmla="*/ 11113 h 91"/>
              <a:gd name="T82" fmla="*/ 77787 w 74"/>
              <a:gd name="T83" fmla="*/ 9525 h 91"/>
              <a:gd name="T84" fmla="*/ 68262 w 74"/>
              <a:gd name="T85" fmla="*/ 9525 h 91"/>
              <a:gd name="T86" fmla="*/ 47625 w 74"/>
              <a:gd name="T87" fmla="*/ 7938 h 91"/>
              <a:gd name="T88" fmla="*/ 38100 w 74"/>
              <a:gd name="T89" fmla="*/ 9525 h 91"/>
              <a:gd name="T90" fmla="*/ 33337 w 74"/>
              <a:gd name="T91" fmla="*/ 12700 h 91"/>
              <a:gd name="T92" fmla="*/ 26988 w 74"/>
              <a:gd name="T93" fmla="*/ 15875 h 91"/>
              <a:gd name="T94" fmla="*/ 20637 w 74"/>
              <a:gd name="T95" fmla="*/ 17463 h 91"/>
              <a:gd name="T96" fmla="*/ 11112 w 74"/>
              <a:gd name="T97" fmla="*/ 25400 h 91"/>
              <a:gd name="T98" fmla="*/ 0 w 74"/>
              <a:gd name="T99" fmla="*/ 34925 h 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4"/>
              <a:gd name="T151" fmla="*/ 0 h 91"/>
              <a:gd name="T152" fmla="*/ 74 w 74"/>
              <a:gd name="T153" fmla="*/ 91 h 9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4" h="91">
                <a:moveTo>
                  <a:pt x="6" y="0"/>
                </a:moveTo>
                <a:lnTo>
                  <a:pt x="11" y="0"/>
                </a:lnTo>
                <a:lnTo>
                  <a:pt x="11" y="1"/>
                </a:lnTo>
                <a:lnTo>
                  <a:pt x="11" y="5"/>
                </a:lnTo>
                <a:lnTo>
                  <a:pt x="11" y="8"/>
                </a:lnTo>
                <a:lnTo>
                  <a:pt x="10" y="10"/>
                </a:lnTo>
                <a:lnTo>
                  <a:pt x="9" y="11"/>
                </a:lnTo>
                <a:lnTo>
                  <a:pt x="8" y="13"/>
                </a:lnTo>
                <a:lnTo>
                  <a:pt x="7" y="15"/>
                </a:lnTo>
                <a:lnTo>
                  <a:pt x="7" y="17"/>
                </a:lnTo>
                <a:lnTo>
                  <a:pt x="6" y="19"/>
                </a:lnTo>
                <a:lnTo>
                  <a:pt x="6" y="21"/>
                </a:lnTo>
                <a:lnTo>
                  <a:pt x="6" y="24"/>
                </a:lnTo>
                <a:lnTo>
                  <a:pt x="6" y="27"/>
                </a:lnTo>
                <a:lnTo>
                  <a:pt x="5" y="30"/>
                </a:lnTo>
                <a:lnTo>
                  <a:pt x="4" y="32"/>
                </a:lnTo>
                <a:lnTo>
                  <a:pt x="3" y="35"/>
                </a:lnTo>
                <a:lnTo>
                  <a:pt x="2" y="37"/>
                </a:lnTo>
                <a:lnTo>
                  <a:pt x="1" y="40"/>
                </a:lnTo>
                <a:lnTo>
                  <a:pt x="1" y="44"/>
                </a:lnTo>
                <a:lnTo>
                  <a:pt x="0" y="47"/>
                </a:lnTo>
                <a:lnTo>
                  <a:pt x="0" y="49"/>
                </a:lnTo>
                <a:lnTo>
                  <a:pt x="0" y="51"/>
                </a:lnTo>
                <a:lnTo>
                  <a:pt x="0" y="56"/>
                </a:lnTo>
                <a:lnTo>
                  <a:pt x="0" y="63"/>
                </a:lnTo>
                <a:lnTo>
                  <a:pt x="1" y="66"/>
                </a:lnTo>
                <a:lnTo>
                  <a:pt x="2" y="69"/>
                </a:lnTo>
                <a:lnTo>
                  <a:pt x="3" y="72"/>
                </a:lnTo>
                <a:lnTo>
                  <a:pt x="4" y="75"/>
                </a:lnTo>
                <a:lnTo>
                  <a:pt x="4" y="77"/>
                </a:lnTo>
                <a:lnTo>
                  <a:pt x="5" y="83"/>
                </a:lnTo>
                <a:lnTo>
                  <a:pt x="7" y="85"/>
                </a:lnTo>
                <a:lnTo>
                  <a:pt x="8" y="87"/>
                </a:lnTo>
                <a:lnTo>
                  <a:pt x="10" y="88"/>
                </a:lnTo>
                <a:lnTo>
                  <a:pt x="12" y="88"/>
                </a:lnTo>
                <a:lnTo>
                  <a:pt x="13" y="89"/>
                </a:lnTo>
                <a:lnTo>
                  <a:pt x="15" y="89"/>
                </a:lnTo>
                <a:lnTo>
                  <a:pt x="17" y="89"/>
                </a:lnTo>
                <a:lnTo>
                  <a:pt x="19" y="89"/>
                </a:lnTo>
                <a:lnTo>
                  <a:pt x="21" y="90"/>
                </a:lnTo>
                <a:lnTo>
                  <a:pt x="24" y="90"/>
                </a:lnTo>
                <a:lnTo>
                  <a:pt x="30" y="90"/>
                </a:lnTo>
                <a:lnTo>
                  <a:pt x="32" y="89"/>
                </a:lnTo>
                <a:lnTo>
                  <a:pt x="34" y="88"/>
                </a:lnTo>
                <a:lnTo>
                  <a:pt x="36" y="87"/>
                </a:lnTo>
                <a:lnTo>
                  <a:pt x="37" y="86"/>
                </a:lnTo>
                <a:lnTo>
                  <a:pt x="39" y="85"/>
                </a:lnTo>
                <a:lnTo>
                  <a:pt x="41" y="85"/>
                </a:lnTo>
                <a:lnTo>
                  <a:pt x="43" y="84"/>
                </a:lnTo>
                <a:lnTo>
                  <a:pt x="45" y="83"/>
                </a:lnTo>
                <a:lnTo>
                  <a:pt x="47" y="81"/>
                </a:lnTo>
                <a:lnTo>
                  <a:pt x="49" y="80"/>
                </a:lnTo>
                <a:lnTo>
                  <a:pt x="51" y="78"/>
                </a:lnTo>
                <a:lnTo>
                  <a:pt x="54" y="75"/>
                </a:lnTo>
                <a:lnTo>
                  <a:pt x="64" y="65"/>
                </a:lnTo>
                <a:lnTo>
                  <a:pt x="65" y="63"/>
                </a:lnTo>
                <a:lnTo>
                  <a:pt x="66" y="62"/>
                </a:lnTo>
                <a:lnTo>
                  <a:pt x="66" y="60"/>
                </a:lnTo>
                <a:lnTo>
                  <a:pt x="67" y="57"/>
                </a:lnTo>
                <a:lnTo>
                  <a:pt x="69" y="54"/>
                </a:lnTo>
                <a:lnTo>
                  <a:pt x="70" y="51"/>
                </a:lnTo>
                <a:lnTo>
                  <a:pt x="71" y="48"/>
                </a:lnTo>
                <a:lnTo>
                  <a:pt x="72" y="46"/>
                </a:lnTo>
                <a:lnTo>
                  <a:pt x="72" y="44"/>
                </a:lnTo>
                <a:lnTo>
                  <a:pt x="72" y="42"/>
                </a:lnTo>
                <a:lnTo>
                  <a:pt x="73" y="39"/>
                </a:lnTo>
                <a:lnTo>
                  <a:pt x="73" y="37"/>
                </a:lnTo>
                <a:lnTo>
                  <a:pt x="73" y="36"/>
                </a:lnTo>
                <a:lnTo>
                  <a:pt x="73" y="32"/>
                </a:lnTo>
                <a:lnTo>
                  <a:pt x="72" y="29"/>
                </a:lnTo>
                <a:lnTo>
                  <a:pt x="71" y="26"/>
                </a:lnTo>
                <a:lnTo>
                  <a:pt x="70" y="23"/>
                </a:lnTo>
                <a:lnTo>
                  <a:pt x="68" y="20"/>
                </a:lnTo>
                <a:lnTo>
                  <a:pt x="67" y="18"/>
                </a:lnTo>
                <a:lnTo>
                  <a:pt x="65" y="16"/>
                </a:lnTo>
                <a:lnTo>
                  <a:pt x="63" y="14"/>
                </a:lnTo>
                <a:lnTo>
                  <a:pt x="62" y="13"/>
                </a:lnTo>
                <a:lnTo>
                  <a:pt x="60" y="12"/>
                </a:lnTo>
                <a:lnTo>
                  <a:pt x="58" y="11"/>
                </a:lnTo>
                <a:lnTo>
                  <a:pt x="56" y="10"/>
                </a:lnTo>
                <a:lnTo>
                  <a:pt x="54" y="8"/>
                </a:lnTo>
                <a:lnTo>
                  <a:pt x="52" y="7"/>
                </a:lnTo>
                <a:lnTo>
                  <a:pt x="50" y="7"/>
                </a:lnTo>
                <a:lnTo>
                  <a:pt x="49" y="6"/>
                </a:lnTo>
                <a:lnTo>
                  <a:pt x="46" y="6"/>
                </a:lnTo>
                <a:lnTo>
                  <a:pt x="43" y="6"/>
                </a:lnTo>
                <a:lnTo>
                  <a:pt x="37" y="6"/>
                </a:lnTo>
                <a:lnTo>
                  <a:pt x="30" y="5"/>
                </a:lnTo>
                <a:lnTo>
                  <a:pt x="26" y="5"/>
                </a:lnTo>
                <a:lnTo>
                  <a:pt x="24" y="6"/>
                </a:lnTo>
                <a:lnTo>
                  <a:pt x="22" y="7"/>
                </a:lnTo>
                <a:lnTo>
                  <a:pt x="21" y="8"/>
                </a:lnTo>
                <a:lnTo>
                  <a:pt x="19" y="9"/>
                </a:lnTo>
                <a:lnTo>
                  <a:pt x="17" y="10"/>
                </a:lnTo>
                <a:lnTo>
                  <a:pt x="15" y="10"/>
                </a:lnTo>
                <a:lnTo>
                  <a:pt x="13" y="11"/>
                </a:lnTo>
                <a:lnTo>
                  <a:pt x="11" y="12"/>
                </a:lnTo>
                <a:lnTo>
                  <a:pt x="7" y="16"/>
                </a:lnTo>
                <a:lnTo>
                  <a:pt x="6" y="17"/>
                </a:lnTo>
                <a:lnTo>
                  <a:pt x="0" y="2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4900" name="SMARTPenAnnotation163"/>
          <p:cNvSpPr>
            <a:spLocks/>
          </p:cNvSpPr>
          <p:nvPr/>
        </p:nvSpPr>
        <p:spPr bwMode="auto">
          <a:xfrm>
            <a:off x="8081963" y="6000750"/>
            <a:ext cx="144462" cy="233363"/>
          </a:xfrm>
          <a:custGeom>
            <a:avLst/>
            <a:gdLst>
              <a:gd name="T0" fmla="*/ 0 w 91"/>
              <a:gd name="T1" fmla="*/ 60325 h 147"/>
              <a:gd name="T2" fmla="*/ 1587 w 91"/>
              <a:gd name="T3" fmla="*/ 71438 h 147"/>
              <a:gd name="T4" fmla="*/ 4762 w 91"/>
              <a:gd name="T5" fmla="*/ 84138 h 147"/>
              <a:gd name="T6" fmla="*/ 6350 w 91"/>
              <a:gd name="T7" fmla="*/ 100013 h 147"/>
              <a:gd name="T8" fmla="*/ 11112 w 91"/>
              <a:gd name="T9" fmla="*/ 114300 h 147"/>
              <a:gd name="T10" fmla="*/ 14287 w 91"/>
              <a:gd name="T11" fmla="*/ 127000 h 147"/>
              <a:gd name="T12" fmla="*/ 15875 w 91"/>
              <a:gd name="T13" fmla="*/ 139700 h 147"/>
              <a:gd name="T14" fmla="*/ 15875 w 91"/>
              <a:gd name="T15" fmla="*/ 149225 h 147"/>
              <a:gd name="T16" fmla="*/ 17462 w 91"/>
              <a:gd name="T17" fmla="*/ 166688 h 147"/>
              <a:gd name="T18" fmla="*/ 17462 w 91"/>
              <a:gd name="T19" fmla="*/ 144463 h 147"/>
              <a:gd name="T20" fmla="*/ 20637 w 91"/>
              <a:gd name="T21" fmla="*/ 136525 h 147"/>
              <a:gd name="T22" fmla="*/ 23812 w 91"/>
              <a:gd name="T23" fmla="*/ 128588 h 147"/>
              <a:gd name="T24" fmla="*/ 25400 w 91"/>
              <a:gd name="T25" fmla="*/ 117475 h 147"/>
              <a:gd name="T26" fmla="*/ 28575 w 91"/>
              <a:gd name="T27" fmla="*/ 106363 h 147"/>
              <a:gd name="T28" fmla="*/ 31750 w 91"/>
              <a:gd name="T29" fmla="*/ 95250 h 147"/>
              <a:gd name="T30" fmla="*/ 33337 w 91"/>
              <a:gd name="T31" fmla="*/ 82550 h 147"/>
              <a:gd name="T32" fmla="*/ 36512 w 91"/>
              <a:gd name="T33" fmla="*/ 71438 h 147"/>
              <a:gd name="T34" fmla="*/ 41275 w 91"/>
              <a:gd name="T35" fmla="*/ 60325 h 147"/>
              <a:gd name="T36" fmla="*/ 42862 w 91"/>
              <a:gd name="T37" fmla="*/ 52388 h 147"/>
              <a:gd name="T38" fmla="*/ 46037 w 91"/>
              <a:gd name="T39" fmla="*/ 42863 h 147"/>
              <a:gd name="T40" fmla="*/ 50800 w 91"/>
              <a:gd name="T41" fmla="*/ 33338 h 147"/>
              <a:gd name="T42" fmla="*/ 57150 w 91"/>
              <a:gd name="T43" fmla="*/ 25400 h 147"/>
              <a:gd name="T44" fmla="*/ 60325 w 91"/>
              <a:gd name="T45" fmla="*/ 15875 h 147"/>
              <a:gd name="T46" fmla="*/ 63500 w 91"/>
              <a:gd name="T47" fmla="*/ 11113 h 147"/>
              <a:gd name="T48" fmla="*/ 68262 w 91"/>
              <a:gd name="T49" fmla="*/ 9525 h 147"/>
              <a:gd name="T50" fmla="*/ 69850 w 91"/>
              <a:gd name="T51" fmla="*/ 4763 h 147"/>
              <a:gd name="T52" fmla="*/ 73025 w 91"/>
              <a:gd name="T53" fmla="*/ 1588 h 147"/>
              <a:gd name="T54" fmla="*/ 82550 w 91"/>
              <a:gd name="T55" fmla="*/ 3175 h 147"/>
              <a:gd name="T56" fmla="*/ 88900 w 91"/>
              <a:gd name="T57" fmla="*/ 9525 h 147"/>
              <a:gd name="T58" fmla="*/ 93662 w 91"/>
              <a:gd name="T59" fmla="*/ 15875 h 147"/>
              <a:gd name="T60" fmla="*/ 96837 w 91"/>
              <a:gd name="T61" fmla="*/ 25400 h 147"/>
              <a:gd name="T62" fmla="*/ 101600 w 91"/>
              <a:gd name="T63" fmla="*/ 34925 h 147"/>
              <a:gd name="T64" fmla="*/ 106362 w 91"/>
              <a:gd name="T65" fmla="*/ 42863 h 147"/>
              <a:gd name="T66" fmla="*/ 111125 w 91"/>
              <a:gd name="T67" fmla="*/ 50800 h 147"/>
              <a:gd name="T68" fmla="*/ 114300 w 91"/>
              <a:gd name="T69" fmla="*/ 60325 h 147"/>
              <a:gd name="T70" fmla="*/ 114300 w 91"/>
              <a:gd name="T71" fmla="*/ 71438 h 147"/>
              <a:gd name="T72" fmla="*/ 115887 w 91"/>
              <a:gd name="T73" fmla="*/ 84138 h 147"/>
              <a:gd name="T74" fmla="*/ 120650 w 91"/>
              <a:gd name="T75" fmla="*/ 95250 h 147"/>
              <a:gd name="T76" fmla="*/ 122237 w 91"/>
              <a:gd name="T77" fmla="*/ 109538 h 147"/>
              <a:gd name="T78" fmla="*/ 123825 w 91"/>
              <a:gd name="T79" fmla="*/ 125413 h 147"/>
              <a:gd name="T80" fmla="*/ 125412 w 91"/>
              <a:gd name="T81" fmla="*/ 144463 h 147"/>
              <a:gd name="T82" fmla="*/ 128587 w 91"/>
              <a:gd name="T83" fmla="*/ 157163 h 147"/>
              <a:gd name="T84" fmla="*/ 131762 w 91"/>
              <a:gd name="T85" fmla="*/ 169863 h 147"/>
              <a:gd name="T86" fmla="*/ 131762 w 91"/>
              <a:gd name="T87" fmla="*/ 180975 h 147"/>
              <a:gd name="T88" fmla="*/ 133350 w 91"/>
              <a:gd name="T89" fmla="*/ 193675 h 147"/>
              <a:gd name="T90" fmla="*/ 136525 w 91"/>
              <a:gd name="T91" fmla="*/ 203200 h 147"/>
              <a:gd name="T92" fmla="*/ 139700 w 91"/>
              <a:gd name="T93" fmla="*/ 214313 h 147"/>
              <a:gd name="T94" fmla="*/ 141287 w 91"/>
              <a:gd name="T95" fmla="*/ 225425 h 14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91"/>
              <a:gd name="T145" fmla="*/ 0 h 147"/>
              <a:gd name="T146" fmla="*/ 91 w 91"/>
              <a:gd name="T147" fmla="*/ 147 h 14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91" h="147">
                <a:moveTo>
                  <a:pt x="0" y="0"/>
                </a:moveTo>
                <a:lnTo>
                  <a:pt x="0" y="38"/>
                </a:lnTo>
                <a:lnTo>
                  <a:pt x="0" y="42"/>
                </a:lnTo>
                <a:lnTo>
                  <a:pt x="1" y="45"/>
                </a:lnTo>
                <a:lnTo>
                  <a:pt x="3" y="49"/>
                </a:lnTo>
                <a:lnTo>
                  <a:pt x="3" y="53"/>
                </a:lnTo>
                <a:lnTo>
                  <a:pt x="4" y="58"/>
                </a:lnTo>
                <a:lnTo>
                  <a:pt x="4" y="63"/>
                </a:lnTo>
                <a:lnTo>
                  <a:pt x="5" y="68"/>
                </a:lnTo>
                <a:lnTo>
                  <a:pt x="7" y="72"/>
                </a:lnTo>
                <a:lnTo>
                  <a:pt x="8" y="76"/>
                </a:lnTo>
                <a:lnTo>
                  <a:pt x="9" y="80"/>
                </a:lnTo>
                <a:lnTo>
                  <a:pt x="10" y="84"/>
                </a:lnTo>
                <a:lnTo>
                  <a:pt x="10" y="88"/>
                </a:lnTo>
                <a:lnTo>
                  <a:pt x="10" y="91"/>
                </a:lnTo>
                <a:lnTo>
                  <a:pt x="10" y="94"/>
                </a:lnTo>
                <a:lnTo>
                  <a:pt x="11" y="99"/>
                </a:lnTo>
                <a:lnTo>
                  <a:pt x="11" y="105"/>
                </a:lnTo>
                <a:lnTo>
                  <a:pt x="11" y="118"/>
                </a:lnTo>
                <a:lnTo>
                  <a:pt x="11" y="91"/>
                </a:lnTo>
                <a:lnTo>
                  <a:pt x="12" y="88"/>
                </a:lnTo>
                <a:lnTo>
                  <a:pt x="13" y="86"/>
                </a:lnTo>
                <a:lnTo>
                  <a:pt x="14" y="83"/>
                </a:lnTo>
                <a:lnTo>
                  <a:pt x="15" y="81"/>
                </a:lnTo>
                <a:lnTo>
                  <a:pt x="15" y="77"/>
                </a:lnTo>
                <a:lnTo>
                  <a:pt x="16" y="74"/>
                </a:lnTo>
                <a:lnTo>
                  <a:pt x="17" y="71"/>
                </a:lnTo>
                <a:lnTo>
                  <a:pt x="18" y="67"/>
                </a:lnTo>
                <a:lnTo>
                  <a:pt x="19" y="63"/>
                </a:lnTo>
                <a:lnTo>
                  <a:pt x="20" y="60"/>
                </a:lnTo>
                <a:lnTo>
                  <a:pt x="21" y="56"/>
                </a:lnTo>
                <a:lnTo>
                  <a:pt x="21" y="52"/>
                </a:lnTo>
                <a:lnTo>
                  <a:pt x="22" y="49"/>
                </a:lnTo>
                <a:lnTo>
                  <a:pt x="23" y="45"/>
                </a:lnTo>
                <a:lnTo>
                  <a:pt x="25" y="41"/>
                </a:lnTo>
                <a:lnTo>
                  <a:pt x="26" y="38"/>
                </a:lnTo>
                <a:lnTo>
                  <a:pt x="26" y="35"/>
                </a:lnTo>
                <a:lnTo>
                  <a:pt x="27" y="33"/>
                </a:lnTo>
                <a:lnTo>
                  <a:pt x="28" y="30"/>
                </a:lnTo>
                <a:lnTo>
                  <a:pt x="29" y="27"/>
                </a:lnTo>
                <a:lnTo>
                  <a:pt x="30" y="24"/>
                </a:lnTo>
                <a:lnTo>
                  <a:pt x="32" y="21"/>
                </a:lnTo>
                <a:lnTo>
                  <a:pt x="34" y="18"/>
                </a:lnTo>
                <a:lnTo>
                  <a:pt x="36" y="16"/>
                </a:lnTo>
                <a:lnTo>
                  <a:pt x="37" y="12"/>
                </a:lnTo>
                <a:lnTo>
                  <a:pt x="38" y="10"/>
                </a:lnTo>
                <a:lnTo>
                  <a:pt x="39" y="8"/>
                </a:lnTo>
                <a:lnTo>
                  <a:pt x="40" y="7"/>
                </a:lnTo>
                <a:lnTo>
                  <a:pt x="42" y="7"/>
                </a:lnTo>
                <a:lnTo>
                  <a:pt x="43" y="6"/>
                </a:lnTo>
                <a:lnTo>
                  <a:pt x="43" y="4"/>
                </a:lnTo>
                <a:lnTo>
                  <a:pt x="44" y="3"/>
                </a:lnTo>
                <a:lnTo>
                  <a:pt x="45" y="2"/>
                </a:lnTo>
                <a:lnTo>
                  <a:pt x="46" y="1"/>
                </a:lnTo>
                <a:lnTo>
                  <a:pt x="49" y="0"/>
                </a:lnTo>
                <a:lnTo>
                  <a:pt x="52" y="2"/>
                </a:lnTo>
                <a:lnTo>
                  <a:pt x="53" y="3"/>
                </a:lnTo>
                <a:lnTo>
                  <a:pt x="56" y="6"/>
                </a:lnTo>
                <a:lnTo>
                  <a:pt x="58" y="8"/>
                </a:lnTo>
                <a:lnTo>
                  <a:pt x="59" y="10"/>
                </a:lnTo>
                <a:lnTo>
                  <a:pt x="60" y="13"/>
                </a:lnTo>
                <a:lnTo>
                  <a:pt x="61" y="16"/>
                </a:lnTo>
                <a:lnTo>
                  <a:pt x="63" y="19"/>
                </a:lnTo>
                <a:lnTo>
                  <a:pt x="64" y="22"/>
                </a:lnTo>
                <a:lnTo>
                  <a:pt x="66" y="25"/>
                </a:lnTo>
                <a:lnTo>
                  <a:pt x="67" y="27"/>
                </a:lnTo>
                <a:lnTo>
                  <a:pt x="69" y="29"/>
                </a:lnTo>
                <a:lnTo>
                  <a:pt x="70" y="32"/>
                </a:lnTo>
                <a:lnTo>
                  <a:pt x="71" y="35"/>
                </a:lnTo>
                <a:lnTo>
                  <a:pt x="72" y="38"/>
                </a:lnTo>
                <a:lnTo>
                  <a:pt x="72" y="42"/>
                </a:lnTo>
                <a:lnTo>
                  <a:pt x="72" y="45"/>
                </a:lnTo>
                <a:lnTo>
                  <a:pt x="72" y="49"/>
                </a:lnTo>
                <a:lnTo>
                  <a:pt x="73" y="53"/>
                </a:lnTo>
                <a:lnTo>
                  <a:pt x="74" y="56"/>
                </a:lnTo>
                <a:lnTo>
                  <a:pt x="76" y="60"/>
                </a:lnTo>
                <a:lnTo>
                  <a:pt x="77" y="64"/>
                </a:lnTo>
                <a:lnTo>
                  <a:pt x="77" y="69"/>
                </a:lnTo>
                <a:lnTo>
                  <a:pt x="78" y="74"/>
                </a:lnTo>
                <a:lnTo>
                  <a:pt x="78" y="79"/>
                </a:lnTo>
                <a:lnTo>
                  <a:pt x="78" y="87"/>
                </a:lnTo>
                <a:lnTo>
                  <a:pt x="79" y="91"/>
                </a:lnTo>
                <a:lnTo>
                  <a:pt x="80" y="95"/>
                </a:lnTo>
                <a:lnTo>
                  <a:pt x="81" y="99"/>
                </a:lnTo>
                <a:lnTo>
                  <a:pt x="82" y="103"/>
                </a:lnTo>
                <a:lnTo>
                  <a:pt x="83" y="107"/>
                </a:lnTo>
                <a:lnTo>
                  <a:pt x="83" y="111"/>
                </a:lnTo>
                <a:lnTo>
                  <a:pt x="83" y="114"/>
                </a:lnTo>
                <a:lnTo>
                  <a:pt x="84" y="118"/>
                </a:lnTo>
                <a:lnTo>
                  <a:pt x="84" y="122"/>
                </a:lnTo>
                <a:lnTo>
                  <a:pt x="84" y="125"/>
                </a:lnTo>
                <a:lnTo>
                  <a:pt x="86" y="128"/>
                </a:lnTo>
                <a:lnTo>
                  <a:pt x="87" y="130"/>
                </a:lnTo>
                <a:lnTo>
                  <a:pt x="88" y="135"/>
                </a:lnTo>
                <a:lnTo>
                  <a:pt x="89" y="139"/>
                </a:lnTo>
                <a:lnTo>
                  <a:pt x="89" y="142"/>
                </a:lnTo>
                <a:lnTo>
                  <a:pt x="90" y="14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4901" name="SMARTPenAnnotation164"/>
          <p:cNvSpPr>
            <a:spLocks/>
          </p:cNvSpPr>
          <p:nvPr/>
        </p:nvSpPr>
        <p:spPr bwMode="auto">
          <a:xfrm>
            <a:off x="8242300" y="6027738"/>
            <a:ext cx="122238" cy="179387"/>
          </a:xfrm>
          <a:custGeom>
            <a:avLst/>
            <a:gdLst>
              <a:gd name="T0" fmla="*/ 115888 w 77"/>
              <a:gd name="T1" fmla="*/ 0 h 113"/>
              <a:gd name="T2" fmla="*/ 120650 w 77"/>
              <a:gd name="T3" fmla="*/ 0 h 113"/>
              <a:gd name="T4" fmla="*/ 77788 w 77"/>
              <a:gd name="T5" fmla="*/ 0 h 113"/>
              <a:gd name="T6" fmla="*/ 71438 w 77"/>
              <a:gd name="T7" fmla="*/ 3175 h 113"/>
              <a:gd name="T8" fmla="*/ 65088 w 77"/>
              <a:gd name="T9" fmla="*/ 6350 h 113"/>
              <a:gd name="T10" fmla="*/ 58738 w 77"/>
              <a:gd name="T11" fmla="*/ 7937 h 113"/>
              <a:gd name="T12" fmla="*/ 55563 w 77"/>
              <a:gd name="T13" fmla="*/ 11112 h 113"/>
              <a:gd name="T14" fmla="*/ 50800 w 77"/>
              <a:gd name="T15" fmla="*/ 19050 h 113"/>
              <a:gd name="T16" fmla="*/ 47625 w 77"/>
              <a:gd name="T17" fmla="*/ 23812 h 113"/>
              <a:gd name="T18" fmla="*/ 46038 w 77"/>
              <a:gd name="T19" fmla="*/ 30162 h 113"/>
              <a:gd name="T20" fmla="*/ 44450 w 77"/>
              <a:gd name="T21" fmla="*/ 34925 h 113"/>
              <a:gd name="T22" fmla="*/ 44450 w 77"/>
              <a:gd name="T23" fmla="*/ 41275 h 113"/>
              <a:gd name="T24" fmla="*/ 44450 w 77"/>
              <a:gd name="T25" fmla="*/ 60325 h 113"/>
              <a:gd name="T26" fmla="*/ 47625 w 77"/>
              <a:gd name="T27" fmla="*/ 69850 h 113"/>
              <a:gd name="T28" fmla="*/ 50800 w 77"/>
              <a:gd name="T29" fmla="*/ 77787 h 113"/>
              <a:gd name="T30" fmla="*/ 52388 w 77"/>
              <a:gd name="T31" fmla="*/ 87312 h 113"/>
              <a:gd name="T32" fmla="*/ 55563 w 77"/>
              <a:gd name="T33" fmla="*/ 95250 h 113"/>
              <a:gd name="T34" fmla="*/ 60325 w 77"/>
              <a:gd name="T35" fmla="*/ 104775 h 113"/>
              <a:gd name="T36" fmla="*/ 68263 w 77"/>
              <a:gd name="T37" fmla="*/ 119062 h 113"/>
              <a:gd name="T38" fmla="*/ 74613 w 77"/>
              <a:gd name="T39" fmla="*/ 127000 h 113"/>
              <a:gd name="T40" fmla="*/ 80963 w 77"/>
              <a:gd name="T41" fmla="*/ 133350 h 113"/>
              <a:gd name="T42" fmla="*/ 92075 w 77"/>
              <a:gd name="T43" fmla="*/ 146050 h 113"/>
              <a:gd name="T44" fmla="*/ 95250 w 77"/>
              <a:gd name="T45" fmla="*/ 150812 h 113"/>
              <a:gd name="T46" fmla="*/ 98425 w 77"/>
              <a:gd name="T47" fmla="*/ 157162 h 113"/>
              <a:gd name="T48" fmla="*/ 104775 w 77"/>
              <a:gd name="T49" fmla="*/ 168275 h 113"/>
              <a:gd name="T50" fmla="*/ 106363 w 77"/>
              <a:gd name="T51" fmla="*/ 177800 h 113"/>
              <a:gd name="T52" fmla="*/ 98425 w 77"/>
              <a:gd name="T53" fmla="*/ 177800 h 113"/>
              <a:gd name="T54" fmla="*/ 55563 w 77"/>
              <a:gd name="T55" fmla="*/ 177800 h 113"/>
              <a:gd name="T56" fmla="*/ 50800 w 77"/>
              <a:gd name="T57" fmla="*/ 173037 h 113"/>
              <a:gd name="T58" fmla="*/ 44450 w 77"/>
              <a:gd name="T59" fmla="*/ 171450 h 113"/>
              <a:gd name="T60" fmla="*/ 38100 w 77"/>
              <a:gd name="T61" fmla="*/ 169862 h 113"/>
              <a:gd name="T62" fmla="*/ 33338 w 77"/>
              <a:gd name="T63" fmla="*/ 169862 h 113"/>
              <a:gd name="T64" fmla="*/ 19050 w 77"/>
              <a:gd name="T65" fmla="*/ 169862 h 113"/>
              <a:gd name="T66" fmla="*/ 9525 w 77"/>
              <a:gd name="T67" fmla="*/ 161925 h 113"/>
              <a:gd name="T68" fmla="*/ 0 w 77"/>
              <a:gd name="T69" fmla="*/ 160337 h 1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7"/>
              <a:gd name="T106" fmla="*/ 0 h 113"/>
              <a:gd name="T107" fmla="*/ 77 w 77"/>
              <a:gd name="T108" fmla="*/ 113 h 1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7" h="113">
                <a:moveTo>
                  <a:pt x="73" y="6"/>
                </a:moveTo>
                <a:lnTo>
                  <a:pt x="73" y="0"/>
                </a:lnTo>
                <a:lnTo>
                  <a:pt x="75" y="0"/>
                </a:lnTo>
                <a:lnTo>
                  <a:pt x="76" y="0"/>
                </a:lnTo>
                <a:lnTo>
                  <a:pt x="74" y="0"/>
                </a:lnTo>
                <a:lnTo>
                  <a:pt x="49" y="0"/>
                </a:lnTo>
                <a:lnTo>
                  <a:pt x="47" y="1"/>
                </a:lnTo>
                <a:lnTo>
                  <a:pt x="45" y="2"/>
                </a:lnTo>
                <a:lnTo>
                  <a:pt x="43" y="3"/>
                </a:lnTo>
                <a:lnTo>
                  <a:pt x="41" y="4"/>
                </a:lnTo>
                <a:lnTo>
                  <a:pt x="39" y="4"/>
                </a:lnTo>
                <a:lnTo>
                  <a:pt x="37" y="5"/>
                </a:lnTo>
                <a:lnTo>
                  <a:pt x="36" y="6"/>
                </a:lnTo>
                <a:lnTo>
                  <a:pt x="35" y="7"/>
                </a:lnTo>
                <a:lnTo>
                  <a:pt x="35" y="8"/>
                </a:lnTo>
                <a:lnTo>
                  <a:pt x="32" y="12"/>
                </a:lnTo>
                <a:lnTo>
                  <a:pt x="31" y="13"/>
                </a:lnTo>
                <a:lnTo>
                  <a:pt x="30" y="15"/>
                </a:lnTo>
                <a:lnTo>
                  <a:pt x="29" y="17"/>
                </a:lnTo>
                <a:lnTo>
                  <a:pt x="29" y="19"/>
                </a:lnTo>
                <a:lnTo>
                  <a:pt x="29" y="21"/>
                </a:lnTo>
                <a:lnTo>
                  <a:pt x="28" y="22"/>
                </a:lnTo>
                <a:lnTo>
                  <a:pt x="28" y="24"/>
                </a:lnTo>
                <a:lnTo>
                  <a:pt x="28" y="26"/>
                </a:lnTo>
                <a:lnTo>
                  <a:pt x="28" y="30"/>
                </a:lnTo>
                <a:lnTo>
                  <a:pt x="28" y="38"/>
                </a:lnTo>
                <a:lnTo>
                  <a:pt x="29" y="41"/>
                </a:lnTo>
                <a:lnTo>
                  <a:pt x="30" y="44"/>
                </a:lnTo>
                <a:lnTo>
                  <a:pt x="31" y="46"/>
                </a:lnTo>
                <a:lnTo>
                  <a:pt x="32" y="49"/>
                </a:lnTo>
                <a:lnTo>
                  <a:pt x="32" y="52"/>
                </a:lnTo>
                <a:lnTo>
                  <a:pt x="33" y="55"/>
                </a:lnTo>
                <a:lnTo>
                  <a:pt x="34" y="58"/>
                </a:lnTo>
                <a:lnTo>
                  <a:pt x="35" y="60"/>
                </a:lnTo>
                <a:lnTo>
                  <a:pt x="36" y="63"/>
                </a:lnTo>
                <a:lnTo>
                  <a:pt x="38" y="66"/>
                </a:lnTo>
                <a:lnTo>
                  <a:pt x="41" y="72"/>
                </a:lnTo>
                <a:lnTo>
                  <a:pt x="43" y="75"/>
                </a:lnTo>
                <a:lnTo>
                  <a:pt x="45" y="77"/>
                </a:lnTo>
                <a:lnTo>
                  <a:pt x="47" y="80"/>
                </a:lnTo>
                <a:lnTo>
                  <a:pt x="49" y="82"/>
                </a:lnTo>
                <a:lnTo>
                  <a:pt x="51" y="84"/>
                </a:lnTo>
                <a:lnTo>
                  <a:pt x="54" y="88"/>
                </a:lnTo>
                <a:lnTo>
                  <a:pt x="58" y="92"/>
                </a:lnTo>
                <a:lnTo>
                  <a:pt x="59" y="94"/>
                </a:lnTo>
                <a:lnTo>
                  <a:pt x="60" y="95"/>
                </a:lnTo>
                <a:lnTo>
                  <a:pt x="61" y="97"/>
                </a:lnTo>
                <a:lnTo>
                  <a:pt x="62" y="99"/>
                </a:lnTo>
                <a:lnTo>
                  <a:pt x="63" y="101"/>
                </a:lnTo>
                <a:lnTo>
                  <a:pt x="66" y="106"/>
                </a:lnTo>
                <a:lnTo>
                  <a:pt x="67" y="108"/>
                </a:lnTo>
                <a:lnTo>
                  <a:pt x="67" y="112"/>
                </a:lnTo>
                <a:lnTo>
                  <a:pt x="66" y="112"/>
                </a:lnTo>
                <a:lnTo>
                  <a:pt x="62" y="112"/>
                </a:lnTo>
                <a:lnTo>
                  <a:pt x="37" y="112"/>
                </a:lnTo>
                <a:lnTo>
                  <a:pt x="35" y="112"/>
                </a:lnTo>
                <a:lnTo>
                  <a:pt x="34" y="111"/>
                </a:lnTo>
                <a:lnTo>
                  <a:pt x="32" y="109"/>
                </a:lnTo>
                <a:lnTo>
                  <a:pt x="30" y="109"/>
                </a:lnTo>
                <a:lnTo>
                  <a:pt x="28" y="108"/>
                </a:lnTo>
                <a:lnTo>
                  <a:pt x="26" y="108"/>
                </a:lnTo>
                <a:lnTo>
                  <a:pt x="24" y="107"/>
                </a:lnTo>
                <a:lnTo>
                  <a:pt x="22" y="107"/>
                </a:lnTo>
                <a:lnTo>
                  <a:pt x="21" y="107"/>
                </a:lnTo>
                <a:lnTo>
                  <a:pt x="17" y="107"/>
                </a:lnTo>
                <a:lnTo>
                  <a:pt x="12" y="107"/>
                </a:lnTo>
                <a:lnTo>
                  <a:pt x="10" y="105"/>
                </a:lnTo>
                <a:lnTo>
                  <a:pt x="6" y="102"/>
                </a:lnTo>
                <a:lnTo>
                  <a:pt x="4" y="101"/>
                </a:lnTo>
                <a:lnTo>
                  <a:pt x="0" y="10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4902" name="Text Box 89"/>
          <p:cNvSpPr txBox="1">
            <a:spLocks noChangeArrowheads="1"/>
          </p:cNvSpPr>
          <p:nvPr/>
        </p:nvSpPr>
        <p:spPr bwMode="auto">
          <a:xfrm>
            <a:off x="304800" y="5334000"/>
            <a:ext cx="3657600" cy="1328738"/>
          </a:xfrm>
          <a:prstGeom prst="rect">
            <a:avLst/>
          </a:prstGeom>
          <a:noFill/>
          <a:ln w="9525">
            <a:noFill/>
            <a:miter lim="800000"/>
            <a:headEnd/>
            <a:tailEnd/>
          </a:ln>
        </p:spPr>
        <p:txBody>
          <a:bodyPr>
            <a:spAutoFit/>
          </a:bodyPr>
          <a:lstStyle/>
          <a:p>
            <a:pPr>
              <a:spcBef>
                <a:spcPct val="50000"/>
              </a:spcBef>
            </a:pPr>
            <a:r>
              <a:rPr lang="en-US"/>
              <a:t>B’s mean lies outside (less than 1% chance of being the normal distribution curve of population A</a:t>
            </a:r>
          </a:p>
          <a:p>
            <a:pPr>
              <a:spcBef>
                <a:spcPct val="50000"/>
              </a:spcBef>
            </a:pPr>
            <a:r>
              <a:rPr lang="en-US"/>
              <a:t>Reject Null Hypothesis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ChangeArrowheads="1"/>
          </p:cNvSpPr>
          <p:nvPr/>
        </p:nvSpPr>
        <p:spPr bwMode="auto">
          <a:xfrm>
            <a:off x="1143000" y="1371600"/>
            <a:ext cx="6705600" cy="1754188"/>
          </a:xfrm>
          <a:prstGeom prst="rect">
            <a:avLst/>
          </a:prstGeom>
          <a:noFill/>
          <a:ln w="9525">
            <a:noFill/>
            <a:miter lim="800000"/>
            <a:headEnd/>
            <a:tailEnd/>
          </a:ln>
        </p:spPr>
        <p:txBody>
          <a:bodyPr>
            <a:spAutoFit/>
          </a:bodyPr>
          <a:lstStyle/>
          <a:p>
            <a:r>
              <a:rPr lang="en-US">
                <a:hlinkClick r:id="rId3"/>
              </a:rPr>
              <a:t>Online calculators:</a:t>
            </a:r>
          </a:p>
          <a:p>
            <a:endParaRPr lang="en-US">
              <a:hlinkClick r:id="rId3"/>
            </a:endParaRPr>
          </a:p>
          <a:p>
            <a:endParaRPr lang="en-US">
              <a:hlinkClick r:id="rId3"/>
            </a:endParaRPr>
          </a:p>
          <a:p>
            <a:r>
              <a:rPr lang="en-US">
                <a:hlinkClick r:id="rId3"/>
              </a:rPr>
              <a:t>http://www.physics.csbsju.edu/stats/t-test_bulk_form.html</a:t>
            </a:r>
            <a:r>
              <a:rPr lang="en-US"/>
              <a:t>   online calculates for you… and a box plot also </a:t>
            </a:r>
            <a:r>
              <a:rPr lang="en-US">
                <a:hlinkClick r:id="rId4"/>
              </a:rPr>
              <a:t>http://www.graphpad.com/quickcalcs/ttest1.cfm</a:t>
            </a:r>
            <a:r>
              <a:rPr lang="en-US"/>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MARTPenAnnotation320"/>
          <p:cNvSpPr>
            <a:spLocks/>
          </p:cNvSpPr>
          <p:nvPr/>
        </p:nvSpPr>
        <p:spPr bwMode="auto">
          <a:xfrm>
            <a:off x="1704975" y="642938"/>
            <a:ext cx="127000" cy="501650"/>
          </a:xfrm>
          <a:custGeom>
            <a:avLst/>
            <a:gdLst>
              <a:gd name="T0" fmla="*/ 63500 w 80"/>
              <a:gd name="T1" fmla="*/ 17462 h 316"/>
              <a:gd name="T2" fmla="*/ 58738 w 80"/>
              <a:gd name="T3" fmla="*/ 28575 h 316"/>
              <a:gd name="T4" fmla="*/ 53975 w 80"/>
              <a:gd name="T5" fmla="*/ 47625 h 316"/>
              <a:gd name="T6" fmla="*/ 52388 w 80"/>
              <a:gd name="T7" fmla="*/ 63500 h 316"/>
              <a:gd name="T8" fmla="*/ 47625 w 80"/>
              <a:gd name="T9" fmla="*/ 82550 h 316"/>
              <a:gd name="T10" fmla="*/ 42862 w 80"/>
              <a:gd name="T11" fmla="*/ 104775 h 316"/>
              <a:gd name="T12" fmla="*/ 38100 w 80"/>
              <a:gd name="T13" fmla="*/ 127000 h 316"/>
              <a:gd name="T14" fmla="*/ 36512 w 80"/>
              <a:gd name="T15" fmla="*/ 144462 h 316"/>
              <a:gd name="T16" fmla="*/ 31750 w 80"/>
              <a:gd name="T17" fmla="*/ 161925 h 316"/>
              <a:gd name="T18" fmla="*/ 30163 w 80"/>
              <a:gd name="T19" fmla="*/ 180975 h 316"/>
              <a:gd name="T20" fmla="*/ 26988 w 80"/>
              <a:gd name="T21" fmla="*/ 203200 h 316"/>
              <a:gd name="T22" fmla="*/ 23812 w 80"/>
              <a:gd name="T23" fmla="*/ 222250 h 316"/>
              <a:gd name="T24" fmla="*/ 20637 w 80"/>
              <a:gd name="T25" fmla="*/ 241300 h 316"/>
              <a:gd name="T26" fmla="*/ 19050 w 80"/>
              <a:gd name="T27" fmla="*/ 260350 h 316"/>
              <a:gd name="T28" fmla="*/ 17462 w 80"/>
              <a:gd name="T29" fmla="*/ 292100 h 316"/>
              <a:gd name="T30" fmla="*/ 14288 w 80"/>
              <a:gd name="T31" fmla="*/ 311150 h 316"/>
              <a:gd name="T32" fmla="*/ 11112 w 80"/>
              <a:gd name="T33" fmla="*/ 331787 h 316"/>
              <a:gd name="T34" fmla="*/ 9525 w 80"/>
              <a:gd name="T35" fmla="*/ 354012 h 316"/>
              <a:gd name="T36" fmla="*/ 4762 w 80"/>
              <a:gd name="T37" fmla="*/ 373062 h 316"/>
              <a:gd name="T38" fmla="*/ 3175 w 80"/>
              <a:gd name="T39" fmla="*/ 392112 h 316"/>
              <a:gd name="T40" fmla="*/ 1588 w 80"/>
              <a:gd name="T41" fmla="*/ 417513 h 316"/>
              <a:gd name="T42" fmla="*/ 0 w 80"/>
              <a:gd name="T43" fmla="*/ 474663 h 316"/>
              <a:gd name="T44" fmla="*/ 4762 w 80"/>
              <a:gd name="T45" fmla="*/ 484188 h 316"/>
              <a:gd name="T46" fmla="*/ 7938 w 80"/>
              <a:gd name="T47" fmla="*/ 493713 h 316"/>
              <a:gd name="T48" fmla="*/ 14288 w 80"/>
              <a:gd name="T49" fmla="*/ 496888 h 316"/>
              <a:gd name="T50" fmla="*/ 22225 w 80"/>
              <a:gd name="T51" fmla="*/ 498475 h 316"/>
              <a:gd name="T52" fmla="*/ 30163 w 80"/>
              <a:gd name="T53" fmla="*/ 500063 h 316"/>
              <a:gd name="T54" fmla="*/ 44450 w 80"/>
              <a:gd name="T55" fmla="*/ 500063 h 316"/>
              <a:gd name="T56" fmla="*/ 52388 w 80"/>
              <a:gd name="T57" fmla="*/ 496888 h 316"/>
              <a:gd name="T58" fmla="*/ 65087 w 80"/>
              <a:gd name="T59" fmla="*/ 490538 h 316"/>
              <a:gd name="T60" fmla="*/ 74612 w 80"/>
              <a:gd name="T61" fmla="*/ 484188 h 316"/>
              <a:gd name="T62" fmla="*/ 82550 w 80"/>
              <a:gd name="T63" fmla="*/ 479425 h 316"/>
              <a:gd name="T64" fmla="*/ 88900 w 80"/>
              <a:gd name="T65" fmla="*/ 473075 h 316"/>
              <a:gd name="T66" fmla="*/ 111125 w 80"/>
              <a:gd name="T67" fmla="*/ 452438 h 316"/>
              <a:gd name="T68" fmla="*/ 114300 w 80"/>
              <a:gd name="T69" fmla="*/ 442913 h 316"/>
              <a:gd name="T70" fmla="*/ 117475 w 80"/>
              <a:gd name="T71" fmla="*/ 431800 h 316"/>
              <a:gd name="T72" fmla="*/ 125413 w 80"/>
              <a:gd name="T73" fmla="*/ 428625 h 3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0"/>
              <a:gd name="T112" fmla="*/ 0 h 316"/>
              <a:gd name="T113" fmla="*/ 80 w 80"/>
              <a:gd name="T114" fmla="*/ 316 h 31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0" h="316">
                <a:moveTo>
                  <a:pt x="40" y="0"/>
                </a:moveTo>
                <a:lnTo>
                  <a:pt x="40" y="11"/>
                </a:lnTo>
                <a:lnTo>
                  <a:pt x="39" y="13"/>
                </a:lnTo>
                <a:lnTo>
                  <a:pt x="37" y="18"/>
                </a:lnTo>
                <a:lnTo>
                  <a:pt x="35" y="22"/>
                </a:lnTo>
                <a:lnTo>
                  <a:pt x="34" y="30"/>
                </a:lnTo>
                <a:lnTo>
                  <a:pt x="34" y="33"/>
                </a:lnTo>
                <a:lnTo>
                  <a:pt x="33" y="40"/>
                </a:lnTo>
                <a:lnTo>
                  <a:pt x="31" y="43"/>
                </a:lnTo>
                <a:lnTo>
                  <a:pt x="30" y="52"/>
                </a:lnTo>
                <a:lnTo>
                  <a:pt x="28" y="62"/>
                </a:lnTo>
                <a:lnTo>
                  <a:pt x="27" y="66"/>
                </a:lnTo>
                <a:lnTo>
                  <a:pt x="25" y="75"/>
                </a:lnTo>
                <a:lnTo>
                  <a:pt x="24" y="80"/>
                </a:lnTo>
                <a:lnTo>
                  <a:pt x="24" y="85"/>
                </a:lnTo>
                <a:lnTo>
                  <a:pt x="23" y="91"/>
                </a:lnTo>
                <a:lnTo>
                  <a:pt x="22" y="96"/>
                </a:lnTo>
                <a:lnTo>
                  <a:pt x="20" y="102"/>
                </a:lnTo>
                <a:lnTo>
                  <a:pt x="19" y="108"/>
                </a:lnTo>
                <a:lnTo>
                  <a:pt x="19" y="114"/>
                </a:lnTo>
                <a:lnTo>
                  <a:pt x="18" y="121"/>
                </a:lnTo>
                <a:lnTo>
                  <a:pt x="17" y="128"/>
                </a:lnTo>
                <a:lnTo>
                  <a:pt x="16" y="134"/>
                </a:lnTo>
                <a:lnTo>
                  <a:pt x="15" y="140"/>
                </a:lnTo>
                <a:lnTo>
                  <a:pt x="14" y="146"/>
                </a:lnTo>
                <a:lnTo>
                  <a:pt x="13" y="152"/>
                </a:lnTo>
                <a:lnTo>
                  <a:pt x="12" y="157"/>
                </a:lnTo>
                <a:lnTo>
                  <a:pt x="12" y="164"/>
                </a:lnTo>
                <a:lnTo>
                  <a:pt x="12" y="177"/>
                </a:lnTo>
                <a:lnTo>
                  <a:pt x="11" y="184"/>
                </a:lnTo>
                <a:lnTo>
                  <a:pt x="10" y="190"/>
                </a:lnTo>
                <a:lnTo>
                  <a:pt x="9" y="196"/>
                </a:lnTo>
                <a:lnTo>
                  <a:pt x="8" y="203"/>
                </a:lnTo>
                <a:lnTo>
                  <a:pt x="7" y="209"/>
                </a:lnTo>
                <a:lnTo>
                  <a:pt x="7" y="216"/>
                </a:lnTo>
                <a:lnTo>
                  <a:pt x="6" y="223"/>
                </a:lnTo>
                <a:lnTo>
                  <a:pt x="5" y="229"/>
                </a:lnTo>
                <a:lnTo>
                  <a:pt x="3" y="235"/>
                </a:lnTo>
                <a:lnTo>
                  <a:pt x="2" y="241"/>
                </a:lnTo>
                <a:lnTo>
                  <a:pt x="2" y="247"/>
                </a:lnTo>
                <a:lnTo>
                  <a:pt x="1" y="253"/>
                </a:lnTo>
                <a:lnTo>
                  <a:pt x="1" y="263"/>
                </a:lnTo>
                <a:lnTo>
                  <a:pt x="1" y="271"/>
                </a:lnTo>
                <a:lnTo>
                  <a:pt x="0" y="299"/>
                </a:lnTo>
                <a:lnTo>
                  <a:pt x="1" y="301"/>
                </a:lnTo>
                <a:lnTo>
                  <a:pt x="3" y="305"/>
                </a:lnTo>
                <a:lnTo>
                  <a:pt x="5" y="309"/>
                </a:lnTo>
                <a:lnTo>
                  <a:pt x="5" y="311"/>
                </a:lnTo>
                <a:lnTo>
                  <a:pt x="7" y="312"/>
                </a:lnTo>
                <a:lnTo>
                  <a:pt x="9" y="313"/>
                </a:lnTo>
                <a:lnTo>
                  <a:pt x="12" y="314"/>
                </a:lnTo>
                <a:lnTo>
                  <a:pt x="14" y="314"/>
                </a:lnTo>
                <a:lnTo>
                  <a:pt x="16" y="314"/>
                </a:lnTo>
                <a:lnTo>
                  <a:pt x="19" y="315"/>
                </a:lnTo>
                <a:lnTo>
                  <a:pt x="21" y="315"/>
                </a:lnTo>
                <a:lnTo>
                  <a:pt x="28" y="315"/>
                </a:lnTo>
                <a:lnTo>
                  <a:pt x="30" y="314"/>
                </a:lnTo>
                <a:lnTo>
                  <a:pt x="33" y="313"/>
                </a:lnTo>
                <a:lnTo>
                  <a:pt x="35" y="312"/>
                </a:lnTo>
                <a:lnTo>
                  <a:pt x="41" y="309"/>
                </a:lnTo>
                <a:lnTo>
                  <a:pt x="44" y="307"/>
                </a:lnTo>
                <a:lnTo>
                  <a:pt x="47" y="305"/>
                </a:lnTo>
                <a:lnTo>
                  <a:pt x="50" y="304"/>
                </a:lnTo>
                <a:lnTo>
                  <a:pt x="52" y="302"/>
                </a:lnTo>
                <a:lnTo>
                  <a:pt x="54" y="300"/>
                </a:lnTo>
                <a:lnTo>
                  <a:pt x="56" y="298"/>
                </a:lnTo>
                <a:lnTo>
                  <a:pt x="60" y="294"/>
                </a:lnTo>
                <a:lnTo>
                  <a:pt x="70" y="285"/>
                </a:lnTo>
                <a:lnTo>
                  <a:pt x="71" y="283"/>
                </a:lnTo>
                <a:lnTo>
                  <a:pt x="72" y="279"/>
                </a:lnTo>
                <a:lnTo>
                  <a:pt x="73" y="274"/>
                </a:lnTo>
                <a:lnTo>
                  <a:pt x="74" y="272"/>
                </a:lnTo>
                <a:lnTo>
                  <a:pt x="75" y="272"/>
                </a:lnTo>
                <a:lnTo>
                  <a:pt x="79" y="27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867" name="SMARTPenAnnotation321"/>
          <p:cNvSpPr>
            <a:spLocks/>
          </p:cNvSpPr>
          <p:nvPr/>
        </p:nvSpPr>
        <p:spPr bwMode="auto">
          <a:xfrm>
            <a:off x="1633538" y="866775"/>
            <a:ext cx="225425" cy="19050"/>
          </a:xfrm>
          <a:custGeom>
            <a:avLst/>
            <a:gdLst>
              <a:gd name="T0" fmla="*/ 9525 w 142"/>
              <a:gd name="T1" fmla="*/ 7938 h 12"/>
              <a:gd name="T2" fmla="*/ 0 w 142"/>
              <a:gd name="T3" fmla="*/ 7938 h 12"/>
              <a:gd name="T4" fmla="*/ 4762 w 142"/>
              <a:gd name="T5" fmla="*/ 7938 h 12"/>
              <a:gd name="T6" fmla="*/ 6350 w 142"/>
              <a:gd name="T7" fmla="*/ 9525 h 12"/>
              <a:gd name="T8" fmla="*/ 7937 w 142"/>
              <a:gd name="T9" fmla="*/ 11112 h 12"/>
              <a:gd name="T10" fmla="*/ 7937 w 142"/>
              <a:gd name="T11" fmla="*/ 12700 h 12"/>
              <a:gd name="T12" fmla="*/ 9525 w 142"/>
              <a:gd name="T13" fmla="*/ 14288 h 12"/>
              <a:gd name="T14" fmla="*/ 11112 w 142"/>
              <a:gd name="T15" fmla="*/ 15875 h 12"/>
              <a:gd name="T16" fmla="*/ 14287 w 142"/>
              <a:gd name="T17" fmla="*/ 15875 h 12"/>
              <a:gd name="T18" fmla="*/ 17462 w 142"/>
              <a:gd name="T19" fmla="*/ 15875 h 12"/>
              <a:gd name="T20" fmla="*/ 22225 w 142"/>
              <a:gd name="T21" fmla="*/ 17463 h 12"/>
              <a:gd name="T22" fmla="*/ 26988 w 142"/>
              <a:gd name="T23" fmla="*/ 17463 h 12"/>
              <a:gd name="T24" fmla="*/ 42862 w 142"/>
              <a:gd name="T25" fmla="*/ 17463 h 12"/>
              <a:gd name="T26" fmla="*/ 49212 w 142"/>
              <a:gd name="T27" fmla="*/ 15875 h 12"/>
              <a:gd name="T28" fmla="*/ 53975 w 142"/>
              <a:gd name="T29" fmla="*/ 14288 h 12"/>
              <a:gd name="T30" fmla="*/ 60325 w 142"/>
              <a:gd name="T31" fmla="*/ 12700 h 12"/>
              <a:gd name="T32" fmla="*/ 66675 w 142"/>
              <a:gd name="T33" fmla="*/ 11112 h 12"/>
              <a:gd name="T34" fmla="*/ 71437 w 142"/>
              <a:gd name="T35" fmla="*/ 9525 h 12"/>
              <a:gd name="T36" fmla="*/ 77787 w 142"/>
              <a:gd name="T37" fmla="*/ 9525 h 12"/>
              <a:gd name="T38" fmla="*/ 84137 w 142"/>
              <a:gd name="T39" fmla="*/ 9525 h 12"/>
              <a:gd name="T40" fmla="*/ 90487 w 142"/>
              <a:gd name="T41" fmla="*/ 9525 h 12"/>
              <a:gd name="T42" fmla="*/ 101600 w 142"/>
              <a:gd name="T43" fmla="*/ 7938 h 12"/>
              <a:gd name="T44" fmla="*/ 114300 w 142"/>
              <a:gd name="T45" fmla="*/ 7938 h 12"/>
              <a:gd name="T46" fmla="*/ 119062 w 142"/>
              <a:gd name="T47" fmla="*/ 7938 h 12"/>
              <a:gd name="T48" fmla="*/ 125412 w 142"/>
              <a:gd name="T49" fmla="*/ 6350 h 12"/>
              <a:gd name="T50" fmla="*/ 131762 w 142"/>
              <a:gd name="T51" fmla="*/ 3175 h 12"/>
              <a:gd name="T52" fmla="*/ 138112 w 142"/>
              <a:gd name="T53" fmla="*/ 1588 h 12"/>
              <a:gd name="T54" fmla="*/ 142875 w 142"/>
              <a:gd name="T55" fmla="*/ 1588 h 12"/>
              <a:gd name="T56" fmla="*/ 149225 w 142"/>
              <a:gd name="T57" fmla="*/ 0 h 12"/>
              <a:gd name="T58" fmla="*/ 155575 w 142"/>
              <a:gd name="T59" fmla="*/ 0 h 12"/>
              <a:gd name="T60" fmla="*/ 161925 w 142"/>
              <a:gd name="T61" fmla="*/ 0 h 12"/>
              <a:gd name="T62" fmla="*/ 176212 w 142"/>
              <a:gd name="T63" fmla="*/ 0 h 12"/>
              <a:gd name="T64" fmla="*/ 212725 w 142"/>
              <a:gd name="T65" fmla="*/ 0 h 12"/>
              <a:gd name="T66" fmla="*/ 214313 w 142"/>
              <a:gd name="T67" fmla="*/ 0 h 12"/>
              <a:gd name="T68" fmla="*/ 214313 w 142"/>
              <a:gd name="T69" fmla="*/ 1588 h 12"/>
              <a:gd name="T70" fmla="*/ 214313 w 142"/>
              <a:gd name="T71" fmla="*/ 4763 h 12"/>
              <a:gd name="T72" fmla="*/ 215900 w 142"/>
              <a:gd name="T73" fmla="*/ 4763 h 12"/>
              <a:gd name="T74" fmla="*/ 217488 w 142"/>
              <a:gd name="T75" fmla="*/ 6350 h 12"/>
              <a:gd name="T76" fmla="*/ 223838 w 142"/>
              <a:gd name="T77" fmla="*/ 7938 h 1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2"/>
              <a:gd name="T118" fmla="*/ 0 h 12"/>
              <a:gd name="T119" fmla="*/ 142 w 142"/>
              <a:gd name="T120" fmla="*/ 12 h 1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2" h="12">
                <a:moveTo>
                  <a:pt x="6" y="5"/>
                </a:moveTo>
                <a:lnTo>
                  <a:pt x="0" y="5"/>
                </a:lnTo>
                <a:lnTo>
                  <a:pt x="3" y="5"/>
                </a:lnTo>
                <a:lnTo>
                  <a:pt x="4" y="6"/>
                </a:lnTo>
                <a:lnTo>
                  <a:pt x="5" y="7"/>
                </a:lnTo>
                <a:lnTo>
                  <a:pt x="5" y="8"/>
                </a:lnTo>
                <a:lnTo>
                  <a:pt x="6" y="9"/>
                </a:lnTo>
                <a:lnTo>
                  <a:pt x="7" y="10"/>
                </a:lnTo>
                <a:lnTo>
                  <a:pt x="9" y="10"/>
                </a:lnTo>
                <a:lnTo>
                  <a:pt x="11" y="10"/>
                </a:lnTo>
                <a:lnTo>
                  <a:pt x="14" y="11"/>
                </a:lnTo>
                <a:lnTo>
                  <a:pt x="17" y="11"/>
                </a:lnTo>
                <a:lnTo>
                  <a:pt x="27" y="11"/>
                </a:lnTo>
                <a:lnTo>
                  <a:pt x="31" y="10"/>
                </a:lnTo>
                <a:lnTo>
                  <a:pt x="34" y="9"/>
                </a:lnTo>
                <a:lnTo>
                  <a:pt x="38" y="8"/>
                </a:lnTo>
                <a:lnTo>
                  <a:pt x="42" y="7"/>
                </a:lnTo>
                <a:lnTo>
                  <a:pt x="45" y="6"/>
                </a:lnTo>
                <a:lnTo>
                  <a:pt x="49" y="6"/>
                </a:lnTo>
                <a:lnTo>
                  <a:pt x="53" y="6"/>
                </a:lnTo>
                <a:lnTo>
                  <a:pt x="57" y="6"/>
                </a:lnTo>
                <a:lnTo>
                  <a:pt x="64" y="5"/>
                </a:lnTo>
                <a:lnTo>
                  <a:pt x="72" y="5"/>
                </a:lnTo>
                <a:lnTo>
                  <a:pt x="75" y="5"/>
                </a:lnTo>
                <a:lnTo>
                  <a:pt x="79" y="4"/>
                </a:lnTo>
                <a:lnTo>
                  <a:pt x="83" y="2"/>
                </a:lnTo>
                <a:lnTo>
                  <a:pt x="87" y="1"/>
                </a:lnTo>
                <a:lnTo>
                  <a:pt x="90" y="1"/>
                </a:lnTo>
                <a:lnTo>
                  <a:pt x="94" y="0"/>
                </a:lnTo>
                <a:lnTo>
                  <a:pt x="98" y="0"/>
                </a:lnTo>
                <a:lnTo>
                  <a:pt x="102" y="0"/>
                </a:lnTo>
                <a:lnTo>
                  <a:pt x="111" y="0"/>
                </a:lnTo>
                <a:lnTo>
                  <a:pt x="134" y="0"/>
                </a:lnTo>
                <a:lnTo>
                  <a:pt x="135" y="0"/>
                </a:lnTo>
                <a:lnTo>
                  <a:pt x="135" y="1"/>
                </a:lnTo>
                <a:lnTo>
                  <a:pt x="135" y="3"/>
                </a:lnTo>
                <a:lnTo>
                  <a:pt x="136" y="3"/>
                </a:lnTo>
                <a:lnTo>
                  <a:pt x="137" y="4"/>
                </a:lnTo>
                <a:lnTo>
                  <a:pt x="141" y="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868" name="SMARTPenAnnotation322"/>
          <p:cNvSpPr>
            <a:spLocks/>
          </p:cNvSpPr>
          <p:nvPr/>
        </p:nvSpPr>
        <p:spPr bwMode="auto">
          <a:xfrm>
            <a:off x="1973263" y="901700"/>
            <a:ext cx="188912" cy="11113"/>
          </a:xfrm>
          <a:custGeom>
            <a:avLst/>
            <a:gdLst>
              <a:gd name="T0" fmla="*/ 9525 w 119"/>
              <a:gd name="T1" fmla="*/ 9525 h 7"/>
              <a:gd name="T2" fmla="*/ 0 w 119"/>
              <a:gd name="T3" fmla="*/ 9525 h 7"/>
              <a:gd name="T4" fmla="*/ 82550 w 119"/>
              <a:gd name="T5" fmla="*/ 9525 h 7"/>
              <a:gd name="T6" fmla="*/ 85725 w 119"/>
              <a:gd name="T7" fmla="*/ 7938 h 7"/>
              <a:gd name="T8" fmla="*/ 92075 w 119"/>
              <a:gd name="T9" fmla="*/ 6350 h 7"/>
              <a:gd name="T10" fmla="*/ 96837 w 119"/>
              <a:gd name="T11" fmla="*/ 4763 h 7"/>
              <a:gd name="T12" fmla="*/ 101600 w 119"/>
              <a:gd name="T13" fmla="*/ 3175 h 7"/>
              <a:gd name="T14" fmla="*/ 107950 w 119"/>
              <a:gd name="T15" fmla="*/ 1588 h 7"/>
              <a:gd name="T16" fmla="*/ 114300 w 119"/>
              <a:gd name="T17" fmla="*/ 1588 h 7"/>
              <a:gd name="T18" fmla="*/ 119062 w 119"/>
              <a:gd name="T19" fmla="*/ 1588 h 7"/>
              <a:gd name="T20" fmla="*/ 122237 w 119"/>
              <a:gd name="T21" fmla="*/ 0 h 7"/>
              <a:gd name="T22" fmla="*/ 127000 w 119"/>
              <a:gd name="T23" fmla="*/ 0 h 7"/>
              <a:gd name="T24" fmla="*/ 131762 w 119"/>
              <a:gd name="T25" fmla="*/ 1588 h 7"/>
              <a:gd name="T26" fmla="*/ 136525 w 119"/>
              <a:gd name="T27" fmla="*/ 3175 h 7"/>
              <a:gd name="T28" fmla="*/ 141287 w 119"/>
              <a:gd name="T29" fmla="*/ 4763 h 7"/>
              <a:gd name="T30" fmla="*/ 146050 w 119"/>
              <a:gd name="T31" fmla="*/ 6350 h 7"/>
              <a:gd name="T32" fmla="*/ 149225 w 119"/>
              <a:gd name="T33" fmla="*/ 7938 h 7"/>
              <a:gd name="T34" fmla="*/ 153987 w 119"/>
              <a:gd name="T35" fmla="*/ 7938 h 7"/>
              <a:gd name="T36" fmla="*/ 157162 w 119"/>
              <a:gd name="T37" fmla="*/ 7938 h 7"/>
              <a:gd name="T38" fmla="*/ 160337 w 119"/>
              <a:gd name="T39" fmla="*/ 7938 h 7"/>
              <a:gd name="T40" fmla="*/ 168275 w 119"/>
              <a:gd name="T41" fmla="*/ 9525 h 7"/>
              <a:gd name="T42" fmla="*/ 171450 w 119"/>
              <a:gd name="T43" fmla="*/ 9525 h 7"/>
              <a:gd name="T44" fmla="*/ 187325 w 119"/>
              <a:gd name="T45" fmla="*/ 9525 h 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19"/>
              <a:gd name="T70" fmla="*/ 0 h 7"/>
              <a:gd name="T71" fmla="*/ 119 w 119"/>
              <a:gd name="T72" fmla="*/ 7 h 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19" h="7">
                <a:moveTo>
                  <a:pt x="6" y="6"/>
                </a:moveTo>
                <a:lnTo>
                  <a:pt x="0" y="6"/>
                </a:lnTo>
                <a:lnTo>
                  <a:pt x="52" y="6"/>
                </a:lnTo>
                <a:lnTo>
                  <a:pt x="54" y="5"/>
                </a:lnTo>
                <a:lnTo>
                  <a:pt x="58" y="4"/>
                </a:lnTo>
                <a:lnTo>
                  <a:pt x="61" y="3"/>
                </a:lnTo>
                <a:lnTo>
                  <a:pt x="64" y="2"/>
                </a:lnTo>
                <a:lnTo>
                  <a:pt x="68" y="1"/>
                </a:lnTo>
                <a:lnTo>
                  <a:pt x="72" y="1"/>
                </a:lnTo>
                <a:lnTo>
                  <a:pt x="75" y="1"/>
                </a:lnTo>
                <a:lnTo>
                  <a:pt x="77" y="0"/>
                </a:lnTo>
                <a:lnTo>
                  <a:pt x="80" y="0"/>
                </a:lnTo>
                <a:lnTo>
                  <a:pt x="83" y="1"/>
                </a:lnTo>
                <a:lnTo>
                  <a:pt x="86" y="2"/>
                </a:lnTo>
                <a:lnTo>
                  <a:pt x="89" y="3"/>
                </a:lnTo>
                <a:lnTo>
                  <a:pt x="92" y="4"/>
                </a:lnTo>
                <a:lnTo>
                  <a:pt x="94" y="5"/>
                </a:lnTo>
                <a:lnTo>
                  <a:pt x="97" y="5"/>
                </a:lnTo>
                <a:lnTo>
                  <a:pt x="99" y="5"/>
                </a:lnTo>
                <a:lnTo>
                  <a:pt x="101" y="5"/>
                </a:lnTo>
                <a:lnTo>
                  <a:pt x="106" y="6"/>
                </a:lnTo>
                <a:lnTo>
                  <a:pt x="108" y="6"/>
                </a:lnTo>
                <a:lnTo>
                  <a:pt x="118" y="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869" name="SMARTPenAnnotation323"/>
          <p:cNvSpPr>
            <a:spLocks/>
          </p:cNvSpPr>
          <p:nvPr/>
        </p:nvSpPr>
        <p:spPr bwMode="auto">
          <a:xfrm>
            <a:off x="1990725" y="990600"/>
            <a:ext cx="215900" cy="11113"/>
          </a:xfrm>
          <a:custGeom>
            <a:avLst/>
            <a:gdLst>
              <a:gd name="T0" fmla="*/ 9525 w 136"/>
              <a:gd name="T1" fmla="*/ 0 h 7"/>
              <a:gd name="T2" fmla="*/ 1588 w 136"/>
              <a:gd name="T3" fmla="*/ 0 h 7"/>
              <a:gd name="T4" fmla="*/ 1588 w 136"/>
              <a:gd name="T5" fmla="*/ 1588 h 7"/>
              <a:gd name="T6" fmla="*/ 0 w 136"/>
              <a:gd name="T7" fmla="*/ 3175 h 7"/>
              <a:gd name="T8" fmla="*/ 0 w 136"/>
              <a:gd name="T9" fmla="*/ 7938 h 7"/>
              <a:gd name="T10" fmla="*/ 1588 w 136"/>
              <a:gd name="T11" fmla="*/ 7938 h 7"/>
              <a:gd name="T12" fmla="*/ 3175 w 136"/>
              <a:gd name="T13" fmla="*/ 9525 h 7"/>
              <a:gd name="T14" fmla="*/ 7937 w 136"/>
              <a:gd name="T15" fmla="*/ 9525 h 7"/>
              <a:gd name="T16" fmla="*/ 14287 w 136"/>
              <a:gd name="T17" fmla="*/ 9525 h 7"/>
              <a:gd name="T18" fmla="*/ 214313 w 136"/>
              <a:gd name="T19" fmla="*/ 9525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6"/>
              <a:gd name="T31" fmla="*/ 0 h 7"/>
              <a:gd name="T32" fmla="*/ 136 w 136"/>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6" h="7">
                <a:moveTo>
                  <a:pt x="6" y="0"/>
                </a:moveTo>
                <a:lnTo>
                  <a:pt x="1" y="0"/>
                </a:lnTo>
                <a:lnTo>
                  <a:pt x="1" y="1"/>
                </a:lnTo>
                <a:lnTo>
                  <a:pt x="0" y="2"/>
                </a:lnTo>
                <a:lnTo>
                  <a:pt x="0" y="5"/>
                </a:lnTo>
                <a:lnTo>
                  <a:pt x="1" y="5"/>
                </a:lnTo>
                <a:lnTo>
                  <a:pt x="2" y="6"/>
                </a:lnTo>
                <a:lnTo>
                  <a:pt x="5" y="6"/>
                </a:lnTo>
                <a:lnTo>
                  <a:pt x="9" y="6"/>
                </a:lnTo>
                <a:lnTo>
                  <a:pt x="135" y="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870" name="SMARTPenAnnotation324"/>
          <p:cNvSpPr>
            <a:spLocks/>
          </p:cNvSpPr>
          <p:nvPr/>
        </p:nvSpPr>
        <p:spPr bwMode="auto">
          <a:xfrm>
            <a:off x="3116263" y="554038"/>
            <a:ext cx="117475" cy="304800"/>
          </a:xfrm>
          <a:custGeom>
            <a:avLst/>
            <a:gdLst>
              <a:gd name="T0" fmla="*/ 9525 w 74"/>
              <a:gd name="T1" fmla="*/ 7938 h 192"/>
              <a:gd name="T2" fmla="*/ 0 w 74"/>
              <a:gd name="T3" fmla="*/ 7938 h 192"/>
              <a:gd name="T4" fmla="*/ 3175 w 74"/>
              <a:gd name="T5" fmla="*/ 6350 h 192"/>
              <a:gd name="T6" fmla="*/ 9525 w 74"/>
              <a:gd name="T7" fmla="*/ 0 h 192"/>
              <a:gd name="T8" fmla="*/ 9525 w 74"/>
              <a:gd name="T9" fmla="*/ 20637 h 192"/>
              <a:gd name="T10" fmla="*/ 11112 w 74"/>
              <a:gd name="T11" fmla="*/ 28575 h 192"/>
              <a:gd name="T12" fmla="*/ 14288 w 74"/>
              <a:gd name="T13" fmla="*/ 34925 h 192"/>
              <a:gd name="T14" fmla="*/ 15875 w 74"/>
              <a:gd name="T15" fmla="*/ 39687 h 192"/>
              <a:gd name="T16" fmla="*/ 15875 w 74"/>
              <a:gd name="T17" fmla="*/ 44450 h 192"/>
              <a:gd name="T18" fmla="*/ 17462 w 74"/>
              <a:gd name="T19" fmla="*/ 50800 h 192"/>
              <a:gd name="T20" fmla="*/ 17462 w 74"/>
              <a:gd name="T21" fmla="*/ 57150 h 192"/>
              <a:gd name="T22" fmla="*/ 20637 w 74"/>
              <a:gd name="T23" fmla="*/ 61913 h 192"/>
              <a:gd name="T24" fmla="*/ 22225 w 74"/>
              <a:gd name="T25" fmla="*/ 68263 h 192"/>
              <a:gd name="T26" fmla="*/ 26988 w 74"/>
              <a:gd name="T27" fmla="*/ 82550 h 192"/>
              <a:gd name="T28" fmla="*/ 30162 w 74"/>
              <a:gd name="T29" fmla="*/ 90487 h 192"/>
              <a:gd name="T30" fmla="*/ 31750 w 74"/>
              <a:gd name="T31" fmla="*/ 98425 h 192"/>
              <a:gd name="T32" fmla="*/ 33337 w 74"/>
              <a:gd name="T33" fmla="*/ 104775 h 192"/>
              <a:gd name="T34" fmla="*/ 34925 w 74"/>
              <a:gd name="T35" fmla="*/ 111125 h 192"/>
              <a:gd name="T36" fmla="*/ 36512 w 74"/>
              <a:gd name="T37" fmla="*/ 119063 h 192"/>
              <a:gd name="T38" fmla="*/ 38100 w 74"/>
              <a:gd name="T39" fmla="*/ 127000 h 192"/>
              <a:gd name="T40" fmla="*/ 39687 w 74"/>
              <a:gd name="T41" fmla="*/ 134938 h 192"/>
              <a:gd name="T42" fmla="*/ 42862 w 74"/>
              <a:gd name="T43" fmla="*/ 142875 h 192"/>
              <a:gd name="T44" fmla="*/ 46037 w 74"/>
              <a:gd name="T45" fmla="*/ 149225 h 192"/>
              <a:gd name="T46" fmla="*/ 47625 w 74"/>
              <a:gd name="T47" fmla="*/ 155575 h 192"/>
              <a:gd name="T48" fmla="*/ 50800 w 74"/>
              <a:gd name="T49" fmla="*/ 163512 h 192"/>
              <a:gd name="T50" fmla="*/ 57150 w 74"/>
              <a:gd name="T51" fmla="*/ 179387 h 192"/>
              <a:gd name="T52" fmla="*/ 60325 w 74"/>
              <a:gd name="T53" fmla="*/ 187325 h 192"/>
              <a:gd name="T54" fmla="*/ 63500 w 74"/>
              <a:gd name="T55" fmla="*/ 193675 h 192"/>
              <a:gd name="T56" fmla="*/ 68262 w 74"/>
              <a:gd name="T57" fmla="*/ 206375 h 192"/>
              <a:gd name="T58" fmla="*/ 74612 w 74"/>
              <a:gd name="T59" fmla="*/ 219075 h 192"/>
              <a:gd name="T60" fmla="*/ 77787 w 74"/>
              <a:gd name="T61" fmla="*/ 223838 h 192"/>
              <a:gd name="T62" fmla="*/ 80962 w 74"/>
              <a:gd name="T63" fmla="*/ 228600 h 192"/>
              <a:gd name="T64" fmla="*/ 84137 w 74"/>
              <a:gd name="T65" fmla="*/ 233363 h 192"/>
              <a:gd name="T66" fmla="*/ 85725 w 74"/>
              <a:gd name="T67" fmla="*/ 238125 h 192"/>
              <a:gd name="T68" fmla="*/ 87312 w 74"/>
              <a:gd name="T69" fmla="*/ 242888 h 192"/>
              <a:gd name="T70" fmla="*/ 87312 w 74"/>
              <a:gd name="T71" fmla="*/ 247650 h 192"/>
              <a:gd name="T72" fmla="*/ 88900 w 74"/>
              <a:gd name="T73" fmla="*/ 252413 h 192"/>
              <a:gd name="T74" fmla="*/ 92075 w 74"/>
              <a:gd name="T75" fmla="*/ 257175 h 192"/>
              <a:gd name="T76" fmla="*/ 93662 w 74"/>
              <a:gd name="T77" fmla="*/ 260350 h 192"/>
              <a:gd name="T78" fmla="*/ 96837 w 74"/>
              <a:gd name="T79" fmla="*/ 263525 h 192"/>
              <a:gd name="T80" fmla="*/ 98425 w 74"/>
              <a:gd name="T81" fmla="*/ 266700 h 192"/>
              <a:gd name="T82" fmla="*/ 101600 w 74"/>
              <a:gd name="T83" fmla="*/ 269875 h 192"/>
              <a:gd name="T84" fmla="*/ 103188 w 74"/>
              <a:gd name="T85" fmla="*/ 273050 h 192"/>
              <a:gd name="T86" fmla="*/ 106363 w 74"/>
              <a:gd name="T87" fmla="*/ 279400 h 192"/>
              <a:gd name="T88" fmla="*/ 106363 w 74"/>
              <a:gd name="T89" fmla="*/ 288925 h 192"/>
              <a:gd name="T90" fmla="*/ 107950 w 74"/>
              <a:gd name="T91" fmla="*/ 290513 h 192"/>
              <a:gd name="T92" fmla="*/ 109538 w 74"/>
              <a:gd name="T93" fmla="*/ 293688 h 192"/>
              <a:gd name="T94" fmla="*/ 115888 w 74"/>
              <a:gd name="T95" fmla="*/ 303213 h 19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4"/>
              <a:gd name="T145" fmla="*/ 0 h 192"/>
              <a:gd name="T146" fmla="*/ 74 w 74"/>
              <a:gd name="T147" fmla="*/ 192 h 19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4" h="192">
                <a:moveTo>
                  <a:pt x="6" y="5"/>
                </a:moveTo>
                <a:lnTo>
                  <a:pt x="0" y="5"/>
                </a:lnTo>
                <a:lnTo>
                  <a:pt x="2" y="4"/>
                </a:lnTo>
                <a:lnTo>
                  <a:pt x="6" y="0"/>
                </a:lnTo>
                <a:lnTo>
                  <a:pt x="6" y="13"/>
                </a:lnTo>
                <a:lnTo>
                  <a:pt x="7" y="18"/>
                </a:lnTo>
                <a:lnTo>
                  <a:pt x="9" y="22"/>
                </a:lnTo>
                <a:lnTo>
                  <a:pt x="10" y="25"/>
                </a:lnTo>
                <a:lnTo>
                  <a:pt x="10" y="28"/>
                </a:lnTo>
                <a:lnTo>
                  <a:pt x="11" y="32"/>
                </a:lnTo>
                <a:lnTo>
                  <a:pt x="11" y="36"/>
                </a:lnTo>
                <a:lnTo>
                  <a:pt x="13" y="39"/>
                </a:lnTo>
                <a:lnTo>
                  <a:pt x="14" y="43"/>
                </a:lnTo>
                <a:lnTo>
                  <a:pt x="17" y="52"/>
                </a:lnTo>
                <a:lnTo>
                  <a:pt x="19" y="57"/>
                </a:lnTo>
                <a:lnTo>
                  <a:pt x="20" y="62"/>
                </a:lnTo>
                <a:lnTo>
                  <a:pt x="21" y="66"/>
                </a:lnTo>
                <a:lnTo>
                  <a:pt x="22" y="70"/>
                </a:lnTo>
                <a:lnTo>
                  <a:pt x="23" y="75"/>
                </a:lnTo>
                <a:lnTo>
                  <a:pt x="24" y="80"/>
                </a:lnTo>
                <a:lnTo>
                  <a:pt x="25" y="85"/>
                </a:lnTo>
                <a:lnTo>
                  <a:pt x="27" y="90"/>
                </a:lnTo>
                <a:lnTo>
                  <a:pt x="29" y="94"/>
                </a:lnTo>
                <a:lnTo>
                  <a:pt x="30" y="98"/>
                </a:lnTo>
                <a:lnTo>
                  <a:pt x="32" y="103"/>
                </a:lnTo>
                <a:lnTo>
                  <a:pt x="36" y="113"/>
                </a:lnTo>
                <a:lnTo>
                  <a:pt x="38" y="118"/>
                </a:lnTo>
                <a:lnTo>
                  <a:pt x="40" y="122"/>
                </a:lnTo>
                <a:lnTo>
                  <a:pt x="43" y="130"/>
                </a:lnTo>
                <a:lnTo>
                  <a:pt x="47" y="138"/>
                </a:lnTo>
                <a:lnTo>
                  <a:pt x="49" y="141"/>
                </a:lnTo>
                <a:lnTo>
                  <a:pt x="51" y="144"/>
                </a:lnTo>
                <a:lnTo>
                  <a:pt x="53" y="147"/>
                </a:lnTo>
                <a:lnTo>
                  <a:pt x="54" y="150"/>
                </a:lnTo>
                <a:lnTo>
                  <a:pt x="55" y="153"/>
                </a:lnTo>
                <a:lnTo>
                  <a:pt x="55" y="156"/>
                </a:lnTo>
                <a:lnTo>
                  <a:pt x="56" y="159"/>
                </a:lnTo>
                <a:lnTo>
                  <a:pt x="58" y="162"/>
                </a:lnTo>
                <a:lnTo>
                  <a:pt x="59" y="164"/>
                </a:lnTo>
                <a:lnTo>
                  <a:pt x="61" y="166"/>
                </a:lnTo>
                <a:lnTo>
                  <a:pt x="62" y="168"/>
                </a:lnTo>
                <a:lnTo>
                  <a:pt x="64" y="170"/>
                </a:lnTo>
                <a:lnTo>
                  <a:pt x="65" y="172"/>
                </a:lnTo>
                <a:lnTo>
                  <a:pt x="67" y="176"/>
                </a:lnTo>
                <a:lnTo>
                  <a:pt x="67" y="182"/>
                </a:lnTo>
                <a:lnTo>
                  <a:pt x="68" y="183"/>
                </a:lnTo>
                <a:lnTo>
                  <a:pt x="69" y="185"/>
                </a:lnTo>
                <a:lnTo>
                  <a:pt x="73" y="19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871" name="SMARTPenAnnotation325"/>
          <p:cNvSpPr>
            <a:spLocks/>
          </p:cNvSpPr>
          <p:nvPr/>
        </p:nvSpPr>
        <p:spPr bwMode="auto">
          <a:xfrm>
            <a:off x="3055938" y="581025"/>
            <a:ext cx="196850" cy="277813"/>
          </a:xfrm>
          <a:custGeom>
            <a:avLst/>
            <a:gdLst>
              <a:gd name="T0" fmla="*/ 195263 w 124"/>
              <a:gd name="T1" fmla="*/ 0 h 175"/>
              <a:gd name="T2" fmla="*/ 185738 w 124"/>
              <a:gd name="T3" fmla="*/ 0 h 175"/>
              <a:gd name="T4" fmla="*/ 177800 w 124"/>
              <a:gd name="T5" fmla="*/ 6350 h 175"/>
              <a:gd name="T6" fmla="*/ 174625 w 124"/>
              <a:gd name="T7" fmla="*/ 7938 h 175"/>
              <a:gd name="T8" fmla="*/ 171450 w 124"/>
              <a:gd name="T9" fmla="*/ 7938 h 175"/>
              <a:gd name="T10" fmla="*/ 171450 w 124"/>
              <a:gd name="T11" fmla="*/ 9525 h 175"/>
              <a:gd name="T12" fmla="*/ 169863 w 124"/>
              <a:gd name="T13" fmla="*/ 11113 h 175"/>
              <a:gd name="T14" fmla="*/ 168275 w 124"/>
              <a:gd name="T15" fmla="*/ 12700 h 175"/>
              <a:gd name="T16" fmla="*/ 165100 w 124"/>
              <a:gd name="T17" fmla="*/ 17463 h 175"/>
              <a:gd name="T18" fmla="*/ 163513 w 124"/>
              <a:gd name="T19" fmla="*/ 20638 h 175"/>
              <a:gd name="T20" fmla="*/ 161925 w 124"/>
              <a:gd name="T21" fmla="*/ 23813 h 175"/>
              <a:gd name="T22" fmla="*/ 160338 w 124"/>
              <a:gd name="T23" fmla="*/ 28575 h 175"/>
              <a:gd name="T24" fmla="*/ 157163 w 124"/>
              <a:gd name="T25" fmla="*/ 34925 h 175"/>
              <a:gd name="T26" fmla="*/ 152400 w 124"/>
              <a:gd name="T27" fmla="*/ 42863 h 175"/>
              <a:gd name="T28" fmla="*/ 149225 w 124"/>
              <a:gd name="T29" fmla="*/ 46038 h 175"/>
              <a:gd name="T30" fmla="*/ 146050 w 124"/>
              <a:gd name="T31" fmla="*/ 52388 h 175"/>
              <a:gd name="T32" fmla="*/ 142875 w 124"/>
              <a:gd name="T33" fmla="*/ 60325 h 175"/>
              <a:gd name="T34" fmla="*/ 141288 w 124"/>
              <a:gd name="T35" fmla="*/ 68263 h 175"/>
              <a:gd name="T36" fmla="*/ 139700 w 124"/>
              <a:gd name="T37" fmla="*/ 73025 h 175"/>
              <a:gd name="T38" fmla="*/ 136525 w 124"/>
              <a:gd name="T39" fmla="*/ 77788 h 175"/>
              <a:gd name="T40" fmla="*/ 131763 w 124"/>
              <a:gd name="T41" fmla="*/ 88900 h 175"/>
              <a:gd name="T42" fmla="*/ 111125 w 124"/>
              <a:gd name="T43" fmla="*/ 130175 h 175"/>
              <a:gd name="T44" fmla="*/ 106363 w 124"/>
              <a:gd name="T45" fmla="*/ 136525 h 175"/>
              <a:gd name="T46" fmla="*/ 103188 w 124"/>
              <a:gd name="T47" fmla="*/ 142875 h 175"/>
              <a:gd name="T48" fmla="*/ 96838 w 124"/>
              <a:gd name="T49" fmla="*/ 147638 h 175"/>
              <a:gd name="T50" fmla="*/ 93663 w 124"/>
              <a:gd name="T51" fmla="*/ 153988 h 175"/>
              <a:gd name="T52" fmla="*/ 88900 w 124"/>
              <a:gd name="T53" fmla="*/ 160338 h 175"/>
              <a:gd name="T54" fmla="*/ 85725 w 124"/>
              <a:gd name="T55" fmla="*/ 166688 h 175"/>
              <a:gd name="T56" fmla="*/ 82550 w 124"/>
              <a:gd name="T57" fmla="*/ 171450 h 175"/>
              <a:gd name="T58" fmla="*/ 76200 w 124"/>
              <a:gd name="T59" fmla="*/ 184150 h 175"/>
              <a:gd name="T60" fmla="*/ 66675 w 124"/>
              <a:gd name="T61" fmla="*/ 201613 h 175"/>
              <a:gd name="T62" fmla="*/ 61913 w 124"/>
              <a:gd name="T63" fmla="*/ 207963 h 175"/>
              <a:gd name="T64" fmla="*/ 57150 w 124"/>
              <a:gd name="T65" fmla="*/ 214313 h 175"/>
              <a:gd name="T66" fmla="*/ 52388 w 124"/>
              <a:gd name="T67" fmla="*/ 219075 h 175"/>
              <a:gd name="T68" fmla="*/ 49213 w 124"/>
              <a:gd name="T69" fmla="*/ 225425 h 175"/>
              <a:gd name="T70" fmla="*/ 41275 w 124"/>
              <a:gd name="T71" fmla="*/ 233363 h 175"/>
              <a:gd name="T72" fmla="*/ 31750 w 124"/>
              <a:gd name="T73" fmla="*/ 242888 h 175"/>
              <a:gd name="T74" fmla="*/ 12700 w 124"/>
              <a:gd name="T75" fmla="*/ 261938 h 175"/>
              <a:gd name="T76" fmla="*/ 11113 w 124"/>
              <a:gd name="T77" fmla="*/ 263525 h 175"/>
              <a:gd name="T78" fmla="*/ 7938 w 124"/>
              <a:gd name="T79" fmla="*/ 271463 h 175"/>
              <a:gd name="T80" fmla="*/ 7938 w 124"/>
              <a:gd name="T81" fmla="*/ 274638 h 175"/>
              <a:gd name="T82" fmla="*/ 6350 w 124"/>
              <a:gd name="T83" fmla="*/ 274638 h 175"/>
              <a:gd name="T84" fmla="*/ 1588 w 124"/>
              <a:gd name="T85" fmla="*/ 276225 h 175"/>
              <a:gd name="T86" fmla="*/ 0 w 124"/>
              <a:gd name="T87" fmla="*/ 276225 h 175"/>
              <a:gd name="T88" fmla="*/ 4763 w 124"/>
              <a:gd name="T89" fmla="*/ 276225 h 175"/>
              <a:gd name="T90" fmla="*/ 6350 w 124"/>
              <a:gd name="T91" fmla="*/ 276225 h 17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4"/>
              <a:gd name="T139" fmla="*/ 0 h 175"/>
              <a:gd name="T140" fmla="*/ 124 w 124"/>
              <a:gd name="T141" fmla="*/ 175 h 17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4" h="175">
                <a:moveTo>
                  <a:pt x="123" y="0"/>
                </a:moveTo>
                <a:lnTo>
                  <a:pt x="117" y="0"/>
                </a:lnTo>
                <a:lnTo>
                  <a:pt x="112" y="4"/>
                </a:lnTo>
                <a:lnTo>
                  <a:pt x="110" y="5"/>
                </a:lnTo>
                <a:lnTo>
                  <a:pt x="108" y="5"/>
                </a:lnTo>
                <a:lnTo>
                  <a:pt x="108" y="6"/>
                </a:lnTo>
                <a:lnTo>
                  <a:pt x="107" y="7"/>
                </a:lnTo>
                <a:lnTo>
                  <a:pt x="106" y="8"/>
                </a:lnTo>
                <a:lnTo>
                  <a:pt x="104" y="11"/>
                </a:lnTo>
                <a:lnTo>
                  <a:pt x="103" y="13"/>
                </a:lnTo>
                <a:lnTo>
                  <a:pt x="102" y="15"/>
                </a:lnTo>
                <a:lnTo>
                  <a:pt x="101" y="18"/>
                </a:lnTo>
                <a:lnTo>
                  <a:pt x="99" y="22"/>
                </a:lnTo>
                <a:lnTo>
                  <a:pt x="96" y="27"/>
                </a:lnTo>
                <a:lnTo>
                  <a:pt x="94" y="29"/>
                </a:lnTo>
                <a:lnTo>
                  <a:pt x="92" y="33"/>
                </a:lnTo>
                <a:lnTo>
                  <a:pt x="90" y="38"/>
                </a:lnTo>
                <a:lnTo>
                  <a:pt x="89" y="43"/>
                </a:lnTo>
                <a:lnTo>
                  <a:pt x="88" y="46"/>
                </a:lnTo>
                <a:lnTo>
                  <a:pt x="86" y="49"/>
                </a:lnTo>
                <a:lnTo>
                  <a:pt x="83" y="56"/>
                </a:lnTo>
                <a:lnTo>
                  <a:pt x="70" y="82"/>
                </a:lnTo>
                <a:lnTo>
                  <a:pt x="67" y="86"/>
                </a:lnTo>
                <a:lnTo>
                  <a:pt x="65" y="90"/>
                </a:lnTo>
                <a:lnTo>
                  <a:pt x="61" y="93"/>
                </a:lnTo>
                <a:lnTo>
                  <a:pt x="59" y="97"/>
                </a:lnTo>
                <a:lnTo>
                  <a:pt x="56" y="101"/>
                </a:lnTo>
                <a:lnTo>
                  <a:pt x="54" y="105"/>
                </a:lnTo>
                <a:lnTo>
                  <a:pt x="52" y="108"/>
                </a:lnTo>
                <a:lnTo>
                  <a:pt x="48" y="116"/>
                </a:lnTo>
                <a:lnTo>
                  <a:pt x="42" y="127"/>
                </a:lnTo>
                <a:lnTo>
                  <a:pt x="39" y="131"/>
                </a:lnTo>
                <a:lnTo>
                  <a:pt x="36" y="135"/>
                </a:lnTo>
                <a:lnTo>
                  <a:pt x="33" y="138"/>
                </a:lnTo>
                <a:lnTo>
                  <a:pt x="31" y="142"/>
                </a:lnTo>
                <a:lnTo>
                  <a:pt x="26" y="147"/>
                </a:lnTo>
                <a:lnTo>
                  <a:pt x="20" y="153"/>
                </a:lnTo>
                <a:lnTo>
                  <a:pt x="8" y="165"/>
                </a:lnTo>
                <a:lnTo>
                  <a:pt x="7" y="166"/>
                </a:lnTo>
                <a:lnTo>
                  <a:pt x="5" y="171"/>
                </a:lnTo>
                <a:lnTo>
                  <a:pt x="5" y="173"/>
                </a:lnTo>
                <a:lnTo>
                  <a:pt x="4" y="173"/>
                </a:lnTo>
                <a:lnTo>
                  <a:pt x="1" y="174"/>
                </a:lnTo>
                <a:lnTo>
                  <a:pt x="0" y="174"/>
                </a:lnTo>
                <a:lnTo>
                  <a:pt x="3" y="174"/>
                </a:lnTo>
                <a:lnTo>
                  <a:pt x="4" y="174"/>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872" name="SMARTPenAnnotation326"/>
          <p:cNvSpPr>
            <a:spLocks/>
          </p:cNvSpPr>
          <p:nvPr/>
        </p:nvSpPr>
        <p:spPr bwMode="auto">
          <a:xfrm>
            <a:off x="3108325" y="517525"/>
            <a:ext cx="260350" cy="11113"/>
          </a:xfrm>
          <a:custGeom>
            <a:avLst/>
            <a:gdLst>
              <a:gd name="T0" fmla="*/ 0 w 164"/>
              <a:gd name="T1" fmla="*/ 0 h 7"/>
              <a:gd name="T2" fmla="*/ 6350 w 164"/>
              <a:gd name="T3" fmla="*/ 0 h 7"/>
              <a:gd name="T4" fmla="*/ 7938 w 164"/>
              <a:gd name="T5" fmla="*/ 1588 h 7"/>
              <a:gd name="T6" fmla="*/ 9525 w 164"/>
              <a:gd name="T7" fmla="*/ 3175 h 7"/>
              <a:gd name="T8" fmla="*/ 12700 w 164"/>
              <a:gd name="T9" fmla="*/ 4763 h 7"/>
              <a:gd name="T10" fmla="*/ 15875 w 164"/>
              <a:gd name="T11" fmla="*/ 6350 h 7"/>
              <a:gd name="T12" fmla="*/ 20637 w 164"/>
              <a:gd name="T13" fmla="*/ 7938 h 7"/>
              <a:gd name="T14" fmla="*/ 25400 w 164"/>
              <a:gd name="T15" fmla="*/ 7938 h 7"/>
              <a:gd name="T16" fmla="*/ 30163 w 164"/>
              <a:gd name="T17" fmla="*/ 7938 h 7"/>
              <a:gd name="T18" fmla="*/ 36512 w 164"/>
              <a:gd name="T19" fmla="*/ 9525 h 7"/>
              <a:gd name="T20" fmla="*/ 47625 w 164"/>
              <a:gd name="T21" fmla="*/ 9525 h 7"/>
              <a:gd name="T22" fmla="*/ 76200 w 164"/>
              <a:gd name="T23" fmla="*/ 9525 h 7"/>
              <a:gd name="T24" fmla="*/ 84137 w 164"/>
              <a:gd name="T25" fmla="*/ 7938 h 7"/>
              <a:gd name="T26" fmla="*/ 90487 w 164"/>
              <a:gd name="T27" fmla="*/ 6350 h 7"/>
              <a:gd name="T28" fmla="*/ 98425 w 164"/>
              <a:gd name="T29" fmla="*/ 4763 h 7"/>
              <a:gd name="T30" fmla="*/ 107950 w 164"/>
              <a:gd name="T31" fmla="*/ 3175 h 7"/>
              <a:gd name="T32" fmla="*/ 115888 w 164"/>
              <a:gd name="T33" fmla="*/ 1588 h 7"/>
              <a:gd name="T34" fmla="*/ 125413 w 164"/>
              <a:gd name="T35" fmla="*/ 1588 h 7"/>
              <a:gd name="T36" fmla="*/ 133350 w 164"/>
              <a:gd name="T37" fmla="*/ 1588 h 7"/>
              <a:gd name="T38" fmla="*/ 150812 w 164"/>
              <a:gd name="T39" fmla="*/ 0 h 7"/>
              <a:gd name="T40" fmla="*/ 198437 w 164"/>
              <a:gd name="T41" fmla="*/ 0 h 7"/>
              <a:gd name="T42" fmla="*/ 258763 w 164"/>
              <a:gd name="T43" fmla="*/ 0 h 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64"/>
              <a:gd name="T67" fmla="*/ 0 h 7"/>
              <a:gd name="T68" fmla="*/ 164 w 164"/>
              <a:gd name="T69" fmla="*/ 7 h 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64" h="7">
                <a:moveTo>
                  <a:pt x="0" y="0"/>
                </a:moveTo>
                <a:lnTo>
                  <a:pt x="4" y="0"/>
                </a:lnTo>
                <a:lnTo>
                  <a:pt x="5" y="1"/>
                </a:lnTo>
                <a:lnTo>
                  <a:pt x="6" y="2"/>
                </a:lnTo>
                <a:lnTo>
                  <a:pt x="8" y="3"/>
                </a:lnTo>
                <a:lnTo>
                  <a:pt x="10" y="4"/>
                </a:lnTo>
                <a:lnTo>
                  <a:pt x="13" y="5"/>
                </a:lnTo>
                <a:lnTo>
                  <a:pt x="16" y="5"/>
                </a:lnTo>
                <a:lnTo>
                  <a:pt x="19" y="5"/>
                </a:lnTo>
                <a:lnTo>
                  <a:pt x="23" y="6"/>
                </a:lnTo>
                <a:lnTo>
                  <a:pt x="30" y="6"/>
                </a:lnTo>
                <a:lnTo>
                  <a:pt x="48" y="6"/>
                </a:lnTo>
                <a:lnTo>
                  <a:pt x="53" y="5"/>
                </a:lnTo>
                <a:lnTo>
                  <a:pt x="57" y="4"/>
                </a:lnTo>
                <a:lnTo>
                  <a:pt x="62" y="3"/>
                </a:lnTo>
                <a:lnTo>
                  <a:pt x="68" y="2"/>
                </a:lnTo>
                <a:lnTo>
                  <a:pt x="73" y="1"/>
                </a:lnTo>
                <a:lnTo>
                  <a:pt x="79" y="1"/>
                </a:lnTo>
                <a:lnTo>
                  <a:pt x="84" y="1"/>
                </a:lnTo>
                <a:lnTo>
                  <a:pt x="95" y="0"/>
                </a:lnTo>
                <a:lnTo>
                  <a:pt x="125" y="0"/>
                </a:lnTo>
                <a:lnTo>
                  <a:pt x="163" y="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873" name="SMARTPenAnnotation327"/>
          <p:cNvSpPr>
            <a:spLocks/>
          </p:cNvSpPr>
          <p:nvPr/>
        </p:nvSpPr>
        <p:spPr bwMode="auto">
          <a:xfrm>
            <a:off x="3411538" y="758825"/>
            <a:ext cx="314325" cy="11113"/>
          </a:xfrm>
          <a:custGeom>
            <a:avLst/>
            <a:gdLst>
              <a:gd name="T0" fmla="*/ 0 w 198"/>
              <a:gd name="T1" fmla="*/ 9525 h 7"/>
              <a:gd name="T2" fmla="*/ 42862 w 198"/>
              <a:gd name="T3" fmla="*/ 9525 h 7"/>
              <a:gd name="T4" fmla="*/ 49212 w 198"/>
              <a:gd name="T5" fmla="*/ 7938 h 7"/>
              <a:gd name="T6" fmla="*/ 57150 w 198"/>
              <a:gd name="T7" fmla="*/ 6350 h 7"/>
              <a:gd name="T8" fmla="*/ 65088 w 198"/>
              <a:gd name="T9" fmla="*/ 4763 h 7"/>
              <a:gd name="T10" fmla="*/ 71438 w 198"/>
              <a:gd name="T11" fmla="*/ 3175 h 7"/>
              <a:gd name="T12" fmla="*/ 77788 w 198"/>
              <a:gd name="T13" fmla="*/ 1588 h 7"/>
              <a:gd name="T14" fmla="*/ 84137 w 198"/>
              <a:gd name="T15" fmla="*/ 1588 h 7"/>
              <a:gd name="T16" fmla="*/ 92075 w 198"/>
              <a:gd name="T17" fmla="*/ 1588 h 7"/>
              <a:gd name="T18" fmla="*/ 107950 w 198"/>
              <a:gd name="T19" fmla="*/ 0 h 7"/>
              <a:gd name="T20" fmla="*/ 187325 w 198"/>
              <a:gd name="T21" fmla="*/ 0 h 7"/>
              <a:gd name="T22" fmla="*/ 246063 w 198"/>
              <a:gd name="T23" fmla="*/ 0 h 7"/>
              <a:gd name="T24" fmla="*/ 250825 w 198"/>
              <a:gd name="T25" fmla="*/ 1588 h 7"/>
              <a:gd name="T26" fmla="*/ 255588 w 198"/>
              <a:gd name="T27" fmla="*/ 3175 h 7"/>
              <a:gd name="T28" fmla="*/ 260350 w 198"/>
              <a:gd name="T29" fmla="*/ 4763 h 7"/>
              <a:gd name="T30" fmla="*/ 263525 w 198"/>
              <a:gd name="T31" fmla="*/ 6350 h 7"/>
              <a:gd name="T32" fmla="*/ 269875 w 198"/>
              <a:gd name="T33" fmla="*/ 7938 h 7"/>
              <a:gd name="T34" fmla="*/ 282575 w 198"/>
              <a:gd name="T35" fmla="*/ 9525 h 7"/>
              <a:gd name="T36" fmla="*/ 288925 w 198"/>
              <a:gd name="T37" fmla="*/ 9525 h 7"/>
              <a:gd name="T38" fmla="*/ 312738 w 198"/>
              <a:gd name="T39" fmla="*/ 9525 h 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8"/>
              <a:gd name="T61" fmla="*/ 0 h 7"/>
              <a:gd name="T62" fmla="*/ 198 w 198"/>
              <a:gd name="T63" fmla="*/ 7 h 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8" h="7">
                <a:moveTo>
                  <a:pt x="0" y="6"/>
                </a:moveTo>
                <a:lnTo>
                  <a:pt x="27" y="6"/>
                </a:lnTo>
                <a:lnTo>
                  <a:pt x="31" y="5"/>
                </a:lnTo>
                <a:lnTo>
                  <a:pt x="36" y="4"/>
                </a:lnTo>
                <a:lnTo>
                  <a:pt x="41" y="3"/>
                </a:lnTo>
                <a:lnTo>
                  <a:pt x="45" y="2"/>
                </a:lnTo>
                <a:lnTo>
                  <a:pt x="49" y="1"/>
                </a:lnTo>
                <a:lnTo>
                  <a:pt x="53" y="1"/>
                </a:lnTo>
                <a:lnTo>
                  <a:pt x="58" y="1"/>
                </a:lnTo>
                <a:lnTo>
                  <a:pt x="68" y="0"/>
                </a:lnTo>
                <a:lnTo>
                  <a:pt x="118" y="0"/>
                </a:lnTo>
                <a:lnTo>
                  <a:pt x="155" y="0"/>
                </a:lnTo>
                <a:lnTo>
                  <a:pt x="158" y="1"/>
                </a:lnTo>
                <a:lnTo>
                  <a:pt x="161" y="2"/>
                </a:lnTo>
                <a:lnTo>
                  <a:pt x="164" y="3"/>
                </a:lnTo>
                <a:lnTo>
                  <a:pt x="166" y="4"/>
                </a:lnTo>
                <a:lnTo>
                  <a:pt x="170" y="5"/>
                </a:lnTo>
                <a:lnTo>
                  <a:pt x="178" y="6"/>
                </a:lnTo>
                <a:lnTo>
                  <a:pt x="182" y="6"/>
                </a:lnTo>
                <a:lnTo>
                  <a:pt x="197" y="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874" name="SMARTPenAnnotation328"/>
          <p:cNvSpPr>
            <a:spLocks/>
          </p:cNvSpPr>
          <p:nvPr/>
        </p:nvSpPr>
        <p:spPr bwMode="auto">
          <a:xfrm>
            <a:off x="3795713" y="561975"/>
            <a:ext cx="161925" cy="287338"/>
          </a:xfrm>
          <a:custGeom>
            <a:avLst/>
            <a:gdLst>
              <a:gd name="T0" fmla="*/ 7938 w 102"/>
              <a:gd name="T1" fmla="*/ 0 h 181"/>
              <a:gd name="T2" fmla="*/ 0 w 102"/>
              <a:gd name="T3" fmla="*/ 0 h 181"/>
              <a:gd name="T4" fmla="*/ 7938 w 102"/>
              <a:gd name="T5" fmla="*/ 0 h 181"/>
              <a:gd name="T6" fmla="*/ 7938 w 102"/>
              <a:gd name="T7" fmla="*/ 7938 h 181"/>
              <a:gd name="T8" fmla="*/ 7938 w 102"/>
              <a:gd name="T9" fmla="*/ 14288 h 181"/>
              <a:gd name="T10" fmla="*/ 9525 w 102"/>
              <a:gd name="T11" fmla="*/ 15875 h 181"/>
              <a:gd name="T12" fmla="*/ 12700 w 102"/>
              <a:gd name="T13" fmla="*/ 22225 h 181"/>
              <a:gd name="T14" fmla="*/ 14288 w 102"/>
              <a:gd name="T15" fmla="*/ 25400 h 181"/>
              <a:gd name="T16" fmla="*/ 15875 w 102"/>
              <a:gd name="T17" fmla="*/ 30163 h 181"/>
              <a:gd name="T18" fmla="*/ 15875 w 102"/>
              <a:gd name="T19" fmla="*/ 34925 h 181"/>
              <a:gd name="T20" fmla="*/ 17463 w 102"/>
              <a:gd name="T21" fmla="*/ 41275 h 181"/>
              <a:gd name="T22" fmla="*/ 19050 w 102"/>
              <a:gd name="T23" fmla="*/ 46038 h 181"/>
              <a:gd name="T24" fmla="*/ 22225 w 102"/>
              <a:gd name="T25" fmla="*/ 52388 h 181"/>
              <a:gd name="T26" fmla="*/ 23812 w 102"/>
              <a:gd name="T27" fmla="*/ 57150 h 181"/>
              <a:gd name="T28" fmla="*/ 30163 w 102"/>
              <a:gd name="T29" fmla="*/ 69850 h 181"/>
              <a:gd name="T30" fmla="*/ 33338 w 102"/>
              <a:gd name="T31" fmla="*/ 74613 h 181"/>
              <a:gd name="T32" fmla="*/ 38100 w 102"/>
              <a:gd name="T33" fmla="*/ 80963 h 181"/>
              <a:gd name="T34" fmla="*/ 42862 w 102"/>
              <a:gd name="T35" fmla="*/ 87313 h 181"/>
              <a:gd name="T36" fmla="*/ 47625 w 102"/>
              <a:gd name="T37" fmla="*/ 93663 h 181"/>
              <a:gd name="T38" fmla="*/ 50800 w 102"/>
              <a:gd name="T39" fmla="*/ 98425 h 181"/>
              <a:gd name="T40" fmla="*/ 53975 w 102"/>
              <a:gd name="T41" fmla="*/ 104775 h 181"/>
              <a:gd name="T42" fmla="*/ 58738 w 102"/>
              <a:gd name="T43" fmla="*/ 111125 h 181"/>
              <a:gd name="T44" fmla="*/ 65088 w 102"/>
              <a:gd name="T45" fmla="*/ 122238 h 181"/>
              <a:gd name="T46" fmla="*/ 82550 w 102"/>
              <a:gd name="T47" fmla="*/ 158750 h 181"/>
              <a:gd name="T48" fmla="*/ 87312 w 102"/>
              <a:gd name="T49" fmla="*/ 165100 h 181"/>
              <a:gd name="T50" fmla="*/ 92075 w 102"/>
              <a:gd name="T51" fmla="*/ 169863 h 181"/>
              <a:gd name="T52" fmla="*/ 96837 w 102"/>
              <a:gd name="T53" fmla="*/ 176213 h 181"/>
              <a:gd name="T54" fmla="*/ 100012 w 102"/>
              <a:gd name="T55" fmla="*/ 182563 h 181"/>
              <a:gd name="T56" fmla="*/ 104775 w 102"/>
              <a:gd name="T57" fmla="*/ 188913 h 181"/>
              <a:gd name="T58" fmla="*/ 107950 w 102"/>
              <a:gd name="T59" fmla="*/ 193675 h 181"/>
              <a:gd name="T60" fmla="*/ 111125 w 102"/>
              <a:gd name="T61" fmla="*/ 200025 h 181"/>
              <a:gd name="T62" fmla="*/ 117475 w 102"/>
              <a:gd name="T63" fmla="*/ 212725 h 181"/>
              <a:gd name="T64" fmla="*/ 120650 w 102"/>
              <a:gd name="T65" fmla="*/ 217488 h 181"/>
              <a:gd name="T66" fmla="*/ 123825 w 102"/>
              <a:gd name="T67" fmla="*/ 220663 h 181"/>
              <a:gd name="T68" fmla="*/ 127000 w 102"/>
              <a:gd name="T69" fmla="*/ 225425 h 181"/>
              <a:gd name="T70" fmla="*/ 130175 w 102"/>
              <a:gd name="T71" fmla="*/ 228600 h 181"/>
              <a:gd name="T72" fmla="*/ 133350 w 102"/>
              <a:gd name="T73" fmla="*/ 231775 h 181"/>
              <a:gd name="T74" fmla="*/ 136525 w 102"/>
              <a:gd name="T75" fmla="*/ 234950 h 181"/>
              <a:gd name="T76" fmla="*/ 139700 w 102"/>
              <a:gd name="T77" fmla="*/ 239713 h 181"/>
              <a:gd name="T78" fmla="*/ 142875 w 102"/>
              <a:gd name="T79" fmla="*/ 244475 h 181"/>
              <a:gd name="T80" fmla="*/ 144463 w 102"/>
              <a:gd name="T81" fmla="*/ 249238 h 181"/>
              <a:gd name="T82" fmla="*/ 149225 w 102"/>
              <a:gd name="T83" fmla="*/ 257175 h 181"/>
              <a:gd name="T84" fmla="*/ 150813 w 102"/>
              <a:gd name="T85" fmla="*/ 266700 h 181"/>
              <a:gd name="T86" fmla="*/ 153988 w 102"/>
              <a:gd name="T87" fmla="*/ 269875 h 181"/>
              <a:gd name="T88" fmla="*/ 158750 w 102"/>
              <a:gd name="T89" fmla="*/ 276225 h 181"/>
              <a:gd name="T90" fmla="*/ 160338 w 102"/>
              <a:gd name="T91" fmla="*/ 279400 h 181"/>
              <a:gd name="T92" fmla="*/ 160338 w 102"/>
              <a:gd name="T93" fmla="*/ 285750 h 18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2"/>
              <a:gd name="T142" fmla="*/ 0 h 181"/>
              <a:gd name="T143" fmla="*/ 102 w 102"/>
              <a:gd name="T144" fmla="*/ 181 h 18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2" h="181">
                <a:moveTo>
                  <a:pt x="5" y="0"/>
                </a:moveTo>
                <a:lnTo>
                  <a:pt x="0" y="0"/>
                </a:lnTo>
                <a:lnTo>
                  <a:pt x="5" y="0"/>
                </a:lnTo>
                <a:lnTo>
                  <a:pt x="5" y="5"/>
                </a:lnTo>
                <a:lnTo>
                  <a:pt x="5" y="9"/>
                </a:lnTo>
                <a:lnTo>
                  <a:pt x="6" y="10"/>
                </a:lnTo>
                <a:lnTo>
                  <a:pt x="8" y="14"/>
                </a:lnTo>
                <a:lnTo>
                  <a:pt x="9" y="16"/>
                </a:lnTo>
                <a:lnTo>
                  <a:pt x="10" y="19"/>
                </a:lnTo>
                <a:lnTo>
                  <a:pt x="10" y="22"/>
                </a:lnTo>
                <a:lnTo>
                  <a:pt x="11" y="26"/>
                </a:lnTo>
                <a:lnTo>
                  <a:pt x="12" y="29"/>
                </a:lnTo>
                <a:lnTo>
                  <a:pt x="14" y="33"/>
                </a:lnTo>
                <a:lnTo>
                  <a:pt x="15" y="36"/>
                </a:lnTo>
                <a:lnTo>
                  <a:pt x="19" y="44"/>
                </a:lnTo>
                <a:lnTo>
                  <a:pt x="21" y="47"/>
                </a:lnTo>
                <a:lnTo>
                  <a:pt x="24" y="51"/>
                </a:lnTo>
                <a:lnTo>
                  <a:pt x="27" y="55"/>
                </a:lnTo>
                <a:lnTo>
                  <a:pt x="30" y="59"/>
                </a:lnTo>
                <a:lnTo>
                  <a:pt x="32" y="62"/>
                </a:lnTo>
                <a:lnTo>
                  <a:pt x="34" y="66"/>
                </a:lnTo>
                <a:lnTo>
                  <a:pt x="37" y="70"/>
                </a:lnTo>
                <a:lnTo>
                  <a:pt x="41" y="77"/>
                </a:lnTo>
                <a:lnTo>
                  <a:pt x="52" y="100"/>
                </a:lnTo>
                <a:lnTo>
                  <a:pt x="55" y="104"/>
                </a:lnTo>
                <a:lnTo>
                  <a:pt x="58" y="107"/>
                </a:lnTo>
                <a:lnTo>
                  <a:pt x="61" y="111"/>
                </a:lnTo>
                <a:lnTo>
                  <a:pt x="63" y="115"/>
                </a:lnTo>
                <a:lnTo>
                  <a:pt x="66" y="119"/>
                </a:lnTo>
                <a:lnTo>
                  <a:pt x="68" y="122"/>
                </a:lnTo>
                <a:lnTo>
                  <a:pt x="70" y="126"/>
                </a:lnTo>
                <a:lnTo>
                  <a:pt x="74" y="134"/>
                </a:lnTo>
                <a:lnTo>
                  <a:pt x="76" y="137"/>
                </a:lnTo>
                <a:lnTo>
                  <a:pt x="78" y="139"/>
                </a:lnTo>
                <a:lnTo>
                  <a:pt x="80" y="142"/>
                </a:lnTo>
                <a:lnTo>
                  <a:pt x="82" y="144"/>
                </a:lnTo>
                <a:lnTo>
                  <a:pt x="84" y="146"/>
                </a:lnTo>
                <a:lnTo>
                  <a:pt x="86" y="148"/>
                </a:lnTo>
                <a:lnTo>
                  <a:pt x="88" y="151"/>
                </a:lnTo>
                <a:lnTo>
                  <a:pt x="90" y="154"/>
                </a:lnTo>
                <a:lnTo>
                  <a:pt x="91" y="157"/>
                </a:lnTo>
                <a:lnTo>
                  <a:pt x="94" y="162"/>
                </a:lnTo>
                <a:lnTo>
                  <a:pt x="95" y="168"/>
                </a:lnTo>
                <a:lnTo>
                  <a:pt x="97" y="170"/>
                </a:lnTo>
                <a:lnTo>
                  <a:pt x="100" y="174"/>
                </a:lnTo>
                <a:lnTo>
                  <a:pt x="101" y="176"/>
                </a:lnTo>
                <a:lnTo>
                  <a:pt x="101" y="18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875" name="SMARTPenAnnotation329"/>
          <p:cNvSpPr>
            <a:spLocks/>
          </p:cNvSpPr>
          <p:nvPr/>
        </p:nvSpPr>
        <p:spPr bwMode="auto">
          <a:xfrm>
            <a:off x="3768725" y="561975"/>
            <a:ext cx="188913" cy="314325"/>
          </a:xfrm>
          <a:custGeom>
            <a:avLst/>
            <a:gdLst>
              <a:gd name="T0" fmla="*/ 187325 w 119"/>
              <a:gd name="T1" fmla="*/ 0 h 198"/>
              <a:gd name="T2" fmla="*/ 187325 w 119"/>
              <a:gd name="T3" fmla="*/ 14288 h 198"/>
              <a:gd name="T4" fmla="*/ 185738 w 119"/>
              <a:gd name="T5" fmla="*/ 15875 h 198"/>
              <a:gd name="T6" fmla="*/ 179388 w 119"/>
              <a:gd name="T7" fmla="*/ 25400 h 198"/>
              <a:gd name="T8" fmla="*/ 174625 w 119"/>
              <a:gd name="T9" fmla="*/ 34925 h 198"/>
              <a:gd name="T10" fmla="*/ 171450 w 119"/>
              <a:gd name="T11" fmla="*/ 42862 h 198"/>
              <a:gd name="T12" fmla="*/ 169863 w 119"/>
              <a:gd name="T13" fmla="*/ 50800 h 198"/>
              <a:gd name="T14" fmla="*/ 166688 w 119"/>
              <a:gd name="T15" fmla="*/ 55563 h 198"/>
              <a:gd name="T16" fmla="*/ 165100 w 119"/>
              <a:gd name="T17" fmla="*/ 61913 h 198"/>
              <a:gd name="T18" fmla="*/ 160338 w 119"/>
              <a:gd name="T19" fmla="*/ 73025 h 198"/>
              <a:gd name="T20" fmla="*/ 147638 w 119"/>
              <a:gd name="T21" fmla="*/ 95250 h 198"/>
              <a:gd name="T22" fmla="*/ 144463 w 119"/>
              <a:gd name="T23" fmla="*/ 101600 h 198"/>
              <a:gd name="T24" fmla="*/ 139700 w 119"/>
              <a:gd name="T25" fmla="*/ 107950 h 198"/>
              <a:gd name="T26" fmla="*/ 134938 w 119"/>
              <a:gd name="T27" fmla="*/ 114300 h 198"/>
              <a:gd name="T28" fmla="*/ 130175 w 119"/>
              <a:gd name="T29" fmla="*/ 119063 h 198"/>
              <a:gd name="T30" fmla="*/ 127000 w 119"/>
              <a:gd name="T31" fmla="*/ 125413 h 198"/>
              <a:gd name="T32" fmla="*/ 122238 w 119"/>
              <a:gd name="T33" fmla="*/ 131763 h 198"/>
              <a:gd name="T34" fmla="*/ 119063 w 119"/>
              <a:gd name="T35" fmla="*/ 138113 h 198"/>
              <a:gd name="T36" fmla="*/ 112713 w 119"/>
              <a:gd name="T37" fmla="*/ 149225 h 198"/>
              <a:gd name="T38" fmla="*/ 109538 w 119"/>
              <a:gd name="T39" fmla="*/ 155575 h 198"/>
              <a:gd name="T40" fmla="*/ 104775 w 119"/>
              <a:gd name="T41" fmla="*/ 161925 h 198"/>
              <a:gd name="T42" fmla="*/ 98425 w 119"/>
              <a:gd name="T43" fmla="*/ 166687 h 198"/>
              <a:gd name="T44" fmla="*/ 95250 w 119"/>
              <a:gd name="T45" fmla="*/ 173037 h 198"/>
              <a:gd name="T46" fmla="*/ 90488 w 119"/>
              <a:gd name="T47" fmla="*/ 179387 h 198"/>
              <a:gd name="T48" fmla="*/ 87313 w 119"/>
              <a:gd name="T49" fmla="*/ 185737 h 198"/>
              <a:gd name="T50" fmla="*/ 82550 w 119"/>
              <a:gd name="T51" fmla="*/ 190500 h 198"/>
              <a:gd name="T52" fmla="*/ 77788 w 119"/>
              <a:gd name="T53" fmla="*/ 196850 h 198"/>
              <a:gd name="T54" fmla="*/ 73025 w 119"/>
              <a:gd name="T55" fmla="*/ 203200 h 198"/>
              <a:gd name="T56" fmla="*/ 68263 w 119"/>
              <a:gd name="T57" fmla="*/ 209550 h 198"/>
              <a:gd name="T58" fmla="*/ 63500 w 119"/>
              <a:gd name="T59" fmla="*/ 214313 h 198"/>
              <a:gd name="T60" fmla="*/ 60325 w 119"/>
              <a:gd name="T61" fmla="*/ 220663 h 198"/>
              <a:gd name="T62" fmla="*/ 55563 w 119"/>
              <a:gd name="T63" fmla="*/ 227013 h 198"/>
              <a:gd name="T64" fmla="*/ 50800 w 119"/>
              <a:gd name="T65" fmla="*/ 233363 h 198"/>
              <a:gd name="T66" fmla="*/ 41275 w 119"/>
              <a:gd name="T67" fmla="*/ 244475 h 198"/>
              <a:gd name="T68" fmla="*/ 33338 w 119"/>
              <a:gd name="T69" fmla="*/ 252413 h 198"/>
              <a:gd name="T70" fmla="*/ 30163 w 119"/>
              <a:gd name="T71" fmla="*/ 257175 h 198"/>
              <a:gd name="T72" fmla="*/ 26988 w 119"/>
              <a:gd name="T73" fmla="*/ 261938 h 198"/>
              <a:gd name="T74" fmla="*/ 23813 w 119"/>
              <a:gd name="T75" fmla="*/ 266700 h 198"/>
              <a:gd name="T76" fmla="*/ 20638 w 119"/>
              <a:gd name="T77" fmla="*/ 274638 h 198"/>
              <a:gd name="T78" fmla="*/ 19050 w 119"/>
              <a:gd name="T79" fmla="*/ 279400 h 198"/>
              <a:gd name="T80" fmla="*/ 15875 w 119"/>
              <a:gd name="T81" fmla="*/ 285750 h 198"/>
              <a:gd name="T82" fmla="*/ 12700 w 119"/>
              <a:gd name="T83" fmla="*/ 288925 h 198"/>
              <a:gd name="T84" fmla="*/ 11113 w 119"/>
              <a:gd name="T85" fmla="*/ 295275 h 198"/>
              <a:gd name="T86" fmla="*/ 9525 w 119"/>
              <a:gd name="T87" fmla="*/ 298450 h 198"/>
              <a:gd name="T88" fmla="*/ 7938 w 119"/>
              <a:gd name="T89" fmla="*/ 300038 h 198"/>
              <a:gd name="T90" fmla="*/ 6350 w 119"/>
              <a:gd name="T91" fmla="*/ 301625 h 198"/>
              <a:gd name="T92" fmla="*/ 4763 w 119"/>
              <a:gd name="T93" fmla="*/ 301625 h 198"/>
              <a:gd name="T94" fmla="*/ 3175 w 119"/>
              <a:gd name="T95" fmla="*/ 303213 h 198"/>
              <a:gd name="T96" fmla="*/ 1588 w 119"/>
              <a:gd name="T97" fmla="*/ 306388 h 198"/>
              <a:gd name="T98" fmla="*/ 0 w 119"/>
              <a:gd name="T99" fmla="*/ 312738 h 19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
              <a:gd name="T151" fmla="*/ 0 h 198"/>
              <a:gd name="T152" fmla="*/ 119 w 119"/>
              <a:gd name="T153" fmla="*/ 198 h 19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 h="198">
                <a:moveTo>
                  <a:pt x="118" y="0"/>
                </a:moveTo>
                <a:lnTo>
                  <a:pt x="118" y="9"/>
                </a:lnTo>
                <a:lnTo>
                  <a:pt x="117" y="10"/>
                </a:lnTo>
                <a:lnTo>
                  <a:pt x="113" y="16"/>
                </a:lnTo>
                <a:lnTo>
                  <a:pt x="110" y="22"/>
                </a:lnTo>
                <a:lnTo>
                  <a:pt x="108" y="27"/>
                </a:lnTo>
                <a:lnTo>
                  <a:pt x="107" y="32"/>
                </a:lnTo>
                <a:lnTo>
                  <a:pt x="105" y="35"/>
                </a:lnTo>
                <a:lnTo>
                  <a:pt x="104" y="39"/>
                </a:lnTo>
                <a:lnTo>
                  <a:pt x="101" y="46"/>
                </a:lnTo>
                <a:lnTo>
                  <a:pt x="93" y="60"/>
                </a:lnTo>
                <a:lnTo>
                  <a:pt x="91" y="64"/>
                </a:lnTo>
                <a:lnTo>
                  <a:pt x="88" y="68"/>
                </a:lnTo>
                <a:lnTo>
                  <a:pt x="85" y="72"/>
                </a:lnTo>
                <a:lnTo>
                  <a:pt x="82" y="75"/>
                </a:lnTo>
                <a:lnTo>
                  <a:pt x="80" y="79"/>
                </a:lnTo>
                <a:lnTo>
                  <a:pt x="77" y="83"/>
                </a:lnTo>
                <a:lnTo>
                  <a:pt x="75" y="87"/>
                </a:lnTo>
                <a:lnTo>
                  <a:pt x="71" y="94"/>
                </a:lnTo>
                <a:lnTo>
                  <a:pt x="69" y="98"/>
                </a:lnTo>
                <a:lnTo>
                  <a:pt x="66" y="102"/>
                </a:lnTo>
                <a:lnTo>
                  <a:pt x="62" y="105"/>
                </a:lnTo>
                <a:lnTo>
                  <a:pt x="60" y="109"/>
                </a:lnTo>
                <a:lnTo>
                  <a:pt x="57" y="113"/>
                </a:lnTo>
                <a:lnTo>
                  <a:pt x="55" y="117"/>
                </a:lnTo>
                <a:lnTo>
                  <a:pt x="52" y="120"/>
                </a:lnTo>
                <a:lnTo>
                  <a:pt x="49" y="124"/>
                </a:lnTo>
                <a:lnTo>
                  <a:pt x="46" y="128"/>
                </a:lnTo>
                <a:lnTo>
                  <a:pt x="43" y="132"/>
                </a:lnTo>
                <a:lnTo>
                  <a:pt x="40" y="135"/>
                </a:lnTo>
                <a:lnTo>
                  <a:pt x="38" y="139"/>
                </a:lnTo>
                <a:lnTo>
                  <a:pt x="35" y="143"/>
                </a:lnTo>
                <a:lnTo>
                  <a:pt x="32" y="147"/>
                </a:lnTo>
                <a:lnTo>
                  <a:pt x="26" y="154"/>
                </a:lnTo>
                <a:lnTo>
                  <a:pt x="21" y="159"/>
                </a:lnTo>
                <a:lnTo>
                  <a:pt x="19" y="162"/>
                </a:lnTo>
                <a:lnTo>
                  <a:pt x="17" y="165"/>
                </a:lnTo>
                <a:lnTo>
                  <a:pt x="15" y="168"/>
                </a:lnTo>
                <a:lnTo>
                  <a:pt x="13" y="173"/>
                </a:lnTo>
                <a:lnTo>
                  <a:pt x="12" y="176"/>
                </a:lnTo>
                <a:lnTo>
                  <a:pt x="10" y="180"/>
                </a:lnTo>
                <a:lnTo>
                  <a:pt x="8" y="182"/>
                </a:lnTo>
                <a:lnTo>
                  <a:pt x="7" y="186"/>
                </a:lnTo>
                <a:lnTo>
                  <a:pt x="6" y="188"/>
                </a:lnTo>
                <a:lnTo>
                  <a:pt x="5" y="189"/>
                </a:lnTo>
                <a:lnTo>
                  <a:pt x="4" y="190"/>
                </a:lnTo>
                <a:lnTo>
                  <a:pt x="3" y="190"/>
                </a:lnTo>
                <a:lnTo>
                  <a:pt x="2" y="191"/>
                </a:lnTo>
                <a:lnTo>
                  <a:pt x="1" y="193"/>
                </a:lnTo>
                <a:lnTo>
                  <a:pt x="0" y="197"/>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876" name="SMARTPenAnnotation330"/>
          <p:cNvSpPr>
            <a:spLocks/>
          </p:cNvSpPr>
          <p:nvPr/>
        </p:nvSpPr>
        <p:spPr bwMode="auto">
          <a:xfrm>
            <a:off x="3776663" y="490538"/>
            <a:ext cx="234950" cy="20637"/>
          </a:xfrm>
          <a:custGeom>
            <a:avLst/>
            <a:gdLst>
              <a:gd name="T0" fmla="*/ 9525 w 148"/>
              <a:gd name="T1" fmla="*/ 0 h 13"/>
              <a:gd name="T2" fmla="*/ 0 w 148"/>
              <a:gd name="T3" fmla="*/ 0 h 13"/>
              <a:gd name="T4" fmla="*/ 0 w 148"/>
              <a:gd name="T5" fmla="*/ 1587 h 13"/>
              <a:gd name="T6" fmla="*/ 0 w 148"/>
              <a:gd name="T7" fmla="*/ 9525 h 13"/>
              <a:gd name="T8" fmla="*/ 7937 w 148"/>
              <a:gd name="T9" fmla="*/ 9525 h 13"/>
              <a:gd name="T10" fmla="*/ 14288 w 148"/>
              <a:gd name="T11" fmla="*/ 9525 h 13"/>
              <a:gd name="T12" fmla="*/ 150812 w 148"/>
              <a:gd name="T13" fmla="*/ 9525 h 13"/>
              <a:gd name="T14" fmla="*/ 155575 w 148"/>
              <a:gd name="T15" fmla="*/ 11112 h 13"/>
              <a:gd name="T16" fmla="*/ 161925 w 148"/>
              <a:gd name="T17" fmla="*/ 12700 h 13"/>
              <a:gd name="T18" fmla="*/ 168275 w 148"/>
              <a:gd name="T19" fmla="*/ 14287 h 13"/>
              <a:gd name="T20" fmla="*/ 173037 w 148"/>
              <a:gd name="T21" fmla="*/ 15875 h 13"/>
              <a:gd name="T22" fmla="*/ 176212 w 148"/>
              <a:gd name="T23" fmla="*/ 15875 h 13"/>
              <a:gd name="T24" fmla="*/ 180975 w 148"/>
              <a:gd name="T25" fmla="*/ 17462 h 13"/>
              <a:gd name="T26" fmla="*/ 184150 w 148"/>
              <a:gd name="T27" fmla="*/ 17462 h 13"/>
              <a:gd name="T28" fmla="*/ 190500 w 148"/>
              <a:gd name="T29" fmla="*/ 17462 h 13"/>
              <a:gd name="T30" fmla="*/ 200025 w 148"/>
              <a:gd name="T31" fmla="*/ 19050 h 13"/>
              <a:gd name="T32" fmla="*/ 233363 w 148"/>
              <a:gd name="T33" fmla="*/ 19050 h 13"/>
              <a:gd name="T34" fmla="*/ 223838 w 148"/>
              <a:gd name="T35" fmla="*/ 19050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8"/>
              <a:gd name="T55" fmla="*/ 0 h 13"/>
              <a:gd name="T56" fmla="*/ 148 w 148"/>
              <a:gd name="T57" fmla="*/ 13 h 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8" h="13">
                <a:moveTo>
                  <a:pt x="6" y="0"/>
                </a:moveTo>
                <a:lnTo>
                  <a:pt x="0" y="0"/>
                </a:lnTo>
                <a:lnTo>
                  <a:pt x="0" y="1"/>
                </a:lnTo>
                <a:lnTo>
                  <a:pt x="0" y="6"/>
                </a:lnTo>
                <a:lnTo>
                  <a:pt x="5" y="6"/>
                </a:lnTo>
                <a:lnTo>
                  <a:pt x="9" y="6"/>
                </a:lnTo>
                <a:lnTo>
                  <a:pt x="95" y="6"/>
                </a:lnTo>
                <a:lnTo>
                  <a:pt x="98" y="7"/>
                </a:lnTo>
                <a:lnTo>
                  <a:pt x="102" y="8"/>
                </a:lnTo>
                <a:lnTo>
                  <a:pt x="106" y="9"/>
                </a:lnTo>
                <a:lnTo>
                  <a:pt x="109" y="10"/>
                </a:lnTo>
                <a:lnTo>
                  <a:pt x="111" y="10"/>
                </a:lnTo>
                <a:lnTo>
                  <a:pt x="114" y="11"/>
                </a:lnTo>
                <a:lnTo>
                  <a:pt x="116" y="11"/>
                </a:lnTo>
                <a:lnTo>
                  <a:pt x="120" y="11"/>
                </a:lnTo>
                <a:lnTo>
                  <a:pt x="126" y="12"/>
                </a:lnTo>
                <a:lnTo>
                  <a:pt x="147" y="12"/>
                </a:lnTo>
                <a:lnTo>
                  <a:pt x="141" y="1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877" name="SMARTPenAnnotation331"/>
          <p:cNvSpPr>
            <a:spLocks/>
          </p:cNvSpPr>
          <p:nvPr/>
        </p:nvSpPr>
        <p:spPr bwMode="auto">
          <a:xfrm>
            <a:off x="3303588" y="803275"/>
            <a:ext cx="11112" cy="136525"/>
          </a:xfrm>
          <a:custGeom>
            <a:avLst/>
            <a:gdLst>
              <a:gd name="T0" fmla="*/ 9525 w 7"/>
              <a:gd name="T1" fmla="*/ 9525 h 86"/>
              <a:gd name="T2" fmla="*/ 9525 w 7"/>
              <a:gd name="T3" fmla="*/ 0 h 86"/>
              <a:gd name="T4" fmla="*/ 7937 w 7"/>
              <a:gd name="T5" fmla="*/ 0 h 86"/>
              <a:gd name="T6" fmla="*/ 6350 w 7"/>
              <a:gd name="T7" fmla="*/ 0 h 86"/>
              <a:gd name="T8" fmla="*/ 0 w 7"/>
              <a:gd name="T9" fmla="*/ 0 h 86"/>
              <a:gd name="T10" fmla="*/ 7937 w 7"/>
              <a:gd name="T11" fmla="*/ 0 h 86"/>
              <a:gd name="T12" fmla="*/ 7937 w 7"/>
              <a:gd name="T13" fmla="*/ 1588 h 86"/>
              <a:gd name="T14" fmla="*/ 9525 w 7"/>
              <a:gd name="T15" fmla="*/ 3175 h 86"/>
              <a:gd name="T16" fmla="*/ 9525 w 7"/>
              <a:gd name="T17" fmla="*/ 7938 h 86"/>
              <a:gd name="T18" fmla="*/ 9525 w 7"/>
              <a:gd name="T19" fmla="*/ 11112 h 86"/>
              <a:gd name="T20" fmla="*/ 9525 w 7"/>
              <a:gd name="T21" fmla="*/ 134938 h 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
              <a:gd name="T34" fmla="*/ 0 h 86"/>
              <a:gd name="T35" fmla="*/ 7 w 7"/>
              <a:gd name="T36" fmla="*/ 86 h 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 h="86">
                <a:moveTo>
                  <a:pt x="6" y="6"/>
                </a:moveTo>
                <a:lnTo>
                  <a:pt x="6" y="0"/>
                </a:lnTo>
                <a:lnTo>
                  <a:pt x="5" y="0"/>
                </a:lnTo>
                <a:lnTo>
                  <a:pt x="4" y="0"/>
                </a:lnTo>
                <a:lnTo>
                  <a:pt x="0" y="0"/>
                </a:lnTo>
                <a:lnTo>
                  <a:pt x="5" y="0"/>
                </a:lnTo>
                <a:lnTo>
                  <a:pt x="5" y="1"/>
                </a:lnTo>
                <a:lnTo>
                  <a:pt x="6" y="2"/>
                </a:lnTo>
                <a:lnTo>
                  <a:pt x="6" y="5"/>
                </a:lnTo>
                <a:lnTo>
                  <a:pt x="6" y="7"/>
                </a:lnTo>
                <a:lnTo>
                  <a:pt x="6" y="8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878" name="SMARTPenAnnotation332"/>
          <p:cNvSpPr>
            <a:spLocks/>
          </p:cNvSpPr>
          <p:nvPr/>
        </p:nvSpPr>
        <p:spPr bwMode="auto">
          <a:xfrm>
            <a:off x="4010025" y="803275"/>
            <a:ext cx="134938" cy="136525"/>
          </a:xfrm>
          <a:custGeom>
            <a:avLst/>
            <a:gdLst>
              <a:gd name="T0" fmla="*/ 34925 w 85"/>
              <a:gd name="T1" fmla="*/ 19050 h 86"/>
              <a:gd name="T2" fmla="*/ 26988 w 85"/>
              <a:gd name="T3" fmla="*/ 19050 h 86"/>
              <a:gd name="T4" fmla="*/ 26988 w 85"/>
              <a:gd name="T5" fmla="*/ 14288 h 86"/>
              <a:gd name="T6" fmla="*/ 28575 w 85"/>
              <a:gd name="T7" fmla="*/ 11112 h 86"/>
              <a:gd name="T8" fmla="*/ 34925 w 85"/>
              <a:gd name="T9" fmla="*/ 6350 h 86"/>
              <a:gd name="T10" fmla="*/ 36513 w 85"/>
              <a:gd name="T11" fmla="*/ 3175 h 86"/>
              <a:gd name="T12" fmla="*/ 42863 w 85"/>
              <a:gd name="T13" fmla="*/ 0 h 86"/>
              <a:gd name="T14" fmla="*/ 57150 w 85"/>
              <a:gd name="T15" fmla="*/ 0 h 86"/>
              <a:gd name="T16" fmla="*/ 103188 w 85"/>
              <a:gd name="T17" fmla="*/ 1588 h 86"/>
              <a:gd name="T18" fmla="*/ 114300 w 85"/>
              <a:gd name="T19" fmla="*/ 7938 h 86"/>
              <a:gd name="T20" fmla="*/ 119063 w 85"/>
              <a:gd name="T21" fmla="*/ 14288 h 86"/>
              <a:gd name="T22" fmla="*/ 122238 w 85"/>
              <a:gd name="T23" fmla="*/ 19050 h 86"/>
              <a:gd name="T24" fmla="*/ 123825 w 85"/>
              <a:gd name="T25" fmla="*/ 23812 h 86"/>
              <a:gd name="T26" fmla="*/ 123825 w 85"/>
              <a:gd name="T27" fmla="*/ 30163 h 86"/>
              <a:gd name="T28" fmla="*/ 122238 w 85"/>
              <a:gd name="T29" fmla="*/ 36512 h 86"/>
              <a:gd name="T30" fmla="*/ 117475 w 85"/>
              <a:gd name="T31" fmla="*/ 42862 h 86"/>
              <a:gd name="T32" fmla="*/ 117475 w 85"/>
              <a:gd name="T33" fmla="*/ 47625 h 86"/>
              <a:gd name="T34" fmla="*/ 112713 w 85"/>
              <a:gd name="T35" fmla="*/ 53975 h 86"/>
              <a:gd name="T36" fmla="*/ 107950 w 85"/>
              <a:gd name="T37" fmla="*/ 60325 h 86"/>
              <a:gd name="T38" fmla="*/ 103188 w 85"/>
              <a:gd name="T39" fmla="*/ 69850 h 86"/>
              <a:gd name="T40" fmla="*/ 96838 w 85"/>
              <a:gd name="T41" fmla="*/ 79375 h 86"/>
              <a:gd name="T42" fmla="*/ 92075 w 85"/>
              <a:gd name="T43" fmla="*/ 84137 h 86"/>
              <a:gd name="T44" fmla="*/ 85725 w 85"/>
              <a:gd name="T45" fmla="*/ 87312 h 86"/>
              <a:gd name="T46" fmla="*/ 79375 w 85"/>
              <a:gd name="T47" fmla="*/ 92075 h 86"/>
              <a:gd name="T48" fmla="*/ 73025 w 85"/>
              <a:gd name="T49" fmla="*/ 96837 h 86"/>
              <a:gd name="T50" fmla="*/ 65088 w 85"/>
              <a:gd name="T51" fmla="*/ 104775 h 86"/>
              <a:gd name="T52" fmla="*/ 55563 w 85"/>
              <a:gd name="T53" fmla="*/ 114300 h 86"/>
              <a:gd name="T54" fmla="*/ 46038 w 85"/>
              <a:gd name="T55" fmla="*/ 119063 h 86"/>
              <a:gd name="T56" fmla="*/ 36513 w 85"/>
              <a:gd name="T57" fmla="*/ 122238 h 86"/>
              <a:gd name="T58" fmla="*/ 30163 w 85"/>
              <a:gd name="T59" fmla="*/ 123825 h 86"/>
              <a:gd name="T60" fmla="*/ 23813 w 85"/>
              <a:gd name="T61" fmla="*/ 125413 h 86"/>
              <a:gd name="T62" fmla="*/ 17463 w 85"/>
              <a:gd name="T63" fmla="*/ 128588 h 86"/>
              <a:gd name="T64" fmla="*/ 6350 w 85"/>
              <a:gd name="T65" fmla="*/ 131763 h 86"/>
              <a:gd name="T66" fmla="*/ 0 w 85"/>
              <a:gd name="T67" fmla="*/ 122238 h 86"/>
              <a:gd name="T68" fmla="*/ 0 w 85"/>
              <a:gd name="T69" fmla="*/ 119063 h 86"/>
              <a:gd name="T70" fmla="*/ 4763 w 85"/>
              <a:gd name="T71" fmla="*/ 117475 h 86"/>
              <a:gd name="T72" fmla="*/ 6350 w 85"/>
              <a:gd name="T73" fmla="*/ 114300 h 86"/>
              <a:gd name="T74" fmla="*/ 7938 w 85"/>
              <a:gd name="T75" fmla="*/ 111125 h 86"/>
              <a:gd name="T76" fmla="*/ 12700 w 85"/>
              <a:gd name="T77" fmla="*/ 109538 h 86"/>
              <a:gd name="T78" fmla="*/ 20638 w 85"/>
              <a:gd name="T79" fmla="*/ 104775 h 86"/>
              <a:gd name="T80" fmla="*/ 30163 w 85"/>
              <a:gd name="T81" fmla="*/ 101600 h 86"/>
              <a:gd name="T82" fmla="*/ 36513 w 85"/>
              <a:gd name="T83" fmla="*/ 100012 h 86"/>
              <a:gd name="T84" fmla="*/ 42863 w 85"/>
              <a:gd name="T85" fmla="*/ 100012 h 86"/>
              <a:gd name="T86" fmla="*/ 55563 w 85"/>
              <a:gd name="T87" fmla="*/ 98425 h 86"/>
              <a:gd name="T88" fmla="*/ 76200 w 85"/>
              <a:gd name="T89" fmla="*/ 100012 h 86"/>
              <a:gd name="T90" fmla="*/ 82550 w 85"/>
              <a:gd name="T91" fmla="*/ 103188 h 86"/>
              <a:gd name="T92" fmla="*/ 88900 w 85"/>
              <a:gd name="T93" fmla="*/ 106363 h 86"/>
              <a:gd name="T94" fmla="*/ 95250 w 85"/>
              <a:gd name="T95" fmla="*/ 107950 h 86"/>
              <a:gd name="T96" fmla="*/ 100013 w 85"/>
              <a:gd name="T97" fmla="*/ 112713 h 86"/>
              <a:gd name="T98" fmla="*/ 106363 w 85"/>
              <a:gd name="T99" fmla="*/ 114300 h 86"/>
              <a:gd name="T100" fmla="*/ 111125 w 85"/>
              <a:gd name="T101" fmla="*/ 115888 h 86"/>
              <a:gd name="T102" fmla="*/ 114300 w 85"/>
              <a:gd name="T103" fmla="*/ 120650 h 86"/>
              <a:gd name="T104" fmla="*/ 117475 w 85"/>
              <a:gd name="T105" fmla="*/ 123825 h 86"/>
              <a:gd name="T106" fmla="*/ 120650 w 85"/>
              <a:gd name="T107" fmla="*/ 125413 h 86"/>
              <a:gd name="T108" fmla="*/ 122238 w 85"/>
              <a:gd name="T109" fmla="*/ 130175 h 86"/>
              <a:gd name="T110" fmla="*/ 127000 w 85"/>
              <a:gd name="T111" fmla="*/ 131763 h 86"/>
              <a:gd name="T112" fmla="*/ 133350 w 85"/>
              <a:gd name="T113" fmla="*/ 134938 h 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5"/>
              <a:gd name="T172" fmla="*/ 0 h 86"/>
              <a:gd name="T173" fmla="*/ 85 w 85"/>
              <a:gd name="T174" fmla="*/ 86 h 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5" h="86">
                <a:moveTo>
                  <a:pt x="22" y="17"/>
                </a:moveTo>
                <a:lnTo>
                  <a:pt x="22" y="12"/>
                </a:lnTo>
                <a:lnTo>
                  <a:pt x="20" y="12"/>
                </a:lnTo>
                <a:lnTo>
                  <a:pt x="17" y="12"/>
                </a:lnTo>
                <a:lnTo>
                  <a:pt x="17" y="11"/>
                </a:lnTo>
                <a:lnTo>
                  <a:pt x="17" y="9"/>
                </a:lnTo>
                <a:lnTo>
                  <a:pt x="17" y="8"/>
                </a:lnTo>
                <a:lnTo>
                  <a:pt x="18" y="7"/>
                </a:lnTo>
                <a:lnTo>
                  <a:pt x="22" y="6"/>
                </a:lnTo>
                <a:lnTo>
                  <a:pt x="22" y="4"/>
                </a:lnTo>
                <a:lnTo>
                  <a:pt x="22" y="3"/>
                </a:lnTo>
                <a:lnTo>
                  <a:pt x="23" y="2"/>
                </a:lnTo>
                <a:lnTo>
                  <a:pt x="24" y="1"/>
                </a:lnTo>
                <a:lnTo>
                  <a:pt x="27" y="0"/>
                </a:lnTo>
                <a:lnTo>
                  <a:pt x="28" y="0"/>
                </a:lnTo>
                <a:lnTo>
                  <a:pt x="36" y="0"/>
                </a:lnTo>
                <a:lnTo>
                  <a:pt x="63" y="0"/>
                </a:lnTo>
                <a:lnTo>
                  <a:pt x="65" y="1"/>
                </a:lnTo>
                <a:lnTo>
                  <a:pt x="67" y="2"/>
                </a:lnTo>
                <a:lnTo>
                  <a:pt x="72" y="5"/>
                </a:lnTo>
                <a:lnTo>
                  <a:pt x="74" y="7"/>
                </a:lnTo>
                <a:lnTo>
                  <a:pt x="75" y="9"/>
                </a:lnTo>
                <a:lnTo>
                  <a:pt x="76" y="10"/>
                </a:lnTo>
                <a:lnTo>
                  <a:pt x="77" y="12"/>
                </a:lnTo>
                <a:lnTo>
                  <a:pt x="77" y="14"/>
                </a:lnTo>
                <a:lnTo>
                  <a:pt x="78" y="15"/>
                </a:lnTo>
                <a:lnTo>
                  <a:pt x="78" y="17"/>
                </a:lnTo>
                <a:lnTo>
                  <a:pt x="78" y="19"/>
                </a:lnTo>
                <a:lnTo>
                  <a:pt x="78" y="21"/>
                </a:lnTo>
                <a:lnTo>
                  <a:pt x="77" y="23"/>
                </a:lnTo>
                <a:lnTo>
                  <a:pt x="75" y="25"/>
                </a:lnTo>
                <a:lnTo>
                  <a:pt x="74" y="27"/>
                </a:lnTo>
                <a:lnTo>
                  <a:pt x="74" y="28"/>
                </a:lnTo>
                <a:lnTo>
                  <a:pt x="74" y="30"/>
                </a:lnTo>
                <a:lnTo>
                  <a:pt x="73" y="32"/>
                </a:lnTo>
                <a:lnTo>
                  <a:pt x="71" y="34"/>
                </a:lnTo>
                <a:lnTo>
                  <a:pt x="70" y="36"/>
                </a:lnTo>
                <a:lnTo>
                  <a:pt x="68" y="38"/>
                </a:lnTo>
                <a:lnTo>
                  <a:pt x="67" y="41"/>
                </a:lnTo>
                <a:lnTo>
                  <a:pt x="65" y="44"/>
                </a:lnTo>
                <a:lnTo>
                  <a:pt x="63" y="47"/>
                </a:lnTo>
                <a:lnTo>
                  <a:pt x="61" y="50"/>
                </a:lnTo>
                <a:lnTo>
                  <a:pt x="60" y="52"/>
                </a:lnTo>
                <a:lnTo>
                  <a:pt x="58" y="53"/>
                </a:lnTo>
                <a:lnTo>
                  <a:pt x="56" y="54"/>
                </a:lnTo>
                <a:lnTo>
                  <a:pt x="54" y="55"/>
                </a:lnTo>
                <a:lnTo>
                  <a:pt x="52" y="56"/>
                </a:lnTo>
                <a:lnTo>
                  <a:pt x="50" y="58"/>
                </a:lnTo>
                <a:lnTo>
                  <a:pt x="48" y="59"/>
                </a:lnTo>
                <a:lnTo>
                  <a:pt x="46" y="61"/>
                </a:lnTo>
                <a:lnTo>
                  <a:pt x="45" y="62"/>
                </a:lnTo>
                <a:lnTo>
                  <a:pt x="41" y="66"/>
                </a:lnTo>
                <a:lnTo>
                  <a:pt x="37" y="70"/>
                </a:lnTo>
                <a:lnTo>
                  <a:pt x="35" y="72"/>
                </a:lnTo>
                <a:lnTo>
                  <a:pt x="32" y="73"/>
                </a:lnTo>
                <a:lnTo>
                  <a:pt x="29" y="75"/>
                </a:lnTo>
                <a:lnTo>
                  <a:pt x="26" y="77"/>
                </a:lnTo>
                <a:lnTo>
                  <a:pt x="23" y="77"/>
                </a:lnTo>
                <a:lnTo>
                  <a:pt x="21" y="78"/>
                </a:lnTo>
                <a:lnTo>
                  <a:pt x="19" y="78"/>
                </a:lnTo>
                <a:lnTo>
                  <a:pt x="17" y="79"/>
                </a:lnTo>
                <a:lnTo>
                  <a:pt x="15" y="79"/>
                </a:lnTo>
                <a:lnTo>
                  <a:pt x="13" y="79"/>
                </a:lnTo>
                <a:lnTo>
                  <a:pt x="11" y="81"/>
                </a:lnTo>
                <a:lnTo>
                  <a:pt x="6" y="84"/>
                </a:lnTo>
                <a:lnTo>
                  <a:pt x="4" y="83"/>
                </a:lnTo>
                <a:lnTo>
                  <a:pt x="0" y="79"/>
                </a:lnTo>
                <a:lnTo>
                  <a:pt x="0" y="77"/>
                </a:lnTo>
                <a:lnTo>
                  <a:pt x="0" y="76"/>
                </a:lnTo>
                <a:lnTo>
                  <a:pt x="0" y="75"/>
                </a:lnTo>
                <a:lnTo>
                  <a:pt x="1" y="75"/>
                </a:lnTo>
                <a:lnTo>
                  <a:pt x="3" y="74"/>
                </a:lnTo>
                <a:lnTo>
                  <a:pt x="4" y="73"/>
                </a:lnTo>
                <a:lnTo>
                  <a:pt x="4" y="72"/>
                </a:lnTo>
                <a:lnTo>
                  <a:pt x="4" y="71"/>
                </a:lnTo>
                <a:lnTo>
                  <a:pt x="5" y="70"/>
                </a:lnTo>
                <a:lnTo>
                  <a:pt x="7" y="69"/>
                </a:lnTo>
                <a:lnTo>
                  <a:pt x="8" y="69"/>
                </a:lnTo>
                <a:lnTo>
                  <a:pt x="10" y="68"/>
                </a:lnTo>
                <a:lnTo>
                  <a:pt x="13" y="66"/>
                </a:lnTo>
                <a:lnTo>
                  <a:pt x="16" y="65"/>
                </a:lnTo>
                <a:lnTo>
                  <a:pt x="19" y="64"/>
                </a:lnTo>
                <a:lnTo>
                  <a:pt x="21" y="63"/>
                </a:lnTo>
                <a:lnTo>
                  <a:pt x="23" y="63"/>
                </a:lnTo>
                <a:lnTo>
                  <a:pt x="25" y="63"/>
                </a:lnTo>
                <a:lnTo>
                  <a:pt x="27" y="63"/>
                </a:lnTo>
                <a:lnTo>
                  <a:pt x="29" y="62"/>
                </a:lnTo>
                <a:lnTo>
                  <a:pt x="35" y="62"/>
                </a:lnTo>
                <a:lnTo>
                  <a:pt x="46" y="62"/>
                </a:lnTo>
                <a:lnTo>
                  <a:pt x="48" y="63"/>
                </a:lnTo>
                <a:lnTo>
                  <a:pt x="50" y="64"/>
                </a:lnTo>
                <a:lnTo>
                  <a:pt x="52" y="65"/>
                </a:lnTo>
                <a:lnTo>
                  <a:pt x="54" y="66"/>
                </a:lnTo>
                <a:lnTo>
                  <a:pt x="56" y="67"/>
                </a:lnTo>
                <a:lnTo>
                  <a:pt x="58" y="67"/>
                </a:lnTo>
                <a:lnTo>
                  <a:pt x="60" y="68"/>
                </a:lnTo>
                <a:lnTo>
                  <a:pt x="61" y="69"/>
                </a:lnTo>
                <a:lnTo>
                  <a:pt x="63" y="71"/>
                </a:lnTo>
                <a:lnTo>
                  <a:pt x="65" y="71"/>
                </a:lnTo>
                <a:lnTo>
                  <a:pt x="67" y="72"/>
                </a:lnTo>
                <a:lnTo>
                  <a:pt x="69" y="73"/>
                </a:lnTo>
                <a:lnTo>
                  <a:pt x="70" y="73"/>
                </a:lnTo>
                <a:lnTo>
                  <a:pt x="71" y="75"/>
                </a:lnTo>
                <a:lnTo>
                  <a:pt x="72" y="76"/>
                </a:lnTo>
                <a:lnTo>
                  <a:pt x="73" y="77"/>
                </a:lnTo>
                <a:lnTo>
                  <a:pt x="74" y="78"/>
                </a:lnTo>
                <a:lnTo>
                  <a:pt x="75" y="78"/>
                </a:lnTo>
                <a:lnTo>
                  <a:pt x="76" y="79"/>
                </a:lnTo>
                <a:lnTo>
                  <a:pt x="77" y="80"/>
                </a:lnTo>
                <a:lnTo>
                  <a:pt x="77" y="82"/>
                </a:lnTo>
                <a:lnTo>
                  <a:pt x="78" y="83"/>
                </a:lnTo>
                <a:lnTo>
                  <a:pt x="80" y="83"/>
                </a:lnTo>
                <a:lnTo>
                  <a:pt x="84" y="8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879" name="SMARTPenAnnotation333"/>
          <p:cNvSpPr>
            <a:spLocks/>
          </p:cNvSpPr>
          <p:nvPr/>
        </p:nvSpPr>
        <p:spPr bwMode="auto">
          <a:xfrm>
            <a:off x="2581275" y="1000125"/>
            <a:ext cx="2063750" cy="19050"/>
          </a:xfrm>
          <a:custGeom>
            <a:avLst/>
            <a:gdLst>
              <a:gd name="T0" fmla="*/ 17462 w 1300"/>
              <a:gd name="T1" fmla="*/ 17463 h 12"/>
              <a:gd name="T2" fmla="*/ 0 w 1300"/>
              <a:gd name="T3" fmla="*/ 17463 h 12"/>
              <a:gd name="T4" fmla="*/ 357187 w 1300"/>
              <a:gd name="T5" fmla="*/ 17463 h 12"/>
              <a:gd name="T6" fmla="*/ 366712 w 1300"/>
              <a:gd name="T7" fmla="*/ 17463 h 12"/>
              <a:gd name="T8" fmla="*/ 377825 w 1300"/>
              <a:gd name="T9" fmla="*/ 15875 h 12"/>
              <a:gd name="T10" fmla="*/ 387350 w 1300"/>
              <a:gd name="T11" fmla="*/ 12700 h 12"/>
              <a:gd name="T12" fmla="*/ 398462 w 1300"/>
              <a:gd name="T13" fmla="*/ 11112 h 12"/>
              <a:gd name="T14" fmla="*/ 407988 w 1300"/>
              <a:gd name="T15" fmla="*/ 11112 h 12"/>
              <a:gd name="T16" fmla="*/ 417513 w 1300"/>
              <a:gd name="T17" fmla="*/ 9525 h 12"/>
              <a:gd name="T18" fmla="*/ 428625 w 1300"/>
              <a:gd name="T19" fmla="*/ 9525 h 12"/>
              <a:gd name="T20" fmla="*/ 460375 w 1300"/>
              <a:gd name="T21" fmla="*/ 9525 h 12"/>
              <a:gd name="T22" fmla="*/ 1530350 w 1300"/>
              <a:gd name="T23" fmla="*/ 9525 h 12"/>
              <a:gd name="T24" fmla="*/ 1541462 w 1300"/>
              <a:gd name="T25" fmla="*/ 7938 h 12"/>
              <a:gd name="T26" fmla="*/ 1550987 w 1300"/>
              <a:gd name="T27" fmla="*/ 6350 h 12"/>
              <a:gd name="T28" fmla="*/ 1560512 w 1300"/>
              <a:gd name="T29" fmla="*/ 4763 h 12"/>
              <a:gd name="T30" fmla="*/ 1570037 w 1300"/>
              <a:gd name="T31" fmla="*/ 3175 h 12"/>
              <a:gd name="T32" fmla="*/ 1579562 w 1300"/>
              <a:gd name="T33" fmla="*/ 1588 h 12"/>
              <a:gd name="T34" fmla="*/ 1589087 w 1300"/>
              <a:gd name="T35" fmla="*/ 1588 h 12"/>
              <a:gd name="T36" fmla="*/ 1597025 w 1300"/>
              <a:gd name="T37" fmla="*/ 1588 h 12"/>
              <a:gd name="T38" fmla="*/ 1616075 w 1300"/>
              <a:gd name="T39" fmla="*/ 0 h 12"/>
              <a:gd name="T40" fmla="*/ 2062163 w 1300"/>
              <a:gd name="T41" fmla="*/ 0 h 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00"/>
              <a:gd name="T64" fmla="*/ 0 h 12"/>
              <a:gd name="T65" fmla="*/ 1300 w 1300"/>
              <a:gd name="T66" fmla="*/ 12 h 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00" h="12">
                <a:moveTo>
                  <a:pt x="11" y="11"/>
                </a:moveTo>
                <a:lnTo>
                  <a:pt x="0" y="11"/>
                </a:lnTo>
                <a:lnTo>
                  <a:pt x="225" y="11"/>
                </a:lnTo>
                <a:lnTo>
                  <a:pt x="231" y="11"/>
                </a:lnTo>
                <a:lnTo>
                  <a:pt x="238" y="10"/>
                </a:lnTo>
                <a:lnTo>
                  <a:pt x="244" y="8"/>
                </a:lnTo>
                <a:lnTo>
                  <a:pt x="251" y="7"/>
                </a:lnTo>
                <a:lnTo>
                  <a:pt x="257" y="7"/>
                </a:lnTo>
                <a:lnTo>
                  <a:pt x="263" y="6"/>
                </a:lnTo>
                <a:lnTo>
                  <a:pt x="270" y="6"/>
                </a:lnTo>
                <a:lnTo>
                  <a:pt x="290" y="6"/>
                </a:lnTo>
                <a:lnTo>
                  <a:pt x="964" y="6"/>
                </a:lnTo>
                <a:lnTo>
                  <a:pt x="971" y="5"/>
                </a:lnTo>
                <a:lnTo>
                  <a:pt x="977" y="4"/>
                </a:lnTo>
                <a:lnTo>
                  <a:pt x="983" y="3"/>
                </a:lnTo>
                <a:lnTo>
                  <a:pt x="989" y="2"/>
                </a:lnTo>
                <a:lnTo>
                  <a:pt x="995" y="1"/>
                </a:lnTo>
                <a:lnTo>
                  <a:pt x="1001" y="1"/>
                </a:lnTo>
                <a:lnTo>
                  <a:pt x="1006" y="1"/>
                </a:lnTo>
                <a:lnTo>
                  <a:pt x="1018" y="0"/>
                </a:lnTo>
                <a:lnTo>
                  <a:pt x="1299" y="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880" name="SMARTPenAnnotation334"/>
          <p:cNvSpPr>
            <a:spLocks/>
          </p:cNvSpPr>
          <p:nvPr/>
        </p:nvSpPr>
        <p:spPr bwMode="auto">
          <a:xfrm>
            <a:off x="2509838" y="1152525"/>
            <a:ext cx="3367087" cy="669925"/>
          </a:xfrm>
          <a:custGeom>
            <a:avLst/>
            <a:gdLst>
              <a:gd name="T0" fmla="*/ 0 w 2121"/>
              <a:gd name="T1" fmla="*/ 331788 h 422"/>
              <a:gd name="T2" fmla="*/ 4762 w 2121"/>
              <a:gd name="T3" fmla="*/ 346075 h 422"/>
              <a:gd name="T4" fmla="*/ 7937 w 2121"/>
              <a:gd name="T5" fmla="*/ 374650 h 422"/>
              <a:gd name="T6" fmla="*/ 15875 w 2121"/>
              <a:gd name="T7" fmla="*/ 411163 h 422"/>
              <a:gd name="T8" fmla="*/ 17462 w 2121"/>
              <a:gd name="T9" fmla="*/ 444500 h 422"/>
              <a:gd name="T10" fmla="*/ 23812 w 2121"/>
              <a:gd name="T11" fmla="*/ 474663 h 422"/>
              <a:gd name="T12" fmla="*/ 25400 w 2121"/>
              <a:gd name="T13" fmla="*/ 504825 h 422"/>
              <a:gd name="T14" fmla="*/ 31750 w 2121"/>
              <a:gd name="T15" fmla="*/ 534988 h 422"/>
              <a:gd name="T16" fmla="*/ 41275 w 2121"/>
              <a:gd name="T17" fmla="*/ 573088 h 422"/>
              <a:gd name="T18" fmla="*/ 50800 w 2121"/>
              <a:gd name="T19" fmla="*/ 609600 h 422"/>
              <a:gd name="T20" fmla="*/ 61912 w 2121"/>
              <a:gd name="T21" fmla="*/ 638175 h 422"/>
              <a:gd name="T22" fmla="*/ 69850 w 2121"/>
              <a:gd name="T23" fmla="*/ 654050 h 422"/>
              <a:gd name="T24" fmla="*/ 71437 w 2121"/>
              <a:gd name="T25" fmla="*/ 665163 h 422"/>
              <a:gd name="T26" fmla="*/ 76200 w 2121"/>
              <a:gd name="T27" fmla="*/ 666750 h 422"/>
              <a:gd name="T28" fmla="*/ 74612 w 2121"/>
              <a:gd name="T29" fmla="*/ 668338 h 422"/>
              <a:gd name="T30" fmla="*/ 71437 w 2121"/>
              <a:gd name="T31" fmla="*/ 665163 h 422"/>
              <a:gd name="T32" fmla="*/ 73025 w 2121"/>
              <a:gd name="T33" fmla="*/ 661988 h 422"/>
              <a:gd name="T34" fmla="*/ 77787 w 2121"/>
              <a:gd name="T35" fmla="*/ 660400 h 422"/>
              <a:gd name="T36" fmla="*/ 79375 w 2121"/>
              <a:gd name="T37" fmla="*/ 654050 h 422"/>
              <a:gd name="T38" fmla="*/ 79375 w 2121"/>
              <a:gd name="T39" fmla="*/ 582613 h 422"/>
              <a:gd name="T40" fmla="*/ 73025 w 2121"/>
              <a:gd name="T41" fmla="*/ 558800 h 422"/>
              <a:gd name="T42" fmla="*/ 71437 w 2121"/>
              <a:gd name="T43" fmla="*/ 523875 h 422"/>
              <a:gd name="T44" fmla="*/ 77787 w 2121"/>
              <a:gd name="T45" fmla="*/ 496888 h 422"/>
              <a:gd name="T46" fmla="*/ 79375 w 2121"/>
              <a:gd name="T47" fmla="*/ 461963 h 422"/>
              <a:gd name="T48" fmla="*/ 82550 w 2121"/>
              <a:gd name="T49" fmla="*/ 422275 h 422"/>
              <a:gd name="T50" fmla="*/ 87312 w 2121"/>
              <a:gd name="T51" fmla="*/ 390525 h 422"/>
              <a:gd name="T52" fmla="*/ 88900 w 2121"/>
              <a:gd name="T53" fmla="*/ 355600 h 422"/>
              <a:gd name="T54" fmla="*/ 95250 w 2121"/>
              <a:gd name="T55" fmla="*/ 323850 h 422"/>
              <a:gd name="T56" fmla="*/ 96837 w 2121"/>
              <a:gd name="T57" fmla="*/ 292100 h 422"/>
              <a:gd name="T58" fmla="*/ 100012 w 2121"/>
              <a:gd name="T59" fmla="*/ 252413 h 422"/>
              <a:gd name="T60" fmla="*/ 104775 w 2121"/>
              <a:gd name="T61" fmla="*/ 220663 h 422"/>
              <a:gd name="T62" fmla="*/ 112712 w 2121"/>
              <a:gd name="T63" fmla="*/ 193675 h 422"/>
              <a:gd name="T64" fmla="*/ 115887 w 2121"/>
              <a:gd name="T65" fmla="*/ 157163 h 422"/>
              <a:gd name="T66" fmla="*/ 117475 w 2121"/>
              <a:gd name="T67" fmla="*/ 115888 h 422"/>
              <a:gd name="T68" fmla="*/ 120650 w 2121"/>
              <a:gd name="T69" fmla="*/ 103188 h 422"/>
              <a:gd name="T70" fmla="*/ 115887 w 2121"/>
              <a:gd name="T71" fmla="*/ 77788 h 422"/>
              <a:gd name="T72" fmla="*/ 122237 w 2121"/>
              <a:gd name="T73" fmla="*/ 55563 h 422"/>
              <a:gd name="T74" fmla="*/ 123825 w 2121"/>
              <a:gd name="T75" fmla="*/ 17463 h 422"/>
              <a:gd name="T76" fmla="*/ 136525 w 2121"/>
              <a:gd name="T77" fmla="*/ 0 h 422"/>
              <a:gd name="T78" fmla="*/ 139700 w 2121"/>
              <a:gd name="T79" fmla="*/ 1588 h 422"/>
              <a:gd name="T80" fmla="*/ 142875 w 2121"/>
              <a:gd name="T81" fmla="*/ 4763 h 422"/>
              <a:gd name="T82" fmla="*/ 149225 w 2121"/>
              <a:gd name="T83" fmla="*/ 7938 h 422"/>
              <a:gd name="T84" fmla="*/ 315912 w 2121"/>
              <a:gd name="T85" fmla="*/ 7938 h 422"/>
              <a:gd name="T86" fmla="*/ 455612 w 2121"/>
              <a:gd name="T87" fmla="*/ 0 h 422"/>
              <a:gd name="T88" fmla="*/ 519112 w 2121"/>
              <a:gd name="T89" fmla="*/ 6350 h 422"/>
              <a:gd name="T90" fmla="*/ 704850 w 2121"/>
              <a:gd name="T91" fmla="*/ 9525 h 422"/>
              <a:gd name="T92" fmla="*/ 838200 w 2121"/>
              <a:gd name="T93" fmla="*/ 17463 h 422"/>
              <a:gd name="T94" fmla="*/ 915987 w 2121"/>
              <a:gd name="T95" fmla="*/ 25400 h 422"/>
              <a:gd name="T96" fmla="*/ 1063625 w 2121"/>
              <a:gd name="T97" fmla="*/ 34925 h 422"/>
              <a:gd name="T98" fmla="*/ 1177925 w 2121"/>
              <a:gd name="T99" fmla="*/ 36513 h 422"/>
              <a:gd name="T100" fmla="*/ 1328737 w 2121"/>
              <a:gd name="T101" fmla="*/ 44450 h 422"/>
              <a:gd name="T102" fmla="*/ 2079625 w 2121"/>
              <a:gd name="T103" fmla="*/ 36513 h 422"/>
              <a:gd name="T104" fmla="*/ 2816224 w 2121"/>
              <a:gd name="T105" fmla="*/ 44450 h 422"/>
              <a:gd name="T106" fmla="*/ 3324225 w 2121"/>
              <a:gd name="T107" fmla="*/ 52388 h 422"/>
              <a:gd name="T108" fmla="*/ 3335337 w 2121"/>
              <a:gd name="T109" fmla="*/ 58738 h 422"/>
              <a:gd name="T110" fmla="*/ 3365500 w 2121"/>
              <a:gd name="T111" fmla="*/ 61913 h 42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121"/>
              <a:gd name="T169" fmla="*/ 0 h 422"/>
              <a:gd name="T170" fmla="*/ 2121 w 2121"/>
              <a:gd name="T171" fmla="*/ 422 h 42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121" h="422">
                <a:moveTo>
                  <a:pt x="0" y="174"/>
                </a:moveTo>
                <a:lnTo>
                  <a:pt x="0" y="209"/>
                </a:lnTo>
                <a:lnTo>
                  <a:pt x="1" y="215"/>
                </a:lnTo>
                <a:lnTo>
                  <a:pt x="3" y="218"/>
                </a:lnTo>
                <a:lnTo>
                  <a:pt x="4" y="227"/>
                </a:lnTo>
                <a:lnTo>
                  <a:pt x="5" y="236"/>
                </a:lnTo>
                <a:lnTo>
                  <a:pt x="9" y="249"/>
                </a:lnTo>
                <a:lnTo>
                  <a:pt x="10" y="259"/>
                </a:lnTo>
                <a:lnTo>
                  <a:pt x="10" y="270"/>
                </a:lnTo>
                <a:lnTo>
                  <a:pt x="11" y="280"/>
                </a:lnTo>
                <a:lnTo>
                  <a:pt x="14" y="289"/>
                </a:lnTo>
                <a:lnTo>
                  <a:pt x="15" y="299"/>
                </a:lnTo>
                <a:lnTo>
                  <a:pt x="16" y="309"/>
                </a:lnTo>
                <a:lnTo>
                  <a:pt x="16" y="318"/>
                </a:lnTo>
                <a:lnTo>
                  <a:pt x="18" y="327"/>
                </a:lnTo>
                <a:lnTo>
                  <a:pt x="20" y="337"/>
                </a:lnTo>
                <a:lnTo>
                  <a:pt x="22" y="350"/>
                </a:lnTo>
                <a:lnTo>
                  <a:pt x="26" y="361"/>
                </a:lnTo>
                <a:lnTo>
                  <a:pt x="28" y="373"/>
                </a:lnTo>
                <a:lnTo>
                  <a:pt x="32" y="384"/>
                </a:lnTo>
                <a:lnTo>
                  <a:pt x="37" y="395"/>
                </a:lnTo>
                <a:lnTo>
                  <a:pt x="39" y="402"/>
                </a:lnTo>
                <a:lnTo>
                  <a:pt x="43" y="408"/>
                </a:lnTo>
                <a:lnTo>
                  <a:pt x="44" y="412"/>
                </a:lnTo>
                <a:lnTo>
                  <a:pt x="44" y="418"/>
                </a:lnTo>
                <a:lnTo>
                  <a:pt x="45" y="419"/>
                </a:lnTo>
                <a:lnTo>
                  <a:pt x="46" y="420"/>
                </a:lnTo>
                <a:lnTo>
                  <a:pt x="48" y="420"/>
                </a:lnTo>
                <a:lnTo>
                  <a:pt x="48" y="421"/>
                </a:lnTo>
                <a:lnTo>
                  <a:pt x="47" y="421"/>
                </a:lnTo>
                <a:lnTo>
                  <a:pt x="45" y="421"/>
                </a:lnTo>
                <a:lnTo>
                  <a:pt x="45" y="419"/>
                </a:lnTo>
                <a:lnTo>
                  <a:pt x="45" y="418"/>
                </a:lnTo>
                <a:lnTo>
                  <a:pt x="46" y="417"/>
                </a:lnTo>
                <a:lnTo>
                  <a:pt x="48" y="417"/>
                </a:lnTo>
                <a:lnTo>
                  <a:pt x="49" y="416"/>
                </a:lnTo>
                <a:lnTo>
                  <a:pt x="49" y="415"/>
                </a:lnTo>
                <a:lnTo>
                  <a:pt x="50" y="412"/>
                </a:lnTo>
                <a:lnTo>
                  <a:pt x="50" y="400"/>
                </a:lnTo>
                <a:lnTo>
                  <a:pt x="50" y="367"/>
                </a:lnTo>
                <a:lnTo>
                  <a:pt x="49" y="360"/>
                </a:lnTo>
                <a:lnTo>
                  <a:pt x="46" y="352"/>
                </a:lnTo>
                <a:lnTo>
                  <a:pt x="45" y="340"/>
                </a:lnTo>
                <a:lnTo>
                  <a:pt x="45" y="330"/>
                </a:lnTo>
                <a:lnTo>
                  <a:pt x="46" y="321"/>
                </a:lnTo>
                <a:lnTo>
                  <a:pt x="49" y="313"/>
                </a:lnTo>
                <a:lnTo>
                  <a:pt x="50" y="301"/>
                </a:lnTo>
                <a:lnTo>
                  <a:pt x="50" y="291"/>
                </a:lnTo>
                <a:lnTo>
                  <a:pt x="50" y="275"/>
                </a:lnTo>
                <a:lnTo>
                  <a:pt x="52" y="266"/>
                </a:lnTo>
                <a:lnTo>
                  <a:pt x="54" y="257"/>
                </a:lnTo>
                <a:lnTo>
                  <a:pt x="55" y="246"/>
                </a:lnTo>
                <a:lnTo>
                  <a:pt x="56" y="236"/>
                </a:lnTo>
                <a:lnTo>
                  <a:pt x="56" y="224"/>
                </a:lnTo>
                <a:lnTo>
                  <a:pt x="59" y="213"/>
                </a:lnTo>
                <a:lnTo>
                  <a:pt x="60" y="204"/>
                </a:lnTo>
                <a:lnTo>
                  <a:pt x="61" y="195"/>
                </a:lnTo>
                <a:lnTo>
                  <a:pt x="61" y="184"/>
                </a:lnTo>
                <a:lnTo>
                  <a:pt x="61" y="168"/>
                </a:lnTo>
                <a:lnTo>
                  <a:pt x="63" y="159"/>
                </a:lnTo>
                <a:lnTo>
                  <a:pt x="65" y="150"/>
                </a:lnTo>
                <a:lnTo>
                  <a:pt x="66" y="139"/>
                </a:lnTo>
                <a:lnTo>
                  <a:pt x="68" y="130"/>
                </a:lnTo>
                <a:lnTo>
                  <a:pt x="71" y="122"/>
                </a:lnTo>
                <a:lnTo>
                  <a:pt x="72" y="110"/>
                </a:lnTo>
                <a:lnTo>
                  <a:pt x="73" y="99"/>
                </a:lnTo>
                <a:lnTo>
                  <a:pt x="73" y="80"/>
                </a:lnTo>
                <a:lnTo>
                  <a:pt x="74" y="73"/>
                </a:lnTo>
                <a:lnTo>
                  <a:pt x="76" y="69"/>
                </a:lnTo>
                <a:lnTo>
                  <a:pt x="76" y="65"/>
                </a:lnTo>
                <a:lnTo>
                  <a:pt x="74" y="55"/>
                </a:lnTo>
                <a:lnTo>
                  <a:pt x="73" y="49"/>
                </a:lnTo>
                <a:lnTo>
                  <a:pt x="75" y="43"/>
                </a:lnTo>
                <a:lnTo>
                  <a:pt x="77" y="35"/>
                </a:lnTo>
                <a:lnTo>
                  <a:pt x="78" y="22"/>
                </a:lnTo>
                <a:lnTo>
                  <a:pt x="78" y="11"/>
                </a:lnTo>
                <a:lnTo>
                  <a:pt x="78" y="0"/>
                </a:lnTo>
                <a:lnTo>
                  <a:pt x="86" y="0"/>
                </a:lnTo>
                <a:lnTo>
                  <a:pt x="87" y="0"/>
                </a:lnTo>
                <a:lnTo>
                  <a:pt x="88" y="1"/>
                </a:lnTo>
                <a:lnTo>
                  <a:pt x="89" y="3"/>
                </a:lnTo>
                <a:lnTo>
                  <a:pt x="90" y="3"/>
                </a:lnTo>
                <a:lnTo>
                  <a:pt x="91" y="4"/>
                </a:lnTo>
                <a:lnTo>
                  <a:pt x="94" y="5"/>
                </a:lnTo>
                <a:lnTo>
                  <a:pt x="157" y="5"/>
                </a:lnTo>
                <a:lnTo>
                  <a:pt x="199" y="5"/>
                </a:lnTo>
                <a:lnTo>
                  <a:pt x="222" y="0"/>
                </a:lnTo>
                <a:lnTo>
                  <a:pt x="287" y="0"/>
                </a:lnTo>
                <a:lnTo>
                  <a:pt x="309" y="0"/>
                </a:lnTo>
                <a:lnTo>
                  <a:pt x="327" y="4"/>
                </a:lnTo>
                <a:lnTo>
                  <a:pt x="388" y="5"/>
                </a:lnTo>
                <a:lnTo>
                  <a:pt x="444" y="6"/>
                </a:lnTo>
                <a:lnTo>
                  <a:pt x="464" y="10"/>
                </a:lnTo>
                <a:lnTo>
                  <a:pt x="528" y="11"/>
                </a:lnTo>
                <a:lnTo>
                  <a:pt x="540" y="11"/>
                </a:lnTo>
                <a:lnTo>
                  <a:pt x="577" y="16"/>
                </a:lnTo>
                <a:lnTo>
                  <a:pt x="635" y="17"/>
                </a:lnTo>
                <a:lnTo>
                  <a:pt x="670" y="22"/>
                </a:lnTo>
                <a:lnTo>
                  <a:pt x="731" y="22"/>
                </a:lnTo>
                <a:lnTo>
                  <a:pt x="742" y="23"/>
                </a:lnTo>
                <a:lnTo>
                  <a:pt x="776" y="27"/>
                </a:lnTo>
                <a:lnTo>
                  <a:pt x="837" y="28"/>
                </a:lnTo>
                <a:lnTo>
                  <a:pt x="1279" y="28"/>
                </a:lnTo>
                <a:lnTo>
                  <a:pt x="1310" y="23"/>
                </a:lnTo>
                <a:lnTo>
                  <a:pt x="1372" y="28"/>
                </a:lnTo>
                <a:lnTo>
                  <a:pt x="1774" y="28"/>
                </a:lnTo>
                <a:lnTo>
                  <a:pt x="1840" y="33"/>
                </a:lnTo>
                <a:lnTo>
                  <a:pt x="2094" y="33"/>
                </a:lnTo>
                <a:lnTo>
                  <a:pt x="2096" y="34"/>
                </a:lnTo>
                <a:lnTo>
                  <a:pt x="2101" y="37"/>
                </a:lnTo>
                <a:lnTo>
                  <a:pt x="2108" y="39"/>
                </a:lnTo>
                <a:lnTo>
                  <a:pt x="2120" y="39"/>
                </a:lnTo>
                <a:lnTo>
                  <a:pt x="2120" y="33"/>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881" name="SMARTPenAnnotation335"/>
          <p:cNvSpPr>
            <a:spLocks/>
          </p:cNvSpPr>
          <p:nvPr/>
        </p:nvSpPr>
        <p:spPr bwMode="auto">
          <a:xfrm>
            <a:off x="2857500" y="1241425"/>
            <a:ext cx="134938" cy="188913"/>
          </a:xfrm>
          <a:custGeom>
            <a:avLst/>
            <a:gdLst>
              <a:gd name="T0" fmla="*/ 9525 w 85"/>
              <a:gd name="T1" fmla="*/ 22225 h 119"/>
              <a:gd name="T2" fmla="*/ 9525 w 85"/>
              <a:gd name="T3" fmla="*/ 19050 h 119"/>
              <a:gd name="T4" fmla="*/ 9525 w 85"/>
              <a:gd name="T5" fmla="*/ 42863 h 119"/>
              <a:gd name="T6" fmla="*/ 14288 w 85"/>
              <a:gd name="T7" fmla="*/ 52388 h 119"/>
              <a:gd name="T8" fmla="*/ 12700 w 85"/>
              <a:gd name="T9" fmla="*/ 60325 h 119"/>
              <a:gd name="T10" fmla="*/ 11113 w 85"/>
              <a:gd name="T11" fmla="*/ 68263 h 119"/>
              <a:gd name="T12" fmla="*/ 9525 w 85"/>
              <a:gd name="T13" fmla="*/ 79375 h 119"/>
              <a:gd name="T14" fmla="*/ 9525 w 85"/>
              <a:gd name="T15" fmla="*/ 95250 h 119"/>
              <a:gd name="T16" fmla="*/ 9525 w 85"/>
              <a:gd name="T17" fmla="*/ 123825 h 119"/>
              <a:gd name="T18" fmla="*/ 6350 w 85"/>
              <a:gd name="T19" fmla="*/ 131763 h 119"/>
              <a:gd name="T20" fmla="*/ 3175 w 85"/>
              <a:gd name="T21" fmla="*/ 139700 h 119"/>
              <a:gd name="T22" fmla="*/ 1588 w 85"/>
              <a:gd name="T23" fmla="*/ 149225 h 119"/>
              <a:gd name="T24" fmla="*/ 0 w 85"/>
              <a:gd name="T25" fmla="*/ 158750 h 119"/>
              <a:gd name="T26" fmla="*/ 0 w 85"/>
              <a:gd name="T27" fmla="*/ 168275 h 119"/>
              <a:gd name="T28" fmla="*/ 0 w 85"/>
              <a:gd name="T29" fmla="*/ 187325 h 119"/>
              <a:gd name="T30" fmla="*/ 0 w 85"/>
              <a:gd name="T31" fmla="*/ 182563 h 119"/>
              <a:gd name="T32" fmla="*/ 4763 w 85"/>
              <a:gd name="T33" fmla="*/ 174625 h 119"/>
              <a:gd name="T34" fmla="*/ 7938 w 85"/>
              <a:gd name="T35" fmla="*/ 166688 h 119"/>
              <a:gd name="T36" fmla="*/ 7938 w 85"/>
              <a:gd name="T37" fmla="*/ 157163 h 119"/>
              <a:gd name="T38" fmla="*/ 9525 w 85"/>
              <a:gd name="T39" fmla="*/ 136525 h 119"/>
              <a:gd name="T40" fmla="*/ 9525 w 85"/>
              <a:gd name="T41" fmla="*/ 122238 h 119"/>
              <a:gd name="T42" fmla="*/ 14288 w 85"/>
              <a:gd name="T43" fmla="*/ 114300 h 119"/>
              <a:gd name="T44" fmla="*/ 15875 w 85"/>
              <a:gd name="T45" fmla="*/ 104775 h 119"/>
              <a:gd name="T46" fmla="*/ 17463 w 85"/>
              <a:gd name="T47" fmla="*/ 93663 h 119"/>
              <a:gd name="T48" fmla="*/ 17463 w 85"/>
              <a:gd name="T49" fmla="*/ 73025 h 119"/>
              <a:gd name="T50" fmla="*/ 19050 w 85"/>
              <a:gd name="T51" fmla="*/ 66675 h 119"/>
              <a:gd name="T52" fmla="*/ 22225 w 85"/>
              <a:gd name="T53" fmla="*/ 60325 h 119"/>
              <a:gd name="T54" fmla="*/ 25400 w 85"/>
              <a:gd name="T55" fmla="*/ 53975 h 119"/>
              <a:gd name="T56" fmla="*/ 26988 w 85"/>
              <a:gd name="T57" fmla="*/ 46038 h 119"/>
              <a:gd name="T58" fmla="*/ 31750 w 85"/>
              <a:gd name="T59" fmla="*/ 36513 h 119"/>
              <a:gd name="T60" fmla="*/ 33338 w 85"/>
              <a:gd name="T61" fmla="*/ 28575 h 119"/>
              <a:gd name="T62" fmla="*/ 36513 w 85"/>
              <a:gd name="T63" fmla="*/ 22225 h 119"/>
              <a:gd name="T64" fmla="*/ 39688 w 85"/>
              <a:gd name="T65" fmla="*/ 19050 h 119"/>
              <a:gd name="T66" fmla="*/ 46038 w 85"/>
              <a:gd name="T67" fmla="*/ 15875 h 119"/>
              <a:gd name="T68" fmla="*/ 50800 w 85"/>
              <a:gd name="T69" fmla="*/ 11113 h 119"/>
              <a:gd name="T70" fmla="*/ 60325 w 85"/>
              <a:gd name="T71" fmla="*/ 3175 h 119"/>
              <a:gd name="T72" fmla="*/ 69850 w 85"/>
              <a:gd name="T73" fmla="*/ 1588 h 119"/>
              <a:gd name="T74" fmla="*/ 77788 w 85"/>
              <a:gd name="T75" fmla="*/ 0 h 119"/>
              <a:gd name="T76" fmla="*/ 85725 w 85"/>
              <a:gd name="T77" fmla="*/ 0 h 119"/>
              <a:gd name="T78" fmla="*/ 101600 w 85"/>
              <a:gd name="T79" fmla="*/ 0 h 119"/>
              <a:gd name="T80" fmla="*/ 106363 w 85"/>
              <a:gd name="T81" fmla="*/ 3175 h 119"/>
              <a:gd name="T82" fmla="*/ 112713 w 85"/>
              <a:gd name="T83" fmla="*/ 6350 h 119"/>
              <a:gd name="T84" fmla="*/ 114300 w 85"/>
              <a:gd name="T85" fmla="*/ 12700 h 119"/>
              <a:gd name="T86" fmla="*/ 117475 w 85"/>
              <a:gd name="T87" fmla="*/ 20638 h 119"/>
              <a:gd name="T88" fmla="*/ 122238 w 85"/>
              <a:gd name="T89" fmla="*/ 30163 h 119"/>
              <a:gd name="T90" fmla="*/ 123825 w 85"/>
              <a:gd name="T91" fmla="*/ 36513 h 119"/>
              <a:gd name="T92" fmla="*/ 123825 w 85"/>
              <a:gd name="T93" fmla="*/ 46038 h 119"/>
              <a:gd name="T94" fmla="*/ 125413 w 85"/>
              <a:gd name="T95" fmla="*/ 68263 h 119"/>
              <a:gd name="T96" fmla="*/ 125413 w 85"/>
              <a:gd name="T97" fmla="*/ 82550 h 119"/>
              <a:gd name="T98" fmla="*/ 130175 w 85"/>
              <a:gd name="T99" fmla="*/ 90488 h 119"/>
              <a:gd name="T100" fmla="*/ 131763 w 85"/>
              <a:gd name="T101" fmla="*/ 96838 h 119"/>
              <a:gd name="T102" fmla="*/ 133350 w 85"/>
              <a:gd name="T103" fmla="*/ 103188 h 119"/>
              <a:gd name="T104" fmla="*/ 133350 w 85"/>
              <a:gd name="T105" fmla="*/ 109538 h 119"/>
              <a:gd name="T106" fmla="*/ 131763 w 85"/>
              <a:gd name="T107" fmla="*/ 115888 h 119"/>
              <a:gd name="T108" fmla="*/ 127000 w 85"/>
              <a:gd name="T109" fmla="*/ 122238 h 119"/>
              <a:gd name="T110" fmla="*/ 125413 w 85"/>
              <a:gd name="T111" fmla="*/ 131763 h 119"/>
              <a:gd name="T112" fmla="*/ 125413 w 85"/>
              <a:gd name="T113" fmla="*/ 142875 h 119"/>
              <a:gd name="T114" fmla="*/ 125413 w 85"/>
              <a:gd name="T115" fmla="*/ 142875 h 11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5"/>
              <a:gd name="T175" fmla="*/ 0 h 119"/>
              <a:gd name="T176" fmla="*/ 85 w 85"/>
              <a:gd name="T177" fmla="*/ 119 h 11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5" h="119">
                <a:moveTo>
                  <a:pt x="6" y="17"/>
                </a:moveTo>
                <a:lnTo>
                  <a:pt x="6" y="14"/>
                </a:lnTo>
                <a:lnTo>
                  <a:pt x="6" y="15"/>
                </a:lnTo>
                <a:lnTo>
                  <a:pt x="6" y="12"/>
                </a:lnTo>
                <a:lnTo>
                  <a:pt x="6" y="25"/>
                </a:lnTo>
                <a:lnTo>
                  <a:pt x="6" y="27"/>
                </a:lnTo>
                <a:lnTo>
                  <a:pt x="7" y="30"/>
                </a:lnTo>
                <a:lnTo>
                  <a:pt x="9" y="33"/>
                </a:lnTo>
                <a:lnTo>
                  <a:pt x="9" y="36"/>
                </a:lnTo>
                <a:lnTo>
                  <a:pt x="8" y="38"/>
                </a:lnTo>
                <a:lnTo>
                  <a:pt x="7" y="40"/>
                </a:lnTo>
                <a:lnTo>
                  <a:pt x="7" y="43"/>
                </a:lnTo>
                <a:lnTo>
                  <a:pt x="6" y="46"/>
                </a:lnTo>
                <a:lnTo>
                  <a:pt x="6" y="50"/>
                </a:lnTo>
                <a:lnTo>
                  <a:pt x="6" y="53"/>
                </a:lnTo>
                <a:lnTo>
                  <a:pt x="6" y="60"/>
                </a:lnTo>
                <a:lnTo>
                  <a:pt x="6" y="71"/>
                </a:lnTo>
                <a:lnTo>
                  <a:pt x="6" y="78"/>
                </a:lnTo>
                <a:lnTo>
                  <a:pt x="5" y="80"/>
                </a:lnTo>
                <a:lnTo>
                  <a:pt x="4" y="83"/>
                </a:lnTo>
                <a:lnTo>
                  <a:pt x="3" y="85"/>
                </a:lnTo>
                <a:lnTo>
                  <a:pt x="2" y="88"/>
                </a:lnTo>
                <a:lnTo>
                  <a:pt x="1" y="91"/>
                </a:lnTo>
                <a:lnTo>
                  <a:pt x="1" y="94"/>
                </a:lnTo>
                <a:lnTo>
                  <a:pt x="1" y="97"/>
                </a:lnTo>
                <a:lnTo>
                  <a:pt x="0" y="100"/>
                </a:lnTo>
                <a:lnTo>
                  <a:pt x="0" y="102"/>
                </a:lnTo>
                <a:lnTo>
                  <a:pt x="0" y="106"/>
                </a:lnTo>
                <a:lnTo>
                  <a:pt x="0" y="114"/>
                </a:lnTo>
                <a:lnTo>
                  <a:pt x="0" y="118"/>
                </a:lnTo>
                <a:lnTo>
                  <a:pt x="0" y="115"/>
                </a:lnTo>
                <a:lnTo>
                  <a:pt x="1" y="114"/>
                </a:lnTo>
                <a:lnTo>
                  <a:pt x="3" y="110"/>
                </a:lnTo>
                <a:lnTo>
                  <a:pt x="4" y="108"/>
                </a:lnTo>
                <a:lnTo>
                  <a:pt x="5" y="105"/>
                </a:lnTo>
                <a:lnTo>
                  <a:pt x="5" y="102"/>
                </a:lnTo>
                <a:lnTo>
                  <a:pt x="5" y="99"/>
                </a:lnTo>
                <a:lnTo>
                  <a:pt x="5" y="93"/>
                </a:lnTo>
                <a:lnTo>
                  <a:pt x="6" y="86"/>
                </a:lnTo>
                <a:lnTo>
                  <a:pt x="6" y="80"/>
                </a:lnTo>
                <a:lnTo>
                  <a:pt x="6" y="77"/>
                </a:lnTo>
                <a:lnTo>
                  <a:pt x="7" y="74"/>
                </a:lnTo>
                <a:lnTo>
                  <a:pt x="9" y="72"/>
                </a:lnTo>
                <a:lnTo>
                  <a:pt x="9" y="69"/>
                </a:lnTo>
                <a:lnTo>
                  <a:pt x="10" y="66"/>
                </a:lnTo>
                <a:lnTo>
                  <a:pt x="10" y="63"/>
                </a:lnTo>
                <a:lnTo>
                  <a:pt x="11" y="59"/>
                </a:lnTo>
                <a:lnTo>
                  <a:pt x="11" y="56"/>
                </a:lnTo>
                <a:lnTo>
                  <a:pt x="11" y="46"/>
                </a:lnTo>
                <a:lnTo>
                  <a:pt x="11" y="44"/>
                </a:lnTo>
                <a:lnTo>
                  <a:pt x="12" y="42"/>
                </a:lnTo>
                <a:lnTo>
                  <a:pt x="13" y="40"/>
                </a:lnTo>
                <a:lnTo>
                  <a:pt x="14" y="38"/>
                </a:lnTo>
                <a:lnTo>
                  <a:pt x="15" y="36"/>
                </a:lnTo>
                <a:lnTo>
                  <a:pt x="16" y="34"/>
                </a:lnTo>
                <a:lnTo>
                  <a:pt x="16" y="32"/>
                </a:lnTo>
                <a:lnTo>
                  <a:pt x="17" y="29"/>
                </a:lnTo>
                <a:lnTo>
                  <a:pt x="18" y="26"/>
                </a:lnTo>
                <a:lnTo>
                  <a:pt x="20" y="23"/>
                </a:lnTo>
                <a:lnTo>
                  <a:pt x="21" y="20"/>
                </a:lnTo>
                <a:lnTo>
                  <a:pt x="21" y="18"/>
                </a:lnTo>
                <a:lnTo>
                  <a:pt x="22" y="16"/>
                </a:lnTo>
                <a:lnTo>
                  <a:pt x="23" y="14"/>
                </a:lnTo>
                <a:lnTo>
                  <a:pt x="24" y="13"/>
                </a:lnTo>
                <a:lnTo>
                  <a:pt x="25" y="12"/>
                </a:lnTo>
                <a:lnTo>
                  <a:pt x="27" y="11"/>
                </a:lnTo>
                <a:lnTo>
                  <a:pt x="29" y="10"/>
                </a:lnTo>
                <a:lnTo>
                  <a:pt x="30" y="9"/>
                </a:lnTo>
                <a:lnTo>
                  <a:pt x="32" y="7"/>
                </a:lnTo>
                <a:lnTo>
                  <a:pt x="36" y="3"/>
                </a:lnTo>
                <a:lnTo>
                  <a:pt x="38" y="2"/>
                </a:lnTo>
                <a:lnTo>
                  <a:pt x="41" y="1"/>
                </a:lnTo>
                <a:lnTo>
                  <a:pt x="44" y="1"/>
                </a:lnTo>
                <a:lnTo>
                  <a:pt x="47" y="1"/>
                </a:lnTo>
                <a:lnTo>
                  <a:pt x="49" y="0"/>
                </a:lnTo>
                <a:lnTo>
                  <a:pt x="52" y="0"/>
                </a:lnTo>
                <a:lnTo>
                  <a:pt x="54" y="0"/>
                </a:lnTo>
                <a:lnTo>
                  <a:pt x="58" y="0"/>
                </a:lnTo>
                <a:lnTo>
                  <a:pt x="64" y="0"/>
                </a:lnTo>
                <a:lnTo>
                  <a:pt x="66" y="1"/>
                </a:lnTo>
                <a:lnTo>
                  <a:pt x="67" y="2"/>
                </a:lnTo>
                <a:lnTo>
                  <a:pt x="69" y="3"/>
                </a:lnTo>
                <a:lnTo>
                  <a:pt x="71" y="4"/>
                </a:lnTo>
                <a:lnTo>
                  <a:pt x="71" y="6"/>
                </a:lnTo>
                <a:lnTo>
                  <a:pt x="72" y="8"/>
                </a:lnTo>
                <a:lnTo>
                  <a:pt x="73" y="10"/>
                </a:lnTo>
                <a:lnTo>
                  <a:pt x="74" y="13"/>
                </a:lnTo>
                <a:lnTo>
                  <a:pt x="76" y="16"/>
                </a:lnTo>
                <a:lnTo>
                  <a:pt x="77" y="19"/>
                </a:lnTo>
                <a:lnTo>
                  <a:pt x="77" y="21"/>
                </a:lnTo>
                <a:lnTo>
                  <a:pt x="78" y="23"/>
                </a:lnTo>
                <a:lnTo>
                  <a:pt x="78" y="26"/>
                </a:lnTo>
                <a:lnTo>
                  <a:pt x="78" y="29"/>
                </a:lnTo>
                <a:lnTo>
                  <a:pt x="79" y="35"/>
                </a:lnTo>
                <a:lnTo>
                  <a:pt x="79" y="43"/>
                </a:lnTo>
                <a:lnTo>
                  <a:pt x="79" y="49"/>
                </a:lnTo>
                <a:lnTo>
                  <a:pt x="79" y="52"/>
                </a:lnTo>
                <a:lnTo>
                  <a:pt x="80" y="55"/>
                </a:lnTo>
                <a:lnTo>
                  <a:pt x="82" y="57"/>
                </a:lnTo>
                <a:lnTo>
                  <a:pt x="83" y="59"/>
                </a:lnTo>
                <a:lnTo>
                  <a:pt x="83" y="61"/>
                </a:lnTo>
                <a:lnTo>
                  <a:pt x="84" y="63"/>
                </a:lnTo>
                <a:lnTo>
                  <a:pt x="84" y="65"/>
                </a:lnTo>
                <a:lnTo>
                  <a:pt x="84" y="67"/>
                </a:lnTo>
                <a:lnTo>
                  <a:pt x="84" y="69"/>
                </a:lnTo>
                <a:lnTo>
                  <a:pt x="84" y="71"/>
                </a:lnTo>
                <a:lnTo>
                  <a:pt x="83" y="73"/>
                </a:lnTo>
                <a:lnTo>
                  <a:pt x="81" y="75"/>
                </a:lnTo>
                <a:lnTo>
                  <a:pt x="80" y="77"/>
                </a:lnTo>
                <a:lnTo>
                  <a:pt x="80" y="79"/>
                </a:lnTo>
                <a:lnTo>
                  <a:pt x="79" y="83"/>
                </a:lnTo>
                <a:lnTo>
                  <a:pt x="79" y="85"/>
                </a:lnTo>
                <a:lnTo>
                  <a:pt x="79" y="9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882" name="SMARTPenAnnotation336"/>
          <p:cNvSpPr>
            <a:spLocks/>
          </p:cNvSpPr>
          <p:nvPr/>
        </p:nvSpPr>
        <p:spPr bwMode="auto">
          <a:xfrm>
            <a:off x="3017838" y="1357313"/>
            <a:ext cx="20637" cy="127000"/>
          </a:xfrm>
          <a:custGeom>
            <a:avLst/>
            <a:gdLst>
              <a:gd name="T0" fmla="*/ 19050 w 13"/>
              <a:gd name="T1" fmla="*/ 0 h 80"/>
              <a:gd name="T2" fmla="*/ 9525 w 13"/>
              <a:gd name="T3" fmla="*/ 0 h 80"/>
              <a:gd name="T4" fmla="*/ 9525 w 13"/>
              <a:gd name="T5" fmla="*/ 3175 h 80"/>
              <a:gd name="T6" fmla="*/ 9525 w 13"/>
              <a:gd name="T7" fmla="*/ 12700 h 80"/>
              <a:gd name="T8" fmla="*/ 11112 w 13"/>
              <a:gd name="T9" fmla="*/ 15875 h 80"/>
              <a:gd name="T10" fmla="*/ 12700 w 13"/>
              <a:gd name="T11" fmla="*/ 19050 h 80"/>
              <a:gd name="T12" fmla="*/ 14287 w 13"/>
              <a:gd name="T13" fmla="*/ 20637 h 80"/>
              <a:gd name="T14" fmla="*/ 15875 w 13"/>
              <a:gd name="T15" fmla="*/ 23812 h 80"/>
              <a:gd name="T16" fmla="*/ 15875 w 13"/>
              <a:gd name="T17" fmla="*/ 26988 h 80"/>
              <a:gd name="T18" fmla="*/ 17462 w 13"/>
              <a:gd name="T19" fmla="*/ 30163 h 80"/>
              <a:gd name="T20" fmla="*/ 17462 w 13"/>
              <a:gd name="T21" fmla="*/ 33337 h 80"/>
              <a:gd name="T22" fmla="*/ 17462 w 13"/>
              <a:gd name="T23" fmla="*/ 36512 h 80"/>
              <a:gd name="T24" fmla="*/ 17462 w 13"/>
              <a:gd name="T25" fmla="*/ 38100 h 80"/>
              <a:gd name="T26" fmla="*/ 17462 w 13"/>
              <a:gd name="T27" fmla="*/ 41275 h 80"/>
              <a:gd name="T28" fmla="*/ 15875 w 13"/>
              <a:gd name="T29" fmla="*/ 44450 h 80"/>
              <a:gd name="T30" fmla="*/ 12700 w 13"/>
              <a:gd name="T31" fmla="*/ 47625 h 80"/>
              <a:gd name="T32" fmla="*/ 12700 w 13"/>
              <a:gd name="T33" fmla="*/ 50800 h 80"/>
              <a:gd name="T34" fmla="*/ 11112 w 13"/>
              <a:gd name="T35" fmla="*/ 53975 h 80"/>
              <a:gd name="T36" fmla="*/ 11112 w 13"/>
              <a:gd name="T37" fmla="*/ 57150 h 80"/>
              <a:gd name="T38" fmla="*/ 9525 w 13"/>
              <a:gd name="T39" fmla="*/ 60325 h 80"/>
              <a:gd name="T40" fmla="*/ 9525 w 13"/>
              <a:gd name="T41" fmla="*/ 61913 h 80"/>
              <a:gd name="T42" fmla="*/ 9525 w 13"/>
              <a:gd name="T43" fmla="*/ 65087 h 80"/>
              <a:gd name="T44" fmla="*/ 9525 w 13"/>
              <a:gd name="T45" fmla="*/ 71437 h 80"/>
              <a:gd name="T46" fmla="*/ 9525 w 13"/>
              <a:gd name="T47" fmla="*/ 74612 h 80"/>
              <a:gd name="T48" fmla="*/ 7937 w 13"/>
              <a:gd name="T49" fmla="*/ 77787 h 80"/>
              <a:gd name="T50" fmla="*/ 6350 w 13"/>
              <a:gd name="T51" fmla="*/ 80962 h 80"/>
              <a:gd name="T52" fmla="*/ 4762 w 13"/>
              <a:gd name="T53" fmla="*/ 84137 h 80"/>
              <a:gd name="T54" fmla="*/ 3175 w 13"/>
              <a:gd name="T55" fmla="*/ 85725 h 80"/>
              <a:gd name="T56" fmla="*/ 1587 w 13"/>
              <a:gd name="T57" fmla="*/ 88900 h 80"/>
              <a:gd name="T58" fmla="*/ 1587 w 13"/>
              <a:gd name="T59" fmla="*/ 92075 h 80"/>
              <a:gd name="T60" fmla="*/ 1587 w 13"/>
              <a:gd name="T61" fmla="*/ 95250 h 80"/>
              <a:gd name="T62" fmla="*/ 3175 w 13"/>
              <a:gd name="T63" fmla="*/ 98425 h 80"/>
              <a:gd name="T64" fmla="*/ 4762 w 13"/>
              <a:gd name="T65" fmla="*/ 101600 h 80"/>
              <a:gd name="T66" fmla="*/ 6350 w 13"/>
              <a:gd name="T67" fmla="*/ 104775 h 80"/>
              <a:gd name="T68" fmla="*/ 7937 w 13"/>
              <a:gd name="T69" fmla="*/ 107950 h 80"/>
              <a:gd name="T70" fmla="*/ 9525 w 13"/>
              <a:gd name="T71" fmla="*/ 114300 h 80"/>
              <a:gd name="T72" fmla="*/ 9525 w 13"/>
              <a:gd name="T73" fmla="*/ 117475 h 80"/>
              <a:gd name="T74" fmla="*/ 9525 w 13"/>
              <a:gd name="T75" fmla="*/ 123825 h 80"/>
              <a:gd name="T76" fmla="*/ 7937 w 13"/>
              <a:gd name="T77" fmla="*/ 123825 h 80"/>
              <a:gd name="T78" fmla="*/ 6350 w 13"/>
              <a:gd name="T79" fmla="*/ 123825 h 80"/>
              <a:gd name="T80" fmla="*/ 0 w 13"/>
              <a:gd name="T81" fmla="*/ 125413 h 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
              <a:gd name="T124" fmla="*/ 0 h 80"/>
              <a:gd name="T125" fmla="*/ 13 w 13"/>
              <a:gd name="T126" fmla="*/ 80 h 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 h="80">
                <a:moveTo>
                  <a:pt x="12" y="0"/>
                </a:moveTo>
                <a:lnTo>
                  <a:pt x="6" y="0"/>
                </a:lnTo>
                <a:lnTo>
                  <a:pt x="6" y="2"/>
                </a:lnTo>
                <a:lnTo>
                  <a:pt x="6" y="8"/>
                </a:lnTo>
                <a:lnTo>
                  <a:pt x="7" y="10"/>
                </a:lnTo>
                <a:lnTo>
                  <a:pt x="8" y="12"/>
                </a:lnTo>
                <a:lnTo>
                  <a:pt x="9" y="13"/>
                </a:lnTo>
                <a:lnTo>
                  <a:pt x="10" y="15"/>
                </a:lnTo>
                <a:lnTo>
                  <a:pt x="10" y="17"/>
                </a:lnTo>
                <a:lnTo>
                  <a:pt x="11" y="19"/>
                </a:lnTo>
                <a:lnTo>
                  <a:pt x="11" y="21"/>
                </a:lnTo>
                <a:lnTo>
                  <a:pt x="11" y="23"/>
                </a:lnTo>
                <a:lnTo>
                  <a:pt x="11" y="24"/>
                </a:lnTo>
                <a:lnTo>
                  <a:pt x="11" y="26"/>
                </a:lnTo>
                <a:lnTo>
                  <a:pt x="10" y="28"/>
                </a:lnTo>
                <a:lnTo>
                  <a:pt x="8" y="30"/>
                </a:lnTo>
                <a:lnTo>
                  <a:pt x="8" y="32"/>
                </a:lnTo>
                <a:lnTo>
                  <a:pt x="7" y="34"/>
                </a:lnTo>
                <a:lnTo>
                  <a:pt x="7" y="36"/>
                </a:lnTo>
                <a:lnTo>
                  <a:pt x="6" y="38"/>
                </a:lnTo>
                <a:lnTo>
                  <a:pt x="6" y="39"/>
                </a:lnTo>
                <a:lnTo>
                  <a:pt x="6" y="41"/>
                </a:lnTo>
                <a:lnTo>
                  <a:pt x="6" y="45"/>
                </a:lnTo>
                <a:lnTo>
                  <a:pt x="6" y="47"/>
                </a:lnTo>
                <a:lnTo>
                  <a:pt x="5" y="49"/>
                </a:lnTo>
                <a:lnTo>
                  <a:pt x="4" y="51"/>
                </a:lnTo>
                <a:lnTo>
                  <a:pt x="3" y="53"/>
                </a:lnTo>
                <a:lnTo>
                  <a:pt x="2" y="54"/>
                </a:lnTo>
                <a:lnTo>
                  <a:pt x="1" y="56"/>
                </a:lnTo>
                <a:lnTo>
                  <a:pt x="1" y="58"/>
                </a:lnTo>
                <a:lnTo>
                  <a:pt x="1" y="60"/>
                </a:lnTo>
                <a:lnTo>
                  <a:pt x="2" y="62"/>
                </a:lnTo>
                <a:lnTo>
                  <a:pt x="3" y="64"/>
                </a:lnTo>
                <a:lnTo>
                  <a:pt x="4" y="66"/>
                </a:lnTo>
                <a:lnTo>
                  <a:pt x="5" y="68"/>
                </a:lnTo>
                <a:lnTo>
                  <a:pt x="6" y="72"/>
                </a:lnTo>
                <a:lnTo>
                  <a:pt x="6" y="74"/>
                </a:lnTo>
                <a:lnTo>
                  <a:pt x="6" y="78"/>
                </a:lnTo>
                <a:lnTo>
                  <a:pt x="5" y="78"/>
                </a:lnTo>
                <a:lnTo>
                  <a:pt x="4" y="78"/>
                </a:lnTo>
                <a:lnTo>
                  <a:pt x="0" y="79"/>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883" name="SMARTPenAnnotation337"/>
          <p:cNvSpPr>
            <a:spLocks/>
          </p:cNvSpPr>
          <p:nvPr/>
        </p:nvSpPr>
        <p:spPr bwMode="auto">
          <a:xfrm>
            <a:off x="3081338" y="1347788"/>
            <a:ext cx="144462" cy="11112"/>
          </a:xfrm>
          <a:custGeom>
            <a:avLst/>
            <a:gdLst>
              <a:gd name="T0" fmla="*/ 0 w 91"/>
              <a:gd name="T1" fmla="*/ 0 h 7"/>
              <a:gd name="T2" fmla="*/ 4762 w 91"/>
              <a:gd name="T3" fmla="*/ 0 h 7"/>
              <a:gd name="T4" fmla="*/ 4762 w 91"/>
              <a:gd name="T5" fmla="*/ 1587 h 7"/>
              <a:gd name="T6" fmla="*/ 6350 w 91"/>
              <a:gd name="T7" fmla="*/ 3175 h 7"/>
              <a:gd name="T8" fmla="*/ 6350 w 91"/>
              <a:gd name="T9" fmla="*/ 4762 h 7"/>
              <a:gd name="T10" fmla="*/ 7937 w 91"/>
              <a:gd name="T11" fmla="*/ 6350 h 7"/>
              <a:gd name="T12" fmla="*/ 11112 w 91"/>
              <a:gd name="T13" fmla="*/ 7937 h 7"/>
              <a:gd name="T14" fmla="*/ 12700 w 91"/>
              <a:gd name="T15" fmla="*/ 7937 h 7"/>
              <a:gd name="T16" fmla="*/ 15875 w 91"/>
              <a:gd name="T17" fmla="*/ 7937 h 7"/>
              <a:gd name="T18" fmla="*/ 17462 w 91"/>
              <a:gd name="T19" fmla="*/ 9525 h 7"/>
              <a:gd name="T20" fmla="*/ 20637 w 91"/>
              <a:gd name="T21" fmla="*/ 9525 h 7"/>
              <a:gd name="T22" fmla="*/ 23812 w 91"/>
              <a:gd name="T23" fmla="*/ 9525 h 7"/>
              <a:gd name="T24" fmla="*/ 28575 w 91"/>
              <a:gd name="T25" fmla="*/ 9525 h 7"/>
              <a:gd name="T26" fmla="*/ 31750 w 91"/>
              <a:gd name="T27" fmla="*/ 7937 h 7"/>
              <a:gd name="T28" fmla="*/ 34925 w 91"/>
              <a:gd name="T29" fmla="*/ 6350 h 7"/>
              <a:gd name="T30" fmla="*/ 38100 w 91"/>
              <a:gd name="T31" fmla="*/ 4762 h 7"/>
              <a:gd name="T32" fmla="*/ 41275 w 91"/>
              <a:gd name="T33" fmla="*/ 3175 h 7"/>
              <a:gd name="T34" fmla="*/ 44450 w 91"/>
              <a:gd name="T35" fmla="*/ 3175 h 7"/>
              <a:gd name="T36" fmla="*/ 47625 w 91"/>
              <a:gd name="T37" fmla="*/ 1587 h 7"/>
              <a:gd name="T38" fmla="*/ 50800 w 91"/>
              <a:gd name="T39" fmla="*/ 1587 h 7"/>
              <a:gd name="T40" fmla="*/ 55562 w 91"/>
              <a:gd name="T41" fmla="*/ 1587 h 7"/>
              <a:gd name="T42" fmla="*/ 65087 w 91"/>
              <a:gd name="T43" fmla="*/ 1587 h 7"/>
              <a:gd name="T44" fmla="*/ 76200 w 91"/>
              <a:gd name="T45" fmla="*/ 0 h 7"/>
              <a:gd name="T46" fmla="*/ 142875 w 91"/>
              <a:gd name="T47" fmla="*/ 0 h 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1"/>
              <a:gd name="T73" fmla="*/ 0 h 7"/>
              <a:gd name="T74" fmla="*/ 91 w 91"/>
              <a:gd name="T75" fmla="*/ 7 h 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1" h="7">
                <a:moveTo>
                  <a:pt x="0" y="0"/>
                </a:moveTo>
                <a:lnTo>
                  <a:pt x="3" y="0"/>
                </a:lnTo>
                <a:lnTo>
                  <a:pt x="3" y="1"/>
                </a:lnTo>
                <a:lnTo>
                  <a:pt x="4" y="2"/>
                </a:lnTo>
                <a:lnTo>
                  <a:pt x="4" y="3"/>
                </a:lnTo>
                <a:lnTo>
                  <a:pt x="5" y="4"/>
                </a:lnTo>
                <a:lnTo>
                  <a:pt x="7" y="5"/>
                </a:lnTo>
                <a:lnTo>
                  <a:pt x="8" y="5"/>
                </a:lnTo>
                <a:lnTo>
                  <a:pt x="10" y="5"/>
                </a:lnTo>
                <a:lnTo>
                  <a:pt x="11" y="6"/>
                </a:lnTo>
                <a:lnTo>
                  <a:pt x="13" y="6"/>
                </a:lnTo>
                <a:lnTo>
                  <a:pt x="15" y="6"/>
                </a:lnTo>
                <a:lnTo>
                  <a:pt x="18" y="6"/>
                </a:lnTo>
                <a:lnTo>
                  <a:pt x="20" y="5"/>
                </a:lnTo>
                <a:lnTo>
                  <a:pt x="22" y="4"/>
                </a:lnTo>
                <a:lnTo>
                  <a:pt x="24" y="3"/>
                </a:lnTo>
                <a:lnTo>
                  <a:pt x="26" y="2"/>
                </a:lnTo>
                <a:lnTo>
                  <a:pt x="28" y="2"/>
                </a:lnTo>
                <a:lnTo>
                  <a:pt x="30" y="1"/>
                </a:lnTo>
                <a:lnTo>
                  <a:pt x="32" y="1"/>
                </a:lnTo>
                <a:lnTo>
                  <a:pt x="35" y="1"/>
                </a:lnTo>
                <a:lnTo>
                  <a:pt x="41" y="1"/>
                </a:lnTo>
                <a:lnTo>
                  <a:pt x="48" y="0"/>
                </a:lnTo>
                <a:lnTo>
                  <a:pt x="90" y="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884" name="SMARTPenAnnotation338"/>
          <p:cNvSpPr>
            <a:spLocks/>
          </p:cNvSpPr>
          <p:nvPr/>
        </p:nvSpPr>
        <p:spPr bwMode="auto">
          <a:xfrm>
            <a:off x="3313113" y="1250950"/>
            <a:ext cx="11112" cy="179388"/>
          </a:xfrm>
          <a:custGeom>
            <a:avLst/>
            <a:gdLst>
              <a:gd name="T0" fmla="*/ 9525 w 7"/>
              <a:gd name="T1" fmla="*/ 0 h 113"/>
              <a:gd name="T2" fmla="*/ 9525 w 7"/>
              <a:gd name="T3" fmla="*/ 28575 h 113"/>
              <a:gd name="T4" fmla="*/ 7937 w 7"/>
              <a:gd name="T5" fmla="*/ 33338 h 113"/>
              <a:gd name="T6" fmla="*/ 6350 w 7"/>
              <a:gd name="T7" fmla="*/ 38100 h 113"/>
              <a:gd name="T8" fmla="*/ 4762 w 7"/>
              <a:gd name="T9" fmla="*/ 42863 h 113"/>
              <a:gd name="T10" fmla="*/ 3175 w 7"/>
              <a:gd name="T11" fmla="*/ 47625 h 113"/>
              <a:gd name="T12" fmla="*/ 1587 w 7"/>
              <a:gd name="T13" fmla="*/ 53975 h 113"/>
              <a:gd name="T14" fmla="*/ 1587 w 7"/>
              <a:gd name="T15" fmla="*/ 58738 h 113"/>
              <a:gd name="T16" fmla="*/ 1587 w 7"/>
              <a:gd name="T17" fmla="*/ 65088 h 113"/>
              <a:gd name="T18" fmla="*/ 3175 w 7"/>
              <a:gd name="T19" fmla="*/ 71438 h 113"/>
              <a:gd name="T20" fmla="*/ 4762 w 7"/>
              <a:gd name="T21" fmla="*/ 76200 h 113"/>
              <a:gd name="T22" fmla="*/ 4762 w 7"/>
              <a:gd name="T23" fmla="*/ 82550 h 113"/>
              <a:gd name="T24" fmla="*/ 4762 w 7"/>
              <a:gd name="T25" fmla="*/ 88900 h 113"/>
              <a:gd name="T26" fmla="*/ 3175 w 7"/>
              <a:gd name="T27" fmla="*/ 95250 h 113"/>
              <a:gd name="T28" fmla="*/ 1587 w 7"/>
              <a:gd name="T29" fmla="*/ 100013 h 113"/>
              <a:gd name="T30" fmla="*/ 1587 w 7"/>
              <a:gd name="T31" fmla="*/ 103188 h 113"/>
              <a:gd name="T32" fmla="*/ 0 w 7"/>
              <a:gd name="T33" fmla="*/ 107950 h 113"/>
              <a:gd name="T34" fmla="*/ 0 w 7"/>
              <a:gd name="T35" fmla="*/ 111125 h 113"/>
              <a:gd name="T36" fmla="*/ 0 w 7"/>
              <a:gd name="T37" fmla="*/ 114300 h 113"/>
              <a:gd name="T38" fmla="*/ 0 w 7"/>
              <a:gd name="T39" fmla="*/ 117475 h 113"/>
              <a:gd name="T40" fmla="*/ 0 w 7"/>
              <a:gd name="T41" fmla="*/ 139700 h 113"/>
              <a:gd name="T42" fmla="*/ 0 w 7"/>
              <a:gd name="T43" fmla="*/ 177800 h 11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
              <a:gd name="T67" fmla="*/ 0 h 113"/>
              <a:gd name="T68" fmla="*/ 7 w 7"/>
              <a:gd name="T69" fmla="*/ 113 h 11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 h="113">
                <a:moveTo>
                  <a:pt x="6" y="0"/>
                </a:moveTo>
                <a:lnTo>
                  <a:pt x="6" y="18"/>
                </a:lnTo>
                <a:lnTo>
                  <a:pt x="5" y="21"/>
                </a:lnTo>
                <a:lnTo>
                  <a:pt x="4" y="24"/>
                </a:lnTo>
                <a:lnTo>
                  <a:pt x="3" y="27"/>
                </a:lnTo>
                <a:lnTo>
                  <a:pt x="2" y="30"/>
                </a:lnTo>
                <a:lnTo>
                  <a:pt x="1" y="34"/>
                </a:lnTo>
                <a:lnTo>
                  <a:pt x="1" y="37"/>
                </a:lnTo>
                <a:lnTo>
                  <a:pt x="1" y="41"/>
                </a:lnTo>
                <a:lnTo>
                  <a:pt x="2" y="45"/>
                </a:lnTo>
                <a:lnTo>
                  <a:pt x="3" y="48"/>
                </a:lnTo>
                <a:lnTo>
                  <a:pt x="3" y="52"/>
                </a:lnTo>
                <a:lnTo>
                  <a:pt x="3" y="56"/>
                </a:lnTo>
                <a:lnTo>
                  <a:pt x="2" y="60"/>
                </a:lnTo>
                <a:lnTo>
                  <a:pt x="1" y="63"/>
                </a:lnTo>
                <a:lnTo>
                  <a:pt x="1" y="65"/>
                </a:lnTo>
                <a:lnTo>
                  <a:pt x="0" y="68"/>
                </a:lnTo>
                <a:lnTo>
                  <a:pt x="0" y="70"/>
                </a:lnTo>
                <a:lnTo>
                  <a:pt x="0" y="72"/>
                </a:lnTo>
                <a:lnTo>
                  <a:pt x="0" y="74"/>
                </a:lnTo>
                <a:lnTo>
                  <a:pt x="0" y="88"/>
                </a:lnTo>
                <a:lnTo>
                  <a:pt x="0" y="11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885" name="SMARTPenAnnotation339"/>
          <p:cNvSpPr>
            <a:spLocks/>
          </p:cNvSpPr>
          <p:nvPr/>
        </p:nvSpPr>
        <p:spPr bwMode="auto">
          <a:xfrm>
            <a:off x="2751138" y="1187450"/>
            <a:ext cx="223837" cy="331788"/>
          </a:xfrm>
          <a:custGeom>
            <a:avLst/>
            <a:gdLst>
              <a:gd name="T0" fmla="*/ 88900 w 141"/>
              <a:gd name="T1" fmla="*/ 9525 h 209"/>
              <a:gd name="T2" fmla="*/ 88900 w 141"/>
              <a:gd name="T3" fmla="*/ 0 h 209"/>
              <a:gd name="T4" fmla="*/ 80962 w 141"/>
              <a:gd name="T5" fmla="*/ 0 h 209"/>
              <a:gd name="T6" fmla="*/ 80962 w 141"/>
              <a:gd name="T7" fmla="*/ 1588 h 209"/>
              <a:gd name="T8" fmla="*/ 79375 w 141"/>
              <a:gd name="T9" fmla="*/ 4763 h 209"/>
              <a:gd name="T10" fmla="*/ 79375 w 141"/>
              <a:gd name="T11" fmla="*/ 7938 h 209"/>
              <a:gd name="T12" fmla="*/ 73025 w 141"/>
              <a:gd name="T13" fmla="*/ 15875 h 209"/>
              <a:gd name="T14" fmla="*/ 69850 w 141"/>
              <a:gd name="T15" fmla="*/ 23813 h 209"/>
              <a:gd name="T16" fmla="*/ 63500 w 141"/>
              <a:gd name="T17" fmla="*/ 33338 h 209"/>
              <a:gd name="T18" fmla="*/ 58737 w 141"/>
              <a:gd name="T19" fmla="*/ 42863 h 209"/>
              <a:gd name="T20" fmla="*/ 49212 w 141"/>
              <a:gd name="T21" fmla="*/ 60325 h 209"/>
              <a:gd name="T22" fmla="*/ 44450 w 141"/>
              <a:gd name="T23" fmla="*/ 69850 h 209"/>
              <a:gd name="T24" fmla="*/ 38100 w 141"/>
              <a:gd name="T25" fmla="*/ 77788 h 209"/>
              <a:gd name="T26" fmla="*/ 31750 w 141"/>
              <a:gd name="T27" fmla="*/ 87313 h 209"/>
              <a:gd name="T28" fmla="*/ 25400 w 141"/>
              <a:gd name="T29" fmla="*/ 98425 h 209"/>
              <a:gd name="T30" fmla="*/ 14287 w 141"/>
              <a:gd name="T31" fmla="*/ 122238 h 209"/>
              <a:gd name="T32" fmla="*/ 12700 w 141"/>
              <a:gd name="T33" fmla="*/ 128588 h 209"/>
              <a:gd name="T34" fmla="*/ 11112 w 141"/>
              <a:gd name="T35" fmla="*/ 136525 h 209"/>
              <a:gd name="T36" fmla="*/ 9525 w 141"/>
              <a:gd name="T37" fmla="*/ 144463 h 209"/>
              <a:gd name="T38" fmla="*/ 7937 w 141"/>
              <a:gd name="T39" fmla="*/ 152400 h 209"/>
              <a:gd name="T40" fmla="*/ 6350 w 141"/>
              <a:gd name="T41" fmla="*/ 158750 h 209"/>
              <a:gd name="T42" fmla="*/ 3175 w 141"/>
              <a:gd name="T43" fmla="*/ 165100 h 209"/>
              <a:gd name="T44" fmla="*/ 1587 w 141"/>
              <a:gd name="T45" fmla="*/ 171450 h 209"/>
              <a:gd name="T46" fmla="*/ 1587 w 141"/>
              <a:gd name="T47" fmla="*/ 177800 h 209"/>
              <a:gd name="T48" fmla="*/ 0 w 141"/>
              <a:gd name="T49" fmla="*/ 184150 h 209"/>
              <a:gd name="T50" fmla="*/ 1587 w 141"/>
              <a:gd name="T51" fmla="*/ 190500 h 209"/>
              <a:gd name="T52" fmla="*/ 3175 w 141"/>
              <a:gd name="T53" fmla="*/ 196850 h 209"/>
              <a:gd name="T54" fmla="*/ 4762 w 141"/>
              <a:gd name="T55" fmla="*/ 203200 h 209"/>
              <a:gd name="T56" fmla="*/ 6350 w 141"/>
              <a:gd name="T57" fmla="*/ 207963 h 209"/>
              <a:gd name="T58" fmla="*/ 6350 w 141"/>
              <a:gd name="T59" fmla="*/ 214313 h 209"/>
              <a:gd name="T60" fmla="*/ 6350 w 141"/>
              <a:gd name="T61" fmla="*/ 220663 h 209"/>
              <a:gd name="T62" fmla="*/ 7937 w 141"/>
              <a:gd name="T63" fmla="*/ 227013 h 209"/>
              <a:gd name="T64" fmla="*/ 9525 w 141"/>
              <a:gd name="T65" fmla="*/ 231775 h 209"/>
              <a:gd name="T66" fmla="*/ 12700 w 141"/>
              <a:gd name="T67" fmla="*/ 238125 h 209"/>
              <a:gd name="T68" fmla="*/ 14287 w 141"/>
              <a:gd name="T69" fmla="*/ 244475 h 209"/>
              <a:gd name="T70" fmla="*/ 17462 w 141"/>
              <a:gd name="T71" fmla="*/ 250825 h 209"/>
              <a:gd name="T72" fmla="*/ 20637 w 141"/>
              <a:gd name="T73" fmla="*/ 255588 h 209"/>
              <a:gd name="T74" fmla="*/ 25400 w 141"/>
              <a:gd name="T75" fmla="*/ 265113 h 209"/>
              <a:gd name="T76" fmla="*/ 28575 w 141"/>
              <a:gd name="T77" fmla="*/ 269875 h 209"/>
              <a:gd name="T78" fmla="*/ 33337 w 141"/>
              <a:gd name="T79" fmla="*/ 273050 h 209"/>
              <a:gd name="T80" fmla="*/ 39687 w 141"/>
              <a:gd name="T81" fmla="*/ 276225 h 209"/>
              <a:gd name="T82" fmla="*/ 53975 w 141"/>
              <a:gd name="T83" fmla="*/ 282575 h 209"/>
              <a:gd name="T84" fmla="*/ 79375 w 141"/>
              <a:gd name="T85" fmla="*/ 295275 h 209"/>
              <a:gd name="T86" fmla="*/ 103187 w 141"/>
              <a:gd name="T87" fmla="*/ 306388 h 209"/>
              <a:gd name="T88" fmla="*/ 109537 w 141"/>
              <a:gd name="T89" fmla="*/ 307975 h 209"/>
              <a:gd name="T90" fmla="*/ 115887 w 141"/>
              <a:gd name="T91" fmla="*/ 309563 h 209"/>
              <a:gd name="T92" fmla="*/ 120650 w 141"/>
              <a:gd name="T93" fmla="*/ 311150 h 209"/>
              <a:gd name="T94" fmla="*/ 127000 w 141"/>
              <a:gd name="T95" fmla="*/ 312738 h 209"/>
              <a:gd name="T96" fmla="*/ 133350 w 141"/>
              <a:gd name="T97" fmla="*/ 314325 h 209"/>
              <a:gd name="T98" fmla="*/ 139700 w 141"/>
              <a:gd name="T99" fmla="*/ 317500 h 209"/>
              <a:gd name="T100" fmla="*/ 144462 w 141"/>
              <a:gd name="T101" fmla="*/ 319088 h 209"/>
              <a:gd name="T102" fmla="*/ 150812 w 141"/>
              <a:gd name="T103" fmla="*/ 319088 h 209"/>
              <a:gd name="T104" fmla="*/ 157162 w 141"/>
              <a:gd name="T105" fmla="*/ 320675 h 209"/>
              <a:gd name="T106" fmla="*/ 163512 w 141"/>
              <a:gd name="T107" fmla="*/ 322263 h 209"/>
              <a:gd name="T108" fmla="*/ 171450 w 141"/>
              <a:gd name="T109" fmla="*/ 323850 h 209"/>
              <a:gd name="T110" fmla="*/ 179387 w 141"/>
              <a:gd name="T111" fmla="*/ 325438 h 209"/>
              <a:gd name="T112" fmla="*/ 185737 w 141"/>
              <a:gd name="T113" fmla="*/ 327025 h 209"/>
              <a:gd name="T114" fmla="*/ 190500 w 141"/>
              <a:gd name="T115" fmla="*/ 328613 h 209"/>
              <a:gd name="T116" fmla="*/ 195262 w 141"/>
              <a:gd name="T117" fmla="*/ 328613 h 209"/>
              <a:gd name="T118" fmla="*/ 200025 w 141"/>
              <a:gd name="T119" fmla="*/ 330200 h 209"/>
              <a:gd name="T120" fmla="*/ 206375 w 141"/>
              <a:gd name="T121" fmla="*/ 330200 h 209"/>
              <a:gd name="T122" fmla="*/ 222250 w 141"/>
              <a:gd name="T123" fmla="*/ 330200 h 20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1"/>
              <a:gd name="T187" fmla="*/ 0 h 209"/>
              <a:gd name="T188" fmla="*/ 141 w 141"/>
              <a:gd name="T189" fmla="*/ 209 h 20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1" h="209">
                <a:moveTo>
                  <a:pt x="56" y="6"/>
                </a:moveTo>
                <a:lnTo>
                  <a:pt x="56" y="0"/>
                </a:lnTo>
                <a:lnTo>
                  <a:pt x="51" y="0"/>
                </a:lnTo>
                <a:lnTo>
                  <a:pt x="51" y="1"/>
                </a:lnTo>
                <a:lnTo>
                  <a:pt x="50" y="3"/>
                </a:lnTo>
                <a:lnTo>
                  <a:pt x="50" y="5"/>
                </a:lnTo>
                <a:lnTo>
                  <a:pt x="46" y="10"/>
                </a:lnTo>
                <a:lnTo>
                  <a:pt x="44" y="15"/>
                </a:lnTo>
                <a:lnTo>
                  <a:pt x="40" y="21"/>
                </a:lnTo>
                <a:lnTo>
                  <a:pt x="37" y="27"/>
                </a:lnTo>
                <a:lnTo>
                  <a:pt x="31" y="38"/>
                </a:lnTo>
                <a:lnTo>
                  <a:pt x="28" y="44"/>
                </a:lnTo>
                <a:lnTo>
                  <a:pt x="24" y="49"/>
                </a:lnTo>
                <a:lnTo>
                  <a:pt x="20" y="55"/>
                </a:lnTo>
                <a:lnTo>
                  <a:pt x="16" y="62"/>
                </a:lnTo>
                <a:lnTo>
                  <a:pt x="9" y="77"/>
                </a:lnTo>
                <a:lnTo>
                  <a:pt x="8" y="81"/>
                </a:lnTo>
                <a:lnTo>
                  <a:pt x="7" y="86"/>
                </a:lnTo>
                <a:lnTo>
                  <a:pt x="6" y="91"/>
                </a:lnTo>
                <a:lnTo>
                  <a:pt x="5" y="96"/>
                </a:lnTo>
                <a:lnTo>
                  <a:pt x="4" y="100"/>
                </a:lnTo>
                <a:lnTo>
                  <a:pt x="2" y="104"/>
                </a:lnTo>
                <a:lnTo>
                  <a:pt x="1" y="108"/>
                </a:lnTo>
                <a:lnTo>
                  <a:pt x="1" y="112"/>
                </a:lnTo>
                <a:lnTo>
                  <a:pt x="0" y="116"/>
                </a:lnTo>
                <a:lnTo>
                  <a:pt x="1" y="120"/>
                </a:lnTo>
                <a:lnTo>
                  <a:pt x="2" y="124"/>
                </a:lnTo>
                <a:lnTo>
                  <a:pt x="3" y="128"/>
                </a:lnTo>
                <a:lnTo>
                  <a:pt x="4" y="131"/>
                </a:lnTo>
                <a:lnTo>
                  <a:pt x="4" y="135"/>
                </a:lnTo>
                <a:lnTo>
                  <a:pt x="4" y="139"/>
                </a:lnTo>
                <a:lnTo>
                  <a:pt x="5" y="143"/>
                </a:lnTo>
                <a:lnTo>
                  <a:pt x="6" y="146"/>
                </a:lnTo>
                <a:lnTo>
                  <a:pt x="8" y="150"/>
                </a:lnTo>
                <a:lnTo>
                  <a:pt x="9" y="154"/>
                </a:lnTo>
                <a:lnTo>
                  <a:pt x="11" y="158"/>
                </a:lnTo>
                <a:lnTo>
                  <a:pt x="13" y="161"/>
                </a:lnTo>
                <a:lnTo>
                  <a:pt x="16" y="167"/>
                </a:lnTo>
                <a:lnTo>
                  <a:pt x="18" y="170"/>
                </a:lnTo>
                <a:lnTo>
                  <a:pt x="21" y="172"/>
                </a:lnTo>
                <a:lnTo>
                  <a:pt x="25" y="174"/>
                </a:lnTo>
                <a:lnTo>
                  <a:pt x="34" y="178"/>
                </a:lnTo>
                <a:lnTo>
                  <a:pt x="50" y="186"/>
                </a:lnTo>
                <a:lnTo>
                  <a:pt x="65" y="193"/>
                </a:lnTo>
                <a:lnTo>
                  <a:pt x="69" y="194"/>
                </a:lnTo>
                <a:lnTo>
                  <a:pt x="73" y="195"/>
                </a:lnTo>
                <a:lnTo>
                  <a:pt x="76" y="196"/>
                </a:lnTo>
                <a:lnTo>
                  <a:pt x="80" y="197"/>
                </a:lnTo>
                <a:lnTo>
                  <a:pt x="84" y="198"/>
                </a:lnTo>
                <a:lnTo>
                  <a:pt x="88" y="200"/>
                </a:lnTo>
                <a:lnTo>
                  <a:pt x="91" y="201"/>
                </a:lnTo>
                <a:lnTo>
                  <a:pt x="95" y="201"/>
                </a:lnTo>
                <a:lnTo>
                  <a:pt x="99" y="202"/>
                </a:lnTo>
                <a:lnTo>
                  <a:pt x="103" y="203"/>
                </a:lnTo>
                <a:lnTo>
                  <a:pt x="108" y="204"/>
                </a:lnTo>
                <a:lnTo>
                  <a:pt x="113" y="205"/>
                </a:lnTo>
                <a:lnTo>
                  <a:pt x="117" y="206"/>
                </a:lnTo>
                <a:lnTo>
                  <a:pt x="120" y="207"/>
                </a:lnTo>
                <a:lnTo>
                  <a:pt x="123" y="207"/>
                </a:lnTo>
                <a:lnTo>
                  <a:pt x="126" y="208"/>
                </a:lnTo>
                <a:lnTo>
                  <a:pt x="130" y="208"/>
                </a:lnTo>
                <a:lnTo>
                  <a:pt x="140" y="208"/>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886" name="SMARTPenAnnotation340"/>
          <p:cNvSpPr>
            <a:spLocks/>
          </p:cNvSpPr>
          <p:nvPr/>
        </p:nvSpPr>
        <p:spPr bwMode="auto">
          <a:xfrm>
            <a:off x="3330575" y="1223963"/>
            <a:ext cx="117475" cy="322262"/>
          </a:xfrm>
          <a:custGeom>
            <a:avLst/>
            <a:gdLst>
              <a:gd name="T0" fmla="*/ 71437 w 74"/>
              <a:gd name="T1" fmla="*/ 0 h 203"/>
              <a:gd name="T2" fmla="*/ 53975 w 74"/>
              <a:gd name="T3" fmla="*/ 0 h 203"/>
              <a:gd name="T4" fmla="*/ 53975 w 74"/>
              <a:gd name="T5" fmla="*/ 7937 h 203"/>
              <a:gd name="T6" fmla="*/ 53975 w 74"/>
              <a:gd name="T7" fmla="*/ 15875 h 203"/>
              <a:gd name="T8" fmla="*/ 57150 w 74"/>
              <a:gd name="T9" fmla="*/ 19050 h 203"/>
              <a:gd name="T10" fmla="*/ 58738 w 74"/>
              <a:gd name="T11" fmla="*/ 22225 h 203"/>
              <a:gd name="T12" fmla="*/ 60325 w 74"/>
              <a:gd name="T13" fmla="*/ 23812 h 203"/>
              <a:gd name="T14" fmla="*/ 63500 w 74"/>
              <a:gd name="T15" fmla="*/ 31750 h 203"/>
              <a:gd name="T16" fmla="*/ 65087 w 74"/>
              <a:gd name="T17" fmla="*/ 34925 h 203"/>
              <a:gd name="T18" fmla="*/ 66675 w 74"/>
              <a:gd name="T19" fmla="*/ 38100 h 203"/>
              <a:gd name="T20" fmla="*/ 69850 w 74"/>
              <a:gd name="T21" fmla="*/ 42862 h 203"/>
              <a:gd name="T22" fmla="*/ 73025 w 74"/>
              <a:gd name="T23" fmla="*/ 46037 h 203"/>
              <a:gd name="T24" fmla="*/ 74612 w 74"/>
              <a:gd name="T25" fmla="*/ 52387 h 203"/>
              <a:gd name="T26" fmla="*/ 77787 w 74"/>
              <a:gd name="T27" fmla="*/ 55562 h 203"/>
              <a:gd name="T28" fmla="*/ 80962 w 74"/>
              <a:gd name="T29" fmla="*/ 60325 h 203"/>
              <a:gd name="T30" fmla="*/ 84137 w 74"/>
              <a:gd name="T31" fmla="*/ 63500 h 203"/>
              <a:gd name="T32" fmla="*/ 87312 w 74"/>
              <a:gd name="T33" fmla="*/ 68262 h 203"/>
              <a:gd name="T34" fmla="*/ 88900 w 74"/>
              <a:gd name="T35" fmla="*/ 73025 h 203"/>
              <a:gd name="T36" fmla="*/ 92075 w 74"/>
              <a:gd name="T37" fmla="*/ 77787 h 203"/>
              <a:gd name="T38" fmla="*/ 98425 w 74"/>
              <a:gd name="T39" fmla="*/ 88900 h 203"/>
              <a:gd name="T40" fmla="*/ 111125 w 74"/>
              <a:gd name="T41" fmla="*/ 112712 h 203"/>
              <a:gd name="T42" fmla="*/ 112713 w 74"/>
              <a:gd name="T43" fmla="*/ 119062 h 203"/>
              <a:gd name="T44" fmla="*/ 114300 w 74"/>
              <a:gd name="T45" fmla="*/ 123825 h 203"/>
              <a:gd name="T46" fmla="*/ 114300 w 74"/>
              <a:gd name="T47" fmla="*/ 130175 h 203"/>
              <a:gd name="T48" fmla="*/ 115888 w 74"/>
              <a:gd name="T49" fmla="*/ 136525 h 203"/>
              <a:gd name="T50" fmla="*/ 115888 w 74"/>
              <a:gd name="T51" fmla="*/ 142875 h 203"/>
              <a:gd name="T52" fmla="*/ 115888 w 74"/>
              <a:gd name="T53" fmla="*/ 147637 h 203"/>
              <a:gd name="T54" fmla="*/ 115888 w 74"/>
              <a:gd name="T55" fmla="*/ 163512 h 203"/>
              <a:gd name="T56" fmla="*/ 115888 w 74"/>
              <a:gd name="T57" fmla="*/ 171450 h 203"/>
              <a:gd name="T58" fmla="*/ 115888 w 74"/>
              <a:gd name="T59" fmla="*/ 177800 h 203"/>
              <a:gd name="T60" fmla="*/ 114300 w 74"/>
              <a:gd name="T61" fmla="*/ 185737 h 203"/>
              <a:gd name="T62" fmla="*/ 111125 w 74"/>
              <a:gd name="T63" fmla="*/ 192087 h 203"/>
              <a:gd name="T64" fmla="*/ 109538 w 74"/>
              <a:gd name="T65" fmla="*/ 198437 h 203"/>
              <a:gd name="T66" fmla="*/ 106363 w 74"/>
              <a:gd name="T67" fmla="*/ 204787 h 203"/>
              <a:gd name="T68" fmla="*/ 103188 w 74"/>
              <a:gd name="T69" fmla="*/ 211137 h 203"/>
              <a:gd name="T70" fmla="*/ 98425 w 74"/>
              <a:gd name="T71" fmla="*/ 222250 h 203"/>
              <a:gd name="T72" fmla="*/ 77787 w 74"/>
              <a:gd name="T73" fmla="*/ 263525 h 203"/>
              <a:gd name="T74" fmla="*/ 73025 w 74"/>
              <a:gd name="T75" fmla="*/ 269875 h 203"/>
              <a:gd name="T76" fmla="*/ 68262 w 74"/>
              <a:gd name="T77" fmla="*/ 273050 h 203"/>
              <a:gd name="T78" fmla="*/ 63500 w 74"/>
              <a:gd name="T79" fmla="*/ 277812 h 203"/>
              <a:gd name="T80" fmla="*/ 60325 w 74"/>
              <a:gd name="T81" fmla="*/ 282575 h 203"/>
              <a:gd name="T82" fmla="*/ 55563 w 74"/>
              <a:gd name="T83" fmla="*/ 287337 h 203"/>
              <a:gd name="T84" fmla="*/ 52388 w 74"/>
              <a:gd name="T85" fmla="*/ 292100 h 203"/>
              <a:gd name="T86" fmla="*/ 49212 w 74"/>
              <a:gd name="T87" fmla="*/ 295275 h 203"/>
              <a:gd name="T88" fmla="*/ 46037 w 74"/>
              <a:gd name="T89" fmla="*/ 298450 h 203"/>
              <a:gd name="T90" fmla="*/ 28575 w 74"/>
              <a:gd name="T91" fmla="*/ 306387 h 203"/>
              <a:gd name="T92" fmla="*/ 25400 w 74"/>
              <a:gd name="T93" fmla="*/ 309562 h 203"/>
              <a:gd name="T94" fmla="*/ 22225 w 74"/>
              <a:gd name="T95" fmla="*/ 312737 h 203"/>
              <a:gd name="T96" fmla="*/ 20637 w 74"/>
              <a:gd name="T97" fmla="*/ 315912 h 203"/>
              <a:gd name="T98" fmla="*/ 19050 w 74"/>
              <a:gd name="T99" fmla="*/ 317500 h 203"/>
              <a:gd name="T100" fmla="*/ 17462 w 74"/>
              <a:gd name="T101" fmla="*/ 319087 h 203"/>
              <a:gd name="T102" fmla="*/ 14288 w 74"/>
              <a:gd name="T103" fmla="*/ 319087 h 203"/>
              <a:gd name="T104" fmla="*/ 11112 w 74"/>
              <a:gd name="T105" fmla="*/ 319087 h 203"/>
              <a:gd name="T106" fmla="*/ 9525 w 74"/>
              <a:gd name="T107" fmla="*/ 320675 h 203"/>
              <a:gd name="T108" fmla="*/ 0 w 74"/>
              <a:gd name="T109" fmla="*/ 320675 h 203"/>
              <a:gd name="T110" fmla="*/ 0 w 74"/>
              <a:gd name="T111" fmla="*/ 315912 h 203"/>
              <a:gd name="T112" fmla="*/ 1588 w 74"/>
              <a:gd name="T113" fmla="*/ 314325 h 203"/>
              <a:gd name="T114" fmla="*/ 3175 w 74"/>
              <a:gd name="T115" fmla="*/ 314325 h 203"/>
              <a:gd name="T116" fmla="*/ 9525 w 74"/>
              <a:gd name="T117" fmla="*/ 312737 h 20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4"/>
              <a:gd name="T178" fmla="*/ 0 h 203"/>
              <a:gd name="T179" fmla="*/ 74 w 74"/>
              <a:gd name="T180" fmla="*/ 203 h 20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4" h="203">
                <a:moveTo>
                  <a:pt x="45" y="0"/>
                </a:moveTo>
                <a:lnTo>
                  <a:pt x="34" y="0"/>
                </a:lnTo>
                <a:lnTo>
                  <a:pt x="34" y="5"/>
                </a:lnTo>
                <a:lnTo>
                  <a:pt x="34" y="10"/>
                </a:lnTo>
                <a:lnTo>
                  <a:pt x="36" y="12"/>
                </a:lnTo>
                <a:lnTo>
                  <a:pt x="37" y="14"/>
                </a:lnTo>
                <a:lnTo>
                  <a:pt x="38" y="15"/>
                </a:lnTo>
                <a:lnTo>
                  <a:pt x="40" y="20"/>
                </a:lnTo>
                <a:lnTo>
                  <a:pt x="41" y="22"/>
                </a:lnTo>
                <a:lnTo>
                  <a:pt x="42" y="24"/>
                </a:lnTo>
                <a:lnTo>
                  <a:pt x="44" y="27"/>
                </a:lnTo>
                <a:lnTo>
                  <a:pt x="46" y="29"/>
                </a:lnTo>
                <a:lnTo>
                  <a:pt x="47" y="33"/>
                </a:lnTo>
                <a:lnTo>
                  <a:pt x="49" y="35"/>
                </a:lnTo>
                <a:lnTo>
                  <a:pt x="51" y="38"/>
                </a:lnTo>
                <a:lnTo>
                  <a:pt x="53" y="40"/>
                </a:lnTo>
                <a:lnTo>
                  <a:pt x="55" y="43"/>
                </a:lnTo>
                <a:lnTo>
                  <a:pt x="56" y="46"/>
                </a:lnTo>
                <a:lnTo>
                  <a:pt x="58" y="49"/>
                </a:lnTo>
                <a:lnTo>
                  <a:pt x="62" y="56"/>
                </a:lnTo>
                <a:lnTo>
                  <a:pt x="70" y="71"/>
                </a:lnTo>
                <a:lnTo>
                  <a:pt x="71" y="75"/>
                </a:lnTo>
                <a:lnTo>
                  <a:pt x="72" y="78"/>
                </a:lnTo>
                <a:lnTo>
                  <a:pt x="72" y="82"/>
                </a:lnTo>
                <a:lnTo>
                  <a:pt x="73" y="86"/>
                </a:lnTo>
                <a:lnTo>
                  <a:pt x="73" y="90"/>
                </a:lnTo>
                <a:lnTo>
                  <a:pt x="73" y="93"/>
                </a:lnTo>
                <a:lnTo>
                  <a:pt x="73" y="103"/>
                </a:lnTo>
                <a:lnTo>
                  <a:pt x="73" y="108"/>
                </a:lnTo>
                <a:lnTo>
                  <a:pt x="73" y="112"/>
                </a:lnTo>
                <a:lnTo>
                  <a:pt x="72" y="117"/>
                </a:lnTo>
                <a:lnTo>
                  <a:pt x="70" y="121"/>
                </a:lnTo>
                <a:lnTo>
                  <a:pt x="69" y="125"/>
                </a:lnTo>
                <a:lnTo>
                  <a:pt x="67" y="129"/>
                </a:lnTo>
                <a:lnTo>
                  <a:pt x="65" y="133"/>
                </a:lnTo>
                <a:lnTo>
                  <a:pt x="62" y="140"/>
                </a:lnTo>
                <a:lnTo>
                  <a:pt x="49" y="166"/>
                </a:lnTo>
                <a:lnTo>
                  <a:pt x="46" y="170"/>
                </a:lnTo>
                <a:lnTo>
                  <a:pt x="43" y="172"/>
                </a:lnTo>
                <a:lnTo>
                  <a:pt x="40" y="175"/>
                </a:lnTo>
                <a:lnTo>
                  <a:pt x="38" y="178"/>
                </a:lnTo>
                <a:lnTo>
                  <a:pt x="35" y="181"/>
                </a:lnTo>
                <a:lnTo>
                  <a:pt x="33" y="184"/>
                </a:lnTo>
                <a:lnTo>
                  <a:pt x="31" y="186"/>
                </a:lnTo>
                <a:lnTo>
                  <a:pt x="29" y="188"/>
                </a:lnTo>
                <a:lnTo>
                  <a:pt x="18" y="193"/>
                </a:lnTo>
                <a:lnTo>
                  <a:pt x="16" y="195"/>
                </a:lnTo>
                <a:lnTo>
                  <a:pt x="14" y="197"/>
                </a:lnTo>
                <a:lnTo>
                  <a:pt x="13" y="199"/>
                </a:lnTo>
                <a:lnTo>
                  <a:pt x="12" y="200"/>
                </a:lnTo>
                <a:lnTo>
                  <a:pt x="11" y="201"/>
                </a:lnTo>
                <a:lnTo>
                  <a:pt x="9" y="201"/>
                </a:lnTo>
                <a:lnTo>
                  <a:pt x="7" y="201"/>
                </a:lnTo>
                <a:lnTo>
                  <a:pt x="6" y="202"/>
                </a:lnTo>
                <a:lnTo>
                  <a:pt x="0" y="202"/>
                </a:lnTo>
                <a:lnTo>
                  <a:pt x="0" y="199"/>
                </a:lnTo>
                <a:lnTo>
                  <a:pt x="1" y="198"/>
                </a:lnTo>
                <a:lnTo>
                  <a:pt x="2" y="198"/>
                </a:lnTo>
                <a:lnTo>
                  <a:pt x="6" y="197"/>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887" name="SMARTPenAnnotation341"/>
          <p:cNvSpPr>
            <a:spLocks/>
          </p:cNvSpPr>
          <p:nvPr/>
        </p:nvSpPr>
        <p:spPr bwMode="auto">
          <a:xfrm>
            <a:off x="3490913" y="1260475"/>
            <a:ext cx="117475" cy="196850"/>
          </a:xfrm>
          <a:custGeom>
            <a:avLst/>
            <a:gdLst>
              <a:gd name="T0" fmla="*/ 90487 w 74"/>
              <a:gd name="T1" fmla="*/ 38100 h 124"/>
              <a:gd name="T2" fmla="*/ 92075 w 74"/>
              <a:gd name="T3" fmla="*/ 36513 h 124"/>
              <a:gd name="T4" fmla="*/ 98425 w 74"/>
              <a:gd name="T5" fmla="*/ 33338 h 124"/>
              <a:gd name="T6" fmla="*/ 98425 w 74"/>
              <a:gd name="T7" fmla="*/ 23813 h 124"/>
              <a:gd name="T8" fmla="*/ 96837 w 74"/>
              <a:gd name="T9" fmla="*/ 14288 h 124"/>
              <a:gd name="T10" fmla="*/ 90487 w 74"/>
              <a:gd name="T11" fmla="*/ 7938 h 124"/>
              <a:gd name="T12" fmla="*/ 85725 w 74"/>
              <a:gd name="T13" fmla="*/ 7938 h 124"/>
              <a:gd name="T14" fmla="*/ 80962 w 74"/>
              <a:gd name="T15" fmla="*/ 4763 h 124"/>
              <a:gd name="T16" fmla="*/ 74612 w 74"/>
              <a:gd name="T17" fmla="*/ 1588 h 124"/>
              <a:gd name="T18" fmla="*/ 68262 w 74"/>
              <a:gd name="T19" fmla="*/ 0 h 124"/>
              <a:gd name="T20" fmla="*/ 63500 w 74"/>
              <a:gd name="T21" fmla="*/ 1588 h 124"/>
              <a:gd name="T22" fmla="*/ 57150 w 74"/>
              <a:gd name="T23" fmla="*/ 4763 h 124"/>
              <a:gd name="T24" fmla="*/ 50800 w 74"/>
              <a:gd name="T25" fmla="*/ 6350 h 124"/>
              <a:gd name="T26" fmla="*/ 44450 w 74"/>
              <a:gd name="T27" fmla="*/ 6350 h 124"/>
              <a:gd name="T28" fmla="*/ 38100 w 74"/>
              <a:gd name="T29" fmla="*/ 7938 h 124"/>
              <a:gd name="T30" fmla="*/ 28575 w 74"/>
              <a:gd name="T31" fmla="*/ 12700 h 124"/>
              <a:gd name="T32" fmla="*/ 20637 w 74"/>
              <a:gd name="T33" fmla="*/ 17463 h 124"/>
              <a:gd name="T34" fmla="*/ 9525 w 74"/>
              <a:gd name="T35" fmla="*/ 25400 h 124"/>
              <a:gd name="T36" fmla="*/ 3175 w 74"/>
              <a:gd name="T37" fmla="*/ 31750 h 124"/>
              <a:gd name="T38" fmla="*/ 1588 w 74"/>
              <a:gd name="T39" fmla="*/ 42863 h 124"/>
              <a:gd name="T40" fmla="*/ 0 w 74"/>
              <a:gd name="T41" fmla="*/ 58738 h 124"/>
              <a:gd name="T42" fmla="*/ 4762 w 74"/>
              <a:gd name="T43" fmla="*/ 65088 h 124"/>
              <a:gd name="T44" fmla="*/ 30162 w 74"/>
              <a:gd name="T45" fmla="*/ 90488 h 124"/>
              <a:gd name="T46" fmla="*/ 39687 w 74"/>
              <a:gd name="T47" fmla="*/ 96838 h 124"/>
              <a:gd name="T48" fmla="*/ 47625 w 74"/>
              <a:gd name="T49" fmla="*/ 103188 h 124"/>
              <a:gd name="T50" fmla="*/ 55563 w 74"/>
              <a:gd name="T51" fmla="*/ 109538 h 124"/>
              <a:gd name="T52" fmla="*/ 65087 w 74"/>
              <a:gd name="T53" fmla="*/ 114300 h 124"/>
              <a:gd name="T54" fmla="*/ 74612 w 74"/>
              <a:gd name="T55" fmla="*/ 120650 h 124"/>
              <a:gd name="T56" fmla="*/ 82550 w 74"/>
              <a:gd name="T57" fmla="*/ 127000 h 124"/>
              <a:gd name="T58" fmla="*/ 88900 w 74"/>
              <a:gd name="T59" fmla="*/ 133350 h 124"/>
              <a:gd name="T60" fmla="*/ 101600 w 74"/>
              <a:gd name="T61" fmla="*/ 144463 h 124"/>
              <a:gd name="T62" fmla="*/ 106363 w 74"/>
              <a:gd name="T63" fmla="*/ 153988 h 124"/>
              <a:gd name="T64" fmla="*/ 109538 w 74"/>
              <a:gd name="T65" fmla="*/ 157163 h 124"/>
              <a:gd name="T66" fmla="*/ 114300 w 74"/>
              <a:gd name="T67" fmla="*/ 158750 h 124"/>
              <a:gd name="T68" fmla="*/ 115888 w 74"/>
              <a:gd name="T69" fmla="*/ 163513 h 124"/>
              <a:gd name="T70" fmla="*/ 111125 w 74"/>
              <a:gd name="T71" fmla="*/ 171450 h 124"/>
              <a:gd name="T72" fmla="*/ 106363 w 74"/>
              <a:gd name="T73" fmla="*/ 179388 h 124"/>
              <a:gd name="T74" fmla="*/ 90487 w 74"/>
              <a:gd name="T75" fmla="*/ 193675 h 124"/>
              <a:gd name="T76" fmla="*/ 87312 w 74"/>
              <a:gd name="T77" fmla="*/ 193675 h 124"/>
              <a:gd name="T78" fmla="*/ 82550 w 74"/>
              <a:gd name="T79" fmla="*/ 195263 h 124"/>
              <a:gd name="T80" fmla="*/ 9525 w 74"/>
              <a:gd name="T81" fmla="*/ 195263 h 12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74"/>
              <a:gd name="T124" fmla="*/ 0 h 124"/>
              <a:gd name="T125" fmla="*/ 74 w 74"/>
              <a:gd name="T126" fmla="*/ 124 h 12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74" h="124">
                <a:moveTo>
                  <a:pt x="57" y="27"/>
                </a:moveTo>
                <a:lnTo>
                  <a:pt x="57" y="24"/>
                </a:lnTo>
                <a:lnTo>
                  <a:pt x="57" y="23"/>
                </a:lnTo>
                <a:lnTo>
                  <a:pt x="58" y="23"/>
                </a:lnTo>
                <a:lnTo>
                  <a:pt x="61" y="22"/>
                </a:lnTo>
                <a:lnTo>
                  <a:pt x="62" y="21"/>
                </a:lnTo>
                <a:lnTo>
                  <a:pt x="62" y="18"/>
                </a:lnTo>
                <a:lnTo>
                  <a:pt x="62" y="15"/>
                </a:lnTo>
                <a:lnTo>
                  <a:pt x="62" y="11"/>
                </a:lnTo>
                <a:lnTo>
                  <a:pt x="61" y="9"/>
                </a:lnTo>
                <a:lnTo>
                  <a:pt x="57" y="6"/>
                </a:lnTo>
                <a:lnTo>
                  <a:pt x="57" y="5"/>
                </a:lnTo>
                <a:lnTo>
                  <a:pt x="55" y="5"/>
                </a:lnTo>
                <a:lnTo>
                  <a:pt x="54" y="5"/>
                </a:lnTo>
                <a:lnTo>
                  <a:pt x="52" y="4"/>
                </a:lnTo>
                <a:lnTo>
                  <a:pt x="51" y="3"/>
                </a:lnTo>
                <a:lnTo>
                  <a:pt x="49" y="2"/>
                </a:lnTo>
                <a:lnTo>
                  <a:pt x="47" y="1"/>
                </a:lnTo>
                <a:lnTo>
                  <a:pt x="45" y="0"/>
                </a:lnTo>
                <a:lnTo>
                  <a:pt x="43" y="0"/>
                </a:lnTo>
                <a:lnTo>
                  <a:pt x="42" y="0"/>
                </a:lnTo>
                <a:lnTo>
                  <a:pt x="40" y="1"/>
                </a:lnTo>
                <a:lnTo>
                  <a:pt x="38" y="2"/>
                </a:lnTo>
                <a:lnTo>
                  <a:pt x="36" y="3"/>
                </a:lnTo>
                <a:lnTo>
                  <a:pt x="34" y="4"/>
                </a:lnTo>
                <a:lnTo>
                  <a:pt x="32" y="4"/>
                </a:lnTo>
                <a:lnTo>
                  <a:pt x="30" y="4"/>
                </a:lnTo>
                <a:lnTo>
                  <a:pt x="28" y="4"/>
                </a:lnTo>
                <a:lnTo>
                  <a:pt x="27" y="5"/>
                </a:lnTo>
                <a:lnTo>
                  <a:pt x="24" y="5"/>
                </a:lnTo>
                <a:lnTo>
                  <a:pt x="21" y="6"/>
                </a:lnTo>
                <a:lnTo>
                  <a:pt x="18" y="8"/>
                </a:lnTo>
                <a:lnTo>
                  <a:pt x="15" y="9"/>
                </a:lnTo>
                <a:lnTo>
                  <a:pt x="13" y="11"/>
                </a:lnTo>
                <a:lnTo>
                  <a:pt x="7" y="15"/>
                </a:lnTo>
                <a:lnTo>
                  <a:pt x="6" y="16"/>
                </a:lnTo>
                <a:lnTo>
                  <a:pt x="3" y="19"/>
                </a:lnTo>
                <a:lnTo>
                  <a:pt x="2" y="20"/>
                </a:lnTo>
                <a:lnTo>
                  <a:pt x="1" y="24"/>
                </a:lnTo>
                <a:lnTo>
                  <a:pt x="1" y="27"/>
                </a:lnTo>
                <a:lnTo>
                  <a:pt x="1" y="31"/>
                </a:lnTo>
                <a:lnTo>
                  <a:pt x="0" y="37"/>
                </a:lnTo>
                <a:lnTo>
                  <a:pt x="2" y="40"/>
                </a:lnTo>
                <a:lnTo>
                  <a:pt x="3" y="41"/>
                </a:lnTo>
                <a:lnTo>
                  <a:pt x="6" y="44"/>
                </a:lnTo>
                <a:lnTo>
                  <a:pt x="19" y="57"/>
                </a:lnTo>
                <a:lnTo>
                  <a:pt x="22" y="59"/>
                </a:lnTo>
                <a:lnTo>
                  <a:pt x="25" y="61"/>
                </a:lnTo>
                <a:lnTo>
                  <a:pt x="28" y="63"/>
                </a:lnTo>
                <a:lnTo>
                  <a:pt x="30" y="65"/>
                </a:lnTo>
                <a:lnTo>
                  <a:pt x="33" y="67"/>
                </a:lnTo>
                <a:lnTo>
                  <a:pt x="35" y="69"/>
                </a:lnTo>
                <a:lnTo>
                  <a:pt x="38" y="70"/>
                </a:lnTo>
                <a:lnTo>
                  <a:pt x="41" y="72"/>
                </a:lnTo>
                <a:lnTo>
                  <a:pt x="44" y="74"/>
                </a:lnTo>
                <a:lnTo>
                  <a:pt x="47" y="76"/>
                </a:lnTo>
                <a:lnTo>
                  <a:pt x="50" y="78"/>
                </a:lnTo>
                <a:lnTo>
                  <a:pt x="52" y="80"/>
                </a:lnTo>
                <a:lnTo>
                  <a:pt x="54" y="82"/>
                </a:lnTo>
                <a:lnTo>
                  <a:pt x="56" y="84"/>
                </a:lnTo>
                <a:lnTo>
                  <a:pt x="60" y="87"/>
                </a:lnTo>
                <a:lnTo>
                  <a:pt x="64" y="91"/>
                </a:lnTo>
                <a:lnTo>
                  <a:pt x="65" y="93"/>
                </a:lnTo>
                <a:lnTo>
                  <a:pt x="67" y="97"/>
                </a:lnTo>
                <a:lnTo>
                  <a:pt x="68" y="98"/>
                </a:lnTo>
                <a:lnTo>
                  <a:pt x="69" y="99"/>
                </a:lnTo>
                <a:lnTo>
                  <a:pt x="71" y="99"/>
                </a:lnTo>
                <a:lnTo>
                  <a:pt x="72" y="100"/>
                </a:lnTo>
                <a:lnTo>
                  <a:pt x="72" y="102"/>
                </a:lnTo>
                <a:lnTo>
                  <a:pt x="73" y="103"/>
                </a:lnTo>
                <a:lnTo>
                  <a:pt x="72" y="105"/>
                </a:lnTo>
                <a:lnTo>
                  <a:pt x="70" y="108"/>
                </a:lnTo>
                <a:lnTo>
                  <a:pt x="69" y="111"/>
                </a:lnTo>
                <a:lnTo>
                  <a:pt x="67" y="113"/>
                </a:lnTo>
                <a:lnTo>
                  <a:pt x="62" y="117"/>
                </a:lnTo>
                <a:lnTo>
                  <a:pt x="57" y="122"/>
                </a:lnTo>
                <a:lnTo>
                  <a:pt x="55" y="122"/>
                </a:lnTo>
                <a:lnTo>
                  <a:pt x="54" y="123"/>
                </a:lnTo>
                <a:lnTo>
                  <a:pt x="52" y="123"/>
                </a:lnTo>
                <a:lnTo>
                  <a:pt x="49" y="123"/>
                </a:lnTo>
                <a:lnTo>
                  <a:pt x="6" y="123"/>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888" name="SMARTPenAnnotation342"/>
          <p:cNvSpPr>
            <a:spLocks/>
          </p:cNvSpPr>
          <p:nvPr/>
        </p:nvSpPr>
        <p:spPr bwMode="auto">
          <a:xfrm>
            <a:off x="3643313" y="1419225"/>
            <a:ext cx="11112" cy="153988"/>
          </a:xfrm>
          <a:custGeom>
            <a:avLst/>
            <a:gdLst>
              <a:gd name="T0" fmla="*/ 9525 w 7"/>
              <a:gd name="T1" fmla="*/ 0 h 97"/>
              <a:gd name="T2" fmla="*/ 9525 w 7"/>
              <a:gd name="T3" fmla="*/ 47625 h 97"/>
              <a:gd name="T4" fmla="*/ 7937 w 7"/>
              <a:gd name="T5" fmla="*/ 52388 h 97"/>
              <a:gd name="T6" fmla="*/ 6350 w 7"/>
              <a:gd name="T7" fmla="*/ 57150 h 97"/>
              <a:gd name="T8" fmla="*/ 4762 w 7"/>
              <a:gd name="T9" fmla="*/ 61913 h 97"/>
              <a:gd name="T10" fmla="*/ 3175 w 7"/>
              <a:gd name="T11" fmla="*/ 66675 h 97"/>
              <a:gd name="T12" fmla="*/ 1587 w 7"/>
              <a:gd name="T13" fmla="*/ 69850 h 97"/>
              <a:gd name="T14" fmla="*/ 1587 w 7"/>
              <a:gd name="T15" fmla="*/ 73025 h 97"/>
              <a:gd name="T16" fmla="*/ 1587 w 7"/>
              <a:gd name="T17" fmla="*/ 77788 h 97"/>
              <a:gd name="T18" fmla="*/ 0 w 7"/>
              <a:gd name="T19" fmla="*/ 80963 h 97"/>
              <a:gd name="T20" fmla="*/ 0 w 7"/>
              <a:gd name="T21" fmla="*/ 84138 h 97"/>
              <a:gd name="T22" fmla="*/ 0 w 7"/>
              <a:gd name="T23" fmla="*/ 90488 h 97"/>
              <a:gd name="T24" fmla="*/ 0 w 7"/>
              <a:gd name="T25" fmla="*/ 101600 h 97"/>
              <a:gd name="T26" fmla="*/ 0 w 7"/>
              <a:gd name="T27" fmla="*/ 152400 h 9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
              <a:gd name="T43" fmla="*/ 0 h 97"/>
              <a:gd name="T44" fmla="*/ 7 w 7"/>
              <a:gd name="T45" fmla="*/ 97 h 9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 h="97">
                <a:moveTo>
                  <a:pt x="6" y="0"/>
                </a:moveTo>
                <a:lnTo>
                  <a:pt x="6" y="30"/>
                </a:lnTo>
                <a:lnTo>
                  <a:pt x="5" y="33"/>
                </a:lnTo>
                <a:lnTo>
                  <a:pt x="4" y="36"/>
                </a:lnTo>
                <a:lnTo>
                  <a:pt x="3" y="39"/>
                </a:lnTo>
                <a:lnTo>
                  <a:pt x="2" y="42"/>
                </a:lnTo>
                <a:lnTo>
                  <a:pt x="1" y="44"/>
                </a:lnTo>
                <a:lnTo>
                  <a:pt x="1" y="46"/>
                </a:lnTo>
                <a:lnTo>
                  <a:pt x="1" y="49"/>
                </a:lnTo>
                <a:lnTo>
                  <a:pt x="0" y="51"/>
                </a:lnTo>
                <a:lnTo>
                  <a:pt x="0" y="53"/>
                </a:lnTo>
                <a:lnTo>
                  <a:pt x="0" y="57"/>
                </a:lnTo>
                <a:lnTo>
                  <a:pt x="0" y="64"/>
                </a:lnTo>
                <a:lnTo>
                  <a:pt x="0" y="9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889" name="SMARTPenAnnotation343"/>
          <p:cNvSpPr>
            <a:spLocks/>
          </p:cNvSpPr>
          <p:nvPr/>
        </p:nvSpPr>
        <p:spPr bwMode="auto">
          <a:xfrm>
            <a:off x="3635375" y="1223963"/>
            <a:ext cx="117475" cy="125412"/>
          </a:xfrm>
          <a:custGeom>
            <a:avLst/>
            <a:gdLst>
              <a:gd name="T0" fmla="*/ 44450 w 74"/>
              <a:gd name="T1" fmla="*/ 26987 h 79"/>
              <a:gd name="T2" fmla="*/ 41275 w 74"/>
              <a:gd name="T3" fmla="*/ 26987 h 79"/>
              <a:gd name="T4" fmla="*/ 34925 w 74"/>
              <a:gd name="T5" fmla="*/ 25400 h 79"/>
              <a:gd name="T6" fmla="*/ 34925 w 74"/>
              <a:gd name="T7" fmla="*/ 17462 h 79"/>
              <a:gd name="T8" fmla="*/ 38100 w 74"/>
              <a:gd name="T9" fmla="*/ 7937 h 79"/>
              <a:gd name="T10" fmla="*/ 41275 w 74"/>
              <a:gd name="T11" fmla="*/ 7937 h 79"/>
              <a:gd name="T12" fmla="*/ 42862 w 74"/>
              <a:gd name="T13" fmla="*/ 0 h 79"/>
              <a:gd name="T14" fmla="*/ 46037 w 74"/>
              <a:gd name="T15" fmla="*/ 0 h 79"/>
              <a:gd name="T16" fmla="*/ 53975 w 74"/>
              <a:gd name="T17" fmla="*/ 0 h 79"/>
              <a:gd name="T18" fmla="*/ 73025 w 74"/>
              <a:gd name="T19" fmla="*/ 1587 h 79"/>
              <a:gd name="T20" fmla="*/ 77787 w 74"/>
              <a:gd name="T21" fmla="*/ 7937 h 79"/>
              <a:gd name="T22" fmla="*/ 79375 w 74"/>
              <a:gd name="T23" fmla="*/ 15875 h 79"/>
              <a:gd name="T24" fmla="*/ 79375 w 74"/>
              <a:gd name="T25" fmla="*/ 30162 h 79"/>
              <a:gd name="T26" fmla="*/ 76200 w 74"/>
              <a:gd name="T27" fmla="*/ 34925 h 79"/>
              <a:gd name="T28" fmla="*/ 73025 w 74"/>
              <a:gd name="T29" fmla="*/ 41275 h 79"/>
              <a:gd name="T30" fmla="*/ 71437 w 74"/>
              <a:gd name="T31" fmla="*/ 47625 h 79"/>
              <a:gd name="T32" fmla="*/ 71437 w 74"/>
              <a:gd name="T33" fmla="*/ 52387 h 79"/>
              <a:gd name="T34" fmla="*/ 69850 w 74"/>
              <a:gd name="T35" fmla="*/ 58737 h 79"/>
              <a:gd name="T36" fmla="*/ 65087 w 74"/>
              <a:gd name="T37" fmla="*/ 65087 h 79"/>
              <a:gd name="T38" fmla="*/ 60325 w 74"/>
              <a:gd name="T39" fmla="*/ 71437 h 79"/>
              <a:gd name="T40" fmla="*/ 42862 w 74"/>
              <a:gd name="T41" fmla="*/ 88900 h 79"/>
              <a:gd name="T42" fmla="*/ 38100 w 74"/>
              <a:gd name="T43" fmla="*/ 93662 h 79"/>
              <a:gd name="T44" fmla="*/ 31750 w 74"/>
              <a:gd name="T45" fmla="*/ 95250 h 79"/>
              <a:gd name="T46" fmla="*/ 25400 w 74"/>
              <a:gd name="T47" fmla="*/ 100012 h 79"/>
              <a:gd name="T48" fmla="*/ 19050 w 74"/>
              <a:gd name="T49" fmla="*/ 103187 h 79"/>
              <a:gd name="T50" fmla="*/ 7937 w 74"/>
              <a:gd name="T51" fmla="*/ 106362 h 79"/>
              <a:gd name="T52" fmla="*/ 1588 w 74"/>
              <a:gd name="T53" fmla="*/ 103187 h 79"/>
              <a:gd name="T54" fmla="*/ 7937 w 74"/>
              <a:gd name="T55" fmla="*/ 95250 h 79"/>
              <a:gd name="T56" fmla="*/ 7937 w 74"/>
              <a:gd name="T57" fmla="*/ 92075 h 79"/>
              <a:gd name="T58" fmla="*/ 12700 w 74"/>
              <a:gd name="T59" fmla="*/ 90487 h 79"/>
              <a:gd name="T60" fmla="*/ 17462 w 74"/>
              <a:gd name="T61" fmla="*/ 88900 h 79"/>
              <a:gd name="T62" fmla="*/ 23812 w 74"/>
              <a:gd name="T63" fmla="*/ 87312 h 79"/>
              <a:gd name="T64" fmla="*/ 28575 w 74"/>
              <a:gd name="T65" fmla="*/ 84137 h 79"/>
              <a:gd name="T66" fmla="*/ 34925 w 74"/>
              <a:gd name="T67" fmla="*/ 80962 h 79"/>
              <a:gd name="T68" fmla="*/ 41275 w 74"/>
              <a:gd name="T69" fmla="*/ 80962 h 79"/>
              <a:gd name="T70" fmla="*/ 46037 w 74"/>
              <a:gd name="T71" fmla="*/ 79375 h 79"/>
              <a:gd name="T72" fmla="*/ 55563 w 74"/>
              <a:gd name="T73" fmla="*/ 79375 h 79"/>
              <a:gd name="T74" fmla="*/ 61912 w 74"/>
              <a:gd name="T75" fmla="*/ 82550 h 79"/>
              <a:gd name="T76" fmla="*/ 69850 w 74"/>
              <a:gd name="T77" fmla="*/ 87312 h 79"/>
              <a:gd name="T78" fmla="*/ 74612 w 74"/>
              <a:gd name="T79" fmla="*/ 88900 h 79"/>
              <a:gd name="T80" fmla="*/ 77787 w 74"/>
              <a:gd name="T81" fmla="*/ 90487 h 79"/>
              <a:gd name="T82" fmla="*/ 79375 w 74"/>
              <a:gd name="T83" fmla="*/ 95250 h 79"/>
              <a:gd name="T84" fmla="*/ 84137 w 74"/>
              <a:gd name="T85" fmla="*/ 96837 h 79"/>
              <a:gd name="T86" fmla="*/ 85725 w 74"/>
              <a:gd name="T87" fmla="*/ 100012 h 79"/>
              <a:gd name="T88" fmla="*/ 88900 w 74"/>
              <a:gd name="T89" fmla="*/ 103187 h 79"/>
              <a:gd name="T90" fmla="*/ 92075 w 74"/>
              <a:gd name="T91" fmla="*/ 104775 h 79"/>
              <a:gd name="T92" fmla="*/ 95250 w 74"/>
              <a:gd name="T93" fmla="*/ 107950 h 79"/>
              <a:gd name="T94" fmla="*/ 98425 w 74"/>
              <a:gd name="T95" fmla="*/ 114300 h 79"/>
              <a:gd name="T96" fmla="*/ 104775 w 74"/>
              <a:gd name="T97" fmla="*/ 115887 h 79"/>
              <a:gd name="T98" fmla="*/ 114300 w 74"/>
              <a:gd name="T99" fmla="*/ 123825 h 7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4"/>
              <a:gd name="T151" fmla="*/ 0 h 79"/>
              <a:gd name="T152" fmla="*/ 74 w 74"/>
              <a:gd name="T153" fmla="*/ 79 h 7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4" h="79">
                <a:moveTo>
                  <a:pt x="28" y="22"/>
                </a:moveTo>
                <a:lnTo>
                  <a:pt x="28" y="17"/>
                </a:lnTo>
                <a:lnTo>
                  <a:pt x="27" y="17"/>
                </a:lnTo>
                <a:lnTo>
                  <a:pt x="26" y="17"/>
                </a:lnTo>
                <a:lnTo>
                  <a:pt x="23" y="17"/>
                </a:lnTo>
                <a:lnTo>
                  <a:pt x="22" y="16"/>
                </a:lnTo>
                <a:lnTo>
                  <a:pt x="22" y="14"/>
                </a:lnTo>
                <a:lnTo>
                  <a:pt x="22" y="11"/>
                </a:lnTo>
                <a:lnTo>
                  <a:pt x="22" y="5"/>
                </a:lnTo>
                <a:lnTo>
                  <a:pt x="24" y="5"/>
                </a:lnTo>
                <a:lnTo>
                  <a:pt x="25" y="5"/>
                </a:lnTo>
                <a:lnTo>
                  <a:pt x="26" y="5"/>
                </a:lnTo>
                <a:lnTo>
                  <a:pt x="26" y="4"/>
                </a:lnTo>
                <a:lnTo>
                  <a:pt x="27" y="0"/>
                </a:lnTo>
                <a:lnTo>
                  <a:pt x="28" y="0"/>
                </a:lnTo>
                <a:lnTo>
                  <a:pt x="29" y="0"/>
                </a:lnTo>
                <a:lnTo>
                  <a:pt x="32" y="0"/>
                </a:lnTo>
                <a:lnTo>
                  <a:pt x="34" y="0"/>
                </a:lnTo>
                <a:lnTo>
                  <a:pt x="44" y="0"/>
                </a:lnTo>
                <a:lnTo>
                  <a:pt x="46" y="1"/>
                </a:lnTo>
                <a:lnTo>
                  <a:pt x="49" y="4"/>
                </a:lnTo>
                <a:lnTo>
                  <a:pt x="49" y="5"/>
                </a:lnTo>
                <a:lnTo>
                  <a:pt x="50" y="7"/>
                </a:lnTo>
                <a:lnTo>
                  <a:pt x="50" y="10"/>
                </a:lnTo>
                <a:lnTo>
                  <a:pt x="50" y="12"/>
                </a:lnTo>
                <a:lnTo>
                  <a:pt x="50" y="19"/>
                </a:lnTo>
                <a:lnTo>
                  <a:pt x="49" y="20"/>
                </a:lnTo>
                <a:lnTo>
                  <a:pt x="48" y="22"/>
                </a:lnTo>
                <a:lnTo>
                  <a:pt x="47" y="24"/>
                </a:lnTo>
                <a:lnTo>
                  <a:pt x="46" y="26"/>
                </a:lnTo>
                <a:lnTo>
                  <a:pt x="46" y="28"/>
                </a:lnTo>
                <a:lnTo>
                  <a:pt x="45" y="30"/>
                </a:lnTo>
                <a:lnTo>
                  <a:pt x="45" y="32"/>
                </a:lnTo>
                <a:lnTo>
                  <a:pt x="45" y="33"/>
                </a:lnTo>
                <a:lnTo>
                  <a:pt x="45" y="35"/>
                </a:lnTo>
                <a:lnTo>
                  <a:pt x="44" y="37"/>
                </a:lnTo>
                <a:lnTo>
                  <a:pt x="43" y="39"/>
                </a:lnTo>
                <a:lnTo>
                  <a:pt x="41" y="41"/>
                </a:lnTo>
                <a:lnTo>
                  <a:pt x="40" y="43"/>
                </a:lnTo>
                <a:lnTo>
                  <a:pt x="38" y="45"/>
                </a:lnTo>
                <a:lnTo>
                  <a:pt x="34" y="49"/>
                </a:lnTo>
                <a:lnTo>
                  <a:pt x="27" y="56"/>
                </a:lnTo>
                <a:lnTo>
                  <a:pt x="25" y="58"/>
                </a:lnTo>
                <a:lnTo>
                  <a:pt x="24" y="59"/>
                </a:lnTo>
                <a:lnTo>
                  <a:pt x="22" y="60"/>
                </a:lnTo>
                <a:lnTo>
                  <a:pt x="20" y="60"/>
                </a:lnTo>
                <a:lnTo>
                  <a:pt x="18" y="61"/>
                </a:lnTo>
                <a:lnTo>
                  <a:pt x="16" y="63"/>
                </a:lnTo>
                <a:lnTo>
                  <a:pt x="14" y="64"/>
                </a:lnTo>
                <a:lnTo>
                  <a:pt x="12" y="65"/>
                </a:lnTo>
                <a:lnTo>
                  <a:pt x="11" y="66"/>
                </a:lnTo>
                <a:lnTo>
                  <a:pt x="5" y="67"/>
                </a:lnTo>
                <a:lnTo>
                  <a:pt x="0" y="67"/>
                </a:lnTo>
                <a:lnTo>
                  <a:pt x="1" y="65"/>
                </a:lnTo>
                <a:lnTo>
                  <a:pt x="4" y="62"/>
                </a:lnTo>
                <a:lnTo>
                  <a:pt x="5" y="60"/>
                </a:lnTo>
                <a:lnTo>
                  <a:pt x="5" y="59"/>
                </a:lnTo>
                <a:lnTo>
                  <a:pt x="5" y="58"/>
                </a:lnTo>
                <a:lnTo>
                  <a:pt x="7" y="57"/>
                </a:lnTo>
                <a:lnTo>
                  <a:pt x="8" y="57"/>
                </a:lnTo>
                <a:lnTo>
                  <a:pt x="9" y="56"/>
                </a:lnTo>
                <a:lnTo>
                  <a:pt x="11" y="56"/>
                </a:lnTo>
                <a:lnTo>
                  <a:pt x="13" y="56"/>
                </a:lnTo>
                <a:lnTo>
                  <a:pt x="15" y="55"/>
                </a:lnTo>
                <a:lnTo>
                  <a:pt x="16" y="54"/>
                </a:lnTo>
                <a:lnTo>
                  <a:pt x="18" y="53"/>
                </a:lnTo>
                <a:lnTo>
                  <a:pt x="20" y="52"/>
                </a:lnTo>
                <a:lnTo>
                  <a:pt x="22" y="51"/>
                </a:lnTo>
                <a:lnTo>
                  <a:pt x="24" y="51"/>
                </a:lnTo>
                <a:lnTo>
                  <a:pt x="26" y="51"/>
                </a:lnTo>
                <a:lnTo>
                  <a:pt x="28" y="51"/>
                </a:lnTo>
                <a:lnTo>
                  <a:pt x="29" y="50"/>
                </a:lnTo>
                <a:lnTo>
                  <a:pt x="33" y="50"/>
                </a:lnTo>
                <a:lnTo>
                  <a:pt x="35" y="50"/>
                </a:lnTo>
                <a:lnTo>
                  <a:pt x="37" y="51"/>
                </a:lnTo>
                <a:lnTo>
                  <a:pt x="39" y="52"/>
                </a:lnTo>
                <a:lnTo>
                  <a:pt x="43" y="55"/>
                </a:lnTo>
                <a:lnTo>
                  <a:pt x="44" y="55"/>
                </a:lnTo>
                <a:lnTo>
                  <a:pt x="46" y="56"/>
                </a:lnTo>
                <a:lnTo>
                  <a:pt x="47" y="56"/>
                </a:lnTo>
                <a:lnTo>
                  <a:pt x="48" y="56"/>
                </a:lnTo>
                <a:lnTo>
                  <a:pt x="49" y="57"/>
                </a:lnTo>
                <a:lnTo>
                  <a:pt x="49" y="59"/>
                </a:lnTo>
                <a:lnTo>
                  <a:pt x="50" y="60"/>
                </a:lnTo>
                <a:lnTo>
                  <a:pt x="51" y="60"/>
                </a:lnTo>
                <a:lnTo>
                  <a:pt x="53" y="61"/>
                </a:lnTo>
                <a:lnTo>
                  <a:pt x="54" y="62"/>
                </a:lnTo>
                <a:lnTo>
                  <a:pt x="54" y="63"/>
                </a:lnTo>
                <a:lnTo>
                  <a:pt x="55" y="64"/>
                </a:lnTo>
                <a:lnTo>
                  <a:pt x="56" y="65"/>
                </a:lnTo>
                <a:lnTo>
                  <a:pt x="57" y="66"/>
                </a:lnTo>
                <a:lnTo>
                  <a:pt x="58" y="66"/>
                </a:lnTo>
                <a:lnTo>
                  <a:pt x="59" y="67"/>
                </a:lnTo>
                <a:lnTo>
                  <a:pt x="60" y="68"/>
                </a:lnTo>
                <a:lnTo>
                  <a:pt x="61" y="72"/>
                </a:lnTo>
                <a:lnTo>
                  <a:pt x="62" y="72"/>
                </a:lnTo>
                <a:lnTo>
                  <a:pt x="63" y="72"/>
                </a:lnTo>
                <a:lnTo>
                  <a:pt x="66" y="73"/>
                </a:lnTo>
                <a:lnTo>
                  <a:pt x="68" y="74"/>
                </a:lnTo>
                <a:lnTo>
                  <a:pt x="72" y="78"/>
                </a:lnTo>
                <a:lnTo>
                  <a:pt x="73" y="78"/>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890" name="SMARTPenAnnotation344"/>
          <p:cNvSpPr>
            <a:spLocks/>
          </p:cNvSpPr>
          <p:nvPr/>
        </p:nvSpPr>
        <p:spPr bwMode="auto">
          <a:xfrm>
            <a:off x="3857625" y="1393825"/>
            <a:ext cx="225425" cy="26988"/>
          </a:xfrm>
          <a:custGeom>
            <a:avLst/>
            <a:gdLst>
              <a:gd name="T0" fmla="*/ 0 w 142"/>
              <a:gd name="T1" fmla="*/ 25400 h 17"/>
              <a:gd name="T2" fmla="*/ 0 w 142"/>
              <a:gd name="T3" fmla="*/ 19050 h 17"/>
              <a:gd name="T4" fmla="*/ 1588 w 142"/>
              <a:gd name="T5" fmla="*/ 17463 h 17"/>
              <a:gd name="T6" fmla="*/ 7937 w 142"/>
              <a:gd name="T7" fmla="*/ 17463 h 17"/>
              <a:gd name="T8" fmla="*/ 14287 w 142"/>
              <a:gd name="T9" fmla="*/ 17463 h 17"/>
              <a:gd name="T10" fmla="*/ 38100 w 142"/>
              <a:gd name="T11" fmla="*/ 17463 h 17"/>
              <a:gd name="T12" fmla="*/ 41275 w 142"/>
              <a:gd name="T13" fmla="*/ 15875 h 17"/>
              <a:gd name="T14" fmla="*/ 44450 w 142"/>
              <a:gd name="T15" fmla="*/ 14288 h 17"/>
              <a:gd name="T16" fmla="*/ 47625 w 142"/>
              <a:gd name="T17" fmla="*/ 12700 h 17"/>
              <a:gd name="T18" fmla="*/ 52388 w 142"/>
              <a:gd name="T19" fmla="*/ 11113 h 17"/>
              <a:gd name="T20" fmla="*/ 55563 w 142"/>
              <a:gd name="T21" fmla="*/ 9525 h 17"/>
              <a:gd name="T22" fmla="*/ 61912 w 142"/>
              <a:gd name="T23" fmla="*/ 9525 h 17"/>
              <a:gd name="T24" fmla="*/ 65087 w 142"/>
              <a:gd name="T25" fmla="*/ 9525 h 17"/>
              <a:gd name="T26" fmla="*/ 69850 w 142"/>
              <a:gd name="T27" fmla="*/ 7938 h 17"/>
              <a:gd name="T28" fmla="*/ 73025 w 142"/>
              <a:gd name="T29" fmla="*/ 7938 h 17"/>
              <a:gd name="T30" fmla="*/ 82550 w 142"/>
              <a:gd name="T31" fmla="*/ 7938 h 17"/>
              <a:gd name="T32" fmla="*/ 122237 w 142"/>
              <a:gd name="T33" fmla="*/ 7938 h 17"/>
              <a:gd name="T34" fmla="*/ 127000 w 142"/>
              <a:gd name="T35" fmla="*/ 7938 h 17"/>
              <a:gd name="T36" fmla="*/ 131762 w 142"/>
              <a:gd name="T37" fmla="*/ 4763 h 17"/>
              <a:gd name="T38" fmla="*/ 134937 w 142"/>
              <a:gd name="T39" fmla="*/ 3175 h 17"/>
              <a:gd name="T40" fmla="*/ 139700 w 142"/>
              <a:gd name="T41" fmla="*/ 1588 h 17"/>
              <a:gd name="T42" fmla="*/ 144462 w 142"/>
              <a:gd name="T43" fmla="*/ 1588 h 17"/>
              <a:gd name="T44" fmla="*/ 150812 w 142"/>
              <a:gd name="T45" fmla="*/ 0 h 17"/>
              <a:gd name="T46" fmla="*/ 153987 w 142"/>
              <a:gd name="T47" fmla="*/ 0 h 17"/>
              <a:gd name="T48" fmla="*/ 158750 w 142"/>
              <a:gd name="T49" fmla="*/ 0 h 17"/>
              <a:gd name="T50" fmla="*/ 161925 w 142"/>
              <a:gd name="T51" fmla="*/ 0 h 17"/>
              <a:gd name="T52" fmla="*/ 165100 w 142"/>
              <a:gd name="T53" fmla="*/ 0 h 17"/>
              <a:gd name="T54" fmla="*/ 168275 w 142"/>
              <a:gd name="T55" fmla="*/ 1588 h 17"/>
              <a:gd name="T56" fmla="*/ 171450 w 142"/>
              <a:gd name="T57" fmla="*/ 4763 h 17"/>
              <a:gd name="T58" fmla="*/ 174625 w 142"/>
              <a:gd name="T59" fmla="*/ 4763 h 17"/>
              <a:gd name="T60" fmla="*/ 177800 w 142"/>
              <a:gd name="T61" fmla="*/ 6350 h 17"/>
              <a:gd name="T62" fmla="*/ 180975 w 142"/>
              <a:gd name="T63" fmla="*/ 6350 h 17"/>
              <a:gd name="T64" fmla="*/ 187325 w 142"/>
              <a:gd name="T65" fmla="*/ 7938 h 17"/>
              <a:gd name="T66" fmla="*/ 193675 w 142"/>
              <a:gd name="T67" fmla="*/ 7938 h 17"/>
              <a:gd name="T68" fmla="*/ 200025 w 142"/>
              <a:gd name="T69" fmla="*/ 7938 h 17"/>
              <a:gd name="T70" fmla="*/ 223838 w 142"/>
              <a:gd name="T71" fmla="*/ 7938 h 1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42"/>
              <a:gd name="T109" fmla="*/ 0 h 17"/>
              <a:gd name="T110" fmla="*/ 142 w 142"/>
              <a:gd name="T111" fmla="*/ 17 h 1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42" h="17">
                <a:moveTo>
                  <a:pt x="0" y="16"/>
                </a:moveTo>
                <a:lnTo>
                  <a:pt x="0" y="12"/>
                </a:lnTo>
                <a:lnTo>
                  <a:pt x="1" y="11"/>
                </a:lnTo>
                <a:lnTo>
                  <a:pt x="5" y="11"/>
                </a:lnTo>
                <a:lnTo>
                  <a:pt x="9" y="11"/>
                </a:lnTo>
                <a:lnTo>
                  <a:pt x="24" y="11"/>
                </a:lnTo>
                <a:lnTo>
                  <a:pt x="26" y="10"/>
                </a:lnTo>
                <a:lnTo>
                  <a:pt x="28" y="9"/>
                </a:lnTo>
                <a:lnTo>
                  <a:pt x="30" y="8"/>
                </a:lnTo>
                <a:lnTo>
                  <a:pt x="33" y="7"/>
                </a:lnTo>
                <a:lnTo>
                  <a:pt x="35" y="6"/>
                </a:lnTo>
                <a:lnTo>
                  <a:pt x="39" y="6"/>
                </a:lnTo>
                <a:lnTo>
                  <a:pt x="41" y="6"/>
                </a:lnTo>
                <a:lnTo>
                  <a:pt x="44" y="5"/>
                </a:lnTo>
                <a:lnTo>
                  <a:pt x="46" y="5"/>
                </a:lnTo>
                <a:lnTo>
                  <a:pt x="52" y="5"/>
                </a:lnTo>
                <a:lnTo>
                  <a:pt x="77" y="5"/>
                </a:lnTo>
                <a:lnTo>
                  <a:pt x="80" y="5"/>
                </a:lnTo>
                <a:lnTo>
                  <a:pt x="83" y="3"/>
                </a:lnTo>
                <a:lnTo>
                  <a:pt x="85" y="2"/>
                </a:lnTo>
                <a:lnTo>
                  <a:pt x="88" y="1"/>
                </a:lnTo>
                <a:lnTo>
                  <a:pt x="91" y="1"/>
                </a:lnTo>
                <a:lnTo>
                  <a:pt x="95" y="0"/>
                </a:lnTo>
                <a:lnTo>
                  <a:pt x="97" y="0"/>
                </a:lnTo>
                <a:lnTo>
                  <a:pt x="100" y="0"/>
                </a:lnTo>
                <a:lnTo>
                  <a:pt x="102" y="0"/>
                </a:lnTo>
                <a:lnTo>
                  <a:pt x="104" y="0"/>
                </a:lnTo>
                <a:lnTo>
                  <a:pt x="106" y="1"/>
                </a:lnTo>
                <a:lnTo>
                  <a:pt x="108" y="3"/>
                </a:lnTo>
                <a:lnTo>
                  <a:pt x="110" y="3"/>
                </a:lnTo>
                <a:lnTo>
                  <a:pt x="112" y="4"/>
                </a:lnTo>
                <a:lnTo>
                  <a:pt x="114" y="4"/>
                </a:lnTo>
                <a:lnTo>
                  <a:pt x="118" y="5"/>
                </a:lnTo>
                <a:lnTo>
                  <a:pt x="122" y="5"/>
                </a:lnTo>
                <a:lnTo>
                  <a:pt x="126" y="5"/>
                </a:lnTo>
                <a:lnTo>
                  <a:pt x="141" y="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891" name="SMARTPenAnnotation345"/>
          <p:cNvSpPr>
            <a:spLocks/>
          </p:cNvSpPr>
          <p:nvPr/>
        </p:nvSpPr>
        <p:spPr bwMode="auto">
          <a:xfrm>
            <a:off x="3946525" y="1312863"/>
            <a:ext cx="20638" cy="198437"/>
          </a:xfrm>
          <a:custGeom>
            <a:avLst/>
            <a:gdLst>
              <a:gd name="T0" fmla="*/ 19050 w 13"/>
              <a:gd name="T1" fmla="*/ 0 h 125"/>
              <a:gd name="T2" fmla="*/ 19050 w 13"/>
              <a:gd name="T3" fmla="*/ 30162 h 125"/>
              <a:gd name="T4" fmla="*/ 17463 w 13"/>
              <a:gd name="T5" fmla="*/ 33337 h 125"/>
              <a:gd name="T6" fmla="*/ 15875 w 13"/>
              <a:gd name="T7" fmla="*/ 38100 h 125"/>
              <a:gd name="T8" fmla="*/ 14288 w 13"/>
              <a:gd name="T9" fmla="*/ 42862 h 125"/>
              <a:gd name="T10" fmla="*/ 12700 w 13"/>
              <a:gd name="T11" fmla="*/ 47625 h 125"/>
              <a:gd name="T12" fmla="*/ 11113 w 13"/>
              <a:gd name="T13" fmla="*/ 50800 h 125"/>
              <a:gd name="T14" fmla="*/ 11113 w 13"/>
              <a:gd name="T15" fmla="*/ 55562 h 125"/>
              <a:gd name="T16" fmla="*/ 9525 w 13"/>
              <a:gd name="T17" fmla="*/ 58737 h 125"/>
              <a:gd name="T18" fmla="*/ 9525 w 13"/>
              <a:gd name="T19" fmla="*/ 65087 h 125"/>
              <a:gd name="T20" fmla="*/ 9525 w 13"/>
              <a:gd name="T21" fmla="*/ 74612 h 125"/>
              <a:gd name="T22" fmla="*/ 9525 w 13"/>
              <a:gd name="T23" fmla="*/ 87312 h 125"/>
              <a:gd name="T24" fmla="*/ 7938 w 13"/>
              <a:gd name="T25" fmla="*/ 92075 h 125"/>
              <a:gd name="T26" fmla="*/ 6350 w 13"/>
              <a:gd name="T27" fmla="*/ 95250 h 125"/>
              <a:gd name="T28" fmla="*/ 4763 w 13"/>
              <a:gd name="T29" fmla="*/ 100012 h 125"/>
              <a:gd name="T30" fmla="*/ 3175 w 13"/>
              <a:gd name="T31" fmla="*/ 103187 h 125"/>
              <a:gd name="T32" fmla="*/ 1588 w 13"/>
              <a:gd name="T33" fmla="*/ 109537 h 125"/>
              <a:gd name="T34" fmla="*/ 1588 w 13"/>
              <a:gd name="T35" fmla="*/ 114300 h 125"/>
              <a:gd name="T36" fmla="*/ 1588 w 13"/>
              <a:gd name="T37" fmla="*/ 119062 h 125"/>
              <a:gd name="T38" fmla="*/ 1588 w 13"/>
              <a:gd name="T39" fmla="*/ 122237 h 125"/>
              <a:gd name="T40" fmla="*/ 0 w 13"/>
              <a:gd name="T41" fmla="*/ 127000 h 125"/>
              <a:gd name="T42" fmla="*/ 0 w 13"/>
              <a:gd name="T43" fmla="*/ 136525 h 125"/>
              <a:gd name="T44" fmla="*/ 0 w 13"/>
              <a:gd name="T45" fmla="*/ 196850 h 12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3"/>
              <a:gd name="T70" fmla="*/ 0 h 125"/>
              <a:gd name="T71" fmla="*/ 13 w 13"/>
              <a:gd name="T72" fmla="*/ 125 h 12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3" h="125">
                <a:moveTo>
                  <a:pt x="12" y="0"/>
                </a:moveTo>
                <a:lnTo>
                  <a:pt x="12" y="19"/>
                </a:lnTo>
                <a:lnTo>
                  <a:pt x="11" y="21"/>
                </a:lnTo>
                <a:lnTo>
                  <a:pt x="10" y="24"/>
                </a:lnTo>
                <a:lnTo>
                  <a:pt x="9" y="27"/>
                </a:lnTo>
                <a:lnTo>
                  <a:pt x="8" y="30"/>
                </a:lnTo>
                <a:lnTo>
                  <a:pt x="7" y="32"/>
                </a:lnTo>
                <a:lnTo>
                  <a:pt x="7" y="35"/>
                </a:lnTo>
                <a:lnTo>
                  <a:pt x="6" y="37"/>
                </a:lnTo>
                <a:lnTo>
                  <a:pt x="6" y="41"/>
                </a:lnTo>
                <a:lnTo>
                  <a:pt x="6" y="47"/>
                </a:lnTo>
                <a:lnTo>
                  <a:pt x="6" y="55"/>
                </a:lnTo>
                <a:lnTo>
                  <a:pt x="5" y="58"/>
                </a:lnTo>
                <a:lnTo>
                  <a:pt x="4" y="60"/>
                </a:lnTo>
                <a:lnTo>
                  <a:pt x="3" y="63"/>
                </a:lnTo>
                <a:lnTo>
                  <a:pt x="2" y="65"/>
                </a:lnTo>
                <a:lnTo>
                  <a:pt x="1" y="69"/>
                </a:lnTo>
                <a:lnTo>
                  <a:pt x="1" y="72"/>
                </a:lnTo>
                <a:lnTo>
                  <a:pt x="1" y="75"/>
                </a:lnTo>
                <a:lnTo>
                  <a:pt x="1" y="77"/>
                </a:lnTo>
                <a:lnTo>
                  <a:pt x="0" y="80"/>
                </a:lnTo>
                <a:lnTo>
                  <a:pt x="0" y="86"/>
                </a:lnTo>
                <a:lnTo>
                  <a:pt x="0" y="124"/>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892" name="SMARTPenAnnotation346"/>
          <p:cNvSpPr>
            <a:spLocks/>
          </p:cNvSpPr>
          <p:nvPr/>
        </p:nvSpPr>
        <p:spPr bwMode="auto">
          <a:xfrm>
            <a:off x="4303713" y="1285875"/>
            <a:ext cx="109537" cy="206375"/>
          </a:xfrm>
          <a:custGeom>
            <a:avLst/>
            <a:gdLst>
              <a:gd name="T0" fmla="*/ 9525 w 69"/>
              <a:gd name="T1" fmla="*/ 20637 h 130"/>
              <a:gd name="T2" fmla="*/ 12700 w 69"/>
              <a:gd name="T3" fmla="*/ 30162 h 130"/>
              <a:gd name="T4" fmla="*/ 15875 w 69"/>
              <a:gd name="T5" fmla="*/ 39687 h 130"/>
              <a:gd name="T6" fmla="*/ 17462 w 69"/>
              <a:gd name="T7" fmla="*/ 46037 h 130"/>
              <a:gd name="T8" fmla="*/ 17462 w 69"/>
              <a:gd name="T9" fmla="*/ 55562 h 130"/>
              <a:gd name="T10" fmla="*/ 17462 w 69"/>
              <a:gd name="T11" fmla="*/ 73025 h 130"/>
              <a:gd name="T12" fmla="*/ 15875 w 69"/>
              <a:gd name="T13" fmla="*/ 82550 h 130"/>
              <a:gd name="T14" fmla="*/ 12700 w 69"/>
              <a:gd name="T15" fmla="*/ 93662 h 130"/>
              <a:gd name="T16" fmla="*/ 11112 w 69"/>
              <a:gd name="T17" fmla="*/ 104775 h 130"/>
              <a:gd name="T18" fmla="*/ 9525 w 69"/>
              <a:gd name="T19" fmla="*/ 115887 h 130"/>
              <a:gd name="T20" fmla="*/ 9525 w 69"/>
              <a:gd name="T21" fmla="*/ 163512 h 130"/>
              <a:gd name="T22" fmla="*/ 6350 w 69"/>
              <a:gd name="T23" fmla="*/ 169862 h 130"/>
              <a:gd name="T24" fmla="*/ 1587 w 69"/>
              <a:gd name="T25" fmla="*/ 177800 h 130"/>
              <a:gd name="T26" fmla="*/ 0 w 69"/>
              <a:gd name="T27" fmla="*/ 187325 h 130"/>
              <a:gd name="T28" fmla="*/ 1587 w 69"/>
              <a:gd name="T29" fmla="*/ 149225 h 130"/>
              <a:gd name="T30" fmla="*/ 4762 w 69"/>
              <a:gd name="T31" fmla="*/ 141287 h 130"/>
              <a:gd name="T32" fmla="*/ 7937 w 69"/>
              <a:gd name="T33" fmla="*/ 131762 h 130"/>
              <a:gd name="T34" fmla="*/ 7937 w 69"/>
              <a:gd name="T35" fmla="*/ 122237 h 130"/>
              <a:gd name="T36" fmla="*/ 9525 w 69"/>
              <a:gd name="T37" fmla="*/ 114300 h 130"/>
              <a:gd name="T38" fmla="*/ 9525 w 69"/>
              <a:gd name="T39" fmla="*/ 100012 h 130"/>
              <a:gd name="T40" fmla="*/ 12700 w 69"/>
              <a:gd name="T41" fmla="*/ 92075 h 130"/>
              <a:gd name="T42" fmla="*/ 15875 w 69"/>
              <a:gd name="T43" fmla="*/ 82550 h 130"/>
              <a:gd name="T44" fmla="*/ 17462 w 69"/>
              <a:gd name="T45" fmla="*/ 73025 h 130"/>
              <a:gd name="T46" fmla="*/ 20637 w 69"/>
              <a:gd name="T47" fmla="*/ 65087 h 130"/>
              <a:gd name="T48" fmla="*/ 23812 w 69"/>
              <a:gd name="T49" fmla="*/ 57150 h 130"/>
              <a:gd name="T50" fmla="*/ 25400 w 69"/>
              <a:gd name="T51" fmla="*/ 46037 h 130"/>
              <a:gd name="T52" fmla="*/ 28575 w 69"/>
              <a:gd name="T53" fmla="*/ 38100 h 130"/>
              <a:gd name="T54" fmla="*/ 33337 w 69"/>
              <a:gd name="T55" fmla="*/ 30162 h 130"/>
              <a:gd name="T56" fmla="*/ 42862 w 69"/>
              <a:gd name="T57" fmla="*/ 19050 h 130"/>
              <a:gd name="T58" fmla="*/ 61912 w 69"/>
              <a:gd name="T59" fmla="*/ 1588 h 130"/>
              <a:gd name="T60" fmla="*/ 65087 w 69"/>
              <a:gd name="T61" fmla="*/ 3175 h 130"/>
              <a:gd name="T62" fmla="*/ 71437 w 69"/>
              <a:gd name="T63" fmla="*/ 9525 h 130"/>
              <a:gd name="T64" fmla="*/ 87312 w 69"/>
              <a:gd name="T65" fmla="*/ 25400 h 130"/>
              <a:gd name="T66" fmla="*/ 93662 w 69"/>
              <a:gd name="T67" fmla="*/ 34925 h 130"/>
              <a:gd name="T68" fmla="*/ 96837 w 69"/>
              <a:gd name="T69" fmla="*/ 42862 h 130"/>
              <a:gd name="T70" fmla="*/ 96837 w 69"/>
              <a:gd name="T71" fmla="*/ 50800 h 130"/>
              <a:gd name="T72" fmla="*/ 98425 w 69"/>
              <a:gd name="T73" fmla="*/ 60325 h 130"/>
              <a:gd name="T74" fmla="*/ 101600 w 69"/>
              <a:gd name="T75" fmla="*/ 69850 h 130"/>
              <a:gd name="T76" fmla="*/ 104775 w 69"/>
              <a:gd name="T77" fmla="*/ 77787 h 130"/>
              <a:gd name="T78" fmla="*/ 106362 w 69"/>
              <a:gd name="T79" fmla="*/ 87312 h 130"/>
              <a:gd name="T80" fmla="*/ 106362 w 69"/>
              <a:gd name="T81" fmla="*/ 98425 h 130"/>
              <a:gd name="T82" fmla="*/ 106362 w 69"/>
              <a:gd name="T83" fmla="*/ 111125 h 130"/>
              <a:gd name="T84" fmla="*/ 103187 w 69"/>
              <a:gd name="T85" fmla="*/ 122237 h 130"/>
              <a:gd name="T86" fmla="*/ 100012 w 69"/>
              <a:gd name="T87" fmla="*/ 131762 h 130"/>
              <a:gd name="T88" fmla="*/ 100012 w 69"/>
              <a:gd name="T89" fmla="*/ 139700 h 130"/>
              <a:gd name="T90" fmla="*/ 98425 w 69"/>
              <a:gd name="T91" fmla="*/ 158750 h 130"/>
              <a:gd name="T92" fmla="*/ 98425 w 69"/>
              <a:gd name="T93" fmla="*/ 204788 h 1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69"/>
              <a:gd name="T142" fmla="*/ 0 h 130"/>
              <a:gd name="T143" fmla="*/ 69 w 69"/>
              <a:gd name="T144" fmla="*/ 130 h 1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69" h="130">
                <a:moveTo>
                  <a:pt x="6" y="0"/>
                </a:moveTo>
                <a:lnTo>
                  <a:pt x="6" y="13"/>
                </a:lnTo>
                <a:lnTo>
                  <a:pt x="7" y="16"/>
                </a:lnTo>
                <a:lnTo>
                  <a:pt x="8" y="19"/>
                </a:lnTo>
                <a:lnTo>
                  <a:pt x="9" y="22"/>
                </a:lnTo>
                <a:lnTo>
                  <a:pt x="10" y="25"/>
                </a:lnTo>
                <a:lnTo>
                  <a:pt x="10" y="27"/>
                </a:lnTo>
                <a:lnTo>
                  <a:pt x="11" y="29"/>
                </a:lnTo>
                <a:lnTo>
                  <a:pt x="11" y="32"/>
                </a:lnTo>
                <a:lnTo>
                  <a:pt x="11" y="35"/>
                </a:lnTo>
                <a:lnTo>
                  <a:pt x="11" y="41"/>
                </a:lnTo>
                <a:lnTo>
                  <a:pt x="11" y="46"/>
                </a:lnTo>
                <a:lnTo>
                  <a:pt x="11" y="49"/>
                </a:lnTo>
                <a:lnTo>
                  <a:pt x="10" y="52"/>
                </a:lnTo>
                <a:lnTo>
                  <a:pt x="8" y="55"/>
                </a:lnTo>
                <a:lnTo>
                  <a:pt x="8" y="59"/>
                </a:lnTo>
                <a:lnTo>
                  <a:pt x="7" y="62"/>
                </a:lnTo>
                <a:lnTo>
                  <a:pt x="7" y="66"/>
                </a:lnTo>
                <a:lnTo>
                  <a:pt x="6" y="70"/>
                </a:lnTo>
                <a:lnTo>
                  <a:pt x="6" y="73"/>
                </a:lnTo>
                <a:lnTo>
                  <a:pt x="6" y="83"/>
                </a:lnTo>
                <a:lnTo>
                  <a:pt x="6" y="103"/>
                </a:lnTo>
                <a:lnTo>
                  <a:pt x="5" y="105"/>
                </a:lnTo>
                <a:lnTo>
                  <a:pt x="4" y="107"/>
                </a:lnTo>
                <a:lnTo>
                  <a:pt x="3" y="109"/>
                </a:lnTo>
                <a:lnTo>
                  <a:pt x="1" y="112"/>
                </a:lnTo>
                <a:lnTo>
                  <a:pt x="0" y="118"/>
                </a:lnTo>
                <a:lnTo>
                  <a:pt x="0" y="96"/>
                </a:lnTo>
                <a:lnTo>
                  <a:pt x="1" y="94"/>
                </a:lnTo>
                <a:lnTo>
                  <a:pt x="2" y="91"/>
                </a:lnTo>
                <a:lnTo>
                  <a:pt x="3" y="89"/>
                </a:lnTo>
                <a:lnTo>
                  <a:pt x="4" y="86"/>
                </a:lnTo>
                <a:lnTo>
                  <a:pt x="5" y="83"/>
                </a:lnTo>
                <a:lnTo>
                  <a:pt x="5" y="80"/>
                </a:lnTo>
                <a:lnTo>
                  <a:pt x="5" y="77"/>
                </a:lnTo>
                <a:lnTo>
                  <a:pt x="6" y="74"/>
                </a:lnTo>
                <a:lnTo>
                  <a:pt x="6" y="72"/>
                </a:lnTo>
                <a:lnTo>
                  <a:pt x="6" y="66"/>
                </a:lnTo>
                <a:lnTo>
                  <a:pt x="6" y="63"/>
                </a:lnTo>
                <a:lnTo>
                  <a:pt x="6" y="60"/>
                </a:lnTo>
                <a:lnTo>
                  <a:pt x="8" y="58"/>
                </a:lnTo>
                <a:lnTo>
                  <a:pt x="9" y="55"/>
                </a:lnTo>
                <a:lnTo>
                  <a:pt x="10" y="52"/>
                </a:lnTo>
                <a:lnTo>
                  <a:pt x="10" y="49"/>
                </a:lnTo>
                <a:lnTo>
                  <a:pt x="11" y="46"/>
                </a:lnTo>
                <a:lnTo>
                  <a:pt x="12" y="43"/>
                </a:lnTo>
                <a:lnTo>
                  <a:pt x="13" y="41"/>
                </a:lnTo>
                <a:lnTo>
                  <a:pt x="14" y="38"/>
                </a:lnTo>
                <a:lnTo>
                  <a:pt x="15" y="36"/>
                </a:lnTo>
                <a:lnTo>
                  <a:pt x="16" y="32"/>
                </a:lnTo>
                <a:lnTo>
                  <a:pt x="16" y="29"/>
                </a:lnTo>
                <a:lnTo>
                  <a:pt x="17" y="26"/>
                </a:lnTo>
                <a:lnTo>
                  <a:pt x="18" y="24"/>
                </a:lnTo>
                <a:lnTo>
                  <a:pt x="20" y="21"/>
                </a:lnTo>
                <a:lnTo>
                  <a:pt x="21" y="19"/>
                </a:lnTo>
                <a:lnTo>
                  <a:pt x="23" y="17"/>
                </a:lnTo>
                <a:lnTo>
                  <a:pt x="27" y="12"/>
                </a:lnTo>
                <a:lnTo>
                  <a:pt x="30" y="10"/>
                </a:lnTo>
                <a:lnTo>
                  <a:pt x="39" y="1"/>
                </a:lnTo>
                <a:lnTo>
                  <a:pt x="40" y="1"/>
                </a:lnTo>
                <a:lnTo>
                  <a:pt x="41" y="2"/>
                </a:lnTo>
                <a:lnTo>
                  <a:pt x="44" y="5"/>
                </a:lnTo>
                <a:lnTo>
                  <a:pt x="45" y="6"/>
                </a:lnTo>
                <a:lnTo>
                  <a:pt x="54" y="14"/>
                </a:lnTo>
                <a:lnTo>
                  <a:pt x="55" y="16"/>
                </a:lnTo>
                <a:lnTo>
                  <a:pt x="57" y="19"/>
                </a:lnTo>
                <a:lnTo>
                  <a:pt x="59" y="22"/>
                </a:lnTo>
                <a:lnTo>
                  <a:pt x="60" y="25"/>
                </a:lnTo>
                <a:lnTo>
                  <a:pt x="61" y="27"/>
                </a:lnTo>
                <a:lnTo>
                  <a:pt x="61" y="29"/>
                </a:lnTo>
                <a:lnTo>
                  <a:pt x="61" y="32"/>
                </a:lnTo>
                <a:lnTo>
                  <a:pt x="62" y="35"/>
                </a:lnTo>
                <a:lnTo>
                  <a:pt x="62" y="38"/>
                </a:lnTo>
                <a:lnTo>
                  <a:pt x="63" y="41"/>
                </a:lnTo>
                <a:lnTo>
                  <a:pt x="64" y="44"/>
                </a:lnTo>
                <a:lnTo>
                  <a:pt x="65" y="46"/>
                </a:lnTo>
                <a:lnTo>
                  <a:pt x="66" y="49"/>
                </a:lnTo>
                <a:lnTo>
                  <a:pt x="67" y="52"/>
                </a:lnTo>
                <a:lnTo>
                  <a:pt x="67" y="55"/>
                </a:lnTo>
                <a:lnTo>
                  <a:pt x="67" y="59"/>
                </a:lnTo>
                <a:lnTo>
                  <a:pt x="67" y="62"/>
                </a:lnTo>
                <a:lnTo>
                  <a:pt x="68" y="66"/>
                </a:lnTo>
                <a:lnTo>
                  <a:pt x="67" y="70"/>
                </a:lnTo>
                <a:lnTo>
                  <a:pt x="66" y="73"/>
                </a:lnTo>
                <a:lnTo>
                  <a:pt x="65" y="77"/>
                </a:lnTo>
                <a:lnTo>
                  <a:pt x="64" y="80"/>
                </a:lnTo>
                <a:lnTo>
                  <a:pt x="63" y="83"/>
                </a:lnTo>
                <a:lnTo>
                  <a:pt x="63" y="85"/>
                </a:lnTo>
                <a:lnTo>
                  <a:pt x="63" y="88"/>
                </a:lnTo>
                <a:lnTo>
                  <a:pt x="62" y="91"/>
                </a:lnTo>
                <a:lnTo>
                  <a:pt x="62" y="100"/>
                </a:lnTo>
                <a:lnTo>
                  <a:pt x="62" y="118"/>
                </a:lnTo>
                <a:lnTo>
                  <a:pt x="62" y="129"/>
                </a:lnTo>
                <a:lnTo>
                  <a:pt x="62" y="124"/>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893" name="SMARTPenAnnotation347"/>
          <p:cNvSpPr>
            <a:spLocks/>
          </p:cNvSpPr>
          <p:nvPr/>
        </p:nvSpPr>
        <p:spPr bwMode="auto">
          <a:xfrm>
            <a:off x="4419600" y="1420813"/>
            <a:ext cx="136525" cy="161925"/>
          </a:xfrm>
          <a:custGeom>
            <a:avLst/>
            <a:gdLst>
              <a:gd name="T0" fmla="*/ 19050 w 86"/>
              <a:gd name="T1" fmla="*/ 34925 h 102"/>
              <a:gd name="T2" fmla="*/ 26988 w 86"/>
              <a:gd name="T3" fmla="*/ 20637 h 102"/>
              <a:gd name="T4" fmla="*/ 30163 w 86"/>
              <a:gd name="T5" fmla="*/ 19050 h 102"/>
              <a:gd name="T6" fmla="*/ 34925 w 86"/>
              <a:gd name="T7" fmla="*/ 17463 h 102"/>
              <a:gd name="T8" fmla="*/ 42862 w 86"/>
              <a:gd name="T9" fmla="*/ 9525 h 102"/>
              <a:gd name="T10" fmla="*/ 49212 w 86"/>
              <a:gd name="T11" fmla="*/ 7938 h 102"/>
              <a:gd name="T12" fmla="*/ 57150 w 86"/>
              <a:gd name="T13" fmla="*/ 7938 h 102"/>
              <a:gd name="T14" fmla="*/ 63500 w 86"/>
              <a:gd name="T15" fmla="*/ 4763 h 102"/>
              <a:gd name="T16" fmla="*/ 69850 w 86"/>
              <a:gd name="T17" fmla="*/ 1588 h 102"/>
              <a:gd name="T18" fmla="*/ 79375 w 86"/>
              <a:gd name="T19" fmla="*/ 0 h 102"/>
              <a:gd name="T20" fmla="*/ 82550 w 86"/>
              <a:gd name="T21" fmla="*/ 1588 h 102"/>
              <a:gd name="T22" fmla="*/ 92075 w 86"/>
              <a:gd name="T23" fmla="*/ 9525 h 102"/>
              <a:gd name="T24" fmla="*/ 98425 w 86"/>
              <a:gd name="T25" fmla="*/ 17463 h 102"/>
              <a:gd name="T26" fmla="*/ 98425 w 86"/>
              <a:gd name="T27" fmla="*/ 23812 h 102"/>
              <a:gd name="T28" fmla="*/ 98425 w 86"/>
              <a:gd name="T29" fmla="*/ 71438 h 102"/>
              <a:gd name="T30" fmla="*/ 96837 w 86"/>
              <a:gd name="T31" fmla="*/ 79375 h 102"/>
              <a:gd name="T32" fmla="*/ 92075 w 86"/>
              <a:gd name="T33" fmla="*/ 85725 h 102"/>
              <a:gd name="T34" fmla="*/ 90487 w 86"/>
              <a:gd name="T35" fmla="*/ 95250 h 102"/>
              <a:gd name="T36" fmla="*/ 87312 w 86"/>
              <a:gd name="T37" fmla="*/ 104775 h 102"/>
              <a:gd name="T38" fmla="*/ 82550 w 86"/>
              <a:gd name="T39" fmla="*/ 111125 h 102"/>
              <a:gd name="T40" fmla="*/ 77787 w 86"/>
              <a:gd name="T41" fmla="*/ 117475 h 102"/>
              <a:gd name="T42" fmla="*/ 68263 w 86"/>
              <a:gd name="T43" fmla="*/ 127000 h 102"/>
              <a:gd name="T44" fmla="*/ 57150 w 86"/>
              <a:gd name="T45" fmla="*/ 138113 h 102"/>
              <a:gd name="T46" fmla="*/ 50800 w 86"/>
              <a:gd name="T47" fmla="*/ 139700 h 102"/>
              <a:gd name="T48" fmla="*/ 44450 w 86"/>
              <a:gd name="T49" fmla="*/ 144463 h 102"/>
              <a:gd name="T50" fmla="*/ 34925 w 86"/>
              <a:gd name="T51" fmla="*/ 150813 h 102"/>
              <a:gd name="T52" fmla="*/ 30163 w 86"/>
              <a:gd name="T53" fmla="*/ 150813 h 102"/>
              <a:gd name="T54" fmla="*/ 11112 w 86"/>
              <a:gd name="T55" fmla="*/ 150813 h 102"/>
              <a:gd name="T56" fmla="*/ 4762 w 86"/>
              <a:gd name="T57" fmla="*/ 146050 h 102"/>
              <a:gd name="T58" fmla="*/ 3175 w 86"/>
              <a:gd name="T59" fmla="*/ 141288 h 102"/>
              <a:gd name="T60" fmla="*/ 0 w 86"/>
              <a:gd name="T61" fmla="*/ 131763 h 102"/>
              <a:gd name="T62" fmla="*/ 1588 w 86"/>
              <a:gd name="T63" fmla="*/ 125413 h 102"/>
              <a:gd name="T64" fmla="*/ 4762 w 86"/>
              <a:gd name="T65" fmla="*/ 120650 h 102"/>
              <a:gd name="T66" fmla="*/ 11112 w 86"/>
              <a:gd name="T67" fmla="*/ 117475 h 102"/>
              <a:gd name="T68" fmla="*/ 15875 w 86"/>
              <a:gd name="T69" fmla="*/ 115888 h 102"/>
              <a:gd name="T70" fmla="*/ 22225 w 86"/>
              <a:gd name="T71" fmla="*/ 111125 h 102"/>
              <a:gd name="T72" fmla="*/ 26988 w 86"/>
              <a:gd name="T73" fmla="*/ 107950 h 102"/>
              <a:gd name="T74" fmla="*/ 33338 w 86"/>
              <a:gd name="T75" fmla="*/ 106363 h 102"/>
              <a:gd name="T76" fmla="*/ 39687 w 86"/>
              <a:gd name="T77" fmla="*/ 106363 h 102"/>
              <a:gd name="T78" fmla="*/ 47625 w 86"/>
              <a:gd name="T79" fmla="*/ 106363 h 102"/>
              <a:gd name="T80" fmla="*/ 66675 w 86"/>
              <a:gd name="T81" fmla="*/ 107950 h 102"/>
              <a:gd name="T82" fmla="*/ 73025 w 86"/>
              <a:gd name="T83" fmla="*/ 111125 h 102"/>
              <a:gd name="T84" fmla="*/ 80962 w 86"/>
              <a:gd name="T85" fmla="*/ 115888 h 102"/>
              <a:gd name="T86" fmla="*/ 87312 w 86"/>
              <a:gd name="T87" fmla="*/ 120650 h 102"/>
              <a:gd name="T88" fmla="*/ 92075 w 86"/>
              <a:gd name="T89" fmla="*/ 122238 h 102"/>
              <a:gd name="T90" fmla="*/ 96837 w 86"/>
              <a:gd name="T91" fmla="*/ 125413 h 102"/>
              <a:gd name="T92" fmla="*/ 98425 w 86"/>
              <a:gd name="T93" fmla="*/ 130175 h 102"/>
              <a:gd name="T94" fmla="*/ 103188 w 86"/>
              <a:gd name="T95" fmla="*/ 131763 h 102"/>
              <a:gd name="T96" fmla="*/ 107950 w 86"/>
              <a:gd name="T97" fmla="*/ 134938 h 102"/>
              <a:gd name="T98" fmla="*/ 112713 w 86"/>
              <a:gd name="T99" fmla="*/ 139700 h 102"/>
              <a:gd name="T100" fmla="*/ 114300 w 86"/>
              <a:gd name="T101" fmla="*/ 146050 h 102"/>
              <a:gd name="T102" fmla="*/ 119063 w 86"/>
              <a:gd name="T103" fmla="*/ 147638 h 102"/>
              <a:gd name="T104" fmla="*/ 125413 w 86"/>
              <a:gd name="T105" fmla="*/ 150813 h 102"/>
              <a:gd name="T106" fmla="*/ 125413 w 86"/>
              <a:gd name="T107" fmla="*/ 160338 h 1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86"/>
              <a:gd name="T163" fmla="*/ 0 h 102"/>
              <a:gd name="T164" fmla="*/ 86 w 86"/>
              <a:gd name="T165" fmla="*/ 102 h 10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86" h="102">
                <a:moveTo>
                  <a:pt x="17" y="22"/>
                </a:moveTo>
                <a:lnTo>
                  <a:pt x="12" y="22"/>
                </a:lnTo>
                <a:lnTo>
                  <a:pt x="17" y="22"/>
                </a:lnTo>
                <a:lnTo>
                  <a:pt x="17" y="13"/>
                </a:lnTo>
                <a:lnTo>
                  <a:pt x="18" y="13"/>
                </a:lnTo>
                <a:lnTo>
                  <a:pt x="19" y="12"/>
                </a:lnTo>
                <a:lnTo>
                  <a:pt x="20" y="11"/>
                </a:lnTo>
                <a:lnTo>
                  <a:pt x="22" y="11"/>
                </a:lnTo>
                <a:lnTo>
                  <a:pt x="23" y="9"/>
                </a:lnTo>
                <a:lnTo>
                  <a:pt x="27" y="6"/>
                </a:lnTo>
                <a:lnTo>
                  <a:pt x="30" y="5"/>
                </a:lnTo>
                <a:lnTo>
                  <a:pt x="31" y="5"/>
                </a:lnTo>
                <a:lnTo>
                  <a:pt x="33" y="5"/>
                </a:lnTo>
                <a:lnTo>
                  <a:pt x="36" y="5"/>
                </a:lnTo>
                <a:lnTo>
                  <a:pt x="38" y="4"/>
                </a:lnTo>
                <a:lnTo>
                  <a:pt x="40" y="3"/>
                </a:lnTo>
                <a:lnTo>
                  <a:pt x="42" y="2"/>
                </a:lnTo>
                <a:lnTo>
                  <a:pt x="44" y="1"/>
                </a:lnTo>
                <a:lnTo>
                  <a:pt x="45" y="1"/>
                </a:lnTo>
                <a:lnTo>
                  <a:pt x="50" y="0"/>
                </a:lnTo>
                <a:lnTo>
                  <a:pt x="51" y="0"/>
                </a:lnTo>
                <a:lnTo>
                  <a:pt x="52" y="1"/>
                </a:lnTo>
                <a:lnTo>
                  <a:pt x="56" y="4"/>
                </a:lnTo>
                <a:lnTo>
                  <a:pt x="58" y="6"/>
                </a:lnTo>
                <a:lnTo>
                  <a:pt x="61" y="10"/>
                </a:lnTo>
                <a:lnTo>
                  <a:pt x="62" y="11"/>
                </a:lnTo>
                <a:lnTo>
                  <a:pt x="62" y="13"/>
                </a:lnTo>
                <a:lnTo>
                  <a:pt x="62" y="15"/>
                </a:lnTo>
                <a:lnTo>
                  <a:pt x="62" y="18"/>
                </a:lnTo>
                <a:lnTo>
                  <a:pt x="62" y="45"/>
                </a:lnTo>
                <a:lnTo>
                  <a:pt x="62" y="48"/>
                </a:lnTo>
                <a:lnTo>
                  <a:pt x="61" y="50"/>
                </a:lnTo>
                <a:lnTo>
                  <a:pt x="59" y="52"/>
                </a:lnTo>
                <a:lnTo>
                  <a:pt x="58" y="54"/>
                </a:lnTo>
                <a:lnTo>
                  <a:pt x="58" y="57"/>
                </a:lnTo>
                <a:lnTo>
                  <a:pt x="57" y="60"/>
                </a:lnTo>
                <a:lnTo>
                  <a:pt x="57" y="63"/>
                </a:lnTo>
                <a:lnTo>
                  <a:pt x="55" y="66"/>
                </a:lnTo>
                <a:lnTo>
                  <a:pt x="54" y="68"/>
                </a:lnTo>
                <a:lnTo>
                  <a:pt x="52" y="70"/>
                </a:lnTo>
                <a:lnTo>
                  <a:pt x="51" y="72"/>
                </a:lnTo>
                <a:lnTo>
                  <a:pt x="49" y="74"/>
                </a:lnTo>
                <a:lnTo>
                  <a:pt x="47" y="76"/>
                </a:lnTo>
                <a:lnTo>
                  <a:pt x="43" y="80"/>
                </a:lnTo>
                <a:lnTo>
                  <a:pt x="38" y="86"/>
                </a:lnTo>
                <a:lnTo>
                  <a:pt x="36" y="87"/>
                </a:lnTo>
                <a:lnTo>
                  <a:pt x="34" y="88"/>
                </a:lnTo>
                <a:lnTo>
                  <a:pt x="32" y="88"/>
                </a:lnTo>
                <a:lnTo>
                  <a:pt x="30" y="89"/>
                </a:lnTo>
                <a:lnTo>
                  <a:pt x="28" y="91"/>
                </a:lnTo>
                <a:lnTo>
                  <a:pt x="24" y="94"/>
                </a:lnTo>
                <a:lnTo>
                  <a:pt x="22" y="95"/>
                </a:lnTo>
                <a:lnTo>
                  <a:pt x="20" y="95"/>
                </a:lnTo>
                <a:lnTo>
                  <a:pt x="19" y="95"/>
                </a:lnTo>
                <a:lnTo>
                  <a:pt x="13" y="95"/>
                </a:lnTo>
                <a:lnTo>
                  <a:pt x="7" y="95"/>
                </a:lnTo>
                <a:lnTo>
                  <a:pt x="5" y="93"/>
                </a:lnTo>
                <a:lnTo>
                  <a:pt x="3" y="92"/>
                </a:lnTo>
                <a:lnTo>
                  <a:pt x="2" y="91"/>
                </a:lnTo>
                <a:lnTo>
                  <a:pt x="2" y="89"/>
                </a:lnTo>
                <a:lnTo>
                  <a:pt x="1" y="85"/>
                </a:lnTo>
                <a:lnTo>
                  <a:pt x="0" y="83"/>
                </a:lnTo>
                <a:lnTo>
                  <a:pt x="0" y="81"/>
                </a:lnTo>
                <a:lnTo>
                  <a:pt x="1" y="79"/>
                </a:lnTo>
                <a:lnTo>
                  <a:pt x="2" y="78"/>
                </a:lnTo>
                <a:lnTo>
                  <a:pt x="3" y="76"/>
                </a:lnTo>
                <a:lnTo>
                  <a:pt x="5" y="75"/>
                </a:lnTo>
                <a:lnTo>
                  <a:pt x="7" y="74"/>
                </a:lnTo>
                <a:lnTo>
                  <a:pt x="8" y="74"/>
                </a:lnTo>
                <a:lnTo>
                  <a:pt x="10" y="73"/>
                </a:lnTo>
                <a:lnTo>
                  <a:pt x="12" y="71"/>
                </a:lnTo>
                <a:lnTo>
                  <a:pt x="14" y="70"/>
                </a:lnTo>
                <a:lnTo>
                  <a:pt x="15" y="69"/>
                </a:lnTo>
                <a:lnTo>
                  <a:pt x="17" y="68"/>
                </a:lnTo>
                <a:lnTo>
                  <a:pt x="19" y="68"/>
                </a:lnTo>
                <a:lnTo>
                  <a:pt x="21" y="67"/>
                </a:lnTo>
                <a:lnTo>
                  <a:pt x="23" y="67"/>
                </a:lnTo>
                <a:lnTo>
                  <a:pt x="25" y="67"/>
                </a:lnTo>
                <a:lnTo>
                  <a:pt x="27" y="67"/>
                </a:lnTo>
                <a:lnTo>
                  <a:pt x="30" y="67"/>
                </a:lnTo>
                <a:lnTo>
                  <a:pt x="39" y="67"/>
                </a:lnTo>
                <a:lnTo>
                  <a:pt x="42" y="68"/>
                </a:lnTo>
                <a:lnTo>
                  <a:pt x="44" y="69"/>
                </a:lnTo>
                <a:lnTo>
                  <a:pt x="46" y="70"/>
                </a:lnTo>
                <a:lnTo>
                  <a:pt x="49" y="71"/>
                </a:lnTo>
                <a:lnTo>
                  <a:pt x="51" y="73"/>
                </a:lnTo>
                <a:lnTo>
                  <a:pt x="53" y="75"/>
                </a:lnTo>
                <a:lnTo>
                  <a:pt x="55" y="76"/>
                </a:lnTo>
                <a:lnTo>
                  <a:pt x="57" y="77"/>
                </a:lnTo>
                <a:lnTo>
                  <a:pt x="58" y="77"/>
                </a:lnTo>
                <a:lnTo>
                  <a:pt x="60" y="78"/>
                </a:lnTo>
                <a:lnTo>
                  <a:pt x="61" y="79"/>
                </a:lnTo>
                <a:lnTo>
                  <a:pt x="61" y="81"/>
                </a:lnTo>
                <a:lnTo>
                  <a:pt x="62" y="82"/>
                </a:lnTo>
                <a:lnTo>
                  <a:pt x="63" y="82"/>
                </a:lnTo>
                <a:lnTo>
                  <a:pt x="65" y="83"/>
                </a:lnTo>
                <a:lnTo>
                  <a:pt x="67" y="84"/>
                </a:lnTo>
                <a:lnTo>
                  <a:pt x="68" y="85"/>
                </a:lnTo>
                <a:lnTo>
                  <a:pt x="70" y="86"/>
                </a:lnTo>
                <a:lnTo>
                  <a:pt x="71" y="88"/>
                </a:lnTo>
                <a:lnTo>
                  <a:pt x="72" y="90"/>
                </a:lnTo>
                <a:lnTo>
                  <a:pt x="72" y="92"/>
                </a:lnTo>
                <a:lnTo>
                  <a:pt x="73" y="93"/>
                </a:lnTo>
                <a:lnTo>
                  <a:pt x="75" y="93"/>
                </a:lnTo>
                <a:lnTo>
                  <a:pt x="78" y="95"/>
                </a:lnTo>
                <a:lnTo>
                  <a:pt x="79" y="95"/>
                </a:lnTo>
                <a:lnTo>
                  <a:pt x="79" y="98"/>
                </a:lnTo>
                <a:lnTo>
                  <a:pt x="79" y="101"/>
                </a:lnTo>
                <a:lnTo>
                  <a:pt x="85" y="10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894" name="SMARTPenAnnotation348"/>
          <p:cNvSpPr>
            <a:spLocks/>
          </p:cNvSpPr>
          <p:nvPr/>
        </p:nvSpPr>
        <p:spPr bwMode="auto">
          <a:xfrm>
            <a:off x="4589463" y="1393825"/>
            <a:ext cx="144462" cy="9525"/>
          </a:xfrm>
          <a:custGeom>
            <a:avLst/>
            <a:gdLst>
              <a:gd name="T0" fmla="*/ 9525 w 91"/>
              <a:gd name="T1" fmla="*/ 0 h 6"/>
              <a:gd name="T2" fmla="*/ 0 w 91"/>
              <a:gd name="T3" fmla="*/ 0 h 6"/>
              <a:gd name="T4" fmla="*/ 9525 w 91"/>
              <a:gd name="T5" fmla="*/ 0 h 6"/>
              <a:gd name="T6" fmla="*/ 9525 w 91"/>
              <a:gd name="T7" fmla="*/ 0 h 6"/>
              <a:gd name="T8" fmla="*/ 9525 w 91"/>
              <a:gd name="T9" fmla="*/ 3175 h 6"/>
              <a:gd name="T10" fmla="*/ 9525 w 91"/>
              <a:gd name="T11" fmla="*/ 4763 h 6"/>
              <a:gd name="T12" fmla="*/ 12700 w 91"/>
              <a:gd name="T13" fmla="*/ 6350 h 6"/>
              <a:gd name="T14" fmla="*/ 17462 w 91"/>
              <a:gd name="T15" fmla="*/ 7938 h 6"/>
              <a:gd name="T16" fmla="*/ 20637 w 91"/>
              <a:gd name="T17" fmla="*/ 7938 h 6"/>
              <a:gd name="T18" fmla="*/ 25400 w 91"/>
              <a:gd name="T19" fmla="*/ 7938 h 6"/>
              <a:gd name="T20" fmla="*/ 142875 w 91"/>
              <a:gd name="T21" fmla="*/ 7938 h 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1"/>
              <a:gd name="T34" fmla="*/ 0 h 6"/>
              <a:gd name="T35" fmla="*/ 91 w 91"/>
              <a:gd name="T36" fmla="*/ 6 h 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1" h="6">
                <a:moveTo>
                  <a:pt x="6" y="0"/>
                </a:moveTo>
                <a:lnTo>
                  <a:pt x="0" y="0"/>
                </a:lnTo>
                <a:lnTo>
                  <a:pt x="6" y="0"/>
                </a:lnTo>
                <a:lnTo>
                  <a:pt x="6" y="2"/>
                </a:lnTo>
                <a:lnTo>
                  <a:pt x="6" y="3"/>
                </a:lnTo>
                <a:lnTo>
                  <a:pt x="8" y="4"/>
                </a:lnTo>
                <a:lnTo>
                  <a:pt x="11" y="5"/>
                </a:lnTo>
                <a:lnTo>
                  <a:pt x="13" y="5"/>
                </a:lnTo>
                <a:lnTo>
                  <a:pt x="16" y="5"/>
                </a:lnTo>
                <a:lnTo>
                  <a:pt x="90" y="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895" name="SMARTPenAnnotation349"/>
          <p:cNvSpPr>
            <a:spLocks/>
          </p:cNvSpPr>
          <p:nvPr/>
        </p:nvSpPr>
        <p:spPr bwMode="auto">
          <a:xfrm>
            <a:off x="4848225" y="1276350"/>
            <a:ext cx="11113" cy="225425"/>
          </a:xfrm>
          <a:custGeom>
            <a:avLst/>
            <a:gdLst>
              <a:gd name="T0" fmla="*/ 0 w 7"/>
              <a:gd name="T1" fmla="*/ 19050 h 142"/>
              <a:gd name="T2" fmla="*/ 0 w 7"/>
              <a:gd name="T3" fmla="*/ 9525 h 142"/>
              <a:gd name="T4" fmla="*/ 1588 w 7"/>
              <a:gd name="T5" fmla="*/ 9525 h 142"/>
              <a:gd name="T6" fmla="*/ 3175 w 7"/>
              <a:gd name="T7" fmla="*/ 9525 h 142"/>
              <a:gd name="T8" fmla="*/ 4763 w 7"/>
              <a:gd name="T9" fmla="*/ 9525 h 142"/>
              <a:gd name="T10" fmla="*/ 6350 w 7"/>
              <a:gd name="T11" fmla="*/ 7937 h 142"/>
              <a:gd name="T12" fmla="*/ 7938 w 7"/>
              <a:gd name="T13" fmla="*/ 6350 h 142"/>
              <a:gd name="T14" fmla="*/ 9525 w 7"/>
              <a:gd name="T15" fmla="*/ 0 h 142"/>
              <a:gd name="T16" fmla="*/ 9525 w 7"/>
              <a:gd name="T17" fmla="*/ 0 h 142"/>
              <a:gd name="T18" fmla="*/ 9525 w 7"/>
              <a:gd name="T19" fmla="*/ 0 h 142"/>
              <a:gd name="T20" fmla="*/ 9525 w 7"/>
              <a:gd name="T21" fmla="*/ 82550 h 142"/>
              <a:gd name="T22" fmla="*/ 7938 w 7"/>
              <a:gd name="T23" fmla="*/ 87312 h 142"/>
              <a:gd name="T24" fmla="*/ 6350 w 7"/>
              <a:gd name="T25" fmla="*/ 92075 h 142"/>
              <a:gd name="T26" fmla="*/ 4763 w 7"/>
              <a:gd name="T27" fmla="*/ 96837 h 142"/>
              <a:gd name="T28" fmla="*/ 3175 w 7"/>
              <a:gd name="T29" fmla="*/ 103188 h 142"/>
              <a:gd name="T30" fmla="*/ 3175 w 7"/>
              <a:gd name="T31" fmla="*/ 107950 h 142"/>
              <a:gd name="T32" fmla="*/ 1588 w 7"/>
              <a:gd name="T33" fmla="*/ 114300 h 142"/>
              <a:gd name="T34" fmla="*/ 1588 w 7"/>
              <a:gd name="T35" fmla="*/ 119062 h 142"/>
              <a:gd name="T36" fmla="*/ 1588 w 7"/>
              <a:gd name="T37" fmla="*/ 123825 h 142"/>
              <a:gd name="T38" fmla="*/ 1588 w 7"/>
              <a:gd name="T39" fmla="*/ 127000 h 142"/>
              <a:gd name="T40" fmla="*/ 0 w 7"/>
              <a:gd name="T41" fmla="*/ 136525 h 142"/>
              <a:gd name="T42" fmla="*/ 0 w 7"/>
              <a:gd name="T43" fmla="*/ 141287 h 142"/>
              <a:gd name="T44" fmla="*/ 1588 w 7"/>
              <a:gd name="T45" fmla="*/ 146050 h 142"/>
              <a:gd name="T46" fmla="*/ 3175 w 7"/>
              <a:gd name="T47" fmla="*/ 150812 h 142"/>
              <a:gd name="T48" fmla="*/ 4763 w 7"/>
              <a:gd name="T49" fmla="*/ 153987 h 142"/>
              <a:gd name="T50" fmla="*/ 6350 w 7"/>
              <a:gd name="T51" fmla="*/ 157162 h 142"/>
              <a:gd name="T52" fmla="*/ 7938 w 7"/>
              <a:gd name="T53" fmla="*/ 160337 h 142"/>
              <a:gd name="T54" fmla="*/ 7938 w 7"/>
              <a:gd name="T55" fmla="*/ 163512 h 142"/>
              <a:gd name="T56" fmla="*/ 7938 w 7"/>
              <a:gd name="T57" fmla="*/ 166687 h 142"/>
              <a:gd name="T58" fmla="*/ 9525 w 7"/>
              <a:gd name="T59" fmla="*/ 169862 h 142"/>
              <a:gd name="T60" fmla="*/ 9525 w 7"/>
              <a:gd name="T61" fmla="*/ 173037 h 142"/>
              <a:gd name="T62" fmla="*/ 9525 w 7"/>
              <a:gd name="T63" fmla="*/ 179387 h 142"/>
              <a:gd name="T64" fmla="*/ 9525 w 7"/>
              <a:gd name="T65" fmla="*/ 190500 h 142"/>
              <a:gd name="T66" fmla="*/ 9525 w 7"/>
              <a:gd name="T67" fmla="*/ 223838 h 14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
              <a:gd name="T103" fmla="*/ 0 h 142"/>
              <a:gd name="T104" fmla="*/ 7 w 7"/>
              <a:gd name="T105" fmla="*/ 142 h 14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 h="142">
                <a:moveTo>
                  <a:pt x="0" y="12"/>
                </a:moveTo>
                <a:lnTo>
                  <a:pt x="0" y="6"/>
                </a:lnTo>
                <a:lnTo>
                  <a:pt x="1" y="6"/>
                </a:lnTo>
                <a:lnTo>
                  <a:pt x="2" y="6"/>
                </a:lnTo>
                <a:lnTo>
                  <a:pt x="3" y="6"/>
                </a:lnTo>
                <a:lnTo>
                  <a:pt x="4" y="5"/>
                </a:lnTo>
                <a:lnTo>
                  <a:pt x="5" y="4"/>
                </a:lnTo>
                <a:lnTo>
                  <a:pt x="6" y="0"/>
                </a:lnTo>
                <a:lnTo>
                  <a:pt x="6" y="52"/>
                </a:lnTo>
                <a:lnTo>
                  <a:pt x="5" y="55"/>
                </a:lnTo>
                <a:lnTo>
                  <a:pt x="4" y="58"/>
                </a:lnTo>
                <a:lnTo>
                  <a:pt x="3" y="61"/>
                </a:lnTo>
                <a:lnTo>
                  <a:pt x="2" y="65"/>
                </a:lnTo>
                <a:lnTo>
                  <a:pt x="2" y="68"/>
                </a:lnTo>
                <a:lnTo>
                  <a:pt x="1" y="72"/>
                </a:lnTo>
                <a:lnTo>
                  <a:pt x="1" y="75"/>
                </a:lnTo>
                <a:lnTo>
                  <a:pt x="1" y="78"/>
                </a:lnTo>
                <a:lnTo>
                  <a:pt x="1" y="80"/>
                </a:lnTo>
                <a:lnTo>
                  <a:pt x="0" y="86"/>
                </a:lnTo>
                <a:lnTo>
                  <a:pt x="0" y="89"/>
                </a:lnTo>
                <a:lnTo>
                  <a:pt x="1" y="92"/>
                </a:lnTo>
                <a:lnTo>
                  <a:pt x="2" y="95"/>
                </a:lnTo>
                <a:lnTo>
                  <a:pt x="3" y="97"/>
                </a:lnTo>
                <a:lnTo>
                  <a:pt x="4" y="99"/>
                </a:lnTo>
                <a:lnTo>
                  <a:pt x="5" y="101"/>
                </a:lnTo>
                <a:lnTo>
                  <a:pt x="5" y="103"/>
                </a:lnTo>
                <a:lnTo>
                  <a:pt x="5" y="105"/>
                </a:lnTo>
                <a:lnTo>
                  <a:pt x="6" y="107"/>
                </a:lnTo>
                <a:lnTo>
                  <a:pt x="6" y="109"/>
                </a:lnTo>
                <a:lnTo>
                  <a:pt x="6" y="113"/>
                </a:lnTo>
                <a:lnTo>
                  <a:pt x="6" y="120"/>
                </a:lnTo>
                <a:lnTo>
                  <a:pt x="6" y="14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896" name="SMARTPenAnnotation350"/>
          <p:cNvSpPr>
            <a:spLocks/>
          </p:cNvSpPr>
          <p:nvPr/>
        </p:nvSpPr>
        <p:spPr bwMode="auto">
          <a:xfrm>
            <a:off x="4171950" y="1231900"/>
            <a:ext cx="177800" cy="368300"/>
          </a:xfrm>
          <a:custGeom>
            <a:avLst/>
            <a:gdLst>
              <a:gd name="T0" fmla="*/ 74613 w 112"/>
              <a:gd name="T1" fmla="*/ 9525 h 232"/>
              <a:gd name="T2" fmla="*/ 73025 w 112"/>
              <a:gd name="T3" fmla="*/ 7938 h 232"/>
              <a:gd name="T4" fmla="*/ 74613 w 112"/>
              <a:gd name="T5" fmla="*/ 3175 h 232"/>
              <a:gd name="T6" fmla="*/ 69850 w 112"/>
              <a:gd name="T7" fmla="*/ 0 h 232"/>
              <a:gd name="T8" fmla="*/ 63500 w 112"/>
              <a:gd name="T9" fmla="*/ 7938 h 232"/>
              <a:gd name="T10" fmla="*/ 55563 w 112"/>
              <a:gd name="T11" fmla="*/ 22225 h 232"/>
              <a:gd name="T12" fmla="*/ 52388 w 112"/>
              <a:gd name="T13" fmla="*/ 33338 h 232"/>
              <a:gd name="T14" fmla="*/ 44450 w 112"/>
              <a:gd name="T15" fmla="*/ 44450 h 232"/>
              <a:gd name="T16" fmla="*/ 42863 w 112"/>
              <a:gd name="T17" fmla="*/ 57150 h 232"/>
              <a:gd name="T18" fmla="*/ 36513 w 112"/>
              <a:gd name="T19" fmla="*/ 76200 h 232"/>
              <a:gd name="T20" fmla="*/ 33338 w 112"/>
              <a:gd name="T21" fmla="*/ 93662 h 232"/>
              <a:gd name="T22" fmla="*/ 30163 w 112"/>
              <a:gd name="T23" fmla="*/ 104775 h 232"/>
              <a:gd name="T24" fmla="*/ 22225 w 112"/>
              <a:gd name="T25" fmla="*/ 122238 h 232"/>
              <a:gd name="T26" fmla="*/ 11113 w 112"/>
              <a:gd name="T27" fmla="*/ 147638 h 232"/>
              <a:gd name="T28" fmla="*/ 9525 w 112"/>
              <a:gd name="T29" fmla="*/ 163513 h 232"/>
              <a:gd name="T30" fmla="*/ 7938 w 112"/>
              <a:gd name="T31" fmla="*/ 177800 h 232"/>
              <a:gd name="T32" fmla="*/ 6350 w 112"/>
              <a:gd name="T33" fmla="*/ 190500 h 232"/>
              <a:gd name="T34" fmla="*/ 3175 w 112"/>
              <a:gd name="T35" fmla="*/ 203200 h 232"/>
              <a:gd name="T36" fmla="*/ 0 w 112"/>
              <a:gd name="T37" fmla="*/ 214313 h 232"/>
              <a:gd name="T38" fmla="*/ 0 w 112"/>
              <a:gd name="T39" fmla="*/ 227013 h 232"/>
              <a:gd name="T40" fmla="*/ 3175 w 112"/>
              <a:gd name="T41" fmla="*/ 238125 h 232"/>
              <a:gd name="T42" fmla="*/ 4763 w 112"/>
              <a:gd name="T43" fmla="*/ 250825 h 232"/>
              <a:gd name="T44" fmla="*/ 7938 w 112"/>
              <a:gd name="T45" fmla="*/ 261938 h 232"/>
              <a:gd name="T46" fmla="*/ 11113 w 112"/>
              <a:gd name="T47" fmla="*/ 274638 h 232"/>
              <a:gd name="T48" fmla="*/ 17463 w 112"/>
              <a:gd name="T49" fmla="*/ 285750 h 232"/>
              <a:gd name="T50" fmla="*/ 22225 w 112"/>
              <a:gd name="T51" fmla="*/ 296863 h 232"/>
              <a:gd name="T52" fmla="*/ 28575 w 112"/>
              <a:gd name="T53" fmla="*/ 304800 h 232"/>
              <a:gd name="T54" fmla="*/ 33338 w 112"/>
              <a:gd name="T55" fmla="*/ 312738 h 232"/>
              <a:gd name="T56" fmla="*/ 42863 w 112"/>
              <a:gd name="T57" fmla="*/ 322263 h 232"/>
              <a:gd name="T58" fmla="*/ 49212 w 112"/>
              <a:gd name="T59" fmla="*/ 327025 h 232"/>
              <a:gd name="T60" fmla="*/ 58738 w 112"/>
              <a:gd name="T61" fmla="*/ 333375 h 232"/>
              <a:gd name="T62" fmla="*/ 68263 w 112"/>
              <a:gd name="T63" fmla="*/ 339725 h 232"/>
              <a:gd name="T64" fmla="*/ 76200 w 112"/>
              <a:gd name="T65" fmla="*/ 344488 h 232"/>
              <a:gd name="T66" fmla="*/ 85725 w 112"/>
              <a:gd name="T67" fmla="*/ 347663 h 232"/>
              <a:gd name="T68" fmla="*/ 96837 w 112"/>
              <a:gd name="T69" fmla="*/ 347663 h 232"/>
              <a:gd name="T70" fmla="*/ 107950 w 112"/>
              <a:gd name="T71" fmla="*/ 349250 h 232"/>
              <a:gd name="T72" fmla="*/ 115888 w 112"/>
              <a:gd name="T73" fmla="*/ 354013 h 232"/>
              <a:gd name="T74" fmla="*/ 122238 w 112"/>
              <a:gd name="T75" fmla="*/ 355600 h 232"/>
              <a:gd name="T76" fmla="*/ 128588 w 112"/>
              <a:gd name="T77" fmla="*/ 357188 h 232"/>
              <a:gd name="T78" fmla="*/ 134938 w 112"/>
              <a:gd name="T79" fmla="*/ 357188 h 232"/>
              <a:gd name="T80" fmla="*/ 152400 w 112"/>
              <a:gd name="T81" fmla="*/ 357188 h 232"/>
              <a:gd name="T82" fmla="*/ 158750 w 112"/>
              <a:gd name="T83" fmla="*/ 360363 h 232"/>
              <a:gd name="T84" fmla="*/ 165100 w 112"/>
              <a:gd name="T85" fmla="*/ 363538 h 232"/>
              <a:gd name="T86" fmla="*/ 176213 w 112"/>
              <a:gd name="T87" fmla="*/ 366713 h 23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2"/>
              <a:gd name="T133" fmla="*/ 0 h 232"/>
              <a:gd name="T134" fmla="*/ 112 w 112"/>
              <a:gd name="T135" fmla="*/ 232 h 23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2" h="232">
                <a:moveTo>
                  <a:pt x="44" y="6"/>
                </a:moveTo>
                <a:lnTo>
                  <a:pt x="47" y="6"/>
                </a:lnTo>
                <a:lnTo>
                  <a:pt x="46" y="6"/>
                </a:lnTo>
                <a:lnTo>
                  <a:pt x="46" y="5"/>
                </a:lnTo>
                <a:lnTo>
                  <a:pt x="47" y="3"/>
                </a:lnTo>
                <a:lnTo>
                  <a:pt x="47" y="2"/>
                </a:lnTo>
                <a:lnTo>
                  <a:pt x="47" y="1"/>
                </a:lnTo>
                <a:lnTo>
                  <a:pt x="44" y="0"/>
                </a:lnTo>
                <a:lnTo>
                  <a:pt x="41" y="3"/>
                </a:lnTo>
                <a:lnTo>
                  <a:pt x="40" y="5"/>
                </a:lnTo>
                <a:lnTo>
                  <a:pt x="38" y="10"/>
                </a:lnTo>
                <a:lnTo>
                  <a:pt x="35" y="14"/>
                </a:lnTo>
                <a:lnTo>
                  <a:pt x="34" y="16"/>
                </a:lnTo>
                <a:lnTo>
                  <a:pt x="33" y="21"/>
                </a:lnTo>
                <a:lnTo>
                  <a:pt x="30" y="25"/>
                </a:lnTo>
                <a:lnTo>
                  <a:pt x="28" y="28"/>
                </a:lnTo>
                <a:lnTo>
                  <a:pt x="27" y="34"/>
                </a:lnTo>
                <a:lnTo>
                  <a:pt x="27" y="36"/>
                </a:lnTo>
                <a:lnTo>
                  <a:pt x="25" y="41"/>
                </a:lnTo>
                <a:lnTo>
                  <a:pt x="23" y="48"/>
                </a:lnTo>
                <a:lnTo>
                  <a:pt x="22" y="55"/>
                </a:lnTo>
                <a:lnTo>
                  <a:pt x="21" y="59"/>
                </a:lnTo>
                <a:lnTo>
                  <a:pt x="20" y="62"/>
                </a:lnTo>
                <a:lnTo>
                  <a:pt x="19" y="66"/>
                </a:lnTo>
                <a:lnTo>
                  <a:pt x="17" y="70"/>
                </a:lnTo>
                <a:lnTo>
                  <a:pt x="14" y="77"/>
                </a:lnTo>
                <a:lnTo>
                  <a:pt x="8" y="88"/>
                </a:lnTo>
                <a:lnTo>
                  <a:pt x="7" y="93"/>
                </a:lnTo>
                <a:lnTo>
                  <a:pt x="6" y="98"/>
                </a:lnTo>
                <a:lnTo>
                  <a:pt x="6" y="103"/>
                </a:lnTo>
                <a:lnTo>
                  <a:pt x="5" y="107"/>
                </a:lnTo>
                <a:lnTo>
                  <a:pt x="5" y="112"/>
                </a:lnTo>
                <a:lnTo>
                  <a:pt x="5" y="116"/>
                </a:lnTo>
                <a:lnTo>
                  <a:pt x="4" y="120"/>
                </a:lnTo>
                <a:lnTo>
                  <a:pt x="3" y="124"/>
                </a:lnTo>
                <a:lnTo>
                  <a:pt x="2" y="128"/>
                </a:lnTo>
                <a:lnTo>
                  <a:pt x="1" y="131"/>
                </a:lnTo>
                <a:lnTo>
                  <a:pt x="0" y="135"/>
                </a:lnTo>
                <a:lnTo>
                  <a:pt x="0" y="139"/>
                </a:lnTo>
                <a:lnTo>
                  <a:pt x="0" y="143"/>
                </a:lnTo>
                <a:lnTo>
                  <a:pt x="1" y="146"/>
                </a:lnTo>
                <a:lnTo>
                  <a:pt x="2" y="150"/>
                </a:lnTo>
                <a:lnTo>
                  <a:pt x="3" y="154"/>
                </a:lnTo>
                <a:lnTo>
                  <a:pt x="3" y="158"/>
                </a:lnTo>
                <a:lnTo>
                  <a:pt x="4" y="161"/>
                </a:lnTo>
                <a:lnTo>
                  <a:pt x="5" y="165"/>
                </a:lnTo>
                <a:lnTo>
                  <a:pt x="6" y="169"/>
                </a:lnTo>
                <a:lnTo>
                  <a:pt x="7" y="173"/>
                </a:lnTo>
                <a:lnTo>
                  <a:pt x="9" y="176"/>
                </a:lnTo>
                <a:lnTo>
                  <a:pt x="11" y="180"/>
                </a:lnTo>
                <a:lnTo>
                  <a:pt x="12" y="184"/>
                </a:lnTo>
                <a:lnTo>
                  <a:pt x="14" y="187"/>
                </a:lnTo>
                <a:lnTo>
                  <a:pt x="16" y="190"/>
                </a:lnTo>
                <a:lnTo>
                  <a:pt x="18" y="192"/>
                </a:lnTo>
                <a:lnTo>
                  <a:pt x="20" y="195"/>
                </a:lnTo>
                <a:lnTo>
                  <a:pt x="21" y="197"/>
                </a:lnTo>
                <a:lnTo>
                  <a:pt x="23" y="199"/>
                </a:lnTo>
                <a:lnTo>
                  <a:pt x="27" y="203"/>
                </a:lnTo>
                <a:lnTo>
                  <a:pt x="29" y="205"/>
                </a:lnTo>
                <a:lnTo>
                  <a:pt x="31" y="206"/>
                </a:lnTo>
                <a:lnTo>
                  <a:pt x="34" y="208"/>
                </a:lnTo>
                <a:lnTo>
                  <a:pt x="37" y="210"/>
                </a:lnTo>
                <a:lnTo>
                  <a:pt x="40" y="212"/>
                </a:lnTo>
                <a:lnTo>
                  <a:pt x="43" y="214"/>
                </a:lnTo>
                <a:lnTo>
                  <a:pt x="45" y="216"/>
                </a:lnTo>
                <a:lnTo>
                  <a:pt x="48" y="217"/>
                </a:lnTo>
                <a:lnTo>
                  <a:pt x="51" y="218"/>
                </a:lnTo>
                <a:lnTo>
                  <a:pt x="54" y="219"/>
                </a:lnTo>
                <a:lnTo>
                  <a:pt x="58" y="219"/>
                </a:lnTo>
                <a:lnTo>
                  <a:pt x="61" y="219"/>
                </a:lnTo>
                <a:lnTo>
                  <a:pt x="65" y="219"/>
                </a:lnTo>
                <a:lnTo>
                  <a:pt x="68" y="220"/>
                </a:lnTo>
                <a:lnTo>
                  <a:pt x="70" y="221"/>
                </a:lnTo>
                <a:lnTo>
                  <a:pt x="73" y="223"/>
                </a:lnTo>
                <a:lnTo>
                  <a:pt x="75" y="223"/>
                </a:lnTo>
                <a:lnTo>
                  <a:pt x="77" y="224"/>
                </a:lnTo>
                <a:lnTo>
                  <a:pt x="79" y="224"/>
                </a:lnTo>
                <a:lnTo>
                  <a:pt x="81" y="225"/>
                </a:lnTo>
                <a:lnTo>
                  <a:pt x="83" y="225"/>
                </a:lnTo>
                <a:lnTo>
                  <a:pt x="85" y="225"/>
                </a:lnTo>
                <a:lnTo>
                  <a:pt x="89" y="225"/>
                </a:lnTo>
                <a:lnTo>
                  <a:pt x="96" y="225"/>
                </a:lnTo>
                <a:lnTo>
                  <a:pt x="98" y="226"/>
                </a:lnTo>
                <a:lnTo>
                  <a:pt x="100" y="227"/>
                </a:lnTo>
                <a:lnTo>
                  <a:pt x="102" y="228"/>
                </a:lnTo>
                <a:lnTo>
                  <a:pt x="104" y="229"/>
                </a:lnTo>
                <a:lnTo>
                  <a:pt x="106" y="230"/>
                </a:lnTo>
                <a:lnTo>
                  <a:pt x="111" y="23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897" name="SMARTPenAnnotation351"/>
          <p:cNvSpPr>
            <a:spLocks/>
          </p:cNvSpPr>
          <p:nvPr/>
        </p:nvSpPr>
        <p:spPr bwMode="auto">
          <a:xfrm>
            <a:off x="4902200" y="1276350"/>
            <a:ext cx="107950" cy="314325"/>
          </a:xfrm>
          <a:custGeom>
            <a:avLst/>
            <a:gdLst>
              <a:gd name="T0" fmla="*/ 0 w 68"/>
              <a:gd name="T1" fmla="*/ 0 h 198"/>
              <a:gd name="T2" fmla="*/ 11112 w 68"/>
              <a:gd name="T3" fmla="*/ 3175 h 198"/>
              <a:gd name="T4" fmla="*/ 14287 w 68"/>
              <a:gd name="T5" fmla="*/ 7938 h 198"/>
              <a:gd name="T6" fmla="*/ 20637 w 68"/>
              <a:gd name="T7" fmla="*/ 19050 h 198"/>
              <a:gd name="T8" fmla="*/ 25400 w 68"/>
              <a:gd name="T9" fmla="*/ 23812 h 198"/>
              <a:gd name="T10" fmla="*/ 34925 w 68"/>
              <a:gd name="T11" fmla="*/ 30163 h 198"/>
              <a:gd name="T12" fmla="*/ 42862 w 68"/>
              <a:gd name="T13" fmla="*/ 36513 h 198"/>
              <a:gd name="T14" fmla="*/ 50800 w 68"/>
              <a:gd name="T15" fmla="*/ 42862 h 198"/>
              <a:gd name="T16" fmla="*/ 57150 w 68"/>
              <a:gd name="T17" fmla="*/ 52388 h 198"/>
              <a:gd name="T18" fmla="*/ 61912 w 68"/>
              <a:gd name="T19" fmla="*/ 61913 h 198"/>
              <a:gd name="T20" fmla="*/ 68262 w 68"/>
              <a:gd name="T21" fmla="*/ 69850 h 198"/>
              <a:gd name="T22" fmla="*/ 74612 w 68"/>
              <a:gd name="T23" fmla="*/ 79375 h 198"/>
              <a:gd name="T24" fmla="*/ 92075 w 68"/>
              <a:gd name="T25" fmla="*/ 114300 h 198"/>
              <a:gd name="T26" fmla="*/ 95250 w 68"/>
              <a:gd name="T27" fmla="*/ 125413 h 198"/>
              <a:gd name="T28" fmla="*/ 98425 w 68"/>
              <a:gd name="T29" fmla="*/ 136525 h 198"/>
              <a:gd name="T30" fmla="*/ 103188 w 68"/>
              <a:gd name="T31" fmla="*/ 144463 h 198"/>
              <a:gd name="T32" fmla="*/ 106363 w 68"/>
              <a:gd name="T33" fmla="*/ 160337 h 198"/>
              <a:gd name="T34" fmla="*/ 106363 w 68"/>
              <a:gd name="T35" fmla="*/ 171450 h 198"/>
              <a:gd name="T36" fmla="*/ 106363 w 68"/>
              <a:gd name="T37" fmla="*/ 182562 h 198"/>
              <a:gd name="T38" fmla="*/ 103188 w 68"/>
              <a:gd name="T39" fmla="*/ 193675 h 198"/>
              <a:gd name="T40" fmla="*/ 100012 w 68"/>
              <a:gd name="T41" fmla="*/ 206375 h 198"/>
              <a:gd name="T42" fmla="*/ 98425 w 68"/>
              <a:gd name="T43" fmla="*/ 217488 h 198"/>
              <a:gd name="T44" fmla="*/ 93662 w 68"/>
              <a:gd name="T45" fmla="*/ 230188 h 198"/>
              <a:gd name="T46" fmla="*/ 88900 w 68"/>
              <a:gd name="T47" fmla="*/ 239713 h 198"/>
              <a:gd name="T48" fmla="*/ 82550 w 68"/>
              <a:gd name="T49" fmla="*/ 247650 h 198"/>
              <a:gd name="T50" fmla="*/ 77787 w 68"/>
              <a:gd name="T51" fmla="*/ 257175 h 198"/>
              <a:gd name="T52" fmla="*/ 68262 w 68"/>
              <a:gd name="T53" fmla="*/ 266700 h 198"/>
              <a:gd name="T54" fmla="*/ 58737 w 68"/>
              <a:gd name="T55" fmla="*/ 273050 h 198"/>
              <a:gd name="T56" fmla="*/ 52388 w 68"/>
              <a:gd name="T57" fmla="*/ 279400 h 198"/>
              <a:gd name="T58" fmla="*/ 42862 w 68"/>
              <a:gd name="T59" fmla="*/ 288925 h 198"/>
              <a:gd name="T60" fmla="*/ 38100 w 68"/>
              <a:gd name="T61" fmla="*/ 298450 h 198"/>
              <a:gd name="T62" fmla="*/ 33337 w 68"/>
              <a:gd name="T63" fmla="*/ 301625 h 198"/>
              <a:gd name="T64" fmla="*/ 23812 w 68"/>
              <a:gd name="T65" fmla="*/ 306388 h 198"/>
              <a:gd name="T66" fmla="*/ 17462 w 68"/>
              <a:gd name="T67" fmla="*/ 312738 h 198"/>
              <a:gd name="T68" fmla="*/ 20637 w 68"/>
              <a:gd name="T69" fmla="*/ 304800 h 19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8"/>
              <a:gd name="T106" fmla="*/ 0 h 198"/>
              <a:gd name="T107" fmla="*/ 68 w 68"/>
              <a:gd name="T108" fmla="*/ 198 h 19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8" h="198">
                <a:moveTo>
                  <a:pt x="6" y="0"/>
                </a:moveTo>
                <a:lnTo>
                  <a:pt x="0" y="0"/>
                </a:lnTo>
                <a:lnTo>
                  <a:pt x="5" y="0"/>
                </a:lnTo>
                <a:lnTo>
                  <a:pt x="7" y="2"/>
                </a:lnTo>
                <a:lnTo>
                  <a:pt x="9" y="3"/>
                </a:lnTo>
                <a:lnTo>
                  <a:pt x="9" y="5"/>
                </a:lnTo>
                <a:lnTo>
                  <a:pt x="11" y="10"/>
                </a:lnTo>
                <a:lnTo>
                  <a:pt x="13" y="12"/>
                </a:lnTo>
                <a:lnTo>
                  <a:pt x="14" y="14"/>
                </a:lnTo>
                <a:lnTo>
                  <a:pt x="16" y="15"/>
                </a:lnTo>
                <a:lnTo>
                  <a:pt x="19" y="17"/>
                </a:lnTo>
                <a:lnTo>
                  <a:pt x="22" y="19"/>
                </a:lnTo>
                <a:lnTo>
                  <a:pt x="25" y="21"/>
                </a:lnTo>
                <a:lnTo>
                  <a:pt x="27" y="23"/>
                </a:lnTo>
                <a:lnTo>
                  <a:pt x="29" y="25"/>
                </a:lnTo>
                <a:lnTo>
                  <a:pt x="32" y="27"/>
                </a:lnTo>
                <a:lnTo>
                  <a:pt x="34" y="30"/>
                </a:lnTo>
                <a:lnTo>
                  <a:pt x="36" y="33"/>
                </a:lnTo>
                <a:lnTo>
                  <a:pt x="37" y="36"/>
                </a:lnTo>
                <a:lnTo>
                  <a:pt x="39" y="39"/>
                </a:lnTo>
                <a:lnTo>
                  <a:pt x="41" y="41"/>
                </a:lnTo>
                <a:lnTo>
                  <a:pt x="43" y="44"/>
                </a:lnTo>
                <a:lnTo>
                  <a:pt x="45" y="47"/>
                </a:lnTo>
                <a:lnTo>
                  <a:pt x="47" y="50"/>
                </a:lnTo>
                <a:lnTo>
                  <a:pt x="51" y="57"/>
                </a:lnTo>
                <a:lnTo>
                  <a:pt x="58" y="72"/>
                </a:lnTo>
                <a:lnTo>
                  <a:pt x="59" y="75"/>
                </a:lnTo>
                <a:lnTo>
                  <a:pt x="60" y="79"/>
                </a:lnTo>
                <a:lnTo>
                  <a:pt x="61" y="83"/>
                </a:lnTo>
                <a:lnTo>
                  <a:pt x="62" y="86"/>
                </a:lnTo>
                <a:lnTo>
                  <a:pt x="63" y="89"/>
                </a:lnTo>
                <a:lnTo>
                  <a:pt x="65" y="91"/>
                </a:lnTo>
                <a:lnTo>
                  <a:pt x="66" y="97"/>
                </a:lnTo>
                <a:lnTo>
                  <a:pt x="67" y="101"/>
                </a:lnTo>
                <a:lnTo>
                  <a:pt x="67" y="104"/>
                </a:lnTo>
                <a:lnTo>
                  <a:pt x="67" y="108"/>
                </a:lnTo>
                <a:lnTo>
                  <a:pt x="67" y="111"/>
                </a:lnTo>
                <a:lnTo>
                  <a:pt x="67" y="115"/>
                </a:lnTo>
                <a:lnTo>
                  <a:pt x="66" y="119"/>
                </a:lnTo>
                <a:lnTo>
                  <a:pt x="65" y="122"/>
                </a:lnTo>
                <a:lnTo>
                  <a:pt x="64" y="126"/>
                </a:lnTo>
                <a:lnTo>
                  <a:pt x="63" y="130"/>
                </a:lnTo>
                <a:lnTo>
                  <a:pt x="63" y="134"/>
                </a:lnTo>
                <a:lnTo>
                  <a:pt x="62" y="137"/>
                </a:lnTo>
                <a:lnTo>
                  <a:pt x="61" y="141"/>
                </a:lnTo>
                <a:lnTo>
                  <a:pt x="59" y="145"/>
                </a:lnTo>
                <a:lnTo>
                  <a:pt x="58" y="148"/>
                </a:lnTo>
                <a:lnTo>
                  <a:pt x="56" y="151"/>
                </a:lnTo>
                <a:lnTo>
                  <a:pt x="54" y="153"/>
                </a:lnTo>
                <a:lnTo>
                  <a:pt x="52" y="156"/>
                </a:lnTo>
                <a:lnTo>
                  <a:pt x="51" y="159"/>
                </a:lnTo>
                <a:lnTo>
                  <a:pt x="49" y="162"/>
                </a:lnTo>
                <a:lnTo>
                  <a:pt x="46" y="165"/>
                </a:lnTo>
                <a:lnTo>
                  <a:pt x="43" y="168"/>
                </a:lnTo>
                <a:lnTo>
                  <a:pt x="40" y="170"/>
                </a:lnTo>
                <a:lnTo>
                  <a:pt x="37" y="172"/>
                </a:lnTo>
                <a:lnTo>
                  <a:pt x="35" y="174"/>
                </a:lnTo>
                <a:lnTo>
                  <a:pt x="33" y="176"/>
                </a:lnTo>
                <a:lnTo>
                  <a:pt x="29" y="180"/>
                </a:lnTo>
                <a:lnTo>
                  <a:pt x="27" y="182"/>
                </a:lnTo>
                <a:lnTo>
                  <a:pt x="25" y="184"/>
                </a:lnTo>
                <a:lnTo>
                  <a:pt x="24" y="188"/>
                </a:lnTo>
                <a:lnTo>
                  <a:pt x="23" y="189"/>
                </a:lnTo>
                <a:lnTo>
                  <a:pt x="21" y="190"/>
                </a:lnTo>
                <a:lnTo>
                  <a:pt x="17" y="192"/>
                </a:lnTo>
                <a:lnTo>
                  <a:pt x="15" y="193"/>
                </a:lnTo>
                <a:lnTo>
                  <a:pt x="11" y="197"/>
                </a:lnTo>
                <a:lnTo>
                  <a:pt x="11" y="192"/>
                </a:lnTo>
                <a:lnTo>
                  <a:pt x="13" y="192"/>
                </a:lnTo>
                <a:lnTo>
                  <a:pt x="17" y="19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898" name="SMARTPenAnnotation352"/>
          <p:cNvSpPr>
            <a:spLocks/>
          </p:cNvSpPr>
          <p:nvPr/>
        </p:nvSpPr>
        <p:spPr bwMode="auto">
          <a:xfrm>
            <a:off x="5099050" y="1295400"/>
            <a:ext cx="134938" cy="203200"/>
          </a:xfrm>
          <a:custGeom>
            <a:avLst/>
            <a:gdLst>
              <a:gd name="T0" fmla="*/ 125413 w 85"/>
              <a:gd name="T1" fmla="*/ 17462 h 128"/>
              <a:gd name="T2" fmla="*/ 120650 w 85"/>
              <a:gd name="T3" fmla="*/ 12700 h 128"/>
              <a:gd name="T4" fmla="*/ 115888 w 85"/>
              <a:gd name="T5" fmla="*/ 9525 h 128"/>
              <a:gd name="T6" fmla="*/ 104775 w 85"/>
              <a:gd name="T7" fmla="*/ 6350 h 128"/>
              <a:gd name="T8" fmla="*/ 100013 w 85"/>
              <a:gd name="T9" fmla="*/ 1588 h 128"/>
              <a:gd name="T10" fmla="*/ 95250 w 85"/>
              <a:gd name="T11" fmla="*/ 0 h 128"/>
              <a:gd name="T12" fmla="*/ 88900 w 85"/>
              <a:gd name="T13" fmla="*/ 0 h 128"/>
              <a:gd name="T14" fmla="*/ 77788 w 85"/>
              <a:gd name="T15" fmla="*/ 0 h 128"/>
              <a:gd name="T16" fmla="*/ 57150 w 85"/>
              <a:gd name="T17" fmla="*/ 0 h 128"/>
              <a:gd name="T18" fmla="*/ 50800 w 85"/>
              <a:gd name="T19" fmla="*/ 4762 h 128"/>
              <a:gd name="T20" fmla="*/ 44450 w 85"/>
              <a:gd name="T21" fmla="*/ 6350 h 128"/>
              <a:gd name="T22" fmla="*/ 38100 w 85"/>
              <a:gd name="T23" fmla="*/ 7937 h 128"/>
              <a:gd name="T24" fmla="*/ 33338 w 85"/>
              <a:gd name="T25" fmla="*/ 7937 h 128"/>
              <a:gd name="T26" fmla="*/ 26988 w 85"/>
              <a:gd name="T27" fmla="*/ 11112 h 128"/>
              <a:gd name="T28" fmla="*/ 20638 w 85"/>
              <a:gd name="T29" fmla="*/ 15875 h 128"/>
              <a:gd name="T30" fmla="*/ 11113 w 85"/>
              <a:gd name="T31" fmla="*/ 23812 h 128"/>
              <a:gd name="T32" fmla="*/ 3175 w 85"/>
              <a:gd name="T33" fmla="*/ 33337 h 128"/>
              <a:gd name="T34" fmla="*/ 0 w 85"/>
              <a:gd name="T35" fmla="*/ 42862 h 128"/>
              <a:gd name="T36" fmla="*/ 0 w 85"/>
              <a:gd name="T37" fmla="*/ 55562 h 128"/>
              <a:gd name="T38" fmla="*/ 4763 w 85"/>
              <a:gd name="T39" fmla="*/ 65087 h 128"/>
              <a:gd name="T40" fmla="*/ 9525 w 85"/>
              <a:gd name="T41" fmla="*/ 71437 h 128"/>
              <a:gd name="T42" fmla="*/ 17463 w 85"/>
              <a:gd name="T43" fmla="*/ 74612 h 128"/>
              <a:gd name="T44" fmla="*/ 25400 w 85"/>
              <a:gd name="T45" fmla="*/ 80962 h 128"/>
              <a:gd name="T46" fmla="*/ 33338 w 85"/>
              <a:gd name="T47" fmla="*/ 85725 h 128"/>
              <a:gd name="T48" fmla="*/ 42863 w 85"/>
              <a:gd name="T49" fmla="*/ 92075 h 128"/>
              <a:gd name="T50" fmla="*/ 53975 w 85"/>
              <a:gd name="T51" fmla="*/ 95250 h 128"/>
              <a:gd name="T52" fmla="*/ 65088 w 85"/>
              <a:gd name="T53" fmla="*/ 96837 h 128"/>
              <a:gd name="T54" fmla="*/ 73025 w 85"/>
              <a:gd name="T55" fmla="*/ 101600 h 128"/>
              <a:gd name="T56" fmla="*/ 87313 w 85"/>
              <a:gd name="T57" fmla="*/ 109537 h 128"/>
              <a:gd name="T58" fmla="*/ 95250 w 85"/>
              <a:gd name="T59" fmla="*/ 115887 h 128"/>
              <a:gd name="T60" fmla="*/ 103188 w 85"/>
              <a:gd name="T61" fmla="*/ 122237 h 128"/>
              <a:gd name="T62" fmla="*/ 112713 w 85"/>
              <a:gd name="T63" fmla="*/ 130175 h 128"/>
              <a:gd name="T64" fmla="*/ 120650 w 85"/>
              <a:gd name="T65" fmla="*/ 139700 h 128"/>
              <a:gd name="T66" fmla="*/ 123825 w 85"/>
              <a:gd name="T67" fmla="*/ 147637 h 128"/>
              <a:gd name="T68" fmla="*/ 128588 w 85"/>
              <a:gd name="T69" fmla="*/ 149225 h 128"/>
              <a:gd name="T70" fmla="*/ 131763 w 85"/>
              <a:gd name="T71" fmla="*/ 152400 h 128"/>
              <a:gd name="T72" fmla="*/ 133350 w 85"/>
              <a:gd name="T73" fmla="*/ 163512 h 128"/>
              <a:gd name="T74" fmla="*/ 128588 w 85"/>
              <a:gd name="T75" fmla="*/ 171450 h 128"/>
              <a:gd name="T76" fmla="*/ 122238 w 85"/>
              <a:gd name="T77" fmla="*/ 179387 h 128"/>
              <a:gd name="T78" fmla="*/ 117475 w 85"/>
              <a:gd name="T79" fmla="*/ 184150 h 128"/>
              <a:gd name="T80" fmla="*/ 112713 w 85"/>
              <a:gd name="T81" fmla="*/ 185737 h 128"/>
              <a:gd name="T82" fmla="*/ 106363 w 85"/>
              <a:gd name="T83" fmla="*/ 188912 h 128"/>
              <a:gd name="T84" fmla="*/ 101600 w 85"/>
              <a:gd name="T85" fmla="*/ 192087 h 128"/>
              <a:gd name="T86" fmla="*/ 95250 w 85"/>
              <a:gd name="T87" fmla="*/ 195262 h 128"/>
              <a:gd name="T88" fmla="*/ 88900 w 85"/>
              <a:gd name="T89" fmla="*/ 195262 h 128"/>
              <a:gd name="T90" fmla="*/ 82550 w 85"/>
              <a:gd name="T91" fmla="*/ 196850 h 128"/>
              <a:gd name="T92" fmla="*/ 77788 w 85"/>
              <a:gd name="T93" fmla="*/ 200025 h 128"/>
              <a:gd name="T94" fmla="*/ 68263 w 85"/>
              <a:gd name="T95" fmla="*/ 200025 h 128"/>
              <a:gd name="T96" fmla="*/ 58738 w 85"/>
              <a:gd name="T97" fmla="*/ 198437 h 128"/>
              <a:gd name="T98" fmla="*/ 52388 w 85"/>
              <a:gd name="T99" fmla="*/ 196850 h 128"/>
              <a:gd name="T100" fmla="*/ 44450 w 85"/>
              <a:gd name="T101" fmla="*/ 196850 h 128"/>
              <a:gd name="T102" fmla="*/ 33338 w 85"/>
              <a:gd name="T103" fmla="*/ 195262 h 128"/>
              <a:gd name="T104" fmla="*/ 28575 w 85"/>
              <a:gd name="T105" fmla="*/ 193675 h 128"/>
              <a:gd name="T106" fmla="*/ 17463 w 85"/>
              <a:gd name="T107" fmla="*/ 187325 h 12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85"/>
              <a:gd name="T163" fmla="*/ 0 h 128"/>
              <a:gd name="T164" fmla="*/ 85 w 85"/>
              <a:gd name="T165" fmla="*/ 128 h 12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85" h="128">
                <a:moveTo>
                  <a:pt x="79" y="17"/>
                </a:moveTo>
                <a:lnTo>
                  <a:pt x="79" y="11"/>
                </a:lnTo>
                <a:lnTo>
                  <a:pt x="77" y="9"/>
                </a:lnTo>
                <a:lnTo>
                  <a:pt x="76" y="8"/>
                </a:lnTo>
                <a:lnTo>
                  <a:pt x="74" y="7"/>
                </a:lnTo>
                <a:lnTo>
                  <a:pt x="73" y="6"/>
                </a:lnTo>
                <a:lnTo>
                  <a:pt x="68" y="5"/>
                </a:lnTo>
                <a:lnTo>
                  <a:pt x="66" y="4"/>
                </a:lnTo>
                <a:lnTo>
                  <a:pt x="65" y="2"/>
                </a:lnTo>
                <a:lnTo>
                  <a:pt x="63" y="1"/>
                </a:lnTo>
                <a:lnTo>
                  <a:pt x="61" y="1"/>
                </a:lnTo>
                <a:lnTo>
                  <a:pt x="60" y="0"/>
                </a:lnTo>
                <a:lnTo>
                  <a:pt x="58" y="0"/>
                </a:lnTo>
                <a:lnTo>
                  <a:pt x="56" y="0"/>
                </a:lnTo>
                <a:lnTo>
                  <a:pt x="54" y="0"/>
                </a:lnTo>
                <a:lnTo>
                  <a:pt x="49" y="0"/>
                </a:lnTo>
                <a:lnTo>
                  <a:pt x="38" y="0"/>
                </a:lnTo>
                <a:lnTo>
                  <a:pt x="36" y="0"/>
                </a:lnTo>
                <a:lnTo>
                  <a:pt x="34" y="1"/>
                </a:lnTo>
                <a:lnTo>
                  <a:pt x="32" y="3"/>
                </a:lnTo>
                <a:lnTo>
                  <a:pt x="30" y="3"/>
                </a:lnTo>
                <a:lnTo>
                  <a:pt x="28" y="4"/>
                </a:lnTo>
                <a:lnTo>
                  <a:pt x="26" y="4"/>
                </a:lnTo>
                <a:lnTo>
                  <a:pt x="24" y="5"/>
                </a:lnTo>
                <a:lnTo>
                  <a:pt x="22" y="5"/>
                </a:lnTo>
                <a:lnTo>
                  <a:pt x="21" y="5"/>
                </a:lnTo>
                <a:lnTo>
                  <a:pt x="19" y="6"/>
                </a:lnTo>
                <a:lnTo>
                  <a:pt x="17" y="7"/>
                </a:lnTo>
                <a:lnTo>
                  <a:pt x="15" y="8"/>
                </a:lnTo>
                <a:lnTo>
                  <a:pt x="13" y="10"/>
                </a:lnTo>
                <a:lnTo>
                  <a:pt x="11" y="11"/>
                </a:lnTo>
                <a:lnTo>
                  <a:pt x="7" y="15"/>
                </a:lnTo>
                <a:lnTo>
                  <a:pt x="3" y="19"/>
                </a:lnTo>
                <a:lnTo>
                  <a:pt x="2" y="21"/>
                </a:lnTo>
                <a:lnTo>
                  <a:pt x="1" y="24"/>
                </a:lnTo>
                <a:lnTo>
                  <a:pt x="0" y="27"/>
                </a:lnTo>
                <a:lnTo>
                  <a:pt x="0" y="30"/>
                </a:lnTo>
                <a:lnTo>
                  <a:pt x="0" y="35"/>
                </a:lnTo>
                <a:lnTo>
                  <a:pt x="1" y="37"/>
                </a:lnTo>
                <a:lnTo>
                  <a:pt x="3" y="41"/>
                </a:lnTo>
                <a:lnTo>
                  <a:pt x="5" y="44"/>
                </a:lnTo>
                <a:lnTo>
                  <a:pt x="6" y="45"/>
                </a:lnTo>
                <a:lnTo>
                  <a:pt x="8" y="46"/>
                </a:lnTo>
                <a:lnTo>
                  <a:pt x="11" y="47"/>
                </a:lnTo>
                <a:lnTo>
                  <a:pt x="14" y="49"/>
                </a:lnTo>
                <a:lnTo>
                  <a:pt x="16" y="51"/>
                </a:lnTo>
                <a:lnTo>
                  <a:pt x="18" y="52"/>
                </a:lnTo>
                <a:lnTo>
                  <a:pt x="21" y="54"/>
                </a:lnTo>
                <a:lnTo>
                  <a:pt x="24" y="56"/>
                </a:lnTo>
                <a:lnTo>
                  <a:pt x="27" y="58"/>
                </a:lnTo>
                <a:lnTo>
                  <a:pt x="31" y="59"/>
                </a:lnTo>
                <a:lnTo>
                  <a:pt x="34" y="60"/>
                </a:lnTo>
                <a:lnTo>
                  <a:pt x="38" y="60"/>
                </a:lnTo>
                <a:lnTo>
                  <a:pt x="41" y="61"/>
                </a:lnTo>
                <a:lnTo>
                  <a:pt x="43" y="63"/>
                </a:lnTo>
                <a:lnTo>
                  <a:pt x="46" y="64"/>
                </a:lnTo>
                <a:lnTo>
                  <a:pt x="49" y="66"/>
                </a:lnTo>
                <a:lnTo>
                  <a:pt x="55" y="69"/>
                </a:lnTo>
                <a:lnTo>
                  <a:pt x="58" y="71"/>
                </a:lnTo>
                <a:lnTo>
                  <a:pt x="60" y="73"/>
                </a:lnTo>
                <a:lnTo>
                  <a:pt x="63" y="75"/>
                </a:lnTo>
                <a:lnTo>
                  <a:pt x="65" y="77"/>
                </a:lnTo>
                <a:lnTo>
                  <a:pt x="67" y="78"/>
                </a:lnTo>
                <a:lnTo>
                  <a:pt x="71" y="82"/>
                </a:lnTo>
                <a:lnTo>
                  <a:pt x="75" y="86"/>
                </a:lnTo>
                <a:lnTo>
                  <a:pt x="76" y="88"/>
                </a:lnTo>
                <a:lnTo>
                  <a:pt x="77" y="92"/>
                </a:lnTo>
                <a:lnTo>
                  <a:pt x="78" y="93"/>
                </a:lnTo>
                <a:lnTo>
                  <a:pt x="80" y="94"/>
                </a:lnTo>
                <a:lnTo>
                  <a:pt x="81" y="94"/>
                </a:lnTo>
                <a:lnTo>
                  <a:pt x="82" y="95"/>
                </a:lnTo>
                <a:lnTo>
                  <a:pt x="83" y="96"/>
                </a:lnTo>
                <a:lnTo>
                  <a:pt x="84" y="100"/>
                </a:lnTo>
                <a:lnTo>
                  <a:pt x="84" y="103"/>
                </a:lnTo>
                <a:lnTo>
                  <a:pt x="83" y="105"/>
                </a:lnTo>
                <a:lnTo>
                  <a:pt x="81" y="108"/>
                </a:lnTo>
                <a:lnTo>
                  <a:pt x="79" y="111"/>
                </a:lnTo>
                <a:lnTo>
                  <a:pt x="77" y="113"/>
                </a:lnTo>
                <a:lnTo>
                  <a:pt x="76" y="115"/>
                </a:lnTo>
                <a:lnTo>
                  <a:pt x="74" y="116"/>
                </a:lnTo>
                <a:lnTo>
                  <a:pt x="73" y="116"/>
                </a:lnTo>
                <a:lnTo>
                  <a:pt x="71" y="117"/>
                </a:lnTo>
                <a:lnTo>
                  <a:pt x="69" y="118"/>
                </a:lnTo>
                <a:lnTo>
                  <a:pt x="67" y="119"/>
                </a:lnTo>
                <a:lnTo>
                  <a:pt x="65" y="120"/>
                </a:lnTo>
                <a:lnTo>
                  <a:pt x="64" y="121"/>
                </a:lnTo>
                <a:lnTo>
                  <a:pt x="62" y="122"/>
                </a:lnTo>
                <a:lnTo>
                  <a:pt x="60" y="123"/>
                </a:lnTo>
                <a:lnTo>
                  <a:pt x="58" y="123"/>
                </a:lnTo>
                <a:lnTo>
                  <a:pt x="56" y="123"/>
                </a:lnTo>
                <a:lnTo>
                  <a:pt x="54" y="123"/>
                </a:lnTo>
                <a:lnTo>
                  <a:pt x="52" y="124"/>
                </a:lnTo>
                <a:lnTo>
                  <a:pt x="50" y="125"/>
                </a:lnTo>
                <a:lnTo>
                  <a:pt x="49" y="126"/>
                </a:lnTo>
                <a:lnTo>
                  <a:pt x="46" y="127"/>
                </a:lnTo>
                <a:lnTo>
                  <a:pt x="43" y="126"/>
                </a:lnTo>
                <a:lnTo>
                  <a:pt x="40" y="125"/>
                </a:lnTo>
                <a:lnTo>
                  <a:pt x="37" y="125"/>
                </a:lnTo>
                <a:lnTo>
                  <a:pt x="35" y="124"/>
                </a:lnTo>
                <a:lnTo>
                  <a:pt x="33" y="124"/>
                </a:lnTo>
                <a:lnTo>
                  <a:pt x="30" y="124"/>
                </a:lnTo>
                <a:lnTo>
                  <a:pt x="28" y="124"/>
                </a:lnTo>
                <a:lnTo>
                  <a:pt x="24" y="123"/>
                </a:lnTo>
                <a:lnTo>
                  <a:pt x="21" y="123"/>
                </a:lnTo>
                <a:lnTo>
                  <a:pt x="19" y="123"/>
                </a:lnTo>
                <a:lnTo>
                  <a:pt x="18" y="122"/>
                </a:lnTo>
                <a:lnTo>
                  <a:pt x="17" y="118"/>
                </a:lnTo>
                <a:lnTo>
                  <a:pt x="11" y="118"/>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899" name="SMARTPenAnnotation353"/>
          <p:cNvSpPr>
            <a:spLocks/>
          </p:cNvSpPr>
          <p:nvPr/>
        </p:nvSpPr>
        <p:spPr bwMode="auto">
          <a:xfrm>
            <a:off x="5205413" y="1482725"/>
            <a:ext cx="153987" cy="127000"/>
          </a:xfrm>
          <a:custGeom>
            <a:avLst/>
            <a:gdLst>
              <a:gd name="T0" fmla="*/ 63500 w 97"/>
              <a:gd name="T1" fmla="*/ 17462 h 80"/>
              <a:gd name="T2" fmla="*/ 63500 w 97"/>
              <a:gd name="T3" fmla="*/ 9525 h 80"/>
              <a:gd name="T4" fmla="*/ 63500 w 97"/>
              <a:gd name="T5" fmla="*/ 3175 h 80"/>
              <a:gd name="T6" fmla="*/ 71437 w 97"/>
              <a:gd name="T7" fmla="*/ 0 h 80"/>
              <a:gd name="T8" fmla="*/ 79375 w 97"/>
              <a:gd name="T9" fmla="*/ 0 h 80"/>
              <a:gd name="T10" fmla="*/ 92075 w 97"/>
              <a:gd name="T11" fmla="*/ 1588 h 80"/>
              <a:gd name="T12" fmla="*/ 96837 w 97"/>
              <a:gd name="T13" fmla="*/ 6350 h 80"/>
              <a:gd name="T14" fmla="*/ 101600 w 97"/>
              <a:gd name="T15" fmla="*/ 7938 h 80"/>
              <a:gd name="T16" fmla="*/ 104775 w 97"/>
              <a:gd name="T17" fmla="*/ 11112 h 80"/>
              <a:gd name="T18" fmla="*/ 106362 w 97"/>
              <a:gd name="T19" fmla="*/ 15875 h 80"/>
              <a:gd name="T20" fmla="*/ 107950 w 97"/>
              <a:gd name="T21" fmla="*/ 20637 h 80"/>
              <a:gd name="T22" fmla="*/ 107950 w 97"/>
              <a:gd name="T23" fmla="*/ 30163 h 80"/>
              <a:gd name="T24" fmla="*/ 106362 w 97"/>
              <a:gd name="T25" fmla="*/ 68262 h 80"/>
              <a:gd name="T26" fmla="*/ 103187 w 97"/>
              <a:gd name="T27" fmla="*/ 79375 h 80"/>
              <a:gd name="T28" fmla="*/ 98425 w 97"/>
              <a:gd name="T29" fmla="*/ 87312 h 80"/>
              <a:gd name="T30" fmla="*/ 92075 w 97"/>
              <a:gd name="T31" fmla="*/ 93662 h 80"/>
              <a:gd name="T32" fmla="*/ 87312 w 97"/>
              <a:gd name="T33" fmla="*/ 100012 h 80"/>
              <a:gd name="T34" fmla="*/ 77787 w 97"/>
              <a:gd name="T35" fmla="*/ 109538 h 80"/>
              <a:gd name="T36" fmla="*/ 71437 w 97"/>
              <a:gd name="T37" fmla="*/ 112713 h 80"/>
              <a:gd name="T38" fmla="*/ 66675 w 97"/>
              <a:gd name="T39" fmla="*/ 115888 h 80"/>
              <a:gd name="T40" fmla="*/ 60325 w 97"/>
              <a:gd name="T41" fmla="*/ 120650 h 80"/>
              <a:gd name="T42" fmla="*/ 50800 w 97"/>
              <a:gd name="T43" fmla="*/ 122238 h 80"/>
              <a:gd name="T44" fmla="*/ 42862 w 97"/>
              <a:gd name="T45" fmla="*/ 123825 h 80"/>
              <a:gd name="T46" fmla="*/ 30162 w 97"/>
              <a:gd name="T47" fmla="*/ 123825 h 80"/>
              <a:gd name="T48" fmla="*/ 23812 w 97"/>
              <a:gd name="T49" fmla="*/ 123825 h 80"/>
              <a:gd name="T50" fmla="*/ 17462 w 97"/>
              <a:gd name="T51" fmla="*/ 122238 h 80"/>
              <a:gd name="T52" fmla="*/ 12700 w 97"/>
              <a:gd name="T53" fmla="*/ 117475 h 80"/>
              <a:gd name="T54" fmla="*/ 1587 w 97"/>
              <a:gd name="T55" fmla="*/ 107950 h 80"/>
              <a:gd name="T56" fmla="*/ 1587 w 97"/>
              <a:gd name="T57" fmla="*/ 104775 h 80"/>
              <a:gd name="T58" fmla="*/ 1587 w 97"/>
              <a:gd name="T59" fmla="*/ 100012 h 80"/>
              <a:gd name="T60" fmla="*/ 0 w 97"/>
              <a:gd name="T61" fmla="*/ 95250 h 80"/>
              <a:gd name="T62" fmla="*/ 3175 w 97"/>
              <a:gd name="T63" fmla="*/ 92075 h 80"/>
              <a:gd name="T64" fmla="*/ 7937 w 97"/>
              <a:gd name="T65" fmla="*/ 88900 h 80"/>
              <a:gd name="T66" fmla="*/ 12700 w 97"/>
              <a:gd name="T67" fmla="*/ 84137 h 80"/>
              <a:gd name="T68" fmla="*/ 19050 w 97"/>
              <a:gd name="T69" fmla="*/ 82550 h 80"/>
              <a:gd name="T70" fmla="*/ 23812 w 97"/>
              <a:gd name="T71" fmla="*/ 80962 h 80"/>
              <a:gd name="T72" fmla="*/ 30162 w 97"/>
              <a:gd name="T73" fmla="*/ 80962 h 80"/>
              <a:gd name="T74" fmla="*/ 52387 w 97"/>
              <a:gd name="T75" fmla="*/ 79375 h 80"/>
              <a:gd name="T76" fmla="*/ 74612 w 97"/>
              <a:gd name="T77" fmla="*/ 80962 h 80"/>
              <a:gd name="T78" fmla="*/ 82550 w 97"/>
              <a:gd name="T79" fmla="*/ 84137 h 80"/>
              <a:gd name="T80" fmla="*/ 92075 w 97"/>
              <a:gd name="T81" fmla="*/ 87312 h 80"/>
              <a:gd name="T82" fmla="*/ 101600 w 97"/>
              <a:gd name="T83" fmla="*/ 88900 h 80"/>
              <a:gd name="T84" fmla="*/ 109537 w 97"/>
              <a:gd name="T85" fmla="*/ 93662 h 80"/>
              <a:gd name="T86" fmla="*/ 115887 w 97"/>
              <a:gd name="T87" fmla="*/ 95250 h 80"/>
              <a:gd name="T88" fmla="*/ 122237 w 97"/>
              <a:gd name="T89" fmla="*/ 96837 h 80"/>
              <a:gd name="T90" fmla="*/ 128587 w 97"/>
              <a:gd name="T91" fmla="*/ 96837 h 80"/>
              <a:gd name="T92" fmla="*/ 131762 w 97"/>
              <a:gd name="T93" fmla="*/ 100012 h 80"/>
              <a:gd name="T94" fmla="*/ 134937 w 97"/>
              <a:gd name="T95" fmla="*/ 103188 h 80"/>
              <a:gd name="T96" fmla="*/ 138112 w 97"/>
              <a:gd name="T97" fmla="*/ 104775 h 80"/>
              <a:gd name="T98" fmla="*/ 141287 w 97"/>
              <a:gd name="T99" fmla="*/ 109538 h 80"/>
              <a:gd name="T100" fmla="*/ 144462 w 97"/>
              <a:gd name="T101" fmla="*/ 114300 h 80"/>
              <a:gd name="T102" fmla="*/ 149225 w 97"/>
              <a:gd name="T103" fmla="*/ 115888 h 80"/>
              <a:gd name="T104" fmla="*/ 152400 w 97"/>
              <a:gd name="T105" fmla="*/ 123825 h 8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7"/>
              <a:gd name="T160" fmla="*/ 0 h 80"/>
              <a:gd name="T161" fmla="*/ 97 w 97"/>
              <a:gd name="T162" fmla="*/ 80 h 8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7" h="80">
                <a:moveTo>
                  <a:pt x="45" y="17"/>
                </a:moveTo>
                <a:lnTo>
                  <a:pt x="40" y="11"/>
                </a:lnTo>
                <a:lnTo>
                  <a:pt x="40" y="9"/>
                </a:lnTo>
                <a:lnTo>
                  <a:pt x="40" y="6"/>
                </a:lnTo>
                <a:lnTo>
                  <a:pt x="40" y="3"/>
                </a:lnTo>
                <a:lnTo>
                  <a:pt x="40" y="2"/>
                </a:lnTo>
                <a:lnTo>
                  <a:pt x="41" y="1"/>
                </a:lnTo>
                <a:lnTo>
                  <a:pt x="45" y="0"/>
                </a:lnTo>
                <a:lnTo>
                  <a:pt x="47" y="0"/>
                </a:lnTo>
                <a:lnTo>
                  <a:pt x="50" y="0"/>
                </a:lnTo>
                <a:lnTo>
                  <a:pt x="56" y="0"/>
                </a:lnTo>
                <a:lnTo>
                  <a:pt x="58" y="1"/>
                </a:lnTo>
                <a:lnTo>
                  <a:pt x="59" y="3"/>
                </a:lnTo>
                <a:lnTo>
                  <a:pt x="61" y="4"/>
                </a:lnTo>
                <a:lnTo>
                  <a:pt x="63" y="4"/>
                </a:lnTo>
                <a:lnTo>
                  <a:pt x="64" y="5"/>
                </a:lnTo>
                <a:lnTo>
                  <a:pt x="66" y="5"/>
                </a:lnTo>
                <a:lnTo>
                  <a:pt x="66" y="7"/>
                </a:lnTo>
                <a:lnTo>
                  <a:pt x="67" y="8"/>
                </a:lnTo>
                <a:lnTo>
                  <a:pt x="67" y="10"/>
                </a:lnTo>
                <a:lnTo>
                  <a:pt x="67" y="11"/>
                </a:lnTo>
                <a:lnTo>
                  <a:pt x="68" y="13"/>
                </a:lnTo>
                <a:lnTo>
                  <a:pt x="68" y="15"/>
                </a:lnTo>
                <a:lnTo>
                  <a:pt x="68" y="19"/>
                </a:lnTo>
                <a:lnTo>
                  <a:pt x="68" y="41"/>
                </a:lnTo>
                <a:lnTo>
                  <a:pt x="67" y="43"/>
                </a:lnTo>
                <a:lnTo>
                  <a:pt x="66" y="46"/>
                </a:lnTo>
                <a:lnTo>
                  <a:pt x="65" y="50"/>
                </a:lnTo>
                <a:lnTo>
                  <a:pt x="63" y="52"/>
                </a:lnTo>
                <a:lnTo>
                  <a:pt x="62" y="55"/>
                </a:lnTo>
                <a:lnTo>
                  <a:pt x="60" y="57"/>
                </a:lnTo>
                <a:lnTo>
                  <a:pt x="58" y="59"/>
                </a:lnTo>
                <a:lnTo>
                  <a:pt x="56" y="61"/>
                </a:lnTo>
                <a:lnTo>
                  <a:pt x="55" y="63"/>
                </a:lnTo>
                <a:lnTo>
                  <a:pt x="51" y="67"/>
                </a:lnTo>
                <a:lnTo>
                  <a:pt x="49" y="69"/>
                </a:lnTo>
                <a:lnTo>
                  <a:pt x="47" y="70"/>
                </a:lnTo>
                <a:lnTo>
                  <a:pt x="45" y="71"/>
                </a:lnTo>
                <a:lnTo>
                  <a:pt x="43" y="72"/>
                </a:lnTo>
                <a:lnTo>
                  <a:pt x="42" y="73"/>
                </a:lnTo>
                <a:lnTo>
                  <a:pt x="40" y="74"/>
                </a:lnTo>
                <a:lnTo>
                  <a:pt x="38" y="76"/>
                </a:lnTo>
                <a:lnTo>
                  <a:pt x="35" y="77"/>
                </a:lnTo>
                <a:lnTo>
                  <a:pt x="32" y="77"/>
                </a:lnTo>
                <a:lnTo>
                  <a:pt x="29" y="78"/>
                </a:lnTo>
                <a:lnTo>
                  <a:pt x="27" y="78"/>
                </a:lnTo>
                <a:lnTo>
                  <a:pt x="24" y="78"/>
                </a:lnTo>
                <a:lnTo>
                  <a:pt x="19" y="78"/>
                </a:lnTo>
                <a:lnTo>
                  <a:pt x="16" y="78"/>
                </a:lnTo>
                <a:lnTo>
                  <a:pt x="15" y="78"/>
                </a:lnTo>
                <a:lnTo>
                  <a:pt x="13" y="78"/>
                </a:lnTo>
                <a:lnTo>
                  <a:pt x="11" y="77"/>
                </a:lnTo>
                <a:lnTo>
                  <a:pt x="10" y="76"/>
                </a:lnTo>
                <a:lnTo>
                  <a:pt x="8" y="74"/>
                </a:lnTo>
                <a:lnTo>
                  <a:pt x="6" y="72"/>
                </a:lnTo>
                <a:lnTo>
                  <a:pt x="1" y="68"/>
                </a:lnTo>
                <a:lnTo>
                  <a:pt x="1" y="67"/>
                </a:lnTo>
                <a:lnTo>
                  <a:pt x="1" y="66"/>
                </a:lnTo>
                <a:lnTo>
                  <a:pt x="1" y="65"/>
                </a:lnTo>
                <a:lnTo>
                  <a:pt x="1" y="63"/>
                </a:lnTo>
                <a:lnTo>
                  <a:pt x="1" y="61"/>
                </a:lnTo>
                <a:lnTo>
                  <a:pt x="0" y="60"/>
                </a:lnTo>
                <a:lnTo>
                  <a:pt x="1" y="58"/>
                </a:lnTo>
                <a:lnTo>
                  <a:pt x="2" y="58"/>
                </a:lnTo>
                <a:lnTo>
                  <a:pt x="3" y="57"/>
                </a:lnTo>
                <a:lnTo>
                  <a:pt x="5" y="56"/>
                </a:lnTo>
                <a:lnTo>
                  <a:pt x="7" y="55"/>
                </a:lnTo>
                <a:lnTo>
                  <a:pt x="8" y="53"/>
                </a:lnTo>
                <a:lnTo>
                  <a:pt x="10" y="52"/>
                </a:lnTo>
                <a:lnTo>
                  <a:pt x="12" y="52"/>
                </a:lnTo>
                <a:lnTo>
                  <a:pt x="14" y="51"/>
                </a:lnTo>
                <a:lnTo>
                  <a:pt x="15" y="51"/>
                </a:lnTo>
                <a:lnTo>
                  <a:pt x="17" y="51"/>
                </a:lnTo>
                <a:lnTo>
                  <a:pt x="19" y="51"/>
                </a:lnTo>
                <a:lnTo>
                  <a:pt x="22" y="51"/>
                </a:lnTo>
                <a:lnTo>
                  <a:pt x="33" y="50"/>
                </a:lnTo>
                <a:lnTo>
                  <a:pt x="44" y="50"/>
                </a:lnTo>
                <a:lnTo>
                  <a:pt x="47" y="51"/>
                </a:lnTo>
                <a:lnTo>
                  <a:pt x="50" y="52"/>
                </a:lnTo>
                <a:lnTo>
                  <a:pt x="52" y="53"/>
                </a:lnTo>
                <a:lnTo>
                  <a:pt x="55" y="54"/>
                </a:lnTo>
                <a:lnTo>
                  <a:pt x="58" y="55"/>
                </a:lnTo>
                <a:lnTo>
                  <a:pt x="61" y="55"/>
                </a:lnTo>
                <a:lnTo>
                  <a:pt x="64" y="56"/>
                </a:lnTo>
                <a:lnTo>
                  <a:pt x="67" y="57"/>
                </a:lnTo>
                <a:lnTo>
                  <a:pt x="69" y="59"/>
                </a:lnTo>
                <a:lnTo>
                  <a:pt x="71" y="60"/>
                </a:lnTo>
                <a:lnTo>
                  <a:pt x="73" y="60"/>
                </a:lnTo>
                <a:lnTo>
                  <a:pt x="75" y="61"/>
                </a:lnTo>
                <a:lnTo>
                  <a:pt x="77" y="61"/>
                </a:lnTo>
                <a:lnTo>
                  <a:pt x="79" y="61"/>
                </a:lnTo>
                <a:lnTo>
                  <a:pt x="81" y="61"/>
                </a:lnTo>
                <a:lnTo>
                  <a:pt x="82" y="62"/>
                </a:lnTo>
                <a:lnTo>
                  <a:pt x="83" y="63"/>
                </a:lnTo>
                <a:lnTo>
                  <a:pt x="84" y="65"/>
                </a:lnTo>
                <a:lnTo>
                  <a:pt x="85" y="65"/>
                </a:lnTo>
                <a:lnTo>
                  <a:pt x="86" y="66"/>
                </a:lnTo>
                <a:lnTo>
                  <a:pt x="87" y="66"/>
                </a:lnTo>
                <a:lnTo>
                  <a:pt x="88" y="67"/>
                </a:lnTo>
                <a:lnTo>
                  <a:pt x="89" y="69"/>
                </a:lnTo>
                <a:lnTo>
                  <a:pt x="90" y="72"/>
                </a:lnTo>
                <a:lnTo>
                  <a:pt x="91" y="72"/>
                </a:lnTo>
                <a:lnTo>
                  <a:pt x="93" y="73"/>
                </a:lnTo>
                <a:lnTo>
                  <a:pt x="94" y="73"/>
                </a:lnTo>
                <a:lnTo>
                  <a:pt x="95" y="74"/>
                </a:lnTo>
                <a:lnTo>
                  <a:pt x="96" y="78"/>
                </a:lnTo>
                <a:lnTo>
                  <a:pt x="96" y="79"/>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00" name="SMARTPenAnnotation354"/>
          <p:cNvSpPr>
            <a:spLocks/>
          </p:cNvSpPr>
          <p:nvPr/>
        </p:nvSpPr>
        <p:spPr bwMode="auto">
          <a:xfrm>
            <a:off x="5322888" y="1258888"/>
            <a:ext cx="130175" cy="134937"/>
          </a:xfrm>
          <a:custGeom>
            <a:avLst/>
            <a:gdLst>
              <a:gd name="T0" fmla="*/ 34925 w 82"/>
              <a:gd name="T1" fmla="*/ 9525 h 85"/>
              <a:gd name="T2" fmla="*/ 39687 w 82"/>
              <a:gd name="T3" fmla="*/ 9525 h 85"/>
              <a:gd name="T4" fmla="*/ 41275 w 82"/>
              <a:gd name="T5" fmla="*/ 6350 h 85"/>
              <a:gd name="T6" fmla="*/ 44450 w 82"/>
              <a:gd name="T7" fmla="*/ 3175 h 85"/>
              <a:gd name="T8" fmla="*/ 47625 w 82"/>
              <a:gd name="T9" fmla="*/ 1587 h 85"/>
              <a:gd name="T10" fmla="*/ 53975 w 82"/>
              <a:gd name="T11" fmla="*/ 0 h 85"/>
              <a:gd name="T12" fmla="*/ 58738 w 82"/>
              <a:gd name="T13" fmla="*/ 1587 h 85"/>
              <a:gd name="T14" fmla="*/ 60325 w 82"/>
              <a:gd name="T15" fmla="*/ 4762 h 85"/>
              <a:gd name="T16" fmla="*/ 63500 w 82"/>
              <a:gd name="T17" fmla="*/ 7937 h 85"/>
              <a:gd name="T18" fmla="*/ 68262 w 82"/>
              <a:gd name="T19" fmla="*/ 7937 h 85"/>
              <a:gd name="T20" fmla="*/ 74612 w 82"/>
              <a:gd name="T21" fmla="*/ 9525 h 85"/>
              <a:gd name="T22" fmla="*/ 79375 w 82"/>
              <a:gd name="T23" fmla="*/ 11112 h 85"/>
              <a:gd name="T24" fmla="*/ 84137 w 82"/>
              <a:gd name="T25" fmla="*/ 15875 h 85"/>
              <a:gd name="T26" fmla="*/ 87312 w 82"/>
              <a:gd name="T27" fmla="*/ 22225 h 85"/>
              <a:gd name="T28" fmla="*/ 90487 w 82"/>
              <a:gd name="T29" fmla="*/ 23812 h 85"/>
              <a:gd name="T30" fmla="*/ 93662 w 82"/>
              <a:gd name="T31" fmla="*/ 28575 h 85"/>
              <a:gd name="T32" fmla="*/ 95250 w 82"/>
              <a:gd name="T33" fmla="*/ 36512 h 85"/>
              <a:gd name="T34" fmla="*/ 96837 w 82"/>
              <a:gd name="T35" fmla="*/ 42862 h 85"/>
              <a:gd name="T36" fmla="*/ 96837 w 82"/>
              <a:gd name="T37" fmla="*/ 53975 h 85"/>
              <a:gd name="T38" fmla="*/ 96837 w 82"/>
              <a:gd name="T39" fmla="*/ 60325 h 85"/>
              <a:gd name="T40" fmla="*/ 92075 w 82"/>
              <a:gd name="T41" fmla="*/ 65087 h 85"/>
              <a:gd name="T42" fmla="*/ 90487 w 82"/>
              <a:gd name="T43" fmla="*/ 71437 h 85"/>
              <a:gd name="T44" fmla="*/ 88900 w 82"/>
              <a:gd name="T45" fmla="*/ 77787 h 85"/>
              <a:gd name="T46" fmla="*/ 84137 w 82"/>
              <a:gd name="T47" fmla="*/ 84137 h 85"/>
              <a:gd name="T48" fmla="*/ 79375 w 82"/>
              <a:gd name="T49" fmla="*/ 88900 h 85"/>
              <a:gd name="T50" fmla="*/ 58738 w 82"/>
              <a:gd name="T51" fmla="*/ 109537 h 85"/>
              <a:gd name="T52" fmla="*/ 50800 w 82"/>
              <a:gd name="T53" fmla="*/ 114300 h 85"/>
              <a:gd name="T54" fmla="*/ 41275 w 82"/>
              <a:gd name="T55" fmla="*/ 115887 h 85"/>
              <a:gd name="T56" fmla="*/ 28575 w 82"/>
              <a:gd name="T57" fmla="*/ 123825 h 85"/>
              <a:gd name="T58" fmla="*/ 22225 w 82"/>
              <a:gd name="T59" fmla="*/ 125412 h 85"/>
              <a:gd name="T60" fmla="*/ 9525 w 82"/>
              <a:gd name="T61" fmla="*/ 125412 h 85"/>
              <a:gd name="T62" fmla="*/ 0 w 82"/>
              <a:gd name="T63" fmla="*/ 117475 h 85"/>
              <a:gd name="T64" fmla="*/ 0 w 82"/>
              <a:gd name="T65" fmla="*/ 114300 h 85"/>
              <a:gd name="T66" fmla="*/ 0 w 82"/>
              <a:gd name="T67" fmla="*/ 111125 h 85"/>
              <a:gd name="T68" fmla="*/ 4762 w 82"/>
              <a:gd name="T69" fmla="*/ 107950 h 85"/>
              <a:gd name="T70" fmla="*/ 6350 w 82"/>
              <a:gd name="T71" fmla="*/ 104775 h 85"/>
              <a:gd name="T72" fmla="*/ 7938 w 82"/>
              <a:gd name="T73" fmla="*/ 101600 h 85"/>
              <a:gd name="T74" fmla="*/ 12700 w 82"/>
              <a:gd name="T75" fmla="*/ 100012 h 85"/>
              <a:gd name="T76" fmla="*/ 17462 w 82"/>
              <a:gd name="T77" fmla="*/ 96837 h 85"/>
              <a:gd name="T78" fmla="*/ 23812 w 82"/>
              <a:gd name="T79" fmla="*/ 92075 h 85"/>
              <a:gd name="T80" fmla="*/ 28575 w 82"/>
              <a:gd name="T81" fmla="*/ 90487 h 85"/>
              <a:gd name="T82" fmla="*/ 34925 w 82"/>
              <a:gd name="T83" fmla="*/ 90487 h 85"/>
              <a:gd name="T84" fmla="*/ 41275 w 82"/>
              <a:gd name="T85" fmla="*/ 90487 h 85"/>
              <a:gd name="T86" fmla="*/ 60325 w 82"/>
              <a:gd name="T87" fmla="*/ 88900 h 85"/>
              <a:gd name="T88" fmla="*/ 68262 w 82"/>
              <a:gd name="T89" fmla="*/ 92075 h 85"/>
              <a:gd name="T90" fmla="*/ 76200 w 82"/>
              <a:gd name="T91" fmla="*/ 95250 h 85"/>
              <a:gd name="T92" fmla="*/ 82550 w 82"/>
              <a:gd name="T93" fmla="*/ 96837 h 85"/>
              <a:gd name="T94" fmla="*/ 88900 w 82"/>
              <a:gd name="T95" fmla="*/ 100012 h 85"/>
              <a:gd name="T96" fmla="*/ 93662 w 82"/>
              <a:gd name="T97" fmla="*/ 104775 h 85"/>
              <a:gd name="T98" fmla="*/ 100012 w 82"/>
              <a:gd name="T99" fmla="*/ 111125 h 85"/>
              <a:gd name="T100" fmla="*/ 106363 w 82"/>
              <a:gd name="T101" fmla="*/ 114300 h 85"/>
              <a:gd name="T102" fmla="*/ 111125 w 82"/>
              <a:gd name="T103" fmla="*/ 115887 h 85"/>
              <a:gd name="T104" fmla="*/ 114300 w 82"/>
              <a:gd name="T105" fmla="*/ 120650 h 85"/>
              <a:gd name="T106" fmla="*/ 117475 w 82"/>
              <a:gd name="T107" fmla="*/ 123825 h 85"/>
              <a:gd name="T108" fmla="*/ 123825 w 82"/>
              <a:gd name="T109" fmla="*/ 128587 h 85"/>
              <a:gd name="T110" fmla="*/ 125413 w 82"/>
              <a:gd name="T111" fmla="*/ 133350 h 85"/>
              <a:gd name="T112" fmla="*/ 128588 w 82"/>
              <a:gd name="T113" fmla="*/ 133350 h 85"/>
              <a:gd name="T114" fmla="*/ 125413 w 82"/>
              <a:gd name="T115" fmla="*/ 133350 h 85"/>
              <a:gd name="T116" fmla="*/ 123825 w 82"/>
              <a:gd name="T117" fmla="*/ 125412 h 8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2"/>
              <a:gd name="T178" fmla="*/ 0 h 85"/>
              <a:gd name="T179" fmla="*/ 82 w 82"/>
              <a:gd name="T180" fmla="*/ 85 h 85"/>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2" h="85">
                <a:moveTo>
                  <a:pt x="22" y="11"/>
                </a:moveTo>
                <a:lnTo>
                  <a:pt x="22" y="6"/>
                </a:lnTo>
                <a:lnTo>
                  <a:pt x="24" y="6"/>
                </a:lnTo>
                <a:lnTo>
                  <a:pt x="25" y="6"/>
                </a:lnTo>
                <a:lnTo>
                  <a:pt x="26" y="5"/>
                </a:lnTo>
                <a:lnTo>
                  <a:pt x="26" y="4"/>
                </a:lnTo>
                <a:lnTo>
                  <a:pt x="27" y="3"/>
                </a:lnTo>
                <a:lnTo>
                  <a:pt x="28" y="2"/>
                </a:lnTo>
                <a:lnTo>
                  <a:pt x="29" y="1"/>
                </a:lnTo>
                <a:lnTo>
                  <a:pt x="30" y="1"/>
                </a:lnTo>
                <a:lnTo>
                  <a:pt x="32" y="1"/>
                </a:lnTo>
                <a:lnTo>
                  <a:pt x="34" y="0"/>
                </a:lnTo>
                <a:lnTo>
                  <a:pt x="35" y="0"/>
                </a:lnTo>
                <a:lnTo>
                  <a:pt x="37" y="1"/>
                </a:lnTo>
                <a:lnTo>
                  <a:pt x="37" y="2"/>
                </a:lnTo>
                <a:lnTo>
                  <a:pt x="38" y="3"/>
                </a:lnTo>
                <a:lnTo>
                  <a:pt x="39" y="4"/>
                </a:lnTo>
                <a:lnTo>
                  <a:pt x="40" y="5"/>
                </a:lnTo>
                <a:lnTo>
                  <a:pt x="42" y="5"/>
                </a:lnTo>
                <a:lnTo>
                  <a:pt x="43" y="5"/>
                </a:lnTo>
                <a:lnTo>
                  <a:pt x="45" y="5"/>
                </a:lnTo>
                <a:lnTo>
                  <a:pt x="47" y="6"/>
                </a:lnTo>
                <a:lnTo>
                  <a:pt x="48" y="6"/>
                </a:lnTo>
                <a:lnTo>
                  <a:pt x="50" y="7"/>
                </a:lnTo>
                <a:lnTo>
                  <a:pt x="52" y="9"/>
                </a:lnTo>
                <a:lnTo>
                  <a:pt x="53" y="10"/>
                </a:lnTo>
                <a:lnTo>
                  <a:pt x="54" y="12"/>
                </a:lnTo>
                <a:lnTo>
                  <a:pt x="55" y="14"/>
                </a:lnTo>
                <a:lnTo>
                  <a:pt x="56" y="15"/>
                </a:lnTo>
                <a:lnTo>
                  <a:pt x="57" y="15"/>
                </a:lnTo>
                <a:lnTo>
                  <a:pt x="58" y="16"/>
                </a:lnTo>
                <a:lnTo>
                  <a:pt x="59" y="18"/>
                </a:lnTo>
                <a:lnTo>
                  <a:pt x="60" y="20"/>
                </a:lnTo>
                <a:lnTo>
                  <a:pt x="60" y="23"/>
                </a:lnTo>
                <a:lnTo>
                  <a:pt x="61" y="25"/>
                </a:lnTo>
                <a:lnTo>
                  <a:pt x="61" y="27"/>
                </a:lnTo>
                <a:lnTo>
                  <a:pt x="61" y="30"/>
                </a:lnTo>
                <a:lnTo>
                  <a:pt x="61" y="34"/>
                </a:lnTo>
                <a:lnTo>
                  <a:pt x="61" y="36"/>
                </a:lnTo>
                <a:lnTo>
                  <a:pt x="61" y="38"/>
                </a:lnTo>
                <a:lnTo>
                  <a:pt x="60" y="39"/>
                </a:lnTo>
                <a:lnTo>
                  <a:pt x="58" y="41"/>
                </a:lnTo>
                <a:lnTo>
                  <a:pt x="57" y="43"/>
                </a:lnTo>
                <a:lnTo>
                  <a:pt x="57" y="45"/>
                </a:lnTo>
                <a:lnTo>
                  <a:pt x="57" y="47"/>
                </a:lnTo>
                <a:lnTo>
                  <a:pt x="56" y="49"/>
                </a:lnTo>
                <a:lnTo>
                  <a:pt x="54" y="51"/>
                </a:lnTo>
                <a:lnTo>
                  <a:pt x="53" y="53"/>
                </a:lnTo>
                <a:lnTo>
                  <a:pt x="51" y="54"/>
                </a:lnTo>
                <a:lnTo>
                  <a:pt x="50" y="56"/>
                </a:lnTo>
                <a:lnTo>
                  <a:pt x="46" y="60"/>
                </a:lnTo>
                <a:lnTo>
                  <a:pt x="37" y="69"/>
                </a:lnTo>
                <a:lnTo>
                  <a:pt x="34" y="71"/>
                </a:lnTo>
                <a:lnTo>
                  <a:pt x="32" y="72"/>
                </a:lnTo>
                <a:lnTo>
                  <a:pt x="28" y="72"/>
                </a:lnTo>
                <a:lnTo>
                  <a:pt x="26" y="73"/>
                </a:lnTo>
                <a:lnTo>
                  <a:pt x="23" y="74"/>
                </a:lnTo>
                <a:lnTo>
                  <a:pt x="18" y="78"/>
                </a:lnTo>
                <a:lnTo>
                  <a:pt x="15" y="78"/>
                </a:lnTo>
                <a:lnTo>
                  <a:pt x="14" y="79"/>
                </a:lnTo>
                <a:lnTo>
                  <a:pt x="12" y="79"/>
                </a:lnTo>
                <a:lnTo>
                  <a:pt x="6" y="79"/>
                </a:lnTo>
                <a:lnTo>
                  <a:pt x="4" y="77"/>
                </a:lnTo>
                <a:lnTo>
                  <a:pt x="0" y="74"/>
                </a:lnTo>
                <a:lnTo>
                  <a:pt x="0" y="73"/>
                </a:lnTo>
                <a:lnTo>
                  <a:pt x="0" y="72"/>
                </a:lnTo>
                <a:lnTo>
                  <a:pt x="0" y="70"/>
                </a:lnTo>
                <a:lnTo>
                  <a:pt x="1" y="69"/>
                </a:lnTo>
                <a:lnTo>
                  <a:pt x="3" y="68"/>
                </a:lnTo>
                <a:lnTo>
                  <a:pt x="4" y="66"/>
                </a:lnTo>
                <a:lnTo>
                  <a:pt x="4" y="65"/>
                </a:lnTo>
                <a:lnTo>
                  <a:pt x="5" y="64"/>
                </a:lnTo>
                <a:lnTo>
                  <a:pt x="6" y="63"/>
                </a:lnTo>
                <a:lnTo>
                  <a:pt x="8" y="63"/>
                </a:lnTo>
                <a:lnTo>
                  <a:pt x="9" y="62"/>
                </a:lnTo>
                <a:lnTo>
                  <a:pt x="11" y="61"/>
                </a:lnTo>
                <a:lnTo>
                  <a:pt x="13" y="59"/>
                </a:lnTo>
                <a:lnTo>
                  <a:pt x="15" y="58"/>
                </a:lnTo>
                <a:lnTo>
                  <a:pt x="16" y="58"/>
                </a:lnTo>
                <a:lnTo>
                  <a:pt x="18" y="57"/>
                </a:lnTo>
                <a:lnTo>
                  <a:pt x="20" y="57"/>
                </a:lnTo>
                <a:lnTo>
                  <a:pt x="22" y="57"/>
                </a:lnTo>
                <a:lnTo>
                  <a:pt x="24" y="57"/>
                </a:lnTo>
                <a:lnTo>
                  <a:pt x="26" y="57"/>
                </a:lnTo>
                <a:lnTo>
                  <a:pt x="30" y="56"/>
                </a:lnTo>
                <a:lnTo>
                  <a:pt x="38" y="56"/>
                </a:lnTo>
                <a:lnTo>
                  <a:pt x="41" y="57"/>
                </a:lnTo>
                <a:lnTo>
                  <a:pt x="43" y="58"/>
                </a:lnTo>
                <a:lnTo>
                  <a:pt x="46" y="59"/>
                </a:lnTo>
                <a:lnTo>
                  <a:pt x="48" y="60"/>
                </a:lnTo>
                <a:lnTo>
                  <a:pt x="50" y="61"/>
                </a:lnTo>
                <a:lnTo>
                  <a:pt x="52" y="61"/>
                </a:lnTo>
                <a:lnTo>
                  <a:pt x="54" y="62"/>
                </a:lnTo>
                <a:lnTo>
                  <a:pt x="56" y="63"/>
                </a:lnTo>
                <a:lnTo>
                  <a:pt x="58" y="65"/>
                </a:lnTo>
                <a:lnTo>
                  <a:pt x="59" y="66"/>
                </a:lnTo>
                <a:lnTo>
                  <a:pt x="61" y="68"/>
                </a:lnTo>
                <a:lnTo>
                  <a:pt x="63" y="70"/>
                </a:lnTo>
                <a:lnTo>
                  <a:pt x="65" y="71"/>
                </a:lnTo>
                <a:lnTo>
                  <a:pt x="67" y="72"/>
                </a:lnTo>
                <a:lnTo>
                  <a:pt x="69" y="72"/>
                </a:lnTo>
                <a:lnTo>
                  <a:pt x="70" y="73"/>
                </a:lnTo>
                <a:lnTo>
                  <a:pt x="71" y="74"/>
                </a:lnTo>
                <a:lnTo>
                  <a:pt x="72" y="76"/>
                </a:lnTo>
                <a:lnTo>
                  <a:pt x="73" y="77"/>
                </a:lnTo>
                <a:lnTo>
                  <a:pt x="74" y="78"/>
                </a:lnTo>
                <a:lnTo>
                  <a:pt x="78" y="79"/>
                </a:lnTo>
                <a:lnTo>
                  <a:pt x="78" y="81"/>
                </a:lnTo>
                <a:lnTo>
                  <a:pt x="78" y="84"/>
                </a:lnTo>
                <a:lnTo>
                  <a:pt x="79" y="84"/>
                </a:lnTo>
                <a:lnTo>
                  <a:pt x="81" y="84"/>
                </a:lnTo>
                <a:lnTo>
                  <a:pt x="80" y="84"/>
                </a:lnTo>
                <a:lnTo>
                  <a:pt x="79" y="84"/>
                </a:lnTo>
                <a:lnTo>
                  <a:pt x="79" y="83"/>
                </a:lnTo>
                <a:lnTo>
                  <a:pt x="78" y="79"/>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01" name="SMARTPenAnnotation355"/>
          <p:cNvSpPr>
            <a:spLocks/>
          </p:cNvSpPr>
          <p:nvPr/>
        </p:nvSpPr>
        <p:spPr bwMode="auto">
          <a:xfrm>
            <a:off x="5599113" y="1536700"/>
            <a:ext cx="63500" cy="63500"/>
          </a:xfrm>
          <a:custGeom>
            <a:avLst/>
            <a:gdLst>
              <a:gd name="T0" fmla="*/ 53975 w 40"/>
              <a:gd name="T1" fmla="*/ 9525 h 40"/>
              <a:gd name="T2" fmla="*/ 55563 w 40"/>
              <a:gd name="T3" fmla="*/ 7938 h 40"/>
              <a:gd name="T4" fmla="*/ 61913 w 40"/>
              <a:gd name="T5" fmla="*/ 7938 h 40"/>
              <a:gd name="T6" fmla="*/ 61913 w 40"/>
              <a:gd name="T7" fmla="*/ 1588 h 40"/>
              <a:gd name="T8" fmla="*/ 53975 w 40"/>
              <a:gd name="T9" fmla="*/ 0 h 40"/>
              <a:gd name="T10" fmla="*/ 50800 w 40"/>
              <a:gd name="T11" fmla="*/ 0 h 40"/>
              <a:gd name="T12" fmla="*/ 44450 w 40"/>
              <a:gd name="T13" fmla="*/ 0 h 40"/>
              <a:gd name="T14" fmla="*/ 39687 w 40"/>
              <a:gd name="T15" fmla="*/ 3175 h 40"/>
              <a:gd name="T16" fmla="*/ 34925 w 40"/>
              <a:gd name="T17" fmla="*/ 6350 h 40"/>
              <a:gd name="T18" fmla="*/ 28575 w 40"/>
              <a:gd name="T19" fmla="*/ 7938 h 40"/>
              <a:gd name="T20" fmla="*/ 23812 w 40"/>
              <a:gd name="T21" fmla="*/ 12700 h 40"/>
              <a:gd name="T22" fmla="*/ 20637 w 40"/>
              <a:gd name="T23" fmla="*/ 17462 h 40"/>
              <a:gd name="T24" fmla="*/ 17462 w 40"/>
              <a:gd name="T25" fmla="*/ 22225 h 40"/>
              <a:gd name="T26" fmla="*/ 12700 w 40"/>
              <a:gd name="T27" fmla="*/ 23812 h 40"/>
              <a:gd name="T28" fmla="*/ 7938 w 40"/>
              <a:gd name="T29" fmla="*/ 28575 h 40"/>
              <a:gd name="T30" fmla="*/ 3175 w 40"/>
              <a:gd name="T31" fmla="*/ 33337 h 40"/>
              <a:gd name="T32" fmla="*/ 1588 w 40"/>
              <a:gd name="T33" fmla="*/ 38100 h 40"/>
              <a:gd name="T34" fmla="*/ 0 w 40"/>
              <a:gd name="T35" fmla="*/ 44450 h 40"/>
              <a:gd name="T36" fmla="*/ 1588 w 40"/>
              <a:gd name="T37" fmla="*/ 52388 h 40"/>
              <a:gd name="T38" fmla="*/ 7938 w 40"/>
              <a:gd name="T39" fmla="*/ 60325 h 40"/>
              <a:gd name="T40" fmla="*/ 11112 w 40"/>
              <a:gd name="T41" fmla="*/ 60325 h 40"/>
              <a:gd name="T42" fmla="*/ 15875 w 40"/>
              <a:gd name="T43" fmla="*/ 61913 h 40"/>
              <a:gd name="T44" fmla="*/ 38100 w 40"/>
              <a:gd name="T45" fmla="*/ 61913 h 40"/>
              <a:gd name="T46" fmla="*/ 44450 w 40"/>
              <a:gd name="T47" fmla="*/ 58738 h 40"/>
              <a:gd name="T48" fmla="*/ 53975 w 40"/>
              <a:gd name="T49" fmla="*/ 52388 h 40"/>
              <a:gd name="T50" fmla="*/ 61913 w 40"/>
              <a:gd name="T51" fmla="*/ 42862 h 40"/>
              <a:gd name="T52" fmla="*/ 61913 w 40"/>
              <a:gd name="T53" fmla="*/ 39687 h 40"/>
              <a:gd name="T54" fmla="*/ 60325 w 40"/>
              <a:gd name="T55" fmla="*/ 36512 h 40"/>
              <a:gd name="T56" fmla="*/ 55563 w 40"/>
              <a:gd name="T57" fmla="*/ 34925 h 40"/>
              <a:gd name="T58" fmla="*/ 53975 w 40"/>
              <a:gd name="T59" fmla="*/ 30163 h 40"/>
              <a:gd name="T60" fmla="*/ 50800 w 40"/>
              <a:gd name="T61" fmla="*/ 28575 h 40"/>
              <a:gd name="T62" fmla="*/ 44450 w 40"/>
              <a:gd name="T63" fmla="*/ 26988 h 40"/>
              <a:gd name="T64" fmla="*/ 36512 w 40"/>
              <a:gd name="T65" fmla="*/ 25400 h 40"/>
              <a:gd name="T66" fmla="*/ 26988 w 40"/>
              <a:gd name="T67" fmla="*/ 26988 h 40"/>
              <a:gd name="T68" fmla="*/ 26988 w 40"/>
              <a:gd name="T69" fmla="*/ 33337 h 40"/>
              <a:gd name="T70" fmla="*/ 23812 w 40"/>
              <a:gd name="T71" fmla="*/ 36512 h 40"/>
              <a:gd name="T72" fmla="*/ 19050 w 40"/>
              <a:gd name="T73" fmla="*/ 44450 h 40"/>
              <a:gd name="T74" fmla="*/ 17462 w 40"/>
              <a:gd name="T75" fmla="*/ 50800 h 40"/>
              <a:gd name="T76" fmla="*/ 20637 w 40"/>
              <a:gd name="T77" fmla="*/ 55563 h 40"/>
              <a:gd name="T78" fmla="*/ 26988 w 40"/>
              <a:gd name="T79" fmla="*/ 61913 h 40"/>
              <a:gd name="T80" fmla="*/ 34925 w 40"/>
              <a:gd name="T81" fmla="*/ 61913 h 40"/>
              <a:gd name="T82" fmla="*/ 34925 w 40"/>
              <a:gd name="T83" fmla="*/ 58738 h 40"/>
              <a:gd name="T84" fmla="*/ 36512 w 40"/>
              <a:gd name="T85" fmla="*/ 55563 h 40"/>
              <a:gd name="T86" fmla="*/ 39687 w 40"/>
              <a:gd name="T87" fmla="*/ 53975 h 40"/>
              <a:gd name="T88" fmla="*/ 42862 w 40"/>
              <a:gd name="T89" fmla="*/ 50800 h 40"/>
              <a:gd name="T90" fmla="*/ 44450 w 40"/>
              <a:gd name="T91" fmla="*/ 44450 h 40"/>
              <a:gd name="T92" fmla="*/ 44450 w 40"/>
              <a:gd name="T93" fmla="*/ 36512 h 40"/>
              <a:gd name="T94" fmla="*/ 42862 w 40"/>
              <a:gd name="T95" fmla="*/ 28575 h 40"/>
              <a:gd name="T96" fmla="*/ 39687 w 40"/>
              <a:gd name="T97" fmla="*/ 26988 h 40"/>
              <a:gd name="T98" fmla="*/ 38100 w 40"/>
              <a:gd name="T99" fmla="*/ 23812 h 40"/>
              <a:gd name="T100" fmla="*/ 34925 w 40"/>
              <a:gd name="T101" fmla="*/ 20637 h 40"/>
              <a:gd name="T102" fmla="*/ 28575 w 40"/>
              <a:gd name="T103" fmla="*/ 17462 h 40"/>
              <a:gd name="T104" fmla="*/ 23812 w 40"/>
              <a:gd name="T105" fmla="*/ 17462 h 40"/>
              <a:gd name="T106" fmla="*/ 17462 w 40"/>
              <a:gd name="T107" fmla="*/ 17462 h 40"/>
              <a:gd name="T108" fmla="*/ 9525 w 40"/>
              <a:gd name="T109" fmla="*/ 25400 h 40"/>
              <a:gd name="T110" fmla="*/ 1588 w 40"/>
              <a:gd name="T111" fmla="*/ 34925 h 40"/>
              <a:gd name="T112" fmla="*/ 9525 w 40"/>
              <a:gd name="T113" fmla="*/ 44450 h 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
              <a:gd name="T172" fmla="*/ 0 h 40"/>
              <a:gd name="T173" fmla="*/ 40 w 40"/>
              <a:gd name="T174" fmla="*/ 40 h 4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 h="40">
                <a:moveTo>
                  <a:pt x="34" y="11"/>
                </a:moveTo>
                <a:lnTo>
                  <a:pt x="34" y="6"/>
                </a:lnTo>
                <a:lnTo>
                  <a:pt x="35" y="5"/>
                </a:lnTo>
                <a:lnTo>
                  <a:pt x="39" y="5"/>
                </a:lnTo>
                <a:lnTo>
                  <a:pt x="39" y="2"/>
                </a:lnTo>
                <a:lnTo>
                  <a:pt x="39" y="1"/>
                </a:lnTo>
                <a:lnTo>
                  <a:pt x="38" y="1"/>
                </a:lnTo>
                <a:lnTo>
                  <a:pt x="34" y="0"/>
                </a:lnTo>
                <a:lnTo>
                  <a:pt x="32" y="0"/>
                </a:lnTo>
                <a:lnTo>
                  <a:pt x="29" y="0"/>
                </a:lnTo>
                <a:lnTo>
                  <a:pt x="28" y="0"/>
                </a:lnTo>
                <a:lnTo>
                  <a:pt x="27" y="1"/>
                </a:lnTo>
                <a:lnTo>
                  <a:pt x="25" y="2"/>
                </a:lnTo>
                <a:lnTo>
                  <a:pt x="24" y="3"/>
                </a:lnTo>
                <a:lnTo>
                  <a:pt x="22" y="4"/>
                </a:lnTo>
                <a:lnTo>
                  <a:pt x="20" y="4"/>
                </a:lnTo>
                <a:lnTo>
                  <a:pt x="18" y="5"/>
                </a:lnTo>
                <a:lnTo>
                  <a:pt x="17" y="6"/>
                </a:lnTo>
                <a:lnTo>
                  <a:pt x="15" y="8"/>
                </a:lnTo>
                <a:lnTo>
                  <a:pt x="14" y="9"/>
                </a:lnTo>
                <a:lnTo>
                  <a:pt x="13" y="11"/>
                </a:lnTo>
                <a:lnTo>
                  <a:pt x="12" y="13"/>
                </a:lnTo>
                <a:lnTo>
                  <a:pt x="11" y="14"/>
                </a:lnTo>
                <a:lnTo>
                  <a:pt x="10" y="15"/>
                </a:lnTo>
                <a:lnTo>
                  <a:pt x="8" y="15"/>
                </a:lnTo>
                <a:lnTo>
                  <a:pt x="7" y="16"/>
                </a:lnTo>
                <a:lnTo>
                  <a:pt x="5" y="18"/>
                </a:lnTo>
                <a:lnTo>
                  <a:pt x="3" y="19"/>
                </a:lnTo>
                <a:lnTo>
                  <a:pt x="2" y="21"/>
                </a:lnTo>
                <a:lnTo>
                  <a:pt x="1" y="22"/>
                </a:lnTo>
                <a:lnTo>
                  <a:pt x="1" y="24"/>
                </a:lnTo>
                <a:lnTo>
                  <a:pt x="1" y="26"/>
                </a:lnTo>
                <a:lnTo>
                  <a:pt x="0" y="28"/>
                </a:lnTo>
                <a:lnTo>
                  <a:pt x="0" y="32"/>
                </a:lnTo>
                <a:lnTo>
                  <a:pt x="1" y="33"/>
                </a:lnTo>
                <a:lnTo>
                  <a:pt x="2" y="34"/>
                </a:lnTo>
                <a:lnTo>
                  <a:pt x="5" y="38"/>
                </a:lnTo>
                <a:lnTo>
                  <a:pt x="6" y="38"/>
                </a:lnTo>
                <a:lnTo>
                  <a:pt x="7" y="38"/>
                </a:lnTo>
                <a:lnTo>
                  <a:pt x="8" y="39"/>
                </a:lnTo>
                <a:lnTo>
                  <a:pt x="10" y="39"/>
                </a:lnTo>
                <a:lnTo>
                  <a:pt x="13" y="39"/>
                </a:lnTo>
                <a:lnTo>
                  <a:pt x="24" y="39"/>
                </a:lnTo>
                <a:lnTo>
                  <a:pt x="26" y="38"/>
                </a:lnTo>
                <a:lnTo>
                  <a:pt x="28" y="37"/>
                </a:lnTo>
                <a:lnTo>
                  <a:pt x="33" y="34"/>
                </a:lnTo>
                <a:lnTo>
                  <a:pt x="34" y="33"/>
                </a:lnTo>
                <a:lnTo>
                  <a:pt x="39" y="28"/>
                </a:lnTo>
                <a:lnTo>
                  <a:pt x="39" y="27"/>
                </a:lnTo>
                <a:lnTo>
                  <a:pt x="39" y="26"/>
                </a:lnTo>
                <a:lnTo>
                  <a:pt x="39" y="25"/>
                </a:lnTo>
                <a:lnTo>
                  <a:pt x="39" y="24"/>
                </a:lnTo>
                <a:lnTo>
                  <a:pt x="38" y="23"/>
                </a:lnTo>
                <a:lnTo>
                  <a:pt x="36" y="23"/>
                </a:lnTo>
                <a:lnTo>
                  <a:pt x="35" y="22"/>
                </a:lnTo>
                <a:lnTo>
                  <a:pt x="35" y="21"/>
                </a:lnTo>
                <a:lnTo>
                  <a:pt x="34" y="19"/>
                </a:lnTo>
                <a:lnTo>
                  <a:pt x="34" y="18"/>
                </a:lnTo>
                <a:lnTo>
                  <a:pt x="32" y="18"/>
                </a:lnTo>
                <a:lnTo>
                  <a:pt x="29" y="17"/>
                </a:lnTo>
                <a:lnTo>
                  <a:pt x="28" y="17"/>
                </a:lnTo>
                <a:lnTo>
                  <a:pt x="27" y="16"/>
                </a:lnTo>
                <a:lnTo>
                  <a:pt x="23" y="16"/>
                </a:lnTo>
                <a:lnTo>
                  <a:pt x="18" y="16"/>
                </a:lnTo>
                <a:lnTo>
                  <a:pt x="17" y="17"/>
                </a:lnTo>
                <a:lnTo>
                  <a:pt x="17" y="18"/>
                </a:lnTo>
                <a:lnTo>
                  <a:pt x="17" y="21"/>
                </a:lnTo>
                <a:lnTo>
                  <a:pt x="16" y="22"/>
                </a:lnTo>
                <a:lnTo>
                  <a:pt x="15" y="23"/>
                </a:lnTo>
                <a:lnTo>
                  <a:pt x="12" y="27"/>
                </a:lnTo>
                <a:lnTo>
                  <a:pt x="12" y="28"/>
                </a:lnTo>
                <a:lnTo>
                  <a:pt x="11" y="29"/>
                </a:lnTo>
                <a:lnTo>
                  <a:pt x="11" y="32"/>
                </a:lnTo>
                <a:lnTo>
                  <a:pt x="12" y="33"/>
                </a:lnTo>
                <a:lnTo>
                  <a:pt x="13" y="35"/>
                </a:lnTo>
                <a:lnTo>
                  <a:pt x="17" y="39"/>
                </a:lnTo>
                <a:lnTo>
                  <a:pt x="18" y="39"/>
                </a:lnTo>
                <a:lnTo>
                  <a:pt x="22" y="39"/>
                </a:lnTo>
                <a:lnTo>
                  <a:pt x="22" y="38"/>
                </a:lnTo>
                <a:lnTo>
                  <a:pt x="22" y="37"/>
                </a:lnTo>
                <a:lnTo>
                  <a:pt x="22" y="36"/>
                </a:lnTo>
                <a:lnTo>
                  <a:pt x="23" y="35"/>
                </a:lnTo>
                <a:lnTo>
                  <a:pt x="24" y="34"/>
                </a:lnTo>
                <a:lnTo>
                  <a:pt x="25" y="34"/>
                </a:lnTo>
                <a:lnTo>
                  <a:pt x="26" y="33"/>
                </a:lnTo>
                <a:lnTo>
                  <a:pt x="27" y="32"/>
                </a:lnTo>
                <a:lnTo>
                  <a:pt x="28" y="28"/>
                </a:lnTo>
                <a:lnTo>
                  <a:pt x="28" y="26"/>
                </a:lnTo>
                <a:lnTo>
                  <a:pt x="28" y="23"/>
                </a:lnTo>
                <a:lnTo>
                  <a:pt x="28" y="19"/>
                </a:lnTo>
                <a:lnTo>
                  <a:pt x="27" y="18"/>
                </a:lnTo>
                <a:lnTo>
                  <a:pt x="26" y="18"/>
                </a:lnTo>
                <a:lnTo>
                  <a:pt x="25" y="17"/>
                </a:lnTo>
                <a:lnTo>
                  <a:pt x="24" y="16"/>
                </a:lnTo>
                <a:lnTo>
                  <a:pt x="24" y="15"/>
                </a:lnTo>
                <a:lnTo>
                  <a:pt x="23" y="14"/>
                </a:lnTo>
                <a:lnTo>
                  <a:pt x="22" y="13"/>
                </a:lnTo>
                <a:lnTo>
                  <a:pt x="21" y="12"/>
                </a:lnTo>
                <a:lnTo>
                  <a:pt x="18" y="11"/>
                </a:lnTo>
                <a:lnTo>
                  <a:pt x="17" y="11"/>
                </a:lnTo>
                <a:lnTo>
                  <a:pt x="15" y="11"/>
                </a:lnTo>
                <a:lnTo>
                  <a:pt x="12" y="11"/>
                </a:lnTo>
                <a:lnTo>
                  <a:pt x="11" y="11"/>
                </a:lnTo>
                <a:lnTo>
                  <a:pt x="10" y="12"/>
                </a:lnTo>
                <a:lnTo>
                  <a:pt x="6" y="16"/>
                </a:lnTo>
                <a:lnTo>
                  <a:pt x="1" y="21"/>
                </a:lnTo>
                <a:lnTo>
                  <a:pt x="1" y="22"/>
                </a:lnTo>
                <a:lnTo>
                  <a:pt x="2" y="23"/>
                </a:lnTo>
                <a:lnTo>
                  <a:pt x="6" y="28"/>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02" name="SMARTPenAnnotation356"/>
          <p:cNvSpPr>
            <a:spLocks/>
          </p:cNvSpPr>
          <p:nvPr/>
        </p:nvSpPr>
        <p:spPr bwMode="auto">
          <a:xfrm>
            <a:off x="2763838" y="1687513"/>
            <a:ext cx="2632075" cy="46037"/>
          </a:xfrm>
          <a:custGeom>
            <a:avLst/>
            <a:gdLst>
              <a:gd name="T0" fmla="*/ 0 w 1658"/>
              <a:gd name="T1" fmla="*/ 0 h 29"/>
              <a:gd name="T2" fmla="*/ 290513 w 1658"/>
              <a:gd name="T3" fmla="*/ 1587 h 29"/>
              <a:gd name="T4" fmla="*/ 303213 w 1658"/>
              <a:gd name="T5" fmla="*/ 4762 h 29"/>
              <a:gd name="T6" fmla="*/ 319088 w 1658"/>
              <a:gd name="T7" fmla="*/ 7937 h 29"/>
              <a:gd name="T8" fmla="*/ 415925 w 1658"/>
              <a:gd name="T9" fmla="*/ 9525 h 29"/>
              <a:gd name="T10" fmla="*/ 484188 w 1658"/>
              <a:gd name="T11" fmla="*/ 11112 h 29"/>
              <a:gd name="T12" fmla="*/ 498475 w 1658"/>
              <a:gd name="T13" fmla="*/ 15875 h 29"/>
              <a:gd name="T14" fmla="*/ 531813 w 1658"/>
              <a:gd name="T15" fmla="*/ 17462 h 29"/>
              <a:gd name="T16" fmla="*/ 623888 w 1658"/>
              <a:gd name="T17" fmla="*/ 19050 h 29"/>
              <a:gd name="T18" fmla="*/ 639763 w 1658"/>
              <a:gd name="T19" fmla="*/ 22225 h 29"/>
              <a:gd name="T20" fmla="*/ 657225 w 1658"/>
              <a:gd name="T21" fmla="*/ 25400 h 29"/>
              <a:gd name="T22" fmla="*/ 765175 w 1658"/>
              <a:gd name="T23" fmla="*/ 26987 h 29"/>
              <a:gd name="T24" fmla="*/ 808037 w 1658"/>
              <a:gd name="T25" fmla="*/ 30162 h 29"/>
              <a:gd name="T26" fmla="*/ 825500 w 1658"/>
              <a:gd name="T27" fmla="*/ 33337 h 29"/>
              <a:gd name="T28" fmla="*/ 862013 w 1658"/>
              <a:gd name="T29" fmla="*/ 34925 h 29"/>
              <a:gd name="T30" fmla="*/ 977900 w 1658"/>
              <a:gd name="T31" fmla="*/ 36512 h 29"/>
              <a:gd name="T32" fmla="*/ 995363 w 1658"/>
              <a:gd name="T33" fmla="*/ 41275 h 29"/>
              <a:gd name="T34" fmla="*/ 1012825 w 1658"/>
              <a:gd name="T35" fmla="*/ 42862 h 29"/>
              <a:gd name="T36" fmla="*/ 1119188 w 1658"/>
              <a:gd name="T37" fmla="*/ 44450 h 29"/>
              <a:gd name="T38" fmla="*/ 1595437 w 1658"/>
              <a:gd name="T39" fmla="*/ 44450 h 29"/>
              <a:gd name="T40" fmla="*/ 1611312 w 1658"/>
              <a:gd name="T41" fmla="*/ 39687 h 29"/>
              <a:gd name="T42" fmla="*/ 1630363 w 1658"/>
              <a:gd name="T43" fmla="*/ 38100 h 29"/>
              <a:gd name="T44" fmla="*/ 1736725 w 1658"/>
              <a:gd name="T45" fmla="*/ 36512 h 29"/>
              <a:gd name="T46" fmla="*/ 1916113 w 1658"/>
              <a:gd name="T47" fmla="*/ 34925 h 29"/>
              <a:gd name="T48" fmla="*/ 1933575 w 1658"/>
              <a:gd name="T49" fmla="*/ 31750 h 29"/>
              <a:gd name="T50" fmla="*/ 1947863 w 1658"/>
              <a:gd name="T51" fmla="*/ 28575 h 29"/>
              <a:gd name="T52" fmla="*/ 2051050 w 1658"/>
              <a:gd name="T53" fmla="*/ 26987 h 29"/>
              <a:gd name="T54" fmla="*/ 2239963 w 1658"/>
              <a:gd name="T55" fmla="*/ 25400 h 29"/>
              <a:gd name="T56" fmla="*/ 2255838 w 1658"/>
              <a:gd name="T57" fmla="*/ 22225 h 29"/>
              <a:gd name="T58" fmla="*/ 2270125 w 1658"/>
              <a:gd name="T59" fmla="*/ 20637 h 29"/>
              <a:gd name="T60" fmla="*/ 2373313 w 1658"/>
              <a:gd name="T61" fmla="*/ 17462 h 29"/>
              <a:gd name="T62" fmla="*/ 2620963 w 1658"/>
              <a:gd name="T63" fmla="*/ 17462 h 2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58"/>
              <a:gd name="T97" fmla="*/ 0 h 29"/>
              <a:gd name="T98" fmla="*/ 1658 w 1658"/>
              <a:gd name="T99" fmla="*/ 29 h 2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58" h="29">
                <a:moveTo>
                  <a:pt x="8" y="0"/>
                </a:moveTo>
                <a:lnTo>
                  <a:pt x="0" y="0"/>
                </a:lnTo>
                <a:lnTo>
                  <a:pt x="178" y="0"/>
                </a:lnTo>
                <a:lnTo>
                  <a:pt x="183" y="1"/>
                </a:lnTo>
                <a:lnTo>
                  <a:pt x="187" y="2"/>
                </a:lnTo>
                <a:lnTo>
                  <a:pt x="191" y="3"/>
                </a:lnTo>
                <a:lnTo>
                  <a:pt x="196" y="4"/>
                </a:lnTo>
                <a:lnTo>
                  <a:pt x="201" y="5"/>
                </a:lnTo>
                <a:lnTo>
                  <a:pt x="215" y="5"/>
                </a:lnTo>
                <a:lnTo>
                  <a:pt x="262" y="6"/>
                </a:lnTo>
                <a:lnTo>
                  <a:pt x="300" y="6"/>
                </a:lnTo>
                <a:lnTo>
                  <a:pt x="305" y="7"/>
                </a:lnTo>
                <a:lnTo>
                  <a:pt x="309" y="9"/>
                </a:lnTo>
                <a:lnTo>
                  <a:pt x="314" y="10"/>
                </a:lnTo>
                <a:lnTo>
                  <a:pt x="319" y="10"/>
                </a:lnTo>
                <a:lnTo>
                  <a:pt x="335" y="11"/>
                </a:lnTo>
                <a:lnTo>
                  <a:pt x="384" y="11"/>
                </a:lnTo>
                <a:lnTo>
                  <a:pt x="393" y="12"/>
                </a:lnTo>
                <a:lnTo>
                  <a:pt x="398" y="13"/>
                </a:lnTo>
                <a:lnTo>
                  <a:pt x="403" y="14"/>
                </a:lnTo>
                <a:lnTo>
                  <a:pt x="408" y="15"/>
                </a:lnTo>
                <a:lnTo>
                  <a:pt x="414" y="16"/>
                </a:lnTo>
                <a:lnTo>
                  <a:pt x="430" y="17"/>
                </a:lnTo>
                <a:lnTo>
                  <a:pt x="482" y="17"/>
                </a:lnTo>
                <a:lnTo>
                  <a:pt x="504" y="18"/>
                </a:lnTo>
                <a:lnTo>
                  <a:pt x="509" y="19"/>
                </a:lnTo>
                <a:lnTo>
                  <a:pt x="515" y="20"/>
                </a:lnTo>
                <a:lnTo>
                  <a:pt x="520" y="21"/>
                </a:lnTo>
                <a:lnTo>
                  <a:pt x="526" y="21"/>
                </a:lnTo>
                <a:lnTo>
                  <a:pt x="543" y="22"/>
                </a:lnTo>
                <a:lnTo>
                  <a:pt x="594" y="23"/>
                </a:lnTo>
                <a:lnTo>
                  <a:pt x="616" y="23"/>
                </a:lnTo>
                <a:lnTo>
                  <a:pt x="622" y="24"/>
                </a:lnTo>
                <a:lnTo>
                  <a:pt x="627" y="26"/>
                </a:lnTo>
                <a:lnTo>
                  <a:pt x="633" y="26"/>
                </a:lnTo>
                <a:lnTo>
                  <a:pt x="638" y="27"/>
                </a:lnTo>
                <a:lnTo>
                  <a:pt x="655" y="28"/>
                </a:lnTo>
                <a:lnTo>
                  <a:pt x="705" y="28"/>
                </a:lnTo>
                <a:lnTo>
                  <a:pt x="999" y="28"/>
                </a:lnTo>
                <a:lnTo>
                  <a:pt x="1005" y="28"/>
                </a:lnTo>
                <a:lnTo>
                  <a:pt x="1010" y="27"/>
                </a:lnTo>
                <a:lnTo>
                  <a:pt x="1015" y="25"/>
                </a:lnTo>
                <a:lnTo>
                  <a:pt x="1021" y="24"/>
                </a:lnTo>
                <a:lnTo>
                  <a:pt x="1027" y="24"/>
                </a:lnTo>
                <a:lnTo>
                  <a:pt x="1043" y="23"/>
                </a:lnTo>
                <a:lnTo>
                  <a:pt x="1094" y="23"/>
                </a:lnTo>
                <a:lnTo>
                  <a:pt x="1201" y="23"/>
                </a:lnTo>
                <a:lnTo>
                  <a:pt x="1207" y="22"/>
                </a:lnTo>
                <a:lnTo>
                  <a:pt x="1212" y="21"/>
                </a:lnTo>
                <a:lnTo>
                  <a:pt x="1218" y="20"/>
                </a:lnTo>
                <a:lnTo>
                  <a:pt x="1223" y="19"/>
                </a:lnTo>
                <a:lnTo>
                  <a:pt x="1227" y="18"/>
                </a:lnTo>
                <a:lnTo>
                  <a:pt x="1241" y="17"/>
                </a:lnTo>
                <a:lnTo>
                  <a:pt x="1292" y="17"/>
                </a:lnTo>
                <a:lnTo>
                  <a:pt x="1406" y="17"/>
                </a:lnTo>
                <a:lnTo>
                  <a:pt x="1411" y="16"/>
                </a:lnTo>
                <a:lnTo>
                  <a:pt x="1416" y="15"/>
                </a:lnTo>
                <a:lnTo>
                  <a:pt x="1421" y="14"/>
                </a:lnTo>
                <a:lnTo>
                  <a:pt x="1426" y="13"/>
                </a:lnTo>
                <a:lnTo>
                  <a:pt x="1430" y="13"/>
                </a:lnTo>
                <a:lnTo>
                  <a:pt x="1444" y="12"/>
                </a:lnTo>
                <a:lnTo>
                  <a:pt x="1495" y="11"/>
                </a:lnTo>
                <a:lnTo>
                  <a:pt x="1656" y="11"/>
                </a:lnTo>
                <a:lnTo>
                  <a:pt x="1651" y="11"/>
                </a:lnTo>
                <a:lnTo>
                  <a:pt x="1657" y="1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03" name="SMARTPenAnnotation357"/>
          <p:cNvSpPr>
            <a:spLocks/>
          </p:cNvSpPr>
          <p:nvPr/>
        </p:nvSpPr>
        <p:spPr bwMode="auto">
          <a:xfrm>
            <a:off x="3473450" y="1822450"/>
            <a:ext cx="180975" cy="215900"/>
          </a:xfrm>
          <a:custGeom>
            <a:avLst/>
            <a:gdLst>
              <a:gd name="T0" fmla="*/ 0 w 114"/>
              <a:gd name="T1" fmla="*/ 12700 h 136"/>
              <a:gd name="T2" fmla="*/ 1588 w 114"/>
              <a:gd name="T3" fmla="*/ 15875 h 136"/>
              <a:gd name="T4" fmla="*/ 7938 w 114"/>
              <a:gd name="T5" fmla="*/ 17462 h 136"/>
              <a:gd name="T6" fmla="*/ 9525 w 114"/>
              <a:gd name="T7" fmla="*/ 22225 h 136"/>
              <a:gd name="T8" fmla="*/ 9525 w 114"/>
              <a:gd name="T9" fmla="*/ 42862 h 136"/>
              <a:gd name="T10" fmla="*/ 9525 w 114"/>
              <a:gd name="T11" fmla="*/ 58737 h 136"/>
              <a:gd name="T12" fmla="*/ 14288 w 114"/>
              <a:gd name="T13" fmla="*/ 69850 h 136"/>
              <a:gd name="T14" fmla="*/ 15875 w 114"/>
              <a:gd name="T15" fmla="*/ 80962 h 136"/>
              <a:gd name="T16" fmla="*/ 17463 w 114"/>
              <a:gd name="T17" fmla="*/ 92075 h 136"/>
              <a:gd name="T18" fmla="*/ 17463 w 114"/>
              <a:gd name="T19" fmla="*/ 109537 h 136"/>
              <a:gd name="T20" fmla="*/ 17463 w 114"/>
              <a:gd name="T21" fmla="*/ 192087 h 136"/>
              <a:gd name="T22" fmla="*/ 11113 w 114"/>
              <a:gd name="T23" fmla="*/ 204788 h 136"/>
              <a:gd name="T24" fmla="*/ 9525 w 114"/>
              <a:gd name="T25" fmla="*/ 212725 h 136"/>
              <a:gd name="T26" fmla="*/ 9525 w 114"/>
              <a:gd name="T27" fmla="*/ 138112 h 136"/>
              <a:gd name="T28" fmla="*/ 14288 w 114"/>
              <a:gd name="T29" fmla="*/ 127000 h 136"/>
              <a:gd name="T30" fmla="*/ 15875 w 114"/>
              <a:gd name="T31" fmla="*/ 115887 h 136"/>
              <a:gd name="T32" fmla="*/ 17463 w 114"/>
              <a:gd name="T33" fmla="*/ 103188 h 136"/>
              <a:gd name="T34" fmla="*/ 17463 w 114"/>
              <a:gd name="T35" fmla="*/ 92075 h 136"/>
              <a:gd name="T36" fmla="*/ 20638 w 114"/>
              <a:gd name="T37" fmla="*/ 79375 h 136"/>
              <a:gd name="T38" fmla="*/ 25400 w 114"/>
              <a:gd name="T39" fmla="*/ 68262 h 136"/>
              <a:gd name="T40" fmla="*/ 30163 w 114"/>
              <a:gd name="T41" fmla="*/ 60325 h 136"/>
              <a:gd name="T42" fmla="*/ 36513 w 114"/>
              <a:gd name="T43" fmla="*/ 50800 h 136"/>
              <a:gd name="T44" fmla="*/ 41275 w 114"/>
              <a:gd name="T45" fmla="*/ 41275 h 136"/>
              <a:gd name="T46" fmla="*/ 47625 w 114"/>
              <a:gd name="T47" fmla="*/ 33337 h 136"/>
              <a:gd name="T48" fmla="*/ 53975 w 114"/>
              <a:gd name="T49" fmla="*/ 26988 h 136"/>
              <a:gd name="T50" fmla="*/ 65088 w 114"/>
              <a:gd name="T51" fmla="*/ 14287 h 136"/>
              <a:gd name="T52" fmla="*/ 71438 w 114"/>
              <a:gd name="T53" fmla="*/ 11112 h 136"/>
              <a:gd name="T54" fmla="*/ 79375 w 114"/>
              <a:gd name="T55" fmla="*/ 7937 h 136"/>
              <a:gd name="T56" fmla="*/ 88900 w 114"/>
              <a:gd name="T57" fmla="*/ 3175 h 136"/>
              <a:gd name="T58" fmla="*/ 96837 w 114"/>
              <a:gd name="T59" fmla="*/ 1588 h 136"/>
              <a:gd name="T60" fmla="*/ 103188 w 114"/>
              <a:gd name="T61" fmla="*/ 1588 h 136"/>
              <a:gd name="T62" fmla="*/ 109538 w 114"/>
              <a:gd name="T63" fmla="*/ 4762 h 136"/>
              <a:gd name="T64" fmla="*/ 115888 w 114"/>
              <a:gd name="T65" fmla="*/ 6350 h 136"/>
              <a:gd name="T66" fmla="*/ 122238 w 114"/>
              <a:gd name="T67" fmla="*/ 7937 h 136"/>
              <a:gd name="T68" fmla="*/ 128588 w 114"/>
              <a:gd name="T69" fmla="*/ 12700 h 136"/>
              <a:gd name="T70" fmla="*/ 133350 w 114"/>
              <a:gd name="T71" fmla="*/ 17462 h 136"/>
              <a:gd name="T72" fmla="*/ 139700 w 114"/>
              <a:gd name="T73" fmla="*/ 23812 h 136"/>
              <a:gd name="T74" fmla="*/ 146050 w 114"/>
              <a:gd name="T75" fmla="*/ 33337 h 136"/>
              <a:gd name="T76" fmla="*/ 152400 w 114"/>
              <a:gd name="T77" fmla="*/ 41275 h 136"/>
              <a:gd name="T78" fmla="*/ 157163 w 114"/>
              <a:gd name="T79" fmla="*/ 49212 h 136"/>
              <a:gd name="T80" fmla="*/ 158750 w 114"/>
              <a:gd name="T81" fmla="*/ 60325 h 136"/>
              <a:gd name="T82" fmla="*/ 163513 w 114"/>
              <a:gd name="T83" fmla="*/ 71437 h 136"/>
              <a:gd name="T84" fmla="*/ 166688 w 114"/>
              <a:gd name="T85" fmla="*/ 82550 h 136"/>
              <a:gd name="T86" fmla="*/ 168275 w 114"/>
              <a:gd name="T87" fmla="*/ 90487 h 136"/>
              <a:gd name="T88" fmla="*/ 169863 w 114"/>
              <a:gd name="T89" fmla="*/ 100012 h 136"/>
              <a:gd name="T90" fmla="*/ 169863 w 114"/>
              <a:gd name="T91" fmla="*/ 109537 h 136"/>
              <a:gd name="T92" fmla="*/ 174625 w 114"/>
              <a:gd name="T93" fmla="*/ 122237 h 136"/>
              <a:gd name="T94" fmla="*/ 176213 w 114"/>
              <a:gd name="T95" fmla="*/ 130175 h 136"/>
              <a:gd name="T96" fmla="*/ 177800 w 114"/>
              <a:gd name="T97" fmla="*/ 138112 h 136"/>
              <a:gd name="T98" fmla="*/ 179388 w 114"/>
              <a:gd name="T99" fmla="*/ 150812 h 136"/>
              <a:gd name="T100" fmla="*/ 179388 w 114"/>
              <a:gd name="T101" fmla="*/ 180975 h 136"/>
              <a:gd name="T102" fmla="*/ 176213 w 114"/>
              <a:gd name="T103" fmla="*/ 184150 h 136"/>
              <a:gd name="T104" fmla="*/ 173038 w 114"/>
              <a:gd name="T105" fmla="*/ 187325 h 136"/>
              <a:gd name="T106" fmla="*/ 171450 w 114"/>
              <a:gd name="T107" fmla="*/ 193675 h 136"/>
              <a:gd name="T108" fmla="*/ 169863 w 114"/>
              <a:gd name="T109" fmla="*/ 204788 h 1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14"/>
              <a:gd name="T166" fmla="*/ 0 h 136"/>
              <a:gd name="T167" fmla="*/ 114 w 114"/>
              <a:gd name="T168" fmla="*/ 136 h 1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14" h="136">
                <a:moveTo>
                  <a:pt x="0" y="11"/>
                </a:moveTo>
                <a:lnTo>
                  <a:pt x="0" y="8"/>
                </a:lnTo>
                <a:lnTo>
                  <a:pt x="0" y="9"/>
                </a:lnTo>
                <a:lnTo>
                  <a:pt x="1" y="10"/>
                </a:lnTo>
                <a:lnTo>
                  <a:pt x="2" y="10"/>
                </a:lnTo>
                <a:lnTo>
                  <a:pt x="5" y="11"/>
                </a:lnTo>
                <a:lnTo>
                  <a:pt x="6" y="14"/>
                </a:lnTo>
                <a:lnTo>
                  <a:pt x="6" y="16"/>
                </a:lnTo>
                <a:lnTo>
                  <a:pt x="6" y="27"/>
                </a:lnTo>
                <a:lnTo>
                  <a:pt x="6" y="35"/>
                </a:lnTo>
                <a:lnTo>
                  <a:pt x="6" y="37"/>
                </a:lnTo>
                <a:lnTo>
                  <a:pt x="7" y="40"/>
                </a:lnTo>
                <a:lnTo>
                  <a:pt x="9" y="44"/>
                </a:lnTo>
                <a:lnTo>
                  <a:pt x="10" y="47"/>
                </a:lnTo>
                <a:lnTo>
                  <a:pt x="10" y="51"/>
                </a:lnTo>
                <a:lnTo>
                  <a:pt x="11" y="54"/>
                </a:lnTo>
                <a:lnTo>
                  <a:pt x="11" y="58"/>
                </a:lnTo>
                <a:lnTo>
                  <a:pt x="11" y="62"/>
                </a:lnTo>
                <a:lnTo>
                  <a:pt x="11" y="69"/>
                </a:lnTo>
                <a:lnTo>
                  <a:pt x="11" y="118"/>
                </a:lnTo>
                <a:lnTo>
                  <a:pt x="11" y="121"/>
                </a:lnTo>
                <a:lnTo>
                  <a:pt x="8" y="125"/>
                </a:lnTo>
                <a:lnTo>
                  <a:pt x="7" y="129"/>
                </a:lnTo>
                <a:lnTo>
                  <a:pt x="6" y="134"/>
                </a:lnTo>
                <a:lnTo>
                  <a:pt x="6" y="91"/>
                </a:lnTo>
                <a:lnTo>
                  <a:pt x="6" y="87"/>
                </a:lnTo>
                <a:lnTo>
                  <a:pt x="7" y="84"/>
                </a:lnTo>
                <a:lnTo>
                  <a:pt x="9" y="80"/>
                </a:lnTo>
                <a:lnTo>
                  <a:pt x="10" y="76"/>
                </a:lnTo>
                <a:lnTo>
                  <a:pt x="10" y="73"/>
                </a:lnTo>
                <a:lnTo>
                  <a:pt x="11" y="69"/>
                </a:lnTo>
                <a:lnTo>
                  <a:pt x="11" y="65"/>
                </a:lnTo>
                <a:lnTo>
                  <a:pt x="11" y="61"/>
                </a:lnTo>
                <a:lnTo>
                  <a:pt x="11" y="58"/>
                </a:lnTo>
                <a:lnTo>
                  <a:pt x="12" y="54"/>
                </a:lnTo>
                <a:lnTo>
                  <a:pt x="13" y="50"/>
                </a:lnTo>
                <a:lnTo>
                  <a:pt x="14" y="46"/>
                </a:lnTo>
                <a:lnTo>
                  <a:pt x="16" y="43"/>
                </a:lnTo>
                <a:lnTo>
                  <a:pt x="17" y="41"/>
                </a:lnTo>
                <a:lnTo>
                  <a:pt x="19" y="38"/>
                </a:lnTo>
                <a:lnTo>
                  <a:pt x="21" y="35"/>
                </a:lnTo>
                <a:lnTo>
                  <a:pt x="23" y="32"/>
                </a:lnTo>
                <a:lnTo>
                  <a:pt x="25" y="29"/>
                </a:lnTo>
                <a:lnTo>
                  <a:pt x="26" y="26"/>
                </a:lnTo>
                <a:lnTo>
                  <a:pt x="28" y="23"/>
                </a:lnTo>
                <a:lnTo>
                  <a:pt x="30" y="21"/>
                </a:lnTo>
                <a:lnTo>
                  <a:pt x="32" y="19"/>
                </a:lnTo>
                <a:lnTo>
                  <a:pt x="34" y="17"/>
                </a:lnTo>
                <a:lnTo>
                  <a:pt x="38" y="13"/>
                </a:lnTo>
                <a:lnTo>
                  <a:pt x="41" y="9"/>
                </a:lnTo>
                <a:lnTo>
                  <a:pt x="43" y="8"/>
                </a:lnTo>
                <a:lnTo>
                  <a:pt x="45" y="7"/>
                </a:lnTo>
                <a:lnTo>
                  <a:pt x="47" y="6"/>
                </a:lnTo>
                <a:lnTo>
                  <a:pt x="50" y="5"/>
                </a:lnTo>
                <a:lnTo>
                  <a:pt x="52" y="4"/>
                </a:lnTo>
                <a:lnTo>
                  <a:pt x="56" y="2"/>
                </a:lnTo>
                <a:lnTo>
                  <a:pt x="58" y="1"/>
                </a:lnTo>
                <a:lnTo>
                  <a:pt x="61" y="1"/>
                </a:lnTo>
                <a:lnTo>
                  <a:pt x="63" y="0"/>
                </a:lnTo>
                <a:lnTo>
                  <a:pt x="65" y="1"/>
                </a:lnTo>
                <a:lnTo>
                  <a:pt x="67" y="2"/>
                </a:lnTo>
                <a:lnTo>
                  <a:pt x="69" y="3"/>
                </a:lnTo>
                <a:lnTo>
                  <a:pt x="71" y="4"/>
                </a:lnTo>
                <a:lnTo>
                  <a:pt x="73" y="4"/>
                </a:lnTo>
                <a:lnTo>
                  <a:pt x="75" y="4"/>
                </a:lnTo>
                <a:lnTo>
                  <a:pt x="77" y="5"/>
                </a:lnTo>
                <a:lnTo>
                  <a:pt x="79" y="6"/>
                </a:lnTo>
                <a:lnTo>
                  <a:pt x="81" y="8"/>
                </a:lnTo>
                <a:lnTo>
                  <a:pt x="83" y="9"/>
                </a:lnTo>
                <a:lnTo>
                  <a:pt x="84" y="11"/>
                </a:lnTo>
                <a:lnTo>
                  <a:pt x="86" y="13"/>
                </a:lnTo>
                <a:lnTo>
                  <a:pt x="88" y="15"/>
                </a:lnTo>
                <a:lnTo>
                  <a:pt x="90" y="18"/>
                </a:lnTo>
                <a:lnTo>
                  <a:pt x="92" y="21"/>
                </a:lnTo>
                <a:lnTo>
                  <a:pt x="94" y="24"/>
                </a:lnTo>
                <a:lnTo>
                  <a:pt x="96" y="26"/>
                </a:lnTo>
                <a:lnTo>
                  <a:pt x="98" y="29"/>
                </a:lnTo>
                <a:lnTo>
                  <a:pt x="99" y="31"/>
                </a:lnTo>
                <a:lnTo>
                  <a:pt x="100" y="35"/>
                </a:lnTo>
                <a:lnTo>
                  <a:pt x="100" y="38"/>
                </a:lnTo>
                <a:lnTo>
                  <a:pt x="101" y="41"/>
                </a:lnTo>
                <a:lnTo>
                  <a:pt x="103" y="45"/>
                </a:lnTo>
                <a:lnTo>
                  <a:pt x="104" y="49"/>
                </a:lnTo>
                <a:lnTo>
                  <a:pt x="105" y="52"/>
                </a:lnTo>
                <a:lnTo>
                  <a:pt x="106" y="54"/>
                </a:lnTo>
                <a:lnTo>
                  <a:pt x="106" y="57"/>
                </a:lnTo>
                <a:lnTo>
                  <a:pt x="106" y="59"/>
                </a:lnTo>
                <a:lnTo>
                  <a:pt x="107" y="63"/>
                </a:lnTo>
                <a:lnTo>
                  <a:pt x="107" y="66"/>
                </a:lnTo>
                <a:lnTo>
                  <a:pt x="107" y="69"/>
                </a:lnTo>
                <a:lnTo>
                  <a:pt x="109" y="73"/>
                </a:lnTo>
                <a:lnTo>
                  <a:pt x="110" y="77"/>
                </a:lnTo>
                <a:lnTo>
                  <a:pt x="111" y="80"/>
                </a:lnTo>
                <a:lnTo>
                  <a:pt x="111" y="82"/>
                </a:lnTo>
                <a:lnTo>
                  <a:pt x="112" y="85"/>
                </a:lnTo>
                <a:lnTo>
                  <a:pt x="112" y="87"/>
                </a:lnTo>
                <a:lnTo>
                  <a:pt x="112" y="91"/>
                </a:lnTo>
                <a:lnTo>
                  <a:pt x="113" y="95"/>
                </a:lnTo>
                <a:lnTo>
                  <a:pt x="113" y="103"/>
                </a:lnTo>
                <a:lnTo>
                  <a:pt x="113" y="114"/>
                </a:lnTo>
                <a:lnTo>
                  <a:pt x="112" y="115"/>
                </a:lnTo>
                <a:lnTo>
                  <a:pt x="111" y="116"/>
                </a:lnTo>
                <a:lnTo>
                  <a:pt x="110" y="117"/>
                </a:lnTo>
                <a:lnTo>
                  <a:pt x="109" y="118"/>
                </a:lnTo>
                <a:lnTo>
                  <a:pt x="108" y="119"/>
                </a:lnTo>
                <a:lnTo>
                  <a:pt x="108" y="122"/>
                </a:lnTo>
                <a:lnTo>
                  <a:pt x="107" y="125"/>
                </a:lnTo>
                <a:lnTo>
                  <a:pt x="107" y="129"/>
                </a:lnTo>
                <a:lnTo>
                  <a:pt x="107" y="13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04" name="SMARTPenAnnotation358"/>
          <p:cNvSpPr>
            <a:spLocks/>
          </p:cNvSpPr>
          <p:nvPr/>
        </p:nvSpPr>
        <p:spPr bwMode="auto">
          <a:xfrm>
            <a:off x="3732213" y="2000250"/>
            <a:ext cx="11112" cy="144463"/>
          </a:xfrm>
          <a:custGeom>
            <a:avLst/>
            <a:gdLst>
              <a:gd name="T0" fmla="*/ 0 w 7"/>
              <a:gd name="T1" fmla="*/ 0 h 91"/>
              <a:gd name="T2" fmla="*/ 0 w 7"/>
              <a:gd name="T3" fmla="*/ 141288 h 91"/>
              <a:gd name="T4" fmla="*/ 1587 w 7"/>
              <a:gd name="T5" fmla="*/ 141288 h 91"/>
              <a:gd name="T6" fmla="*/ 3175 w 7"/>
              <a:gd name="T7" fmla="*/ 142875 h 91"/>
              <a:gd name="T8" fmla="*/ 9525 w 7"/>
              <a:gd name="T9" fmla="*/ 142875 h 91"/>
              <a:gd name="T10" fmla="*/ 0 60000 65536"/>
              <a:gd name="T11" fmla="*/ 0 60000 65536"/>
              <a:gd name="T12" fmla="*/ 0 60000 65536"/>
              <a:gd name="T13" fmla="*/ 0 60000 65536"/>
              <a:gd name="T14" fmla="*/ 0 60000 65536"/>
              <a:gd name="T15" fmla="*/ 0 w 7"/>
              <a:gd name="T16" fmla="*/ 0 h 91"/>
              <a:gd name="T17" fmla="*/ 7 w 7"/>
              <a:gd name="T18" fmla="*/ 91 h 91"/>
            </a:gdLst>
            <a:ahLst/>
            <a:cxnLst>
              <a:cxn ang="T10">
                <a:pos x="T0" y="T1"/>
              </a:cxn>
              <a:cxn ang="T11">
                <a:pos x="T2" y="T3"/>
              </a:cxn>
              <a:cxn ang="T12">
                <a:pos x="T4" y="T5"/>
              </a:cxn>
              <a:cxn ang="T13">
                <a:pos x="T6" y="T7"/>
              </a:cxn>
              <a:cxn ang="T14">
                <a:pos x="T8" y="T9"/>
              </a:cxn>
            </a:cxnLst>
            <a:rect l="T15" t="T16" r="T17" b="T18"/>
            <a:pathLst>
              <a:path w="7" h="91">
                <a:moveTo>
                  <a:pt x="0" y="0"/>
                </a:moveTo>
                <a:lnTo>
                  <a:pt x="0" y="89"/>
                </a:lnTo>
                <a:lnTo>
                  <a:pt x="1" y="89"/>
                </a:lnTo>
                <a:lnTo>
                  <a:pt x="2" y="90"/>
                </a:lnTo>
                <a:lnTo>
                  <a:pt x="6" y="9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05" name="SMARTPenAnnotation359"/>
          <p:cNvSpPr>
            <a:spLocks/>
          </p:cNvSpPr>
          <p:nvPr/>
        </p:nvSpPr>
        <p:spPr bwMode="auto">
          <a:xfrm>
            <a:off x="3919538" y="1874838"/>
            <a:ext cx="11112" cy="171450"/>
          </a:xfrm>
          <a:custGeom>
            <a:avLst/>
            <a:gdLst>
              <a:gd name="T0" fmla="*/ 0 w 7"/>
              <a:gd name="T1" fmla="*/ 0 h 108"/>
              <a:gd name="T2" fmla="*/ 0 w 7"/>
              <a:gd name="T3" fmla="*/ 4763 h 108"/>
              <a:gd name="T4" fmla="*/ 1587 w 7"/>
              <a:gd name="T5" fmla="*/ 6350 h 108"/>
              <a:gd name="T6" fmla="*/ 3175 w 7"/>
              <a:gd name="T7" fmla="*/ 7938 h 108"/>
              <a:gd name="T8" fmla="*/ 4762 w 7"/>
              <a:gd name="T9" fmla="*/ 7938 h 108"/>
              <a:gd name="T10" fmla="*/ 6350 w 7"/>
              <a:gd name="T11" fmla="*/ 9525 h 108"/>
              <a:gd name="T12" fmla="*/ 7937 w 7"/>
              <a:gd name="T13" fmla="*/ 11112 h 108"/>
              <a:gd name="T14" fmla="*/ 7937 w 7"/>
              <a:gd name="T15" fmla="*/ 14288 h 108"/>
              <a:gd name="T16" fmla="*/ 7937 w 7"/>
              <a:gd name="T17" fmla="*/ 15875 h 108"/>
              <a:gd name="T18" fmla="*/ 9525 w 7"/>
              <a:gd name="T19" fmla="*/ 19050 h 108"/>
              <a:gd name="T20" fmla="*/ 9525 w 7"/>
              <a:gd name="T21" fmla="*/ 22225 h 108"/>
              <a:gd name="T22" fmla="*/ 9525 w 7"/>
              <a:gd name="T23" fmla="*/ 23812 h 108"/>
              <a:gd name="T24" fmla="*/ 9525 w 7"/>
              <a:gd name="T25" fmla="*/ 30163 h 108"/>
              <a:gd name="T26" fmla="*/ 9525 w 7"/>
              <a:gd name="T27" fmla="*/ 169863 h 108"/>
              <a:gd name="T28" fmla="*/ 7937 w 7"/>
              <a:gd name="T29" fmla="*/ 169863 h 108"/>
              <a:gd name="T30" fmla="*/ 6350 w 7"/>
              <a:gd name="T31" fmla="*/ 169863 h 108"/>
              <a:gd name="T32" fmla="*/ 0 w 7"/>
              <a:gd name="T33" fmla="*/ 169863 h 10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108"/>
              <a:gd name="T53" fmla="*/ 7 w 7"/>
              <a:gd name="T54" fmla="*/ 108 h 10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108">
                <a:moveTo>
                  <a:pt x="0" y="0"/>
                </a:moveTo>
                <a:lnTo>
                  <a:pt x="0" y="3"/>
                </a:lnTo>
                <a:lnTo>
                  <a:pt x="1" y="4"/>
                </a:lnTo>
                <a:lnTo>
                  <a:pt x="2" y="5"/>
                </a:lnTo>
                <a:lnTo>
                  <a:pt x="3" y="5"/>
                </a:lnTo>
                <a:lnTo>
                  <a:pt x="4" y="6"/>
                </a:lnTo>
                <a:lnTo>
                  <a:pt x="5" y="7"/>
                </a:lnTo>
                <a:lnTo>
                  <a:pt x="5" y="9"/>
                </a:lnTo>
                <a:lnTo>
                  <a:pt x="5" y="10"/>
                </a:lnTo>
                <a:lnTo>
                  <a:pt x="6" y="12"/>
                </a:lnTo>
                <a:lnTo>
                  <a:pt x="6" y="14"/>
                </a:lnTo>
                <a:lnTo>
                  <a:pt x="6" y="15"/>
                </a:lnTo>
                <a:lnTo>
                  <a:pt x="6" y="19"/>
                </a:lnTo>
                <a:lnTo>
                  <a:pt x="6" y="107"/>
                </a:lnTo>
                <a:lnTo>
                  <a:pt x="5" y="107"/>
                </a:lnTo>
                <a:lnTo>
                  <a:pt x="4" y="107"/>
                </a:lnTo>
                <a:lnTo>
                  <a:pt x="0" y="107"/>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06" name="SMARTPenAnnotation360"/>
          <p:cNvSpPr>
            <a:spLocks/>
          </p:cNvSpPr>
          <p:nvPr/>
        </p:nvSpPr>
        <p:spPr bwMode="auto">
          <a:xfrm>
            <a:off x="3848100" y="1955800"/>
            <a:ext cx="163513" cy="9525"/>
          </a:xfrm>
          <a:custGeom>
            <a:avLst/>
            <a:gdLst>
              <a:gd name="T0" fmla="*/ 0 w 103"/>
              <a:gd name="T1" fmla="*/ 0 h 6"/>
              <a:gd name="T2" fmla="*/ 22225 w 103"/>
              <a:gd name="T3" fmla="*/ 0 h 6"/>
              <a:gd name="T4" fmla="*/ 23813 w 103"/>
              <a:gd name="T5" fmla="*/ 1588 h 6"/>
              <a:gd name="T6" fmla="*/ 26988 w 103"/>
              <a:gd name="T7" fmla="*/ 3175 h 6"/>
              <a:gd name="T8" fmla="*/ 30163 w 103"/>
              <a:gd name="T9" fmla="*/ 4763 h 6"/>
              <a:gd name="T10" fmla="*/ 34925 w 103"/>
              <a:gd name="T11" fmla="*/ 6350 h 6"/>
              <a:gd name="T12" fmla="*/ 39688 w 103"/>
              <a:gd name="T13" fmla="*/ 6350 h 6"/>
              <a:gd name="T14" fmla="*/ 44450 w 103"/>
              <a:gd name="T15" fmla="*/ 7938 h 6"/>
              <a:gd name="T16" fmla="*/ 47625 w 103"/>
              <a:gd name="T17" fmla="*/ 7938 h 6"/>
              <a:gd name="T18" fmla="*/ 52388 w 103"/>
              <a:gd name="T19" fmla="*/ 7938 h 6"/>
              <a:gd name="T20" fmla="*/ 55563 w 103"/>
              <a:gd name="T21" fmla="*/ 7938 h 6"/>
              <a:gd name="T22" fmla="*/ 65088 w 103"/>
              <a:gd name="T23" fmla="*/ 7938 h 6"/>
              <a:gd name="T24" fmla="*/ 69850 w 103"/>
              <a:gd name="T25" fmla="*/ 7938 h 6"/>
              <a:gd name="T26" fmla="*/ 74613 w 103"/>
              <a:gd name="T27" fmla="*/ 7938 h 6"/>
              <a:gd name="T28" fmla="*/ 79375 w 103"/>
              <a:gd name="T29" fmla="*/ 6350 h 6"/>
              <a:gd name="T30" fmla="*/ 82550 w 103"/>
              <a:gd name="T31" fmla="*/ 3175 h 6"/>
              <a:gd name="T32" fmla="*/ 87313 w 103"/>
              <a:gd name="T33" fmla="*/ 3175 h 6"/>
              <a:gd name="T34" fmla="*/ 92075 w 103"/>
              <a:gd name="T35" fmla="*/ 1588 h 6"/>
              <a:gd name="T36" fmla="*/ 96838 w 103"/>
              <a:gd name="T37" fmla="*/ 1588 h 6"/>
              <a:gd name="T38" fmla="*/ 101600 w 103"/>
              <a:gd name="T39" fmla="*/ 0 h 6"/>
              <a:gd name="T40" fmla="*/ 106363 w 103"/>
              <a:gd name="T41" fmla="*/ 0 h 6"/>
              <a:gd name="T42" fmla="*/ 109538 w 103"/>
              <a:gd name="T43" fmla="*/ 0 h 6"/>
              <a:gd name="T44" fmla="*/ 115888 w 103"/>
              <a:gd name="T45" fmla="*/ 0 h 6"/>
              <a:gd name="T46" fmla="*/ 131763 w 103"/>
              <a:gd name="T47" fmla="*/ 0 h 6"/>
              <a:gd name="T48" fmla="*/ 161925 w 103"/>
              <a:gd name="T49" fmla="*/ 0 h 6"/>
              <a:gd name="T50" fmla="*/ 152400 w 103"/>
              <a:gd name="T51" fmla="*/ 0 h 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3"/>
              <a:gd name="T79" fmla="*/ 0 h 6"/>
              <a:gd name="T80" fmla="*/ 103 w 103"/>
              <a:gd name="T81" fmla="*/ 6 h 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3" h="6">
                <a:moveTo>
                  <a:pt x="0" y="0"/>
                </a:moveTo>
                <a:lnTo>
                  <a:pt x="14" y="0"/>
                </a:lnTo>
                <a:lnTo>
                  <a:pt x="15" y="1"/>
                </a:lnTo>
                <a:lnTo>
                  <a:pt x="17" y="2"/>
                </a:lnTo>
                <a:lnTo>
                  <a:pt x="19" y="3"/>
                </a:lnTo>
                <a:lnTo>
                  <a:pt x="22" y="4"/>
                </a:lnTo>
                <a:lnTo>
                  <a:pt x="25" y="4"/>
                </a:lnTo>
                <a:lnTo>
                  <a:pt x="28" y="5"/>
                </a:lnTo>
                <a:lnTo>
                  <a:pt x="30" y="5"/>
                </a:lnTo>
                <a:lnTo>
                  <a:pt x="33" y="5"/>
                </a:lnTo>
                <a:lnTo>
                  <a:pt x="35" y="5"/>
                </a:lnTo>
                <a:lnTo>
                  <a:pt x="41" y="5"/>
                </a:lnTo>
                <a:lnTo>
                  <a:pt x="44" y="5"/>
                </a:lnTo>
                <a:lnTo>
                  <a:pt x="47" y="5"/>
                </a:lnTo>
                <a:lnTo>
                  <a:pt x="50" y="4"/>
                </a:lnTo>
                <a:lnTo>
                  <a:pt x="52" y="2"/>
                </a:lnTo>
                <a:lnTo>
                  <a:pt x="55" y="2"/>
                </a:lnTo>
                <a:lnTo>
                  <a:pt x="58" y="1"/>
                </a:lnTo>
                <a:lnTo>
                  <a:pt x="61" y="1"/>
                </a:lnTo>
                <a:lnTo>
                  <a:pt x="64" y="0"/>
                </a:lnTo>
                <a:lnTo>
                  <a:pt x="67" y="0"/>
                </a:lnTo>
                <a:lnTo>
                  <a:pt x="69" y="0"/>
                </a:lnTo>
                <a:lnTo>
                  <a:pt x="73" y="0"/>
                </a:lnTo>
                <a:lnTo>
                  <a:pt x="83" y="0"/>
                </a:lnTo>
                <a:lnTo>
                  <a:pt x="102" y="0"/>
                </a:lnTo>
                <a:lnTo>
                  <a:pt x="96" y="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07" name="SMARTPenAnnotation361"/>
          <p:cNvSpPr>
            <a:spLocks/>
          </p:cNvSpPr>
          <p:nvPr/>
        </p:nvSpPr>
        <p:spPr bwMode="auto">
          <a:xfrm>
            <a:off x="4125913" y="1839913"/>
            <a:ext cx="144462" cy="188912"/>
          </a:xfrm>
          <a:custGeom>
            <a:avLst/>
            <a:gdLst>
              <a:gd name="T0" fmla="*/ 0 w 91"/>
              <a:gd name="T1" fmla="*/ 20637 h 119"/>
              <a:gd name="T2" fmla="*/ 4762 w 91"/>
              <a:gd name="T3" fmla="*/ 30162 h 119"/>
              <a:gd name="T4" fmla="*/ 6350 w 91"/>
              <a:gd name="T5" fmla="*/ 34925 h 119"/>
              <a:gd name="T6" fmla="*/ 7937 w 91"/>
              <a:gd name="T7" fmla="*/ 42862 h 119"/>
              <a:gd name="T8" fmla="*/ 7937 w 91"/>
              <a:gd name="T9" fmla="*/ 55562 h 119"/>
              <a:gd name="T10" fmla="*/ 7937 w 91"/>
              <a:gd name="T11" fmla="*/ 122237 h 119"/>
              <a:gd name="T12" fmla="*/ 6350 w 91"/>
              <a:gd name="T13" fmla="*/ 131762 h 119"/>
              <a:gd name="T14" fmla="*/ 3175 w 91"/>
              <a:gd name="T15" fmla="*/ 139700 h 119"/>
              <a:gd name="T16" fmla="*/ 1587 w 91"/>
              <a:gd name="T17" fmla="*/ 149225 h 119"/>
              <a:gd name="T18" fmla="*/ 0 w 91"/>
              <a:gd name="T19" fmla="*/ 158750 h 119"/>
              <a:gd name="T20" fmla="*/ 0 w 91"/>
              <a:gd name="T21" fmla="*/ 168275 h 119"/>
              <a:gd name="T22" fmla="*/ 0 w 91"/>
              <a:gd name="T23" fmla="*/ 187325 h 119"/>
              <a:gd name="T24" fmla="*/ 0 w 91"/>
              <a:gd name="T25" fmla="*/ 171450 h 119"/>
              <a:gd name="T26" fmla="*/ 6350 w 91"/>
              <a:gd name="T27" fmla="*/ 161925 h 119"/>
              <a:gd name="T28" fmla="*/ 7937 w 91"/>
              <a:gd name="T29" fmla="*/ 152400 h 119"/>
              <a:gd name="T30" fmla="*/ 11112 w 91"/>
              <a:gd name="T31" fmla="*/ 144462 h 119"/>
              <a:gd name="T32" fmla="*/ 14287 w 91"/>
              <a:gd name="T33" fmla="*/ 136525 h 119"/>
              <a:gd name="T34" fmla="*/ 15875 w 91"/>
              <a:gd name="T35" fmla="*/ 125412 h 119"/>
              <a:gd name="T36" fmla="*/ 17462 w 91"/>
              <a:gd name="T37" fmla="*/ 114300 h 119"/>
              <a:gd name="T38" fmla="*/ 17462 w 91"/>
              <a:gd name="T39" fmla="*/ 103187 h 119"/>
              <a:gd name="T40" fmla="*/ 22225 w 91"/>
              <a:gd name="T41" fmla="*/ 92075 h 119"/>
              <a:gd name="T42" fmla="*/ 23812 w 91"/>
              <a:gd name="T43" fmla="*/ 82550 h 119"/>
              <a:gd name="T44" fmla="*/ 26987 w 91"/>
              <a:gd name="T45" fmla="*/ 74612 h 119"/>
              <a:gd name="T46" fmla="*/ 30162 w 91"/>
              <a:gd name="T47" fmla="*/ 63500 h 119"/>
              <a:gd name="T48" fmla="*/ 36512 w 91"/>
              <a:gd name="T49" fmla="*/ 55562 h 119"/>
              <a:gd name="T50" fmla="*/ 41275 w 91"/>
              <a:gd name="T51" fmla="*/ 47625 h 119"/>
              <a:gd name="T52" fmla="*/ 42862 w 91"/>
              <a:gd name="T53" fmla="*/ 41275 h 119"/>
              <a:gd name="T54" fmla="*/ 46037 w 91"/>
              <a:gd name="T55" fmla="*/ 34925 h 119"/>
              <a:gd name="T56" fmla="*/ 50800 w 91"/>
              <a:gd name="T57" fmla="*/ 28575 h 119"/>
              <a:gd name="T58" fmla="*/ 57150 w 91"/>
              <a:gd name="T59" fmla="*/ 19050 h 119"/>
              <a:gd name="T60" fmla="*/ 61912 w 91"/>
              <a:gd name="T61" fmla="*/ 12700 h 119"/>
              <a:gd name="T62" fmla="*/ 68262 w 91"/>
              <a:gd name="T63" fmla="*/ 9525 h 119"/>
              <a:gd name="T64" fmla="*/ 74612 w 91"/>
              <a:gd name="T65" fmla="*/ 4762 h 119"/>
              <a:gd name="T66" fmla="*/ 79375 w 91"/>
              <a:gd name="T67" fmla="*/ 1587 h 119"/>
              <a:gd name="T68" fmla="*/ 85725 w 91"/>
              <a:gd name="T69" fmla="*/ 0 h 119"/>
              <a:gd name="T70" fmla="*/ 92075 w 91"/>
              <a:gd name="T71" fmla="*/ 0 h 119"/>
              <a:gd name="T72" fmla="*/ 101600 w 91"/>
              <a:gd name="T73" fmla="*/ 0 h 119"/>
              <a:gd name="T74" fmla="*/ 104775 w 91"/>
              <a:gd name="T75" fmla="*/ 1587 h 119"/>
              <a:gd name="T76" fmla="*/ 106362 w 91"/>
              <a:gd name="T77" fmla="*/ 6350 h 119"/>
              <a:gd name="T78" fmla="*/ 111125 w 91"/>
              <a:gd name="T79" fmla="*/ 7937 h 119"/>
              <a:gd name="T80" fmla="*/ 114300 w 91"/>
              <a:gd name="T81" fmla="*/ 12700 h 119"/>
              <a:gd name="T82" fmla="*/ 115887 w 91"/>
              <a:gd name="T83" fmla="*/ 22225 h 119"/>
              <a:gd name="T84" fmla="*/ 120650 w 91"/>
              <a:gd name="T85" fmla="*/ 28575 h 119"/>
              <a:gd name="T86" fmla="*/ 125412 w 91"/>
              <a:gd name="T87" fmla="*/ 34925 h 119"/>
              <a:gd name="T88" fmla="*/ 130175 w 91"/>
              <a:gd name="T89" fmla="*/ 42862 h 119"/>
              <a:gd name="T90" fmla="*/ 131762 w 91"/>
              <a:gd name="T91" fmla="*/ 52387 h 119"/>
              <a:gd name="T92" fmla="*/ 134937 w 91"/>
              <a:gd name="T93" fmla="*/ 60325 h 119"/>
              <a:gd name="T94" fmla="*/ 139700 w 91"/>
              <a:gd name="T95" fmla="*/ 68262 h 119"/>
              <a:gd name="T96" fmla="*/ 141287 w 91"/>
              <a:gd name="T97" fmla="*/ 77787 h 119"/>
              <a:gd name="T98" fmla="*/ 141287 w 91"/>
              <a:gd name="T99" fmla="*/ 88900 h 119"/>
              <a:gd name="T100" fmla="*/ 142875 w 91"/>
              <a:gd name="T101" fmla="*/ 131762 h 11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91"/>
              <a:gd name="T154" fmla="*/ 0 h 119"/>
              <a:gd name="T155" fmla="*/ 91 w 91"/>
              <a:gd name="T156" fmla="*/ 119 h 11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91" h="119">
                <a:moveTo>
                  <a:pt x="0" y="0"/>
                </a:moveTo>
                <a:lnTo>
                  <a:pt x="0" y="13"/>
                </a:lnTo>
                <a:lnTo>
                  <a:pt x="0" y="15"/>
                </a:lnTo>
                <a:lnTo>
                  <a:pt x="3" y="19"/>
                </a:lnTo>
                <a:lnTo>
                  <a:pt x="4" y="20"/>
                </a:lnTo>
                <a:lnTo>
                  <a:pt x="4" y="22"/>
                </a:lnTo>
                <a:lnTo>
                  <a:pt x="5" y="24"/>
                </a:lnTo>
                <a:lnTo>
                  <a:pt x="5" y="27"/>
                </a:lnTo>
                <a:lnTo>
                  <a:pt x="5" y="30"/>
                </a:lnTo>
                <a:lnTo>
                  <a:pt x="5" y="35"/>
                </a:lnTo>
                <a:lnTo>
                  <a:pt x="5" y="43"/>
                </a:lnTo>
                <a:lnTo>
                  <a:pt x="5" y="77"/>
                </a:lnTo>
                <a:lnTo>
                  <a:pt x="5" y="80"/>
                </a:lnTo>
                <a:lnTo>
                  <a:pt x="4" y="83"/>
                </a:lnTo>
                <a:lnTo>
                  <a:pt x="2" y="85"/>
                </a:lnTo>
                <a:lnTo>
                  <a:pt x="2" y="88"/>
                </a:lnTo>
                <a:lnTo>
                  <a:pt x="1" y="91"/>
                </a:lnTo>
                <a:lnTo>
                  <a:pt x="1" y="94"/>
                </a:lnTo>
                <a:lnTo>
                  <a:pt x="0" y="97"/>
                </a:lnTo>
                <a:lnTo>
                  <a:pt x="0" y="100"/>
                </a:lnTo>
                <a:lnTo>
                  <a:pt x="0" y="102"/>
                </a:lnTo>
                <a:lnTo>
                  <a:pt x="0" y="106"/>
                </a:lnTo>
                <a:lnTo>
                  <a:pt x="0" y="113"/>
                </a:lnTo>
                <a:lnTo>
                  <a:pt x="0" y="118"/>
                </a:lnTo>
                <a:lnTo>
                  <a:pt x="0" y="109"/>
                </a:lnTo>
                <a:lnTo>
                  <a:pt x="0" y="108"/>
                </a:lnTo>
                <a:lnTo>
                  <a:pt x="3" y="104"/>
                </a:lnTo>
                <a:lnTo>
                  <a:pt x="4" y="102"/>
                </a:lnTo>
                <a:lnTo>
                  <a:pt x="4" y="99"/>
                </a:lnTo>
                <a:lnTo>
                  <a:pt x="5" y="96"/>
                </a:lnTo>
                <a:lnTo>
                  <a:pt x="5" y="93"/>
                </a:lnTo>
                <a:lnTo>
                  <a:pt x="7" y="91"/>
                </a:lnTo>
                <a:lnTo>
                  <a:pt x="8" y="89"/>
                </a:lnTo>
                <a:lnTo>
                  <a:pt x="9" y="86"/>
                </a:lnTo>
                <a:lnTo>
                  <a:pt x="10" y="83"/>
                </a:lnTo>
                <a:lnTo>
                  <a:pt x="10" y="79"/>
                </a:lnTo>
                <a:lnTo>
                  <a:pt x="10" y="76"/>
                </a:lnTo>
                <a:lnTo>
                  <a:pt x="11" y="72"/>
                </a:lnTo>
                <a:lnTo>
                  <a:pt x="11" y="69"/>
                </a:lnTo>
                <a:lnTo>
                  <a:pt x="11" y="65"/>
                </a:lnTo>
                <a:lnTo>
                  <a:pt x="13" y="62"/>
                </a:lnTo>
                <a:lnTo>
                  <a:pt x="14" y="58"/>
                </a:lnTo>
                <a:lnTo>
                  <a:pt x="15" y="55"/>
                </a:lnTo>
                <a:lnTo>
                  <a:pt x="15" y="52"/>
                </a:lnTo>
                <a:lnTo>
                  <a:pt x="16" y="50"/>
                </a:lnTo>
                <a:lnTo>
                  <a:pt x="17" y="47"/>
                </a:lnTo>
                <a:lnTo>
                  <a:pt x="18" y="44"/>
                </a:lnTo>
                <a:lnTo>
                  <a:pt x="19" y="40"/>
                </a:lnTo>
                <a:lnTo>
                  <a:pt x="21" y="37"/>
                </a:lnTo>
                <a:lnTo>
                  <a:pt x="23" y="35"/>
                </a:lnTo>
                <a:lnTo>
                  <a:pt x="24" y="33"/>
                </a:lnTo>
                <a:lnTo>
                  <a:pt x="26" y="30"/>
                </a:lnTo>
                <a:lnTo>
                  <a:pt x="26" y="28"/>
                </a:lnTo>
                <a:lnTo>
                  <a:pt x="27" y="26"/>
                </a:lnTo>
                <a:lnTo>
                  <a:pt x="28" y="24"/>
                </a:lnTo>
                <a:lnTo>
                  <a:pt x="29" y="22"/>
                </a:lnTo>
                <a:lnTo>
                  <a:pt x="31" y="20"/>
                </a:lnTo>
                <a:lnTo>
                  <a:pt x="32" y="18"/>
                </a:lnTo>
                <a:lnTo>
                  <a:pt x="34" y="15"/>
                </a:lnTo>
                <a:lnTo>
                  <a:pt x="36" y="12"/>
                </a:lnTo>
                <a:lnTo>
                  <a:pt x="37" y="10"/>
                </a:lnTo>
                <a:lnTo>
                  <a:pt x="39" y="8"/>
                </a:lnTo>
                <a:lnTo>
                  <a:pt x="41" y="7"/>
                </a:lnTo>
                <a:lnTo>
                  <a:pt x="43" y="6"/>
                </a:lnTo>
                <a:lnTo>
                  <a:pt x="45" y="5"/>
                </a:lnTo>
                <a:lnTo>
                  <a:pt x="47" y="3"/>
                </a:lnTo>
                <a:lnTo>
                  <a:pt x="49" y="2"/>
                </a:lnTo>
                <a:lnTo>
                  <a:pt x="50" y="1"/>
                </a:lnTo>
                <a:lnTo>
                  <a:pt x="52" y="1"/>
                </a:lnTo>
                <a:lnTo>
                  <a:pt x="54" y="0"/>
                </a:lnTo>
                <a:lnTo>
                  <a:pt x="56" y="0"/>
                </a:lnTo>
                <a:lnTo>
                  <a:pt x="58" y="0"/>
                </a:lnTo>
                <a:lnTo>
                  <a:pt x="60" y="0"/>
                </a:lnTo>
                <a:lnTo>
                  <a:pt x="64" y="0"/>
                </a:lnTo>
                <a:lnTo>
                  <a:pt x="65" y="0"/>
                </a:lnTo>
                <a:lnTo>
                  <a:pt x="66" y="1"/>
                </a:lnTo>
                <a:lnTo>
                  <a:pt x="66" y="3"/>
                </a:lnTo>
                <a:lnTo>
                  <a:pt x="67" y="4"/>
                </a:lnTo>
                <a:lnTo>
                  <a:pt x="68" y="4"/>
                </a:lnTo>
                <a:lnTo>
                  <a:pt x="70" y="5"/>
                </a:lnTo>
                <a:lnTo>
                  <a:pt x="71" y="6"/>
                </a:lnTo>
                <a:lnTo>
                  <a:pt x="72" y="8"/>
                </a:lnTo>
                <a:lnTo>
                  <a:pt x="72" y="11"/>
                </a:lnTo>
                <a:lnTo>
                  <a:pt x="73" y="14"/>
                </a:lnTo>
                <a:lnTo>
                  <a:pt x="74" y="16"/>
                </a:lnTo>
                <a:lnTo>
                  <a:pt x="76" y="18"/>
                </a:lnTo>
                <a:lnTo>
                  <a:pt x="77" y="20"/>
                </a:lnTo>
                <a:lnTo>
                  <a:pt x="79" y="22"/>
                </a:lnTo>
                <a:lnTo>
                  <a:pt x="81" y="24"/>
                </a:lnTo>
                <a:lnTo>
                  <a:pt x="82" y="27"/>
                </a:lnTo>
                <a:lnTo>
                  <a:pt x="83" y="29"/>
                </a:lnTo>
                <a:lnTo>
                  <a:pt x="83" y="33"/>
                </a:lnTo>
                <a:lnTo>
                  <a:pt x="84" y="35"/>
                </a:lnTo>
                <a:lnTo>
                  <a:pt x="85" y="38"/>
                </a:lnTo>
                <a:lnTo>
                  <a:pt x="87" y="40"/>
                </a:lnTo>
                <a:lnTo>
                  <a:pt x="88" y="43"/>
                </a:lnTo>
                <a:lnTo>
                  <a:pt x="88" y="46"/>
                </a:lnTo>
                <a:lnTo>
                  <a:pt x="89" y="49"/>
                </a:lnTo>
                <a:lnTo>
                  <a:pt x="89" y="53"/>
                </a:lnTo>
                <a:lnTo>
                  <a:pt x="89" y="56"/>
                </a:lnTo>
                <a:lnTo>
                  <a:pt x="90" y="66"/>
                </a:lnTo>
                <a:lnTo>
                  <a:pt x="90" y="83"/>
                </a:lnTo>
                <a:lnTo>
                  <a:pt x="90" y="118"/>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08" name="SMARTPenAnnotation362"/>
          <p:cNvSpPr>
            <a:spLocks/>
          </p:cNvSpPr>
          <p:nvPr/>
        </p:nvSpPr>
        <p:spPr bwMode="auto">
          <a:xfrm>
            <a:off x="4305300" y="2000250"/>
            <a:ext cx="169863" cy="134938"/>
          </a:xfrm>
          <a:custGeom>
            <a:avLst/>
            <a:gdLst>
              <a:gd name="T0" fmla="*/ 17463 w 107"/>
              <a:gd name="T1" fmla="*/ 26988 h 85"/>
              <a:gd name="T2" fmla="*/ 17463 w 107"/>
              <a:gd name="T3" fmla="*/ 22225 h 85"/>
              <a:gd name="T4" fmla="*/ 19050 w 107"/>
              <a:gd name="T5" fmla="*/ 19050 h 85"/>
              <a:gd name="T6" fmla="*/ 22225 w 107"/>
              <a:gd name="T7" fmla="*/ 17463 h 85"/>
              <a:gd name="T8" fmla="*/ 23813 w 107"/>
              <a:gd name="T9" fmla="*/ 12700 h 85"/>
              <a:gd name="T10" fmla="*/ 26988 w 107"/>
              <a:gd name="T11" fmla="*/ 11113 h 85"/>
              <a:gd name="T12" fmla="*/ 34925 w 107"/>
              <a:gd name="T13" fmla="*/ 9525 h 85"/>
              <a:gd name="T14" fmla="*/ 39688 w 107"/>
              <a:gd name="T15" fmla="*/ 7938 h 85"/>
              <a:gd name="T16" fmla="*/ 41275 w 107"/>
              <a:gd name="T17" fmla="*/ 4763 h 85"/>
              <a:gd name="T18" fmla="*/ 46038 w 107"/>
              <a:gd name="T19" fmla="*/ 1588 h 85"/>
              <a:gd name="T20" fmla="*/ 52388 w 107"/>
              <a:gd name="T21" fmla="*/ 0 h 85"/>
              <a:gd name="T22" fmla="*/ 58738 w 107"/>
              <a:gd name="T23" fmla="*/ 0 h 85"/>
              <a:gd name="T24" fmla="*/ 87313 w 107"/>
              <a:gd name="T25" fmla="*/ 0 h 85"/>
              <a:gd name="T26" fmla="*/ 95250 w 107"/>
              <a:gd name="T27" fmla="*/ 7938 h 85"/>
              <a:gd name="T28" fmla="*/ 96838 w 107"/>
              <a:gd name="T29" fmla="*/ 11113 h 85"/>
              <a:gd name="T30" fmla="*/ 96838 w 107"/>
              <a:gd name="T31" fmla="*/ 15875 h 85"/>
              <a:gd name="T32" fmla="*/ 96838 w 107"/>
              <a:gd name="T33" fmla="*/ 30163 h 85"/>
              <a:gd name="T34" fmla="*/ 93663 w 107"/>
              <a:gd name="T35" fmla="*/ 36513 h 85"/>
              <a:gd name="T36" fmla="*/ 90488 w 107"/>
              <a:gd name="T37" fmla="*/ 41275 h 85"/>
              <a:gd name="T38" fmla="*/ 88900 w 107"/>
              <a:gd name="T39" fmla="*/ 47625 h 85"/>
              <a:gd name="T40" fmla="*/ 85725 w 107"/>
              <a:gd name="T41" fmla="*/ 53975 h 85"/>
              <a:gd name="T42" fmla="*/ 80963 w 107"/>
              <a:gd name="T43" fmla="*/ 60325 h 85"/>
              <a:gd name="T44" fmla="*/ 76200 w 107"/>
              <a:gd name="T45" fmla="*/ 65088 h 85"/>
              <a:gd name="T46" fmla="*/ 69850 w 107"/>
              <a:gd name="T47" fmla="*/ 74613 h 85"/>
              <a:gd name="T48" fmla="*/ 63500 w 107"/>
              <a:gd name="T49" fmla="*/ 82550 h 85"/>
              <a:gd name="T50" fmla="*/ 58738 w 107"/>
              <a:gd name="T51" fmla="*/ 85725 h 85"/>
              <a:gd name="T52" fmla="*/ 52388 w 107"/>
              <a:gd name="T53" fmla="*/ 90488 h 85"/>
              <a:gd name="T54" fmla="*/ 46038 w 107"/>
              <a:gd name="T55" fmla="*/ 96838 h 85"/>
              <a:gd name="T56" fmla="*/ 39688 w 107"/>
              <a:gd name="T57" fmla="*/ 106363 h 85"/>
              <a:gd name="T58" fmla="*/ 34925 w 107"/>
              <a:gd name="T59" fmla="*/ 111125 h 85"/>
              <a:gd name="T60" fmla="*/ 30163 w 107"/>
              <a:gd name="T61" fmla="*/ 115888 h 85"/>
              <a:gd name="T62" fmla="*/ 26988 w 107"/>
              <a:gd name="T63" fmla="*/ 120650 h 85"/>
              <a:gd name="T64" fmla="*/ 23813 w 107"/>
              <a:gd name="T65" fmla="*/ 122238 h 85"/>
              <a:gd name="T66" fmla="*/ 15875 w 107"/>
              <a:gd name="T67" fmla="*/ 123825 h 85"/>
              <a:gd name="T68" fmla="*/ 6350 w 107"/>
              <a:gd name="T69" fmla="*/ 125413 h 85"/>
              <a:gd name="T70" fmla="*/ 36513 w 107"/>
              <a:gd name="T71" fmla="*/ 125413 h 85"/>
              <a:gd name="T72" fmla="*/ 42863 w 107"/>
              <a:gd name="T73" fmla="*/ 127000 h 85"/>
              <a:gd name="T74" fmla="*/ 50800 w 107"/>
              <a:gd name="T75" fmla="*/ 131763 h 85"/>
              <a:gd name="T76" fmla="*/ 60325 w 107"/>
              <a:gd name="T77" fmla="*/ 133350 h 85"/>
              <a:gd name="T78" fmla="*/ 68263 w 107"/>
              <a:gd name="T79" fmla="*/ 133350 h 85"/>
              <a:gd name="T80" fmla="*/ 80963 w 107"/>
              <a:gd name="T81" fmla="*/ 133350 h 85"/>
              <a:gd name="T82" fmla="*/ 163513 w 107"/>
              <a:gd name="T83" fmla="*/ 133350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7"/>
              <a:gd name="T127" fmla="*/ 0 h 85"/>
              <a:gd name="T128" fmla="*/ 107 w 107"/>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7" h="85">
                <a:moveTo>
                  <a:pt x="16" y="17"/>
                </a:moveTo>
                <a:lnTo>
                  <a:pt x="11" y="17"/>
                </a:lnTo>
                <a:lnTo>
                  <a:pt x="11" y="16"/>
                </a:lnTo>
                <a:lnTo>
                  <a:pt x="11" y="14"/>
                </a:lnTo>
                <a:lnTo>
                  <a:pt x="11" y="13"/>
                </a:lnTo>
                <a:lnTo>
                  <a:pt x="12" y="12"/>
                </a:lnTo>
                <a:lnTo>
                  <a:pt x="14" y="12"/>
                </a:lnTo>
                <a:lnTo>
                  <a:pt x="14" y="11"/>
                </a:lnTo>
                <a:lnTo>
                  <a:pt x="15" y="10"/>
                </a:lnTo>
                <a:lnTo>
                  <a:pt x="15" y="8"/>
                </a:lnTo>
                <a:lnTo>
                  <a:pt x="16" y="8"/>
                </a:lnTo>
                <a:lnTo>
                  <a:pt x="17" y="7"/>
                </a:lnTo>
                <a:lnTo>
                  <a:pt x="20" y="6"/>
                </a:lnTo>
                <a:lnTo>
                  <a:pt x="22" y="6"/>
                </a:lnTo>
                <a:lnTo>
                  <a:pt x="24" y="6"/>
                </a:lnTo>
                <a:lnTo>
                  <a:pt x="25" y="5"/>
                </a:lnTo>
                <a:lnTo>
                  <a:pt x="26" y="4"/>
                </a:lnTo>
                <a:lnTo>
                  <a:pt x="26" y="3"/>
                </a:lnTo>
                <a:lnTo>
                  <a:pt x="27" y="2"/>
                </a:lnTo>
                <a:lnTo>
                  <a:pt x="29" y="1"/>
                </a:lnTo>
                <a:lnTo>
                  <a:pt x="32" y="1"/>
                </a:lnTo>
                <a:lnTo>
                  <a:pt x="33" y="0"/>
                </a:lnTo>
                <a:lnTo>
                  <a:pt x="35" y="0"/>
                </a:lnTo>
                <a:lnTo>
                  <a:pt x="37" y="0"/>
                </a:lnTo>
                <a:lnTo>
                  <a:pt x="41" y="0"/>
                </a:lnTo>
                <a:lnTo>
                  <a:pt x="55" y="0"/>
                </a:lnTo>
                <a:lnTo>
                  <a:pt x="57" y="2"/>
                </a:lnTo>
                <a:lnTo>
                  <a:pt x="60" y="5"/>
                </a:lnTo>
                <a:lnTo>
                  <a:pt x="61" y="6"/>
                </a:lnTo>
                <a:lnTo>
                  <a:pt x="61" y="7"/>
                </a:lnTo>
                <a:lnTo>
                  <a:pt x="61" y="8"/>
                </a:lnTo>
                <a:lnTo>
                  <a:pt x="61" y="10"/>
                </a:lnTo>
                <a:lnTo>
                  <a:pt x="61" y="13"/>
                </a:lnTo>
                <a:lnTo>
                  <a:pt x="61" y="19"/>
                </a:lnTo>
                <a:lnTo>
                  <a:pt x="60" y="21"/>
                </a:lnTo>
                <a:lnTo>
                  <a:pt x="59" y="23"/>
                </a:lnTo>
                <a:lnTo>
                  <a:pt x="58" y="24"/>
                </a:lnTo>
                <a:lnTo>
                  <a:pt x="57" y="26"/>
                </a:lnTo>
                <a:lnTo>
                  <a:pt x="57" y="28"/>
                </a:lnTo>
                <a:lnTo>
                  <a:pt x="56" y="30"/>
                </a:lnTo>
                <a:lnTo>
                  <a:pt x="55" y="32"/>
                </a:lnTo>
                <a:lnTo>
                  <a:pt x="54" y="34"/>
                </a:lnTo>
                <a:lnTo>
                  <a:pt x="53" y="36"/>
                </a:lnTo>
                <a:lnTo>
                  <a:pt x="51" y="38"/>
                </a:lnTo>
                <a:lnTo>
                  <a:pt x="49" y="39"/>
                </a:lnTo>
                <a:lnTo>
                  <a:pt x="48" y="41"/>
                </a:lnTo>
                <a:lnTo>
                  <a:pt x="46" y="44"/>
                </a:lnTo>
                <a:lnTo>
                  <a:pt x="44" y="47"/>
                </a:lnTo>
                <a:lnTo>
                  <a:pt x="42" y="50"/>
                </a:lnTo>
                <a:lnTo>
                  <a:pt x="40" y="52"/>
                </a:lnTo>
                <a:lnTo>
                  <a:pt x="39" y="53"/>
                </a:lnTo>
                <a:lnTo>
                  <a:pt x="37" y="54"/>
                </a:lnTo>
                <a:lnTo>
                  <a:pt x="35" y="56"/>
                </a:lnTo>
                <a:lnTo>
                  <a:pt x="33" y="57"/>
                </a:lnTo>
                <a:lnTo>
                  <a:pt x="31" y="59"/>
                </a:lnTo>
                <a:lnTo>
                  <a:pt x="29" y="61"/>
                </a:lnTo>
                <a:lnTo>
                  <a:pt x="27" y="64"/>
                </a:lnTo>
                <a:lnTo>
                  <a:pt x="25" y="67"/>
                </a:lnTo>
                <a:lnTo>
                  <a:pt x="24" y="69"/>
                </a:lnTo>
                <a:lnTo>
                  <a:pt x="22" y="70"/>
                </a:lnTo>
                <a:lnTo>
                  <a:pt x="20" y="71"/>
                </a:lnTo>
                <a:lnTo>
                  <a:pt x="19" y="73"/>
                </a:lnTo>
                <a:lnTo>
                  <a:pt x="18" y="74"/>
                </a:lnTo>
                <a:lnTo>
                  <a:pt x="17" y="76"/>
                </a:lnTo>
                <a:lnTo>
                  <a:pt x="16" y="77"/>
                </a:lnTo>
                <a:lnTo>
                  <a:pt x="15" y="77"/>
                </a:lnTo>
                <a:lnTo>
                  <a:pt x="12" y="78"/>
                </a:lnTo>
                <a:lnTo>
                  <a:pt x="10" y="78"/>
                </a:lnTo>
                <a:lnTo>
                  <a:pt x="6" y="79"/>
                </a:lnTo>
                <a:lnTo>
                  <a:pt x="4" y="79"/>
                </a:lnTo>
                <a:lnTo>
                  <a:pt x="0" y="79"/>
                </a:lnTo>
                <a:lnTo>
                  <a:pt x="23" y="79"/>
                </a:lnTo>
                <a:lnTo>
                  <a:pt x="25" y="79"/>
                </a:lnTo>
                <a:lnTo>
                  <a:pt x="27" y="80"/>
                </a:lnTo>
                <a:lnTo>
                  <a:pt x="29" y="82"/>
                </a:lnTo>
                <a:lnTo>
                  <a:pt x="32" y="83"/>
                </a:lnTo>
                <a:lnTo>
                  <a:pt x="35" y="83"/>
                </a:lnTo>
                <a:lnTo>
                  <a:pt x="38" y="84"/>
                </a:lnTo>
                <a:lnTo>
                  <a:pt x="41" y="84"/>
                </a:lnTo>
                <a:lnTo>
                  <a:pt x="43" y="84"/>
                </a:lnTo>
                <a:lnTo>
                  <a:pt x="45" y="84"/>
                </a:lnTo>
                <a:lnTo>
                  <a:pt x="51" y="84"/>
                </a:lnTo>
                <a:lnTo>
                  <a:pt x="106" y="84"/>
                </a:lnTo>
                <a:lnTo>
                  <a:pt x="103" y="84"/>
                </a:lnTo>
                <a:lnTo>
                  <a:pt x="106" y="84"/>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09" name="SMARTPenAnnotation363"/>
          <p:cNvSpPr>
            <a:spLocks/>
          </p:cNvSpPr>
          <p:nvPr/>
        </p:nvSpPr>
        <p:spPr bwMode="auto">
          <a:xfrm>
            <a:off x="4554538" y="1955800"/>
            <a:ext cx="206375" cy="19050"/>
          </a:xfrm>
          <a:custGeom>
            <a:avLst/>
            <a:gdLst>
              <a:gd name="T0" fmla="*/ 0 w 130"/>
              <a:gd name="T1" fmla="*/ 0 h 12"/>
              <a:gd name="T2" fmla="*/ 22225 w 130"/>
              <a:gd name="T3" fmla="*/ 0 h 12"/>
              <a:gd name="T4" fmla="*/ 23812 w 130"/>
              <a:gd name="T5" fmla="*/ 1588 h 12"/>
              <a:gd name="T6" fmla="*/ 26987 w 130"/>
              <a:gd name="T7" fmla="*/ 3175 h 12"/>
              <a:gd name="T8" fmla="*/ 30162 w 130"/>
              <a:gd name="T9" fmla="*/ 4763 h 12"/>
              <a:gd name="T10" fmla="*/ 33337 w 130"/>
              <a:gd name="T11" fmla="*/ 6350 h 12"/>
              <a:gd name="T12" fmla="*/ 34925 w 130"/>
              <a:gd name="T13" fmla="*/ 6350 h 12"/>
              <a:gd name="T14" fmla="*/ 38100 w 130"/>
              <a:gd name="T15" fmla="*/ 7938 h 12"/>
              <a:gd name="T16" fmla="*/ 41275 w 130"/>
              <a:gd name="T17" fmla="*/ 7938 h 12"/>
              <a:gd name="T18" fmla="*/ 47625 w 130"/>
              <a:gd name="T19" fmla="*/ 7938 h 12"/>
              <a:gd name="T20" fmla="*/ 55562 w 130"/>
              <a:gd name="T21" fmla="*/ 7938 h 12"/>
              <a:gd name="T22" fmla="*/ 188912 w 130"/>
              <a:gd name="T23" fmla="*/ 9525 h 12"/>
              <a:gd name="T24" fmla="*/ 192087 w 130"/>
              <a:gd name="T25" fmla="*/ 9525 h 12"/>
              <a:gd name="T26" fmla="*/ 193675 w 130"/>
              <a:gd name="T27" fmla="*/ 11112 h 12"/>
              <a:gd name="T28" fmla="*/ 193675 w 130"/>
              <a:gd name="T29" fmla="*/ 12700 h 12"/>
              <a:gd name="T30" fmla="*/ 195262 w 130"/>
              <a:gd name="T31" fmla="*/ 14288 h 12"/>
              <a:gd name="T32" fmla="*/ 198437 w 130"/>
              <a:gd name="T33" fmla="*/ 15875 h 12"/>
              <a:gd name="T34" fmla="*/ 204788 w 130"/>
              <a:gd name="T35" fmla="*/ 17463 h 12"/>
              <a:gd name="T36" fmla="*/ 204788 w 130"/>
              <a:gd name="T37" fmla="*/ 17463 h 1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0"/>
              <a:gd name="T58" fmla="*/ 0 h 12"/>
              <a:gd name="T59" fmla="*/ 130 w 130"/>
              <a:gd name="T60" fmla="*/ 12 h 1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0" h="12">
                <a:moveTo>
                  <a:pt x="0" y="0"/>
                </a:moveTo>
                <a:lnTo>
                  <a:pt x="14" y="0"/>
                </a:lnTo>
                <a:lnTo>
                  <a:pt x="15" y="1"/>
                </a:lnTo>
                <a:lnTo>
                  <a:pt x="17" y="2"/>
                </a:lnTo>
                <a:lnTo>
                  <a:pt x="19" y="3"/>
                </a:lnTo>
                <a:lnTo>
                  <a:pt x="21" y="4"/>
                </a:lnTo>
                <a:lnTo>
                  <a:pt x="22" y="4"/>
                </a:lnTo>
                <a:lnTo>
                  <a:pt x="24" y="5"/>
                </a:lnTo>
                <a:lnTo>
                  <a:pt x="26" y="5"/>
                </a:lnTo>
                <a:lnTo>
                  <a:pt x="30" y="5"/>
                </a:lnTo>
                <a:lnTo>
                  <a:pt x="35" y="5"/>
                </a:lnTo>
                <a:lnTo>
                  <a:pt x="119" y="6"/>
                </a:lnTo>
                <a:lnTo>
                  <a:pt x="121" y="6"/>
                </a:lnTo>
                <a:lnTo>
                  <a:pt x="122" y="7"/>
                </a:lnTo>
                <a:lnTo>
                  <a:pt x="122" y="8"/>
                </a:lnTo>
                <a:lnTo>
                  <a:pt x="123" y="9"/>
                </a:lnTo>
                <a:lnTo>
                  <a:pt x="125" y="10"/>
                </a:lnTo>
                <a:lnTo>
                  <a:pt x="129" y="1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10" name="SMARTPenAnnotation364"/>
          <p:cNvSpPr>
            <a:spLocks/>
          </p:cNvSpPr>
          <p:nvPr/>
        </p:nvSpPr>
        <p:spPr bwMode="auto">
          <a:xfrm>
            <a:off x="4857750" y="1812925"/>
            <a:ext cx="198438" cy="242888"/>
          </a:xfrm>
          <a:custGeom>
            <a:avLst/>
            <a:gdLst>
              <a:gd name="T0" fmla="*/ 0 w 125"/>
              <a:gd name="T1" fmla="*/ 46038 h 153"/>
              <a:gd name="T2" fmla="*/ 11113 w 125"/>
              <a:gd name="T3" fmla="*/ 33338 h 153"/>
              <a:gd name="T4" fmla="*/ 30163 w 125"/>
              <a:gd name="T5" fmla="*/ 19050 h 153"/>
              <a:gd name="T6" fmla="*/ 42863 w 125"/>
              <a:gd name="T7" fmla="*/ 12700 h 153"/>
              <a:gd name="T8" fmla="*/ 55563 w 125"/>
              <a:gd name="T9" fmla="*/ 9525 h 153"/>
              <a:gd name="T10" fmla="*/ 69850 w 125"/>
              <a:gd name="T11" fmla="*/ 4763 h 153"/>
              <a:gd name="T12" fmla="*/ 87313 w 125"/>
              <a:gd name="T13" fmla="*/ 1588 h 153"/>
              <a:gd name="T14" fmla="*/ 112713 w 125"/>
              <a:gd name="T15" fmla="*/ 0 h 153"/>
              <a:gd name="T16" fmla="*/ 127000 w 125"/>
              <a:gd name="T17" fmla="*/ 3175 h 153"/>
              <a:gd name="T18" fmla="*/ 141288 w 125"/>
              <a:gd name="T19" fmla="*/ 9525 h 153"/>
              <a:gd name="T20" fmla="*/ 150813 w 125"/>
              <a:gd name="T21" fmla="*/ 17463 h 153"/>
              <a:gd name="T22" fmla="*/ 157163 w 125"/>
              <a:gd name="T23" fmla="*/ 28575 h 153"/>
              <a:gd name="T24" fmla="*/ 165100 w 125"/>
              <a:gd name="T25" fmla="*/ 46038 h 153"/>
              <a:gd name="T26" fmla="*/ 168275 w 125"/>
              <a:gd name="T27" fmla="*/ 60325 h 153"/>
              <a:gd name="T28" fmla="*/ 169863 w 125"/>
              <a:gd name="T29" fmla="*/ 84138 h 153"/>
              <a:gd name="T30" fmla="*/ 166688 w 125"/>
              <a:gd name="T31" fmla="*/ 106363 h 153"/>
              <a:gd name="T32" fmla="*/ 160338 w 125"/>
              <a:gd name="T33" fmla="*/ 125413 h 153"/>
              <a:gd name="T34" fmla="*/ 136525 w 125"/>
              <a:gd name="T35" fmla="*/ 171450 h 153"/>
              <a:gd name="T36" fmla="*/ 127000 w 125"/>
              <a:gd name="T37" fmla="*/ 182563 h 153"/>
              <a:gd name="T38" fmla="*/ 112713 w 125"/>
              <a:gd name="T39" fmla="*/ 193675 h 153"/>
              <a:gd name="T40" fmla="*/ 87313 w 125"/>
              <a:gd name="T41" fmla="*/ 215900 h 153"/>
              <a:gd name="T42" fmla="*/ 73025 w 125"/>
              <a:gd name="T43" fmla="*/ 220663 h 153"/>
              <a:gd name="T44" fmla="*/ 55563 w 125"/>
              <a:gd name="T45" fmla="*/ 227013 h 153"/>
              <a:gd name="T46" fmla="*/ 42863 w 125"/>
              <a:gd name="T47" fmla="*/ 230188 h 153"/>
              <a:gd name="T48" fmla="*/ 33338 w 125"/>
              <a:gd name="T49" fmla="*/ 227013 h 153"/>
              <a:gd name="T50" fmla="*/ 17463 w 125"/>
              <a:gd name="T51" fmla="*/ 223838 h 153"/>
              <a:gd name="T52" fmla="*/ 6350 w 125"/>
              <a:gd name="T53" fmla="*/ 219075 h 153"/>
              <a:gd name="T54" fmla="*/ 0 w 125"/>
              <a:gd name="T55" fmla="*/ 207963 h 153"/>
              <a:gd name="T56" fmla="*/ 4763 w 125"/>
              <a:gd name="T57" fmla="*/ 193675 h 153"/>
              <a:gd name="T58" fmla="*/ 20638 w 125"/>
              <a:gd name="T59" fmla="*/ 174625 h 153"/>
              <a:gd name="T60" fmla="*/ 33338 w 125"/>
              <a:gd name="T61" fmla="*/ 169863 h 153"/>
              <a:gd name="T62" fmla="*/ 53975 w 125"/>
              <a:gd name="T63" fmla="*/ 169863 h 153"/>
              <a:gd name="T64" fmla="*/ 98425 w 125"/>
              <a:gd name="T65" fmla="*/ 171450 h 153"/>
              <a:gd name="T66" fmla="*/ 114300 w 125"/>
              <a:gd name="T67" fmla="*/ 176213 h 153"/>
              <a:gd name="T68" fmla="*/ 127000 w 125"/>
              <a:gd name="T69" fmla="*/ 180975 h 153"/>
              <a:gd name="T70" fmla="*/ 141288 w 125"/>
              <a:gd name="T71" fmla="*/ 187325 h 153"/>
              <a:gd name="T72" fmla="*/ 153988 w 125"/>
              <a:gd name="T73" fmla="*/ 196850 h 153"/>
              <a:gd name="T74" fmla="*/ 165100 w 125"/>
              <a:gd name="T75" fmla="*/ 204788 h 153"/>
              <a:gd name="T76" fmla="*/ 176213 w 125"/>
              <a:gd name="T77" fmla="*/ 219075 h 153"/>
              <a:gd name="T78" fmla="*/ 185738 w 125"/>
              <a:gd name="T79" fmla="*/ 225425 h 153"/>
              <a:gd name="T80" fmla="*/ 188913 w 125"/>
              <a:gd name="T81" fmla="*/ 230188 h 153"/>
              <a:gd name="T82" fmla="*/ 193675 w 125"/>
              <a:gd name="T83" fmla="*/ 233363 h 153"/>
              <a:gd name="T84" fmla="*/ 196850 w 125"/>
              <a:gd name="T85" fmla="*/ 241300 h 1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5"/>
              <a:gd name="T130" fmla="*/ 0 h 153"/>
              <a:gd name="T131" fmla="*/ 125 w 125"/>
              <a:gd name="T132" fmla="*/ 153 h 1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5" h="153">
                <a:moveTo>
                  <a:pt x="6" y="39"/>
                </a:moveTo>
                <a:lnTo>
                  <a:pt x="0" y="34"/>
                </a:lnTo>
                <a:lnTo>
                  <a:pt x="0" y="29"/>
                </a:lnTo>
                <a:lnTo>
                  <a:pt x="4" y="24"/>
                </a:lnTo>
                <a:lnTo>
                  <a:pt x="7" y="21"/>
                </a:lnTo>
                <a:lnTo>
                  <a:pt x="13" y="15"/>
                </a:lnTo>
                <a:lnTo>
                  <a:pt x="15" y="13"/>
                </a:lnTo>
                <a:lnTo>
                  <a:pt x="19" y="12"/>
                </a:lnTo>
                <a:lnTo>
                  <a:pt x="21" y="11"/>
                </a:lnTo>
                <a:lnTo>
                  <a:pt x="24" y="10"/>
                </a:lnTo>
                <a:lnTo>
                  <a:pt x="27" y="8"/>
                </a:lnTo>
                <a:lnTo>
                  <a:pt x="30" y="7"/>
                </a:lnTo>
                <a:lnTo>
                  <a:pt x="33" y="7"/>
                </a:lnTo>
                <a:lnTo>
                  <a:pt x="35" y="6"/>
                </a:lnTo>
                <a:lnTo>
                  <a:pt x="38" y="5"/>
                </a:lnTo>
                <a:lnTo>
                  <a:pt x="41" y="4"/>
                </a:lnTo>
                <a:lnTo>
                  <a:pt x="44" y="3"/>
                </a:lnTo>
                <a:lnTo>
                  <a:pt x="47" y="2"/>
                </a:lnTo>
                <a:lnTo>
                  <a:pt x="51" y="1"/>
                </a:lnTo>
                <a:lnTo>
                  <a:pt x="55" y="1"/>
                </a:lnTo>
                <a:lnTo>
                  <a:pt x="58" y="0"/>
                </a:lnTo>
                <a:lnTo>
                  <a:pt x="62" y="0"/>
                </a:lnTo>
                <a:lnTo>
                  <a:pt x="71" y="0"/>
                </a:lnTo>
                <a:lnTo>
                  <a:pt x="74" y="0"/>
                </a:lnTo>
                <a:lnTo>
                  <a:pt x="77" y="1"/>
                </a:lnTo>
                <a:lnTo>
                  <a:pt x="80" y="2"/>
                </a:lnTo>
                <a:lnTo>
                  <a:pt x="83" y="3"/>
                </a:lnTo>
                <a:lnTo>
                  <a:pt x="86" y="4"/>
                </a:lnTo>
                <a:lnTo>
                  <a:pt x="89" y="6"/>
                </a:lnTo>
                <a:lnTo>
                  <a:pt x="91" y="8"/>
                </a:lnTo>
                <a:lnTo>
                  <a:pt x="93" y="9"/>
                </a:lnTo>
                <a:lnTo>
                  <a:pt x="95" y="11"/>
                </a:lnTo>
                <a:lnTo>
                  <a:pt x="97" y="13"/>
                </a:lnTo>
                <a:lnTo>
                  <a:pt x="99" y="16"/>
                </a:lnTo>
                <a:lnTo>
                  <a:pt x="99" y="18"/>
                </a:lnTo>
                <a:lnTo>
                  <a:pt x="100" y="22"/>
                </a:lnTo>
                <a:lnTo>
                  <a:pt x="101" y="24"/>
                </a:lnTo>
                <a:lnTo>
                  <a:pt x="104" y="29"/>
                </a:lnTo>
                <a:lnTo>
                  <a:pt x="105" y="32"/>
                </a:lnTo>
                <a:lnTo>
                  <a:pt x="106" y="35"/>
                </a:lnTo>
                <a:lnTo>
                  <a:pt x="106" y="38"/>
                </a:lnTo>
                <a:lnTo>
                  <a:pt x="106" y="42"/>
                </a:lnTo>
                <a:lnTo>
                  <a:pt x="106" y="45"/>
                </a:lnTo>
                <a:lnTo>
                  <a:pt x="107" y="53"/>
                </a:lnTo>
                <a:lnTo>
                  <a:pt x="107" y="60"/>
                </a:lnTo>
                <a:lnTo>
                  <a:pt x="106" y="64"/>
                </a:lnTo>
                <a:lnTo>
                  <a:pt x="105" y="67"/>
                </a:lnTo>
                <a:lnTo>
                  <a:pt x="104" y="71"/>
                </a:lnTo>
                <a:lnTo>
                  <a:pt x="102" y="75"/>
                </a:lnTo>
                <a:lnTo>
                  <a:pt x="101" y="79"/>
                </a:lnTo>
                <a:lnTo>
                  <a:pt x="97" y="86"/>
                </a:lnTo>
                <a:lnTo>
                  <a:pt x="88" y="105"/>
                </a:lnTo>
                <a:lnTo>
                  <a:pt x="86" y="108"/>
                </a:lnTo>
                <a:lnTo>
                  <a:pt x="84" y="111"/>
                </a:lnTo>
                <a:lnTo>
                  <a:pt x="82" y="113"/>
                </a:lnTo>
                <a:lnTo>
                  <a:pt x="80" y="115"/>
                </a:lnTo>
                <a:lnTo>
                  <a:pt x="77" y="118"/>
                </a:lnTo>
                <a:lnTo>
                  <a:pt x="74" y="120"/>
                </a:lnTo>
                <a:lnTo>
                  <a:pt x="71" y="122"/>
                </a:lnTo>
                <a:lnTo>
                  <a:pt x="67" y="125"/>
                </a:lnTo>
                <a:lnTo>
                  <a:pt x="60" y="131"/>
                </a:lnTo>
                <a:lnTo>
                  <a:pt x="55" y="136"/>
                </a:lnTo>
                <a:lnTo>
                  <a:pt x="53" y="137"/>
                </a:lnTo>
                <a:lnTo>
                  <a:pt x="49" y="138"/>
                </a:lnTo>
                <a:lnTo>
                  <a:pt x="46" y="139"/>
                </a:lnTo>
                <a:lnTo>
                  <a:pt x="43" y="140"/>
                </a:lnTo>
                <a:lnTo>
                  <a:pt x="39" y="142"/>
                </a:lnTo>
                <a:lnTo>
                  <a:pt x="35" y="143"/>
                </a:lnTo>
                <a:lnTo>
                  <a:pt x="32" y="144"/>
                </a:lnTo>
                <a:lnTo>
                  <a:pt x="30" y="145"/>
                </a:lnTo>
                <a:lnTo>
                  <a:pt x="27" y="145"/>
                </a:lnTo>
                <a:lnTo>
                  <a:pt x="25" y="145"/>
                </a:lnTo>
                <a:lnTo>
                  <a:pt x="23" y="144"/>
                </a:lnTo>
                <a:lnTo>
                  <a:pt x="21" y="143"/>
                </a:lnTo>
                <a:lnTo>
                  <a:pt x="19" y="142"/>
                </a:lnTo>
                <a:lnTo>
                  <a:pt x="15" y="141"/>
                </a:lnTo>
                <a:lnTo>
                  <a:pt x="11" y="141"/>
                </a:lnTo>
                <a:lnTo>
                  <a:pt x="9" y="141"/>
                </a:lnTo>
                <a:lnTo>
                  <a:pt x="8" y="140"/>
                </a:lnTo>
                <a:lnTo>
                  <a:pt x="4" y="138"/>
                </a:lnTo>
                <a:lnTo>
                  <a:pt x="1" y="136"/>
                </a:lnTo>
                <a:lnTo>
                  <a:pt x="1" y="135"/>
                </a:lnTo>
                <a:lnTo>
                  <a:pt x="0" y="131"/>
                </a:lnTo>
                <a:lnTo>
                  <a:pt x="0" y="127"/>
                </a:lnTo>
                <a:lnTo>
                  <a:pt x="1" y="125"/>
                </a:lnTo>
                <a:lnTo>
                  <a:pt x="3" y="122"/>
                </a:lnTo>
                <a:lnTo>
                  <a:pt x="6" y="118"/>
                </a:lnTo>
                <a:lnTo>
                  <a:pt x="10" y="114"/>
                </a:lnTo>
                <a:lnTo>
                  <a:pt x="13" y="110"/>
                </a:lnTo>
                <a:lnTo>
                  <a:pt x="15" y="109"/>
                </a:lnTo>
                <a:lnTo>
                  <a:pt x="19" y="108"/>
                </a:lnTo>
                <a:lnTo>
                  <a:pt x="21" y="107"/>
                </a:lnTo>
                <a:lnTo>
                  <a:pt x="24" y="107"/>
                </a:lnTo>
                <a:lnTo>
                  <a:pt x="27" y="107"/>
                </a:lnTo>
                <a:lnTo>
                  <a:pt x="34" y="107"/>
                </a:lnTo>
                <a:lnTo>
                  <a:pt x="55" y="107"/>
                </a:lnTo>
                <a:lnTo>
                  <a:pt x="59" y="107"/>
                </a:lnTo>
                <a:lnTo>
                  <a:pt x="62" y="108"/>
                </a:lnTo>
                <a:lnTo>
                  <a:pt x="66" y="110"/>
                </a:lnTo>
                <a:lnTo>
                  <a:pt x="69" y="111"/>
                </a:lnTo>
                <a:lnTo>
                  <a:pt x="72" y="111"/>
                </a:lnTo>
                <a:lnTo>
                  <a:pt x="74" y="112"/>
                </a:lnTo>
                <a:lnTo>
                  <a:pt x="77" y="112"/>
                </a:lnTo>
                <a:lnTo>
                  <a:pt x="80" y="114"/>
                </a:lnTo>
                <a:lnTo>
                  <a:pt x="83" y="115"/>
                </a:lnTo>
                <a:lnTo>
                  <a:pt x="86" y="117"/>
                </a:lnTo>
                <a:lnTo>
                  <a:pt x="89" y="118"/>
                </a:lnTo>
                <a:lnTo>
                  <a:pt x="91" y="120"/>
                </a:lnTo>
                <a:lnTo>
                  <a:pt x="94" y="122"/>
                </a:lnTo>
                <a:lnTo>
                  <a:pt x="97" y="124"/>
                </a:lnTo>
                <a:lnTo>
                  <a:pt x="100" y="126"/>
                </a:lnTo>
                <a:lnTo>
                  <a:pt x="102" y="127"/>
                </a:lnTo>
                <a:lnTo>
                  <a:pt x="104" y="129"/>
                </a:lnTo>
                <a:lnTo>
                  <a:pt x="106" y="133"/>
                </a:lnTo>
                <a:lnTo>
                  <a:pt x="109" y="137"/>
                </a:lnTo>
                <a:lnTo>
                  <a:pt x="111" y="138"/>
                </a:lnTo>
                <a:lnTo>
                  <a:pt x="115" y="139"/>
                </a:lnTo>
                <a:lnTo>
                  <a:pt x="116" y="140"/>
                </a:lnTo>
                <a:lnTo>
                  <a:pt x="117" y="142"/>
                </a:lnTo>
                <a:lnTo>
                  <a:pt x="117" y="143"/>
                </a:lnTo>
                <a:lnTo>
                  <a:pt x="118" y="144"/>
                </a:lnTo>
                <a:lnTo>
                  <a:pt x="119" y="145"/>
                </a:lnTo>
                <a:lnTo>
                  <a:pt x="121" y="145"/>
                </a:lnTo>
                <a:lnTo>
                  <a:pt x="122" y="146"/>
                </a:lnTo>
                <a:lnTo>
                  <a:pt x="122" y="147"/>
                </a:lnTo>
                <a:lnTo>
                  <a:pt x="124" y="15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11" name="SMARTPenAnnotation365"/>
          <p:cNvSpPr>
            <a:spLocks/>
          </p:cNvSpPr>
          <p:nvPr/>
        </p:nvSpPr>
        <p:spPr bwMode="auto">
          <a:xfrm>
            <a:off x="5919788" y="1276350"/>
            <a:ext cx="180975" cy="654050"/>
          </a:xfrm>
          <a:custGeom>
            <a:avLst/>
            <a:gdLst>
              <a:gd name="T0" fmla="*/ 152400 w 114"/>
              <a:gd name="T1" fmla="*/ 0 h 412"/>
              <a:gd name="T2" fmla="*/ 147638 w 114"/>
              <a:gd name="T3" fmla="*/ 0 h 412"/>
              <a:gd name="T4" fmla="*/ 146050 w 114"/>
              <a:gd name="T5" fmla="*/ 3175 h 412"/>
              <a:gd name="T6" fmla="*/ 144463 w 114"/>
              <a:gd name="T7" fmla="*/ 12700 h 412"/>
              <a:gd name="T8" fmla="*/ 138113 w 114"/>
              <a:gd name="T9" fmla="*/ 22225 h 412"/>
              <a:gd name="T10" fmla="*/ 128588 w 114"/>
              <a:gd name="T11" fmla="*/ 33338 h 412"/>
              <a:gd name="T12" fmla="*/ 119063 w 114"/>
              <a:gd name="T13" fmla="*/ 42862 h 412"/>
              <a:gd name="T14" fmla="*/ 114300 w 114"/>
              <a:gd name="T15" fmla="*/ 52388 h 412"/>
              <a:gd name="T16" fmla="*/ 107950 w 114"/>
              <a:gd name="T17" fmla="*/ 61913 h 412"/>
              <a:gd name="T18" fmla="*/ 101600 w 114"/>
              <a:gd name="T19" fmla="*/ 69850 h 412"/>
              <a:gd name="T20" fmla="*/ 95250 w 114"/>
              <a:gd name="T21" fmla="*/ 79375 h 412"/>
              <a:gd name="T22" fmla="*/ 77788 w 114"/>
              <a:gd name="T23" fmla="*/ 114300 h 412"/>
              <a:gd name="T24" fmla="*/ 69850 w 114"/>
              <a:gd name="T25" fmla="*/ 128588 h 412"/>
              <a:gd name="T26" fmla="*/ 60325 w 114"/>
              <a:gd name="T27" fmla="*/ 144463 h 412"/>
              <a:gd name="T28" fmla="*/ 52388 w 114"/>
              <a:gd name="T29" fmla="*/ 157163 h 412"/>
              <a:gd name="T30" fmla="*/ 46037 w 114"/>
              <a:gd name="T31" fmla="*/ 173037 h 412"/>
              <a:gd name="T32" fmla="*/ 38100 w 114"/>
              <a:gd name="T33" fmla="*/ 188912 h 412"/>
              <a:gd name="T34" fmla="*/ 28575 w 114"/>
              <a:gd name="T35" fmla="*/ 206375 h 412"/>
              <a:gd name="T36" fmla="*/ 22225 w 114"/>
              <a:gd name="T37" fmla="*/ 233363 h 412"/>
              <a:gd name="T38" fmla="*/ 12700 w 114"/>
              <a:gd name="T39" fmla="*/ 268288 h 412"/>
              <a:gd name="T40" fmla="*/ 3175 w 114"/>
              <a:gd name="T41" fmla="*/ 304800 h 412"/>
              <a:gd name="T42" fmla="*/ 1588 w 114"/>
              <a:gd name="T43" fmla="*/ 339725 h 412"/>
              <a:gd name="T44" fmla="*/ 0 w 114"/>
              <a:gd name="T45" fmla="*/ 393700 h 412"/>
              <a:gd name="T46" fmla="*/ 6350 w 114"/>
              <a:gd name="T47" fmla="*/ 428625 h 412"/>
              <a:gd name="T48" fmla="*/ 11113 w 114"/>
              <a:gd name="T49" fmla="*/ 457200 h 412"/>
              <a:gd name="T50" fmla="*/ 22225 w 114"/>
              <a:gd name="T51" fmla="*/ 487363 h 412"/>
              <a:gd name="T52" fmla="*/ 30163 w 114"/>
              <a:gd name="T53" fmla="*/ 506413 h 412"/>
              <a:gd name="T54" fmla="*/ 39688 w 114"/>
              <a:gd name="T55" fmla="*/ 520700 h 412"/>
              <a:gd name="T56" fmla="*/ 49212 w 114"/>
              <a:gd name="T57" fmla="*/ 534988 h 412"/>
              <a:gd name="T58" fmla="*/ 55563 w 114"/>
              <a:gd name="T59" fmla="*/ 544513 h 412"/>
              <a:gd name="T60" fmla="*/ 61913 w 114"/>
              <a:gd name="T61" fmla="*/ 555625 h 412"/>
              <a:gd name="T62" fmla="*/ 69850 w 114"/>
              <a:gd name="T63" fmla="*/ 565150 h 412"/>
              <a:gd name="T64" fmla="*/ 79375 w 114"/>
              <a:gd name="T65" fmla="*/ 573088 h 412"/>
              <a:gd name="T66" fmla="*/ 87313 w 114"/>
              <a:gd name="T67" fmla="*/ 582613 h 412"/>
              <a:gd name="T68" fmla="*/ 95250 w 114"/>
              <a:gd name="T69" fmla="*/ 592138 h 412"/>
              <a:gd name="T70" fmla="*/ 101600 w 114"/>
              <a:gd name="T71" fmla="*/ 600075 h 412"/>
              <a:gd name="T72" fmla="*/ 109538 w 114"/>
              <a:gd name="T73" fmla="*/ 606425 h 412"/>
              <a:gd name="T74" fmla="*/ 119063 w 114"/>
              <a:gd name="T75" fmla="*/ 612775 h 412"/>
              <a:gd name="T76" fmla="*/ 127000 w 114"/>
              <a:gd name="T77" fmla="*/ 619125 h 412"/>
              <a:gd name="T78" fmla="*/ 133350 w 114"/>
              <a:gd name="T79" fmla="*/ 622300 h 412"/>
              <a:gd name="T80" fmla="*/ 139700 w 114"/>
              <a:gd name="T81" fmla="*/ 625475 h 412"/>
              <a:gd name="T82" fmla="*/ 146050 w 114"/>
              <a:gd name="T83" fmla="*/ 630238 h 412"/>
              <a:gd name="T84" fmla="*/ 152400 w 114"/>
              <a:gd name="T85" fmla="*/ 631825 h 412"/>
              <a:gd name="T86" fmla="*/ 157163 w 114"/>
              <a:gd name="T87" fmla="*/ 635000 h 412"/>
              <a:gd name="T88" fmla="*/ 160338 w 114"/>
              <a:gd name="T89" fmla="*/ 638175 h 412"/>
              <a:gd name="T90" fmla="*/ 163513 w 114"/>
              <a:gd name="T91" fmla="*/ 641350 h 412"/>
              <a:gd name="T92" fmla="*/ 173038 w 114"/>
              <a:gd name="T93" fmla="*/ 642938 h 412"/>
              <a:gd name="T94" fmla="*/ 179388 w 114"/>
              <a:gd name="T95" fmla="*/ 642938 h 412"/>
              <a:gd name="T96" fmla="*/ 179388 w 114"/>
              <a:gd name="T97" fmla="*/ 642938 h 41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4"/>
              <a:gd name="T148" fmla="*/ 0 h 412"/>
              <a:gd name="T149" fmla="*/ 114 w 114"/>
              <a:gd name="T150" fmla="*/ 412 h 41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4" h="412">
                <a:moveTo>
                  <a:pt x="90" y="6"/>
                </a:moveTo>
                <a:lnTo>
                  <a:pt x="96" y="0"/>
                </a:lnTo>
                <a:lnTo>
                  <a:pt x="93" y="0"/>
                </a:lnTo>
                <a:lnTo>
                  <a:pt x="92" y="1"/>
                </a:lnTo>
                <a:lnTo>
                  <a:pt x="92" y="2"/>
                </a:lnTo>
                <a:lnTo>
                  <a:pt x="91" y="5"/>
                </a:lnTo>
                <a:lnTo>
                  <a:pt x="91" y="8"/>
                </a:lnTo>
                <a:lnTo>
                  <a:pt x="90" y="10"/>
                </a:lnTo>
                <a:lnTo>
                  <a:pt x="87" y="14"/>
                </a:lnTo>
                <a:lnTo>
                  <a:pt x="84" y="17"/>
                </a:lnTo>
                <a:lnTo>
                  <a:pt x="81" y="21"/>
                </a:lnTo>
                <a:lnTo>
                  <a:pt x="77" y="25"/>
                </a:lnTo>
                <a:lnTo>
                  <a:pt x="75" y="27"/>
                </a:lnTo>
                <a:lnTo>
                  <a:pt x="73" y="30"/>
                </a:lnTo>
                <a:lnTo>
                  <a:pt x="72" y="33"/>
                </a:lnTo>
                <a:lnTo>
                  <a:pt x="70" y="36"/>
                </a:lnTo>
                <a:lnTo>
                  <a:pt x="68" y="39"/>
                </a:lnTo>
                <a:lnTo>
                  <a:pt x="66" y="41"/>
                </a:lnTo>
                <a:lnTo>
                  <a:pt x="64" y="44"/>
                </a:lnTo>
                <a:lnTo>
                  <a:pt x="62" y="47"/>
                </a:lnTo>
                <a:lnTo>
                  <a:pt x="60" y="50"/>
                </a:lnTo>
                <a:lnTo>
                  <a:pt x="57" y="57"/>
                </a:lnTo>
                <a:lnTo>
                  <a:pt x="49" y="72"/>
                </a:lnTo>
                <a:lnTo>
                  <a:pt x="47" y="76"/>
                </a:lnTo>
                <a:lnTo>
                  <a:pt x="44" y="81"/>
                </a:lnTo>
                <a:lnTo>
                  <a:pt x="41" y="86"/>
                </a:lnTo>
                <a:lnTo>
                  <a:pt x="38" y="91"/>
                </a:lnTo>
                <a:lnTo>
                  <a:pt x="35" y="95"/>
                </a:lnTo>
                <a:lnTo>
                  <a:pt x="33" y="99"/>
                </a:lnTo>
                <a:lnTo>
                  <a:pt x="31" y="104"/>
                </a:lnTo>
                <a:lnTo>
                  <a:pt x="29" y="109"/>
                </a:lnTo>
                <a:lnTo>
                  <a:pt x="27" y="114"/>
                </a:lnTo>
                <a:lnTo>
                  <a:pt x="24" y="119"/>
                </a:lnTo>
                <a:lnTo>
                  <a:pt x="21" y="125"/>
                </a:lnTo>
                <a:lnTo>
                  <a:pt x="18" y="130"/>
                </a:lnTo>
                <a:lnTo>
                  <a:pt x="16" y="136"/>
                </a:lnTo>
                <a:lnTo>
                  <a:pt x="14" y="147"/>
                </a:lnTo>
                <a:lnTo>
                  <a:pt x="11" y="158"/>
                </a:lnTo>
                <a:lnTo>
                  <a:pt x="8" y="169"/>
                </a:lnTo>
                <a:lnTo>
                  <a:pt x="4" y="180"/>
                </a:lnTo>
                <a:lnTo>
                  <a:pt x="2" y="192"/>
                </a:lnTo>
                <a:lnTo>
                  <a:pt x="1" y="203"/>
                </a:lnTo>
                <a:lnTo>
                  <a:pt x="1" y="214"/>
                </a:lnTo>
                <a:lnTo>
                  <a:pt x="0" y="237"/>
                </a:lnTo>
                <a:lnTo>
                  <a:pt x="0" y="248"/>
                </a:lnTo>
                <a:lnTo>
                  <a:pt x="2" y="259"/>
                </a:lnTo>
                <a:lnTo>
                  <a:pt x="4" y="270"/>
                </a:lnTo>
                <a:lnTo>
                  <a:pt x="5" y="279"/>
                </a:lnTo>
                <a:lnTo>
                  <a:pt x="7" y="288"/>
                </a:lnTo>
                <a:lnTo>
                  <a:pt x="10" y="298"/>
                </a:lnTo>
                <a:lnTo>
                  <a:pt x="14" y="307"/>
                </a:lnTo>
                <a:lnTo>
                  <a:pt x="16" y="311"/>
                </a:lnTo>
                <a:lnTo>
                  <a:pt x="19" y="319"/>
                </a:lnTo>
                <a:lnTo>
                  <a:pt x="22" y="323"/>
                </a:lnTo>
                <a:lnTo>
                  <a:pt x="25" y="328"/>
                </a:lnTo>
                <a:lnTo>
                  <a:pt x="28" y="333"/>
                </a:lnTo>
                <a:lnTo>
                  <a:pt x="31" y="337"/>
                </a:lnTo>
                <a:lnTo>
                  <a:pt x="33" y="341"/>
                </a:lnTo>
                <a:lnTo>
                  <a:pt x="35" y="343"/>
                </a:lnTo>
                <a:lnTo>
                  <a:pt x="37" y="347"/>
                </a:lnTo>
                <a:lnTo>
                  <a:pt x="39" y="350"/>
                </a:lnTo>
                <a:lnTo>
                  <a:pt x="41" y="353"/>
                </a:lnTo>
                <a:lnTo>
                  <a:pt x="44" y="356"/>
                </a:lnTo>
                <a:lnTo>
                  <a:pt x="47" y="359"/>
                </a:lnTo>
                <a:lnTo>
                  <a:pt x="50" y="361"/>
                </a:lnTo>
                <a:lnTo>
                  <a:pt x="53" y="364"/>
                </a:lnTo>
                <a:lnTo>
                  <a:pt x="55" y="367"/>
                </a:lnTo>
                <a:lnTo>
                  <a:pt x="58" y="371"/>
                </a:lnTo>
                <a:lnTo>
                  <a:pt x="60" y="373"/>
                </a:lnTo>
                <a:lnTo>
                  <a:pt x="62" y="376"/>
                </a:lnTo>
                <a:lnTo>
                  <a:pt x="64" y="378"/>
                </a:lnTo>
                <a:lnTo>
                  <a:pt x="66" y="380"/>
                </a:lnTo>
                <a:lnTo>
                  <a:pt x="69" y="382"/>
                </a:lnTo>
                <a:lnTo>
                  <a:pt x="73" y="384"/>
                </a:lnTo>
                <a:lnTo>
                  <a:pt x="75" y="386"/>
                </a:lnTo>
                <a:lnTo>
                  <a:pt x="78" y="388"/>
                </a:lnTo>
                <a:lnTo>
                  <a:pt x="80" y="390"/>
                </a:lnTo>
                <a:lnTo>
                  <a:pt x="82" y="392"/>
                </a:lnTo>
                <a:lnTo>
                  <a:pt x="84" y="392"/>
                </a:lnTo>
                <a:lnTo>
                  <a:pt x="86" y="393"/>
                </a:lnTo>
                <a:lnTo>
                  <a:pt x="88" y="394"/>
                </a:lnTo>
                <a:lnTo>
                  <a:pt x="90" y="395"/>
                </a:lnTo>
                <a:lnTo>
                  <a:pt x="92" y="397"/>
                </a:lnTo>
                <a:lnTo>
                  <a:pt x="94" y="398"/>
                </a:lnTo>
                <a:lnTo>
                  <a:pt x="96" y="398"/>
                </a:lnTo>
                <a:lnTo>
                  <a:pt x="98" y="399"/>
                </a:lnTo>
                <a:lnTo>
                  <a:pt x="99" y="400"/>
                </a:lnTo>
                <a:lnTo>
                  <a:pt x="100" y="401"/>
                </a:lnTo>
                <a:lnTo>
                  <a:pt x="101" y="402"/>
                </a:lnTo>
                <a:lnTo>
                  <a:pt x="102" y="403"/>
                </a:lnTo>
                <a:lnTo>
                  <a:pt x="103" y="404"/>
                </a:lnTo>
                <a:lnTo>
                  <a:pt x="106" y="405"/>
                </a:lnTo>
                <a:lnTo>
                  <a:pt x="109" y="405"/>
                </a:lnTo>
                <a:lnTo>
                  <a:pt x="113" y="405"/>
                </a:lnTo>
                <a:lnTo>
                  <a:pt x="113" y="409"/>
                </a:lnTo>
                <a:lnTo>
                  <a:pt x="113" y="405"/>
                </a:lnTo>
                <a:lnTo>
                  <a:pt x="113" y="41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12" name="SMARTPenAnnotation366"/>
          <p:cNvSpPr>
            <a:spLocks/>
          </p:cNvSpPr>
          <p:nvPr/>
        </p:nvSpPr>
        <p:spPr bwMode="auto">
          <a:xfrm>
            <a:off x="6188075" y="1322388"/>
            <a:ext cx="11113" cy="214312"/>
          </a:xfrm>
          <a:custGeom>
            <a:avLst/>
            <a:gdLst>
              <a:gd name="T0" fmla="*/ 0 w 7"/>
              <a:gd name="T1" fmla="*/ 7937 h 135"/>
              <a:gd name="T2" fmla="*/ 0 w 7"/>
              <a:gd name="T3" fmla="*/ 0 h 135"/>
              <a:gd name="T4" fmla="*/ 0 w 7"/>
              <a:gd name="T5" fmla="*/ 42862 h 135"/>
              <a:gd name="T6" fmla="*/ 1588 w 7"/>
              <a:gd name="T7" fmla="*/ 47625 h 135"/>
              <a:gd name="T8" fmla="*/ 3175 w 7"/>
              <a:gd name="T9" fmla="*/ 50800 h 135"/>
              <a:gd name="T10" fmla="*/ 4763 w 7"/>
              <a:gd name="T11" fmla="*/ 53975 h 135"/>
              <a:gd name="T12" fmla="*/ 6350 w 7"/>
              <a:gd name="T13" fmla="*/ 58737 h 135"/>
              <a:gd name="T14" fmla="*/ 7938 w 7"/>
              <a:gd name="T15" fmla="*/ 63500 h 135"/>
              <a:gd name="T16" fmla="*/ 7938 w 7"/>
              <a:gd name="T17" fmla="*/ 69850 h 135"/>
              <a:gd name="T18" fmla="*/ 7938 w 7"/>
              <a:gd name="T19" fmla="*/ 74612 h 135"/>
              <a:gd name="T20" fmla="*/ 7938 w 7"/>
              <a:gd name="T21" fmla="*/ 80962 h 135"/>
              <a:gd name="T22" fmla="*/ 9525 w 7"/>
              <a:gd name="T23" fmla="*/ 92075 h 135"/>
              <a:gd name="T24" fmla="*/ 9525 w 7"/>
              <a:gd name="T25" fmla="*/ 134937 h 135"/>
              <a:gd name="T26" fmla="*/ 7938 w 7"/>
              <a:gd name="T27" fmla="*/ 139700 h 135"/>
              <a:gd name="T28" fmla="*/ 6350 w 7"/>
              <a:gd name="T29" fmla="*/ 144462 h 135"/>
              <a:gd name="T30" fmla="*/ 4763 w 7"/>
              <a:gd name="T31" fmla="*/ 149225 h 135"/>
              <a:gd name="T32" fmla="*/ 3175 w 7"/>
              <a:gd name="T33" fmla="*/ 153987 h 135"/>
              <a:gd name="T34" fmla="*/ 1588 w 7"/>
              <a:gd name="T35" fmla="*/ 157162 h 135"/>
              <a:gd name="T36" fmla="*/ 1588 w 7"/>
              <a:gd name="T37" fmla="*/ 161925 h 135"/>
              <a:gd name="T38" fmla="*/ 1588 w 7"/>
              <a:gd name="T39" fmla="*/ 165100 h 135"/>
              <a:gd name="T40" fmla="*/ 0 w 7"/>
              <a:gd name="T41" fmla="*/ 168275 h 135"/>
              <a:gd name="T42" fmla="*/ 0 w 7"/>
              <a:gd name="T43" fmla="*/ 171450 h 135"/>
              <a:gd name="T44" fmla="*/ 0 w 7"/>
              <a:gd name="T45" fmla="*/ 177800 h 135"/>
              <a:gd name="T46" fmla="*/ 0 w 7"/>
              <a:gd name="T47" fmla="*/ 188912 h 135"/>
              <a:gd name="T48" fmla="*/ 0 w 7"/>
              <a:gd name="T49" fmla="*/ 212725 h 135"/>
              <a:gd name="T50" fmla="*/ 0 w 7"/>
              <a:gd name="T51" fmla="*/ 204787 h 13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
              <a:gd name="T79" fmla="*/ 0 h 135"/>
              <a:gd name="T80" fmla="*/ 7 w 7"/>
              <a:gd name="T81" fmla="*/ 135 h 13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 h="135">
                <a:moveTo>
                  <a:pt x="0" y="5"/>
                </a:moveTo>
                <a:lnTo>
                  <a:pt x="0" y="0"/>
                </a:lnTo>
                <a:lnTo>
                  <a:pt x="0" y="27"/>
                </a:lnTo>
                <a:lnTo>
                  <a:pt x="1" y="30"/>
                </a:lnTo>
                <a:lnTo>
                  <a:pt x="2" y="32"/>
                </a:lnTo>
                <a:lnTo>
                  <a:pt x="3" y="34"/>
                </a:lnTo>
                <a:lnTo>
                  <a:pt x="4" y="37"/>
                </a:lnTo>
                <a:lnTo>
                  <a:pt x="5" y="40"/>
                </a:lnTo>
                <a:lnTo>
                  <a:pt x="5" y="44"/>
                </a:lnTo>
                <a:lnTo>
                  <a:pt x="5" y="47"/>
                </a:lnTo>
                <a:lnTo>
                  <a:pt x="5" y="51"/>
                </a:lnTo>
                <a:lnTo>
                  <a:pt x="6" y="58"/>
                </a:lnTo>
                <a:lnTo>
                  <a:pt x="6" y="85"/>
                </a:lnTo>
                <a:lnTo>
                  <a:pt x="5" y="88"/>
                </a:lnTo>
                <a:lnTo>
                  <a:pt x="4" y="91"/>
                </a:lnTo>
                <a:lnTo>
                  <a:pt x="3" y="94"/>
                </a:lnTo>
                <a:lnTo>
                  <a:pt x="2" y="97"/>
                </a:lnTo>
                <a:lnTo>
                  <a:pt x="1" y="99"/>
                </a:lnTo>
                <a:lnTo>
                  <a:pt x="1" y="102"/>
                </a:lnTo>
                <a:lnTo>
                  <a:pt x="1" y="104"/>
                </a:lnTo>
                <a:lnTo>
                  <a:pt x="0" y="106"/>
                </a:lnTo>
                <a:lnTo>
                  <a:pt x="0" y="108"/>
                </a:lnTo>
                <a:lnTo>
                  <a:pt x="0" y="112"/>
                </a:lnTo>
                <a:lnTo>
                  <a:pt x="0" y="119"/>
                </a:lnTo>
                <a:lnTo>
                  <a:pt x="0" y="134"/>
                </a:lnTo>
                <a:lnTo>
                  <a:pt x="0" y="129"/>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13" name="SMARTPenAnnotation367"/>
          <p:cNvSpPr>
            <a:spLocks/>
          </p:cNvSpPr>
          <p:nvPr/>
        </p:nvSpPr>
        <p:spPr bwMode="auto">
          <a:xfrm>
            <a:off x="6054725" y="1554163"/>
            <a:ext cx="260350" cy="9525"/>
          </a:xfrm>
          <a:custGeom>
            <a:avLst/>
            <a:gdLst>
              <a:gd name="T0" fmla="*/ 0 w 164"/>
              <a:gd name="T1" fmla="*/ 7938 h 6"/>
              <a:gd name="T2" fmla="*/ 22225 w 164"/>
              <a:gd name="T3" fmla="*/ 7938 h 6"/>
              <a:gd name="T4" fmla="*/ 23812 w 164"/>
              <a:gd name="T5" fmla="*/ 7938 h 6"/>
              <a:gd name="T6" fmla="*/ 26988 w 164"/>
              <a:gd name="T7" fmla="*/ 6350 h 6"/>
              <a:gd name="T8" fmla="*/ 30163 w 164"/>
              <a:gd name="T9" fmla="*/ 3175 h 6"/>
              <a:gd name="T10" fmla="*/ 33337 w 164"/>
              <a:gd name="T11" fmla="*/ 3175 h 6"/>
              <a:gd name="T12" fmla="*/ 34925 w 164"/>
              <a:gd name="T13" fmla="*/ 1588 h 6"/>
              <a:gd name="T14" fmla="*/ 38100 w 164"/>
              <a:gd name="T15" fmla="*/ 1588 h 6"/>
              <a:gd name="T16" fmla="*/ 42862 w 164"/>
              <a:gd name="T17" fmla="*/ 0 h 6"/>
              <a:gd name="T18" fmla="*/ 47625 w 164"/>
              <a:gd name="T19" fmla="*/ 0 h 6"/>
              <a:gd name="T20" fmla="*/ 57150 w 164"/>
              <a:gd name="T21" fmla="*/ 0 h 6"/>
              <a:gd name="T22" fmla="*/ 68262 w 164"/>
              <a:gd name="T23" fmla="*/ 0 h 6"/>
              <a:gd name="T24" fmla="*/ 166687 w 164"/>
              <a:gd name="T25" fmla="*/ 0 h 6"/>
              <a:gd name="T26" fmla="*/ 171450 w 164"/>
              <a:gd name="T27" fmla="*/ 0 h 6"/>
              <a:gd name="T28" fmla="*/ 176212 w 164"/>
              <a:gd name="T29" fmla="*/ 1588 h 6"/>
              <a:gd name="T30" fmla="*/ 179387 w 164"/>
              <a:gd name="T31" fmla="*/ 4763 h 6"/>
              <a:gd name="T32" fmla="*/ 184150 w 164"/>
              <a:gd name="T33" fmla="*/ 6350 h 6"/>
              <a:gd name="T34" fmla="*/ 188912 w 164"/>
              <a:gd name="T35" fmla="*/ 6350 h 6"/>
              <a:gd name="T36" fmla="*/ 193675 w 164"/>
              <a:gd name="T37" fmla="*/ 7938 h 6"/>
              <a:gd name="T38" fmla="*/ 198437 w 164"/>
              <a:gd name="T39" fmla="*/ 7938 h 6"/>
              <a:gd name="T40" fmla="*/ 203200 w 164"/>
              <a:gd name="T41" fmla="*/ 7938 h 6"/>
              <a:gd name="T42" fmla="*/ 206375 w 164"/>
              <a:gd name="T43" fmla="*/ 7938 h 6"/>
              <a:gd name="T44" fmla="*/ 215900 w 164"/>
              <a:gd name="T45" fmla="*/ 7938 h 6"/>
              <a:gd name="T46" fmla="*/ 258763 w 164"/>
              <a:gd name="T47" fmla="*/ 7938 h 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64"/>
              <a:gd name="T73" fmla="*/ 0 h 6"/>
              <a:gd name="T74" fmla="*/ 164 w 164"/>
              <a:gd name="T75" fmla="*/ 6 h 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64" h="6">
                <a:moveTo>
                  <a:pt x="0" y="5"/>
                </a:moveTo>
                <a:lnTo>
                  <a:pt x="14" y="5"/>
                </a:lnTo>
                <a:lnTo>
                  <a:pt x="15" y="5"/>
                </a:lnTo>
                <a:lnTo>
                  <a:pt x="17" y="4"/>
                </a:lnTo>
                <a:lnTo>
                  <a:pt x="19" y="2"/>
                </a:lnTo>
                <a:lnTo>
                  <a:pt x="21" y="2"/>
                </a:lnTo>
                <a:lnTo>
                  <a:pt x="22" y="1"/>
                </a:lnTo>
                <a:lnTo>
                  <a:pt x="24" y="1"/>
                </a:lnTo>
                <a:lnTo>
                  <a:pt x="27" y="0"/>
                </a:lnTo>
                <a:lnTo>
                  <a:pt x="30" y="0"/>
                </a:lnTo>
                <a:lnTo>
                  <a:pt x="36" y="0"/>
                </a:lnTo>
                <a:lnTo>
                  <a:pt x="43" y="0"/>
                </a:lnTo>
                <a:lnTo>
                  <a:pt x="105" y="0"/>
                </a:lnTo>
                <a:lnTo>
                  <a:pt x="108" y="0"/>
                </a:lnTo>
                <a:lnTo>
                  <a:pt x="111" y="1"/>
                </a:lnTo>
                <a:lnTo>
                  <a:pt x="113" y="3"/>
                </a:lnTo>
                <a:lnTo>
                  <a:pt x="116" y="4"/>
                </a:lnTo>
                <a:lnTo>
                  <a:pt x="119" y="4"/>
                </a:lnTo>
                <a:lnTo>
                  <a:pt x="122" y="5"/>
                </a:lnTo>
                <a:lnTo>
                  <a:pt x="125" y="5"/>
                </a:lnTo>
                <a:lnTo>
                  <a:pt x="128" y="5"/>
                </a:lnTo>
                <a:lnTo>
                  <a:pt x="130" y="5"/>
                </a:lnTo>
                <a:lnTo>
                  <a:pt x="136" y="5"/>
                </a:lnTo>
                <a:lnTo>
                  <a:pt x="163" y="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14" name="SMARTPenAnnotation368"/>
          <p:cNvSpPr>
            <a:spLocks/>
          </p:cNvSpPr>
          <p:nvPr/>
        </p:nvSpPr>
        <p:spPr bwMode="auto">
          <a:xfrm>
            <a:off x="6108700" y="1633538"/>
            <a:ext cx="107950" cy="180975"/>
          </a:xfrm>
          <a:custGeom>
            <a:avLst/>
            <a:gdLst>
              <a:gd name="T0" fmla="*/ 7937 w 68"/>
              <a:gd name="T1" fmla="*/ 122238 h 114"/>
              <a:gd name="T2" fmla="*/ 4762 w 68"/>
              <a:gd name="T3" fmla="*/ 131763 h 114"/>
              <a:gd name="T4" fmla="*/ 1588 w 68"/>
              <a:gd name="T5" fmla="*/ 139700 h 114"/>
              <a:gd name="T6" fmla="*/ 0 w 68"/>
              <a:gd name="T7" fmla="*/ 146050 h 114"/>
              <a:gd name="T8" fmla="*/ 0 w 68"/>
              <a:gd name="T9" fmla="*/ 152400 h 114"/>
              <a:gd name="T10" fmla="*/ 0 w 68"/>
              <a:gd name="T11" fmla="*/ 161925 h 114"/>
              <a:gd name="T12" fmla="*/ 0 w 68"/>
              <a:gd name="T13" fmla="*/ 179388 h 114"/>
              <a:gd name="T14" fmla="*/ 0 w 68"/>
              <a:gd name="T15" fmla="*/ 103188 h 114"/>
              <a:gd name="T16" fmla="*/ 3175 w 68"/>
              <a:gd name="T17" fmla="*/ 96837 h 114"/>
              <a:gd name="T18" fmla="*/ 6350 w 68"/>
              <a:gd name="T19" fmla="*/ 90488 h 114"/>
              <a:gd name="T20" fmla="*/ 7937 w 68"/>
              <a:gd name="T21" fmla="*/ 82550 h 114"/>
              <a:gd name="T22" fmla="*/ 7937 w 68"/>
              <a:gd name="T23" fmla="*/ 73025 h 114"/>
              <a:gd name="T24" fmla="*/ 11112 w 68"/>
              <a:gd name="T25" fmla="*/ 65088 h 114"/>
              <a:gd name="T26" fmla="*/ 15875 w 68"/>
              <a:gd name="T27" fmla="*/ 58738 h 114"/>
              <a:gd name="T28" fmla="*/ 20637 w 68"/>
              <a:gd name="T29" fmla="*/ 50800 h 114"/>
              <a:gd name="T30" fmla="*/ 23812 w 68"/>
              <a:gd name="T31" fmla="*/ 46037 h 114"/>
              <a:gd name="T32" fmla="*/ 25400 w 68"/>
              <a:gd name="T33" fmla="*/ 39688 h 114"/>
              <a:gd name="T34" fmla="*/ 30162 w 68"/>
              <a:gd name="T35" fmla="*/ 33338 h 114"/>
              <a:gd name="T36" fmla="*/ 34925 w 68"/>
              <a:gd name="T37" fmla="*/ 30163 h 114"/>
              <a:gd name="T38" fmla="*/ 41275 w 68"/>
              <a:gd name="T39" fmla="*/ 26988 h 114"/>
              <a:gd name="T40" fmla="*/ 47625 w 68"/>
              <a:gd name="T41" fmla="*/ 23812 h 114"/>
              <a:gd name="T42" fmla="*/ 52388 w 68"/>
              <a:gd name="T43" fmla="*/ 20638 h 114"/>
              <a:gd name="T44" fmla="*/ 61912 w 68"/>
              <a:gd name="T45" fmla="*/ 19050 h 114"/>
              <a:gd name="T46" fmla="*/ 66675 w 68"/>
              <a:gd name="T47" fmla="*/ 23812 h 114"/>
              <a:gd name="T48" fmla="*/ 71437 w 68"/>
              <a:gd name="T49" fmla="*/ 25400 h 114"/>
              <a:gd name="T50" fmla="*/ 76200 w 68"/>
              <a:gd name="T51" fmla="*/ 26988 h 114"/>
              <a:gd name="T52" fmla="*/ 77787 w 68"/>
              <a:gd name="T53" fmla="*/ 31750 h 114"/>
              <a:gd name="T54" fmla="*/ 80962 w 68"/>
              <a:gd name="T55" fmla="*/ 36513 h 114"/>
              <a:gd name="T56" fmla="*/ 85725 w 68"/>
              <a:gd name="T57" fmla="*/ 42863 h 114"/>
              <a:gd name="T58" fmla="*/ 87312 w 68"/>
              <a:gd name="T59" fmla="*/ 47625 h 114"/>
              <a:gd name="T60" fmla="*/ 90487 w 68"/>
              <a:gd name="T61" fmla="*/ 57150 h 114"/>
              <a:gd name="T62" fmla="*/ 93662 w 68"/>
              <a:gd name="T63" fmla="*/ 66675 h 114"/>
              <a:gd name="T64" fmla="*/ 96837 w 68"/>
              <a:gd name="T65" fmla="*/ 73025 h 114"/>
              <a:gd name="T66" fmla="*/ 96837 w 68"/>
              <a:gd name="T67" fmla="*/ 82550 h 114"/>
              <a:gd name="T68" fmla="*/ 98425 w 68"/>
              <a:gd name="T69" fmla="*/ 92075 h 114"/>
              <a:gd name="T70" fmla="*/ 101600 w 68"/>
              <a:gd name="T71" fmla="*/ 100012 h 114"/>
              <a:gd name="T72" fmla="*/ 104775 w 68"/>
              <a:gd name="T73" fmla="*/ 106363 h 114"/>
              <a:gd name="T74" fmla="*/ 104775 w 68"/>
              <a:gd name="T75" fmla="*/ 112713 h 114"/>
              <a:gd name="T76" fmla="*/ 106363 w 68"/>
              <a:gd name="T77" fmla="*/ 119063 h 114"/>
              <a:gd name="T78" fmla="*/ 106363 w 68"/>
              <a:gd name="T79" fmla="*/ 138113 h 11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8"/>
              <a:gd name="T121" fmla="*/ 0 h 114"/>
              <a:gd name="T122" fmla="*/ 68 w 68"/>
              <a:gd name="T123" fmla="*/ 114 h 11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8" h="114">
                <a:moveTo>
                  <a:pt x="5" y="0"/>
                </a:moveTo>
                <a:lnTo>
                  <a:pt x="5" y="77"/>
                </a:lnTo>
                <a:lnTo>
                  <a:pt x="5" y="81"/>
                </a:lnTo>
                <a:lnTo>
                  <a:pt x="3" y="83"/>
                </a:lnTo>
                <a:lnTo>
                  <a:pt x="2" y="86"/>
                </a:lnTo>
                <a:lnTo>
                  <a:pt x="1" y="88"/>
                </a:lnTo>
                <a:lnTo>
                  <a:pt x="1" y="90"/>
                </a:lnTo>
                <a:lnTo>
                  <a:pt x="0" y="92"/>
                </a:lnTo>
                <a:lnTo>
                  <a:pt x="0" y="94"/>
                </a:lnTo>
                <a:lnTo>
                  <a:pt x="0" y="96"/>
                </a:lnTo>
                <a:lnTo>
                  <a:pt x="0" y="98"/>
                </a:lnTo>
                <a:lnTo>
                  <a:pt x="0" y="102"/>
                </a:lnTo>
                <a:lnTo>
                  <a:pt x="0" y="113"/>
                </a:lnTo>
                <a:lnTo>
                  <a:pt x="0" y="67"/>
                </a:lnTo>
                <a:lnTo>
                  <a:pt x="0" y="65"/>
                </a:lnTo>
                <a:lnTo>
                  <a:pt x="1" y="63"/>
                </a:lnTo>
                <a:lnTo>
                  <a:pt x="2" y="61"/>
                </a:lnTo>
                <a:lnTo>
                  <a:pt x="3" y="59"/>
                </a:lnTo>
                <a:lnTo>
                  <a:pt x="4" y="57"/>
                </a:lnTo>
                <a:lnTo>
                  <a:pt x="4" y="55"/>
                </a:lnTo>
                <a:lnTo>
                  <a:pt x="5" y="52"/>
                </a:lnTo>
                <a:lnTo>
                  <a:pt x="5" y="49"/>
                </a:lnTo>
                <a:lnTo>
                  <a:pt x="5" y="46"/>
                </a:lnTo>
                <a:lnTo>
                  <a:pt x="6" y="43"/>
                </a:lnTo>
                <a:lnTo>
                  <a:pt x="7" y="41"/>
                </a:lnTo>
                <a:lnTo>
                  <a:pt x="8" y="39"/>
                </a:lnTo>
                <a:lnTo>
                  <a:pt x="10" y="37"/>
                </a:lnTo>
                <a:lnTo>
                  <a:pt x="11" y="34"/>
                </a:lnTo>
                <a:lnTo>
                  <a:pt x="13" y="32"/>
                </a:lnTo>
                <a:lnTo>
                  <a:pt x="14" y="31"/>
                </a:lnTo>
                <a:lnTo>
                  <a:pt x="15" y="29"/>
                </a:lnTo>
                <a:lnTo>
                  <a:pt x="15" y="27"/>
                </a:lnTo>
                <a:lnTo>
                  <a:pt x="16" y="25"/>
                </a:lnTo>
                <a:lnTo>
                  <a:pt x="18" y="23"/>
                </a:lnTo>
                <a:lnTo>
                  <a:pt x="19" y="21"/>
                </a:lnTo>
                <a:lnTo>
                  <a:pt x="21" y="20"/>
                </a:lnTo>
                <a:lnTo>
                  <a:pt x="22" y="19"/>
                </a:lnTo>
                <a:lnTo>
                  <a:pt x="24" y="18"/>
                </a:lnTo>
                <a:lnTo>
                  <a:pt x="26" y="17"/>
                </a:lnTo>
                <a:lnTo>
                  <a:pt x="28" y="16"/>
                </a:lnTo>
                <a:lnTo>
                  <a:pt x="30" y="15"/>
                </a:lnTo>
                <a:lnTo>
                  <a:pt x="31" y="14"/>
                </a:lnTo>
                <a:lnTo>
                  <a:pt x="33" y="13"/>
                </a:lnTo>
                <a:lnTo>
                  <a:pt x="38" y="12"/>
                </a:lnTo>
                <a:lnTo>
                  <a:pt x="39" y="12"/>
                </a:lnTo>
                <a:lnTo>
                  <a:pt x="40" y="13"/>
                </a:lnTo>
                <a:lnTo>
                  <a:pt x="42" y="15"/>
                </a:lnTo>
                <a:lnTo>
                  <a:pt x="43" y="16"/>
                </a:lnTo>
                <a:lnTo>
                  <a:pt x="45" y="16"/>
                </a:lnTo>
                <a:lnTo>
                  <a:pt x="47" y="16"/>
                </a:lnTo>
                <a:lnTo>
                  <a:pt x="48" y="17"/>
                </a:lnTo>
                <a:lnTo>
                  <a:pt x="49" y="19"/>
                </a:lnTo>
                <a:lnTo>
                  <a:pt x="49" y="20"/>
                </a:lnTo>
                <a:lnTo>
                  <a:pt x="50" y="22"/>
                </a:lnTo>
                <a:lnTo>
                  <a:pt x="51" y="23"/>
                </a:lnTo>
                <a:lnTo>
                  <a:pt x="53" y="25"/>
                </a:lnTo>
                <a:lnTo>
                  <a:pt x="54" y="27"/>
                </a:lnTo>
                <a:lnTo>
                  <a:pt x="54" y="29"/>
                </a:lnTo>
                <a:lnTo>
                  <a:pt x="55" y="30"/>
                </a:lnTo>
                <a:lnTo>
                  <a:pt x="56" y="33"/>
                </a:lnTo>
                <a:lnTo>
                  <a:pt x="57" y="36"/>
                </a:lnTo>
                <a:lnTo>
                  <a:pt x="58" y="39"/>
                </a:lnTo>
                <a:lnTo>
                  <a:pt x="59" y="42"/>
                </a:lnTo>
                <a:lnTo>
                  <a:pt x="60" y="44"/>
                </a:lnTo>
                <a:lnTo>
                  <a:pt x="61" y="46"/>
                </a:lnTo>
                <a:lnTo>
                  <a:pt x="61" y="49"/>
                </a:lnTo>
                <a:lnTo>
                  <a:pt x="61" y="52"/>
                </a:lnTo>
                <a:lnTo>
                  <a:pt x="61" y="56"/>
                </a:lnTo>
                <a:lnTo>
                  <a:pt x="62" y="58"/>
                </a:lnTo>
                <a:lnTo>
                  <a:pt x="63" y="61"/>
                </a:lnTo>
                <a:lnTo>
                  <a:pt x="64" y="63"/>
                </a:lnTo>
                <a:lnTo>
                  <a:pt x="65" y="65"/>
                </a:lnTo>
                <a:lnTo>
                  <a:pt x="66" y="67"/>
                </a:lnTo>
                <a:lnTo>
                  <a:pt x="66" y="69"/>
                </a:lnTo>
                <a:lnTo>
                  <a:pt x="66" y="71"/>
                </a:lnTo>
                <a:lnTo>
                  <a:pt x="67" y="73"/>
                </a:lnTo>
                <a:lnTo>
                  <a:pt x="67" y="75"/>
                </a:lnTo>
                <a:lnTo>
                  <a:pt x="67" y="79"/>
                </a:lnTo>
                <a:lnTo>
                  <a:pt x="67" y="87"/>
                </a:lnTo>
                <a:lnTo>
                  <a:pt x="67" y="107"/>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15" name="SMARTPenAnnotation369"/>
          <p:cNvSpPr>
            <a:spLocks/>
          </p:cNvSpPr>
          <p:nvPr/>
        </p:nvSpPr>
        <p:spPr bwMode="auto">
          <a:xfrm>
            <a:off x="6269038" y="1785938"/>
            <a:ext cx="9525" cy="134937"/>
          </a:xfrm>
          <a:custGeom>
            <a:avLst/>
            <a:gdLst>
              <a:gd name="T0" fmla="*/ 7938 w 6"/>
              <a:gd name="T1" fmla="*/ 0 h 85"/>
              <a:gd name="T2" fmla="*/ 0 w 6"/>
              <a:gd name="T3" fmla="*/ 0 h 85"/>
              <a:gd name="T4" fmla="*/ 0 w 6"/>
              <a:gd name="T5" fmla="*/ 4762 h 85"/>
              <a:gd name="T6" fmla="*/ 0 w 6"/>
              <a:gd name="T7" fmla="*/ 6350 h 85"/>
              <a:gd name="T8" fmla="*/ 1588 w 6"/>
              <a:gd name="T9" fmla="*/ 6350 h 85"/>
              <a:gd name="T10" fmla="*/ 4763 w 6"/>
              <a:gd name="T11" fmla="*/ 7937 h 85"/>
              <a:gd name="T12" fmla="*/ 6350 w 6"/>
              <a:gd name="T13" fmla="*/ 9525 h 85"/>
              <a:gd name="T14" fmla="*/ 6350 w 6"/>
              <a:gd name="T15" fmla="*/ 11112 h 85"/>
              <a:gd name="T16" fmla="*/ 7938 w 6"/>
              <a:gd name="T17" fmla="*/ 12700 h 85"/>
              <a:gd name="T18" fmla="*/ 6350 w 6"/>
              <a:gd name="T19" fmla="*/ 15875 h 85"/>
              <a:gd name="T20" fmla="*/ 4763 w 6"/>
              <a:gd name="T21" fmla="*/ 19050 h 85"/>
              <a:gd name="T22" fmla="*/ 3175 w 6"/>
              <a:gd name="T23" fmla="*/ 20637 h 85"/>
              <a:gd name="T24" fmla="*/ 1588 w 6"/>
              <a:gd name="T25" fmla="*/ 23812 h 85"/>
              <a:gd name="T26" fmla="*/ 1588 w 6"/>
              <a:gd name="T27" fmla="*/ 26987 h 85"/>
              <a:gd name="T28" fmla="*/ 0 w 6"/>
              <a:gd name="T29" fmla="*/ 30162 h 85"/>
              <a:gd name="T30" fmla="*/ 0 w 6"/>
              <a:gd name="T31" fmla="*/ 33337 h 85"/>
              <a:gd name="T32" fmla="*/ 0 w 6"/>
              <a:gd name="T33" fmla="*/ 36512 h 85"/>
              <a:gd name="T34" fmla="*/ 0 w 6"/>
              <a:gd name="T35" fmla="*/ 38100 h 85"/>
              <a:gd name="T36" fmla="*/ 0 w 6"/>
              <a:gd name="T37" fmla="*/ 44450 h 85"/>
              <a:gd name="T38" fmla="*/ 0 w 6"/>
              <a:gd name="T39" fmla="*/ 47625 h 85"/>
              <a:gd name="T40" fmla="*/ 0 w 6"/>
              <a:gd name="T41" fmla="*/ 52387 h 85"/>
              <a:gd name="T42" fmla="*/ 1588 w 6"/>
              <a:gd name="T43" fmla="*/ 55562 h 85"/>
              <a:gd name="T44" fmla="*/ 4763 w 6"/>
              <a:gd name="T45" fmla="*/ 61912 h 85"/>
              <a:gd name="T46" fmla="*/ 4763 w 6"/>
              <a:gd name="T47" fmla="*/ 65087 h 85"/>
              <a:gd name="T48" fmla="*/ 4763 w 6"/>
              <a:gd name="T49" fmla="*/ 69850 h 85"/>
              <a:gd name="T50" fmla="*/ 3175 w 6"/>
              <a:gd name="T51" fmla="*/ 73025 h 85"/>
              <a:gd name="T52" fmla="*/ 3175 w 6"/>
              <a:gd name="T53" fmla="*/ 76200 h 85"/>
              <a:gd name="T54" fmla="*/ 3175 w 6"/>
              <a:gd name="T55" fmla="*/ 79375 h 85"/>
              <a:gd name="T56" fmla="*/ 4763 w 6"/>
              <a:gd name="T57" fmla="*/ 82550 h 85"/>
              <a:gd name="T58" fmla="*/ 6350 w 6"/>
              <a:gd name="T59" fmla="*/ 85725 h 85"/>
              <a:gd name="T60" fmla="*/ 6350 w 6"/>
              <a:gd name="T61" fmla="*/ 88900 h 85"/>
              <a:gd name="T62" fmla="*/ 7938 w 6"/>
              <a:gd name="T63" fmla="*/ 92075 h 85"/>
              <a:gd name="T64" fmla="*/ 7938 w 6"/>
              <a:gd name="T65" fmla="*/ 95250 h 85"/>
              <a:gd name="T66" fmla="*/ 7938 w 6"/>
              <a:gd name="T67" fmla="*/ 98425 h 85"/>
              <a:gd name="T68" fmla="*/ 7938 w 6"/>
              <a:gd name="T69" fmla="*/ 101600 h 85"/>
              <a:gd name="T70" fmla="*/ 7938 w 6"/>
              <a:gd name="T71" fmla="*/ 106362 h 85"/>
              <a:gd name="T72" fmla="*/ 7938 w 6"/>
              <a:gd name="T73" fmla="*/ 109537 h 85"/>
              <a:gd name="T74" fmla="*/ 7938 w 6"/>
              <a:gd name="T75" fmla="*/ 112712 h 85"/>
              <a:gd name="T76" fmla="*/ 6350 w 6"/>
              <a:gd name="T77" fmla="*/ 112712 h 85"/>
              <a:gd name="T78" fmla="*/ 3175 w 6"/>
              <a:gd name="T79" fmla="*/ 114300 h 85"/>
              <a:gd name="T80" fmla="*/ 3175 w 6"/>
              <a:gd name="T81" fmla="*/ 115887 h 85"/>
              <a:gd name="T82" fmla="*/ 4763 w 6"/>
              <a:gd name="T83" fmla="*/ 117475 h 85"/>
              <a:gd name="T84" fmla="*/ 7938 w 6"/>
              <a:gd name="T85" fmla="*/ 123825 h 85"/>
              <a:gd name="T86" fmla="*/ 7938 w 6"/>
              <a:gd name="T87" fmla="*/ 127000 h 85"/>
              <a:gd name="T88" fmla="*/ 7938 w 6"/>
              <a:gd name="T89" fmla="*/ 133350 h 85"/>
              <a:gd name="T90" fmla="*/ 7938 w 6"/>
              <a:gd name="T91" fmla="*/ 133350 h 85"/>
              <a:gd name="T92" fmla="*/ 6350 w 6"/>
              <a:gd name="T93" fmla="*/ 133350 h 85"/>
              <a:gd name="T94" fmla="*/ 0 w 6"/>
              <a:gd name="T95" fmla="*/ 133350 h 85"/>
              <a:gd name="T96" fmla="*/ 0 w 6"/>
              <a:gd name="T97" fmla="*/ 131762 h 85"/>
              <a:gd name="T98" fmla="*/ 0 w 6"/>
              <a:gd name="T99" fmla="*/ 128587 h 85"/>
              <a:gd name="T100" fmla="*/ 0 w 6"/>
              <a:gd name="T101" fmla="*/ 128587 h 85"/>
              <a:gd name="T102" fmla="*/ 1588 w 6"/>
              <a:gd name="T103" fmla="*/ 127000 h 85"/>
              <a:gd name="T104" fmla="*/ 7938 w 6"/>
              <a:gd name="T105" fmla="*/ 125412 h 8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
              <a:gd name="T160" fmla="*/ 0 h 85"/>
              <a:gd name="T161" fmla="*/ 6 w 6"/>
              <a:gd name="T162" fmla="*/ 85 h 8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 h="85">
                <a:moveTo>
                  <a:pt x="5" y="0"/>
                </a:moveTo>
                <a:lnTo>
                  <a:pt x="0" y="0"/>
                </a:lnTo>
                <a:lnTo>
                  <a:pt x="0" y="3"/>
                </a:lnTo>
                <a:lnTo>
                  <a:pt x="0" y="4"/>
                </a:lnTo>
                <a:lnTo>
                  <a:pt x="1" y="4"/>
                </a:lnTo>
                <a:lnTo>
                  <a:pt x="3" y="5"/>
                </a:lnTo>
                <a:lnTo>
                  <a:pt x="4" y="6"/>
                </a:lnTo>
                <a:lnTo>
                  <a:pt x="4" y="7"/>
                </a:lnTo>
                <a:lnTo>
                  <a:pt x="5" y="8"/>
                </a:lnTo>
                <a:lnTo>
                  <a:pt x="4" y="10"/>
                </a:lnTo>
                <a:lnTo>
                  <a:pt x="3" y="12"/>
                </a:lnTo>
                <a:lnTo>
                  <a:pt x="2" y="13"/>
                </a:lnTo>
                <a:lnTo>
                  <a:pt x="1" y="15"/>
                </a:lnTo>
                <a:lnTo>
                  <a:pt x="1" y="17"/>
                </a:lnTo>
                <a:lnTo>
                  <a:pt x="0" y="19"/>
                </a:lnTo>
                <a:lnTo>
                  <a:pt x="0" y="21"/>
                </a:lnTo>
                <a:lnTo>
                  <a:pt x="0" y="23"/>
                </a:lnTo>
                <a:lnTo>
                  <a:pt x="0" y="24"/>
                </a:lnTo>
                <a:lnTo>
                  <a:pt x="0" y="28"/>
                </a:lnTo>
                <a:lnTo>
                  <a:pt x="0" y="30"/>
                </a:lnTo>
                <a:lnTo>
                  <a:pt x="0" y="33"/>
                </a:lnTo>
                <a:lnTo>
                  <a:pt x="1" y="35"/>
                </a:lnTo>
                <a:lnTo>
                  <a:pt x="3" y="39"/>
                </a:lnTo>
                <a:lnTo>
                  <a:pt x="3" y="41"/>
                </a:lnTo>
                <a:lnTo>
                  <a:pt x="3" y="44"/>
                </a:lnTo>
                <a:lnTo>
                  <a:pt x="2" y="46"/>
                </a:lnTo>
                <a:lnTo>
                  <a:pt x="2" y="48"/>
                </a:lnTo>
                <a:lnTo>
                  <a:pt x="2" y="50"/>
                </a:lnTo>
                <a:lnTo>
                  <a:pt x="3" y="52"/>
                </a:lnTo>
                <a:lnTo>
                  <a:pt x="4" y="54"/>
                </a:lnTo>
                <a:lnTo>
                  <a:pt x="4" y="56"/>
                </a:lnTo>
                <a:lnTo>
                  <a:pt x="5" y="58"/>
                </a:lnTo>
                <a:lnTo>
                  <a:pt x="5" y="60"/>
                </a:lnTo>
                <a:lnTo>
                  <a:pt x="5" y="62"/>
                </a:lnTo>
                <a:lnTo>
                  <a:pt x="5" y="64"/>
                </a:lnTo>
                <a:lnTo>
                  <a:pt x="5" y="67"/>
                </a:lnTo>
                <a:lnTo>
                  <a:pt x="5" y="69"/>
                </a:lnTo>
                <a:lnTo>
                  <a:pt x="5" y="71"/>
                </a:lnTo>
                <a:lnTo>
                  <a:pt x="4" y="71"/>
                </a:lnTo>
                <a:lnTo>
                  <a:pt x="2" y="72"/>
                </a:lnTo>
                <a:lnTo>
                  <a:pt x="2" y="73"/>
                </a:lnTo>
                <a:lnTo>
                  <a:pt x="3" y="74"/>
                </a:lnTo>
                <a:lnTo>
                  <a:pt x="5" y="78"/>
                </a:lnTo>
                <a:lnTo>
                  <a:pt x="5" y="80"/>
                </a:lnTo>
                <a:lnTo>
                  <a:pt x="5" y="84"/>
                </a:lnTo>
                <a:lnTo>
                  <a:pt x="4" y="84"/>
                </a:lnTo>
                <a:lnTo>
                  <a:pt x="0" y="84"/>
                </a:lnTo>
                <a:lnTo>
                  <a:pt x="0" y="83"/>
                </a:lnTo>
                <a:lnTo>
                  <a:pt x="0" y="81"/>
                </a:lnTo>
                <a:lnTo>
                  <a:pt x="1" y="80"/>
                </a:lnTo>
                <a:lnTo>
                  <a:pt x="5" y="79"/>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16" name="SMARTPenAnnotation370"/>
          <p:cNvSpPr>
            <a:spLocks/>
          </p:cNvSpPr>
          <p:nvPr/>
        </p:nvSpPr>
        <p:spPr bwMode="auto">
          <a:xfrm>
            <a:off x="6491288" y="1473200"/>
            <a:ext cx="11112" cy="188913"/>
          </a:xfrm>
          <a:custGeom>
            <a:avLst/>
            <a:gdLst>
              <a:gd name="T0" fmla="*/ 0 w 7"/>
              <a:gd name="T1" fmla="*/ 0 h 119"/>
              <a:gd name="T2" fmla="*/ 0 w 7"/>
              <a:gd name="T3" fmla="*/ 4763 h 119"/>
              <a:gd name="T4" fmla="*/ 1587 w 7"/>
              <a:gd name="T5" fmla="*/ 7938 h 119"/>
              <a:gd name="T6" fmla="*/ 3175 w 7"/>
              <a:gd name="T7" fmla="*/ 9525 h 119"/>
              <a:gd name="T8" fmla="*/ 4762 w 7"/>
              <a:gd name="T9" fmla="*/ 12700 h 119"/>
              <a:gd name="T10" fmla="*/ 6350 w 7"/>
              <a:gd name="T11" fmla="*/ 15875 h 119"/>
              <a:gd name="T12" fmla="*/ 7937 w 7"/>
              <a:gd name="T13" fmla="*/ 19050 h 119"/>
              <a:gd name="T14" fmla="*/ 7937 w 7"/>
              <a:gd name="T15" fmla="*/ 20638 h 119"/>
              <a:gd name="T16" fmla="*/ 7937 w 7"/>
              <a:gd name="T17" fmla="*/ 23813 h 119"/>
              <a:gd name="T18" fmla="*/ 9525 w 7"/>
              <a:gd name="T19" fmla="*/ 26988 h 119"/>
              <a:gd name="T20" fmla="*/ 9525 w 7"/>
              <a:gd name="T21" fmla="*/ 30163 h 119"/>
              <a:gd name="T22" fmla="*/ 9525 w 7"/>
              <a:gd name="T23" fmla="*/ 38100 h 119"/>
              <a:gd name="T24" fmla="*/ 9525 w 7"/>
              <a:gd name="T25" fmla="*/ 95250 h 119"/>
              <a:gd name="T26" fmla="*/ 7937 w 7"/>
              <a:gd name="T27" fmla="*/ 101600 h 119"/>
              <a:gd name="T28" fmla="*/ 6350 w 7"/>
              <a:gd name="T29" fmla="*/ 107950 h 119"/>
              <a:gd name="T30" fmla="*/ 4762 w 7"/>
              <a:gd name="T31" fmla="*/ 112713 h 119"/>
              <a:gd name="T32" fmla="*/ 3175 w 7"/>
              <a:gd name="T33" fmla="*/ 119063 h 119"/>
              <a:gd name="T34" fmla="*/ 3175 w 7"/>
              <a:gd name="T35" fmla="*/ 122238 h 119"/>
              <a:gd name="T36" fmla="*/ 1587 w 7"/>
              <a:gd name="T37" fmla="*/ 127000 h 119"/>
              <a:gd name="T38" fmla="*/ 1587 w 7"/>
              <a:gd name="T39" fmla="*/ 130175 h 119"/>
              <a:gd name="T40" fmla="*/ 1587 w 7"/>
              <a:gd name="T41" fmla="*/ 133350 h 119"/>
              <a:gd name="T42" fmla="*/ 1587 w 7"/>
              <a:gd name="T43" fmla="*/ 136525 h 119"/>
              <a:gd name="T44" fmla="*/ 0 w 7"/>
              <a:gd name="T45" fmla="*/ 146050 h 119"/>
              <a:gd name="T46" fmla="*/ 0 w 7"/>
              <a:gd name="T47" fmla="*/ 182563 h 119"/>
              <a:gd name="T48" fmla="*/ 1587 w 7"/>
              <a:gd name="T49" fmla="*/ 184150 h 119"/>
              <a:gd name="T50" fmla="*/ 3175 w 7"/>
              <a:gd name="T51" fmla="*/ 185738 h 119"/>
              <a:gd name="T52" fmla="*/ 9525 w 7"/>
              <a:gd name="T53" fmla="*/ 187325 h 11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
              <a:gd name="T82" fmla="*/ 0 h 119"/>
              <a:gd name="T83" fmla="*/ 7 w 7"/>
              <a:gd name="T84" fmla="*/ 119 h 11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 h="119">
                <a:moveTo>
                  <a:pt x="0" y="0"/>
                </a:moveTo>
                <a:lnTo>
                  <a:pt x="0" y="3"/>
                </a:lnTo>
                <a:lnTo>
                  <a:pt x="1" y="5"/>
                </a:lnTo>
                <a:lnTo>
                  <a:pt x="2" y="6"/>
                </a:lnTo>
                <a:lnTo>
                  <a:pt x="3" y="8"/>
                </a:lnTo>
                <a:lnTo>
                  <a:pt x="4" y="10"/>
                </a:lnTo>
                <a:lnTo>
                  <a:pt x="5" y="12"/>
                </a:lnTo>
                <a:lnTo>
                  <a:pt x="5" y="13"/>
                </a:lnTo>
                <a:lnTo>
                  <a:pt x="5" y="15"/>
                </a:lnTo>
                <a:lnTo>
                  <a:pt x="6" y="17"/>
                </a:lnTo>
                <a:lnTo>
                  <a:pt x="6" y="19"/>
                </a:lnTo>
                <a:lnTo>
                  <a:pt x="6" y="24"/>
                </a:lnTo>
                <a:lnTo>
                  <a:pt x="6" y="60"/>
                </a:lnTo>
                <a:lnTo>
                  <a:pt x="5" y="64"/>
                </a:lnTo>
                <a:lnTo>
                  <a:pt x="4" y="68"/>
                </a:lnTo>
                <a:lnTo>
                  <a:pt x="3" y="71"/>
                </a:lnTo>
                <a:lnTo>
                  <a:pt x="2" y="75"/>
                </a:lnTo>
                <a:lnTo>
                  <a:pt x="2" y="77"/>
                </a:lnTo>
                <a:lnTo>
                  <a:pt x="1" y="80"/>
                </a:lnTo>
                <a:lnTo>
                  <a:pt x="1" y="82"/>
                </a:lnTo>
                <a:lnTo>
                  <a:pt x="1" y="84"/>
                </a:lnTo>
                <a:lnTo>
                  <a:pt x="1" y="86"/>
                </a:lnTo>
                <a:lnTo>
                  <a:pt x="0" y="92"/>
                </a:lnTo>
                <a:lnTo>
                  <a:pt x="0" y="115"/>
                </a:lnTo>
                <a:lnTo>
                  <a:pt x="1" y="116"/>
                </a:lnTo>
                <a:lnTo>
                  <a:pt x="2" y="117"/>
                </a:lnTo>
                <a:lnTo>
                  <a:pt x="6" y="118"/>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17" name="SMARTPenAnnotation371"/>
          <p:cNvSpPr>
            <a:spLocks/>
          </p:cNvSpPr>
          <p:nvPr/>
        </p:nvSpPr>
        <p:spPr bwMode="auto">
          <a:xfrm>
            <a:off x="6411913" y="1554163"/>
            <a:ext cx="152400" cy="19050"/>
          </a:xfrm>
          <a:custGeom>
            <a:avLst/>
            <a:gdLst>
              <a:gd name="T0" fmla="*/ 0 w 96"/>
              <a:gd name="T1" fmla="*/ 17463 h 12"/>
              <a:gd name="T2" fmla="*/ 0 w 96"/>
              <a:gd name="T3" fmla="*/ 12700 h 12"/>
              <a:gd name="T4" fmla="*/ 0 w 96"/>
              <a:gd name="T5" fmla="*/ 11112 h 12"/>
              <a:gd name="T6" fmla="*/ 1588 w 96"/>
              <a:gd name="T7" fmla="*/ 11112 h 12"/>
              <a:gd name="T8" fmla="*/ 7938 w 96"/>
              <a:gd name="T9" fmla="*/ 9525 h 12"/>
              <a:gd name="T10" fmla="*/ 11112 w 96"/>
              <a:gd name="T11" fmla="*/ 7938 h 12"/>
              <a:gd name="T12" fmla="*/ 15875 w 96"/>
              <a:gd name="T13" fmla="*/ 7938 h 12"/>
              <a:gd name="T14" fmla="*/ 55563 w 96"/>
              <a:gd name="T15" fmla="*/ 7938 h 12"/>
              <a:gd name="T16" fmla="*/ 58738 w 96"/>
              <a:gd name="T17" fmla="*/ 7938 h 12"/>
              <a:gd name="T18" fmla="*/ 63500 w 96"/>
              <a:gd name="T19" fmla="*/ 6350 h 12"/>
              <a:gd name="T20" fmla="*/ 69850 w 96"/>
              <a:gd name="T21" fmla="*/ 3175 h 12"/>
              <a:gd name="T22" fmla="*/ 74613 w 96"/>
              <a:gd name="T23" fmla="*/ 3175 h 12"/>
              <a:gd name="T24" fmla="*/ 77787 w 96"/>
              <a:gd name="T25" fmla="*/ 1588 h 12"/>
              <a:gd name="T26" fmla="*/ 80962 w 96"/>
              <a:gd name="T27" fmla="*/ 1588 h 12"/>
              <a:gd name="T28" fmla="*/ 85725 w 96"/>
              <a:gd name="T29" fmla="*/ 0 h 12"/>
              <a:gd name="T30" fmla="*/ 90487 w 96"/>
              <a:gd name="T31" fmla="*/ 0 h 12"/>
              <a:gd name="T32" fmla="*/ 100012 w 96"/>
              <a:gd name="T33" fmla="*/ 0 h 12"/>
              <a:gd name="T34" fmla="*/ 114300 w 96"/>
              <a:gd name="T35" fmla="*/ 0 h 12"/>
              <a:gd name="T36" fmla="*/ 150813 w 96"/>
              <a:gd name="T37" fmla="*/ 0 h 1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12"/>
              <a:gd name="T59" fmla="*/ 96 w 96"/>
              <a:gd name="T60" fmla="*/ 12 h 1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12">
                <a:moveTo>
                  <a:pt x="0" y="11"/>
                </a:moveTo>
                <a:lnTo>
                  <a:pt x="0" y="8"/>
                </a:lnTo>
                <a:lnTo>
                  <a:pt x="0" y="7"/>
                </a:lnTo>
                <a:lnTo>
                  <a:pt x="1" y="7"/>
                </a:lnTo>
                <a:lnTo>
                  <a:pt x="5" y="6"/>
                </a:lnTo>
                <a:lnTo>
                  <a:pt x="7" y="5"/>
                </a:lnTo>
                <a:lnTo>
                  <a:pt x="10" y="5"/>
                </a:lnTo>
                <a:lnTo>
                  <a:pt x="35" y="5"/>
                </a:lnTo>
                <a:lnTo>
                  <a:pt x="37" y="5"/>
                </a:lnTo>
                <a:lnTo>
                  <a:pt x="40" y="4"/>
                </a:lnTo>
                <a:lnTo>
                  <a:pt x="44" y="2"/>
                </a:lnTo>
                <a:lnTo>
                  <a:pt x="47" y="2"/>
                </a:lnTo>
                <a:lnTo>
                  <a:pt x="49" y="1"/>
                </a:lnTo>
                <a:lnTo>
                  <a:pt x="51" y="1"/>
                </a:lnTo>
                <a:lnTo>
                  <a:pt x="54" y="0"/>
                </a:lnTo>
                <a:lnTo>
                  <a:pt x="57" y="0"/>
                </a:lnTo>
                <a:lnTo>
                  <a:pt x="63" y="0"/>
                </a:lnTo>
                <a:lnTo>
                  <a:pt x="72" y="0"/>
                </a:lnTo>
                <a:lnTo>
                  <a:pt x="95" y="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18" name="SMARTPenAnnotation372"/>
          <p:cNvSpPr>
            <a:spLocks/>
          </p:cNvSpPr>
          <p:nvPr/>
        </p:nvSpPr>
        <p:spPr bwMode="auto">
          <a:xfrm>
            <a:off x="6823075" y="1303338"/>
            <a:ext cx="19050" cy="242887"/>
          </a:xfrm>
          <a:custGeom>
            <a:avLst/>
            <a:gdLst>
              <a:gd name="T0" fmla="*/ 0 w 12"/>
              <a:gd name="T1" fmla="*/ 0 h 153"/>
              <a:gd name="T2" fmla="*/ 0 w 12"/>
              <a:gd name="T3" fmla="*/ 9525 h 153"/>
              <a:gd name="T4" fmla="*/ 0 w 12"/>
              <a:gd name="T5" fmla="*/ 9525 h 153"/>
              <a:gd name="T6" fmla="*/ 3175 w 12"/>
              <a:gd name="T7" fmla="*/ 14287 h 153"/>
              <a:gd name="T8" fmla="*/ 4763 w 12"/>
              <a:gd name="T9" fmla="*/ 15875 h 153"/>
              <a:gd name="T10" fmla="*/ 6350 w 12"/>
              <a:gd name="T11" fmla="*/ 19050 h 153"/>
              <a:gd name="T12" fmla="*/ 6350 w 12"/>
              <a:gd name="T13" fmla="*/ 22225 h 153"/>
              <a:gd name="T14" fmla="*/ 7938 w 12"/>
              <a:gd name="T15" fmla="*/ 25400 h 153"/>
              <a:gd name="T16" fmla="*/ 7938 w 12"/>
              <a:gd name="T17" fmla="*/ 30162 h 153"/>
              <a:gd name="T18" fmla="*/ 7938 w 12"/>
              <a:gd name="T19" fmla="*/ 39687 h 153"/>
              <a:gd name="T20" fmla="*/ 7938 w 12"/>
              <a:gd name="T21" fmla="*/ 46037 h 153"/>
              <a:gd name="T22" fmla="*/ 9525 w 12"/>
              <a:gd name="T23" fmla="*/ 50800 h 153"/>
              <a:gd name="T24" fmla="*/ 11112 w 12"/>
              <a:gd name="T25" fmla="*/ 55562 h 153"/>
              <a:gd name="T26" fmla="*/ 12700 w 12"/>
              <a:gd name="T27" fmla="*/ 61912 h 153"/>
              <a:gd name="T28" fmla="*/ 14288 w 12"/>
              <a:gd name="T29" fmla="*/ 66675 h 153"/>
              <a:gd name="T30" fmla="*/ 15875 w 12"/>
              <a:gd name="T31" fmla="*/ 73025 h 153"/>
              <a:gd name="T32" fmla="*/ 15875 w 12"/>
              <a:gd name="T33" fmla="*/ 77787 h 153"/>
              <a:gd name="T34" fmla="*/ 15875 w 12"/>
              <a:gd name="T35" fmla="*/ 85725 h 153"/>
              <a:gd name="T36" fmla="*/ 17463 w 12"/>
              <a:gd name="T37" fmla="*/ 100012 h 153"/>
              <a:gd name="T38" fmla="*/ 17463 w 12"/>
              <a:gd name="T39" fmla="*/ 122237 h 153"/>
              <a:gd name="T40" fmla="*/ 17463 w 12"/>
              <a:gd name="T41" fmla="*/ 131762 h 153"/>
              <a:gd name="T42" fmla="*/ 15875 w 12"/>
              <a:gd name="T43" fmla="*/ 138112 h 153"/>
              <a:gd name="T44" fmla="*/ 14288 w 12"/>
              <a:gd name="T45" fmla="*/ 142875 h 153"/>
              <a:gd name="T46" fmla="*/ 12700 w 12"/>
              <a:gd name="T47" fmla="*/ 149225 h 153"/>
              <a:gd name="T48" fmla="*/ 11112 w 12"/>
              <a:gd name="T49" fmla="*/ 153987 h 153"/>
              <a:gd name="T50" fmla="*/ 9525 w 12"/>
              <a:gd name="T51" fmla="*/ 158750 h 153"/>
              <a:gd name="T52" fmla="*/ 9525 w 12"/>
              <a:gd name="T53" fmla="*/ 161925 h 153"/>
              <a:gd name="T54" fmla="*/ 9525 w 12"/>
              <a:gd name="T55" fmla="*/ 166687 h 153"/>
              <a:gd name="T56" fmla="*/ 7938 w 12"/>
              <a:gd name="T57" fmla="*/ 171450 h 153"/>
              <a:gd name="T58" fmla="*/ 7938 w 12"/>
              <a:gd name="T59" fmla="*/ 177800 h 153"/>
              <a:gd name="T60" fmla="*/ 9525 w 12"/>
              <a:gd name="T61" fmla="*/ 182562 h 153"/>
              <a:gd name="T62" fmla="*/ 11112 w 12"/>
              <a:gd name="T63" fmla="*/ 185737 h 153"/>
              <a:gd name="T64" fmla="*/ 12700 w 12"/>
              <a:gd name="T65" fmla="*/ 188912 h 153"/>
              <a:gd name="T66" fmla="*/ 14288 w 12"/>
              <a:gd name="T67" fmla="*/ 193675 h 153"/>
              <a:gd name="T68" fmla="*/ 15875 w 12"/>
              <a:gd name="T69" fmla="*/ 196850 h 153"/>
              <a:gd name="T70" fmla="*/ 15875 w 12"/>
              <a:gd name="T71" fmla="*/ 200025 h 153"/>
              <a:gd name="T72" fmla="*/ 15875 w 12"/>
              <a:gd name="T73" fmla="*/ 203200 h 153"/>
              <a:gd name="T74" fmla="*/ 17463 w 12"/>
              <a:gd name="T75" fmla="*/ 207962 h 153"/>
              <a:gd name="T76" fmla="*/ 17463 w 12"/>
              <a:gd name="T77" fmla="*/ 214312 h 153"/>
              <a:gd name="T78" fmla="*/ 17463 w 12"/>
              <a:gd name="T79" fmla="*/ 241300 h 15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
              <a:gd name="T121" fmla="*/ 0 h 153"/>
              <a:gd name="T122" fmla="*/ 12 w 12"/>
              <a:gd name="T123" fmla="*/ 153 h 15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 h="153">
                <a:moveTo>
                  <a:pt x="0" y="0"/>
                </a:moveTo>
                <a:lnTo>
                  <a:pt x="0" y="6"/>
                </a:lnTo>
                <a:lnTo>
                  <a:pt x="2" y="9"/>
                </a:lnTo>
                <a:lnTo>
                  <a:pt x="3" y="10"/>
                </a:lnTo>
                <a:lnTo>
                  <a:pt x="4" y="12"/>
                </a:lnTo>
                <a:lnTo>
                  <a:pt x="4" y="14"/>
                </a:lnTo>
                <a:lnTo>
                  <a:pt x="5" y="16"/>
                </a:lnTo>
                <a:lnTo>
                  <a:pt x="5" y="19"/>
                </a:lnTo>
                <a:lnTo>
                  <a:pt x="5" y="25"/>
                </a:lnTo>
                <a:lnTo>
                  <a:pt x="5" y="29"/>
                </a:lnTo>
                <a:lnTo>
                  <a:pt x="6" y="32"/>
                </a:lnTo>
                <a:lnTo>
                  <a:pt x="7" y="35"/>
                </a:lnTo>
                <a:lnTo>
                  <a:pt x="8" y="39"/>
                </a:lnTo>
                <a:lnTo>
                  <a:pt x="9" y="42"/>
                </a:lnTo>
                <a:lnTo>
                  <a:pt x="10" y="46"/>
                </a:lnTo>
                <a:lnTo>
                  <a:pt x="10" y="49"/>
                </a:lnTo>
                <a:lnTo>
                  <a:pt x="10" y="54"/>
                </a:lnTo>
                <a:lnTo>
                  <a:pt x="11" y="63"/>
                </a:lnTo>
                <a:lnTo>
                  <a:pt x="11" y="77"/>
                </a:lnTo>
                <a:lnTo>
                  <a:pt x="11" y="83"/>
                </a:lnTo>
                <a:lnTo>
                  <a:pt x="10" y="87"/>
                </a:lnTo>
                <a:lnTo>
                  <a:pt x="9" y="90"/>
                </a:lnTo>
                <a:lnTo>
                  <a:pt x="8" y="94"/>
                </a:lnTo>
                <a:lnTo>
                  <a:pt x="7" y="97"/>
                </a:lnTo>
                <a:lnTo>
                  <a:pt x="6" y="100"/>
                </a:lnTo>
                <a:lnTo>
                  <a:pt x="6" y="102"/>
                </a:lnTo>
                <a:lnTo>
                  <a:pt x="6" y="105"/>
                </a:lnTo>
                <a:lnTo>
                  <a:pt x="5" y="108"/>
                </a:lnTo>
                <a:lnTo>
                  <a:pt x="5" y="112"/>
                </a:lnTo>
                <a:lnTo>
                  <a:pt x="6" y="115"/>
                </a:lnTo>
                <a:lnTo>
                  <a:pt x="7" y="117"/>
                </a:lnTo>
                <a:lnTo>
                  <a:pt x="8" y="119"/>
                </a:lnTo>
                <a:lnTo>
                  <a:pt x="9" y="122"/>
                </a:lnTo>
                <a:lnTo>
                  <a:pt x="10" y="124"/>
                </a:lnTo>
                <a:lnTo>
                  <a:pt x="10" y="126"/>
                </a:lnTo>
                <a:lnTo>
                  <a:pt x="10" y="128"/>
                </a:lnTo>
                <a:lnTo>
                  <a:pt x="11" y="131"/>
                </a:lnTo>
                <a:lnTo>
                  <a:pt x="11" y="135"/>
                </a:lnTo>
                <a:lnTo>
                  <a:pt x="11" y="15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19" name="SMARTPenAnnotation373"/>
          <p:cNvSpPr>
            <a:spLocks/>
          </p:cNvSpPr>
          <p:nvPr/>
        </p:nvSpPr>
        <p:spPr bwMode="auto">
          <a:xfrm>
            <a:off x="6705600" y="1544638"/>
            <a:ext cx="207963" cy="11112"/>
          </a:xfrm>
          <a:custGeom>
            <a:avLst/>
            <a:gdLst>
              <a:gd name="T0" fmla="*/ 9525 w 131"/>
              <a:gd name="T1" fmla="*/ 0 h 7"/>
              <a:gd name="T2" fmla="*/ 0 w 131"/>
              <a:gd name="T3" fmla="*/ 0 h 7"/>
              <a:gd name="T4" fmla="*/ 4763 w 131"/>
              <a:gd name="T5" fmla="*/ 0 h 7"/>
              <a:gd name="T6" fmla="*/ 6350 w 131"/>
              <a:gd name="T7" fmla="*/ 1587 h 7"/>
              <a:gd name="T8" fmla="*/ 7938 w 131"/>
              <a:gd name="T9" fmla="*/ 3175 h 7"/>
              <a:gd name="T10" fmla="*/ 9525 w 131"/>
              <a:gd name="T11" fmla="*/ 7937 h 7"/>
              <a:gd name="T12" fmla="*/ 9525 w 131"/>
              <a:gd name="T13" fmla="*/ 7937 h 7"/>
              <a:gd name="T14" fmla="*/ 12700 w 131"/>
              <a:gd name="T15" fmla="*/ 7937 h 7"/>
              <a:gd name="T16" fmla="*/ 14288 w 131"/>
              <a:gd name="T17" fmla="*/ 9525 h 7"/>
              <a:gd name="T18" fmla="*/ 19050 w 131"/>
              <a:gd name="T19" fmla="*/ 9525 h 7"/>
              <a:gd name="T20" fmla="*/ 22225 w 131"/>
              <a:gd name="T21" fmla="*/ 9525 h 7"/>
              <a:gd name="T22" fmla="*/ 25400 w 131"/>
              <a:gd name="T23" fmla="*/ 7937 h 7"/>
              <a:gd name="T24" fmla="*/ 30163 w 131"/>
              <a:gd name="T25" fmla="*/ 6350 h 7"/>
              <a:gd name="T26" fmla="*/ 34925 w 131"/>
              <a:gd name="T27" fmla="*/ 4762 h 7"/>
              <a:gd name="T28" fmla="*/ 39688 w 131"/>
              <a:gd name="T29" fmla="*/ 3175 h 7"/>
              <a:gd name="T30" fmla="*/ 42863 w 131"/>
              <a:gd name="T31" fmla="*/ 1587 h 7"/>
              <a:gd name="T32" fmla="*/ 47625 w 131"/>
              <a:gd name="T33" fmla="*/ 1587 h 7"/>
              <a:gd name="T34" fmla="*/ 50800 w 131"/>
              <a:gd name="T35" fmla="*/ 1587 h 7"/>
              <a:gd name="T36" fmla="*/ 55563 w 131"/>
              <a:gd name="T37" fmla="*/ 0 h 7"/>
              <a:gd name="T38" fmla="*/ 66675 w 131"/>
              <a:gd name="T39" fmla="*/ 0 h 7"/>
              <a:gd name="T40" fmla="*/ 77788 w 131"/>
              <a:gd name="T41" fmla="*/ 0 h 7"/>
              <a:gd name="T42" fmla="*/ 114300 w 131"/>
              <a:gd name="T43" fmla="*/ 0 h 7"/>
              <a:gd name="T44" fmla="*/ 119063 w 131"/>
              <a:gd name="T45" fmla="*/ 1587 h 7"/>
              <a:gd name="T46" fmla="*/ 123825 w 131"/>
              <a:gd name="T47" fmla="*/ 3175 h 7"/>
              <a:gd name="T48" fmla="*/ 127000 w 131"/>
              <a:gd name="T49" fmla="*/ 4762 h 7"/>
              <a:gd name="T50" fmla="*/ 131763 w 131"/>
              <a:gd name="T51" fmla="*/ 6350 h 7"/>
              <a:gd name="T52" fmla="*/ 136525 w 131"/>
              <a:gd name="T53" fmla="*/ 7937 h 7"/>
              <a:gd name="T54" fmla="*/ 141288 w 131"/>
              <a:gd name="T55" fmla="*/ 7937 h 7"/>
              <a:gd name="T56" fmla="*/ 146050 w 131"/>
              <a:gd name="T57" fmla="*/ 7937 h 7"/>
              <a:gd name="T58" fmla="*/ 150813 w 131"/>
              <a:gd name="T59" fmla="*/ 7937 h 7"/>
              <a:gd name="T60" fmla="*/ 153988 w 131"/>
              <a:gd name="T61" fmla="*/ 9525 h 7"/>
              <a:gd name="T62" fmla="*/ 163513 w 131"/>
              <a:gd name="T63" fmla="*/ 9525 h 7"/>
              <a:gd name="T64" fmla="*/ 206375 w 131"/>
              <a:gd name="T65" fmla="*/ 9525 h 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1"/>
              <a:gd name="T100" fmla="*/ 0 h 7"/>
              <a:gd name="T101" fmla="*/ 131 w 131"/>
              <a:gd name="T102" fmla="*/ 7 h 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1" h="7">
                <a:moveTo>
                  <a:pt x="6" y="0"/>
                </a:moveTo>
                <a:lnTo>
                  <a:pt x="0" y="0"/>
                </a:lnTo>
                <a:lnTo>
                  <a:pt x="3" y="0"/>
                </a:lnTo>
                <a:lnTo>
                  <a:pt x="4" y="1"/>
                </a:lnTo>
                <a:lnTo>
                  <a:pt x="5" y="2"/>
                </a:lnTo>
                <a:lnTo>
                  <a:pt x="6" y="5"/>
                </a:lnTo>
                <a:lnTo>
                  <a:pt x="8" y="5"/>
                </a:lnTo>
                <a:lnTo>
                  <a:pt x="9" y="6"/>
                </a:lnTo>
                <a:lnTo>
                  <a:pt x="12" y="6"/>
                </a:lnTo>
                <a:lnTo>
                  <a:pt x="14" y="6"/>
                </a:lnTo>
                <a:lnTo>
                  <a:pt x="16" y="5"/>
                </a:lnTo>
                <a:lnTo>
                  <a:pt x="19" y="4"/>
                </a:lnTo>
                <a:lnTo>
                  <a:pt x="22" y="3"/>
                </a:lnTo>
                <a:lnTo>
                  <a:pt x="25" y="2"/>
                </a:lnTo>
                <a:lnTo>
                  <a:pt x="27" y="1"/>
                </a:lnTo>
                <a:lnTo>
                  <a:pt x="30" y="1"/>
                </a:lnTo>
                <a:lnTo>
                  <a:pt x="32" y="1"/>
                </a:lnTo>
                <a:lnTo>
                  <a:pt x="35" y="0"/>
                </a:lnTo>
                <a:lnTo>
                  <a:pt x="42" y="0"/>
                </a:lnTo>
                <a:lnTo>
                  <a:pt x="49" y="0"/>
                </a:lnTo>
                <a:lnTo>
                  <a:pt x="72" y="0"/>
                </a:lnTo>
                <a:lnTo>
                  <a:pt x="75" y="1"/>
                </a:lnTo>
                <a:lnTo>
                  <a:pt x="78" y="2"/>
                </a:lnTo>
                <a:lnTo>
                  <a:pt x="80" y="3"/>
                </a:lnTo>
                <a:lnTo>
                  <a:pt x="83" y="4"/>
                </a:lnTo>
                <a:lnTo>
                  <a:pt x="86" y="5"/>
                </a:lnTo>
                <a:lnTo>
                  <a:pt x="89" y="5"/>
                </a:lnTo>
                <a:lnTo>
                  <a:pt x="92" y="5"/>
                </a:lnTo>
                <a:lnTo>
                  <a:pt x="95" y="5"/>
                </a:lnTo>
                <a:lnTo>
                  <a:pt x="97" y="6"/>
                </a:lnTo>
                <a:lnTo>
                  <a:pt x="103" y="6"/>
                </a:lnTo>
                <a:lnTo>
                  <a:pt x="130" y="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20" name="SMARTPenAnnotation374"/>
          <p:cNvSpPr>
            <a:spLocks/>
          </p:cNvSpPr>
          <p:nvPr/>
        </p:nvSpPr>
        <p:spPr bwMode="auto">
          <a:xfrm>
            <a:off x="6705600" y="1633538"/>
            <a:ext cx="127000" cy="180975"/>
          </a:xfrm>
          <a:custGeom>
            <a:avLst/>
            <a:gdLst>
              <a:gd name="T0" fmla="*/ 9525 w 80"/>
              <a:gd name="T1" fmla="*/ 0 h 114"/>
              <a:gd name="T2" fmla="*/ 9525 w 80"/>
              <a:gd name="T3" fmla="*/ 9525 h 114"/>
              <a:gd name="T4" fmla="*/ 11112 w 80"/>
              <a:gd name="T5" fmla="*/ 15875 h 114"/>
              <a:gd name="T6" fmla="*/ 15875 w 80"/>
              <a:gd name="T7" fmla="*/ 25400 h 114"/>
              <a:gd name="T8" fmla="*/ 17462 w 80"/>
              <a:gd name="T9" fmla="*/ 34925 h 114"/>
              <a:gd name="T10" fmla="*/ 15875 w 80"/>
              <a:gd name="T11" fmla="*/ 42863 h 114"/>
              <a:gd name="T12" fmla="*/ 12700 w 80"/>
              <a:gd name="T13" fmla="*/ 50800 h 114"/>
              <a:gd name="T14" fmla="*/ 11112 w 80"/>
              <a:gd name="T15" fmla="*/ 61913 h 114"/>
              <a:gd name="T16" fmla="*/ 9525 w 80"/>
              <a:gd name="T17" fmla="*/ 69850 h 114"/>
              <a:gd name="T18" fmla="*/ 9525 w 80"/>
              <a:gd name="T19" fmla="*/ 82550 h 114"/>
              <a:gd name="T20" fmla="*/ 7938 w 80"/>
              <a:gd name="T21" fmla="*/ 130175 h 114"/>
              <a:gd name="T22" fmla="*/ 4762 w 80"/>
              <a:gd name="T23" fmla="*/ 136525 h 114"/>
              <a:gd name="T24" fmla="*/ 3175 w 80"/>
              <a:gd name="T25" fmla="*/ 142875 h 114"/>
              <a:gd name="T26" fmla="*/ 1588 w 80"/>
              <a:gd name="T27" fmla="*/ 149225 h 114"/>
              <a:gd name="T28" fmla="*/ 1588 w 80"/>
              <a:gd name="T29" fmla="*/ 155575 h 114"/>
              <a:gd name="T30" fmla="*/ 0 w 80"/>
              <a:gd name="T31" fmla="*/ 169863 h 114"/>
              <a:gd name="T32" fmla="*/ 0 w 80"/>
              <a:gd name="T33" fmla="*/ 157163 h 114"/>
              <a:gd name="T34" fmla="*/ 3175 w 80"/>
              <a:gd name="T35" fmla="*/ 149225 h 114"/>
              <a:gd name="T36" fmla="*/ 6350 w 80"/>
              <a:gd name="T37" fmla="*/ 139700 h 114"/>
              <a:gd name="T38" fmla="*/ 7938 w 80"/>
              <a:gd name="T39" fmla="*/ 133350 h 114"/>
              <a:gd name="T40" fmla="*/ 9525 w 80"/>
              <a:gd name="T41" fmla="*/ 123825 h 114"/>
              <a:gd name="T42" fmla="*/ 9525 w 80"/>
              <a:gd name="T43" fmla="*/ 106363 h 114"/>
              <a:gd name="T44" fmla="*/ 12700 w 80"/>
              <a:gd name="T45" fmla="*/ 96837 h 114"/>
              <a:gd name="T46" fmla="*/ 15875 w 80"/>
              <a:gd name="T47" fmla="*/ 87313 h 114"/>
              <a:gd name="T48" fmla="*/ 17462 w 80"/>
              <a:gd name="T49" fmla="*/ 79375 h 114"/>
              <a:gd name="T50" fmla="*/ 20637 w 80"/>
              <a:gd name="T51" fmla="*/ 69850 h 114"/>
              <a:gd name="T52" fmla="*/ 25400 w 80"/>
              <a:gd name="T53" fmla="*/ 60325 h 114"/>
              <a:gd name="T54" fmla="*/ 30163 w 80"/>
              <a:gd name="T55" fmla="*/ 52388 h 114"/>
              <a:gd name="T56" fmla="*/ 36512 w 80"/>
              <a:gd name="T57" fmla="*/ 46037 h 114"/>
              <a:gd name="T58" fmla="*/ 41275 w 80"/>
              <a:gd name="T59" fmla="*/ 39688 h 114"/>
              <a:gd name="T60" fmla="*/ 42862 w 80"/>
              <a:gd name="T61" fmla="*/ 33338 h 114"/>
              <a:gd name="T62" fmla="*/ 47625 w 80"/>
              <a:gd name="T63" fmla="*/ 26988 h 114"/>
              <a:gd name="T64" fmla="*/ 52388 w 80"/>
              <a:gd name="T65" fmla="*/ 22225 h 114"/>
              <a:gd name="T66" fmla="*/ 57150 w 80"/>
              <a:gd name="T67" fmla="*/ 15875 h 114"/>
              <a:gd name="T68" fmla="*/ 63500 w 80"/>
              <a:gd name="T69" fmla="*/ 12700 h 114"/>
              <a:gd name="T70" fmla="*/ 69850 w 80"/>
              <a:gd name="T71" fmla="*/ 11113 h 114"/>
              <a:gd name="T72" fmla="*/ 74612 w 80"/>
              <a:gd name="T73" fmla="*/ 9525 h 114"/>
              <a:gd name="T74" fmla="*/ 84137 w 80"/>
              <a:gd name="T75" fmla="*/ 9525 h 114"/>
              <a:gd name="T76" fmla="*/ 101600 w 80"/>
              <a:gd name="T77" fmla="*/ 12700 h 114"/>
              <a:gd name="T78" fmla="*/ 104775 w 80"/>
              <a:gd name="T79" fmla="*/ 15875 h 114"/>
              <a:gd name="T80" fmla="*/ 106363 w 80"/>
              <a:gd name="T81" fmla="*/ 25400 h 114"/>
              <a:gd name="T82" fmla="*/ 107950 w 80"/>
              <a:gd name="T83" fmla="*/ 34925 h 114"/>
              <a:gd name="T84" fmla="*/ 109538 w 80"/>
              <a:gd name="T85" fmla="*/ 42863 h 114"/>
              <a:gd name="T86" fmla="*/ 114300 w 80"/>
              <a:gd name="T87" fmla="*/ 50800 h 114"/>
              <a:gd name="T88" fmla="*/ 115888 w 80"/>
              <a:gd name="T89" fmla="*/ 61913 h 114"/>
              <a:gd name="T90" fmla="*/ 115888 w 80"/>
              <a:gd name="T91" fmla="*/ 69850 h 114"/>
              <a:gd name="T92" fmla="*/ 115888 w 80"/>
              <a:gd name="T93" fmla="*/ 82550 h 114"/>
              <a:gd name="T94" fmla="*/ 117475 w 80"/>
              <a:gd name="T95" fmla="*/ 104775 h 114"/>
              <a:gd name="T96" fmla="*/ 120650 w 80"/>
              <a:gd name="T97" fmla="*/ 114300 h 114"/>
              <a:gd name="T98" fmla="*/ 120650 w 80"/>
              <a:gd name="T99" fmla="*/ 123825 h 114"/>
              <a:gd name="T100" fmla="*/ 119063 w 80"/>
              <a:gd name="T101" fmla="*/ 130175 h 114"/>
              <a:gd name="T102" fmla="*/ 117475 w 80"/>
              <a:gd name="T103" fmla="*/ 136525 h 114"/>
              <a:gd name="T104" fmla="*/ 117475 w 80"/>
              <a:gd name="T105" fmla="*/ 142875 h 114"/>
              <a:gd name="T106" fmla="*/ 119063 w 80"/>
              <a:gd name="T107" fmla="*/ 153988 h 114"/>
              <a:gd name="T108" fmla="*/ 125413 w 80"/>
              <a:gd name="T109" fmla="*/ 161925 h 11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80"/>
              <a:gd name="T166" fmla="*/ 0 h 114"/>
              <a:gd name="T167" fmla="*/ 80 w 80"/>
              <a:gd name="T168" fmla="*/ 114 h 11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80" h="114">
                <a:moveTo>
                  <a:pt x="12" y="0"/>
                </a:moveTo>
                <a:lnTo>
                  <a:pt x="6" y="0"/>
                </a:lnTo>
                <a:lnTo>
                  <a:pt x="6" y="3"/>
                </a:lnTo>
                <a:lnTo>
                  <a:pt x="6" y="6"/>
                </a:lnTo>
                <a:lnTo>
                  <a:pt x="6" y="9"/>
                </a:lnTo>
                <a:lnTo>
                  <a:pt x="7" y="10"/>
                </a:lnTo>
                <a:lnTo>
                  <a:pt x="9" y="14"/>
                </a:lnTo>
                <a:lnTo>
                  <a:pt x="10" y="16"/>
                </a:lnTo>
                <a:lnTo>
                  <a:pt x="10" y="19"/>
                </a:lnTo>
                <a:lnTo>
                  <a:pt x="11" y="22"/>
                </a:lnTo>
                <a:lnTo>
                  <a:pt x="10" y="25"/>
                </a:lnTo>
                <a:lnTo>
                  <a:pt x="10" y="27"/>
                </a:lnTo>
                <a:lnTo>
                  <a:pt x="8" y="30"/>
                </a:lnTo>
                <a:lnTo>
                  <a:pt x="8" y="32"/>
                </a:lnTo>
                <a:lnTo>
                  <a:pt x="7" y="35"/>
                </a:lnTo>
                <a:lnTo>
                  <a:pt x="7" y="39"/>
                </a:lnTo>
                <a:lnTo>
                  <a:pt x="6" y="42"/>
                </a:lnTo>
                <a:lnTo>
                  <a:pt x="6" y="44"/>
                </a:lnTo>
                <a:lnTo>
                  <a:pt x="6" y="46"/>
                </a:lnTo>
                <a:lnTo>
                  <a:pt x="6" y="52"/>
                </a:lnTo>
                <a:lnTo>
                  <a:pt x="6" y="80"/>
                </a:lnTo>
                <a:lnTo>
                  <a:pt x="5" y="82"/>
                </a:lnTo>
                <a:lnTo>
                  <a:pt x="4" y="84"/>
                </a:lnTo>
                <a:lnTo>
                  <a:pt x="3" y="86"/>
                </a:lnTo>
                <a:lnTo>
                  <a:pt x="2" y="88"/>
                </a:lnTo>
                <a:lnTo>
                  <a:pt x="2" y="90"/>
                </a:lnTo>
                <a:lnTo>
                  <a:pt x="1" y="92"/>
                </a:lnTo>
                <a:lnTo>
                  <a:pt x="1" y="94"/>
                </a:lnTo>
                <a:lnTo>
                  <a:pt x="1" y="96"/>
                </a:lnTo>
                <a:lnTo>
                  <a:pt x="1" y="98"/>
                </a:lnTo>
                <a:lnTo>
                  <a:pt x="0" y="102"/>
                </a:lnTo>
                <a:lnTo>
                  <a:pt x="0" y="107"/>
                </a:lnTo>
                <a:lnTo>
                  <a:pt x="0" y="113"/>
                </a:lnTo>
                <a:lnTo>
                  <a:pt x="0" y="99"/>
                </a:lnTo>
                <a:lnTo>
                  <a:pt x="1" y="97"/>
                </a:lnTo>
                <a:lnTo>
                  <a:pt x="2" y="94"/>
                </a:lnTo>
                <a:lnTo>
                  <a:pt x="3" y="91"/>
                </a:lnTo>
                <a:lnTo>
                  <a:pt x="4" y="88"/>
                </a:lnTo>
                <a:lnTo>
                  <a:pt x="5" y="86"/>
                </a:lnTo>
                <a:lnTo>
                  <a:pt x="5" y="84"/>
                </a:lnTo>
                <a:lnTo>
                  <a:pt x="5" y="81"/>
                </a:lnTo>
                <a:lnTo>
                  <a:pt x="6" y="78"/>
                </a:lnTo>
                <a:lnTo>
                  <a:pt x="6" y="72"/>
                </a:lnTo>
                <a:lnTo>
                  <a:pt x="6" y="67"/>
                </a:lnTo>
                <a:lnTo>
                  <a:pt x="7" y="64"/>
                </a:lnTo>
                <a:lnTo>
                  <a:pt x="8" y="61"/>
                </a:lnTo>
                <a:lnTo>
                  <a:pt x="9" y="58"/>
                </a:lnTo>
                <a:lnTo>
                  <a:pt x="10" y="55"/>
                </a:lnTo>
                <a:lnTo>
                  <a:pt x="10" y="52"/>
                </a:lnTo>
                <a:lnTo>
                  <a:pt x="11" y="50"/>
                </a:lnTo>
                <a:lnTo>
                  <a:pt x="12" y="47"/>
                </a:lnTo>
                <a:lnTo>
                  <a:pt x="13" y="44"/>
                </a:lnTo>
                <a:lnTo>
                  <a:pt x="14" y="41"/>
                </a:lnTo>
                <a:lnTo>
                  <a:pt x="16" y="38"/>
                </a:lnTo>
                <a:lnTo>
                  <a:pt x="18" y="35"/>
                </a:lnTo>
                <a:lnTo>
                  <a:pt x="19" y="33"/>
                </a:lnTo>
                <a:lnTo>
                  <a:pt x="21" y="31"/>
                </a:lnTo>
                <a:lnTo>
                  <a:pt x="23" y="29"/>
                </a:lnTo>
                <a:lnTo>
                  <a:pt x="25" y="27"/>
                </a:lnTo>
                <a:lnTo>
                  <a:pt x="26" y="25"/>
                </a:lnTo>
                <a:lnTo>
                  <a:pt x="27" y="23"/>
                </a:lnTo>
                <a:lnTo>
                  <a:pt x="27" y="21"/>
                </a:lnTo>
                <a:lnTo>
                  <a:pt x="28" y="19"/>
                </a:lnTo>
                <a:lnTo>
                  <a:pt x="30" y="17"/>
                </a:lnTo>
                <a:lnTo>
                  <a:pt x="31" y="15"/>
                </a:lnTo>
                <a:lnTo>
                  <a:pt x="33" y="14"/>
                </a:lnTo>
                <a:lnTo>
                  <a:pt x="34" y="12"/>
                </a:lnTo>
                <a:lnTo>
                  <a:pt x="36" y="10"/>
                </a:lnTo>
                <a:lnTo>
                  <a:pt x="38" y="9"/>
                </a:lnTo>
                <a:lnTo>
                  <a:pt x="40" y="8"/>
                </a:lnTo>
                <a:lnTo>
                  <a:pt x="42" y="7"/>
                </a:lnTo>
                <a:lnTo>
                  <a:pt x="44" y="7"/>
                </a:lnTo>
                <a:lnTo>
                  <a:pt x="45" y="6"/>
                </a:lnTo>
                <a:lnTo>
                  <a:pt x="47" y="6"/>
                </a:lnTo>
                <a:lnTo>
                  <a:pt x="49" y="6"/>
                </a:lnTo>
                <a:lnTo>
                  <a:pt x="53" y="6"/>
                </a:lnTo>
                <a:lnTo>
                  <a:pt x="62" y="6"/>
                </a:lnTo>
                <a:lnTo>
                  <a:pt x="64" y="8"/>
                </a:lnTo>
                <a:lnTo>
                  <a:pt x="65" y="9"/>
                </a:lnTo>
                <a:lnTo>
                  <a:pt x="66" y="10"/>
                </a:lnTo>
                <a:lnTo>
                  <a:pt x="67" y="14"/>
                </a:lnTo>
                <a:lnTo>
                  <a:pt x="67" y="16"/>
                </a:lnTo>
                <a:lnTo>
                  <a:pt x="68" y="19"/>
                </a:lnTo>
                <a:lnTo>
                  <a:pt x="68" y="22"/>
                </a:lnTo>
                <a:lnTo>
                  <a:pt x="68" y="25"/>
                </a:lnTo>
                <a:lnTo>
                  <a:pt x="69" y="27"/>
                </a:lnTo>
                <a:lnTo>
                  <a:pt x="71" y="30"/>
                </a:lnTo>
                <a:lnTo>
                  <a:pt x="72" y="32"/>
                </a:lnTo>
                <a:lnTo>
                  <a:pt x="72" y="35"/>
                </a:lnTo>
                <a:lnTo>
                  <a:pt x="73" y="39"/>
                </a:lnTo>
                <a:lnTo>
                  <a:pt x="73" y="42"/>
                </a:lnTo>
                <a:lnTo>
                  <a:pt x="73" y="44"/>
                </a:lnTo>
                <a:lnTo>
                  <a:pt x="73" y="46"/>
                </a:lnTo>
                <a:lnTo>
                  <a:pt x="73" y="52"/>
                </a:lnTo>
                <a:lnTo>
                  <a:pt x="73" y="63"/>
                </a:lnTo>
                <a:lnTo>
                  <a:pt x="74" y="66"/>
                </a:lnTo>
                <a:lnTo>
                  <a:pt x="75" y="69"/>
                </a:lnTo>
                <a:lnTo>
                  <a:pt x="76" y="72"/>
                </a:lnTo>
                <a:lnTo>
                  <a:pt x="77" y="75"/>
                </a:lnTo>
                <a:lnTo>
                  <a:pt x="76" y="78"/>
                </a:lnTo>
                <a:lnTo>
                  <a:pt x="75" y="80"/>
                </a:lnTo>
                <a:lnTo>
                  <a:pt x="75" y="82"/>
                </a:lnTo>
                <a:lnTo>
                  <a:pt x="74" y="84"/>
                </a:lnTo>
                <a:lnTo>
                  <a:pt x="74" y="86"/>
                </a:lnTo>
                <a:lnTo>
                  <a:pt x="74" y="88"/>
                </a:lnTo>
                <a:lnTo>
                  <a:pt x="74" y="90"/>
                </a:lnTo>
                <a:lnTo>
                  <a:pt x="74" y="95"/>
                </a:lnTo>
                <a:lnTo>
                  <a:pt x="75" y="97"/>
                </a:lnTo>
                <a:lnTo>
                  <a:pt x="79" y="10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21" name="SMARTPenAnnotation375"/>
          <p:cNvSpPr>
            <a:spLocks/>
          </p:cNvSpPr>
          <p:nvPr/>
        </p:nvSpPr>
        <p:spPr bwMode="auto">
          <a:xfrm>
            <a:off x="6858000" y="1776413"/>
            <a:ext cx="127000" cy="127000"/>
          </a:xfrm>
          <a:custGeom>
            <a:avLst/>
            <a:gdLst>
              <a:gd name="T0" fmla="*/ 0 w 80"/>
              <a:gd name="T1" fmla="*/ 19050 h 80"/>
              <a:gd name="T2" fmla="*/ 4762 w 80"/>
              <a:gd name="T3" fmla="*/ 19050 h 80"/>
              <a:gd name="T4" fmla="*/ 6350 w 80"/>
              <a:gd name="T5" fmla="*/ 15875 h 80"/>
              <a:gd name="T6" fmla="*/ 9525 w 80"/>
              <a:gd name="T7" fmla="*/ 12700 h 80"/>
              <a:gd name="T8" fmla="*/ 12700 w 80"/>
              <a:gd name="T9" fmla="*/ 11112 h 80"/>
              <a:gd name="T10" fmla="*/ 15875 w 80"/>
              <a:gd name="T11" fmla="*/ 7938 h 80"/>
              <a:gd name="T12" fmla="*/ 17462 w 80"/>
              <a:gd name="T13" fmla="*/ 3175 h 80"/>
              <a:gd name="T14" fmla="*/ 22225 w 80"/>
              <a:gd name="T15" fmla="*/ 1588 h 80"/>
              <a:gd name="T16" fmla="*/ 26988 w 80"/>
              <a:gd name="T17" fmla="*/ 1588 h 80"/>
              <a:gd name="T18" fmla="*/ 33337 w 80"/>
              <a:gd name="T19" fmla="*/ 1588 h 80"/>
              <a:gd name="T20" fmla="*/ 60325 w 80"/>
              <a:gd name="T21" fmla="*/ 0 h 80"/>
              <a:gd name="T22" fmla="*/ 66675 w 80"/>
              <a:gd name="T23" fmla="*/ 4762 h 80"/>
              <a:gd name="T24" fmla="*/ 71437 w 80"/>
              <a:gd name="T25" fmla="*/ 7938 h 80"/>
              <a:gd name="T26" fmla="*/ 76200 w 80"/>
              <a:gd name="T27" fmla="*/ 9525 h 80"/>
              <a:gd name="T28" fmla="*/ 79375 w 80"/>
              <a:gd name="T29" fmla="*/ 14288 h 80"/>
              <a:gd name="T30" fmla="*/ 79375 w 80"/>
              <a:gd name="T31" fmla="*/ 19050 h 80"/>
              <a:gd name="T32" fmla="*/ 79375 w 80"/>
              <a:gd name="T33" fmla="*/ 25400 h 80"/>
              <a:gd name="T34" fmla="*/ 80962 w 80"/>
              <a:gd name="T35" fmla="*/ 41275 h 80"/>
              <a:gd name="T36" fmla="*/ 77787 w 80"/>
              <a:gd name="T37" fmla="*/ 46037 h 80"/>
              <a:gd name="T38" fmla="*/ 74612 w 80"/>
              <a:gd name="T39" fmla="*/ 50800 h 80"/>
              <a:gd name="T40" fmla="*/ 73025 w 80"/>
              <a:gd name="T41" fmla="*/ 57150 h 80"/>
              <a:gd name="T42" fmla="*/ 69850 w 80"/>
              <a:gd name="T43" fmla="*/ 63500 h 80"/>
              <a:gd name="T44" fmla="*/ 65087 w 80"/>
              <a:gd name="T45" fmla="*/ 69850 h 80"/>
              <a:gd name="T46" fmla="*/ 55563 w 80"/>
              <a:gd name="T47" fmla="*/ 77787 h 80"/>
              <a:gd name="T48" fmla="*/ 38100 w 80"/>
              <a:gd name="T49" fmla="*/ 95250 h 80"/>
              <a:gd name="T50" fmla="*/ 33337 w 80"/>
              <a:gd name="T51" fmla="*/ 96837 h 80"/>
              <a:gd name="T52" fmla="*/ 26988 w 80"/>
              <a:gd name="T53" fmla="*/ 100012 h 80"/>
              <a:gd name="T54" fmla="*/ 22225 w 80"/>
              <a:gd name="T55" fmla="*/ 106363 h 80"/>
              <a:gd name="T56" fmla="*/ 19050 w 80"/>
              <a:gd name="T57" fmla="*/ 111125 h 80"/>
              <a:gd name="T58" fmla="*/ 15875 w 80"/>
              <a:gd name="T59" fmla="*/ 114300 h 80"/>
              <a:gd name="T60" fmla="*/ 11112 w 80"/>
              <a:gd name="T61" fmla="*/ 115888 h 80"/>
              <a:gd name="T62" fmla="*/ 6350 w 80"/>
              <a:gd name="T63" fmla="*/ 115888 h 80"/>
              <a:gd name="T64" fmla="*/ 3175 w 80"/>
              <a:gd name="T65" fmla="*/ 119063 h 80"/>
              <a:gd name="T66" fmla="*/ 0 w 80"/>
              <a:gd name="T67" fmla="*/ 125413 h 80"/>
              <a:gd name="T68" fmla="*/ 120650 w 80"/>
              <a:gd name="T69" fmla="*/ 125413 h 80"/>
              <a:gd name="T70" fmla="*/ 117475 w 80"/>
              <a:gd name="T71" fmla="*/ 122238 h 8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0"/>
              <a:gd name="T109" fmla="*/ 0 h 80"/>
              <a:gd name="T110" fmla="*/ 80 w 80"/>
              <a:gd name="T111" fmla="*/ 80 h 8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0" h="80">
                <a:moveTo>
                  <a:pt x="0" y="23"/>
                </a:moveTo>
                <a:lnTo>
                  <a:pt x="0" y="12"/>
                </a:lnTo>
                <a:lnTo>
                  <a:pt x="2" y="12"/>
                </a:lnTo>
                <a:lnTo>
                  <a:pt x="3" y="12"/>
                </a:lnTo>
                <a:lnTo>
                  <a:pt x="4" y="11"/>
                </a:lnTo>
                <a:lnTo>
                  <a:pt x="4" y="10"/>
                </a:lnTo>
                <a:lnTo>
                  <a:pt x="5" y="9"/>
                </a:lnTo>
                <a:lnTo>
                  <a:pt x="6" y="8"/>
                </a:lnTo>
                <a:lnTo>
                  <a:pt x="7" y="7"/>
                </a:lnTo>
                <a:lnTo>
                  <a:pt x="8" y="7"/>
                </a:lnTo>
                <a:lnTo>
                  <a:pt x="9" y="6"/>
                </a:lnTo>
                <a:lnTo>
                  <a:pt x="10" y="5"/>
                </a:lnTo>
                <a:lnTo>
                  <a:pt x="10" y="3"/>
                </a:lnTo>
                <a:lnTo>
                  <a:pt x="11" y="2"/>
                </a:lnTo>
                <a:lnTo>
                  <a:pt x="13" y="2"/>
                </a:lnTo>
                <a:lnTo>
                  <a:pt x="14" y="1"/>
                </a:lnTo>
                <a:lnTo>
                  <a:pt x="16" y="1"/>
                </a:lnTo>
                <a:lnTo>
                  <a:pt x="17" y="1"/>
                </a:lnTo>
                <a:lnTo>
                  <a:pt x="19" y="1"/>
                </a:lnTo>
                <a:lnTo>
                  <a:pt x="21" y="1"/>
                </a:lnTo>
                <a:lnTo>
                  <a:pt x="24" y="0"/>
                </a:lnTo>
                <a:lnTo>
                  <a:pt x="38" y="0"/>
                </a:lnTo>
                <a:lnTo>
                  <a:pt x="41" y="2"/>
                </a:lnTo>
                <a:lnTo>
                  <a:pt x="42" y="3"/>
                </a:lnTo>
                <a:lnTo>
                  <a:pt x="44" y="4"/>
                </a:lnTo>
                <a:lnTo>
                  <a:pt x="45" y="5"/>
                </a:lnTo>
                <a:lnTo>
                  <a:pt x="47" y="5"/>
                </a:lnTo>
                <a:lnTo>
                  <a:pt x="48" y="6"/>
                </a:lnTo>
                <a:lnTo>
                  <a:pt x="49" y="7"/>
                </a:lnTo>
                <a:lnTo>
                  <a:pt x="50" y="9"/>
                </a:lnTo>
                <a:lnTo>
                  <a:pt x="50" y="10"/>
                </a:lnTo>
                <a:lnTo>
                  <a:pt x="50" y="12"/>
                </a:lnTo>
                <a:lnTo>
                  <a:pt x="50" y="14"/>
                </a:lnTo>
                <a:lnTo>
                  <a:pt x="50" y="16"/>
                </a:lnTo>
                <a:lnTo>
                  <a:pt x="51" y="22"/>
                </a:lnTo>
                <a:lnTo>
                  <a:pt x="51" y="26"/>
                </a:lnTo>
                <a:lnTo>
                  <a:pt x="50" y="27"/>
                </a:lnTo>
                <a:lnTo>
                  <a:pt x="49" y="29"/>
                </a:lnTo>
                <a:lnTo>
                  <a:pt x="48" y="31"/>
                </a:lnTo>
                <a:lnTo>
                  <a:pt x="47" y="32"/>
                </a:lnTo>
                <a:lnTo>
                  <a:pt x="46" y="34"/>
                </a:lnTo>
                <a:lnTo>
                  <a:pt x="46" y="36"/>
                </a:lnTo>
                <a:lnTo>
                  <a:pt x="45" y="38"/>
                </a:lnTo>
                <a:lnTo>
                  <a:pt x="44" y="40"/>
                </a:lnTo>
                <a:lnTo>
                  <a:pt x="42" y="42"/>
                </a:lnTo>
                <a:lnTo>
                  <a:pt x="41" y="44"/>
                </a:lnTo>
                <a:lnTo>
                  <a:pt x="39" y="45"/>
                </a:lnTo>
                <a:lnTo>
                  <a:pt x="35" y="49"/>
                </a:lnTo>
                <a:lnTo>
                  <a:pt x="26" y="59"/>
                </a:lnTo>
                <a:lnTo>
                  <a:pt x="24" y="60"/>
                </a:lnTo>
                <a:lnTo>
                  <a:pt x="22" y="61"/>
                </a:lnTo>
                <a:lnTo>
                  <a:pt x="21" y="61"/>
                </a:lnTo>
                <a:lnTo>
                  <a:pt x="19" y="62"/>
                </a:lnTo>
                <a:lnTo>
                  <a:pt x="17" y="63"/>
                </a:lnTo>
                <a:lnTo>
                  <a:pt x="15" y="65"/>
                </a:lnTo>
                <a:lnTo>
                  <a:pt x="14" y="67"/>
                </a:lnTo>
                <a:lnTo>
                  <a:pt x="13" y="68"/>
                </a:lnTo>
                <a:lnTo>
                  <a:pt x="12" y="70"/>
                </a:lnTo>
                <a:lnTo>
                  <a:pt x="11" y="71"/>
                </a:lnTo>
                <a:lnTo>
                  <a:pt x="10" y="72"/>
                </a:lnTo>
                <a:lnTo>
                  <a:pt x="9" y="72"/>
                </a:lnTo>
                <a:lnTo>
                  <a:pt x="7" y="73"/>
                </a:lnTo>
                <a:lnTo>
                  <a:pt x="5" y="73"/>
                </a:lnTo>
                <a:lnTo>
                  <a:pt x="4" y="73"/>
                </a:lnTo>
                <a:lnTo>
                  <a:pt x="2" y="74"/>
                </a:lnTo>
                <a:lnTo>
                  <a:pt x="2" y="75"/>
                </a:lnTo>
                <a:lnTo>
                  <a:pt x="0" y="79"/>
                </a:lnTo>
                <a:lnTo>
                  <a:pt x="79" y="79"/>
                </a:lnTo>
                <a:lnTo>
                  <a:pt x="76" y="79"/>
                </a:lnTo>
                <a:lnTo>
                  <a:pt x="75" y="79"/>
                </a:lnTo>
                <a:lnTo>
                  <a:pt x="74" y="77"/>
                </a:lnTo>
                <a:lnTo>
                  <a:pt x="73" y="74"/>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22" name="SMARTPenAnnotation376"/>
          <p:cNvSpPr>
            <a:spLocks/>
          </p:cNvSpPr>
          <p:nvPr/>
        </p:nvSpPr>
        <p:spPr bwMode="auto">
          <a:xfrm>
            <a:off x="6965950" y="1196975"/>
            <a:ext cx="233363" cy="644525"/>
          </a:xfrm>
          <a:custGeom>
            <a:avLst/>
            <a:gdLst>
              <a:gd name="T0" fmla="*/ 6350 w 147"/>
              <a:gd name="T1" fmla="*/ 0 h 406"/>
              <a:gd name="T2" fmla="*/ 7938 w 147"/>
              <a:gd name="T3" fmla="*/ 4763 h 406"/>
              <a:gd name="T4" fmla="*/ 11113 w 147"/>
              <a:gd name="T5" fmla="*/ 6350 h 406"/>
              <a:gd name="T6" fmla="*/ 17463 w 147"/>
              <a:gd name="T7" fmla="*/ 11112 h 406"/>
              <a:gd name="T8" fmla="*/ 28575 w 147"/>
              <a:gd name="T9" fmla="*/ 17463 h 406"/>
              <a:gd name="T10" fmla="*/ 38100 w 147"/>
              <a:gd name="T11" fmla="*/ 23812 h 406"/>
              <a:gd name="T12" fmla="*/ 46038 w 147"/>
              <a:gd name="T13" fmla="*/ 30163 h 406"/>
              <a:gd name="T14" fmla="*/ 60325 w 147"/>
              <a:gd name="T15" fmla="*/ 42862 h 406"/>
              <a:gd name="T16" fmla="*/ 71438 w 147"/>
              <a:gd name="T17" fmla="*/ 50800 h 406"/>
              <a:gd name="T18" fmla="*/ 82550 w 147"/>
              <a:gd name="T19" fmla="*/ 58738 h 406"/>
              <a:gd name="T20" fmla="*/ 100013 w 147"/>
              <a:gd name="T21" fmla="*/ 74613 h 406"/>
              <a:gd name="T22" fmla="*/ 112713 w 147"/>
              <a:gd name="T23" fmla="*/ 87312 h 406"/>
              <a:gd name="T24" fmla="*/ 122238 w 147"/>
              <a:gd name="T25" fmla="*/ 101600 h 406"/>
              <a:gd name="T26" fmla="*/ 133350 w 147"/>
              <a:gd name="T27" fmla="*/ 114300 h 406"/>
              <a:gd name="T28" fmla="*/ 144463 w 147"/>
              <a:gd name="T29" fmla="*/ 127000 h 406"/>
              <a:gd name="T30" fmla="*/ 157163 w 147"/>
              <a:gd name="T31" fmla="*/ 146050 h 406"/>
              <a:gd name="T32" fmla="*/ 171450 w 147"/>
              <a:gd name="T33" fmla="*/ 169862 h 406"/>
              <a:gd name="T34" fmla="*/ 179388 w 147"/>
              <a:gd name="T35" fmla="*/ 182562 h 406"/>
              <a:gd name="T36" fmla="*/ 193675 w 147"/>
              <a:gd name="T37" fmla="*/ 206375 h 406"/>
              <a:gd name="T38" fmla="*/ 203200 w 147"/>
              <a:gd name="T39" fmla="*/ 223838 h 406"/>
              <a:gd name="T40" fmla="*/ 215900 w 147"/>
              <a:gd name="T41" fmla="*/ 254000 h 406"/>
              <a:gd name="T42" fmla="*/ 227013 w 147"/>
              <a:gd name="T43" fmla="*/ 285750 h 406"/>
              <a:gd name="T44" fmla="*/ 230188 w 147"/>
              <a:gd name="T45" fmla="*/ 319088 h 406"/>
              <a:gd name="T46" fmla="*/ 231775 w 147"/>
              <a:gd name="T47" fmla="*/ 401637 h 406"/>
              <a:gd name="T48" fmla="*/ 223838 w 147"/>
              <a:gd name="T49" fmla="*/ 436563 h 406"/>
              <a:gd name="T50" fmla="*/ 215900 w 147"/>
              <a:gd name="T51" fmla="*/ 465138 h 406"/>
              <a:gd name="T52" fmla="*/ 206375 w 147"/>
              <a:gd name="T53" fmla="*/ 501650 h 406"/>
              <a:gd name="T54" fmla="*/ 195263 w 147"/>
              <a:gd name="T55" fmla="*/ 527050 h 406"/>
              <a:gd name="T56" fmla="*/ 177800 w 147"/>
              <a:gd name="T57" fmla="*/ 558800 h 406"/>
              <a:gd name="T58" fmla="*/ 173038 w 147"/>
              <a:gd name="T59" fmla="*/ 568325 h 406"/>
              <a:gd name="T60" fmla="*/ 165100 w 147"/>
              <a:gd name="T61" fmla="*/ 590550 h 406"/>
              <a:gd name="T62" fmla="*/ 157163 w 147"/>
              <a:gd name="T63" fmla="*/ 600075 h 406"/>
              <a:gd name="T64" fmla="*/ 152400 w 147"/>
              <a:gd name="T65" fmla="*/ 609600 h 406"/>
              <a:gd name="T66" fmla="*/ 150813 w 147"/>
              <a:gd name="T67" fmla="*/ 622300 h 406"/>
              <a:gd name="T68" fmla="*/ 142875 w 147"/>
              <a:gd name="T69" fmla="*/ 635000 h 406"/>
              <a:gd name="T70" fmla="*/ 141288 w 147"/>
              <a:gd name="T71" fmla="*/ 639763 h 406"/>
              <a:gd name="T72" fmla="*/ 133350 w 147"/>
              <a:gd name="T73" fmla="*/ 642938 h 4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7"/>
              <a:gd name="T112" fmla="*/ 0 h 406"/>
              <a:gd name="T113" fmla="*/ 147 w 147"/>
              <a:gd name="T114" fmla="*/ 406 h 4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7" h="406">
                <a:moveTo>
                  <a:pt x="0" y="0"/>
                </a:moveTo>
                <a:lnTo>
                  <a:pt x="4" y="0"/>
                </a:lnTo>
                <a:lnTo>
                  <a:pt x="5" y="0"/>
                </a:lnTo>
                <a:lnTo>
                  <a:pt x="5" y="3"/>
                </a:lnTo>
                <a:lnTo>
                  <a:pt x="6" y="4"/>
                </a:lnTo>
                <a:lnTo>
                  <a:pt x="7" y="4"/>
                </a:lnTo>
                <a:lnTo>
                  <a:pt x="8" y="5"/>
                </a:lnTo>
                <a:lnTo>
                  <a:pt x="11" y="7"/>
                </a:lnTo>
                <a:lnTo>
                  <a:pt x="15" y="10"/>
                </a:lnTo>
                <a:lnTo>
                  <a:pt x="18" y="11"/>
                </a:lnTo>
                <a:lnTo>
                  <a:pt x="21" y="13"/>
                </a:lnTo>
                <a:lnTo>
                  <a:pt x="24" y="15"/>
                </a:lnTo>
                <a:lnTo>
                  <a:pt x="26" y="17"/>
                </a:lnTo>
                <a:lnTo>
                  <a:pt x="29" y="19"/>
                </a:lnTo>
                <a:lnTo>
                  <a:pt x="31" y="21"/>
                </a:lnTo>
                <a:lnTo>
                  <a:pt x="38" y="27"/>
                </a:lnTo>
                <a:lnTo>
                  <a:pt x="41" y="30"/>
                </a:lnTo>
                <a:lnTo>
                  <a:pt x="45" y="32"/>
                </a:lnTo>
                <a:lnTo>
                  <a:pt x="49" y="35"/>
                </a:lnTo>
                <a:lnTo>
                  <a:pt x="52" y="37"/>
                </a:lnTo>
                <a:lnTo>
                  <a:pt x="56" y="40"/>
                </a:lnTo>
                <a:lnTo>
                  <a:pt x="63" y="47"/>
                </a:lnTo>
                <a:lnTo>
                  <a:pt x="68" y="51"/>
                </a:lnTo>
                <a:lnTo>
                  <a:pt x="71" y="55"/>
                </a:lnTo>
                <a:lnTo>
                  <a:pt x="74" y="59"/>
                </a:lnTo>
                <a:lnTo>
                  <a:pt x="77" y="64"/>
                </a:lnTo>
                <a:lnTo>
                  <a:pt x="81" y="68"/>
                </a:lnTo>
                <a:lnTo>
                  <a:pt x="84" y="72"/>
                </a:lnTo>
                <a:lnTo>
                  <a:pt x="88" y="76"/>
                </a:lnTo>
                <a:lnTo>
                  <a:pt x="91" y="80"/>
                </a:lnTo>
                <a:lnTo>
                  <a:pt x="94" y="84"/>
                </a:lnTo>
                <a:lnTo>
                  <a:pt x="99" y="92"/>
                </a:lnTo>
                <a:lnTo>
                  <a:pt x="105" y="102"/>
                </a:lnTo>
                <a:lnTo>
                  <a:pt x="108" y="107"/>
                </a:lnTo>
                <a:lnTo>
                  <a:pt x="111" y="111"/>
                </a:lnTo>
                <a:lnTo>
                  <a:pt x="113" y="115"/>
                </a:lnTo>
                <a:lnTo>
                  <a:pt x="116" y="120"/>
                </a:lnTo>
                <a:lnTo>
                  <a:pt x="122" y="130"/>
                </a:lnTo>
                <a:lnTo>
                  <a:pt x="125" y="135"/>
                </a:lnTo>
                <a:lnTo>
                  <a:pt x="128" y="141"/>
                </a:lnTo>
                <a:lnTo>
                  <a:pt x="132" y="151"/>
                </a:lnTo>
                <a:lnTo>
                  <a:pt x="136" y="160"/>
                </a:lnTo>
                <a:lnTo>
                  <a:pt x="140" y="170"/>
                </a:lnTo>
                <a:lnTo>
                  <a:pt x="143" y="180"/>
                </a:lnTo>
                <a:lnTo>
                  <a:pt x="145" y="191"/>
                </a:lnTo>
                <a:lnTo>
                  <a:pt x="145" y="201"/>
                </a:lnTo>
                <a:lnTo>
                  <a:pt x="146" y="210"/>
                </a:lnTo>
                <a:lnTo>
                  <a:pt x="146" y="253"/>
                </a:lnTo>
                <a:lnTo>
                  <a:pt x="144" y="264"/>
                </a:lnTo>
                <a:lnTo>
                  <a:pt x="141" y="275"/>
                </a:lnTo>
                <a:lnTo>
                  <a:pt x="138" y="284"/>
                </a:lnTo>
                <a:lnTo>
                  <a:pt x="136" y="293"/>
                </a:lnTo>
                <a:lnTo>
                  <a:pt x="135" y="303"/>
                </a:lnTo>
                <a:lnTo>
                  <a:pt x="130" y="316"/>
                </a:lnTo>
                <a:lnTo>
                  <a:pt x="127" y="324"/>
                </a:lnTo>
                <a:lnTo>
                  <a:pt x="123" y="332"/>
                </a:lnTo>
                <a:lnTo>
                  <a:pt x="116" y="347"/>
                </a:lnTo>
                <a:lnTo>
                  <a:pt x="112" y="352"/>
                </a:lnTo>
                <a:lnTo>
                  <a:pt x="110" y="355"/>
                </a:lnTo>
                <a:lnTo>
                  <a:pt x="109" y="358"/>
                </a:lnTo>
                <a:lnTo>
                  <a:pt x="106" y="367"/>
                </a:lnTo>
                <a:lnTo>
                  <a:pt x="104" y="372"/>
                </a:lnTo>
                <a:lnTo>
                  <a:pt x="100" y="376"/>
                </a:lnTo>
                <a:lnTo>
                  <a:pt x="99" y="378"/>
                </a:lnTo>
                <a:lnTo>
                  <a:pt x="97" y="380"/>
                </a:lnTo>
                <a:lnTo>
                  <a:pt x="96" y="384"/>
                </a:lnTo>
                <a:lnTo>
                  <a:pt x="95" y="390"/>
                </a:lnTo>
                <a:lnTo>
                  <a:pt x="95" y="392"/>
                </a:lnTo>
                <a:lnTo>
                  <a:pt x="90" y="398"/>
                </a:lnTo>
                <a:lnTo>
                  <a:pt x="90" y="400"/>
                </a:lnTo>
                <a:lnTo>
                  <a:pt x="90" y="402"/>
                </a:lnTo>
                <a:lnTo>
                  <a:pt x="89" y="403"/>
                </a:lnTo>
                <a:lnTo>
                  <a:pt x="88" y="403"/>
                </a:lnTo>
                <a:lnTo>
                  <a:pt x="84" y="40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23" name="SMARTPenAnnotation377"/>
          <p:cNvSpPr>
            <a:spLocks/>
          </p:cNvSpPr>
          <p:nvPr/>
        </p:nvSpPr>
        <p:spPr bwMode="auto">
          <a:xfrm>
            <a:off x="1625600" y="2393950"/>
            <a:ext cx="144463" cy="295275"/>
          </a:xfrm>
          <a:custGeom>
            <a:avLst/>
            <a:gdLst>
              <a:gd name="T0" fmla="*/ 7938 w 91"/>
              <a:gd name="T1" fmla="*/ 0 h 186"/>
              <a:gd name="T2" fmla="*/ 0 w 91"/>
              <a:gd name="T3" fmla="*/ 0 h 186"/>
              <a:gd name="T4" fmla="*/ 0 w 91"/>
              <a:gd name="T5" fmla="*/ 7938 h 186"/>
              <a:gd name="T6" fmla="*/ 0 w 91"/>
              <a:gd name="T7" fmla="*/ 12700 h 186"/>
              <a:gd name="T8" fmla="*/ 0 w 91"/>
              <a:gd name="T9" fmla="*/ 14288 h 186"/>
              <a:gd name="T10" fmla="*/ 1588 w 91"/>
              <a:gd name="T11" fmla="*/ 14288 h 186"/>
              <a:gd name="T12" fmla="*/ 4763 w 91"/>
              <a:gd name="T13" fmla="*/ 15875 h 186"/>
              <a:gd name="T14" fmla="*/ 6350 w 91"/>
              <a:gd name="T15" fmla="*/ 17463 h 186"/>
              <a:gd name="T16" fmla="*/ 6350 w 91"/>
              <a:gd name="T17" fmla="*/ 19050 h 186"/>
              <a:gd name="T18" fmla="*/ 7938 w 91"/>
              <a:gd name="T19" fmla="*/ 20637 h 186"/>
              <a:gd name="T20" fmla="*/ 11113 w 91"/>
              <a:gd name="T21" fmla="*/ 26988 h 186"/>
              <a:gd name="T22" fmla="*/ 12700 w 91"/>
              <a:gd name="T23" fmla="*/ 30163 h 186"/>
              <a:gd name="T24" fmla="*/ 15875 w 91"/>
              <a:gd name="T25" fmla="*/ 33338 h 186"/>
              <a:gd name="T26" fmla="*/ 17463 w 91"/>
              <a:gd name="T27" fmla="*/ 38100 h 186"/>
              <a:gd name="T28" fmla="*/ 20638 w 91"/>
              <a:gd name="T29" fmla="*/ 42862 h 186"/>
              <a:gd name="T30" fmla="*/ 26988 w 91"/>
              <a:gd name="T31" fmla="*/ 53975 h 186"/>
              <a:gd name="T32" fmla="*/ 30163 w 91"/>
              <a:gd name="T33" fmla="*/ 58738 h 186"/>
              <a:gd name="T34" fmla="*/ 31750 w 91"/>
              <a:gd name="T35" fmla="*/ 63500 h 186"/>
              <a:gd name="T36" fmla="*/ 34925 w 91"/>
              <a:gd name="T37" fmla="*/ 68263 h 186"/>
              <a:gd name="T38" fmla="*/ 38100 w 91"/>
              <a:gd name="T39" fmla="*/ 71438 h 186"/>
              <a:gd name="T40" fmla="*/ 41275 w 91"/>
              <a:gd name="T41" fmla="*/ 76200 h 186"/>
              <a:gd name="T42" fmla="*/ 44450 w 91"/>
              <a:gd name="T43" fmla="*/ 80962 h 186"/>
              <a:gd name="T44" fmla="*/ 47625 w 91"/>
              <a:gd name="T45" fmla="*/ 87312 h 186"/>
              <a:gd name="T46" fmla="*/ 49213 w 91"/>
              <a:gd name="T47" fmla="*/ 92075 h 186"/>
              <a:gd name="T48" fmla="*/ 50800 w 91"/>
              <a:gd name="T49" fmla="*/ 98425 h 186"/>
              <a:gd name="T50" fmla="*/ 50800 w 91"/>
              <a:gd name="T51" fmla="*/ 103188 h 186"/>
              <a:gd name="T52" fmla="*/ 52388 w 91"/>
              <a:gd name="T53" fmla="*/ 109538 h 186"/>
              <a:gd name="T54" fmla="*/ 55563 w 91"/>
              <a:gd name="T55" fmla="*/ 115888 h 186"/>
              <a:gd name="T56" fmla="*/ 57150 w 91"/>
              <a:gd name="T57" fmla="*/ 120650 h 186"/>
              <a:gd name="T58" fmla="*/ 60325 w 91"/>
              <a:gd name="T59" fmla="*/ 127000 h 186"/>
              <a:gd name="T60" fmla="*/ 65088 w 91"/>
              <a:gd name="T61" fmla="*/ 139700 h 186"/>
              <a:gd name="T62" fmla="*/ 68263 w 91"/>
              <a:gd name="T63" fmla="*/ 146050 h 186"/>
              <a:gd name="T64" fmla="*/ 71438 w 91"/>
              <a:gd name="T65" fmla="*/ 153987 h 186"/>
              <a:gd name="T66" fmla="*/ 74613 w 91"/>
              <a:gd name="T67" fmla="*/ 161925 h 186"/>
              <a:gd name="T68" fmla="*/ 77788 w 91"/>
              <a:gd name="T69" fmla="*/ 168275 h 186"/>
              <a:gd name="T70" fmla="*/ 79375 w 91"/>
              <a:gd name="T71" fmla="*/ 176212 h 186"/>
              <a:gd name="T72" fmla="*/ 82550 w 91"/>
              <a:gd name="T73" fmla="*/ 182562 h 186"/>
              <a:gd name="T74" fmla="*/ 85725 w 91"/>
              <a:gd name="T75" fmla="*/ 187325 h 186"/>
              <a:gd name="T76" fmla="*/ 88900 w 91"/>
              <a:gd name="T77" fmla="*/ 192087 h 186"/>
              <a:gd name="T78" fmla="*/ 92075 w 91"/>
              <a:gd name="T79" fmla="*/ 196850 h 186"/>
              <a:gd name="T80" fmla="*/ 95250 w 91"/>
              <a:gd name="T81" fmla="*/ 201612 h 186"/>
              <a:gd name="T82" fmla="*/ 98425 w 91"/>
              <a:gd name="T83" fmla="*/ 209550 h 186"/>
              <a:gd name="T84" fmla="*/ 101600 w 91"/>
              <a:gd name="T85" fmla="*/ 215900 h 186"/>
              <a:gd name="T86" fmla="*/ 103188 w 91"/>
              <a:gd name="T87" fmla="*/ 222250 h 186"/>
              <a:gd name="T88" fmla="*/ 106363 w 91"/>
              <a:gd name="T89" fmla="*/ 227013 h 186"/>
              <a:gd name="T90" fmla="*/ 109538 w 91"/>
              <a:gd name="T91" fmla="*/ 231775 h 186"/>
              <a:gd name="T92" fmla="*/ 112713 w 91"/>
              <a:gd name="T93" fmla="*/ 236538 h 186"/>
              <a:gd name="T94" fmla="*/ 115888 w 91"/>
              <a:gd name="T95" fmla="*/ 241300 h 186"/>
              <a:gd name="T96" fmla="*/ 119063 w 91"/>
              <a:gd name="T97" fmla="*/ 247650 h 186"/>
              <a:gd name="T98" fmla="*/ 122238 w 91"/>
              <a:gd name="T99" fmla="*/ 255588 h 186"/>
              <a:gd name="T100" fmla="*/ 122238 w 91"/>
              <a:gd name="T101" fmla="*/ 260350 h 186"/>
              <a:gd name="T102" fmla="*/ 127000 w 91"/>
              <a:gd name="T103" fmla="*/ 266700 h 186"/>
              <a:gd name="T104" fmla="*/ 128588 w 91"/>
              <a:gd name="T105" fmla="*/ 269875 h 186"/>
              <a:gd name="T106" fmla="*/ 131763 w 91"/>
              <a:gd name="T107" fmla="*/ 276225 h 186"/>
              <a:gd name="T108" fmla="*/ 133350 w 91"/>
              <a:gd name="T109" fmla="*/ 284163 h 186"/>
              <a:gd name="T110" fmla="*/ 133350 w 91"/>
              <a:gd name="T111" fmla="*/ 287338 h 186"/>
              <a:gd name="T112" fmla="*/ 134938 w 91"/>
              <a:gd name="T113" fmla="*/ 290513 h 186"/>
              <a:gd name="T114" fmla="*/ 136525 w 91"/>
              <a:gd name="T115" fmla="*/ 290513 h 186"/>
              <a:gd name="T116" fmla="*/ 142875 w 91"/>
              <a:gd name="T117" fmla="*/ 293688 h 18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91"/>
              <a:gd name="T178" fmla="*/ 0 h 186"/>
              <a:gd name="T179" fmla="*/ 91 w 91"/>
              <a:gd name="T180" fmla="*/ 186 h 18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91" h="186">
                <a:moveTo>
                  <a:pt x="5" y="0"/>
                </a:moveTo>
                <a:lnTo>
                  <a:pt x="0" y="0"/>
                </a:lnTo>
                <a:lnTo>
                  <a:pt x="0" y="5"/>
                </a:lnTo>
                <a:lnTo>
                  <a:pt x="0" y="8"/>
                </a:lnTo>
                <a:lnTo>
                  <a:pt x="0" y="9"/>
                </a:lnTo>
                <a:lnTo>
                  <a:pt x="1" y="9"/>
                </a:lnTo>
                <a:lnTo>
                  <a:pt x="3" y="10"/>
                </a:lnTo>
                <a:lnTo>
                  <a:pt x="4" y="11"/>
                </a:lnTo>
                <a:lnTo>
                  <a:pt x="4" y="12"/>
                </a:lnTo>
                <a:lnTo>
                  <a:pt x="5" y="13"/>
                </a:lnTo>
                <a:lnTo>
                  <a:pt x="7" y="17"/>
                </a:lnTo>
                <a:lnTo>
                  <a:pt x="8" y="19"/>
                </a:lnTo>
                <a:lnTo>
                  <a:pt x="10" y="21"/>
                </a:lnTo>
                <a:lnTo>
                  <a:pt x="11" y="24"/>
                </a:lnTo>
                <a:lnTo>
                  <a:pt x="13" y="27"/>
                </a:lnTo>
                <a:lnTo>
                  <a:pt x="17" y="34"/>
                </a:lnTo>
                <a:lnTo>
                  <a:pt x="19" y="37"/>
                </a:lnTo>
                <a:lnTo>
                  <a:pt x="20" y="40"/>
                </a:lnTo>
                <a:lnTo>
                  <a:pt x="22" y="43"/>
                </a:lnTo>
                <a:lnTo>
                  <a:pt x="24" y="45"/>
                </a:lnTo>
                <a:lnTo>
                  <a:pt x="26" y="48"/>
                </a:lnTo>
                <a:lnTo>
                  <a:pt x="28" y="51"/>
                </a:lnTo>
                <a:lnTo>
                  <a:pt x="30" y="55"/>
                </a:lnTo>
                <a:lnTo>
                  <a:pt x="31" y="58"/>
                </a:lnTo>
                <a:lnTo>
                  <a:pt x="32" y="62"/>
                </a:lnTo>
                <a:lnTo>
                  <a:pt x="32" y="65"/>
                </a:lnTo>
                <a:lnTo>
                  <a:pt x="33" y="69"/>
                </a:lnTo>
                <a:lnTo>
                  <a:pt x="35" y="73"/>
                </a:lnTo>
                <a:lnTo>
                  <a:pt x="36" y="76"/>
                </a:lnTo>
                <a:lnTo>
                  <a:pt x="38" y="80"/>
                </a:lnTo>
                <a:lnTo>
                  <a:pt x="41" y="88"/>
                </a:lnTo>
                <a:lnTo>
                  <a:pt x="43" y="92"/>
                </a:lnTo>
                <a:lnTo>
                  <a:pt x="45" y="97"/>
                </a:lnTo>
                <a:lnTo>
                  <a:pt x="47" y="102"/>
                </a:lnTo>
                <a:lnTo>
                  <a:pt x="49" y="106"/>
                </a:lnTo>
                <a:lnTo>
                  <a:pt x="50" y="111"/>
                </a:lnTo>
                <a:lnTo>
                  <a:pt x="52" y="115"/>
                </a:lnTo>
                <a:lnTo>
                  <a:pt x="54" y="118"/>
                </a:lnTo>
                <a:lnTo>
                  <a:pt x="56" y="121"/>
                </a:lnTo>
                <a:lnTo>
                  <a:pt x="58" y="124"/>
                </a:lnTo>
                <a:lnTo>
                  <a:pt x="60" y="127"/>
                </a:lnTo>
                <a:lnTo>
                  <a:pt x="62" y="132"/>
                </a:lnTo>
                <a:lnTo>
                  <a:pt x="64" y="136"/>
                </a:lnTo>
                <a:lnTo>
                  <a:pt x="65" y="140"/>
                </a:lnTo>
                <a:lnTo>
                  <a:pt x="67" y="143"/>
                </a:lnTo>
                <a:lnTo>
                  <a:pt x="69" y="146"/>
                </a:lnTo>
                <a:lnTo>
                  <a:pt x="71" y="149"/>
                </a:lnTo>
                <a:lnTo>
                  <a:pt x="73" y="152"/>
                </a:lnTo>
                <a:lnTo>
                  <a:pt x="75" y="156"/>
                </a:lnTo>
                <a:lnTo>
                  <a:pt x="77" y="161"/>
                </a:lnTo>
                <a:lnTo>
                  <a:pt x="77" y="164"/>
                </a:lnTo>
                <a:lnTo>
                  <a:pt x="80" y="168"/>
                </a:lnTo>
                <a:lnTo>
                  <a:pt x="81" y="170"/>
                </a:lnTo>
                <a:lnTo>
                  <a:pt x="83" y="174"/>
                </a:lnTo>
                <a:lnTo>
                  <a:pt x="84" y="179"/>
                </a:lnTo>
                <a:lnTo>
                  <a:pt x="84" y="181"/>
                </a:lnTo>
                <a:lnTo>
                  <a:pt x="85" y="183"/>
                </a:lnTo>
                <a:lnTo>
                  <a:pt x="86" y="183"/>
                </a:lnTo>
                <a:lnTo>
                  <a:pt x="90" y="18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24" name="SMARTPenAnnotation378"/>
          <p:cNvSpPr>
            <a:spLocks/>
          </p:cNvSpPr>
          <p:nvPr/>
        </p:nvSpPr>
        <p:spPr bwMode="auto">
          <a:xfrm>
            <a:off x="1581150" y="2419350"/>
            <a:ext cx="161925" cy="269875"/>
          </a:xfrm>
          <a:custGeom>
            <a:avLst/>
            <a:gdLst>
              <a:gd name="T0" fmla="*/ 160338 w 102"/>
              <a:gd name="T1" fmla="*/ 0 h 170"/>
              <a:gd name="T2" fmla="*/ 160338 w 102"/>
              <a:gd name="T3" fmla="*/ 14288 h 170"/>
              <a:gd name="T4" fmla="*/ 158750 w 102"/>
              <a:gd name="T5" fmla="*/ 15875 h 170"/>
              <a:gd name="T6" fmla="*/ 155575 w 102"/>
              <a:gd name="T7" fmla="*/ 22225 h 170"/>
              <a:gd name="T8" fmla="*/ 152400 w 102"/>
              <a:gd name="T9" fmla="*/ 26988 h 170"/>
              <a:gd name="T10" fmla="*/ 150813 w 102"/>
              <a:gd name="T11" fmla="*/ 34925 h 170"/>
              <a:gd name="T12" fmla="*/ 149225 w 102"/>
              <a:gd name="T13" fmla="*/ 39687 h 170"/>
              <a:gd name="T14" fmla="*/ 146050 w 102"/>
              <a:gd name="T15" fmla="*/ 44450 h 170"/>
              <a:gd name="T16" fmla="*/ 141288 w 102"/>
              <a:gd name="T17" fmla="*/ 55563 h 170"/>
              <a:gd name="T18" fmla="*/ 138113 w 102"/>
              <a:gd name="T19" fmla="*/ 60325 h 170"/>
              <a:gd name="T20" fmla="*/ 134938 w 102"/>
              <a:gd name="T21" fmla="*/ 66675 h 170"/>
              <a:gd name="T22" fmla="*/ 130175 w 102"/>
              <a:gd name="T23" fmla="*/ 73025 h 170"/>
              <a:gd name="T24" fmla="*/ 125413 w 102"/>
              <a:gd name="T25" fmla="*/ 77787 h 170"/>
              <a:gd name="T26" fmla="*/ 120650 w 102"/>
              <a:gd name="T27" fmla="*/ 84137 h 170"/>
              <a:gd name="T28" fmla="*/ 117475 w 102"/>
              <a:gd name="T29" fmla="*/ 90487 h 170"/>
              <a:gd name="T30" fmla="*/ 114300 w 102"/>
              <a:gd name="T31" fmla="*/ 95250 h 170"/>
              <a:gd name="T32" fmla="*/ 109538 w 102"/>
              <a:gd name="T33" fmla="*/ 101600 h 170"/>
              <a:gd name="T34" fmla="*/ 104775 w 102"/>
              <a:gd name="T35" fmla="*/ 107950 h 170"/>
              <a:gd name="T36" fmla="*/ 98425 w 102"/>
              <a:gd name="T37" fmla="*/ 114300 h 170"/>
              <a:gd name="T38" fmla="*/ 95250 w 102"/>
              <a:gd name="T39" fmla="*/ 119063 h 170"/>
              <a:gd name="T40" fmla="*/ 90487 w 102"/>
              <a:gd name="T41" fmla="*/ 125413 h 170"/>
              <a:gd name="T42" fmla="*/ 87312 w 102"/>
              <a:gd name="T43" fmla="*/ 131763 h 170"/>
              <a:gd name="T44" fmla="*/ 84137 w 102"/>
              <a:gd name="T45" fmla="*/ 138112 h 170"/>
              <a:gd name="T46" fmla="*/ 77788 w 102"/>
              <a:gd name="T47" fmla="*/ 149225 h 170"/>
              <a:gd name="T48" fmla="*/ 65088 w 102"/>
              <a:gd name="T49" fmla="*/ 173037 h 170"/>
              <a:gd name="T50" fmla="*/ 58738 w 102"/>
              <a:gd name="T51" fmla="*/ 185737 h 170"/>
              <a:gd name="T52" fmla="*/ 55563 w 102"/>
              <a:gd name="T53" fmla="*/ 190500 h 170"/>
              <a:gd name="T54" fmla="*/ 50800 w 102"/>
              <a:gd name="T55" fmla="*/ 196850 h 170"/>
              <a:gd name="T56" fmla="*/ 46037 w 102"/>
              <a:gd name="T57" fmla="*/ 203200 h 170"/>
              <a:gd name="T58" fmla="*/ 41275 w 102"/>
              <a:gd name="T59" fmla="*/ 209550 h 170"/>
              <a:gd name="T60" fmla="*/ 36513 w 102"/>
              <a:gd name="T61" fmla="*/ 214313 h 170"/>
              <a:gd name="T62" fmla="*/ 33338 w 102"/>
              <a:gd name="T63" fmla="*/ 220663 h 170"/>
              <a:gd name="T64" fmla="*/ 31750 w 102"/>
              <a:gd name="T65" fmla="*/ 225425 h 170"/>
              <a:gd name="T66" fmla="*/ 28575 w 102"/>
              <a:gd name="T67" fmla="*/ 233363 h 170"/>
              <a:gd name="T68" fmla="*/ 23812 w 102"/>
              <a:gd name="T69" fmla="*/ 241300 h 170"/>
              <a:gd name="T70" fmla="*/ 19050 w 102"/>
              <a:gd name="T71" fmla="*/ 247650 h 170"/>
              <a:gd name="T72" fmla="*/ 17463 w 102"/>
              <a:gd name="T73" fmla="*/ 250825 h 170"/>
              <a:gd name="T74" fmla="*/ 11112 w 102"/>
              <a:gd name="T75" fmla="*/ 257175 h 170"/>
              <a:gd name="T76" fmla="*/ 0 w 102"/>
              <a:gd name="T77" fmla="*/ 268288 h 17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2"/>
              <a:gd name="T118" fmla="*/ 0 h 170"/>
              <a:gd name="T119" fmla="*/ 102 w 102"/>
              <a:gd name="T120" fmla="*/ 170 h 17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2" h="170">
                <a:moveTo>
                  <a:pt x="101" y="0"/>
                </a:moveTo>
                <a:lnTo>
                  <a:pt x="101" y="9"/>
                </a:lnTo>
                <a:lnTo>
                  <a:pt x="100" y="10"/>
                </a:lnTo>
                <a:lnTo>
                  <a:pt x="98" y="14"/>
                </a:lnTo>
                <a:lnTo>
                  <a:pt x="96" y="17"/>
                </a:lnTo>
                <a:lnTo>
                  <a:pt x="95" y="22"/>
                </a:lnTo>
                <a:lnTo>
                  <a:pt x="94" y="25"/>
                </a:lnTo>
                <a:lnTo>
                  <a:pt x="92" y="28"/>
                </a:lnTo>
                <a:lnTo>
                  <a:pt x="89" y="35"/>
                </a:lnTo>
                <a:lnTo>
                  <a:pt x="87" y="38"/>
                </a:lnTo>
                <a:lnTo>
                  <a:pt x="85" y="42"/>
                </a:lnTo>
                <a:lnTo>
                  <a:pt x="82" y="46"/>
                </a:lnTo>
                <a:lnTo>
                  <a:pt x="79" y="49"/>
                </a:lnTo>
                <a:lnTo>
                  <a:pt x="76" y="53"/>
                </a:lnTo>
                <a:lnTo>
                  <a:pt x="74" y="57"/>
                </a:lnTo>
                <a:lnTo>
                  <a:pt x="72" y="60"/>
                </a:lnTo>
                <a:lnTo>
                  <a:pt x="69" y="64"/>
                </a:lnTo>
                <a:lnTo>
                  <a:pt x="66" y="68"/>
                </a:lnTo>
                <a:lnTo>
                  <a:pt x="62" y="72"/>
                </a:lnTo>
                <a:lnTo>
                  <a:pt x="60" y="75"/>
                </a:lnTo>
                <a:lnTo>
                  <a:pt x="57" y="79"/>
                </a:lnTo>
                <a:lnTo>
                  <a:pt x="55" y="83"/>
                </a:lnTo>
                <a:lnTo>
                  <a:pt x="53" y="87"/>
                </a:lnTo>
                <a:lnTo>
                  <a:pt x="49" y="94"/>
                </a:lnTo>
                <a:lnTo>
                  <a:pt x="41" y="109"/>
                </a:lnTo>
                <a:lnTo>
                  <a:pt x="37" y="117"/>
                </a:lnTo>
                <a:lnTo>
                  <a:pt x="35" y="120"/>
                </a:lnTo>
                <a:lnTo>
                  <a:pt x="32" y="124"/>
                </a:lnTo>
                <a:lnTo>
                  <a:pt x="29" y="128"/>
                </a:lnTo>
                <a:lnTo>
                  <a:pt x="26" y="132"/>
                </a:lnTo>
                <a:lnTo>
                  <a:pt x="23" y="135"/>
                </a:lnTo>
                <a:lnTo>
                  <a:pt x="21" y="139"/>
                </a:lnTo>
                <a:lnTo>
                  <a:pt x="20" y="142"/>
                </a:lnTo>
                <a:lnTo>
                  <a:pt x="18" y="147"/>
                </a:lnTo>
                <a:lnTo>
                  <a:pt x="15" y="152"/>
                </a:lnTo>
                <a:lnTo>
                  <a:pt x="12" y="156"/>
                </a:lnTo>
                <a:lnTo>
                  <a:pt x="11" y="158"/>
                </a:lnTo>
                <a:lnTo>
                  <a:pt x="7" y="162"/>
                </a:lnTo>
                <a:lnTo>
                  <a:pt x="0" y="169"/>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25" name="SMARTPenAnnotation379"/>
          <p:cNvSpPr>
            <a:spLocks/>
          </p:cNvSpPr>
          <p:nvPr/>
        </p:nvSpPr>
        <p:spPr bwMode="auto">
          <a:xfrm>
            <a:off x="1616075" y="2303463"/>
            <a:ext cx="215900" cy="1587"/>
          </a:xfrm>
          <a:custGeom>
            <a:avLst/>
            <a:gdLst>
              <a:gd name="T0" fmla="*/ 0 w 136"/>
              <a:gd name="T1" fmla="*/ 0 h 1"/>
              <a:gd name="T2" fmla="*/ 211138 w 136"/>
              <a:gd name="T3" fmla="*/ 0 h 1"/>
              <a:gd name="T4" fmla="*/ 206375 w 136"/>
              <a:gd name="T5" fmla="*/ 0 h 1"/>
              <a:gd name="T6" fmla="*/ 214313 w 136"/>
              <a:gd name="T7" fmla="*/ 0 h 1"/>
              <a:gd name="T8" fmla="*/ 0 60000 65536"/>
              <a:gd name="T9" fmla="*/ 0 60000 65536"/>
              <a:gd name="T10" fmla="*/ 0 60000 65536"/>
              <a:gd name="T11" fmla="*/ 0 60000 65536"/>
              <a:gd name="T12" fmla="*/ 0 w 136"/>
              <a:gd name="T13" fmla="*/ 0 h 1"/>
              <a:gd name="T14" fmla="*/ 136 w 136"/>
              <a:gd name="T15" fmla="*/ 1 h 1"/>
            </a:gdLst>
            <a:ahLst/>
            <a:cxnLst>
              <a:cxn ang="T8">
                <a:pos x="T0" y="T1"/>
              </a:cxn>
              <a:cxn ang="T9">
                <a:pos x="T2" y="T3"/>
              </a:cxn>
              <a:cxn ang="T10">
                <a:pos x="T4" y="T5"/>
              </a:cxn>
              <a:cxn ang="T11">
                <a:pos x="T6" y="T7"/>
              </a:cxn>
            </a:cxnLst>
            <a:rect l="T12" t="T13" r="T14" b="T15"/>
            <a:pathLst>
              <a:path w="136" h="1">
                <a:moveTo>
                  <a:pt x="0" y="0"/>
                </a:moveTo>
                <a:lnTo>
                  <a:pt x="133" y="0"/>
                </a:lnTo>
                <a:lnTo>
                  <a:pt x="130" y="0"/>
                </a:lnTo>
                <a:lnTo>
                  <a:pt x="135" y="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26" name="SMARTPenAnnotation380"/>
          <p:cNvSpPr>
            <a:spLocks/>
          </p:cNvSpPr>
          <p:nvPr/>
        </p:nvSpPr>
        <p:spPr bwMode="auto">
          <a:xfrm>
            <a:off x="1946275" y="2446338"/>
            <a:ext cx="188913" cy="11112"/>
          </a:xfrm>
          <a:custGeom>
            <a:avLst/>
            <a:gdLst>
              <a:gd name="T0" fmla="*/ 9525 w 119"/>
              <a:gd name="T1" fmla="*/ 9525 h 7"/>
              <a:gd name="T2" fmla="*/ 0 w 119"/>
              <a:gd name="T3" fmla="*/ 9525 h 7"/>
              <a:gd name="T4" fmla="*/ 7938 w 119"/>
              <a:gd name="T5" fmla="*/ 1587 h 7"/>
              <a:gd name="T6" fmla="*/ 9525 w 119"/>
              <a:gd name="T7" fmla="*/ 1587 h 7"/>
              <a:gd name="T8" fmla="*/ 11113 w 119"/>
              <a:gd name="T9" fmla="*/ 1587 h 7"/>
              <a:gd name="T10" fmla="*/ 14288 w 119"/>
              <a:gd name="T11" fmla="*/ 0 h 7"/>
              <a:gd name="T12" fmla="*/ 19050 w 119"/>
              <a:gd name="T13" fmla="*/ 0 h 7"/>
              <a:gd name="T14" fmla="*/ 25400 w 119"/>
              <a:gd name="T15" fmla="*/ 0 h 7"/>
              <a:gd name="T16" fmla="*/ 187325 w 119"/>
              <a:gd name="T17" fmla="*/ 0 h 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9"/>
              <a:gd name="T28" fmla="*/ 0 h 7"/>
              <a:gd name="T29" fmla="*/ 119 w 119"/>
              <a:gd name="T30" fmla="*/ 7 h 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9" h="7">
                <a:moveTo>
                  <a:pt x="6" y="6"/>
                </a:moveTo>
                <a:lnTo>
                  <a:pt x="0" y="6"/>
                </a:lnTo>
                <a:lnTo>
                  <a:pt x="5" y="1"/>
                </a:lnTo>
                <a:lnTo>
                  <a:pt x="6" y="1"/>
                </a:lnTo>
                <a:lnTo>
                  <a:pt x="7" y="1"/>
                </a:lnTo>
                <a:lnTo>
                  <a:pt x="9" y="0"/>
                </a:lnTo>
                <a:lnTo>
                  <a:pt x="12" y="0"/>
                </a:lnTo>
                <a:lnTo>
                  <a:pt x="16" y="0"/>
                </a:lnTo>
                <a:lnTo>
                  <a:pt x="118" y="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27" name="SMARTPenAnnotation381"/>
          <p:cNvSpPr>
            <a:spLocks/>
          </p:cNvSpPr>
          <p:nvPr/>
        </p:nvSpPr>
        <p:spPr bwMode="auto">
          <a:xfrm>
            <a:off x="1946275" y="2517775"/>
            <a:ext cx="188913" cy="1588"/>
          </a:xfrm>
          <a:custGeom>
            <a:avLst/>
            <a:gdLst>
              <a:gd name="T0" fmla="*/ 0 w 119"/>
              <a:gd name="T1" fmla="*/ 0 h 1"/>
              <a:gd name="T2" fmla="*/ 187325 w 119"/>
              <a:gd name="T3" fmla="*/ 0 h 1"/>
              <a:gd name="T4" fmla="*/ 0 60000 65536"/>
              <a:gd name="T5" fmla="*/ 0 60000 65536"/>
              <a:gd name="T6" fmla="*/ 0 w 119"/>
              <a:gd name="T7" fmla="*/ 0 h 1"/>
              <a:gd name="T8" fmla="*/ 119 w 119"/>
              <a:gd name="T9" fmla="*/ 1 h 1"/>
            </a:gdLst>
            <a:ahLst/>
            <a:cxnLst>
              <a:cxn ang="T4">
                <a:pos x="T0" y="T1"/>
              </a:cxn>
              <a:cxn ang="T5">
                <a:pos x="T2" y="T3"/>
              </a:cxn>
            </a:cxnLst>
            <a:rect l="T6" t="T7" r="T8" b="T9"/>
            <a:pathLst>
              <a:path w="119" h="1">
                <a:moveTo>
                  <a:pt x="0" y="0"/>
                </a:moveTo>
                <a:lnTo>
                  <a:pt x="118" y="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28" name="SMARTPenAnnotation382"/>
          <p:cNvSpPr>
            <a:spLocks/>
          </p:cNvSpPr>
          <p:nvPr/>
        </p:nvSpPr>
        <p:spPr bwMode="auto">
          <a:xfrm>
            <a:off x="2374900" y="2419350"/>
            <a:ext cx="250825" cy="225425"/>
          </a:xfrm>
          <a:custGeom>
            <a:avLst/>
            <a:gdLst>
              <a:gd name="T0" fmla="*/ 11112 w 158"/>
              <a:gd name="T1" fmla="*/ 74612 h 142"/>
              <a:gd name="T2" fmla="*/ 15875 w 158"/>
              <a:gd name="T3" fmla="*/ 93662 h 142"/>
              <a:gd name="T4" fmla="*/ 17462 w 158"/>
              <a:gd name="T5" fmla="*/ 111125 h 142"/>
              <a:gd name="T6" fmla="*/ 17462 w 158"/>
              <a:gd name="T7" fmla="*/ 128587 h 142"/>
              <a:gd name="T8" fmla="*/ 12700 w 158"/>
              <a:gd name="T9" fmla="*/ 146050 h 142"/>
              <a:gd name="T10" fmla="*/ 9525 w 158"/>
              <a:gd name="T11" fmla="*/ 165100 h 142"/>
              <a:gd name="T12" fmla="*/ 7937 w 158"/>
              <a:gd name="T13" fmla="*/ 182562 h 142"/>
              <a:gd name="T14" fmla="*/ 3175 w 158"/>
              <a:gd name="T15" fmla="*/ 198437 h 142"/>
              <a:gd name="T16" fmla="*/ 0 w 158"/>
              <a:gd name="T17" fmla="*/ 219075 h 142"/>
              <a:gd name="T18" fmla="*/ 1588 w 158"/>
              <a:gd name="T19" fmla="*/ 176212 h 142"/>
              <a:gd name="T20" fmla="*/ 6350 w 158"/>
              <a:gd name="T21" fmla="*/ 157162 h 142"/>
              <a:gd name="T22" fmla="*/ 9525 w 158"/>
              <a:gd name="T23" fmla="*/ 134937 h 142"/>
              <a:gd name="T24" fmla="*/ 15875 w 158"/>
              <a:gd name="T25" fmla="*/ 114300 h 142"/>
              <a:gd name="T26" fmla="*/ 23812 w 158"/>
              <a:gd name="T27" fmla="*/ 96837 h 142"/>
              <a:gd name="T28" fmla="*/ 26988 w 158"/>
              <a:gd name="T29" fmla="*/ 77787 h 142"/>
              <a:gd name="T30" fmla="*/ 33337 w 158"/>
              <a:gd name="T31" fmla="*/ 61912 h 142"/>
              <a:gd name="T32" fmla="*/ 42862 w 158"/>
              <a:gd name="T33" fmla="*/ 47625 h 142"/>
              <a:gd name="T34" fmla="*/ 50800 w 158"/>
              <a:gd name="T35" fmla="*/ 34925 h 142"/>
              <a:gd name="T36" fmla="*/ 66675 w 158"/>
              <a:gd name="T37" fmla="*/ 23812 h 142"/>
              <a:gd name="T38" fmla="*/ 80962 w 158"/>
              <a:gd name="T39" fmla="*/ 19050 h 142"/>
              <a:gd name="T40" fmla="*/ 92075 w 158"/>
              <a:gd name="T41" fmla="*/ 23812 h 142"/>
              <a:gd name="T42" fmla="*/ 111125 w 158"/>
              <a:gd name="T43" fmla="*/ 39687 h 142"/>
              <a:gd name="T44" fmla="*/ 114300 w 158"/>
              <a:gd name="T45" fmla="*/ 52388 h 142"/>
              <a:gd name="T46" fmla="*/ 120650 w 158"/>
              <a:gd name="T47" fmla="*/ 69850 h 142"/>
              <a:gd name="T48" fmla="*/ 123825 w 158"/>
              <a:gd name="T49" fmla="*/ 87312 h 142"/>
              <a:gd name="T50" fmla="*/ 125413 w 158"/>
              <a:gd name="T51" fmla="*/ 111125 h 142"/>
              <a:gd name="T52" fmla="*/ 123825 w 158"/>
              <a:gd name="T53" fmla="*/ 163512 h 142"/>
              <a:gd name="T54" fmla="*/ 120650 w 158"/>
              <a:gd name="T55" fmla="*/ 174625 h 142"/>
              <a:gd name="T56" fmla="*/ 122238 w 158"/>
              <a:gd name="T57" fmla="*/ 184150 h 142"/>
              <a:gd name="T58" fmla="*/ 115888 w 158"/>
              <a:gd name="T59" fmla="*/ 192087 h 142"/>
              <a:gd name="T60" fmla="*/ 119063 w 158"/>
              <a:gd name="T61" fmla="*/ 149225 h 142"/>
              <a:gd name="T62" fmla="*/ 123825 w 158"/>
              <a:gd name="T63" fmla="*/ 123825 h 142"/>
              <a:gd name="T64" fmla="*/ 127000 w 158"/>
              <a:gd name="T65" fmla="*/ 101600 h 142"/>
              <a:gd name="T66" fmla="*/ 134937 w 158"/>
              <a:gd name="T67" fmla="*/ 80962 h 142"/>
              <a:gd name="T68" fmla="*/ 149225 w 158"/>
              <a:gd name="T69" fmla="*/ 52388 h 142"/>
              <a:gd name="T70" fmla="*/ 158750 w 158"/>
              <a:gd name="T71" fmla="*/ 41275 h 142"/>
              <a:gd name="T72" fmla="*/ 173037 w 158"/>
              <a:gd name="T73" fmla="*/ 30162 h 142"/>
              <a:gd name="T74" fmla="*/ 193675 w 158"/>
              <a:gd name="T75" fmla="*/ 19050 h 142"/>
              <a:gd name="T76" fmla="*/ 207963 w 158"/>
              <a:gd name="T77" fmla="*/ 23812 h 142"/>
              <a:gd name="T78" fmla="*/ 212725 w 158"/>
              <a:gd name="T79" fmla="*/ 30162 h 142"/>
              <a:gd name="T80" fmla="*/ 222250 w 158"/>
              <a:gd name="T81" fmla="*/ 44450 h 142"/>
              <a:gd name="T82" fmla="*/ 230188 w 158"/>
              <a:gd name="T83" fmla="*/ 65087 h 142"/>
              <a:gd name="T84" fmla="*/ 238125 w 158"/>
              <a:gd name="T85" fmla="*/ 88900 h 142"/>
              <a:gd name="T86" fmla="*/ 242888 w 158"/>
              <a:gd name="T87" fmla="*/ 107950 h 142"/>
              <a:gd name="T88" fmla="*/ 247650 w 158"/>
              <a:gd name="T89" fmla="*/ 128587 h 142"/>
              <a:gd name="T90" fmla="*/ 249238 w 158"/>
              <a:gd name="T91" fmla="*/ 157162 h 142"/>
              <a:gd name="T92" fmla="*/ 244475 w 158"/>
              <a:gd name="T93" fmla="*/ 173037 h 142"/>
              <a:gd name="T94" fmla="*/ 242888 w 158"/>
              <a:gd name="T95" fmla="*/ 190500 h 142"/>
              <a:gd name="T96" fmla="*/ 241300 w 158"/>
              <a:gd name="T97" fmla="*/ 207963 h 142"/>
              <a:gd name="T98" fmla="*/ 236538 w 158"/>
              <a:gd name="T99" fmla="*/ 219075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58"/>
              <a:gd name="T151" fmla="*/ 0 h 142"/>
              <a:gd name="T152" fmla="*/ 158 w 158"/>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58" h="142">
                <a:moveTo>
                  <a:pt x="6" y="0"/>
                </a:moveTo>
                <a:lnTo>
                  <a:pt x="6" y="44"/>
                </a:lnTo>
                <a:lnTo>
                  <a:pt x="7" y="47"/>
                </a:lnTo>
                <a:lnTo>
                  <a:pt x="8" y="51"/>
                </a:lnTo>
                <a:lnTo>
                  <a:pt x="9" y="55"/>
                </a:lnTo>
                <a:lnTo>
                  <a:pt x="10" y="59"/>
                </a:lnTo>
                <a:lnTo>
                  <a:pt x="10" y="62"/>
                </a:lnTo>
                <a:lnTo>
                  <a:pt x="11" y="66"/>
                </a:lnTo>
                <a:lnTo>
                  <a:pt x="11" y="70"/>
                </a:lnTo>
                <a:lnTo>
                  <a:pt x="11" y="74"/>
                </a:lnTo>
                <a:lnTo>
                  <a:pt x="11" y="77"/>
                </a:lnTo>
                <a:lnTo>
                  <a:pt x="11" y="81"/>
                </a:lnTo>
                <a:lnTo>
                  <a:pt x="10" y="85"/>
                </a:lnTo>
                <a:lnTo>
                  <a:pt x="8" y="89"/>
                </a:lnTo>
                <a:lnTo>
                  <a:pt x="8" y="92"/>
                </a:lnTo>
                <a:lnTo>
                  <a:pt x="7" y="96"/>
                </a:lnTo>
                <a:lnTo>
                  <a:pt x="7" y="100"/>
                </a:lnTo>
                <a:lnTo>
                  <a:pt x="6" y="104"/>
                </a:lnTo>
                <a:lnTo>
                  <a:pt x="6" y="107"/>
                </a:lnTo>
                <a:lnTo>
                  <a:pt x="6" y="111"/>
                </a:lnTo>
                <a:lnTo>
                  <a:pt x="5" y="115"/>
                </a:lnTo>
                <a:lnTo>
                  <a:pt x="4" y="119"/>
                </a:lnTo>
                <a:lnTo>
                  <a:pt x="3" y="122"/>
                </a:lnTo>
                <a:lnTo>
                  <a:pt x="2" y="125"/>
                </a:lnTo>
                <a:lnTo>
                  <a:pt x="1" y="128"/>
                </a:lnTo>
                <a:lnTo>
                  <a:pt x="0" y="134"/>
                </a:lnTo>
                <a:lnTo>
                  <a:pt x="0" y="138"/>
                </a:lnTo>
                <a:lnTo>
                  <a:pt x="0" y="141"/>
                </a:lnTo>
                <a:lnTo>
                  <a:pt x="0" y="114"/>
                </a:lnTo>
                <a:lnTo>
                  <a:pt x="1" y="111"/>
                </a:lnTo>
                <a:lnTo>
                  <a:pt x="2" y="107"/>
                </a:lnTo>
                <a:lnTo>
                  <a:pt x="3" y="103"/>
                </a:lnTo>
                <a:lnTo>
                  <a:pt x="4" y="99"/>
                </a:lnTo>
                <a:lnTo>
                  <a:pt x="5" y="94"/>
                </a:lnTo>
                <a:lnTo>
                  <a:pt x="5" y="89"/>
                </a:lnTo>
                <a:lnTo>
                  <a:pt x="6" y="85"/>
                </a:lnTo>
                <a:lnTo>
                  <a:pt x="7" y="80"/>
                </a:lnTo>
                <a:lnTo>
                  <a:pt x="9" y="76"/>
                </a:lnTo>
                <a:lnTo>
                  <a:pt x="10" y="72"/>
                </a:lnTo>
                <a:lnTo>
                  <a:pt x="12" y="68"/>
                </a:lnTo>
                <a:lnTo>
                  <a:pt x="14" y="64"/>
                </a:lnTo>
                <a:lnTo>
                  <a:pt x="15" y="61"/>
                </a:lnTo>
                <a:lnTo>
                  <a:pt x="16" y="57"/>
                </a:lnTo>
                <a:lnTo>
                  <a:pt x="16" y="53"/>
                </a:lnTo>
                <a:lnTo>
                  <a:pt x="17" y="49"/>
                </a:lnTo>
                <a:lnTo>
                  <a:pt x="18" y="45"/>
                </a:lnTo>
                <a:lnTo>
                  <a:pt x="20" y="42"/>
                </a:lnTo>
                <a:lnTo>
                  <a:pt x="21" y="39"/>
                </a:lnTo>
                <a:lnTo>
                  <a:pt x="23" y="36"/>
                </a:lnTo>
                <a:lnTo>
                  <a:pt x="25" y="33"/>
                </a:lnTo>
                <a:lnTo>
                  <a:pt x="27" y="30"/>
                </a:lnTo>
                <a:lnTo>
                  <a:pt x="28" y="27"/>
                </a:lnTo>
                <a:lnTo>
                  <a:pt x="30" y="24"/>
                </a:lnTo>
                <a:lnTo>
                  <a:pt x="32" y="22"/>
                </a:lnTo>
                <a:lnTo>
                  <a:pt x="34" y="20"/>
                </a:lnTo>
                <a:lnTo>
                  <a:pt x="38" y="18"/>
                </a:lnTo>
                <a:lnTo>
                  <a:pt x="42" y="15"/>
                </a:lnTo>
                <a:lnTo>
                  <a:pt x="43" y="14"/>
                </a:lnTo>
                <a:lnTo>
                  <a:pt x="47" y="13"/>
                </a:lnTo>
                <a:lnTo>
                  <a:pt x="51" y="12"/>
                </a:lnTo>
                <a:lnTo>
                  <a:pt x="53" y="12"/>
                </a:lnTo>
                <a:lnTo>
                  <a:pt x="55" y="12"/>
                </a:lnTo>
                <a:lnTo>
                  <a:pt x="58" y="15"/>
                </a:lnTo>
                <a:lnTo>
                  <a:pt x="62" y="18"/>
                </a:lnTo>
                <a:lnTo>
                  <a:pt x="66" y="21"/>
                </a:lnTo>
                <a:lnTo>
                  <a:pt x="70" y="25"/>
                </a:lnTo>
                <a:lnTo>
                  <a:pt x="71" y="27"/>
                </a:lnTo>
                <a:lnTo>
                  <a:pt x="72" y="30"/>
                </a:lnTo>
                <a:lnTo>
                  <a:pt x="72" y="33"/>
                </a:lnTo>
                <a:lnTo>
                  <a:pt x="73" y="37"/>
                </a:lnTo>
                <a:lnTo>
                  <a:pt x="75" y="40"/>
                </a:lnTo>
                <a:lnTo>
                  <a:pt x="76" y="44"/>
                </a:lnTo>
                <a:lnTo>
                  <a:pt x="77" y="47"/>
                </a:lnTo>
                <a:lnTo>
                  <a:pt x="78" y="51"/>
                </a:lnTo>
                <a:lnTo>
                  <a:pt x="78" y="55"/>
                </a:lnTo>
                <a:lnTo>
                  <a:pt x="78" y="59"/>
                </a:lnTo>
                <a:lnTo>
                  <a:pt x="79" y="62"/>
                </a:lnTo>
                <a:lnTo>
                  <a:pt x="79" y="70"/>
                </a:lnTo>
                <a:lnTo>
                  <a:pt x="79" y="96"/>
                </a:lnTo>
                <a:lnTo>
                  <a:pt x="79" y="100"/>
                </a:lnTo>
                <a:lnTo>
                  <a:pt x="78" y="103"/>
                </a:lnTo>
                <a:lnTo>
                  <a:pt x="77" y="106"/>
                </a:lnTo>
                <a:lnTo>
                  <a:pt x="76" y="108"/>
                </a:lnTo>
                <a:lnTo>
                  <a:pt x="76" y="110"/>
                </a:lnTo>
                <a:lnTo>
                  <a:pt x="76" y="112"/>
                </a:lnTo>
                <a:lnTo>
                  <a:pt x="77" y="114"/>
                </a:lnTo>
                <a:lnTo>
                  <a:pt x="77" y="116"/>
                </a:lnTo>
                <a:lnTo>
                  <a:pt x="77" y="118"/>
                </a:lnTo>
                <a:lnTo>
                  <a:pt x="73" y="124"/>
                </a:lnTo>
                <a:lnTo>
                  <a:pt x="73" y="121"/>
                </a:lnTo>
                <a:lnTo>
                  <a:pt x="73" y="102"/>
                </a:lnTo>
                <a:lnTo>
                  <a:pt x="74" y="98"/>
                </a:lnTo>
                <a:lnTo>
                  <a:pt x="75" y="94"/>
                </a:lnTo>
                <a:lnTo>
                  <a:pt x="76" y="89"/>
                </a:lnTo>
                <a:lnTo>
                  <a:pt x="77" y="84"/>
                </a:lnTo>
                <a:lnTo>
                  <a:pt x="78" y="78"/>
                </a:lnTo>
                <a:lnTo>
                  <a:pt x="78" y="73"/>
                </a:lnTo>
                <a:lnTo>
                  <a:pt x="79" y="68"/>
                </a:lnTo>
                <a:lnTo>
                  <a:pt x="80" y="64"/>
                </a:lnTo>
                <a:lnTo>
                  <a:pt x="82" y="59"/>
                </a:lnTo>
                <a:lnTo>
                  <a:pt x="83" y="55"/>
                </a:lnTo>
                <a:lnTo>
                  <a:pt x="85" y="51"/>
                </a:lnTo>
                <a:lnTo>
                  <a:pt x="89" y="44"/>
                </a:lnTo>
                <a:lnTo>
                  <a:pt x="92" y="36"/>
                </a:lnTo>
                <a:lnTo>
                  <a:pt x="94" y="33"/>
                </a:lnTo>
                <a:lnTo>
                  <a:pt x="96" y="30"/>
                </a:lnTo>
                <a:lnTo>
                  <a:pt x="98" y="28"/>
                </a:lnTo>
                <a:lnTo>
                  <a:pt x="100" y="26"/>
                </a:lnTo>
                <a:lnTo>
                  <a:pt x="103" y="23"/>
                </a:lnTo>
                <a:lnTo>
                  <a:pt x="106" y="21"/>
                </a:lnTo>
                <a:lnTo>
                  <a:pt x="109" y="19"/>
                </a:lnTo>
                <a:lnTo>
                  <a:pt x="114" y="15"/>
                </a:lnTo>
                <a:lnTo>
                  <a:pt x="118" y="13"/>
                </a:lnTo>
                <a:lnTo>
                  <a:pt x="122" y="12"/>
                </a:lnTo>
                <a:lnTo>
                  <a:pt x="126" y="12"/>
                </a:lnTo>
                <a:lnTo>
                  <a:pt x="128" y="12"/>
                </a:lnTo>
                <a:lnTo>
                  <a:pt x="131" y="15"/>
                </a:lnTo>
                <a:lnTo>
                  <a:pt x="133" y="16"/>
                </a:lnTo>
                <a:lnTo>
                  <a:pt x="134" y="18"/>
                </a:lnTo>
                <a:lnTo>
                  <a:pt x="134" y="19"/>
                </a:lnTo>
                <a:lnTo>
                  <a:pt x="136" y="23"/>
                </a:lnTo>
                <a:lnTo>
                  <a:pt x="138" y="25"/>
                </a:lnTo>
                <a:lnTo>
                  <a:pt x="140" y="28"/>
                </a:lnTo>
                <a:lnTo>
                  <a:pt x="141" y="32"/>
                </a:lnTo>
                <a:lnTo>
                  <a:pt x="143" y="36"/>
                </a:lnTo>
                <a:lnTo>
                  <a:pt x="145" y="41"/>
                </a:lnTo>
                <a:lnTo>
                  <a:pt x="148" y="49"/>
                </a:lnTo>
                <a:lnTo>
                  <a:pt x="150" y="53"/>
                </a:lnTo>
                <a:lnTo>
                  <a:pt x="150" y="56"/>
                </a:lnTo>
                <a:lnTo>
                  <a:pt x="151" y="60"/>
                </a:lnTo>
                <a:lnTo>
                  <a:pt x="152" y="64"/>
                </a:lnTo>
                <a:lnTo>
                  <a:pt x="153" y="68"/>
                </a:lnTo>
                <a:lnTo>
                  <a:pt x="155" y="72"/>
                </a:lnTo>
                <a:lnTo>
                  <a:pt x="156" y="76"/>
                </a:lnTo>
                <a:lnTo>
                  <a:pt x="156" y="81"/>
                </a:lnTo>
                <a:lnTo>
                  <a:pt x="157" y="90"/>
                </a:lnTo>
                <a:lnTo>
                  <a:pt x="157" y="96"/>
                </a:lnTo>
                <a:lnTo>
                  <a:pt x="157" y="99"/>
                </a:lnTo>
                <a:lnTo>
                  <a:pt x="156" y="102"/>
                </a:lnTo>
                <a:lnTo>
                  <a:pt x="155" y="106"/>
                </a:lnTo>
                <a:lnTo>
                  <a:pt x="154" y="109"/>
                </a:lnTo>
                <a:lnTo>
                  <a:pt x="153" y="113"/>
                </a:lnTo>
                <a:lnTo>
                  <a:pt x="153" y="117"/>
                </a:lnTo>
                <a:lnTo>
                  <a:pt x="153" y="120"/>
                </a:lnTo>
                <a:lnTo>
                  <a:pt x="152" y="123"/>
                </a:lnTo>
                <a:lnTo>
                  <a:pt x="152" y="127"/>
                </a:lnTo>
                <a:lnTo>
                  <a:pt x="152" y="131"/>
                </a:lnTo>
                <a:lnTo>
                  <a:pt x="152" y="133"/>
                </a:lnTo>
                <a:lnTo>
                  <a:pt x="149" y="137"/>
                </a:lnTo>
                <a:lnTo>
                  <a:pt x="149" y="138"/>
                </a:lnTo>
                <a:lnTo>
                  <a:pt x="149" y="139"/>
                </a:lnTo>
                <a:lnTo>
                  <a:pt x="152" y="14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29" name="SMARTPenAnnotation383"/>
          <p:cNvSpPr>
            <a:spLocks/>
          </p:cNvSpPr>
          <p:nvPr/>
        </p:nvSpPr>
        <p:spPr bwMode="auto">
          <a:xfrm>
            <a:off x="2660650" y="2455863"/>
            <a:ext cx="142875" cy="179387"/>
          </a:xfrm>
          <a:custGeom>
            <a:avLst/>
            <a:gdLst>
              <a:gd name="T0" fmla="*/ 14288 w 90"/>
              <a:gd name="T1" fmla="*/ 71437 h 113"/>
              <a:gd name="T2" fmla="*/ 19050 w 90"/>
              <a:gd name="T3" fmla="*/ 74612 h 113"/>
              <a:gd name="T4" fmla="*/ 23812 w 90"/>
              <a:gd name="T5" fmla="*/ 77787 h 113"/>
              <a:gd name="T6" fmla="*/ 30163 w 90"/>
              <a:gd name="T7" fmla="*/ 79375 h 113"/>
              <a:gd name="T8" fmla="*/ 38100 w 90"/>
              <a:gd name="T9" fmla="*/ 79375 h 113"/>
              <a:gd name="T10" fmla="*/ 60325 w 90"/>
              <a:gd name="T11" fmla="*/ 79375 h 113"/>
              <a:gd name="T12" fmla="*/ 74612 w 90"/>
              <a:gd name="T13" fmla="*/ 79375 h 113"/>
              <a:gd name="T14" fmla="*/ 82550 w 90"/>
              <a:gd name="T15" fmla="*/ 76200 h 113"/>
              <a:gd name="T16" fmla="*/ 96837 w 90"/>
              <a:gd name="T17" fmla="*/ 68262 h 113"/>
              <a:gd name="T18" fmla="*/ 104775 w 90"/>
              <a:gd name="T19" fmla="*/ 65087 h 113"/>
              <a:gd name="T20" fmla="*/ 112713 w 90"/>
              <a:gd name="T21" fmla="*/ 61912 h 113"/>
              <a:gd name="T22" fmla="*/ 119063 w 90"/>
              <a:gd name="T23" fmla="*/ 58737 h 113"/>
              <a:gd name="T24" fmla="*/ 125413 w 90"/>
              <a:gd name="T25" fmla="*/ 52387 h 113"/>
              <a:gd name="T26" fmla="*/ 134938 w 90"/>
              <a:gd name="T27" fmla="*/ 44450 h 113"/>
              <a:gd name="T28" fmla="*/ 139700 w 90"/>
              <a:gd name="T29" fmla="*/ 38100 h 113"/>
              <a:gd name="T30" fmla="*/ 141288 w 90"/>
              <a:gd name="T31" fmla="*/ 31750 h 113"/>
              <a:gd name="T32" fmla="*/ 139700 w 90"/>
              <a:gd name="T33" fmla="*/ 26987 h 113"/>
              <a:gd name="T34" fmla="*/ 136525 w 90"/>
              <a:gd name="T35" fmla="*/ 20637 h 113"/>
              <a:gd name="T36" fmla="*/ 134938 w 90"/>
              <a:gd name="T37" fmla="*/ 14287 h 113"/>
              <a:gd name="T38" fmla="*/ 131763 w 90"/>
              <a:gd name="T39" fmla="*/ 11112 h 113"/>
              <a:gd name="T40" fmla="*/ 127000 w 90"/>
              <a:gd name="T41" fmla="*/ 9525 h 113"/>
              <a:gd name="T42" fmla="*/ 122238 w 90"/>
              <a:gd name="T43" fmla="*/ 4762 h 113"/>
              <a:gd name="T44" fmla="*/ 115888 w 90"/>
              <a:gd name="T45" fmla="*/ 1587 h 113"/>
              <a:gd name="T46" fmla="*/ 109538 w 90"/>
              <a:gd name="T47" fmla="*/ 0 h 113"/>
              <a:gd name="T48" fmla="*/ 100012 w 90"/>
              <a:gd name="T49" fmla="*/ 0 h 113"/>
              <a:gd name="T50" fmla="*/ 92075 w 90"/>
              <a:gd name="T51" fmla="*/ 3175 h 113"/>
              <a:gd name="T52" fmla="*/ 84137 w 90"/>
              <a:gd name="T53" fmla="*/ 6350 h 113"/>
              <a:gd name="T54" fmla="*/ 73025 w 90"/>
              <a:gd name="T55" fmla="*/ 7937 h 113"/>
              <a:gd name="T56" fmla="*/ 65088 w 90"/>
              <a:gd name="T57" fmla="*/ 12700 h 113"/>
              <a:gd name="T58" fmla="*/ 57150 w 90"/>
              <a:gd name="T59" fmla="*/ 22225 h 113"/>
              <a:gd name="T60" fmla="*/ 49212 w 90"/>
              <a:gd name="T61" fmla="*/ 33337 h 113"/>
              <a:gd name="T62" fmla="*/ 47625 w 90"/>
              <a:gd name="T63" fmla="*/ 42862 h 113"/>
              <a:gd name="T64" fmla="*/ 42862 w 90"/>
              <a:gd name="T65" fmla="*/ 50800 h 113"/>
              <a:gd name="T66" fmla="*/ 39687 w 90"/>
              <a:gd name="T67" fmla="*/ 58737 h 113"/>
              <a:gd name="T68" fmla="*/ 38100 w 90"/>
              <a:gd name="T69" fmla="*/ 69850 h 113"/>
              <a:gd name="T70" fmla="*/ 36512 w 90"/>
              <a:gd name="T71" fmla="*/ 80962 h 113"/>
              <a:gd name="T72" fmla="*/ 38100 w 90"/>
              <a:gd name="T73" fmla="*/ 92075 h 113"/>
              <a:gd name="T74" fmla="*/ 41275 w 90"/>
              <a:gd name="T75" fmla="*/ 104775 h 113"/>
              <a:gd name="T76" fmla="*/ 42862 w 90"/>
              <a:gd name="T77" fmla="*/ 112712 h 113"/>
              <a:gd name="T78" fmla="*/ 44450 w 90"/>
              <a:gd name="T79" fmla="*/ 122237 h 113"/>
              <a:gd name="T80" fmla="*/ 49212 w 90"/>
              <a:gd name="T81" fmla="*/ 131762 h 113"/>
              <a:gd name="T82" fmla="*/ 53975 w 90"/>
              <a:gd name="T83" fmla="*/ 141287 h 113"/>
              <a:gd name="T84" fmla="*/ 60325 w 90"/>
              <a:gd name="T85" fmla="*/ 147637 h 113"/>
              <a:gd name="T86" fmla="*/ 66675 w 90"/>
              <a:gd name="T87" fmla="*/ 153987 h 113"/>
              <a:gd name="T88" fmla="*/ 74612 w 90"/>
              <a:gd name="T89" fmla="*/ 163512 h 113"/>
              <a:gd name="T90" fmla="*/ 84137 w 90"/>
              <a:gd name="T91" fmla="*/ 169862 h 113"/>
              <a:gd name="T92" fmla="*/ 92075 w 90"/>
              <a:gd name="T93" fmla="*/ 174625 h 113"/>
              <a:gd name="T94" fmla="*/ 100012 w 90"/>
              <a:gd name="T95" fmla="*/ 176212 h 113"/>
              <a:gd name="T96" fmla="*/ 106363 w 90"/>
              <a:gd name="T97" fmla="*/ 177800 h 11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0"/>
              <a:gd name="T148" fmla="*/ 0 h 113"/>
              <a:gd name="T149" fmla="*/ 90 w 90"/>
              <a:gd name="T150" fmla="*/ 113 h 11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0" h="113">
                <a:moveTo>
                  <a:pt x="0" y="45"/>
                </a:moveTo>
                <a:lnTo>
                  <a:pt x="9" y="45"/>
                </a:lnTo>
                <a:lnTo>
                  <a:pt x="10" y="46"/>
                </a:lnTo>
                <a:lnTo>
                  <a:pt x="12" y="47"/>
                </a:lnTo>
                <a:lnTo>
                  <a:pt x="14" y="48"/>
                </a:lnTo>
                <a:lnTo>
                  <a:pt x="15" y="49"/>
                </a:lnTo>
                <a:lnTo>
                  <a:pt x="17" y="49"/>
                </a:lnTo>
                <a:lnTo>
                  <a:pt x="19" y="50"/>
                </a:lnTo>
                <a:lnTo>
                  <a:pt x="22" y="50"/>
                </a:lnTo>
                <a:lnTo>
                  <a:pt x="24" y="50"/>
                </a:lnTo>
                <a:lnTo>
                  <a:pt x="30" y="50"/>
                </a:lnTo>
                <a:lnTo>
                  <a:pt x="38" y="50"/>
                </a:lnTo>
                <a:lnTo>
                  <a:pt x="44" y="50"/>
                </a:lnTo>
                <a:lnTo>
                  <a:pt x="47" y="50"/>
                </a:lnTo>
                <a:lnTo>
                  <a:pt x="50" y="49"/>
                </a:lnTo>
                <a:lnTo>
                  <a:pt x="52" y="48"/>
                </a:lnTo>
                <a:lnTo>
                  <a:pt x="58" y="44"/>
                </a:lnTo>
                <a:lnTo>
                  <a:pt x="61" y="43"/>
                </a:lnTo>
                <a:lnTo>
                  <a:pt x="64" y="42"/>
                </a:lnTo>
                <a:lnTo>
                  <a:pt x="66" y="41"/>
                </a:lnTo>
                <a:lnTo>
                  <a:pt x="69" y="40"/>
                </a:lnTo>
                <a:lnTo>
                  <a:pt x="71" y="39"/>
                </a:lnTo>
                <a:lnTo>
                  <a:pt x="73" y="38"/>
                </a:lnTo>
                <a:lnTo>
                  <a:pt x="75" y="37"/>
                </a:lnTo>
                <a:lnTo>
                  <a:pt x="77" y="35"/>
                </a:lnTo>
                <a:lnTo>
                  <a:pt x="79" y="33"/>
                </a:lnTo>
                <a:lnTo>
                  <a:pt x="81" y="32"/>
                </a:lnTo>
                <a:lnTo>
                  <a:pt x="85" y="28"/>
                </a:lnTo>
                <a:lnTo>
                  <a:pt x="86" y="26"/>
                </a:lnTo>
                <a:lnTo>
                  <a:pt x="88" y="24"/>
                </a:lnTo>
                <a:lnTo>
                  <a:pt x="89" y="22"/>
                </a:lnTo>
                <a:lnTo>
                  <a:pt x="89" y="20"/>
                </a:lnTo>
                <a:lnTo>
                  <a:pt x="89" y="19"/>
                </a:lnTo>
                <a:lnTo>
                  <a:pt x="88" y="17"/>
                </a:lnTo>
                <a:lnTo>
                  <a:pt x="87" y="15"/>
                </a:lnTo>
                <a:lnTo>
                  <a:pt x="86" y="13"/>
                </a:lnTo>
                <a:lnTo>
                  <a:pt x="86" y="11"/>
                </a:lnTo>
                <a:lnTo>
                  <a:pt x="85" y="9"/>
                </a:lnTo>
                <a:lnTo>
                  <a:pt x="84" y="8"/>
                </a:lnTo>
                <a:lnTo>
                  <a:pt x="83" y="7"/>
                </a:lnTo>
                <a:lnTo>
                  <a:pt x="82" y="7"/>
                </a:lnTo>
                <a:lnTo>
                  <a:pt x="80" y="6"/>
                </a:lnTo>
                <a:lnTo>
                  <a:pt x="79" y="4"/>
                </a:lnTo>
                <a:lnTo>
                  <a:pt x="77" y="3"/>
                </a:lnTo>
                <a:lnTo>
                  <a:pt x="75" y="2"/>
                </a:lnTo>
                <a:lnTo>
                  <a:pt x="73" y="1"/>
                </a:lnTo>
                <a:lnTo>
                  <a:pt x="71" y="1"/>
                </a:lnTo>
                <a:lnTo>
                  <a:pt x="69" y="0"/>
                </a:lnTo>
                <a:lnTo>
                  <a:pt x="66" y="0"/>
                </a:lnTo>
                <a:lnTo>
                  <a:pt x="63" y="0"/>
                </a:lnTo>
                <a:lnTo>
                  <a:pt x="60" y="1"/>
                </a:lnTo>
                <a:lnTo>
                  <a:pt x="58" y="2"/>
                </a:lnTo>
                <a:lnTo>
                  <a:pt x="55" y="3"/>
                </a:lnTo>
                <a:lnTo>
                  <a:pt x="53" y="4"/>
                </a:lnTo>
                <a:lnTo>
                  <a:pt x="50" y="4"/>
                </a:lnTo>
                <a:lnTo>
                  <a:pt x="46" y="5"/>
                </a:lnTo>
                <a:lnTo>
                  <a:pt x="43" y="6"/>
                </a:lnTo>
                <a:lnTo>
                  <a:pt x="41" y="8"/>
                </a:lnTo>
                <a:lnTo>
                  <a:pt x="39" y="11"/>
                </a:lnTo>
                <a:lnTo>
                  <a:pt x="36" y="14"/>
                </a:lnTo>
                <a:lnTo>
                  <a:pt x="32" y="18"/>
                </a:lnTo>
                <a:lnTo>
                  <a:pt x="31" y="21"/>
                </a:lnTo>
                <a:lnTo>
                  <a:pt x="30" y="24"/>
                </a:lnTo>
                <a:lnTo>
                  <a:pt x="30" y="27"/>
                </a:lnTo>
                <a:lnTo>
                  <a:pt x="29" y="30"/>
                </a:lnTo>
                <a:lnTo>
                  <a:pt x="27" y="32"/>
                </a:lnTo>
                <a:lnTo>
                  <a:pt x="26" y="35"/>
                </a:lnTo>
                <a:lnTo>
                  <a:pt x="25" y="37"/>
                </a:lnTo>
                <a:lnTo>
                  <a:pt x="24" y="41"/>
                </a:lnTo>
                <a:lnTo>
                  <a:pt x="24" y="44"/>
                </a:lnTo>
                <a:lnTo>
                  <a:pt x="23" y="47"/>
                </a:lnTo>
                <a:lnTo>
                  <a:pt x="23" y="51"/>
                </a:lnTo>
                <a:lnTo>
                  <a:pt x="23" y="55"/>
                </a:lnTo>
                <a:lnTo>
                  <a:pt x="24" y="58"/>
                </a:lnTo>
                <a:lnTo>
                  <a:pt x="25" y="62"/>
                </a:lnTo>
                <a:lnTo>
                  <a:pt x="26" y="66"/>
                </a:lnTo>
                <a:lnTo>
                  <a:pt x="27" y="69"/>
                </a:lnTo>
                <a:lnTo>
                  <a:pt x="27" y="71"/>
                </a:lnTo>
                <a:lnTo>
                  <a:pt x="28" y="74"/>
                </a:lnTo>
                <a:lnTo>
                  <a:pt x="28" y="77"/>
                </a:lnTo>
                <a:lnTo>
                  <a:pt x="30" y="80"/>
                </a:lnTo>
                <a:lnTo>
                  <a:pt x="31" y="83"/>
                </a:lnTo>
                <a:lnTo>
                  <a:pt x="33" y="86"/>
                </a:lnTo>
                <a:lnTo>
                  <a:pt x="34" y="89"/>
                </a:lnTo>
                <a:lnTo>
                  <a:pt x="36" y="91"/>
                </a:lnTo>
                <a:lnTo>
                  <a:pt x="38" y="93"/>
                </a:lnTo>
                <a:lnTo>
                  <a:pt x="40" y="95"/>
                </a:lnTo>
                <a:lnTo>
                  <a:pt x="42" y="97"/>
                </a:lnTo>
                <a:lnTo>
                  <a:pt x="45" y="101"/>
                </a:lnTo>
                <a:lnTo>
                  <a:pt x="47" y="103"/>
                </a:lnTo>
                <a:lnTo>
                  <a:pt x="50" y="105"/>
                </a:lnTo>
                <a:lnTo>
                  <a:pt x="53" y="107"/>
                </a:lnTo>
                <a:lnTo>
                  <a:pt x="56" y="109"/>
                </a:lnTo>
                <a:lnTo>
                  <a:pt x="58" y="110"/>
                </a:lnTo>
                <a:lnTo>
                  <a:pt x="61" y="111"/>
                </a:lnTo>
                <a:lnTo>
                  <a:pt x="63" y="111"/>
                </a:lnTo>
                <a:lnTo>
                  <a:pt x="65" y="112"/>
                </a:lnTo>
                <a:lnTo>
                  <a:pt x="67" y="112"/>
                </a:lnTo>
                <a:lnTo>
                  <a:pt x="73" y="11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30" name="SMARTPenAnnotation384"/>
          <p:cNvSpPr>
            <a:spLocks/>
          </p:cNvSpPr>
          <p:nvPr/>
        </p:nvSpPr>
        <p:spPr bwMode="auto">
          <a:xfrm>
            <a:off x="2847975" y="2465388"/>
            <a:ext cx="153988" cy="188912"/>
          </a:xfrm>
          <a:custGeom>
            <a:avLst/>
            <a:gdLst>
              <a:gd name="T0" fmla="*/ 100013 w 97"/>
              <a:gd name="T1" fmla="*/ 0 h 119"/>
              <a:gd name="T2" fmla="*/ 93663 w 97"/>
              <a:gd name="T3" fmla="*/ 0 h 119"/>
              <a:gd name="T4" fmla="*/ 85725 w 97"/>
              <a:gd name="T5" fmla="*/ 0 h 119"/>
              <a:gd name="T6" fmla="*/ 79375 w 97"/>
              <a:gd name="T7" fmla="*/ 4762 h 119"/>
              <a:gd name="T8" fmla="*/ 73025 w 97"/>
              <a:gd name="T9" fmla="*/ 9525 h 119"/>
              <a:gd name="T10" fmla="*/ 65088 w 97"/>
              <a:gd name="T11" fmla="*/ 14287 h 119"/>
              <a:gd name="T12" fmla="*/ 55563 w 97"/>
              <a:gd name="T13" fmla="*/ 20637 h 119"/>
              <a:gd name="T14" fmla="*/ 47625 w 97"/>
              <a:gd name="T15" fmla="*/ 28575 h 119"/>
              <a:gd name="T16" fmla="*/ 39688 w 97"/>
              <a:gd name="T17" fmla="*/ 38100 h 119"/>
              <a:gd name="T18" fmla="*/ 28575 w 97"/>
              <a:gd name="T19" fmla="*/ 46037 h 119"/>
              <a:gd name="T20" fmla="*/ 20638 w 97"/>
              <a:gd name="T21" fmla="*/ 57150 h 119"/>
              <a:gd name="T22" fmla="*/ 4763 w 97"/>
              <a:gd name="T23" fmla="*/ 90487 h 119"/>
              <a:gd name="T24" fmla="*/ 3175 w 97"/>
              <a:gd name="T25" fmla="*/ 103187 h 119"/>
              <a:gd name="T26" fmla="*/ 1588 w 97"/>
              <a:gd name="T27" fmla="*/ 112712 h 119"/>
              <a:gd name="T28" fmla="*/ 1588 w 97"/>
              <a:gd name="T29" fmla="*/ 120650 h 119"/>
              <a:gd name="T30" fmla="*/ 1588 w 97"/>
              <a:gd name="T31" fmla="*/ 136525 h 119"/>
              <a:gd name="T32" fmla="*/ 4763 w 97"/>
              <a:gd name="T33" fmla="*/ 142875 h 119"/>
              <a:gd name="T34" fmla="*/ 7938 w 97"/>
              <a:gd name="T35" fmla="*/ 150812 h 119"/>
              <a:gd name="T36" fmla="*/ 9525 w 97"/>
              <a:gd name="T37" fmla="*/ 157162 h 119"/>
              <a:gd name="T38" fmla="*/ 14288 w 97"/>
              <a:gd name="T39" fmla="*/ 163512 h 119"/>
              <a:gd name="T40" fmla="*/ 19050 w 97"/>
              <a:gd name="T41" fmla="*/ 166687 h 119"/>
              <a:gd name="T42" fmla="*/ 25400 w 97"/>
              <a:gd name="T43" fmla="*/ 168275 h 119"/>
              <a:gd name="T44" fmla="*/ 30163 w 97"/>
              <a:gd name="T45" fmla="*/ 168275 h 119"/>
              <a:gd name="T46" fmla="*/ 44450 w 97"/>
              <a:gd name="T47" fmla="*/ 168275 h 119"/>
              <a:gd name="T48" fmla="*/ 52388 w 97"/>
              <a:gd name="T49" fmla="*/ 166687 h 119"/>
              <a:gd name="T50" fmla="*/ 58738 w 97"/>
              <a:gd name="T51" fmla="*/ 161925 h 119"/>
              <a:gd name="T52" fmla="*/ 65088 w 97"/>
              <a:gd name="T53" fmla="*/ 157162 h 119"/>
              <a:gd name="T54" fmla="*/ 74613 w 97"/>
              <a:gd name="T55" fmla="*/ 147637 h 119"/>
              <a:gd name="T56" fmla="*/ 80963 w 97"/>
              <a:gd name="T57" fmla="*/ 139700 h 119"/>
              <a:gd name="T58" fmla="*/ 87313 w 97"/>
              <a:gd name="T59" fmla="*/ 128587 h 119"/>
              <a:gd name="T60" fmla="*/ 95250 w 97"/>
              <a:gd name="T61" fmla="*/ 112712 h 119"/>
              <a:gd name="T62" fmla="*/ 96838 w 97"/>
              <a:gd name="T63" fmla="*/ 104775 h 119"/>
              <a:gd name="T64" fmla="*/ 100013 w 97"/>
              <a:gd name="T65" fmla="*/ 95250 h 119"/>
              <a:gd name="T66" fmla="*/ 104775 w 97"/>
              <a:gd name="T67" fmla="*/ 84137 h 119"/>
              <a:gd name="T68" fmla="*/ 106363 w 97"/>
              <a:gd name="T69" fmla="*/ 73025 h 119"/>
              <a:gd name="T70" fmla="*/ 104775 w 97"/>
              <a:gd name="T71" fmla="*/ 63500 h 119"/>
              <a:gd name="T72" fmla="*/ 101600 w 97"/>
              <a:gd name="T73" fmla="*/ 57150 h 119"/>
              <a:gd name="T74" fmla="*/ 100013 w 97"/>
              <a:gd name="T75" fmla="*/ 50800 h 119"/>
              <a:gd name="T76" fmla="*/ 100013 w 97"/>
              <a:gd name="T77" fmla="*/ 44450 h 119"/>
              <a:gd name="T78" fmla="*/ 98425 w 97"/>
              <a:gd name="T79" fmla="*/ 36512 h 119"/>
              <a:gd name="T80" fmla="*/ 90488 w 97"/>
              <a:gd name="T81" fmla="*/ 34925 h 119"/>
              <a:gd name="T82" fmla="*/ 90488 w 97"/>
              <a:gd name="T83" fmla="*/ 55562 h 119"/>
              <a:gd name="T84" fmla="*/ 90488 w 97"/>
              <a:gd name="T85" fmla="*/ 74612 h 119"/>
              <a:gd name="T86" fmla="*/ 95250 w 97"/>
              <a:gd name="T87" fmla="*/ 85725 h 119"/>
              <a:gd name="T88" fmla="*/ 96838 w 97"/>
              <a:gd name="T89" fmla="*/ 95250 h 119"/>
              <a:gd name="T90" fmla="*/ 98425 w 97"/>
              <a:gd name="T91" fmla="*/ 103187 h 119"/>
              <a:gd name="T92" fmla="*/ 103188 w 97"/>
              <a:gd name="T93" fmla="*/ 114300 h 119"/>
              <a:gd name="T94" fmla="*/ 106363 w 97"/>
              <a:gd name="T95" fmla="*/ 125412 h 119"/>
              <a:gd name="T96" fmla="*/ 107950 w 97"/>
              <a:gd name="T97" fmla="*/ 136525 h 119"/>
              <a:gd name="T98" fmla="*/ 112713 w 97"/>
              <a:gd name="T99" fmla="*/ 147637 h 119"/>
              <a:gd name="T100" fmla="*/ 117475 w 97"/>
              <a:gd name="T101" fmla="*/ 157162 h 119"/>
              <a:gd name="T102" fmla="*/ 122238 w 97"/>
              <a:gd name="T103" fmla="*/ 165100 h 119"/>
              <a:gd name="T104" fmla="*/ 123825 w 97"/>
              <a:gd name="T105" fmla="*/ 171450 h 119"/>
              <a:gd name="T106" fmla="*/ 130175 w 97"/>
              <a:gd name="T107" fmla="*/ 177800 h 119"/>
              <a:gd name="T108" fmla="*/ 144463 w 97"/>
              <a:gd name="T109" fmla="*/ 185737 h 11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97"/>
              <a:gd name="T166" fmla="*/ 0 h 119"/>
              <a:gd name="T167" fmla="*/ 97 w 97"/>
              <a:gd name="T168" fmla="*/ 119 h 11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97" h="119">
                <a:moveTo>
                  <a:pt x="74" y="11"/>
                </a:moveTo>
                <a:lnTo>
                  <a:pt x="63" y="0"/>
                </a:lnTo>
                <a:lnTo>
                  <a:pt x="62" y="0"/>
                </a:lnTo>
                <a:lnTo>
                  <a:pt x="59" y="0"/>
                </a:lnTo>
                <a:lnTo>
                  <a:pt x="57" y="0"/>
                </a:lnTo>
                <a:lnTo>
                  <a:pt x="54" y="0"/>
                </a:lnTo>
                <a:lnTo>
                  <a:pt x="52" y="1"/>
                </a:lnTo>
                <a:lnTo>
                  <a:pt x="50" y="3"/>
                </a:lnTo>
                <a:lnTo>
                  <a:pt x="48" y="4"/>
                </a:lnTo>
                <a:lnTo>
                  <a:pt x="46" y="6"/>
                </a:lnTo>
                <a:lnTo>
                  <a:pt x="44" y="7"/>
                </a:lnTo>
                <a:lnTo>
                  <a:pt x="41" y="9"/>
                </a:lnTo>
                <a:lnTo>
                  <a:pt x="38" y="11"/>
                </a:lnTo>
                <a:lnTo>
                  <a:pt x="35" y="13"/>
                </a:lnTo>
                <a:lnTo>
                  <a:pt x="32" y="15"/>
                </a:lnTo>
                <a:lnTo>
                  <a:pt x="30" y="18"/>
                </a:lnTo>
                <a:lnTo>
                  <a:pt x="27" y="21"/>
                </a:lnTo>
                <a:lnTo>
                  <a:pt x="25" y="24"/>
                </a:lnTo>
                <a:lnTo>
                  <a:pt x="22" y="26"/>
                </a:lnTo>
                <a:lnTo>
                  <a:pt x="18" y="29"/>
                </a:lnTo>
                <a:lnTo>
                  <a:pt x="15" y="32"/>
                </a:lnTo>
                <a:lnTo>
                  <a:pt x="13" y="36"/>
                </a:lnTo>
                <a:lnTo>
                  <a:pt x="4" y="53"/>
                </a:lnTo>
                <a:lnTo>
                  <a:pt x="3" y="57"/>
                </a:lnTo>
                <a:lnTo>
                  <a:pt x="2" y="61"/>
                </a:lnTo>
                <a:lnTo>
                  <a:pt x="2" y="65"/>
                </a:lnTo>
                <a:lnTo>
                  <a:pt x="1" y="68"/>
                </a:lnTo>
                <a:lnTo>
                  <a:pt x="1" y="71"/>
                </a:lnTo>
                <a:lnTo>
                  <a:pt x="1" y="73"/>
                </a:lnTo>
                <a:lnTo>
                  <a:pt x="1" y="76"/>
                </a:lnTo>
                <a:lnTo>
                  <a:pt x="0" y="83"/>
                </a:lnTo>
                <a:lnTo>
                  <a:pt x="1" y="86"/>
                </a:lnTo>
                <a:lnTo>
                  <a:pt x="2" y="88"/>
                </a:lnTo>
                <a:lnTo>
                  <a:pt x="3" y="90"/>
                </a:lnTo>
                <a:lnTo>
                  <a:pt x="4" y="93"/>
                </a:lnTo>
                <a:lnTo>
                  <a:pt x="5" y="95"/>
                </a:lnTo>
                <a:lnTo>
                  <a:pt x="5" y="97"/>
                </a:lnTo>
                <a:lnTo>
                  <a:pt x="6" y="99"/>
                </a:lnTo>
                <a:lnTo>
                  <a:pt x="7" y="101"/>
                </a:lnTo>
                <a:lnTo>
                  <a:pt x="9" y="103"/>
                </a:lnTo>
                <a:lnTo>
                  <a:pt x="10" y="104"/>
                </a:lnTo>
                <a:lnTo>
                  <a:pt x="12" y="105"/>
                </a:lnTo>
                <a:lnTo>
                  <a:pt x="14" y="105"/>
                </a:lnTo>
                <a:lnTo>
                  <a:pt x="16" y="106"/>
                </a:lnTo>
                <a:lnTo>
                  <a:pt x="17" y="106"/>
                </a:lnTo>
                <a:lnTo>
                  <a:pt x="19" y="106"/>
                </a:lnTo>
                <a:lnTo>
                  <a:pt x="22" y="106"/>
                </a:lnTo>
                <a:lnTo>
                  <a:pt x="28" y="106"/>
                </a:lnTo>
                <a:lnTo>
                  <a:pt x="31" y="106"/>
                </a:lnTo>
                <a:lnTo>
                  <a:pt x="33" y="105"/>
                </a:lnTo>
                <a:lnTo>
                  <a:pt x="35" y="103"/>
                </a:lnTo>
                <a:lnTo>
                  <a:pt x="37" y="102"/>
                </a:lnTo>
                <a:lnTo>
                  <a:pt x="39" y="100"/>
                </a:lnTo>
                <a:lnTo>
                  <a:pt x="41" y="99"/>
                </a:lnTo>
                <a:lnTo>
                  <a:pt x="43" y="97"/>
                </a:lnTo>
                <a:lnTo>
                  <a:pt x="47" y="93"/>
                </a:lnTo>
                <a:lnTo>
                  <a:pt x="49" y="91"/>
                </a:lnTo>
                <a:lnTo>
                  <a:pt x="51" y="88"/>
                </a:lnTo>
                <a:lnTo>
                  <a:pt x="53" y="85"/>
                </a:lnTo>
                <a:lnTo>
                  <a:pt x="55" y="81"/>
                </a:lnTo>
                <a:lnTo>
                  <a:pt x="58" y="74"/>
                </a:lnTo>
                <a:lnTo>
                  <a:pt x="60" y="71"/>
                </a:lnTo>
                <a:lnTo>
                  <a:pt x="61" y="69"/>
                </a:lnTo>
                <a:lnTo>
                  <a:pt x="61" y="66"/>
                </a:lnTo>
                <a:lnTo>
                  <a:pt x="62" y="63"/>
                </a:lnTo>
                <a:lnTo>
                  <a:pt x="63" y="60"/>
                </a:lnTo>
                <a:lnTo>
                  <a:pt x="65" y="57"/>
                </a:lnTo>
                <a:lnTo>
                  <a:pt x="66" y="53"/>
                </a:lnTo>
                <a:lnTo>
                  <a:pt x="67" y="50"/>
                </a:lnTo>
                <a:lnTo>
                  <a:pt x="67" y="46"/>
                </a:lnTo>
                <a:lnTo>
                  <a:pt x="67" y="43"/>
                </a:lnTo>
                <a:lnTo>
                  <a:pt x="66" y="40"/>
                </a:lnTo>
                <a:lnTo>
                  <a:pt x="65" y="38"/>
                </a:lnTo>
                <a:lnTo>
                  <a:pt x="64" y="36"/>
                </a:lnTo>
                <a:lnTo>
                  <a:pt x="63" y="34"/>
                </a:lnTo>
                <a:lnTo>
                  <a:pt x="63" y="32"/>
                </a:lnTo>
                <a:lnTo>
                  <a:pt x="63" y="30"/>
                </a:lnTo>
                <a:lnTo>
                  <a:pt x="63" y="28"/>
                </a:lnTo>
                <a:lnTo>
                  <a:pt x="62" y="23"/>
                </a:lnTo>
                <a:lnTo>
                  <a:pt x="59" y="22"/>
                </a:lnTo>
                <a:lnTo>
                  <a:pt x="57" y="22"/>
                </a:lnTo>
                <a:lnTo>
                  <a:pt x="57" y="25"/>
                </a:lnTo>
                <a:lnTo>
                  <a:pt x="57" y="35"/>
                </a:lnTo>
                <a:lnTo>
                  <a:pt x="57" y="44"/>
                </a:lnTo>
                <a:lnTo>
                  <a:pt x="57" y="47"/>
                </a:lnTo>
                <a:lnTo>
                  <a:pt x="58" y="51"/>
                </a:lnTo>
                <a:lnTo>
                  <a:pt x="60" y="54"/>
                </a:lnTo>
                <a:lnTo>
                  <a:pt x="60" y="57"/>
                </a:lnTo>
                <a:lnTo>
                  <a:pt x="61" y="60"/>
                </a:lnTo>
                <a:lnTo>
                  <a:pt x="61" y="62"/>
                </a:lnTo>
                <a:lnTo>
                  <a:pt x="62" y="65"/>
                </a:lnTo>
                <a:lnTo>
                  <a:pt x="64" y="68"/>
                </a:lnTo>
                <a:lnTo>
                  <a:pt x="65" y="72"/>
                </a:lnTo>
                <a:lnTo>
                  <a:pt x="66" y="75"/>
                </a:lnTo>
                <a:lnTo>
                  <a:pt x="67" y="79"/>
                </a:lnTo>
                <a:lnTo>
                  <a:pt x="67" y="82"/>
                </a:lnTo>
                <a:lnTo>
                  <a:pt x="68" y="86"/>
                </a:lnTo>
                <a:lnTo>
                  <a:pt x="69" y="90"/>
                </a:lnTo>
                <a:lnTo>
                  <a:pt x="71" y="93"/>
                </a:lnTo>
                <a:lnTo>
                  <a:pt x="72" y="96"/>
                </a:lnTo>
                <a:lnTo>
                  <a:pt x="74" y="99"/>
                </a:lnTo>
                <a:lnTo>
                  <a:pt x="76" y="102"/>
                </a:lnTo>
                <a:lnTo>
                  <a:pt x="77" y="104"/>
                </a:lnTo>
                <a:lnTo>
                  <a:pt x="78" y="106"/>
                </a:lnTo>
                <a:lnTo>
                  <a:pt x="78" y="108"/>
                </a:lnTo>
                <a:lnTo>
                  <a:pt x="80" y="110"/>
                </a:lnTo>
                <a:lnTo>
                  <a:pt x="82" y="112"/>
                </a:lnTo>
                <a:lnTo>
                  <a:pt x="89" y="116"/>
                </a:lnTo>
                <a:lnTo>
                  <a:pt x="91" y="117"/>
                </a:lnTo>
                <a:lnTo>
                  <a:pt x="96" y="118"/>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31" name="SMARTPenAnnotation385"/>
          <p:cNvSpPr>
            <a:spLocks/>
          </p:cNvSpPr>
          <p:nvPr/>
        </p:nvSpPr>
        <p:spPr bwMode="auto">
          <a:xfrm>
            <a:off x="3054350" y="2473325"/>
            <a:ext cx="152400" cy="180975"/>
          </a:xfrm>
          <a:custGeom>
            <a:avLst/>
            <a:gdLst>
              <a:gd name="T0" fmla="*/ 0 w 96"/>
              <a:gd name="T1" fmla="*/ 34925 h 114"/>
              <a:gd name="T2" fmla="*/ 1588 w 96"/>
              <a:gd name="T3" fmla="*/ 46037 h 114"/>
              <a:gd name="T4" fmla="*/ 6350 w 96"/>
              <a:gd name="T5" fmla="*/ 57150 h 114"/>
              <a:gd name="T6" fmla="*/ 7938 w 96"/>
              <a:gd name="T7" fmla="*/ 68263 h 114"/>
              <a:gd name="T8" fmla="*/ 7938 w 96"/>
              <a:gd name="T9" fmla="*/ 80963 h 114"/>
              <a:gd name="T10" fmla="*/ 7938 w 96"/>
              <a:gd name="T11" fmla="*/ 160338 h 114"/>
              <a:gd name="T12" fmla="*/ 9525 w 96"/>
              <a:gd name="T13" fmla="*/ 68263 h 114"/>
              <a:gd name="T14" fmla="*/ 12700 w 96"/>
              <a:gd name="T15" fmla="*/ 57150 h 114"/>
              <a:gd name="T16" fmla="*/ 15875 w 96"/>
              <a:gd name="T17" fmla="*/ 47625 h 114"/>
              <a:gd name="T18" fmla="*/ 17463 w 96"/>
              <a:gd name="T19" fmla="*/ 39688 h 114"/>
              <a:gd name="T20" fmla="*/ 22225 w 96"/>
              <a:gd name="T21" fmla="*/ 28575 h 114"/>
              <a:gd name="T22" fmla="*/ 26988 w 96"/>
              <a:gd name="T23" fmla="*/ 20638 h 114"/>
              <a:gd name="T24" fmla="*/ 33338 w 96"/>
              <a:gd name="T25" fmla="*/ 12700 h 114"/>
              <a:gd name="T26" fmla="*/ 38100 w 96"/>
              <a:gd name="T27" fmla="*/ 6350 h 114"/>
              <a:gd name="T28" fmla="*/ 47625 w 96"/>
              <a:gd name="T29" fmla="*/ 3175 h 114"/>
              <a:gd name="T30" fmla="*/ 57150 w 96"/>
              <a:gd name="T31" fmla="*/ 1588 h 114"/>
              <a:gd name="T32" fmla="*/ 73025 w 96"/>
              <a:gd name="T33" fmla="*/ 0 h 114"/>
              <a:gd name="T34" fmla="*/ 85725 w 96"/>
              <a:gd name="T35" fmla="*/ 1588 h 114"/>
              <a:gd name="T36" fmla="*/ 96837 w 96"/>
              <a:gd name="T37" fmla="*/ 4763 h 114"/>
              <a:gd name="T38" fmla="*/ 104775 w 96"/>
              <a:gd name="T39" fmla="*/ 12700 h 114"/>
              <a:gd name="T40" fmla="*/ 111125 w 96"/>
              <a:gd name="T41" fmla="*/ 22225 h 114"/>
              <a:gd name="T42" fmla="*/ 117475 w 96"/>
              <a:gd name="T43" fmla="*/ 28575 h 114"/>
              <a:gd name="T44" fmla="*/ 123825 w 96"/>
              <a:gd name="T45" fmla="*/ 38100 h 114"/>
              <a:gd name="T46" fmla="*/ 133350 w 96"/>
              <a:gd name="T47" fmla="*/ 53975 h 114"/>
              <a:gd name="T48" fmla="*/ 138113 w 96"/>
              <a:gd name="T49" fmla="*/ 66675 h 114"/>
              <a:gd name="T50" fmla="*/ 141288 w 96"/>
              <a:gd name="T51" fmla="*/ 77788 h 114"/>
              <a:gd name="T52" fmla="*/ 144463 w 96"/>
              <a:gd name="T53" fmla="*/ 88900 h 114"/>
              <a:gd name="T54" fmla="*/ 147638 w 96"/>
              <a:gd name="T55" fmla="*/ 100012 h 114"/>
              <a:gd name="T56" fmla="*/ 149225 w 96"/>
              <a:gd name="T57" fmla="*/ 107950 h 114"/>
              <a:gd name="T58" fmla="*/ 150813 w 96"/>
              <a:gd name="T59" fmla="*/ 117475 h 114"/>
              <a:gd name="T60" fmla="*/ 150813 w 96"/>
              <a:gd name="T61" fmla="*/ 128588 h 114"/>
              <a:gd name="T62" fmla="*/ 146050 w 96"/>
              <a:gd name="T63" fmla="*/ 134938 h 114"/>
              <a:gd name="T64" fmla="*/ 144463 w 96"/>
              <a:gd name="T65" fmla="*/ 142875 h 114"/>
              <a:gd name="T66" fmla="*/ 142875 w 96"/>
              <a:gd name="T67" fmla="*/ 149225 h 114"/>
              <a:gd name="T68" fmla="*/ 142875 w 96"/>
              <a:gd name="T69" fmla="*/ 155575 h 114"/>
              <a:gd name="T70" fmla="*/ 139700 w 96"/>
              <a:gd name="T71" fmla="*/ 160338 h 114"/>
              <a:gd name="T72" fmla="*/ 136525 w 96"/>
              <a:gd name="T73" fmla="*/ 166688 h 114"/>
              <a:gd name="T74" fmla="*/ 133350 w 96"/>
              <a:gd name="T75" fmla="*/ 179388 h 11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6"/>
              <a:gd name="T115" fmla="*/ 0 h 114"/>
              <a:gd name="T116" fmla="*/ 96 w 96"/>
              <a:gd name="T117" fmla="*/ 114 h 11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6" h="114">
                <a:moveTo>
                  <a:pt x="0" y="0"/>
                </a:moveTo>
                <a:lnTo>
                  <a:pt x="0" y="22"/>
                </a:lnTo>
                <a:lnTo>
                  <a:pt x="0" y="25"/>
                </a:lnTo>
                <a:lnTo>
                  <a:pt x="1" y="29"/>
                </a:lnTo>
                <a:lnTo>
                  <a:pt x="3" y="32"/>
                </a:lnTo>
                <a:lnTo>
                  <a:pt x="4" y="36"/>
                </a:lnTo>
                <a:lnTo>
                  <a:pt x="4" y="40"/>
                </a:lnTo>
                <a:lnTo>
                  <a:pt x="5" y="43"/>
                </a:lnTo>
                <a:lnTo>
                  <a:pt x="5" y="47"/>
                </a:lnTo>
                <a:lnTo>
                  <a:pt x="5" y="51"/>
                </a:lnTo>
                <a:lnTo>
                  <a:pt x="5" y="58"/>
                </a:lnTo>
                <a:lnTo>
                  <a:pt x="5" y="101"/>
                </a:lnTo>
                <a:lnTo>
                  <a:pt x="5" y="47"/>
                </a:lnTo>
                <a:lnTo>
                  <a:pt x="6" y="43"/>
                </a:lnTo>
                <a:lnTo>
                  <a:pt x="7" y="39"/>
                </a:lnTo>
                <a:lnTo>
                  <a:pt x="8" y="36"/>
                </a:lnTo>
                <a:lnTo>
                  <a:pt x="9" y="33"/>
                </a:lnTo>
                <a:lnTo>
                  <a:pt x="10" y="30"/>
                </a:lnTo>
                <a:lnTo>
                  <a:pt x="10" y="27"/>
                </a:lnTo>
                <a:lnTo>
                  <a:pt x="11" y="25"/>
                </a:lnTo>
                <a:lnTo>
                  <a:pt x="12" y="21"/>
                </a:lnTo>
                <a:lnTo>
                  <a:pt x="14" y="18"/>
                </a:lnTo>
                <a:lnTo>
                  <a:pt x="15" y="15"/>
                </a:lnTo>
                <a:lnTo>
                  <a:pt x="17" y="13"/>
                </a:lnTo>
                <a:lnTo>
                  <a:pt x="19" y="10"/>
                </a:lnTo>
                <a:lnTo>
                  <a:pt x="21" y="8"/>
                </a:lnTo>
                <a:lnTo>
                  <a:pt x="22" y="6"/>
                </a:lnTo>
                <a:lnTo>
                  <a:pt x="24" y="4"/>
                </a:lnTo>
                <a:lnTo>
                  <a:pt x="27" y="3"/>
                </a:lnTo>
                <a:lnTo>
                  <a:pt x="30" y="2"/>
                </a:lnTo>
                <a:lnTo>
                  <a:pt x="33" y="1"/>
                </a:lnTo>
                <a:lnTo>
                  <a:pt x="36" y="1"/>
                </a:lnTo>
                <a:lnTo>
                  <a:pt x="40" y="1"/>
                </a:lnTo>
                <a:lnTo>
                  <a:pt x="46" y="0"/>
                </a:lnTo>
                <a:lnTo>
                  <a:pt x="51" y="0"/>
                </a:lnTo>
                <a:lnTo>
                  <a:pt x="54" y="1"/>
                </a:lnTo>
                <a:lnTo>
                  <a:pt x="57" y="2"/>
                </a:lnTo>
                <a:lnTo>
                  <a:pt x="61" y="3"/>
                </a:lnTo>
                <a:lnTo>
                  <a:pt x="63" y="5"/>
                </a:lnTo>
                <a:lnTo>
                  <a:pt x="66" y="8"/>
                </a:lnTo>
                <a:lnTo>
                  <a:pt x="68" y="11"/>
                </a:lnTo>
                <a:lnTo>
                  <a:pt x="70" y="14"/>
                </a:lnTo>
                <a:lnTo>
                  <a:pt x="72" y="16"/>
                </a:lnTo>
                <a:lnTo>
                  <a:pt x="74" y="18"/>
                </a:lnTo>
                <a:lnTo>
                  <a:pt x="76" y="21"/>
                </a:lnTo>
                <a:lnTo>
                  <a:pt x="78" y="24"/>
                </a:lnTo>
                <a:lnTo>
                  <a:pt x="80" y="27"/>
                </a:lnTo>
                <a:lnTo>
                  <a:pt x="84" y="34"/>
                </a:lnTo>
                <a:lnTo>
                  <a:pt x="86" y="38"/>
                </a:lnTo>
                <a:lnTo>
                  <a:pt x="87" y="42"/>
                </a:lnTo>
                <a:lnTo>
                  <a:pt x="88" y="45"/>
                </a:lnTo>
                <a:lnTo>
                  <a:pt x="89" y="49"/>
                </a:lnTo>
                <a:lnTo>
                  <a:pt x="90" y="53"/>
                </a:lnTo>
                <a:lnTo>
                  <a:pt x="91" y="56"/>
                </a:lnTo>
                <a:lnTo>
                  <a:pt x="92" y="60"/>
                </a:lnTo>
                <a:lnTo>
                  <a:pt x="93" y="63"/>
                </a:lnTo>
                <a:lnTo>
                  <a:pt x="94" y="66"/>
                </a:lnTo>
                <a:lnTo>
                  <a:pt x="94" y="68"/>
                </a:lnTo>
                <a:lnTo>
                  <a:pt x="95" y="71"/>
                </a:lnTo>
                <a:lnTo>
                  <a:pt x="95" y="74"/>
                </a:lnTo>
                <a:lnTo>
                  <a:pt x="95" y="78"/>
                </a:lnTo>
                <a:lnTo>
                  <a:pt x="95" y="81"/>
                </a:lnTo>
                <a:lnTo>
                  <a:pt x="94" y="83"/>
                </a:lnTo>
                <a:lnTo>
                  <a:pt x="92" y="85"/>
                </a:lnTo>
                <a:lnTo>
                  <a:pt x="91" y="88"/>
                </a:lnTo>
                <a:lnTo>
                  <a:pt x="91" y="90"/>
                </a:lnTo>
                <a:lnTo>
                  <a:pt x="91" y="92"/>
                </a:lnTo>
                <a:lnTo>
                  <a:pt x="90" y="94"/>
                </a:lnTo>
                <a:lnTo>
                  <a:pt x="90" y="96"/>
                </a:lnTo>
                <a:lnTo>
                  <a:pt x="90" y="98"/>
                </a:lnTo>
                <a:lnTo>
                  <a:pt x="89" y="99"/>
                </a:lnTo>
                <a:lnTo>
                  <a:pt x="88" y="101"/>
                </a:lnTo>
                <a:lnTo>
                  <a:pt x="87" y="103"/>
                </a:lnTo>
                <a:lnTo>
                  <a:pt x="86" y="105"/>
                </a:lnTo>
                <a:lnTo>
                  <a:pt x="85" y="107"/>
                </a:lnTo>
                <a:lnTo>
                  <a:pt x="84" y="113"/>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32" name="SMARTPenAnnotation386"/>
          <p:cNvSpPr>
            <a:spLocks/>
          </p:cNvSpPr>
          <p:nvPr/>
        </p:nvSpPr>
        <p:spPr bwMode="auto">
          <a:xfrm>
            <a:off x="3438525" y="2455863"/>
            <a:ext cx="152400" cy="171450"/>
          </a:xfrm>
          <a:custGeom>
            <a:avLst/>
            <a:gdLst>
              <a:gd name="T0" fmla="*/ 134938 w 96"/>
              <a:gd name="T1" fmla="*/ 1588 h 108"/>
              <a:gd name="T2" fmla="*/ 128588 w 96"/>
              <a:gd name="T3" fmla="*/ 0 h 108"/>
              <a:gd name="T4" fmla="*/ 120650 w 96"/>
              <a:gd name="T5" fmla="*/ 0 h 108"/>
              <a:gd name="T6" fmla="*/ 85725 w 96"/>
              <a:gd name="T7" fmla="*/ 1588 h 108"/>
              <a:gd name="T8" fmla="*/ 77787 w 96"/>
              <a:gd name="T9" fmla="*/ 4763 h 108"/>
              <a:gd name="T10" fmla="*/ 68263 w 96"/>
              <a:gd name="T11" fmla="*/ 6350 h 108"/>
              <a:gd name="T12" fmla="*/ 58738 w 96"/>
              <a:gd name="T13" fmla="*/ 7938 h 108"/>
              <a:gd name="T14" fmla="*/ 50800 w 96"/>
              <a:gd name="T15" fmla="*/ 7938 h 108"/>
              <a:gd name="T16" fmla="*/ 44450 w 96"/>
              <a:gd name="T17" fmla="*/ 11112 h 108"/>
              <a:gd name="T18" fmla="*/ 38100 w 96"/>
              <a:gd name="T19" fmla="*/ 14288 h 108"/>
              <a:gd name="T20" fmla="*/ 31750 w 96"/>
              <a:gd name="T21" fmla="*/ 15875 h 108"/>
              <a:gd name="T22" fmla="*/ 28575 w 96"/>
              <a:gd name="T23" fmla="*/ 19050 h 108"/>
              <a:gd name="T24" fmla="*/ 26988 w 96"/>
              <a:gd name="T25" fmla="*/ 26988 h 108"/>
              <a:gd name="T26" fmla="*/ 26988 w 96"/>
              <a:gd name="T27" fmla="*/ 31750 h 108"/>
              <a:gd name="T28" fmla="*/ 31750 w 96"/>
              <a:gd name="T29" fmla="*/ 33338 h 108"/>
              <a:gd name="T30" fmla="*/ 33338 w 96"/>
              <a:gd name="T31" fmla="*/ 38100 h 108"/>
              <a:gd name="T32" fmla="*/ 36513 w 96"/>
              <a:gd name="T33" fmla="*/ 42863 h 108"/>
              <a:gd name="T34" fmla="*/ 44450 w 96"/>
              <a:gd name="T35" fmla="*/ 47625 h 108"/>
              <a:gd name="T36" fmla="*/ 53975 w 96"/>
              <a:gd name="T37" fmla="*/ 53975 h 108"/>
              <a:gd name="T38" fmla="*/ 65088 w 96"/>
              <a:gd name="T39" fmla="*/ 60325 h 108"/>
              <a:gd name="T40" fmla="*/ 73025 w 96"/>
              <a:gd name="T41" fmla="*/ 69850 h 108"/>
              <a:gd name="T42" fmla="*/ 82550 w 96"/>
              <a:gd name="T43" fmla="*/ 77788 h 108"/>
              <a:gd name="T44" fmla="*/ 92075 w 96"/>
              <a:gd name="T45" fmla="*/ 85725 h 108"/>
              <a:gd name="T46" fmla="*/ 103188 w 96"/>
              <a:gd name="T47" fmla="*/ 96837 h 108"/>
              <a:gd name="T48" fmla="*/ 115888 w 96"/>
              <a:gd name="T49" fmla="*/ 104775 h 108"/>
              <a:gd name="T50" fmla="*/ 127000 w 96"/>
              <a:gd name="T51" fmla="*/ 112713 h 108"/>
              <a:gd name="T52" fmla="*/ 134938 w 96"/>
              <a:gd name="T53" fmla="*/ 119063 h 108"/>
              <a:gd name="T54" fmla="*/ 141288 w 96"/>
              <a:gd name="T55" fmla="*/ 125413 h 108"/>
              <a:gd name="T56" fmla="*/ 147638 w 96"/>
              <a:gd name="T57" fmla="*/ 130175 h 108"/>
              <a:gd name="T58" fmla="*/ 149225 w 96"/>
              <a:gd name="T59" fmla="*/ 136525 h 108"/>
              <a:gd name="T60" fmla="*/ 150813 w 96"/>
              <a:gd name="T61" fmla="*/ 142875 h 108"/>
              <a:gd name="T62" fmla="*/ 149225 w 96"/>
              <a:gd name="T63" fmla="*/ 149225 h 108"/>
              <a:gd name="T64" fmla="*/ 142875 w 96"/>
              <a:gd name="T65" fmla="*/ 158750 h 108"/>
              <a:gd name="T66" fmla="*/ 138113 w 96"/>
              <a:gd name="T67" fmla="*/ 165100 h 108"/>
              <a:gd name="T68" fmla="*/ 130175 w 96"/>
              <a:gd name="T69" fmla="*/ 166688 h 108"/>
              <a:gd name="T70" fmla="*/ 120650 w 96"/>
              <a:gd name="T71" fmla="*/ 168275 h 108"/>
              <a:gd name="T72" fmla="*/ 114300 w 96"/>
              <a:gd name="T73" fmla="*/ 168275 h 108"/>
              <a:gd name="T74" fmla="*/ 53975 w 96"/>
              <a:gd name="T75" fmla="*/ 169863 h 108"/>
              <a:gd name="T76" fmla="*/ 42862 w 96"/>
              <a:gd name="T77" fmla="*/ 166688 h 108"/>
              <a:gd name="T78" fmla="*/ 33338 w 96"/>
              <a:gd name="T79" fmla="*/ 163513 h 108"/>
              <a:gd name="T80" fmla="*/ 25400 w 96"/>
              <a:gd name="T81" fmla="*/ 161925 h 108"/>
              <a:gd name="T82" fmla="*/ 17463 w 96"/>
              <a:gd name="T83" fmla="*/ 158750 h 108"/>
              <a:gd name="T84" fmla="*/ 11112 w 96"/>
              <a:gd name="T85" fmla="*/ 153988 h 108"/>
              <a:gd name="T86" fmla="*/ 4763 w 96"/>
              <a:gd name="T87" fmla="*/ 152400 h 108"/>
              <a:gd name="T88" fmla="*/ 1588 w 96"/>
              <a:gd name="T89" fmla="*/ 149225 h 10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6"/>
              <a:gd name="T136" fmla="*/ 0 h 108"/>
              <a:gd name="T137" fmla="*/ 96 w 96"/>
              <a:gd name="T138" fmla="*/ 108 h 10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6" h="108">
                <a:moveTo>
                  <a:pt x="90" y="6"/>
                </a:moveTo>
                <a:lnTo>
                  <a:pt x="85" y="1"/>
                </a:lnTo>
                <a:lnTo>
                  <a:pt x="83" y="0"/>
                </a:lnTo>
                <a:lnTo>
                  <a:pt x="81" y="0"/>
                </a:lnTo>
                <a:lnTo>
                  <a:pt x="80" y="0"/>
                </a:lnTo>
                <a:lnTo>
                  <a:pt x="76" y="0"/>
                </a:lnTo>
                <a:lnTo>
                  <a:pt x="57" y="0"/>
                </a:lnTo>
                <a:lnTo>
                  <a:pt x="54" y="1"/>
                </a:lnTo>
                <a:lnTo>
                  <a:pt x="52" y="2"/>
                </a:lnTo>
                <a:lnTo>
                  <a:pt x="49" y="3"/>
                </a:lnTo>
                <a:lnTo>
                  <a:pt x="47" y="4"/>
                </a:lnTo>
                <a:lnTo>
                  <a:pt x="43" y="4"/>
                </a:lnTo>
                <a:lnTo>
                  <a:pt x="40" y="5"/>
                </a:lnTo>
                <a:lnTo>
                  <a:pt x="37" y="5"/>
                </a:lnTo>
                <a:lnTo>
                  <a:pt x="35" y="5"/>
                </a:lnTo>
                <a:lnTo>
                  <a:pt x="32" y="5"/>
                </a:lnTo>
                <a:lnTo>
                  <a:pt x="30" y="6"/>
                </a:lnTo>
                <a:lnTo>
                  <a:pt x="28" y="7"/>
                </a:lnTo>
                <a:lnTo>
                  <a:pt x="26" y="8"/>
                </a:lnTo>
                <a:lnTo>
                  <a:pt x="24" y="9"/>
                </a:lnTo>
                <a:lnTo>
                  <a:pt x="22" y="10"/>
                </a:lnTo>
                <a:lnTo>
                  <a:pt x="20" y="10"/>
                </a:lnTo>
                <a:lnTo>
                  <a:pt x="19" y="11"/>
                </a:lnTo>
                <a:lnTo>
                  <a:pt x="18" y="12"/>
                </a:lnTo>
                <a:lnTo>
                  <a:pt x="17" y="15"/>
                </a:lnTo>
                <a:lnTo>
                  <a:pt x="17" y="17"/>
                </a:lnTo>
                <a:lnTo>
                  <a:pt x="17" y="19"/>
                </a:lnTo>
                <a:lnTo>
                  <a:pt x="17" y="20"/>
                </a:lnTo>
                <a:lnTo>
                  <a:pt x="18" y="21"/>
                </a:lnTo>
                <a:lnTo>
                  <a:pt x="20" y="21"/>
                </a:lnTo>
                <a:lnTo>
                  <a:pt x="20" y="22"/>
                </a:lnTo>
                <a:lnTo>
                  <a:pt x="21" y="24"/>
                </a:lnTo>
                <a:lnTo>
                  <a:pt x="21" y="25"/>
                </a:lnTo>
                <a:lnTo>
                  <a:pt x="23" y="27"/>
                </a:lnTo>
                <a:lnTo>
                  <a:pt x="25" y="28"/>
                </a:lnTo>
                <a:lnTo>
                  <a:pt x="28" y="30"/>
                </a:lnTo>
                <a:lnTo>
                  <a:pt x="31" y="32"/>
                </a:lnTo>
                <a:lnTo>
                  <a:pt x="34" y="34"/>
                </a:lnTo>
                <a:lnTo>
                  <a:pt x="38" y="36"/>
                </a:lnTo>
                <a:lnTo>
                  <a:pt x="41" y="38"/>
                </a:lnTo>
                <a:lnTo>
                  <a:pt x="43" y="41"/>
                </a:lnTo>
                <a:lnTo>
                  <a:pt x="46" y="44"/>
                </a:lnTo>
                <a:lnTo>
                  <a:pt x="48" y="47"/>
                </a:lnTo>
                <a:lnTo>
                  <a:pt x="52" y="49"/>
                </a:lnTo>
                <a:lnTo>
                  <a:pt x="55" y="52"/>
                </a:lnTo>
                <a:lnTo>
                  <a:pt x="58" y="54"/>
                </a:lnTo>
                <a:lnTo>
                  <a:pt x="62" y="57"/>
                </a:lnTo>
                <a:lnTo>
                  <a:pt x="65" y="61"/>
                </a:lnTo>
                <a:lnTo>
                  <a:pt x="69" y="64"/>
                </a:lnTo>
                <a:lnTo>
                  <a:pt x="73" y="66"/>
                </a:lnTo>
                <a:lnTo>
                  <a:pt x="77" y="68"/>
                </a:lnTo>
                <a:lnTo>
                  <a:pt x="80" y="71"/>
                </a:lnTo>
                <a:lnTo>
                  <a:pt x="82" y="73"/>
                </a:lnTo>
                <a:lnTo>
                  <a:pt x="85" y="75"/>
                </a:lnTo>
                <a:lnTo>
                  <a:pt x="87" y="77"/>
                </a:lnTo>
                <a:lnTo>
                  <a:pt x="89" y="79"/>
                </a:lnTo>
                <a:lnTo>
                  <a:pt x="91" y="80"/>
                </a:lnTo>
                <a:lnTo>
                  <a:pt x="93" y="82"/>
                </a:lnTo>
                <a:lnTo>
                  <a:pt x="93" y="84"/>
                </a:lnTo>
                <a:lnTo>
                  <a:pt x="94" y="86"/>
                </a:lnTo>
                <a:lnTo>
                  <a:pt x="94" y="88"/>
                </a:lnTo>
                <a:lnTo>
                  <a:pt x="95" y="90"/>
                </a:lnTo>
                <a:lnTo>
                  <a:pt x="95" y="92"/>
                </a:lnTo>
                <a:lnTo>
                  <a:pt x="94" y="94"/>
                </a:lnTo>
                <a:lnTo>
                  <a:pt x="93" y="95"/>
                </a:lnTo>
                <a:lnTo>
                  <a:pt x="90" y="100"/>
                </a:lnTo>
                <a:lnTo>
                  <a:pt x="88" y="102"/>
                </a:lnTo>
                <a:lnTo>
                  <a:pt x="87" y="104"/>
                </a:lnTo>
                <a:lnTo>
                  <a:pt x="85" y="105"/>
                </a:lnTo>
                <a:lnTo>
                  <a:pt x="82" y="105"/>
                </a:lnTo>
                <a:lnTo>
                  <a:pt x="79" y="106"/>
                </a:lnTo>
                <a:lnTo>
                  <a:pt x="76" y="106"/>
                </a:lnTo>
                <a:lnTo>
                  <a:pt x="74" y="106"/>
                </a:lnTo>
                <a:lnTo>
                  <a:pt x="72" y="106"/>
                </a:lnTo>
                <a:lnTo>
                  <a:pt x="66" y="107"/>
                </a:lnTo>
                <a:lnTo>
                  <a:pt x="34" y="107"/>
                </a:lnTo>
                <a:lnTo>
                  <a:pt x="31" y="106"/>
                </a:lnTo>
                <a:lnTo>
                  <a:pt x="27" y="105"/>
                </a:lnTo>
                <a:lnTo>
                  <a:pt x="24" y="104"/>
                </a:lnTo>
                <a:lnTo>
                  <a:pt x="21" y="103"/>
                </a:lnTo>
                <a:lnTo>
                  <a:pt x="18" y="102"/>
                </a:lnTo>
                <a:lnTo>
                  <a:pt x="16" y="102"/>
                </a:lnTo>
                <a:lnTo>
                  <a:pt x="13" y="101"/>
                </a:lnTo>
                <a:lnTo>
                  <a:pt x="11" y="100"/>
                </a:lnTo>
                <a:lnTo>
                  <a:pt x="9" y="98"/>
                </a:lnTo>
                <a:lnTo>
                  <a:pt x="7" y="97"/>
                </a:lnTo>
                <a:lnTo>
                  <a:pt x="5" y="97"/>
                </a:lnTo>
                <a:lnTo>
                  <a:pt x="3" y="96"/>
                </a:lnTo>
                <a:lnTo>
                  <a:pt x="2" y="95"/>
                </a:lnTo>
                <a:lnTo>
                  <a:pt x="1" y="94"/>
                </a:lnTo>
                <a:lnTo>
                  <a:pt x="0" y="9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33" name="SMARTPenAnnotation387"/>
          <p:cNvSpPr>
            <a:spLocks/>
          </p:cNvSpPr>
          <p:nvPr/>
        </p:nvSpPr>
        <p:spPr bwMode="auto">
          <a:xfrm>
            <a:off x="3643313" y="2474913"/>
            <a:ext cx="134937" cy="169862"/>
          </a:xfrm>
          <a:custGeom>
            <a:avLst/>
            <a:gdLst>
              <a:gd name="T0" fmla="*/ 133350 w 85"/>
              <a:gd name="T1" fmla="*/ 30162 h 107"/>
              <a:gd name="T2" fmla="*/ 131762 w 85"/>
              <a:gd name="T3" fmla="*/ 25400 h 107"/>
              <a:gd name="T4" fmla="*/ 127000 w 85"/>
              <a:gd name="T5" fmla="*/ 19050 h 107"/>
              <a:gd name="T6" fmla="*/ 122237 w 85"/>
              <a:gd name="T7" fmla="*/ 12700 h 107"/>
              <a:gd name="T8" fmla="*/ 115887 w 85"/>
              <a:gd name="T9" fmla="*/ 9525 h 107"/>
              <a:gd name="T10" fmla="*/ 109537 w 85"/>
              <a:gd name="T11" fmla="*/ 7937 h 107"/>
              <a:gd name="T12" fmla="*/ 104775 w 85"/>
              <a:gd name="T13" fmla="*/ 3175 h 107"/>
              <a:gd name="T14" fmla="*/ 95250 w 85"/>
              <a:gd name="T15" fmla="*/ 0 h 107"/>
              <a:gd name="T16" fmla="*/ 85725 w 85"/>
              <a:gd name="T17" fmla="*/ 0 h 107"/>
              <a:gd name="T18" fmla="*/ 79375 w 85"/>
              <a:gd name="T19" fmla="*/ 3175 h 107"/>
              <a:gd name="T20" fmla="*/ 69850 w 85"/>
              <a:gd name="T21" fmla="*/ 6350 h 107"/>
              <a:gd name="T22" fmla="*/ 58737 w 85"/>
              <a:gd name="T23" fmla="*/ 7937 h 107"/>
              <a:gd name="T24" fmla="*/ 47625 w 85"/>
              <a:gd name="T25" fmla="*/ 12700 h 107"/>
              <a:gd name="T26" fmla="*/ 38100 w 85"/>
              <a:gd name="T27" fmla="*/ 19050 h 107"/>
              <a:gd name="T28" fmla="*/ 30162 w 85"/>
              <a:gd name="T29" fmla="*/ 28575 h 107"/>
              <a:gd name="T30" fmla="*/ 23812 w 85"/>
              <a:gd name="T31" fmla="*/ 36512 h 107"/>
              <a:gd name="T32" fmla="*/ 17462 w 85"/>
              <a:gd name="T33" fmla="*/ 46037 h 107"/>
              <a:gd name="T34" fmla="*/ 12700 w 85"/>
              <a:gd name="T35" fmla="*/ 55562 h 107"/>
              <a:gd name="T36" fmla="*/ 4762 w 85"/>
              <a:gd name="T37" fmla="*/ 73025 h 107"/>
              <a:gd name="T38" fmla="*/ 1587 w 85"/>
              <a:gd name="T39" fmla="*/ 85725 h 107"/>
              <a:gd name="T40" fmla="*/ 0 w 85"/>
              <a:gd name="T41" fmla="*/ 96837 h 107"/>
              <a:gd name="T42" fmla="*/ 0 w 85"/>
              <a:gd name="T43" fmla="*/ 114300 h 107"/>
              <a:gd name="T44" fmla="*/ 1587 w 85"/>
              <a:gd name="T45" fmla="*/ 138112 h 107"/>
              <a:gd name="T46" fmla="*/ 4762 w 85"/>
              <a:gd name="T47" fmla="*/ 144462 h 107"/>
              <a:gd name="T48" fmla="*/ 9525 w 85"/>
              <a:gd name="T49" fmla="*/ 147637 h 107"/>
              <a:gd name="T50" fmla="*/ 15875 w 85"/>
              <a:gd name="T51" fmla="*/ 149225 h 107"/>
              <a:gd name="T52" fmla="*/ 20637 w 85"/>
              <a:gd name="T53" fmla="*/ 149225 h 107"/>
              <a:gd name="T54" fmla="*/ 34925 w 85"/>
              <a:gd name="T55" fmla="*/ 150812 h 107"/>
              <a:gd name="T56" fmla="*/ 49212 w 85"/>
              <a:gd name="T57" fmla="*/ 149225 h 107"/>
              <a:gd name="T58" fmla="*/ 55562 w 85"/>
              <a:gd name="T59" fmla="*/ 146050 h 107"/>
              <a:gd name="T60" fmla="*/ 65087 w 85"/>
              <a:gd name="T61" fmla="*/ 141287 h 107"/>
              <a:gd name="T62" fmla="*/ 74612 w 85"/>
              <a:gd name="T63" fmla="*/ 134937 h 107"/>
              <a:gd name="T64" fmla="*/ 82550 w 85"/>
              <a:gd name="T65" fmla="*/ 125412 h 107"/>
              <a:gd name="T66" fmla="*/ 85725 w 85"/>
              <a:gd name="T67" fmla="*/ 115887 h 107"/>
              <a:gd name="T68" fmla="*/ 88900 w 85"/>
              <a:gd name="T69" fmla="*/ 107950 h 107"/>
              <a:gd name="T70" fmla="*/ 93662 w 85"/>
              <a:gd name="T71" fmla="*/ 98425 h 107"/>
              <a:gd name="T72" fmla="*/ 96837 w 85"/>
              <a:gd name="T73" fmla="*/ 87312 h 107"/>
              <a:gd name="T74" fmla="*/ 98425 w 85"/>
              <a:gd name="T75" fmla="*/ 76200 h 107"/>
              <a:gd name="T76" fmla="*/ 103187 w 85"/>
              <a:gd name="T77" fmla="*/ 68262 h 107"/>
              <a:gd name="T78" fmla="*/ 104775 w 85"/>
              <a:gd name="T79" fmla="*/ 58737 h 107"/>
              <a:gd name="T80" fmla="*/ 104775 w 85"/>
              <a:gd name="T81" fmla="*/ 49212 h 107"/>
              <a:gd name="T82" fmla="*/ 101600 w 85"/>
              <a:gd name="T83" fmla="*/ 41275 h 107"/>
              <a:gd name="T84" fmla="*/ 103187 w 85"/>
              <a:gd name="T85" fmla="*/ 34925 h 107"/>
              <a:gd name="T86" fmla="*/ 104775 w 85"/>
              <a:gd name="T87" fmla="*/ 30162 h 107"/>
              <a:gd name="T88" fmla="*/ 98425 w 85"/>
              <a:gd name="T89" fmla="*/ 25400 h 107"/>
              <a:gd name="T90" fmla="*/ 98425 w 85"/>
              <a:gd name="T91" fmla="*/ 93662 h 107"/>
              <a:gd name="T92" fmla="*/ 101600 w 85"/>
              <a:gd name="T93" fmla="*/ 106362 h 107"/>
              <a:gd name="T94" fmla="*/ 104775 w 85"/>
              <a:gd name="T95" fmla="*/ 117475 h 107"/>
              <a:gd name="T96" fmla="*/ 106362 w 85"/>
              <a:gd name="T97" fmla="*/ 125412 h 107"/>
              <a:gd name="T98" fmla="*/ 109537 w 85"/>
              <a:gd name="T99" fmla="*/ 131762 h 107"/>
              <a:gd name="T100" fmla="*/ 112712 w 85"/>
              <a:gd name="T101" fmla="*/ 138112 h 107"/>
              <a:gd name="T102" fmla="*/ 114300 w 85"/>
              <a:gd name="T103" fmla="*/ 144462 h 107"/>
              <a:gd name="T104" fmla="*/ 117475 w 85"/>
              <a:gd name="T105" fmla="*/ 150812 h 107"/>
              <a:gd name="T106" fmla="*/ 122237 w 85"/>
              <a:gd name="T107" fmla="*/ 155575 h 107"/>
              <a:gd name="T108" fmla="*/ 123825 w 85"/>
              <a:gd name="T109" fmla="*/ 161925 h 107"/>
              <a:gd name="T110" fmla="*/ 127000 w 85"/>
              <a:gd name="T111" fmla="*/ 165100 h 10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5"/>
              <a:gd name="T169" fmla="*/ 0 h 107"/>
              <a:gd name="T170" fmla="*/ 85 w 85"/>
              <a:gd name="T171" fmla="*/ 107 h 10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5" h="107">
                <a:moveTo>
                  <a:pt x="84" y="33"/>
                </a:moveTo>
                <a:lnTo>
                  <a:pt x="84" y="19"/>
                </a:lnTo>
                <a:lnTo>
                  <a:pt x="84" y="17"/>
                </a:lnTo>
                <a:lnTo>
                  <a:pt x="83" y="16"/>
                </a:lnTo>
                <a:lnTo>
                  <a:pt x="81" y="14"/>
                </a:lnTo>
                <a:lnTo>
                  <a:pt x="80" y="12"/>
                </a:lnTo>
                <a:lnTo>
                  <a:pt x="78" y="10"/>
                </a:lnTo>
                <a:lnTo>
                  <a:pt x="77" y="8"/>
                </a:lnTo>
                <a:lnTo>
                  <a:pt x="75" y="7"/>
                </a:lnTo>
                <a:lnTo>
                  <a:pt x="73" y="6"/>
                </a:lnTo>
                <a:lnTo>
                  <a:pt x="71" y="6"/>
                </a:lnTo>
                <a:lnTo>
                  <a:pt x="69" y="5"/>
                </a:lnTo>
                <a:lnTo>
                  <a:pt x="67" y="4"/>
                </a:lnTo>
                <a:lnTo>
                  <a:pt x="66" y="2"/>
                </a:lnTo>
                <a:lnTo>
                  <a:pt x="63" y="1"/>
                </a:lnTo>
                <a:lnTo>
                  <a:pt x="60" y="0"/>
                </a:lnTo>
                <a:lnTo>
                  <a:pt x="57" y="0"/>
                </a:lnTo>
                <a:lnTo>
                  <a:pt x="54" y="0"/>
                </a:lnTo>
                <a:lnTo>
                  <a:pt x="52" y="1"/>
                </a:lnTo>
                <a:lnTo>
                  <a:pt x="50" y="2"/>
                </a:lnTo>
                <a:lnTo>
                  <a:pt x="47" y="3"/>
                </a:lnTo>
                <a:lnTo>
                  <a:pt x="44" y="4"/>
                </a:lnTo>
                <a:lnTo>
                  <a:pt x="40" y="4"/>
                </a:lnTo>
                <a:lnTo>
                  <a:pt x="37" y="5"/>
                </a:lnTo>
                <a:lnTo>
                  <a:pt x="33" y="6"/>
                </a:lnTo>
                <a:lnTo>
                  <a:pt x="30" y="8"/>
                </a:lnTo>
                <a:lnTo>
                  <a:pt x="27" y="10"/>
                </a:lnTo>
                <a:lnTo>
                  <a:pt x="24" y="12"/>
                </a:lnTo>
                <a:lnTo>
                  <a:pt x="22" y="16"/>
                </a:lnTo>
                <a:lnTo>
                  <a:pt x="19" y="18"/>
                </a:lnTo>
                <a:lnTo>
                  <a:pt x="17" y="21"/>
                </a:lnTo>
                <a:lnTo>
                  <a:pt x="15" y="23"/>
                </a:lnTo>
                <a:lnTo>
                  <a:pt x="13" y="26"/>
                </a:lnTo>
                <a:lnTo>
                  <a:pt x="11" y="29"/>
                </a:lnTo>
                <a:lnTo>
                  <a:pt x="9" y="32"/>
                </a:lnTo>
                <a:lnTo>
                  <a:pt x="8" y="35"/>
                </a:lnTo>
                <a:lnTo>
                  <a:pt x="4" y="43"/>
                </a:lnTo>
                <a:lnTo>
                  <a:pt x="3" y="46"/>
                </a:lnTo>
                <a:lnTo>
                  <a:pt x="2" y="50"/>
                </a:lnTo>
                <a:lnTo>
                  <a:pt x="1" y="54"/>
                </a:lnTo>
                <a:lnTo>
                  <a:pt x="1" y="57"/>
                </a:lnTo>
                <a:lnTo>
                  <a:pt x="0" y="61"/>
                </a:lnTo>
                <a:lnTo>
                  <a:pt x="0" y="65"/>
                </a:lnTo>
                <a:lnTo>
                  <a:pt x="0" y="72"/>
                </a:lnTo>
                <a:lnTo>
                  <a:pt x="0" y="84"/>
                </a:lnTo>
                <a:lnTo>
                  <a:pt x="1" y="87"/>
                </a:lnTo>
                <a:lnTo>
                  <a:pt x="2" y="89"/>
                </a:lnTo>
                <a:lnTo>
                  <a:pt x="3" y="91"/>
                </a:lnTo>
                <a:lnTo>
                  <a:pt x="4" y="92"/>
                </a:lnTo>
                <a:lnTo>
                  <a:pt x="6" y="93"/>
                </a:lnTo>
                <a:lnTo>
                  <a:pt x="8" y="94"/>
                </a:lnTo>
                <a:lnTo>
                  <a:pt x="10" y="94"/>
                </a:lnTo>
                <a:lnTo>
                  <a:pt x="11" y="94"/>
                </a:lnTo>
                <a:lnTo>
                  <a:pt x="13" y="94"/>
                </a:lnTo>
                <a:lnTo>
                  <a:pt x="16" y="95"/>
                </a:lnTo>
                <a:lnTo>
                  <a:pt x="22" y="95"/>
                </a:lnTo>
                <a:lnTo>
                  <a:pt x="29" y="95"/>
                </a:lnTo>
                <a:lnTo>
                  <a:pt x="31" y="94"/>
                </a:lnTo>
                <a:lnTo>
                  <a:pt x="33" y="93"/>
                </a:lnTo>
                <a:lnTo>
                  <a:pt x="35" y="92"/>
                </a:lnTo>
                <a:lnTo>
                  <a:pt x="38" y="90"/>
                </a:lnTo>
                <a:lnTo>
                  <a:pt x="41" y="89"/>
                </a:lnTo>
                <a:lnTo>
                  <a:pt x="44" y="87"/>
                </a:lnTo>
                <a:lnTo>
                  <a:pt x="47" y="85"/>
                </a:lnTo>
                <a:lnTo>
                  <a:pt x="49" y="82"/>
                </a:lnTo>
                <a:lnTo>
                  <a:pt x="52" y="79"/>
                </a:lnTo>
                <a:lnTo>
                  <a:pt x="53" y="76"/>
                </a:lnTo>
                <a:lnTo>
                  <a:pt x="54" y="73"/>
                </a:lnTo>
                <a:lnTo>
                  <a:pt x="55" y="71"/>
                </a:lnTo>
                <a:lnTo>
                  <a:pt x="56" y="68"/>
                </a:lnTo>
                <a:lnTo>
                  <a:pt x="57" y="65"/>
                </a:lnTo>
                <a:lnTo>
                  <a:pt x="59" y="62"/>
                </a:lnTo>
                <a:lnTo>
                  <a:pt x="60" y="59"/>
                </a:lnTo>
                <a:lnTo>
                  <a:pt x="61" y="55"/>
                </a:lnTo>
                <a:lnTo>
                  <a:pt x="61" y="51"/>
                </a:lnTo>
                <a:lnTo>
                  <a:pt x="62" y="48"/>
                </a:lnTo>
                <a:lnTo>
                  <a:pt x="63" y="46"/>
                </a:lnTo>
                <a:lnTo>
                  <a:pt x="65" y="43"/>
                </a:lnTo>
                <a:lnTo>
                  <a:pt x="66" y="40"/>
                </a:lnTo>
                <a:lnTo>
                  <a:pt x="66" y="37"/>
                </a:lnTo>
                <a:lnTo>
                  <a:pt x="67" y="34"/>
                </a:lnTo>
                <a:lnTo>
                  <a:pt x="66" y="31"/>
                </a:lnTo>
                <a:lnTo>
                  <a:pt x="65" y="29"/>
                </a:lnTo>
                <a:lnTo>
                  <a:pt x="64" y="26"/>
                </a:lnTo>
                <a:lnTo>
                  <a:pt x="64" y="24"/>
                </a:lnTo>
                <a:lnTo>
                  <a:pt x="65" y="22"/>
                </a:lnTo>
                <a:lnTo>
                  <a:pt x="66" y="20"/>
                </a:lnTo>
                <a:lnTo>
                  <a:pt x="66" y="19"/>
                </a:lnTo>
                <a:lnTo>
                  <a:pt x="65" y="18"/>
                </a:lnTo>
                <a:lnTo>
                  <a:pt x="62" y="16"/>
                </a:lnTo>
                <a:lnTo>
                  <a:pt x="62" y="19"/>
                </a:lnTo>
                <a:lnTo>
                  <a:pt x="62" y="59"/>
                </a:lnTo>
                <a:lnTo>
                  <a:pt x="63" y="63"/>
                </a:lnTo>
                <a:lnTo>
                  <a:pt x="64" y="67"/>
                </a:lnTo>
                <a:lnTo>
                  <a:pt x="65" y="70"/>
                </a:lnTo>
                <a:lnTo>
                  <a:pt x="66" y="74"/>
                </a:lnTo>
                <a:lnTo>
                  <a:pt x="66" y="76"/>
                </a:lnTo>
                <a:lnTo>
                  <a:pt x="67" y="79"/>
                </a:lnTo>
                <a:lnTo>
                  <a:pt x="68" y="81"/>
                </a:lnTo>
                <a:lnTo>
                  <a:pt x="69" y="83"/>
                </a:lnTo>
                <a:lnTo>
                  <a:pt x="70" y="85"/>
                </a:lnTo>
                <a:lnTo>
                  <a:pt x="71" y="87"/>
                </a:lnTo>
                <a:lnTo>
                  <a:pt x="72" y="89"/>
                </a:lnTo>
                <a:lnTo>
                  <a:pt x="72" y="91"/>
                </a:lnTo>
                <a:lnTo>
                  <a:pt x="73" y="93"/>
                </a:lnTo>
                <a:lnTo>
                  <a:pt x="74" y="95"/>
                </a:lnTo>
                <a:lnTo>
                  <a:pt x="76" y="97"/>
                </a:lnTo>
                <a:lnTo>
                  <a:pt x="77" y="98"/>
                </a:lnTo>
                <a:lnTo>
                  <a:pt x="77" y="100"/>
                </a:lnTo>
                <a:lnTo>
                  <a:pt x="78" y="102"/>
                </a:lnTo>
                <a:lnTo>
                  <a:pt x="79" y="103"/>
                </a:lnTo>
                <a:lnTo>
                  <a:pt x="80" y="104"/>
                </a:lnTo>
                <a:lnTo>
                  <a:pt x="84" y="10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34" name="SMARTPenAnnotation388"/>
          <p:cNvSpPr>
            <a:spLocks/>
          </p:cNvSpPr>
          <p:nvPr/>
        </p:nvSpPr>
        <p:spPr bwMode="auto">
          <a:xfrm>
            <a:off x="3848100" y="2490788"/>
            <a:ext cx="198438" cy="153987"/>
          </a:xfrm>
          <a:custGeom>
            <a:avLst/>
            <a:gdLst>
              <a:gd name="T0" fmla="*/ 0 w 125"/>
              <a:gd name="T1" fmla="*/ 60325 h 97"/>
              <a:gd name="T2" fmla="*/ 3175 w 125"/>
              <a:gd name="T3" fmla="*/ 71437 h 97"/>
              <a:gd name="T4" fmla="*/ 6350 w 125"/>
              <a:gd name="T5" fmla="*/ 84137 h 97"/>
              <a:gd name="T6" fmla="*/ 7938 w 125"/>
              <a:gd name="T7" fmla="*/ 95250 h 97"/>
              <a:gd name="T8" fmla="*/ 9525 w 125"/>
              <a:gd name="T9" fmla="*/ 104775 h 97"/>
              <a:gd name="T10" fmla="*/ 9525 w 125"/>
              <a:gd name="T11" fmla="*/ 122237 h 97"/>
              <a:gd name="T12" fmla="*/ 9525 w 125"/>
              <a:gd name="T13" fmla="*/ 131762 h 97"/>
              <a:gd name="T14" fmla="*/ 12700 w 125"/>
              <a:gd name="T15" fmla="*/ 122237 h 97"/>
              <a:gd name="T16" fmla="*/ 15875 w 125"/>
              <a:gd name="T17" fmla="*/ 112712 h 97"/>
              <a:gd name="T18" fmla="*/ 17463 w 125"/>
              <a:gd name="T19" fmla="*/ 101600 h 97"/>
              <a:gd name="T20" fmla="*/ 17463 w 125"/>
              <a:gd name="T21" fmla="*/ 88900 h 97"/>
              <a:gd name="T22" fmla="*/ 19050 w 125"/>
              <a:gd name="T23" fmla="*/ 77787 h 97"/>
              <a:gd name="T24" fmla="*/ 23813 w 125"/>
              <a:gd name="T25" fmla="*/ 66675 h 97"/>
              <a:gd name="T26" fmla="*/ 25400 w 125"/>
              <a:gd name="T27" fmla="*/ 53975 h 97"/>
              <a:gd name="T28" fmla="*/ 26988 w 125"/>
              <a:gd name="T29" fmla="*/ 42862 h 97"/>
              <a:gd name="T30" fmla="*/ 31750 w 125"/>
              <a:gd name="T31" fmla="*/ 34925 h 97"/>
              <a:gd name="T32" fmla="*/ 34925 w 125"/>
              <a:gd name="T33" fmla="*/ 25400 h 97"/>
              <a:gd name="T34" fmla="*/ 36513 w 125"/>
              <a:gd name="T35" fmla="*/ 15875 h 97"/>
              <a:gd name="T36" fmla="*/ 41275 w 125"/>
              <a:gd name="T37" fmla="*/ 7937 h 97"/>
              <a:gd name="T38" fmla="*/ 46038 w 125"/>
              <a:gd name="T39" fmla="*/ 3175 h 97"/>
              <a:gd name="T40" fmla="*/ 57150 w 125"/>
              <a:gd name="T41" fmla="*/ 1587 h 97"/>
              <a:gd name="T42" fmla="*/ 66675 w 125"/>
              <a:gd name="T43" fmla="*/ 0 h 97"/>
              <a:gd name="T44" fmla="*/ 74613 w 125"/>
              <a:gd name="T45" fmla="*/ 4762 h 97"/>
              <a:gd name="T46" fmla="*/ 77788 w 125"/>
              <a:gd name="T47" fmla="*/ 11112 h 97"/>
              <a:gd name="T48" fmla="*/ 80963 w 125"/>
              <a:gd name="T49" fmla="*/ 17462 h 97"/>
              <a:gd name="T50" fmla="*/ 90488 w 125"/>
              <a:gd name="T51" fmla="*/ 36512 h 97"/>
              <a:gd name="T52" fmla="*/ 95250 w 125"/>
              <a:gd name="T53" fmla="*/ 49212 h 97"/>
              <a:gd name="T54" fmla="*/ 96838 w 125"/>
              <a:gd name="T55" fmla="*/ 60325 h 97"/>
              <a:gd name="T56" fmla="*/ 98425 w 125"/>
              <a:gd name="T57" fmla="*/ 69850 h 97"/>
              <a:gd name="T58" fmla="*/ 98425 w 125"/>
              <a:gd name="T59" fmla="*/ 77787 h 97"/>
              <a:gd name="T60" fmla="*/ 98425 w 125"/>
              <a:gd name="T61" fmla="*/ 142875 h 97"/>
              <a:gd name="T62" fmla="*/ 100013 w 125"/>
              <a:gd name="T63" fmla="*/ 68262 h 97"/>
              <a:gd name="T64" fmla="*/ 103188 w 125"/>
              <a:gd name="T65" fmla="*/ 57150 h 97"/>
              <a:gd name="T66" fmla="*/ 107950 w 125"/>
              <a:gd name="T67" fmla="*/ 44450 h 97"/>
              <a:gd name="T68" fmla="*/ 114300 w 125"/>
              <a:gd name="T69" fmla="*/ 34925 h 97"/>
              <a:gd name="T70" fmla="*/ 119063 w 125"/>
              <a:gd name="T71" fmla="*/ 25400 h 97"/>
              <a:gd name="T72" fmla="*/ 125413 w 125"/>
              <a:gd name="T73" fmla="*/ 19050 h 97"/>
              <a:gd name="T74" fmla="*/ 130175 w 125"/>
              <a:gd name="T75" fmla="*/ 12700 h 97"/>
              <a:gd name="T76" fmla="*/ 133350 w 125"/>
              <a:gd name="T77" fmla="*/ 6350 h 97"/>
              <a:gd name="T78" fmla="*/ 136525 w 125"/>
              <a:gd name="T79" fmla="*/ 3175 h 97"/>
              <a:gd name="T80" fmla="*/ 146050 w 125"/>
              <a:gd name="T81" fmla="*/ 1587 h 97"/>
              <a:gd name="T82" fmla="*/ 157163 w 125"/>
              <a:gd name="T83" fmla="*/ 0 h 97"/>
              <a:gd name="T84" fmla="*/ 158750 w 125"/>
              <a:gd name="T85" fmla="*/ 6350 h 97"/>
              <a:gd name="T86" fmla="*/ 161925 w 125"/>
              <a:gd name="T87" fmla="*/ 14287 h 97"/>
              <a:gd name="T88" fmla="*/ 165100 w 125"/>
              <a:gd name="T89" fmla="*/ 20637 h 97"/>
              <a:gd name="T90" fmla="*/ 168275 w 125"/>
              <a:gd name="T91" fmla="*/ 30162 h 97"/>
              <a:gd name="T92" fmla="*/ 169863 w 125"/>
              <a:gd name="T93" fmla="*/ 39687 h 97"/>
              <a:gd name="T94" fmla="*/ 174625 w 125"/>
              <a:gd name="T95" fmla="*/ 52387 h 97"/>
              <a:gd name="T96" fmla="*/ 182563 w 125"/>
              <a:gd name="T97" fmla="*/ 69850 h 97"/>
              <a:gd name="T98" fmla="*/ 185738 w 125"/>
              <a:gd name="T99" fmla="*/ 77787 h 97"/>
              <a:gd name="T100" fmla="*/ 187325 w 125"/>
              <a:gd name="T101" fmla="*/ 87312 h 97"/>
              <a:gd name="T102" fmla="*/ 187325 w 125"/>
              <a:gd name="T103" fmla="*/ 96837 h 97"/>
              <a:gd name="T104" fmla="*/ 187325 w 125"/>
              <a:gd name="T105" fmla="*/ 114300 h 97"/>
              <a:gd name="T106" fmla="*/ 190500 w 125"/>
              <a:gd name="T107" fmla="*/ 123825 h 97"/>
              <a:gd name="T108" fmla="*/ 193675 w 125"/>
              <a:gd name="T109" fmla="*/ 130175 h 97"/>
              <a:gd name="T110" fmla="*/ 196850 w 125"/>
              <a:gd name="T111" fmla="*/ 141287 h 97"/>
              <a:gd name="T112" fmla="*/ 196850 w 125"/>
              <a:gd name="T113" fmla="*/ 152400 h 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5"/>
              <a:gd name="T172" fmla="*/ 0 h 97"/>
              <a:gd name="T173" fmla="*/ 125 w 125"/>
              <a:gd name="T174" fmla="*/ 97 h 9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5" h="97">
                <a:moveTo>
                  <a:pt x="0" y="0"/>
                </a:moveTo>
                <a:lnTo>
                  <a:pt x="0" y="38"/>
                </a:lnTo>
                <a:lnTo>
                  <a:pt x="1" y="42"/>
                </a:lnTo>
                <a:lnTo>
                  <a:pt x="2" y="45"/>
                </a:lnTo>
                <a:lnTo>
                  <a:pt x="3" y="49"/>
                </a:lnTo>
                <a:lnTo>
                  <a:pt x="4" y="53"/>
                </a:lnTo>
                <a:lnTo>
                  <a:pt x="5" y="57"/>
                </a:lnTo>
                <a:lnTo>
                  <a:pt x="5" y="60"/>
                </a:lnTo>
                <a:lnTo>
                  <a:pt x="5" y="64"/>
                </a:lnTo>
                <a:lnTo>
                  <a:pt x="6" y="66"/>
                </a:lnTo>
                <a:lnTo>
                  <a:pt x="6" y="71"/>
                </a:lnTo>
                <a:lnTo>
                  <a:pt x="6" y="77"/>
                </a:lnTo>
                <a:lnTo>
                  <a:pt x="6" y="90"/>
                </a:lnTo>
                <a:lnTo>
                  <a:pt x="6" y="83"/>
                </a:lnTo>
                <a:lnTo>
                  <a:pt x="7" y="80"/>
                </a:lnTo>
                <a:lnTo>
                  <a:pt x="8" y="77"/>
                </a:lnTo>
                <a:lnTo>
                  <a:pt x="9" y="74"/>
                </a:lnTo>
                <a:lnTo>
                  <a:pt x="10" y="71"/>
                </a:lnTo>
                <a:lnTo>
                  <a:pt x="10" y="67"/>
                </a:lnTo>
                <a:lnTo>
                  <a:pt x="11" y="64"/>
                </a:lnTo>
                <a:lnTo>
                  <a:pt x="11" y="60"/>
                </a:lnTo>
                <a:lnTo>
                  <a:pt x="11" y="56"/>
                </a:lnTo>
                <a:lnTo>
                  <a:pt x="11" y="53"/>
                </a:lnTo>
                <a:lnTo>
                  <a:pt x="12" y="49"/>
                </a:lnTo>
                <a:lnTo>
                  <a:pt x="13" y="45"/>
                </a:lnTo>
                <a:lnTo>
                  <a:pt x="15" y="42"/>
                </a:lnTo>
                <a:lnTo>
                  <a:pt x="15" y="38"/>
                </a:lnTo>
                <a:lnTo>
                  <a:pt x="16" y="34"/>
                </a:lnTo>
                <a:lnTo>
                  <a:pt x="16" y="30"/>
                </a:lnTo>
                <a:lnTo>
                  <a:pt x="17" y="27"/>
                </a:lnTo>
                <a:lnTo>
                  <a:pt x="19" y="25"/>
                </a:lnTo>
                <a:lnTo>
                  <a:pt x="20" y="22"/>
                </a:lnTo>
                <a:lnTo>
                  <a:pt x="21" y="19"/>
                </a:lnTo>
                <a:lnTo>
                  <a:pt x="22" y="16"/>
                </a:lnTo>
                <a:lnTo>
                  <a:pt x="22" y="13"/>
                </a:lnTo>
                <a:lnTo>
                  <a:pt x="23" y="10"/>
                </a:lnTo>
                <a:lnTo>
                  <a:pt x="24" y="7"/>
                </a:lnTo>
                <a:lnTo>
                  <a:pt x="26" y="5"/>
                </a:lnTo>
                <a:lnTo>
                  <a:pt x="27" y="3"/>
                </a:lnTo>
                <a:lnTo>
                  <a:pt x="29" y="2"/>
                </a:lnTo>
                <a:lnTo>
                  <a:pt x="32" y="1"/>
                </a:lnTo>
                <a:lnTo>
                  <a:pt x="36" y="1"/>
                </a:lnTo>
                <a:lnTo>
                  <a:pt x="40" y="1"/>
                </a:lnTo>
                <a:lnTo>
                  <a:pt x="42" y="0"/>
                </a:lnTo>
                <a:lnTo>
                  <a:pt x="44" y="1"/>
                </a:lnTo>
                <a:lnTo>
                  <a:pt x="47" y="3"/>
                </a:lnTo>
                <a:lnTo>
                  <a:pt x="49" y="5"/>
                </a:lnTo>
                <a:lnTo>
                  <a:pt x="49" y="7"/>
                </a:lnTo>
                <a:lnTo>
                  <a:pt x="50" y="8"/>
                </a:lnTo>
                <a:lnTo>
                  <a:pt x="51" y="11"/>
                </a:lnTo>
                <a:lnTo>
                  <a:pt x="52" y="13"/>
                </a:lnTo>
                <a:lnTo>
                  <a:pt x="57" y="23"/>
                </a:lnTo>
                <a:lnTo>
                  <a:pt x="59" y="27"/>
                </a:lnTo>
                <a:lnTo>
                  <a:pt x="60" y="31"/>
                </a:lnTo>
                <a:lnTo>
                  <a:pt x="61" y="34"/>
                </a:lnTo>
                <a:lnTo>
                  <a:pt x="61" y="38"/>
                </a:lnTo>
                <a:lnTo>
                  <a:pt x="62" y="41"/>
                </a:lnTo>
                <a:lnTo>
                  <a:pt x="62" y="44"/>
                </a:lnTo>
                <a:lnTo>
                  <a:pt x="62" y="46"/>
                </a:lnTo>
                <a:lnTo>
                  <a:pt x="62" y="49"/>
                </a:lnTo>
                <a:lnTo>
                  <a:pt x="62" y="59"/>
                </a:lnTo>
                <a:lnTo>
                  <a:pt x="62" y="90"/>
                </a:lnTo>
                <a:lnTo>
                  <a:pt x="62" y="47"/>
                </a:lnTo>
                <a:lnTo>
                  <a:pt x="63" y="43"/>
                </a:lnTo>
                <a:lnTo>
                  <a:pt x="64" y="40"/>
                </a:lnTo>
                <a:lnTo>
                  <a:pt x="65" y="36"/>
                </a:lnTo>
                <a:lnTo>
                  <a:pt x="67" y="32"/>
                </a:lnTo>
                <a:lnTo>
                  <a:pt x="68" y="28"/>
                </a:lnTo>
                <a:lnTo>
                  <a:pt x="70" y="25"/>
                </a:lnTo>
                <a:lnTo>
                  <a:pt x="72" y="22"/>
                </a:lnTo>
                <a:lnTo>
                  <a:pt x="74" y="19"/>
                </a:lnTo>
                <a:lnTo>
                  <a:pt x="75" y="16"/>
                </a:lnTo>
                <a:lnTo>
                  <a:pt x="77" y="14"/>
                </a:lnTo>
                <a:lnTo>
                  <a:pt x="79" y="12"/>
                </a:lnTo>
                <a:lnTo>
                  <a:pt x="81" y="10"/>
                </a:lnTo>
                <a:lnTo>
                  <a:pt x="82" y="8"/>
                </a:lnTo>
                <a:lnTo>
                  <a:pt x="83" y="6"/>
                </a:lnTo>
                <a:lnTo>
                  <a:pt x="84" y="4"/>
                </a:lnTo>
                <a:lnTo>
                  <a:pt x="85" y="3"/>
                </a:lnTo>
                <a:lnTo>
                  <a:pt x="86" y="2"/>
                </a:lnTo>
                <a:lnTo>
                  <a:pt x="89" y="1"/>
                </a:lnTo>
                <a:lnTo>
                  <a:pt x="92" y="1"/>
                </a:lnTo>
                <a:lnTo>
                  <a:pt x="96" y="0"/>
                </a:lnTo>
                <a:lnTo>
                  <a:pt x="99" y="0"/>
                </a:lnTo>
                <a:lnTo>
                  <a:pt x="100" y="2"/>
                </a:lnTo>
                <a:lnTo>
                  <a:pt x="100" y="4"/>
                </a:lnTo>
                <a:lnTo>
                  <a:pt x="101" y="6"/>
                </a:lnTo>
                <a:lnTo>
                  <a:pt x="102" y="9"/>
                </a:lnTo>
                <a:lnTo>
                  <a:pt x="103" y="11"/>
                </a:lnTo>
                <a:lnTo>
                  <a:pt x="104" y="13"/>
                </a:lnTo>
                <a:lnTo>
                  <a:pt x="105" y="16"/>
                </a:lnTo>
                <a:lnTo>
                  <a:pt x="106" y="19"/>
                </a:lnTo>
                <a:lnTo>
                  <a:pt x="106" y="22"/>
                </a:lnTo>
                <a:lnTo>
                  <a:pt x="107" y="25"/>
                </a:lnTo>
                <a:lnTo>
                  <a:pt x="109" y="29"/>
                </a:lnTo>
                <a:lnTo>
                  <a:pt x="110" y="33"/>
                </a:lnTo>
                <a:lnTo>
                  <a:pt x="112" y="36"/>
                </a:lnTo>
                <a:lnTo>
                  <a:pt x="115" y="44"/>
                </a:lnTo>
                <a:lnTo>
                  <a:pt x="116" y="47"/>
                </a:lnTo>
                <a:lnTo>
                  <a:pt x="117" y="49"/>
                </a:lnTo>
                <a:lnTo>
                  <a:pt x="117" y="52"/>
                </a:lnTo>
                <a:lnTo>
                  <a:pt x="118" y="55"/>
                </a:lnTo>
                <a:lnTo>
                  <a:pt x="118" y="58"/>
                </a:lnTo>
                <a:lnTo>
                  <a:pt x="118" y="61"/>
                </a:lnTo>
                <a:lnTo>
                  <a:pt x="118" y="68"/>
                </a:lnTo>
                <a:lnTo>
                  <a:pt x="118" y="72"/>
                </a:lnTo>
                <a:lnTo>
                  <a:pt x="119" y="75"/>
                </a:lnTo>
                <a:lnTo>
                  <a:pt x="120" y="78"/>
                </a:lnTo>
                <a:lnTo>
                  <a:pt x="121" y="80"/>
                </a:lnTo>
                <a:lnTo>
                  <a:pt x="122" y="82"/>
                </a:lnTo>
                <a:lnTo>
                  <a:pt x="123" y="84"/>
                </a:lnTo>
                <a:lnTo>
                  <a:pt x="124" y="89"/>
                </a:lnTo>
                <a:lnTo>
                  <a:pt x="124" y="92"/>
                </a:lnTo>
                <a:lnTo>
                  <a:pt x="124" y="9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35" name="SMARTPenAnnotation389"/>
          <p:cNvSpPr>
            <a:spLocks/>
          </p:cNvSpPr>
          <p:nvPr/>
        </p:nvSpPr>
        <p:spPr bwMode="auto">
          <a:xfrm>
            <a:off x="4116388" y="2473325"/>
            <a:ext cx="117475" cy="233363"/>
          </a:xfrm>
          <a:custGeom>
            <a:avLst/>
            <a:gdLst>
              <a:gd name="T0" fmla="*/ 11112 w 74"/>
              <a:gd name="T1" fmla="*/ 0 h 147"/>
              <a:gd name="T2" fmla="*/ 9525 w 74"/>
              <a:gd name="T3" fmla="*/ 7938 h 147"/>
              <a:gd name="T4" fmla="*/ 9525 w 74"/>
              <a:gd name="T5" fmla="*/ 184150 h 147"/>
              <a:gd name="T6" fmla="*/ 11112 w 74"/>
              <a:gd name="T7" fmla="*/ 193675 h 147"/>
              <a:gd name="T8" fmla="*/ 15875 w 74"/>
              <a:gd name="T9" fmla="*/ 201613 h 147"/>
              <a:gd name="T10" fmla="*/ 17462 w 74"/>
              <a:gd name="T11" fmla="*/ 212725 h 147"/>
              <a:gd name="T12" fmla="*/ 17462 w 74"/>
              <a:gd name="T13" fmla="*/ 220663 h 147"/>
              <a:gd name="T14" fmla="*/ 17462 w 74"/>
              <a:gd name="T15" fmla="*/ 231775 h 147"/>
              <a:gd name="T16" fmla="*/ 17462 w 74"/>
              <a:gd name="T17" fmla="*/ 201613 h 147"/>
              <a:gd name="T18" fmla="*/ 12700 w 74"/>
              <a:gd name="T19" fmla="*/ 190500 h 147"/>
              <a:gd name="T20" fmla="*/ 11112 w 74"/>
              <a:gd name="T21" fmla="*/ 176213 h 147"/>
              <a:gd name="T22" fmla="*/ 9525 w 74"/>
              <a:gd name="T23" fmla="*/ 160338 h 147"/>
              <a:gd name="T24" fmla="*/ 9525 w 74"/>
              <a:gd name="T25" fmla="*/ 106363 h 147"/>
              <a:gd name="T26" fmla="*/ 9525 w 74"/>
              <a:gd name="T27" fmla="*/ 33338 h 147"/>
              <a:gd name="T28" fmla="*/ 14288 w 74"/>
              <a:gd name="T29" fmla="*/ 25400 h 147"/>
              <a:gd name="T30" fmla="*/ 17462 w 74"/>
              <a:gd name="T31" fmla="*/ 15875 h 147"/>
              <a:gd name="T32" fmla="*/ 20637 w 74"/>
              <a:gd name="T33" fmla="*/ 12700 h 147"/>
              <a:gd name="T34" fmla="*/ 25400 w 74"/>
              <a:gd name="T35" fmla="*/ 11113 h 147"/>
              <a:gd name="T36" fmla="*/ 30162 w 74"/>
              <a:gd name="T37" fmla="*/ 9525 h 147"/>
              <a:gd name="T38" fmla="*/ 36512 w 74"/>
              <a:gd name="T39" fmla="*/ 9525 h 147"/>
              <a:gd name="T40" fmla="*/ 52388 w 74"/>
              <a:gd name="T41" fmla="*/ 9525 h 147"/>
              <a:gd name="T42" fmla="*/ 60325 w 74"/>
              <a:gd name="T43" fmla="*/ 11113 h 147"/>
              <a:gd name="T44" fmla="*/ 73025 w 74"/>
              <a:gd name="T45" fmla="*/ 19050 h 147"/>
              <a:gd name="T46" fmla="*/ 84137 w 74"/>
              <a:gd name="T47" fmla="*/ 25400 h 147"/>
              <a:gd name="T48" fmla="*/ 90487 w 74"/>
              <a:gd name="T49" fmla="*/ 34925 h 147"/>
              <a:gd name="T50" fmla="*/ 98425 w 74"/>
              <a:gd name="T51" fmla="*/ 46038 h 147"/>
              <a:gd name="T52" fmla="*/ 104775 w 74"/>
              <a:gd name="T53" fmla="*/ 55563 h 147"/>
              <a:gd name="T54" fmla="*/ 109538 w 74"/>
              <a:gd name="T55" fmla="*/ 63500 h 147"/>
              <a:gd name="T56" fmla="*/ 114300 w 74"/>
              <a:gd name="T57" fmla="*/ 74613 h 147"/>
              <a:gd name="T58" fmla="*/ 115888 w 74"/>
              <a:gd name="T59" fmla="*/ 82550 h 147"/>
              <a:gd name="T60" fmla="*/ 114300 w 74"/>
              <a:gd name="T61" fmla="*/ 92075 h 147"/>
              <a:gd name="T62" fmla="*/ 109538 w 74"/>
              <a:gd name="T63" fmla="*/ 103188 h 147"/>
              <a:gd name="T64" fmla="*/ 104775 w 74"/>
              <a:gd name="T65" fmla="*/ 115888 h 147"/>
              <a:gd name="T66" fmla="*/ 100012 w 74"/>
              <a:gd name="T67" fmla="*/ 122238 h 147"/>
              <a:gd name="T68" fmla="*/ 90487 w 74"/>
              <a:gd name="T69" fmla="*/ 128588 h 147"/>
              <a:gd name="T70" fmla="*/ 82550 w 74"/>
              <a:gd name="T71" fmla="*/ 133350 h 147"/>
              <a:gd name="T72" fmla="*/ 74612 w 74"/>
              <a:gd name="T73" fmla="*/ 139700 h 147"/>
              <a:gd name="T74" fmla="*/ 63500 w 74"/>
              <a:gd name="T75" fmla="*/ 146050 h 147"/>
              <a:gd name="T76" fmla="*/ 55563 w 74"/>
              <a:gd name="T77" fmla="*/ 149225 h 147"/>
              <a:gd name="T78" fmla="*/ 47625 w 74"/>
              <a:gd name="T79" fmla="*/ 150813 h 147"/>
              <a:gd name="T80" fmla="*/ 33337 w 74"/>
              <a:gd name="T81" fmla="*/ 152400 h 147"/>
              <a:gd name="T82" fmla="*/ 22225 w 74"/>
              <a:gd name="T83" fmla="*/ 150813 h 147"/>
              <a:gd name="T84" fmla="*/ 15875 w 74"/>
              <a:gd name="T85" fmla="*/ 147638 h 147"/>
              <a:gd name="T86" fmla="*/ 9525 w 74"/>
              <a:gd name="T87" fmla="*/ 144463 h 147"/>
              <a:gd name="T88" fmla="*/ 4762 w 74"/>
              <a:gd name="T89" fmla="*/ 142875 h 147"/>
              <a:gd name="T90" fmla="*/ 0 w 74"/>
              <a:gd name="T91" fmla="*/ 134938 h 14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74"/>
              <a:gd name="T139" fmla="*/ 0 h 147"/>
              <a:gd name="T140" fmla="*/ 74 w 74"/>
              <a:gd name="T141" fmla="*/ 147 h 14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74" h="147">
                <a:moveTo>
                  <a:pt x="11" y="0"/>
                </a:moveTo>
                <a:lnTo>
                  <a:pt x="7" y="0"/>
                </a:lnTo>
                <a:lnTo>
                  <a:pt x="6" y="1"/>
                </a:lnTo>
                <a:lnTo>
                  <a:pt x="6" y="5"/>
                </a:lnTo>
                <a:lnTo>
                  <a:pt x="6" y="9"/>
                </a:lnTo>
                <a:lnTo>
                  <a:pt x="6" y="116"/>
                </a:lnTo>
                <a:lnTo>
                  <a:pt x="6" y="119"/>
                </a:lnTo>
                <a:lnTo>
                  <a:pt x="7" y="122"/>
                </a:lnTo>
                <a:lnTo>
                  <a:pt x="9" y="125"/>
                </a:lnTo>
                <a:lnTo>
                  <a:pt x="10" y="127"/>
                </a:lnTo>
                <a:lnTo>
                  <a:pt x="10" y="131"/>
                </a:lnTo>
                <a:lnTo>
                  <a:pt x="11" y="134"/>
                </a:lnTo>
                <a:lnTo>
                  <a:pt x="11" y="137"/>
                </a:lnTo>
                <a:lnTo>
                  <a:pt x="11" y="139"/>
                </a:lnTo>
                <a:lnTo>
                  <a:pt x="11" y="146"/>
                </a:lnTo>
                <a:lnTo>
                  <a:pt x="11" y="130"/>
                </a:lnTo>
                <a:lnTo>
                  <a:pt x="11" y="127"/>
                </a:lnTo>
                <a:lnTo>
                  <a:pt x="10" y="123"/>
                </a:lnTo>
                <a:lnTo>
                  <a:pt x="8" y="120"/>
                </a:lnTo>
                <a:lnTo>
                  <a:pt x="8" y="116"/>
                </a:lnTo>
                <a:lnTo>
                  <a:pt x="7" y="111"/>
                </a:lnTo>
                <a:lnTo>
                  <a:pt x="7" y="106"/>
                </a:lnTo>
                <a:lnTo>
                  <a:pt x="6" y="101"/>
                </a:lnTo>
                <a:lnTo>
                  <a:pt x="6" y="93"/>
                </a:lnTo>
                <a:lnTo>
                  <a:pt x="6" y="67"/>
                </a:lnTo>
                <a:lnTo>
                  <a:pt x="6" y="25"/>
                </a:lnTo>
                <a:lnTo>
                  <a:pt x="6" y="21"/>
                </a:lnTo>
                <a:lnTo>
                  <a:pt x="7" y="19"/>
                </a:lnTo>
                <a:lnTo>
                  <a:pt x="9" y="16"/>
                </a:lnTo>
                <a:lnTo>
                  <a:pt x="10" y="12"/>
                </a:lnTo>
                <a:lnTo>
                  <a:pt x="11" y="10"/>
                </a:lnTo>
                <a:lnTo>
                  <a:pt x="11" y="8"/>
                </a:lnTo>
                <a:lnTo>
                  <a:pt x="13" y="8"/>
                </a:lnTo>
                <a:lnTo>
                  <a:pt x="14" y="7"/>
                </a:lnTo>
                <a:lnTo>
                  <a:pt x="16" y="7"/>
                </a:lnTo>
                <a:lnTo>
                  <a:pt x="17" y="6"/>
                </a:lnTo>
                <a:lnTo>
                  <a:pt x="19" y="6"/>
                </a:lnTo>
                <a:lnTo>
                  <a:pt x="21" y="6"/>
                </a:lnTo>
                <a:lnTo>
                  <a:pt x="23" y="6"/>
                </a:lnTo>
                <a:lnTo>
                  <a:pt x="25" y="6"/>
                </a:lnTo>
                <a:lnTo>
                  <a:pt x="33" y="6"/>
                </a:lnTo>
                <a:lnTo>
                  <a:pt x="36" y="6"/>
                </a:lnTo>
                <a:lnTo>
                  <a:pt x="38" y="7"/>
                </a:lnTo>
                <a:lnTo>
                  <a:pt x="41" y="9"/>
                </a:lnTo>
                <a:lnTo>
                  <a:pt x="46" y="12"/>
                </a:lnTo>
                <a:lnTo>
                  <a:pt x="50" y="14"/>
                </a:lnTo>
                <a:lnTo>
                  <a:pt x="53" y="16"/>
                </a:lnTo>
                <a:lnTo>
                  <a:pt x="55" y="19"/>
                </a:lnTo>
                <a:lnTo>
                  <a:pt x="57" y="22"/>
                </a:lnTo>
                <a:lnTo>
                  <a:pt x="60" y="25"/>
                </a:lnTo>
                <a:lnTo>
                  <a:pt x="62" y="29"/>
                </a:lnTo>
                <a:lnTo>
                  <a:pt x="64" y="32"/>
                </a:lnTo>
                <a:lnTo>
                  <a:pt x="66" y="35"/>
                </a:lnTo>
                <a:lnTo>
                  <a:pt x="68" y="38"/>
                </a:lnTo>
                <a:lnTo>
                  <a:pt x="69" y="40"/>
                </a:lnTo>
                <a:lnTo>
                  <a:pt x="72" y="45"/>
                </a:lnTo>
                <a:lnTo>
                  <a:pt x="72" y="47"/>
                </a:lnTo>
                <a:lnTo>
                  <a:pt x="72" y="49"/>
                </a:lnTo>
                <a:lnTo>
                  <a:pt x="73" y="52"/>
                </a:lnTo>
                <a:lnTo>
                  <a:pt x="73" y="56"/>
                </a:lnTo>
                <a:lnTo>
                  <a:pt x="72" y="58"/>
                </a:lnTo>
                <a:lnTo>
                  <a:pt x="71" y="61"/>
                </a:lnTo>
                <a:lnTo>
                  <a:pt x="69" y="65"/>
                </a:lnTo>
                <a:lnTo>
                  <a:pt x="68" y="69"/>
                </a:lnTo>
                <a:lnTo>
                  <a:pt x="66" y="73"/>
                </a:lnTo>
                <a:lnTo>
                  <a:pt x="65" y="75"/>
                </a:lnTo>
                <a:lnTo>
                  <a:pt x="63" y="77"/>
                </a:lnTo>
                <a:lnTo>
                  <a:pt x="60" y="79"/>
                </a:lnTo>
                <a:lnTo>
                  <a:pt x="57" y="81"/>
                </a:lnTo>
                <a:lnTo>
                  <a:pt x="54" y="83"/>
                </a:lnTo>
                <a:lnTo>
                  <a:pt x="52" y="84"/>
                </a:lnTo>
                <a:lnTo>
                  <a:pt x="50" y="86"/>
                </a:lnTo>
                <a:lnTo>
                  <a:pt x="47" y="88"/>
                </a:lnTo>
                <a:lnTo>
                  <a:pt x="44" y="90"/>
                </a:lnTo>
                <a:lnTo>
                  <a:pt x="40" y="92"/>
                </a:lnTo>
                <a:lnTo>
                  <a:pt x="38" y="93"/>
                </a:lnTo>
                <a:lnTo>
                  <a:pt x="35" y="94"/>
                </a:lnTo>
                <a:lnTo>
                  <a:pt x="33" y="95"/>
                </a:lnTo>
                <a:lnTo>
                  <a:pt x="30" y="95"/>
                </a:lnTo>
                <a:lnTo>
                  <a:pt x="27" y="95"/>
                </a:lnTo>
                <a:lnTo>
                  <a:pt x="21" y="96"/>
                </a:lnTo>
                <a:lnTo>
                  <a:pt x="16" y="96"/>
                </a:lnTo>
                <a:lnTo>
                  <a:pt x="14" y="95"/>
                </a:lnTo>
                <a:lnTo>
                  <a:pt x="12" y="94"/>
                </a:lnTo>
                <a:lnTo>
                  <a:pt x="10" y="93"/>
                </a:lnTo>
                <a:lnTo>
                  <a:pt x="8" y="92"/>
                </a:lnTo>
                <a:lnTo>
                  <a:pt x="6" y="91"/>
                </a:lnTo>
                <a:lnTo>
                  <a:pt x="4" y="91"/>
                </a:lnTo>
                <a:lnTo>
                  <a:pt x="3" y="90"/>
                </a:lnTo>
                <a:lnTo>
                  <a:pt x="2" y="89"/>
                </a:lnTo>
                <a:lnTo>
                  <a:pt x="0" y="8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36" name="SMARTPenAnnotation390"/>
          <p:cNvSpPr>
            <a:spLocks/>
          </p:cNvSpPr>
          <p:nvPr/>
        </p:nvSpPr>
        <p:spPr bwMode="auto">
          <a:xfrm>
            <a:off x="4295775" y="2366963"/>
            <a:ext cx="9525" cy="287337"/>
          </a:xfrm>
          <a:custGeom>
            <a:avLst/>
            <a:gdLst>
              <a:gd name="T0" fmla="*/ 0 w 6"/>
              <a:gd name="T1" fmla="*/ 0 h 181"/>
              <a:gd name="T2" fmla="*/ 0 w 6"/>
              <a:gd name="T3" fmla="*/ 260350 h 181"/>
              <a:gd name="T4" fmla="*/ 0 w 6"/>
              <a:gd name="T5" fmla="*/ 263525 h 181"/>
              <a:gd name="T6" fmla="*/ 1588 w 6"/>
              <a:gd name="T7" fmla="*/ 266700 h 181"/>
              <a:gd name="T8" fmla="*/ 4763 w 6"/>
              <a:gd name="T9" fmla="*/ 269875 h 181"/>
              <a:gd name="T10" fmla="*/ 4763 w 6"/>
              <a:gd name="T11" fmla="*/ 273050 h 181"/>
              <a:gd name="T12" fmla="*/ 6350 w 6"/>
              <a:gd name="T13" fmla="*/ 276225 h 181"/>
              <a:gd name="T14" fmla="*/ 7938 w 6"/>
              <a:gd name="T15" fmla="*/ 285750 h 181"/>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81"/>
              <a:gd name="T26" fmla="*/ 6 w 6"/>
              <a:gd name="T27" fmla="*/ 181 h 1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81">
                <a:moveTo>
                  <a:pt x="0" y="0"/>
                </a:moveTo>
                <a:lnTo>
                  <a:pt x="0" y="164"/>
                </a:lnTo>
                <a:lnTo>
                  <a:pt x="0" y="166"/>
                </a:lnTo>
                <a:lnTo>
                  <a:pt x="1" y="168"/>
                </a:lnTo>
                <a:lnTo>
                  <a:pt x="3" y="170"/>
                </a:lnTo>
                <a:lnTo>
                  <a:pt x="3" y="172"/>
                </a:lnTo>
                <a:lnTo>
                  <a:pt x="4" y="174"/>
                </a:lnTo>
                <a:lnTo>
                  <a:pt x="5" y="18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37" name="SMARTPenAnnotation391"/>
          <p:cNvSpPr>
            <a:spLocks/>
          </p:cNvSpPr>
          <p:nvPr/>
        </p:nvSpPr>
        <p:spPr bwMode="auto">
          <a:xfrm>
            <a:off x="4340225" y="2484438"/>
            <a:ext cx="161925" cy="150812"/>
          </a:xfrm>
          <a:custGeom>
            <a:avLst/>
            <a:gdLst>
              <a:gd name="T0" fmla="*/ 77788 w 102"/>
              <a:gd name="T1" fmla="*/ 77787 h 95"/>
              <a:gd name="T2" fmla="*/ 88900 w 102"/>
              <a:gd name="T3" fmla="*/ 76200 h 95"/>
              <a:gd name="T4" fmla="*/ 101600 w 102"/>
              <a:gd name="T5" fmla="*/ 71437 h 95"/>
              <a:gd name="T6" fmla="*/ 112713 w 102"/>
              <a:gd name="T7" fmla="*/ 66675 h 95"/>
              <a:gd name="T8" fmla="*/ 122238 w 102"/>
              <a:gd name="T9" fmla="*/ 63500 h 95"/>
              <a:gd name="T10" fmla="*/ 130175 w 102"/>
              <a:gd name="T11" fmla="*/ 60325 h 95"/>
              <a:gd name="T12" fmla="*/ 136525 w 102"/>
              <a:gd name="T13" fmla="*/ 55562 h 95"/>
              <a:gd name="T14" fmla="*/ 142875 w 102"/>
              <a:gd name="T15" fmla="*/ 50800 h 95"/>
              <a:gd name="T16" fmla="*/ 150813 w 102"/>
              <a:gd name="T17" fmla="*/ 42862 h 95"/>
              <a:gd name="T18" fmla="*/ 158750 w 102"/>
              <a:gd name="T19" fmla="*/ 33337 h 95"/>
              <a:gd name="T20" fmla="*/ 160338 w 102"/>
              <a:gd name="T21" fmla="*/ 26987 h 95"/>
              <a:gd name="T22" fmla="*/ 160338 w 102"/>
              <a:gd name="T23" fmla="*/ 22225 h 95"/>
              <a:gd name="T24" fmla="*/ 157163 w 102"/>
              <a:gd name="T25" fmla="*/ 15875 h 95"/>
              <a:gd name="T26" fmla="*/ 152400 w 102"/>
              <a:gd name="T27" fmla="*/ 11112 h 95"/>
              <a:gd name="T28" fmla="*/ 147638 w 102"/>
              <a:gd name="T29" fmla="*/ 7937 h 95"/>
              <a:gd name="T30" fmla="*/ 142875 w 102"/>
              <a:gd name="T31" fmla="*/ 4762 h 95"/>
              <a:gd name="T32" fmla="*/ 134938 w 102"/>
              <a:gd name="T33" fmla="*/ 1587 h 95"/>
              <a:gd name="T34" fmla="*/ 125413 w 102"/>
              <a:gd name="T35" fmla="*/ 0 h 95"/>
              <a:gd name="T36" fmla="*/ 117475 w 102"/>
              <a:gd name="T37" fmla="*/ 1587 h 95"/>
              <a:gd name="T38" fmla="*/ 109538 w 102"/>
              <a:gd name="T39" fmla="*/ 4762 h 95"/>
              <a:gd name="T40" fmla="*/ 100012 w 102"/>
              <a:gd name="T41" fmla="*/ 6350 h 95"/>
              <a:gd name="T42" fmla="*/ 88900 w 102"/>
              <a:gd name="T43" fmla="*/ 11112 h 95"/>
              <a:gd name="T44" fmla="*/ 77788 w 102"/>
              <a:gd name="T45" fmla="*/ 20637 h 95"/>
              <a:gd name="T46" fmla="*/ 69850 w 102"/>
              <a:gd name="T47" fmla="*/ 26987 h 95"/>
              <a:gd name="T48" fmla="*/ 63500 w 102"/>
              <a:gd name="T49" fmla="*/ 36512 h 95"/>
              <a:gd name="T50" fmla="*/ 57150 w 102"/>
              <a:gd name="T51" fmla="*/ 46037 h 95"/>
              <a:gd name="T52" fmla="*/ 50800 w 102"/>
              <a:gd name="T53" fmla="*/ 53975 h 95"/>
              <a:gd name="T54" fmla="*/ 44450 w 102"/>
              <a:gd name="T55" fmla="*/ 61912 h 95"/>
              <a:gd name="T56" fmla="*/ 34925 w 102"/>
              <a:gd name="T57" fmla="*/ 79375 h 95"/>
              <a:gd name="T58" fmla="*/ 30163 w 102"/>
              <a:gd name="T59" fmla="*/ 88900 h 95"/>
              <a:gd name="T60" fmla="*/ 28575 w 102"/>
              <a:gd name="T61" fmla="*/ 96837 h 95"/>
              <a:gd name="T62" fmla="*/ 30163 w 102"/>
              <a:gd name="T63" fmla="*/ 106362 h 95"/>
              <a:gd name="T64" fmla="*/ 33338 w 102"/>
              <a:gd name="T65" fmla="*/ 117475 h 95"/>
              <a:gd name="T66" fmla="*/ 34925 w 102"/>
              <a:gd name="T67" fmla="*/ 125412 h 95"/>
              <a:gd name="T68" fmla="*/ 38100 w 102"/>
              <a:gd name="T69" fmla="*/ 131762 h 95"/>
              <a:gd name="T70" fmla="*/ 42862 w 102"/>
              <a:gd name="T71" fmla="*/ 136525 h 95"/>
              <a:gd name="T72" fmla="*/ 47625 w 102"/>
              <a:gd name="T73" fmla="*/ 139700 h 95"/>
              <a:gd name="T74" fmla="*/ 53975 w 102"/>
              <a:gd name="T75" fmla="*/ 142875 h 95"/>
              <a:gd name="T76" fmla="*/ 60325 w 102"/>
              <a:gd name="T77" fmla="*/ 146050 h 95"/>
              <a:gd name="T78" fmla="*/ 69850 w 102"/>
              <a:gd name="T79" fmla="*/ 147637 h 95"/>
              <a:gd name="T80" fmla="*/ 80963 w 102"/>
              <a:gd name="T81" fmla="*/ 149225 h 95"/>
              <a:gd name="T82" fmla="*/ 103188 w 102"/>
              <a:gd name="T83" fmla="*/ 149225 h 95"/>
              <a:gd name="T84" fmla="*/ 115888 w 102"/>
              <a:gd name="T85" fmla="*/ 147637 h 95"/>
              <a:gd name="T86" fmla="*/ 127000 w 102"/>
              <a:gd name="T87" fmla="*/ 142875 h 95"/>
              <a:gd name="T88" fmla="*/ 134938 w 102"/>
              <a:gd name="T89" fmla="*/ 142875 h 95"/>
              <a:gd name="T90" fmla="*/ 141288 w 102"/>
              <a:gd name="T91" fmla="*/ 141287 h 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2"/>
              <a:gd name="T139" fmla="*/ 0 h 95"/>
              <a:gd name="T140" fmla="*/ 102 w 102"/>
              <a:gd name="T141" fmla="*/ 95 h 9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2" h="95">
                <a:moveTo>
                  <a:pt x="0" y="49"/>
                </a:moveTo>
                <a:lnTo>
                  <a:pt x="49" y="49"/>
                </a:lnTo>
                <a:lnTo>
                  <a:pt x="52" y="49"/>
                </a:lnTo>
                <a:lnTo>
                  <a:pt x="56" y="48"/>
                </a:lnTo>
                <a:lnTo>
                  <a:pt x="60" y="46"/>
                </a:lnTo>
                <a:lnTo>
                  <a:pt x="64" y="45"/>
                </a:lnTo>
                <a:lnTo>
                  <a:pt x="67" y="43"/>
                </a:lnTo>
                <a:lnTo>
                  <a:pt x="71" y="42"/>
                </a:lnTo>
                <a:lnTo>
                  <a:pt x="74" y="40"/>
                </a:lnTo>
                <a:lnTo>
                  <a:pt x="77" y="40"/>
                </a:lnTo>
                <a:lnTo>
                  <a:pt x="79" y="39"/>
                </a:lnTo>
                <a:lnTo>
                  <a:pt x="82" y="38"/>
                </a:lnTo>
                <a:lnTo>
                  <a:pt x="84" y="37"/>
                </a:lnTo>
                <a:lnTo>
                  <a:pt x="86" y="35"/>
                </a:lnTo>
                <a:lnTo>
                  <a:pt x="88" y="34"/>
                </a:lnTo>
                <a:lnTo>
                  <a:pt x="90" y="32"/>
                </a:lnTo>
                <a:lnTo>
                  <a:pt x="92" y="30"/>
                </a:lnTo>
                <a:lnTo>
                  <a:pt x="95" y="27"/>
                </a:lnTo>
                <a:lnTo>
                  <a:pt x="100" y="22"/>
                </a:lnTo>
                <a:lnTo>
                  <a:pt x="100" y="21"/>
                </a:lnTo>
                <a:lnTo>
                  <a:pt x="101" y="19"/>
                </a:lnTo>
                <a:lnTo>
                  <a:pt x="101" y="17"/>
                </a:lnTo>
                <a:lnTo>
                  <a:pt x="101" y="15"/>
                </a:lnTo>
                <a:lnTo>
                  <a:pt x="101" y="14"/>
                </a:lnTo>
                <a:lnTo>
                  <a:pt x="100" y="12"/>
                </a:lnTo>
                <a:lnTo>
                  <a:pt x="99" y="10"/>
                </a:lnTo>
                <a:lnTo>
                  <a:pt x="98" y="8"/>
                </a:lnTo>
                <a:lnTo>
                  <a:pt x="96" y="7"/>
                </a:lnTo>
                <a:lnTo>
                  <a:pt x="95" y="6"/>
                </a:lnTo>
                <a:lnTo>
                  <a:pt x="93" y="5"/>
                </a:lnTo>
                <a:lnTo>
                  <a:pt x="91" y="4"/>
                </a:lnTo>
                <a:lnTo>
                  <a:pt x="90" y="3"/>
                </a:lnTo>
                <a:lnTo>
                  <a:pt x="88" y="2"/>
                </a:lnTo>
                <a:lnTo>
                  <a:pt x="85" y="1"/>
                </a:lnTo>
                <a:lnTo>
                  <a:pt x="82" y="0"/>
                </a:lnTo>
                <a:lnTo>
                  <a:pt x="79" y="0"/>
                </a:lnTo>
                <a:lnTo>
                  <a:pt x="76" y="0"/>
                </a:lnTo>
                <a:lnTo>
                  <a:pt x="74" y="1"/>
                </a:lnTo>
                <a:lnTo>
                  <a:pt x="72" y="2"/>
                </a:lnTo>
                <a:lnTo>
                  <a:pt x="69" y="3"/>
                </a:lnTo>
                <a:lnTo>
                  <a:pt x="66" y="3"/>
                </a:lnTo>
                <a:lnTo>
                  <a:pt x="63" y="4"/>
                </a:lnTo>
                <a:lnTo>
                  <a:pt x="59" y="5"/>
                </a:lnTo>
                <a:lnTo>
                  <a:pt x="56" y="7"/>
                </a:lnTo>
                <a:lnTo>
                  <a:pt x="52" y="10"/>
                </a:lnTo>
                <a:lnTo>
                  <a:pt x="49" y="13"/>
                </a:lnTo>
                <a:lnTo>
                  <a:pt x="46" y="15"/>
                </a:lnTo>
                <a:lnTo>
                  <a:pt x="44" y="17"/>
                </a:lnTo>
                <a:lnTo>
                  <a:pt x="42" y="20"/>
                </a:lnTo>
                <a:lnTo>
                  <a:pt x="40" y="23"/>
                </a:lnTo>
                <a:lnTo>
                  <a:pt x="38" y="26"/>
                </a:lnTo>
                <a:lnTo>
                  <a:pt x="36" y="29"/>
                </a:lnTo>
                <a:lnTo>
                  <a:pt x="34" y="31"/>
                </a:lnTo>
                <a:lnTo>
                  <a:pt x="32" y="34"/>
                </a:lnTo>
                <a:lnTo>
                  <a:pt x="30" y="36"/>
                </a:lnTo>
                <a:lnTo>
                  <a:pt x="28" y="39"/>
                </a:lnTo>
                <a:lnTo>
                  <a:pt x="26" y="43"/>
                </a:lnTo>
                <a:lnTo>
                  <a:pt x="22" y="50"/>
                </a:lnTo>
                <a:lnTo>
                  <a:pt x="20" y="53"/>
                </a:lnTo>
                <a:lnTo>
                  <a:pt x="19" y="56"/>
                </a:lnTo>
                <a:lnTo>
                  <a:pt x="18" y="59"/>
                </a:lnTo>
                <a:lnTo>
                  <a:pt x="18" y="61"/>
                </a:lnTo>
                <a:lnTo>
                  <a:pt x="18" y="64"/>
                </a:lnTo>
                <a:lnTo>
                  <a:pt x="19" y="67"/>
                </a:lnTo>
                <a:lnTo>
                  <a:pt x="20" y="71"/>
                </a:lnTo>
                <a:lnTo>
                  <a:pt x="21" y="74"/>
                </a:lnTo>
                <a:lnTo>
                  <a:pt x="21" y="76"/>
                </a:lnTo>
                <a:lnTo>
                  <a:pt x="22" y="79"/>
                </a:lnTo>
                <a:lnTo>
                  <a:pt x="22" y="81"/>
                </a:lnTo>
                <a:lnTo>
                  <a:pt x="24" y="83"/>
                </a:lnTo>
                <a:lnTo>
                  <a:pt x="25" y="85"/>
                </a:lnTo>
                <a:lnTo>
                  <a:pt x="27" y="86"/>
                </a:lnTo>
                <a:lnTo>
                  <a:pt x="28" y="87"/>
                </a:lnTo>
                <a:lnTo>
                  <a:pt x="30" y="88"/>
                </a:lnTo>
                <a:lnTo>
                  <a:pt x="32" y="89"/>
                </a:lnTo>
                <a:lnTo>
                  <a:pt x="34" y="90"/>
                </a:lnTo>
                <a:lnTo>
                  <a:pt x="35" y="91"/>
                </a:lnTo>
                <a:lnTo>
                  <a:pt x="38" y="92"/>
                </a:lnTo>
                <a:lnTo>
                  <a:pt x="41" y="93"/>
                </a:lnTo>
                <a:lnTo>
                  <a:pt x="44" y="93"/>
                </a:lnTo>
                <a:lnTo>
                  <a:pt x="47" y="94"/>
                </a:lnTo>
                <a:lnTo>
                  <a:pt x="51" y="94"/>
                </a:lnTo>
                <a:lnTo>
                  <a:pt x="58" y="94"/>
                </a:lnTo>
                <a:lnTo>
                  <a:pt x="65" y="94"/>
                </a:lnTo>
                <a:lnTo>
                  <a:pt x="69" y="94"/>
                </a:lnTo>
                <a:lnTo>
                  <a:pt x="73" y="93"/>
                </a:lnTo>
                <a:lnTo>
                  <a:pt x="77" y="91"/>
                </a:lnTo>
                <a:lnTo>
                  <a:pt x="80" y="90"/>
                </a:lnTo>
                <a:lnTo>
                  <a:pt x="82" y="90"/>
                </a:lnTo>
                <a:lnTo>
                  <a:pt x="85" y="90"/>
                </a:lnTo>
                <a:lnTo>
                  <a:pt x="87" y="89"/>
                </a:lnTo>
                <a:lnTo>
                  <a:pt x="89" y="89"/>
                </a:lnTo>
                <a:lnTo>
                  <a:pt x="95" y="89"/>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38" name="SMARTPenAnnotation392"/>
          <p:cNvSpPr>
            <a:spLocks/>
          </p:cNvSpPr>
          <p:nvPr/>
        </p:nvSpPr>
        <p:spPr bwMode="auto">
          <a:xfrm>
            <a:off x="4830763" y="2352675"/>
            <a:ext cx="28575" cy="309563"/>
          </a:xfrm>
          <a:custGeom>
            <a:avLst/>
            <a:gdLst>
              <a:gd name="T0" fmla="*/ 0 w 18"/>
              <a:gd name="T1" fmla="*/ 4763 h 195"/>
              <a:gd name="T2" fmla="*/ 0 w 18"/>
              <a:gd name="T3" fmla="*/ 0 h 195"/>
              <a:gd name="T4" fmla="*/ 0 w 18"/>
              <a:gd name="T5" fmla="*/ 147638 h 195"/>
              <a:gd name="T6" fmla="*/ 1588 w 18"/>
              <a:gd name="T7" fmla="*/ 157163 h 195"/>
              <a:gd name="T8" fmla="*/ 3175 w 18"/>
              <a:gd name="T9" fmla="*/ 165100 h 195"/>
              <a:gd name="T10" fmla="*/ 4762 w 18"/>
              <a:gd name="T11" fmla="*/ 174625 h 195"/>
              <a:gd name="T12" fmla="*/ 6350 w 18"/>
              <a:gd name="T13" fmla="*/ 184150 h 195"/>
              <a:gd name="T14" fmla="*/ 7937 w 18"/>
              <a:gd name="T15" fmla="*/ 192088 h 195"/>
              <a:gd name="T16" fmla="*/ 7937 w 18"/>
              <a:gd name="T17" fmla="*/ 201613 h 195"/>
              <a:gd name="T18" fmla="*/ 7937 w 18"/>
              <a:gd name="T19" fmla="*/ 209550 h 195"/>
              <a:gd name="T20" fmla="*/ 9525 w 18"/>
              <a:gd name="T21" fmla="*/ 223838 h 195"/>
              <a:gd name="T22" fmla="*/ 9525 w 18"/>
              <a:gd name="T23" fmla="*/ 249238 h 195"/>
              <a:gd name="T24" fmla="*/ 9525 w 18"/>
              <a:gd name="T25" fmla="*/ 273050 h 195"/>
              <a:gd name="T26" fmla="*/ 9525 w 18"/>
              <a:gd name="T27" fmla="*/ 277813 h 195"/>
              <a:gd name="T28" fmla="*/ 11112 w 18"/>
              <a:gd name="T29" fmla="*/ 280988 h 195"/>
              <a:gd name="T30" fmla="*/ 14288 w 18"/>
              <a:gd name="T31" fmla="*/ 284163 h 195"/>
              <a:gd name="T32" fmla="*/ 15875 w 18"/>
              <a:gd name="T33" fmla="*/ 287338 h 195"/>
              <a:gd name="T34" fmla="*/ 15875 w 18"/>
              <a:gd name="T35" fmla="*/ 290513 h 195"/>
              <a:gd name="T36" fmla="*/ 17462 w 18"/>
              <a:gd name="T37" fmla="*/ 296863 h 195"/>
              <a:gd name="T38" fmla="*/ 19050 w 18"/>
              <a:gd name="T39" fmla="*/ 298450 h 195"/>
              <a:gd name="T40" fmla="*/ 20637 w 18"/>
              <a:gd name="T41" fmla="*/ 298450 h 195"/>
              <a:gd name="T42" fmla="*/ 22225 w 18"/>
              <a:gd name="T43" fmla="*/ 298450 h 195"/>
              <a:gd name="T44" fmla="*/ 23812 w 18"/>
              <a:gd name="T45" fmla="*/ 300038 h 195"/>
              <a:gd name="T46" fmla="*/ 25400 w 18"/>
              <a:gd name="T47" fmla="*/ 301625 h 195"/>
              <a:gd name="T48" fmla="*/ 26988 w 18"/>
              <a:gd name="T49" fmla="*/ 307975 h 195"/>
              <a:gd name="T50" fmla="*/ 26988 w 18"/>
              <a:gd name="T51" fmla="*/ 300038 h 19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8"/>
              <a:gd name="T79" fmla="*/ 0 h 195"/>
              <a:gd name="T80" fmla="*/ 18 w 18"/>
              <a:gd name="T81" fmla="*/ 195 h 19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8" h="195">
                <a:moveTo>
                  <a:pt x="0" y="3"/>
                </a:moveTo>
                <a:lnTo>
                  <a:pt x="0" y="0"/>
                </a:lnTo>
                <a:lnTo>
                  <a:pt x="0" y="93"/>
                </a:lnTo>
                <a:lnTo>
                  <a:pt x="1" y="99"/>
                </a:lnTo>
                <a:lnTo>
                  <a:pt x="2" y="104"/>
                </a:lnTo>
                <a:lnTo>
                  <a:pt x="3" y="110"/>
                </a:lnTo>
                <a:lnTo>
                  <a:pt x="4" y="116"/>
                </a:lnTo>
                <a:lnTo>
                  <a:pt x="5" y="121"/>
                </a:lnTo>
                <a:lnTo>
                  <a:pt x="5" y="127"/>
                </a:lnTo>
                <a:lnTo>
                  <a:pt x="5" y="132"/>
                </a:lnTo>
                <a:lnTo>
                  <a:pt x="6" y="141"/>
                </a:lnTo>
                <a:lnTo>
                  <a:pt x="6" y="157"/>
                </a:lnTo>
                <a:lnTo>
                  <a:pt x="6" y="172"/>
                </a:lnTo>
                <a:lnTo>
                  <a:pt x="6" y="175"/>
                </a:lnTo>
                <a:lnTo>
                  <a:pt x="7" y="177"/>
                </a:lnTo>
                <a:lnTo>
                  <a:pt x="9" y="179"/>
                </a:lnTo>
                <a:lnTo>
                  <a:pt x="10" y="181"/>
                </a:lnTo>
                <a:lnTo>
                  <a:pt x="10" y="183"/>
                </a:lnTo>
                <a:lnTo>
                  <a:pt x="11" y="187"/>
                </a:lnTo>
                <a:lnTo>
                  <a:pt x="12" y="188"/>
                </a:lnTo>
                <a:lnTo>
                  <a:pt x="13" y="188"/>
                </a:lnTo>
                <a:lnTo>
                  <a:pt x="14" y="188"/>
                </a:lnTo>
                <a:lnTo>
                  <a:pt x="15" y="189"/>
                </a:lnTo>
                <a:lnTo>
                  <a:pt x="16" y="190"/>
                </a:lnTo>
                <a:lnTo>
                  <a:pt x="17" y="194"/>
                </a:lnTo>
                <a:lnTo>
                  <a:pt x="17" y="189"/>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39" name="SMARTPenAnnotation393"/>
          <p:cNvSpPr>
            <a:spLocks/>
          </p:cNvSpPr>
          <p:nvPr/>
        </p:nvSpPr>
        <p:spPr bwMode="auto">
          <a:xfrm>
            <a:off x="1822450" y="2625725"/>
            <a:ext cx="19050" cy="188913"/>
          </a:xfrm>
          <a:custGeom>
            <a:avLst/>
            <a:gdLst>
              <a:gd name="T0" fmla="*/ 17463 w 12"/>
              <a:gd name="T1" fmla="*/ 0 h 119"/>
              <a:gd name="T2" fmla="*/ 7938 w 12"/>
              <a:gd name="T3" fmla="*/ 0 h 119"/>
              <a:gd name="T4" fmla="*/ 11112 w 12"/>
              <a:gd name="T5" fmla="*/ 1588 h 119"/>
              <a:gd name="T6" fmla="*/ 12700 w 12"/>
              <a:gd name="T7" fmla="*/ 4763 h 119"/>
              <a:gd name="T8" fmla="*/ 14288 w 12"/>
              <a:gd name="T9" fmla="*/ 6350 h 119"/>
              <a:gd name="T10" fmla="*/ 15875 w 12"/>
              <a:gd name="T11" fmla="*/ 9525 h 119"/>
              <a:gd name="T12" fmla="*/ 15875 w 12"/>
              <a:gd name="T13" fmla="*/ 12700 h 119"/>
              <a:gd name="T14" fmla="*/ 15875 w 12"/>
              <a:gd name="T15" fmla="*/ 14288 h 119"/>
              <a:gd name="T16" fmla="*/ 17463 w 12"/>
              <a:gd name="T17" fmla="*/ 20638 h 119"/>
              <a:gd name="T18" fmla="*/ 17463 w 12"/>
              <a:gd name="T19" fmla="*/ 28575 h 119"/>
              <a:gd name="T20" fmla="*/ 17463 w 12"/>
              <a:gd name="T21" fmla="*/ 95250 h 119"/>
              <a:gd name="T22" fmla="*/ 15875 w 12"/>
              <a:gd name="T23" fmla="*/ 101600 h 119"/>
              <a:gd name="T24" fmla="*/ 14288 w 12"/>
              <a:gd name="T25" fmla="*/ 106363 h 119"/>
              <a:gd name="T26" fmla="*/ 12700 w 12"/>
              <a:gd name="T27" fmla="*/ 112713 h 119"/>
              <a:gd name="T28" fmla="*/ 11112 w 12"/>
              <a:gd name="T29" fmla="*/ 119063 h 119"/>
              <a:gd name="T30" fmla="*/ 9525 w 12"/>
              <a:gd name="T31" fmla="*/ 125413 h 119"/>
              <a:gd name="T32" fmla="*/ 9525 w 12"/>
              <a:gd name="T33" fmla="*/ 130175 h 119"/>
              <a:gd name="T34" fmla="*/ 9525 w 12"/>
              <a:gd name="T35" fmla="*/ 134938 h 119"/>
              <a:gd name="T36" fmla="*/ 7938 w 12"/>
              <a:gd name="T37" fmla="*/ 139700 h 119"/>
              <a:gd name="T38" fmla="*/ 7938 w 12"/>
              <a:gd name="T39" fmla="*/ 147638 h 119"/>
              <a:gd name="T40" fmla="*/ 7938 w 12"/>
              <a:gd name="T41" fmla="*/ 157163 h 119"/>
              <a:gd name="T42" fmla="*/ 7938 w 12"/>
              <a:gd name="T43" fmla="*/ 182563 h 119"/>
              <a:gd name="T44" fmla="*/ 7938 w 12"/>
              <a:gd name="T45" fmla="*/ 184150 h 119"/>
              <a:gd name="T46" fmla="*/ 4763 w 12"/>
              <a:gd name="T47" fmla="*/ 185738 h 119"/>
              <a:gd name="T48" fmla="*/ 0 w 12"/>
              <a:gd name="T49" fmla="*/ 187325 h 119"/>
              <a:gd name="T50" fmla="*/ 0 w 12"/>
              <a:gd name="T51" fmla="*/ 182563 h 119"/>
              <a:gd name="T52" fmla="*/ 0 w 12"/>
              <a:gd name="T53" fmla="*/ 180975 h 119"/>
              <a:gd name="T54" fmla="*/ 1588 w 12"/>
              <a:gd name="T55" fmla="*/ 179388 h 119"/>
              <a:gd name="T56" fmla="*/ 7938 w 12"/>
              <a:gd name="T57" fmla="*/ 177800 h 11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
              <a:gd name="T88" fmla="*/ 0 h 119"/>
              <a:gd name="T89" fmla="*/ 12 w 12"/>
              <a:gd name="T90" fmla="*/ 119 h 11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 h="119">
                <a:moveTo>
                  <a:pt x="11" y="0"/>
                </a:moveTo>
                <a:lnTo>
                  <a:pt x="5" y="0"/>
                </a:lnTo>
                <a:lnTo>
                  <a:pt x="7" y="1"/>
                </a:lnTo>
                <a:lnTo>
                  <a:pt x="8" y="3"/>
                </a:lnTo>
                <a:lnTo>
                  <a:pt x="9" y="4"/>
                </a:lnTo>
                <a:lnTo>
                  <a:pt x="10" y="6"/>
                </a:lnTo>
                <a:lnTo>
                  <a:pt x="10" y="8"/>
                </a:lnTo>
                <a:lnTo>
                  <a:pt x="10" y="9"/>
                </a:lnTo>
                <a:lnTo>
                  <a:pt x="11" y="13"/>
                </a:lnTo>
                <a:lnTo>
                  <a:pt x="11" y="18"/>
                </a:lnTo>
                <a:lnTo>
                  <a:pt x="11" y="60"/>
                </a:lnTo>
                <a:lnTo>
                  <a:pt x="10" y="64"/>
                </a:lnTo>
                <a:lnTo>
                  <a:pt x="9" y="67"/>
                </a:lnTo>
                <a:lnTo>
                  <a:pt x="8" y="71"/>
                </a:lnTo>
                <a:lnTo>
                  <a:pt x="7" y="75"/>
                </a:lnTo>
                <a:lnTo>
                  <a:pt x="6" y="79"/>
                </a:lnTo>
                <a:lnTo>
                  <a:pt x="6" y="82"/>
                </a:lnTo>
                <a:lnTo>
                  <a:pt x="6" y="85"/>
                </a:lnTo>
                <a:lnTo>
                  <a:pt x="5" y="88"/>
                </a:lnTo>
                <a:lnTo>
                  <a:pt x="5" y="93"/>
                </a:lnTo>
                <a:lnTo>
                  <a:pt x="5" y="99"/>
                </a:lnTo>
                <a:lnTo>
                  <a:pt x="5" y="115"/>
                </a:lnTo>
                <a:lnTo>
                  <a:pt x="5" y="116"/>
                </a:lnTo>
                <a:lnTo>
                  <a:pt x="3" y="117"/>
                </a:lnTo>
                <a:lnTo>
                  <a:pt x="0" y="118"/>
                </a:lnTo>
                <a:lnTo>
                  <a:pt x="0" y="115"/>
                </a:lnTo>
                <a:lnTo>
                  <a:pt x="0" y="114"/>
                </a:lnTo>
                <a:lnTo>
                  <a:pt x="1" y="113"/>
                </a:lnTo>
                <a:lnTo>
                  <a:pt x="5" y="11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40" name="SMARTPenAnnotation394"/>
          <p:cNvSpPr>
            <a:spLocks/>
          </p:cNvSpPr>
          <p:nvPr/>
        </p:nvSpPr>
        <p:spPr bwMode="auto">
          <a:xfrm>
            <a:off x="1562100" y="2867025"/>
            <a:ext cx="134938" cy="242888"/>
          </a:xfrm>
          <a:custGeom>
            <a:avLst/>
            <a:gdLst>
              <a:gd name="T0" fmla="*/ 0 w 85"/>
              <a:gd name="T1" fmla="*/ 0 h 153"/>
              <a:gd name="T2" fmla="*/ 0 w 85"/>
              <a:gd name="T3" fmla="*/ 11113 h 153"/>
              <a:gd name="T4" fmla="*/ 1588 w 85"/>
              <a:gd name="T5" fmla="*/ 14288 h 153"/>
              <a:gd name="T6" fmla="*/ 4763 w 85"/>
              <a:gd name="T7" fmla="*/ 20638 h 153"/>
              <a:gd name="T8" fmla="*/ 7938 w 85"/>
              <a:gd name="T9" fmla="*/ 23813 h 153"/>
              <a:gd name="T10" fmla="*/ 9525 w 85"/>
              <a:gd name="T11" fmla="*/ 26988 h 153"/>
              <a:gd name="T12" fmla="*/ 12700 w 85"/>
              <a:gd name="T13" fmla="*/ 28575 h 153"/>
              <a:gd name="T14" fmla="*/ 19050 w 85"/>
              <a:gd name="T15" fmla="*/ 34925 h 153"/>
              <a:gd name="T16" fmla="*/ 22225 w 85"/>
              <a:gd name="T17" fmla="*/ 38100 h 153"/>
              <a:gd name="T18" fmla="*/ 23813 w 85"/>
              <a:gd name="T19" fmla="*/ 42863 h 153"/>
              <a:gd name="T20" fmla="*/ 26988 w 85"/>
              <a:gd name="T21" fmla="*/ 46038 h 153"/>
              <a:gd name="T22" fmla="*/ 30163 w 85"/>
              <a:gd name="T23" fmla="*/ 52388 h 153"/>
              <a:gd name="T24" fmla="*/ 33338 w 85"/>
              <a:gd name="T25" fmla="*/ 57150 h 153"/>
              <a:gd name="T26" fmla="*/ 39688 w 85"/>
              <a:gd name="T27" fmla="*/ 68263 h 153"/>
              <a:gd name="T28" fmla="*/ 93663 w 85"/>
              <a:gd name="T29" fmla="*/ 174625 h 153"/>
              <a:gd name="T30" fmla="*/ 95250 w 85"/>
              <a:gd name="T31" fmla="*/ 179388 h 153"/>
              <a:gd name="T32" fmla="*/ 98425 w 85"/>
              <a:gd name="T33" fmla="*/ 184150 h 153"/>
              <a:gd name="T34" fmla="*/ 101600 w 85"/>
              <a:gd name="T35" fmla="*/ 188913 h 153"/>
              <a:gd name="T36" fmla="*/ 104775 w 85"/>
              <a:gd name="T37" fmla="*/ 192088 h 153"/>
              <a:gd name="T38" fmla="*/ 107950 w 85"/>
              <a:gd name="T39" fmla="*/ 198438 h 153"/>
              <a:gd name="T40" fmla="*/ 111125 w 85"/>
              <a:gd name="T41" fmla="*/ 203200 h 153"/>
              <a:gd name="T42" fmla="*/ 112713 w 85"/>
              <a:gd name="T43" fmla="*/ 207963 h 153"/>
              <a:gd name="T44" fmla="*/ 114300 w 85"/>
              <a:gd name="T45" fmla="*/ 211138 h 153"/>
              <a:gd name="T46" fmla="*/ 114300 w 85"/>
              <a:gd name="T47" fmla="*/ 215900 h 153"/>
              <a:gd name="T48" fmla="*/ 119063 w 85"/>
              <a:gd name="T49" fmla="*/ 222250 h 153"/>
              <a:gd name="T50" fmla="*/ 120650 w 85"/>
              <a:gd name="T51" fmla="*/ 225425 h 153"/>
              <a:gd name="T52" fmla="*/ 123825 w 85"/>
              <a:gd name="T53" fmla="*/ 228600 h 153"/>
              <a:gd name="T54" fmla="*/ 125413 w 85"/>
              <a:gd name="T55" fmla="*/ 231775 h 153"/>
              <a:gd name="T56" fmla="*/ 133350 w 85"/>
              <a:gd name="T57" fmla="*/ 238125 h 153"/>
              <a:gd name="T58" fmla="*/ 131763 w 85"/>
              <a:gd name="T59" fmla="*/ 239713 h 153"/>
              <a:gd name="T60" fmla="*/ 131763 w 85"/>
              <a:gd name="T61" fmla="*/ 239713 h 153"/>
              <a:gd name="T62" fmla="*/ 127000 w 85"/>
              <a:gd name="T63" fmla="*/ 239713 h 153"/>
              <a:gd name="T64" fmla="*/ 123825 w 85"/>
              <a:gd name="T65" fmla="*/ 239713 h 153"/>
              <a:gd name="T66" fmla="*/ 117475 w 85"/>
              <a:gd name="T67" fmla="*/ 241300 h 15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5"/>
              <a:gd name="T103" fmla="*/ 0 h 153"/>
              <a:gd name="T104" fmla="*/ 85 w 85"/>
              <a:gd name="T105" fmla="*/ 153 h 15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5" h="153">
                <a:moveTo>
                  <a:pt x="0" y="0"/>
                </a:moveTo>
                <a:lnTo>
                  <a:pt x="0" y="7"/>
                </a:lnTo>
                <a:lnTo>
                  <a:pt x="1" y="9"/>
                </a:lnTo>
                <a:lnTo>
                  <a:pt x="3" y="13"/>
                </a:lnTo>
                <a:lnTo>
                  <a:pt x="5" y="15"/>
                </a:lnTo>
                <a:lnTo>
                  <a:pt x="6" y="17"/>
                </a:lnTo>
                <a:lnTo>
                  <a:pt x="8" y="18"/>
                </a:lnTo>
                <a:lnTo>
                  <a:pt x="12" y="22"/>
                </a:lnTo>
                <a:lnTo>
                  <a:pt x="14" y="24"/>
                </a:lnTo>
                <a:lnTo>
                  <a:pt x="15" y="27"/>
                </a:lnTo>
                <a:lnTo>
                  <a:pt x="17" y="29"/>
                </a:lnTo>
                <a:lnTo>
                  <a:pt x="19" y="33"/>
                </a:lnTo>
                <a:lnTo>
                  <a:pt x="21" y="36"/>
                </a:lnTo>
                <a:lnTo>
                  <a:pt x="25" y="43"/>
                </a:lnTo>
                <a:lnTo>
                  <a:pt x="59" y="110"/>
                </a:lnTo>
                <a:lnTo>
                  <a:pt x="60" y="113"/>
                </a:lnTo>
                <a:lnTo>
                  <a:pt x="62" y="116"/>
                </a:lnTo>
                <a:lnTo>
                  <a:pt x="64" y="119"/>
                </a:lnTo>
                <a:lnTo>
                  <a:pt x="66" y="121"/>
                </a:lnTo>
                <a:lnTo>
                  <a:pt x="68" y="125"/>
                </a:lnTo>
                <a:lnTo>
                  <a:pt x="70" y="128"/>
                </a:lnTo>
                <a:lnTo>
                  <a:pt x="71" y="131"/>
                </a:lnTo>
                <a:lnTo>
                  <a:pt x="72" y="133"/>
                </a:lnTo>
                <a:lnTo>
                  <a:pt x="72" y="136"/>
                </a:lnTo>
                <a:lnTo>
                  <a:pt x="75" y="140"/>
                </a:lnTo>
                <a:lnTo>
                  <a:pt x="76" y="142"/>
                </a:lnTo>
                <a:lnTo>
                  <a:pt x="78" y="144"/>
                </a:lnTo>
                <a:lnTo>
                  <a:pt x="79" y="146"/>
                </a:lnTo>
                <a:lnTo>
                  <a:pt x="84" y="150"/>
                </a:lnTo>
                <a:lnTo>
                  <a:pt x="83" y="151"/>
                </a:lnTo>
                <a:lnTo>
                  <a:pt x="80" y="151"/>
                </a:lnTo>
                <a:lnTo>
                  <a:pt x="78" y="151"/>
                </a:lnTo>
                <a:lnTo>
                  <a:pt x="74" y="15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41" name="SMARTPenAnnotation395"/>
          <p:cNvSpPr>
            <a:spLocks/>
          </p:cNvSpPr>
          <p:nvPr/>
        </p:nvSpPr>
        <p:spPr bwMode="auto">
          <a:xfrm>
            <a:off x="1554163" y="2884488"/>
            <a:ext cx="117475" cy="250825"/>
          </a:xfrm>
          <a:custGeom>
            <a:avLst/>
            <a:gdLst>
              <a:gd name="T0" fmla="*/ 115888 w 74"/>
              <a:gd name="T1" fmla="*/ 0 h 158"/>
              <a:gd name="T2" fmla="*/ 107950 w 74"/>
              <a:gd name="T3" fmla="*/ 0 h 158"/>
              <a:gd name="T4" fmla="*/ 107950 w 74"/>
              <a:gd name="T5" fmla="*/ 1588 h 158"/>
              <a:gd name="T6" fmla="*/ 106363 w 74"/>
              <a:gd name="T7" fmla="*/ 6350 h 158"/>
              <a:gd name="T8" fmla="*/ 106363 w 74"/>
              <a:gd name="T9" fmla="*/ 12700 h 158"/>
              <a:gd name="T10" fmla="*/ 106363 w 74"/>
              <a:gd name="T11" fmla="*/ 25400 h 158"/>
              <a:gd name="T12" fmla="*/ 106363 w 74"/>
              <a:gd name="T13" fmla="*/ 30163 h 158"/>
              <a:gd name="T14" fmla="*/ 104775 w 74"/>
              <a:gd name="T15" fmla="*/ 33337 h 158"/>
              <a:gd name="T16" fmla="*/ 101600 w 74"/>
              <a:gd name="T17" fmla="*/ 36512 h 158"/>
              <a:gd name="T18" fmla="*/ 100012 w 74"/>
              <a:gd name="T19" fmla="*/ 41275 h 158"/>
              <a:gd name="T20" fmla="*/ 100012 w 74"/>
              <a:gd name="T21" fmla="*/ 46037 h 158"/>
              <a:gd name="T22" fmla="*/ 98425 w 74"/>
              <a:gd name="T23" fmla="*/ 52388 h 158"/>
              <a:gd name="T24" fmla="*/ 98425 w 74"/>
              <a:gd name="T25" fmla="*/ 57150 h 158"/>
              <a:gd name="T26" fmla="*/ 95250 w 74"/>
              <a:gd name="T27" fmla="*/ 63500 h 158"/>
              <a:gd name="T28" fmla="*/ 93662 w 74"/>
              <a:gd name="T29" fmla="*/ 68262 h 158"/>
              <a:gd name="T30" fmla="*/ 90487 w 74"/>
              <a:gd name="T31" fmla="*/ 74612 h 158"/>
              <a:gd name="T32" fmla="*/ 85725 w 74"/>
              <a:gd name="T33" fmla="*/ 85725 h 158"/>
              <a:gd name="T34" fmla="*/ 68262 w 74"/>
              <a:gd name="T35" fmla="*/ 122238 h 158"/>
              <a:gd name="T36" fmla="*/ 31750 w 74"/>
              <a:gd name="T37" fmla="*/ 193675 h 158"/>
              <a:gd name="T38" fmla="*/ 28575 w 74"/>
              <a:gd name="T39" fmla="*/ 198437 h 158"/>
              <a:gd name="T40" fmla="*/ 26988 w 74"/>
              <a:gd name="T41" fmla="*/ 203200 h 158"/>
              <a:gd name="T42" fmla="*/ 23812 w 74"/>
              <a:gd name="T43" fmla="*/ 206375 h 158"/>
              <a:gd name="T44" fmla="*/ 22225 w 74"/>
              <a:gd name="T45" fmla="*/ 211138 h 158"/>
              <a:gd name="T46" fmla="*/ 20637 w 74"/>
              <a:gd name="T47" fmla="*/ 215900 h 158"/>
              <a:gd name="T48" fmla="*/ 19050 w 74"/>
              <a:gd name="T49" fmla="*/ 220663 h 158"/>
              <a:gd name="T50" fmla="*/ 17462 w 74"/>
              <a:gd name="T51" fmla="*/ 225425 h 158"/>
              <a:gd name="T52" fmla="*/ 15875 w 74"/>
              <a:gd name="T53" fmla="*/ 230188 h 158"/>
              <a:gd name="T54" fmla="*/ 9525 w 74"/>
              <a:gd name="T55" fmla="*/ 238125 h 158"/>
              <a:gd name="T56" fmla="*/ 6350 w 74"/>
              <a:gd name="T57" fmla="*/ 242888 h 158"/>
              <a:gd name="T58" fmla="*/ 0 w 74"/>
              <a:gd name="T59" fmla="*/ 249238 h 1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4"/>
              <a:gd name="T91" fmla="*/ 0 h 158"/>
              <a:gd name="T92" fmla="*/ 74 w 74"/>
              <a:gd name="T93" fmla="*/ 158 h 1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4" h="158">
                <a:moveTo>
                  <a:pt x="73" y="0"/>
                </a:moveTo>
                <a:lnTo>
                  <a:pt x="68" y="0"/>
                </a:lnTo>
                <a:lnTo>
                  <a:pt x="68" y="1"/>
                </a:lnTo>
                <a:lnTo>
                  <a:pt x="67" y="4"/>
                </a:lnTo>
                <a:lnTo>
                  <a:pt x="67" y="8"/>
                </a:lnTo>
                <a:lnTo>
                  <a:pt x="67" y="16"/>
                </a:lnTo>
                <a:lnTo>
                  <a:pt x="67" y="19"/>
                </a:lnTo>
                <a:lnTo>
                  <a:pt x="66" y="21"/>
                </a:lnTo>
                <a:lnTo>
                  <a:pt x="64" y="23"/>
                </a:lnTo>
                <a:lnTo>
                  <a:pt x="63" y="26"/>
                </a:lnTo>
                <a:lnTo>
                  <a:pt x="63" y="29"/>
                </a:lnTo>
                <a:lnTo>
                  <a:pt x="62" y="33"/>
                </a:lnTo>
                <a:lnTo>
                  <a:pt x="62" y="36"/>
                </a:lnTo>
                <a:lnTo>
                  <a:pt x="60" y="40"/>
                </a:lnTo>
                <a:lnTo>
                  <a:pt x="59" y="43"/>
                </a:lnTo>
                <a:lnTo>
                  <a:pt x="57" y="47"/>
                </a:lnTo>
                <a:lnTo>
                  <a:pt x="54" y="54"/>
                </a:lnTo>
                <a:lnTo>
                  <a:pt x="43" y="77"/>
                </a:lnTo>
                <a:lnTo>
                  <a:pt x="20" y="122"/>
                </a:lnTo>
                <a:lnTo>
                  <a:pt x="18" y="125"/>
                </a:lnTo>
                <a:lnTo>
                  <a:pt x="17" y="128"/>
                </a:lnTo>
                <a:lnTo>
                  <a:pt x="15" y="130"/>
                </a:lnTo>
                <a:lnTo>
                  <a:pt x="14" y="133"/>
                </a:lnTo>
                <a:lnTo>
                  <a:pt x="13" y="136"/>
                </a:lnTo>
                <a:lnTo>
                  <a:pt x="12" y="139"/>
                </a:lnTo>
                <a:lnTo>
                  <a:pt x="11" y="142"/>
                </a:lnTo>
                <a:lnTo>
                  <a:pt x="10" y="145"/>
                </a:lnTo>
                <a:lnTo>
                  <a:pt x="6" y="150"/>
                </a:lnTo>
                <a:lnTo>
                  <a:pt x="4" y="153"/>
                </a:lnTo>
                <a:lnTo>
                  <a:pt x="0" y="157"/>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42" name="SMARTPenAnnotation396"/>
          <p:cNvSpPr>
            <a:spLocks/>
          </p:cNvSpPr>
          <p:nvPr/>
        </p:nvSpPr>
        <p:spPr bwMode="auto">
          <a:xfrm>
            <a:off x="1517650" y="2803525"/>
            <a:ext cx="188913" cy="11113"/>
          </a:xfrm>
          <a:custGeom>
            <a:avLst/>
            <a:gdLst>
              <a:gd name="T0" fmla="*/ 0 w 119"/>
              <a:gd name="T1" fmla="*/ 9525 h 7"/>
              <a:gd name="T2" fmla="*/ 0 w 119"/>
              <a:gd name="T3" fmla="*/ 1588 h 7"/>
              <a:gd name="T4" fmla="*/ 1588 w 119"/>
              <a:gd name="T5" fmla="*/ 1588 h 7"/>
              <a:gd name="T6" fmla="*/ 3175 w 119"/>
              <a:gd name="T7" fmla="*/ 1588 h 7"/>
              <a:gd name="T8" fmla="*/ 4763 w 119"/>
              <a:gd name="T9" fmla="*/ 0 h 7"/>
              <a:gd name="T10" fmla="*/ 9525 w 119"/>
              <a:gd name="T11" fmla="*/ 0 h 7"/>
              <a:gd name="T12" fmla="*/ 19050 w 119"/>
              <a:gd name="T13" fmla="*/ 0 h 7"/>
              <a:gd name="T14" fmla="*/ 187325 w 119"/>
              <a:gd name="T15" fmla="*/ 0 h 7"/>
              <a:gd name="T16" fmla="*/ 0 60000 65536"/>
              <a:gd name="T17" fmla="*/ 0 60000 65536"/>
              <a:gd name="T18" fmla="*/ 0 60000 65536"/>
              <a:gd name="T19" fmla="*/ 0 60000 65536"/>
              <a:gd name="T20" fmla="*/ 0 60000 65536"/>
              <a:gd name="T21" fmla="*/ 0 60000 65536"/>
              <a:gd name="T22" fmla="*/ 0 60000 65536"/>
              <a:gd name="T23" fmla="*/ 0 60000 65536"/>
              <a:gd name="T24" fmla="*/ 0 w 119"/>
              <a:gd name="T25" fmla="*/ 0 h 7"/>
              <a:gd name="T26" fmla="*/ 119 w 119"/>
              <a:gd name="T27" fmla="*/ 7 h 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9" h="7">
                <a:moveTo>
                  <a:pt x="0" y="6"/>
                </a:moveTo>
                <a:lnTo>
                  <a:pt x="0" y="1"/>
                </a:lnTo>
                <a:lnTo>
                  <a:pt x="1" y="1"/>
                </a:lnTo>
                <a:lnTo>
                  <a:pt x="2" y="1"/>
                </a:lnTo>
                <a:lnTo>
                  <a:pt x="3" y="0"/>
                </a:lnTo>
                <a:lnTo>
                  <a:pt x="6" y="0"/>
                </a:lnTo>
                <a:lnTo>
                  <a:pt x="12" y="0"/>
                </a:lnTo>
                <a:lnTo>
                  <a:pt x="118" y="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43" name="SMARTPenAnnotation397"/>
          <p:cNvSpPr>
            <a:spLocks/>
          </p:cNvSpPr>
          <p:nvPr/>
        </p:nvSpPr>
        <p:spPr bwMode="auto">
          <a:xfrm>
            <a:off x="1731963" y="3036888"/>
            <a:ext cx="144462" cy="152400"/>
          </a:xfrm>
          <a:custGeom>
            <a:avLst/>
            <a:gdLst>
              <a:gd name="T0" fmla="*/ 0 w 91"/>
              <a:gd name="T1" fmla="*/ 17463 h 96"/>
              <a:gd name="T2" fmla="*/ 1587 w 91"/>
              <a:gd name="T3" fmla="*/ 11112 h 96"/>
              <a:gd name="T4" fmla="*/ 4762 w 91"/>
              <a:gd name="T5" fmla="*/ 9525 h 96"/>
              <a:gd name="T6" fmla="*/ 9525 w 91"/>
              <a:gd name="T7" fmla="*/ 7938 h 96"/>
              <a:gd name="T8" fmla="*/ 15875 w 91"/>
              <a:gd name="T9" fmla="*/ 7938 h 96"/>
              <a:gd name="T10" fmla="*/ 20637 w 91"/>
              <a:gd name="T11" fmla="*/ 3175 h 96"/>
              <a:gd name="T12" fmla="*/ 26987 w 91"/>
              <a:gd name="T13" fmla="*/ 1588 h 96"/>
              <a:gd name="T14" fmla="*/ 33337 w 91"/>
              <a:gd name="T15" fmla="*/ 0 h 96"/>
              <a:gd name="T16" fmla="*/ 39687 w 91"/>
              <a:gd name="T17" fmla="*/ 0 h 96"/>
              <a:gd name="T18" fmla="*/ 47625 w 91"/>
              <a:gd name="T19" fmla="*/ 0 h 96"/>
              <a:gd name="T20" fmla="*/ 53975 w 91"/>
              <a:gd name="T21" fmla="*/ 1588 h 96"/>
              <a:gd name="T22" fmla="*/ 60325 w 91"/>
              <a:gd name="T23" fmla="*/ 4763 h 96"/>
              <a:gd name="T24" fmla="*/ 66675 w 91"/>
              <a:gd name="T25" fmla="*/ 6350 h 96"/>
              <a:gd name="T26" fmla="*/ 71437 w 91"/>
              <a:gd name="T27" fmla="*/ 9525 h 96"/>
              <a:gd name="T28" fmla="*/ 77787 w 91"/>
              <a:gd name="T29" fmla="*/ 14288 h 96"/>
              <a:gd name="T30" fmla="*/ 84137 w 91"/>
              <a:gd name="T31" fmla="*/ 15875 h 96"/>
              <a:gd name="T32" fmla="*/ 87312 w 91"/>
              <a:gd name="T33" fmla="*/ 19050 h 96"/>
              <a:gd name="T34" fmla="*/ 88900 w 91"/>
              <a:gd name="T35" fmla="*/ 25400 h 96"/>
              <a:gd name="T36" fmla="*/ 88900 w 91"/>
              <a:gd name="T37" fmla="*/ 33338 h 96"/>
              <a:gd name="T38" fmla="*/ 92075 w 91"/>
              <a:gd name="T39" fmla="*/ 42862 h 96"/>
              <a:gd name="T40" fmla="*/ 95250 w 91"/>
              <a:gd name="T41" fmla="*/ 49212 h 96"/>
              <a:gd name="T42" fmla="*/ 96837 w 91"/>
              <a:gd name="T43" fmla="*/ 55563 h 96"/>
              <a:gd name="T44" fmla="*/ 95250 w 91"/>
              <a:gd name="T45" fmla="*/ 61913 h 96"/>
              <a:gd name="T46" fmla="*/ 90487 w 91"/>
              <a:gd name="T47" fmla="*/ 68263 h 96"/>
              <a:gd name="T48" fmla="*/ 82550 w 91"/>
              <a:gd name="T49" fmla="*/ 82550 h 96"/>
              <a:gd name="T50" fmla="*/ 77787 w 91"/>
              <a:gd name="T51" fmla="*/ 90487 h 96"/>
              <a:gd name="T52" fmla="*/ 71437 w 91"/>
              <a:gd name="T53" fmla="*/ 100012 h 96"/>
              <a:gd name="T54" fmla="*/ 65087 w 91"/>
              <a:gd name="T55" fmla="*/ 109538 h 96"/>
              <a:gd name="T56" fmla="*/ 55562 w 91"/>
              <a:gd name="T57" fmla="*/ 117475 h 96"/>
              <a:gd name="T58" fmla="*/ 47625 w 91"/>
              <a:gd name="T59" fmla="*/ 123825 h 96"/>
              <a:gd name="T60" fmla="*/ 36512 w 91"/>
              <a:gd name="T61" fmla="*/ 133350 h 96"/>
              <a:gd name="T62" fmla="*/ 20637 w 91"/>
              <a:gd name="T63" fmla="*/ 147638 h 96"/>
              <a:gd name="T64" fmla="*/ 9525 w 91"/>
              <a:gd name="T65" fmla="*/ 150813 h 96"/>
              <a:gd name="T66" fmla="*/ 15875 w 91"/>
              <a:gd name="T67" fmla="*/ 149225 h 96"/>
              <a:gd name="T68" fmla="*/ 17462 w 91"/>
              <a:gd name="T69" fmla="*/ 146050 h 96"/>
              <a:gd name="T70" fmla="*/ 22225 w 91"/>
              <a:gd name="T71" fmla="*/ 144463 h 96"/>
              <a:gd name="T72" fmla="*/ 31750 w 91"/>
              <a:gd name="T73" fmla="*/ 141288 h 96"/>
              <a:gd name="T74" fmla="*/ 38100 w 91"/>
              <a:gd name="T75" fmla="*/ 138113 h 96"/>
              <a:gd name="T76" fmla="*/ 44450 w 91"/>
              <a:gd name="T77" fmla="*/ 134938 h 96"/>
              <a:gd name="T78" fmla="*/ 52387 w 91"/>
              <a:gd name="T79" fmla="*/ 133350 h 96"/>
              <a:gd name="T80" fmla="*/ 61912 w 91"/>
              <a:gd name="T81" fmla="*/ 133350 h 96"/>
              <a:gd name="T82" fmla="*/ 109537 w 91"/>
              <a:gd name="T83" fmla="*/ 133350 h 96"/>
              <a:gd name="T84" fmla="*/ 115887 w 91"/>
              <a:gd name="T85" fmla="*/ 136525 h 96"/>
              <a:gd name="T86" fmla="*/ 122237 w 91"/>
              <a:gd name="T87" fmla="*/ 139700 h 96"/>
              <a:gd name="T88" fmla="*/ 131762 w 91"/>
              <a:gd name="T89" fmla="*/ 141288 h 96"/>
              <a:gd name="T90" fmla="*/ 138112 w 91"/>
              <a:gd name="T91" fmla="*/ 141288 h 96"/>
              <a:gd name="T92" fmla="*/ 141287 w 91"/>
              <a:gd name="T93" fmla="*/ 144463 h 9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1"/>
              <a:gd name="T142" fmla="*/ 0 h 96"/>
              <a:gd name="T143" fmla="*/ 91 w 91"/>
              <a:gd name="T144" fmla="*/ 96 h 9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1" h="96">
                <a:moveTo>
                  <a:pt x="6" y="11"/>
                </a:moveTo>
                <a:lnTo>
                  <a:pt x="0" y="11"/>
                </a:lnTo>
                <a:lnTo>
                  <a:pt x="0" y="8"/>
                </a:lnTo>
                <a:lnTo>
                  <a:pt x="1" y="7"/>
                </a:lnTo>
                <a:lnTo>
                  <a:pt x="2" y="6"/>
                </a:lnTo>
                <a:lnTo>
                  <a:pt x="3" y="6"/>
                </a:lnTo>
                <a:lnTo>
                  <a:pt x="5" y="6"/>
                </a:lnTo>
                <a:lnTo>
                  <a:pt x="6" y="5"/>
                </a:lnTo>
                <a:lnTo>
                  <a:pt x="8" y="5"/>
                </a:lnTo>
                <a:lnTo>
                  <a:pt x="10" y="5"/>
                </a:lnTo>
                <a:lnTo>
                  <a:pt x="12" y="4"/>
                </a:lnTo>
                <a:lnTo>
                  <a:pt x="13" y="2"/>
                </a:lnTo>
                <a:lnTo>
                  <a:pt x="15" y="1"/>
                </a:lnTo>
                <a:lnTo>
                  <a:pt x="17" y="1"/>
                </a:lnTo>
                <a:lnTo>
                  <a:pt x="19" y="0"/>
                </a:lnTo>
                <a:lnTo>
                  <a:pt x="21" y="0"/>
                </a:lnTo>
                <a:lnTo>
                  <a:pt x="23" y="0"/>
                </a:lnTo>
                <a:lnTo>
                  <a:pt x="25" y="0"/>
                </a:lnTo>
                <a:lnTo>
                  <a:pt x="27" y="0"/>
                </a:lnTo>
                <a:lnTo>
                  <a:pt x="30" y="0"/>
                </a:lnTo>
                <a:lnTo>
                  <a:pt x="32" y="0"/>
                </a:lnTo>
                <a:lnTo>
                  <a:pt x="34" y="1"/>
                </a:lnTo>
                <a:lnTo>
                  <a:pt x="36" y="3"/>
                </a:lnTo>
                <a:lnTo>
                  <a:pt x="38" y="3"/>
                </a:lnTo>
                <a:lnTo>
                  <a:pt x="40" y="4"/>
                </a:lnTo>
                <a:lnTo>
                  <a:pt x="42" y="4"/>
                </a:lnTo>
                <a:lnTo>
                  <a:pt x="43" y="5"/>
                </a:lnTo>
                <a:lnTo>
                  <a:pt x="45" y="6"/>
                </a:lnTo>
                <a:lnTo>
                  <a:pt x="47" y="8"/>
                </a:lnTo>
                <a:lnTo>
                  <a:pt x="49" y="9"/>
                </a:lnTo>
                <a:lnTo>
                  <a:pt x="51" y="9"/>
                </a:lnTo>
                <a:lnTo>
                  <a:pt x="53" y="10"/>
                </a:lnTo>
                <a:lnTo>
                  <a:pt x="54" y="11"/>
                </a:lnTo>
                <a:lnTo>
                  <a:pt x="55" y="12"/>
                </a:lnTo>
                <a:lnTo>
                  <a:pt x="55" y="13"/>
                </a:lnTo>
                <a:lnTo>
                  <a:pt x="56" y="16"/>
                </a:lnTo>
                <a:lnTo>
                  <a:pt x="56" y="18"/>
                </a:lnTo>
                <a:lnTo>
                  <a:pt x="56" y="21"/>
                </a:lnTo>
                <a:lnTo>
                  <a:pt x="57" y="24"/>
                </a:lnTo>
                <a:lnTo>
                  <a:pt x="58" y="27"/>
                </a:lnTo>
                <a:lnTo>
                  <a:pt x="59" y="29"/>
                </a:lnTo>
                <a:lnTo>
                  <a:pt x="60" y="31"/>
                </a:lnTo>
                <a:lnTo>
                  <a:pt x="61" y="33"/>
                </a:lnTo>
                <a:lnTo>
                  <a:pt x="61" y="35"/>
                </a:lnTo>
                <a:lnTo>
                  <a:pt x="61" y="37"/>
                </a:lnTo>
                <a:lnTo>
                  <a:pt x="60" y="39"/>
                </a:lnTo>
                <a:lnTo>
                  <a:pt x="59" y="41"/>
                </a:lnTo>
                <a:lnTo>
                  <a:pt x="57" y="43"/>
                </a:lnTo>
                <a:lnTo>
                  <a:pt x="54" y="49"/>
                </a:lnTo>
                <a:lnTo>
                  <a:pt x="52" y="52"/>
                </a:lnTo>
                <a:lnTo>
                  <a:pt x="51" y="55"/>
                </a:lnTo>
                <a:lnTo>
                  <a:pt x="49" y="57"/>
                </a:lnTo>
                <a:lnTo>
                  <a:pt x="47" y="60"/>
                </a:lnTo>
                <a:lnTo>
                  <a:pt x="45" y="63"/>
                </a:lnTo>
                <a:lnTo>
                  <a:pt x="43" y="66"/>
                </a:lnTo>
                <a:lnTo>
                  <a:pt x="41" y="69"/>
                </a:lnTo>
                <a:lnTo>
                  <a:pt x="38" y="71"/>
                </a:lnTo>
                <a:lnTo>
                  <a:pt x="35" y="74"/>
                </a:lnTo>
                <a:lnTo>
                  <a:pt x="32" y="76"/>
                </a:lnTo>
                <a:lnTo>
                  <a:pt x="30" y="78"/>
                </a:lnTo>
                <a:lnTo>
                  <a:pt x="27" y="80"/>
                </a:lnTo>
                <a:lnTo>
                  <a:pt x="23" y="84"/>
                </a:lnTo>
                <a:lnTo>
                  <a:pt x="15" y="91"/>
                </a:lnTo>
                <a:lnTo>
                  <a:pt x="13" y="93"/>
                </a:lnTo>
                <a:lnTo>
                  <a:pt x="12" y="93"/>
                </a:lnTo>
                <a:lnTo>
                  <a:pt x="6" y="95"/>
                </a:lnTo>
                <a:lnTo>
                  <a:pt x="9" y="95"/>
                </a:lnTo>
                <a:lnTo>
                  <a:pt x="10" y="94"/>
                </a:lnTo>
                <a:lnTo>
                  <a:pt x="10" y="93"/>
                </a:lnTo>
                <a:lnTo>
                  <a:pt x="11" y="92"/>
                </a:lnTo>
                <a:lnTo>
                  <a:pt x="12" y="91"/>
                </a:lnTo>
                <a:lnTo>
                  <a:pt x="14" y="91"/>
                </a:lnTo>
                <a:lnTo>
                  <a:pt x="17" y="90"/>
                </a:lnTo>
                <a:lnTo>
                  <a:pt x="20" y="89"/>
                </a:lnTo>
                <a:lnTo>
                  <a:pt x="22" y="88"/>
                </a:lnTo>
                <a:lnTo>
                  <a:pt x="24" y="87"/>
                </a:lnTo>
                <a:lnTo>
                  <a:pt x="26" y="86"/>
                </a:lnTo>
                <a:lnTo>
                  <a:pt x="28" y="85"/>
                </a:lnTo>
                <a:lnTo>
                  <a:pt x="30" y="85"/>
                </a:lnTo>
                <a:lnTo>
                  <a:pt x="33" y="84"/>
                </a:lnTo>
                <a:lnTo>
                  <a:pt x="36" y="84"/>
                </a:lnTo>
                <a:lnTo>
                  <a:pt x="39" y="84"/>
                </a:lnTo>
                <a:lnTo>
                  <a:pt x="46" y="84"/>
                </a:lnTo>
                <a:lnTo>
                  <a:pt x="69" y="84"/>
                </a:lnTo>
                <a:lnTo>
                  <a:pt x="71" y="85"/>
                </a:lnTo>
                <a:lnTo>
                  <a:pt x="73" y="86"/>
                </a:lnTo>
                <a:lnTo>
                  <a:pt x="75" y="87"/>
                </a:lnTo>
                <a:lnTo>
                  <a:pt x="77" y="88"/>
                </a:lnTo>
                <a:lnTo>
                  <a:pt x="79" y="88"/>
                </a:lnTo>
                <a:lnTo>
                  <a:pt x="83" y="89"/>
                </a:lnTo>
                <a:lnTo>
                  <a:pt x="86" y="89"/>
                </a:lnTo>
                <a:lnTo>
                  <a:pt x="87" y="89"/>
                </a:lnTo>
                <a:lnTo>
                  <a:pt x="88" y="90"/>
                </a:lnTo>
                <a:lnTo>
                  <a:pt x="89" y="91"/>
                </a:lnTo>
                <a:lnTo>
                  <a:pt x="90" y="9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44" name="SMARTPenAnnotation398"/>
          <p:cNvSpPr>
            <a:spLocks/>
          </p:cNvSpPr>
          <p:nvPr/>
        </p:nvSpPr>
        <p:spPr bwMode="auto">
          <a:xfrm>
            <a:off x="1919288" y="2938463"/>
            <a:ext cx="153987" cy="9525"/>
          </a:xfrm>
          <a:custGeom>
            <a:avLst/>
            <a:gdLst>
              <a:gd name="T0" fmla="*/ 0 w 97"/>
              <a:gd name="T1" fmla="*/ 0 h 6"/>
              <a:gd name="T2" fmla="*/ 142875 w 97"/>
              <a:gd name="T3" fmla="*/ 0 h 6"/>
              <a:gd name="T4" fmla="*/ 142875 w 97"/>
              <a:gd name="T5" fmla="*/ 0 h 6"/>
              <a:gd name="T6" fmla="*/ 142875 w 97"/>
              <a:gd name="T7" fmla="*/ 1588 h 6"/>
              <a:gd name="T8" fmla="*/ 142875 w 97"/>
              <a:gd name="T9" fmla="*/ 4763 h 6"/>
              <a:gd name="T10" fmla="*/ 144462 w 97"/>
              <a:gd name="T11" fmla="*/ 4763 h 6"/>
              <a:gd name="T12" fmla="*/ 146050 w 97"/>
              <a:gd name="T13" fmla="*/ 6350 h 6"/>
              <a:gd name="T14" fmla="*/ 152400 w 97"/>
              <a:gd name="T15" fmla="*/ 7938 h 6"/>
              <a:gd name="T16" fmla="*/ 0 60000 65536"/>
              <a:gd name="T17" fmla="*/ 0 60000 65536"/>
              <a:gd name="T18" fmla="*/ 0 60000 65536"/>
              <a:gd name="T19" fmla="*/ 0 60000 65536"/>
              <a:gd name="T20" fmla="*/ 0 60000 65536"/>
              <a:gd name="T21" fmla="*/ 0 60000 65536"/>
              <a:gd name="T22" fmla="*/ 0 60000 65536"/>
              <a:gd name="T23" fmla="*/ 0 60000 65536"/>
              <a:gd name="T24" fmla="*/ 0 w 97"/>
              <a:gd name="T25" fmla="*/ 0 h 6"/>
              <a:gd name="T26" fmla="*/ 97 w 97"/>
              <a:gd name="T27" fmla="*/ 6 h 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 h="6">
                <a:moveTo>
                  <a:pt x="0" y="0"/>
                </a:moveTo>
                <a:lnTo>
                  <a:pt x="90" y="0"/>
                </a:lnTo>
                <a:lnTo>
                  <a:pt x="90" y="1"/>
                </a:lnTo>
                <a:lnTo>
                  <a:pt x="90" y="3"/>
                </a:lnTo>
                <a:lnTo>
                  <a:pt x="91" y="3"/>
                </a:lnTo>
                <a:lnTo>
                  <a:pt x="92" y="4"/>
                </a:lnTo>
                <a:lnTo>
                  <a:pt x="96" y="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45" name="SMARTPenAnnotation399"/>
          <p:cNvSpPr>
            <a:spLocks/>
          </p:cNvSpPr>
          <p:nvPr/>
        </p:nvSpPr>
        <p:spPr bwMode="auto">
          <a:xfrm>
            <a:off x="1911350" y="3017838"/>
            <a:ext cx="150813" cy="11112"/>
          </a:xfrm>
          <a:custGeom>
            <a:avLst/>
            <a:gdLst>
              <a:gd name="T0" fmla="*/ 0 w 95"/>
              <a:gd name="T1" fmla="*/ 0 h 7"/>
              <a:gd name="T2" fmla="*/ 149225 w 95"/>
              <a:gd name="T3" fmla="*/ 0 h 7"/>
              <a:gd name="T4" fmla="*/ 149225 w 95"/>
              <a:gd name="T5" fmla="*/ 1587 h 7"/>
              <a:gd name="T6" fmla="*/ 147638 w 95"/>
              <a:gd name="T7" fmla="*/ 3175 h 7"/>
              <a:gd name="T8" fmla="*/ 142875 w 95"/>
              <a:gd name="T9" fmla="*/ 9525 h 7"/>
              <a:gd name="T10" fmla="*/ 0 60000 65536"/>
              <a:gd name="T11" fmla="*/ 0 60000 65536"/>
              <a:gd name="T12" fmla="*/ 0 60000 65536"/>
              <a:gd name="T13" fmla="*/ 0 60000 65536"/>
              <a:gd name="T14" fmla="*/ 0 60000 65536"/>
              <a:gd name="T15" fmla="*/ 0 w 95"/>
              <a:gd name="T16" fmla="*/ 0 h 7"/>
              <a:gd name="T17" fmla="*/ 95 w 95"/>
              <a:gd name="T18" fmla="*/ 7 h 7"/>
            </a:gdLst>
            <a:ahLst/>
            <a:cxnLst>
              <a:cxn ang="T10">
                <a:pos x="T0" y="T1"/>
              </a:cxn>
              <a:cxn ang="T11">
                <a:pos x="T2" y="T3"/>
              </a:cxn>
              <a:cxn ang="T12">
                <a:pos x="T4" y="T5"/>
              </a:cxn>
              <a:cxn ang="T13">
                <a:pos x="T6" y="T7"/>
              </a:cxn>
              <a:cxn ang="T14">
                <a:pos x="T8" y="T9"/>
              </a:cxn>
            </a:cxnLst>
            <a:rect l="T15" t="T16" r="T17" b="T18"/>
            <a:pathLst>
              <a:path w="95" h="7">
                <a:moveTo>
                  <a:pt x="0" y="0"/>
                </a:moveTo>
                <a:lnTo>
                  <a:pt x="94" y="0"/>
                </a:lnTo>
                <a:lnTo>
                  <a:pt x="94" y="1"/>
                </a:lnTo>
                <a:lnTo>
                  <a:pt x="93" y="2"/>
                </a:lnTo>
                <a:lnTo>
                  <a:pt x="90" y="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46" name="SMARTPenAnnotation400"/>
          <p:cNvSpPr>
            <a:spLocks/>
          </p:cNvSpPr>
          <p:nvPr/>
        </p:nvSpPr>
        <p:spPr bwMode="auto">
          <a:xfrm>
            <a:off x="2268538" y="2919413"/>
            <a:ext cx="242887" cy="188912"/>
          </a:xfrm>
          <a:custGeom>
            <a:avLst/>
            <a:gdLst>
              <a:gd name="T0" fmla="*/ 4762 w 153"/>
              <a:gd name="T1" fmla="*/ 14287 h 119"/>
              <a:gd name="T2" fmla="*/ 7937 w 153"/>
              <a:gd name="T3" fmla="*/ 26987 h 119"/>
              <a:gd name="T4" fmla="*/ 11112 w 153"/>
              <a:gd name="T5" fmla="*/ 39687 h 119"/>
              <a:gd name="T6" fmla="*/ 15875 w 153"/>
              <a:gd name="T7" fmla="*/ 55562 h 119"/>
              <a:gd name="T8" fmla="*/ 17462 w 153"/>
              <a:gd name="T9" fmla="*/ 69850 h 119"/>
              <a:gd name="T10" fmla="*/ 17462 w 153"/>
              <a:gd name="T11" fmla="*/ 104775 h 119"/>
              <a:gd name="T12" fmla="*/ 22225 w 153"/>
              <a:gd name="T13" fmla="*/ 122237 h 119"/>
              <a:gd name="T14" fmla="*/ 25400 w 153"/>
              <a:gd name="T15" fmla="*/ 141287 h 119"/>
              <a:gd name="T16" fmla="*/ 20637 w 153"/>
              <a:gd name="T17" fmla="*/ 153987 h 119"/>
              <a:gd name="T18" fmla="*/ 19050 w 153"/>
              <a:gd name="T19" fmla="*/ 163512 h 119"/>
              <a:gd name="T20" fmla="*/ 17462 w 153"/>
              <a:gd name="T21" fmla="*/ 173037 h 119"/>
              <a:gd name="T22" fmla="*/ 15875 w 153"/>
              <a:gd name="T23" fmla="*/ 187325 h 119"/>
              <a:gd name="T24" fmla="*/ 7937 w 153"/>
              <a:gd name="T25" fmla="*/ 184150 h 119"/>
              <a:gd name="T26" fmla="*/ 15875 w 153"/>
              <a:gd name="T27" fmla="*/ 169862 h 119"/>
              <a:gd name="T28" fmla="*/ 17462 w 153"/>
              <a:gd name="T29" fmla="*/ 158750 h 119"/>
              <a:gd name="T30" fmla="*/ 19050 w 153"/>
              <a:gd name="T31" fmla="*/ 131762 h 119"/>
              <a:gd name="T32" fmla="*/ 23812 w 153"/>
              <a:gd name="T33" fmla="*/ 114300 h 119"/>
              <a:gd name="T34" fmla="*/ 33337 w 153"/>
              <a:gd name="T35" fmla="*/ 96837 h 119"/>
              <a:gd name="T36" fmla="*/ 39687 w 153"/>
              <a:gd name="T37" fmla="*/ 84137 h 119"/>
              <a:gd name="T38" fmla="*/ 44450 w 153"/>
              <a:gd name="T39" fmla="*/ 68262 h 119"/>
              <a:gd name="T40" fmla="*/ 50800 w 153"/>
              <a:gd name="T41" fmla="*/ 52387 h 119"/>
              <a:gd name="T42" fmla="*/ 58737 w 153"/>
              <a:gd name="T43" fmla="*/ 39687 h 119"/>
              <a:gd name="T44" fmla="*/ 68262 w 153"/>
              <a:gd name="T45" fmla="*/ 31750 h 119"/>
              <a:gd name="T46" fmla="*/ 85725 w 153"/>
              <a:gd name="T47" fmla="*/ 26987 h 119"/>
              <a:gd name="T48" fmla="*/ 103187 w 153"/>
              <a:gd name="T49" fmla="*/ 28575 h 119"/>
              <a:gd name="T50" fmla="*/ 107950 w 153"/>
              <a:gd name="T51" fmla="*/ 36512 h 119"/>
              <a:gd name="T52" fmla="*/ 120650 w 153"/>
              <a:gd name="T53" fmla="*/ 52387 h 119"/>
              <a:gd name="T54" fmla="*/ 123825 w 153"/>
              <a:gd name="T55" fmla="*/ 66675 h 119"/>
              <a:gd name="T56" fmla="*/ 123825 w 153"/>
              <a:gd name="T57" fmla="*/ 90487 h 119"/>
              <a:gd name="T58" fmla="*/ 127000 w 153"/>
              <a:gd name="T59" fmla="*/ 119062 h 119"/>
              <a:gd name="T60" fmla="*/ 128587 w 153"/>
              <a:gd name="T61" fmla="*/ 131762 h 119"/>
              <a:gd name="T62" fmla="*/ 125412 w 153"/>
              <a:gd name="T63" fmla="*/ 142875 h 119"/>
              <a:gd name="T64" fmla="*/ 125412 w 153"/>
              <a:gd name="T65" fmla="*/ 119062 h 119"/>
              <a:gd name="T66" fmla="*/ 128587 w 153"/>
              <a:gd name="T67" fmla="*/ 101600 h 119"/>
              <a:gd name="T68" fmla="*/ 136525 w 153"/>
              <a:gd name="T69" fmla="*/ 84137 h 119"/>
              <a:gd name="T70" fmla="*/ 141287 w 153"/>
              <a:gd name="T71" fmla="*/ 66675 h 119"/>
              <a:gd name="T72" fmla="*/ 146050 w 153"/>
              <a:gd name="T73" fmla="*/ 52387 h 119"/>
              <a:gd name="T74" fmla="*/ 157162 w 153"/>
              <a:gd name="T75" fmla="*/ 34925 h 119"/>
              <a:gd name="T76" fmla="*/ 173037 w 153"/>
              <a:gd name="T77" fmla="*/ 23812 h 119"/>
              <a:gd name="T78" fmla="*/ 185737 w 153"/>
              <a:gd name="T79" fmla="*/ 19050 h 119"/>
              <a:gd name="T80" fmla="*/ 198437 w 153"/>
              <a:gd name="T81" fmla="*/ 23812 h 119"/>
              <a:gd name="T82" fmla="*/ 209550 w 153"/>
              <a:gd name="T83" fmla="*/ 34925 h 119"/>
              <a:gd name="T84" fmla="*/ 214312 w 153"/>
              <a:gd name="T85" fmla="*/ 49212 h 119"/>
              <a:gd name="T86" fmla="*/ 219075 w 153"/>
              <a:gd name="T87" fmla="*/ 66675 h 119"/>
              <a:gd name="T88" fmla="*/ 222250 w 153"/>
              <a:gd name="T89" fmla="*/ 84137 h 119"/>
              <a:gd name="T90" fmla="*/ 228600 w 153"/>
              <a:gd name="T91" fmla="*/ 101600 h 119"/>
              <a:gd name="T92" fmla="*/ 230187 w 153"/>
              <a:gd name="T93" fmla="*/ 114300 h 119"/>
              <a:gd name="T94" fmla="*/ 231775 w 153"/>
              <a:gd name="T95" fmla="*/ 141287 h 119"/>
              <a:gd name="T96" fmla="*/ 236537 w 153"/>
              <a:gd name="T97" fmla="*/ 153987 h 119"/>
              <a:gd name="T98" fmla="*/ 239712 w 153"/>
              <a:gd name="T99" fmla="*/ 163512 h 119"/>
              <a:gd name="T100" fmla="*/ 241300 w 153"/>
              <a:gd name="T101" fmla="*/ 179387 h 11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53"/>
              <a:gd name="T154" fmla="*/ 0 h 119"/>
              <a:gd name="T155" fmla="*/ 153 w 153"/>
              <a:gd name="T156" fmla="*/ 119 h 11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53" h="119">
                <a:moveTo>
                  <a:pt x="0" y="0"/>
                </a:moveTo>
                <a:lnTo>
                  <a:pt x="0" y="5"/>
                </a:lnTo>
                <a:lnTo>
                  <a:pt x="3" y="9"/>
                </a:lnTo>
                <a:lnTo>
                  <a:pt x="4" y="10"/>
                </a:lnTo>
                <a:lnTo>
                  <a:pt x="5" y="14"/>
                </a:lnTo>
                <a:lnTo>
                  <a:pt x="5" y="17"/>
                </a:lnTo>
                <a:lnTo>
                  <a:pt x="5" y="19"/>
                </a:lnTo>
                <a:lnTo>
                  <a:pt x="6" y="22"/>
                </a:lnTo>
                <a:lnTo>
                  <a:pt x="7" y="25"/>
                </a:lnTo>
                <a:lnTo>
                  <a:pt x="8" y="28"/>
                </a:lnTo>
                <a:lnTo>
                  <a:pt x="9" y="31"/>
                </a:lnTo>
                <a:lnTo>
                  <a:pt x="10" y="35"/>
                </a:lnTo>
                <a:lnTo>
                  <a:pt x="10" y="38"/>
                </a:lnTo>
                <a:lnTo>
                  <a:pt x="10" y="41"/>
                </a:lnTo>
                <a:lnTo>
                  <a:pt x="11" y="44"/>
                </a:lnTo>
                <a:lnTo>
                  <a:pt x="11" y="46"/>
                </a:lnTo>
                <a:lnTo>
                  <a:pt x="11" y="52"/>
                </a:lnTo>
                <a:lnTo>
                  <a:pt x="11" y="66"/>
                </a:lnTo>
                <a:lnTo>
                  <a:pt x="12" y="70"/>
                </a:lnTo>
                <a:lnTo>
                  <a:pt x="13" y="74"/>
                </a:lnTo>
                <a:lnTo>
                  <a:pt x="14" y="77"/>
                </a:lnTo>
                <a:lnTo>
                  <a:pt x="15" y="81"/>
                </a:lnTo>
                <a:lnTo>
                  <a:pt x="15" y="85"/>
                </a:lnTo>
                <a:lnTo>
                  <a:pt x="16" y="89"/>
                </a:lnTo>
                <a:lnTo>
                  <a:pt x="15" y="92"/>
                </a:lnTo>
                <a:lnTo>
                  <a:pt x="15" y="94"/>
                </a:lnTo>
                <a:lnTo>
                  <a:pt x="13" y="97"/>
                </a:lnTo>
                <a:lnTo>
                  <a:pt x="13" y="99"/>
                </a:lnTo>
                <a:lnTo>
                  <a:pt x="12" y="101"/>
                </a:lnTo>
                <a:lnTo>
                  <a:pt x="12" y="103"/>
                </a:lnTo>
                <a:lnTo>
                  <a:pt x="11" y="105"/>
                </a:lnTo>
                <a:lnTo>
                  <a:pt x="11" y="107"/>
                </a:lnTo>
                <a:lnTo>
                  <a:pt x="11" y="109"/>
                </a:lnTo>
                <a:lnTo>
                  <a:pt x="11" y="113"/>
                </a:lnTo>
                <a:lnTo>
                  <a:pt x="11" y="117"/>
                </a:lnTo>
                <a:lnTo>
                  <a:pt x="10" y="118"/>
                </a:lnTo>
                <a:lnTo>
                  <a:pt x="6" y="118"/>
                </a:lnTo>
                <a:lnTo>
                  <a:pt x="5" y="116"/>
                </a:lnTo>
                <a:lnTo>
                  <a:pt x="6" y="114"/>
                </a:lnTo>
                <a:lnTo>
                  <a:pt x="8" y="111"/>
                </a:lnTo>
                <a:lnTo>
                  <a:pt x="10" y="107"/>
                </a:lnTo>
                <a:lnTo>
                  <a:pt x="10" y="105"/>
                </a:lnTo>
                <a:lnTo>
                  <a:pt x="10" y="103"/>
                </a:lnTo>
                <a:lnTo>
                  <a:pt x="11" y="100"/>
                </a:lnTo>
                <a:lnTo>
                  <a:pt x="11" y="93"/>
                </a:lnTo>
                <a:lnTo>
                  <a:pt x="11" y="86"/>
                </a:lnTo>
                <a:lnTo>
                  <a:pt x="12" y="83"/>
                </a:lnTo>
                <a:lnTo>
                  <a:pt x="13" y="79"/>
                </a:lnTo>
                <a:lnTo>
                  <a:pt x="14" y="75"/>
                </a:lnTo>
                <a:lnTo>
                  <a:pt x="15" y="72"/>
                </a:lnTo>
                <a:lnTo>
                  <a:pt x="17" y="68"/>
                </a:lnTo>
                <a:lnTo>
                  <a:pt x="19" y="64"/>
                </a:lnTo>
                <a:lnTo>
                  <a:pt x="21" y="61"/>
                </a:lnTo>
                <a:lnTo>
                  <a:pt x="22" y="58"/>
                </a:lnTo>
                <a:lnTo>
                  <a:pt x="24" y="56"/>
                </a:lnTo>
                <a:lnTo>
                  <a:pt x="25" y="53"/>
                </a:lnTo>
                <a:lnTo>
                  <a:pt x="26" y="50"/>
                </a:lnTo>
                <a:lnTo>
                  <a:pt x="27" y="46"/>
                </a:lnTo>
                <a:lnTo>
                  <a:pt x="28" y="43"/>
                </a:lnTo>
                <a:lnTo>
                  <a:pt x="29" y="39"/>
                </a:lnTo>
                <a:lnTo>
                  <a:pt x="31" y="36"/>
                </a:lnTo>
                <a:lnTo>
                  <a:pt x="32" y="33"/>
                </a:lnTo>
                <a:lnTo>
                  <a:pt x="34" y="30"/>
                </a:lnTo>
                <a:lnTo>
                  <a:pt x="36" y="28"/>
                </a:lnTo>
                <a:lnTo>
                  <a:pt x="37" y="25"/>
                </a:lnTo>
                <a:lnTo>
                  <a:pt x="39" y="23"/>
                </a:lnTo>
                <a:lnTo>
                  <a:pt x="41" y="21"/>
                </a:lnTo>
                <a:lnTo>
                  <a:pt x="43" y="20"/>
                </a:lnTo>
                <a:lnTo>
                  <a:pt x="47" y="18"/>
                </a:lnTo>
                <a:lnTo>
                  <a:pt x="50" y="18"/>
                </a:lnTo>
                <a:lnTo>
                  <a:pt x="54" y="17"/>
                </a:lnTo>
                <a:lnTo>
                  <a:pt x="58" y="17"/>
                </a:lnTo>
                <a:lnTo>
                  <a:pt x="64" y="17"/>
                </a:lnTo>
                <a:lnTo>
                  <a:pt x="65" y="18"/>
                </a:lnTo>
                <a:lnTo>
                  <a:pt x="66" y="19"/>
                </a:lnTo>
                <a:lnTo>
                  <a:pt x="66" y="20"/>
                </a:lnTo>
                <a:lnTo>
                  <a:pt x="68" y="23"/>
                </a:lnTo>
                <a:lnTo>
                  <a:pt x="72" y="27"/>
                </a:lnTo>
                <a:lnTo>
                  <a:pt x="75" y="30"/>
                </a:lnTo>
                <a:lnTo>
                  <a:pt x="76" y="33"/>
                </a:lnTo>
                <a:lnTo>
                  <a:pt x="77" y="36"/>
                </a:lnTo>
                <a:lnTo>
                  <a:pt x="77" y="39"/>
                </a:lnTo>
                <a:lnTo>
                  <a:pt x="78" y="42"/>
                </a:lnTo>
                <a:lnTo>
                  <a:pt x="78" y="46"/>
                </a:lnTo>
                <a:lnTo>
                  <a:pt x="78" y="49"/>
                </a:lnTo>
                <a:lnTo>
                  <a:pt x="78" y="57"/>
                </a:lnTo>
                <a:lnTo>
                  <a:pt x="78" y="69"/>
                </a:lnTo>
                <a:lnTo>
                  <a:pt x="79" y="72"/>
                </a:lnTo>
                <a:lnTo>
                  <a:pt x="80" y="75"/>
                </a:lnTo>
                <a:lnTo>
                  <a:pt x="81" y="78"/>
                </a:lnTo>
                <a:lnTo>
                  <a:pt x="82" y="81"/>
                </a:lnTo>
                <a:lnTo>
                  <a:pt x="81" y="83"/>
                </a:lnTo>
                <a:lnTo>
                  <a:pt x="80" y="86"/>
                </a:lnTo>
                <a:lnTo>
                  <a:pt x="80" y="88"/>
                </a:lnTo>
                <a:lnTo>
                  <a:pt x="79" y="90"/>
                </a:lnTo>
                <a:lnTo>
                  <a:pt x="79" y="96"/>
                </a:lnTo>
                <a:lnTo>
                  <a:pt x="79" y="75"/>
                </a:lnTo>
                <a:lnTo>
                  <a:pt x="79" y="71"/>
                </a:lnTo>
                <a:lnTo>
                  <a:pt x="80" y="68"/>
                </a:lnTo>
                <a:lnTo>
                  <a:pt x="81" y="64"/>
                </a:lnTo>
                <a:lnTo>
                  <a:pt x="83" y="60"/>
                </a:lnTo>
                <a:lnTo>
                  <a:pt x="85" y="57"/>
                </a:lnTo>
                <a:lnTo>
                  <a:pt x="86" y="53"/>
                </a:lnTo>
                <a:lnTo>
                  <a:pt x="87" y="49"/>
                </a:lnTo>
                <a:lnTo>
                  <a:pt x="88" y="45"/>
                </a:lnTo>
                <a:lnTo>
                  <a:pt x="89" y="42"/>
                </a:lnTo>
                <a:lnTo>
                  <a:pt x="90" y="38"/>
                </a:lnTo>
                <a:lnTo>
                  <a:pt x="91" y="36"/>
                </a:lnTo>
                <a:lnTo>
                  <a:pt x="92" y="33"/>
                </a:lnTo>
                <a:lnTo>
                  <a:pt x="94" y="30"/>
                </a:lnTo>
                <a:lnTo>
                  <a:pt x="97" y="24"/>
                </a:lnTo>
                <a:lnTo>
                  <a:pt x="99" y="22"/>
                </a:lnTo>
                <a:lnTo>
                  <a:pt x="101" y="20"/>
                </a:lnTo>
                <a:lnTo>
                  <a:pt x="105" y="18"/>
                </a:lnTo>
                <a:lnTo>
                  <a:pt x="109" y="15"/>
                </a:lnTo>
                <a:lnTo>
                  <a:pt x="111" y="13"/>
                </a:lnTo>
                <a:lnTo>
                  <a:pt x="113" y="12"/>
                </a:lnTo>
                <a:lnTo>
                  <a:pt x="117" y="12"/>
                </a:lnTo>
                <a:lnTo>
                  <a:pt x="120" y="12"/>
                </a:lnTo>
                <a:lnTo>
                  <a:pt x="122" y="12"/>
                </a:lnTo>
                <a:lnTo>
                  <a:pt x="125" y="15"/>
                </a:lnTo>
                <a:lnTo>
                  <a:pt x="129" y="18"/>
                </a:lnTo>
                <a:lnTo>
                  <a:pt x="131" y="19"/>
                </a:lnTo>
                <a:lnTo>
                  <a:pt x="132" y="22"/>
                </a:lnTo>
                <a:lnTo>
                  <a:pt x="133" y="25"/>
                </a:lnTo>
                <a:lnTo>
                  <a:pt x="134" y="28"/>
                </a:lnTo>
                <a:lnTo>
                  <a:pt x="135" y="31"/>
                </a:lnTo>
                <a:lnTo>
                  <a:pt x="136" y="35"/>
                </a:lnTo>
                <a:lnTo>
                  <a:pt x="137" y="38"/>
                </a:lnTo>
                <a:lnTo>
                  <a:pt x="138" y="42"/>
                </a:lnTo>
                <a:lnTo>
                  <a:pt x="139" y="46"/>
                </a:lnTo>
                <a:lnTo>
                  <a:pt x="139" y="49"/>
                </a:lnTo>
                <a:lnTo>
                  <a:pt x="140" y="53"/>
                </a:lnTo>
                <a:lnTo>
                  <a:pt x="142" y="57"/>
                </a:lnTo>
                <a:lnTo>
                  <a:pt x="143" y="60"/>
                </a:lnTo>
                <a:lnTo>
                  <a:pt x="144" y="64"/>
                </a:lnTo>
                <a:lnTo>
                  <a:pt x="145" y="66"/>
                </a:lnTo>
                <a:lnTo>
                  <a:pt x="145" y="69"/>
                </a:lnTo>
                <a:lnTo>
                  <a:pt x="145" y="72"/>
                </a:lnTo>
                <a:lnTo>
                  <a:pt x="146" y="75"/>
                </a:lnTo>
                <a:lnTo>
                  <a:pt x="146" y="82"/>
                </a:lnTo>
                <a:lnTo>
                  <a:pt x="146" y="89"/>
                </a:lnTo>
                <a:lnTo>
                  <a:pt x="147" y="92"/>
                </a:lnTo>
                <a:lnTo>
                  <a:pt x="148" y="94"/>
                </a:lnTo>
                <a:lnTo>
                  <a:pt x="149" y="97"/>
                </a:lnTo>
                <a:lnTo>
                  <a:pt x="150" y="99"/>
                </a:lnTo>
                <a:lnTo>
                  <a:pt x="150" y="101"/>
                </a:lnTo>
                <a:lnTo>
                  <a:pt x="151" y="103"/>
                </a:lnTo>
                <a:lnTo>
                  <a:pt x="151" y="105"/>
                </a:lnTo>
                <a:lnTo>
                  <a:pt x="151" y="107"/>
                </a:lnTo>
                <a:lnTo>
                  <a:pt x="152" y="113"/>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47" name="SMARTPenAnnotation401"/>
          <p:cNvSpPr>
            <a:spLocks/>
          </p:cNvSpPr>
          <p:nvPr/>
        </p:nvSpPr>
        <p:spPr bwMode="auto">
          <a:xfrm>
            <a:off x="2536825" y="2955925"/>
            <a:ext cx="125413" cy="144463"/>
          </a:xfrm>
          <a:custGeom>
            <a:avLst/>
            <a:gdLst>
              <a:gd name="T0" fmla="*/ 3175 w 79"/>
              <a:gd name="T1" fmla="*/ 61913 h 91"/>
              <a:gd name="T2" fmla="*/ 6350 w 79"/>
              <a:gd name="T3" fmla="*/ 60325 h 91"/>
              <a:gd name="T4" fmla="*/ 7938 w 79"/>
              <a:gd name="T5" fmla="*/ 55563 h 91"/>
              <a:gd name="T6" fmla="*/ 12700 w 79"/>
              <a:gd name="T7" fmla="*/ 53975 h 91"/>
              <a:gd name="T8" fmla="*/ 20638 w 79"/>
              <a:gd name="T9" fmla="*/ 53975 h 91"/>
              <a:gd name="T10" fmla="*/ 41275 w 79"/>
              <a:gd name="T11" fmla="*/ 53975 h 91"/>
              <a:gd name="T12" fmla="*/ 55563 w 79"/>
              <a:gd name="T13" fmla="*/ 52388 h 91"/>
              <a:gd name="T14" fmla="*/ 63500 w 79"/>
              <a:gd name="T15" fmla="*/ 49213 h 91"/>
              <a:gd name="T16" fmla="*/ 73025 w 79"/>
              <a:gd name="T17" fmla="*/ 46038 h 91"/>
              <a:gd name="T18" fmla="*/ 84138 w 79"/>
              <a:gd name="T19" fmla="*/ 44450 h 91"/>
              <a:gd name="T20" fmla="*/ 95250 w 79"/>
              <a:gd name="T21" fmla="*/ 39688 h 91"/>
              <a:gd name="T22" fmla="*/ 103188 w 79"/>
              <a:gd name="T23" fmla="*/ 38100 h 91"/>
              <a:gd name="T24" fmla="*/ 109538 w 79"/>
              <a:gd name="T25" fmla="*/ 34925 h 91"/>
              <a:gd name="T26" fmla="*/ 112713 w 79"/>
              <a:gd name="T27" fmla="*/ 31750 h 91"/>
              <a:gd name="T28" fmla="*/ 117475 w 79"/>
              <a:gd name="T29" fmla="*/ 28575 h 91"/>
              <a:gd name="T30" fmla="*/ 120650 w 79"/>
              <a:gd name="T31" fmla="*/ 26988 h 91"/>
              <a:gd name="T32" fmla="*/ 123825 w 79"/>
              <a:gd name="T33" fmla="*/ 19050 h 91"/>
              <a:gd name="T34" fmla="*/ 119063 w 79"/>
              <a:gd name="T35" fmla="*/ 12700 h 91"/>
              <a:gd name="T36" fmla="*/ 111125 w 79"/>
              <a:gd name="T37" fmla="*/ 4763 h 91"/>
              <a:gd name="T38" fmla="*/ 106363 w 79"/>
              <a:gd name="T39" fmla="*/ 1588 h 91"/>
              <a:gd name="T40" fmla="*/ 100013 w 79"/>
              <a:gd name="T41" fmla="*/ 1588 h 91"/>
              <a:gd name="T42" fmla="*/ 85725 w 79"/>
              <a:gd name="T43" fmla="*/ 0 h 91"/>
              <a:gd name="T44" fmla="*/ 68263 w 79"/>
              <a:gd name="T45" fmla="*/ 0 h 91"/>
              <a:gd name="T46" fmla="*/ 58738 w 79"/>
              <a:gd name="T47" fmla="*/ 3175 h 91"/>
              <a:gd name="T48" fmla="*/ 49213 w 79"/>
              <a:gd name="T49" fmla="*/ 6350 h 91"/>
              <a:gd name="T50" fmla="*/ 42863 w 79"/>
              <a:gd name="T51" fmla="*/ 7938 h 91"/>
              <a:gd name="T52" fmla="*/ 34925 w 79"/>
              <a:gd name="T53" fmla="*/ 11113 h 91"/>
              <a:gd name="T54" fmla="*/ 28575 w 79"/>
              <a:gd name="T55" fmla="*/ 15875 h 91"/>
              <a:gd name="T56" fmla="*/ 23813 w 79"/>
              <a:gd name="T57" fmla="*/ 20638 h 91"/>
              <a:gd name="T58" fmla="*/ 14288 w 79"/>
              <a:gd name="T59" fmla="*/ 30163 h 91"/>
              <a:gd name="T60" fmla="*/ 11113 w 79"/>
              <a:gd name="T61" fmla="*/ 38100 h 91"/>
              <a:gd name="T62" fmla="*/ 9525 w 79"/>
              <a:gd name="T63" fmla="*/ 47625 h 91"/>
              <a:gd name="T64" fmla="*/ 7938 w 79"/>
              <a:gd name="T65" fmla="*/ 55563 h 91"/>
              <a:gd name="T66" fmla="*/ 7938 w 79"/>
              <a:gd name="T67" fmla="*/ 69850 h 91"/>
              <a:gd name="T68" fmla="*/ 11113 w 79"/>
              <a:gd name="T69" fmla="*/ 77788 h 91"/>
              <a:gd name="T70" fmla="*/ 15875 w 79"/>
              <a:gd name="T71" fmla="*/ 85725 h 91"/>
              <a:gd name="T72" fmla="*/ 20638 w 79"/>
              <a:gd name="T73" fmla="*/ 92075 h 91"/>
              <a:gd name="T74" fmla="*/ 26988 w 79"/>
              <a:gd name="T75" fmla="*/ 100013 h 91"/>
              <a:gd name="T76" fmla="*/ 31750 w 79"/>
              <a:gd name="T77" fmla="*/ 109538 h 91"/>
              <a:gd name="T78" fmla="*/ 38100 w 79"/>
              <a:gd name="T79" fmla="*/ 117475 h 91"/>
              <a:gd name="T80" fmla="*/ 46038 w 79"/>
              <a:gd name="T81" fmla="*/ 122238 h 91"/>
              <a:gd name="T82" fmla="*/ 57150 w 79"/>
              <a:gd name="T83" fmla="*/ 123825 h 91"/>
              <a:gd name="T84" fmla="*/ 68263 w 79"/>
              <a:gd name="T85" fmla="*/ 128588 h 91"/>
              <a:gd name="T86" fmla="*/ 79375 w 79"/>
              <a:gd name="T87" fmla="*/ 131763 h 91"/>
              <a:gd name="T88" fmla="*/ 92075 w 79"/>
              <a:gd name="T89" fmla="*/ 133350 h 91"/>
              <a:gd name="T90" fmla="*/ 115888 w 79"/>
              <a:gd name="T91" fmla="*/ 142875 h 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79"/>
              <a:gd name="T139" fmla="*/ 0 h 91"/>
              <a:gd name="T140" fmla="*/ 79 w 79"/>
              <a:gd name="T141" fmla="*/ 91 h 9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79" h="91">
                <a:moveTo>
                  <a:pt x="0" y="39"/>
                </a:moveTo>
                <a:lnTo>
                  <a:pt x="2" y="39"/>
                </a:lnTo>
                <a:lnTo>
                  <a:pt x="3" y="39"/>
                </a:lnTo>
                <a:lnTo>
                  <a:pt x="4" y="38"/>
                </a:lnTo>
                <a:lnTo>
                  <a:pt x="4" y="36"/>
                </a:lnTo>
                <a:lnTo>
                  <a:pt x="5" y="35"/>
                </a:lnTo>
                <a:lnTo>
                  <a:pt x="6" y="35"/>
                </a:lnTo>
                <a:lnTo>
                  <a:pt x="8" y="34"/>
                </a:lnTo>
                <a:lnTo>
                  <a:pt x="10" y="34"/>
                </a:lnTo>
                <a:lnTo>
                  <a:pt x="13" y="34"/>
                </a:lnTo>
                <a:lnTo>
                  <a:pt x="19" y="34"/>
                </a:lnTo>
                <a:lnTo>
                  <a:pt x="26" y="34"/>
                </a:lnTo>
                <a:lnTo>
                  <a:pt x="32" y="34"/>
                </a:lnTo>
                <a:lnTo>
                  <a:pt x="35" y="33"/>
                </a:lnTo>
                <a:lnTo>
                  <a:pt x="38" y="32"/>
                </a:lnTo>
                <a:lnTo>
                  <a:pt x="40" y="31"/>
                </a:lnTo>
                <a:lnTo>
                  <a:pt x="43" y="30"/>
                </a:lnTo>
                <a:lnTo>
                  <a:pt x="46" y="29"/>
                </a:lnTo>
                <a:lnTo>
                  <a:pt x="49" y="29"/>
                </a:lnTo>
                <a:lnTo>
                  <a:pt x="53" y="28"/>
                </a:lnTo>
                <a:lnTo>
                  <a:pt x="56" y="27"/>
                </a:lnTo>
                <a:lnTo>
                  <a:pt x="60" y="25"/>
                </a:lnTo>
                <a:lnTo>
                  <a:pt x="63" y="24"/>
                </a:lnTo>
                <a:lnTo>
                  <a:pt x="65" y="24"/>
                </a:lnTo>
                <a:lnTo>
                  <a:pt x="68" y="23"/>
                </a:lnTo>
                <a:lnTo>
                  <a:pt x="69" y="22"/>
                </a:lnTo>
                <a:lnTo>
                  <a:pt x="70" y="21"/>
                </a:lnTo>
                <a:lnTo>
                  <a:pt x="71" y="20"/>
                </a:lnTo>
                <a:lnTo>
                  <a:pt x="72" y="19"/>
                </a:lnTo>
                <a:lnTo>
                  <a:pt x="74" y="18"/>
                </a:lnTo>
                <a:lnTo>
                  <a:pt x="75" y="18"/>
                </a:lnTo>
                <a:lnTo>
                  <a:pt x="76" y="17"/>
                </a:lnTo>
                <a:lnTo>
                  <a:pt x="77" y="15"/>
                </a:lnTo>
                <a:lnTo>
                  <a:pt x="78" y="12"/>
                </a:lnTo>
                <a:lnTo>
                  <a:pt x="76" y="10"/>
                </a:lnTo>
                <a:lnTo>
                  <a:pt x="75" y="8"/>
                </a:lnTo>
                <a:lnTo>
                  <a:pt x="72" y="5"/>
                </a:lnTo>
                <a:lnTo>
                  <a:pt x="70" y="3"/>
                </a:lnTo>
                <a:lnTo>
                  <a:pt x="69" y="2"/>
                </a:lnTo>
                <a:lnTo>
                  <a:pt x="67" y="1"/>
                </a:lnTo>
                <a:lnTo>
                  <a:pt x="65" y="1"/>
                </a:lnTo>
                <a:lnTo>
                  <a:pt x="63" y="1"/>
                </a:lnTo>
                <a:lnTo>
                  <a:pt x="60" y="0"/>
                </a:lnTo>
                <a:lnTo>
                  <a:pt x="54" y="0"/>
                </a:lnTo>
                <a:lnTo>
                  <a:pt x="47" y="0"/>
                </a:lnTo>
                <a:lnTo>
                  <a:pt x="43" y="0"/>
                </a:lnTo>
                <a:lnTo>
                  <a:pt x="40" y="1"/>
                </a:lnTo>
                <a:lnTo>
                  <a:pt x="37" y="2"/>
                </a:lnTo>
                <a:lnTo>
                  <a:pt x="34" y="3"/>
                </a:lnTo>
                <a:lnTo>
                  <a:pt x="31" y="4"/>
                </a:lnTo>
                <a:lnTo>
                  <a:pt x="29" y="4"/>
                </a:lnTo>
                <a:lnTo>
                  <a:pt x="27" y="5"/>
                </a:lnTo>
                <a:lnTo>
                  <a:pt x="24" y="6"/>
                </a:lnTo>
                <a:lnTo>
                  <a:pt x="22" y="7"/>
                </a:lnTo>
                <a:lnTo>
                  <a:pt x="20" y="8"/>
                </a:lnTo>
                <a:lnTo>
                  <a:pt x="18" y="10"/>
                </a:lnTo>
                <a:lnTo>
                  <a:pt x="16" y="12"/>
                </a:lnTo>
                <a:lnTo>
                  <a:pt x="15" y="13"/>
                </a:lnTo>
                <a:lnTo>
                  <a:pt x="11" y="17"/>
                </a:lnTo>
                <a:lnTo>
                  <a:pt x="9" y="19"/>
                </a:lnTo>
                <a:lnTo>
                  <a:pt x="8" y="21"/>
                </a:lnTo>
                <a:lnTo>
                  <a:pt x="7" y="24"/>
                </a:lnTo>
                <a:lnTo>
                  <a:pt x="6" y="27"/>
                </a:lnTo>
                <a:lnTo>
                  <a:pt x="6" y="30"/>
                </a:lnTo>
                <a:lnTo>
                  <a:pt x="6" y="32"/>
                </a:lnTo>
                <a:lnTo>
                  <a:pt x="5" y="35"/>
                </a:lnTo>
                <a:lnTo>
                  <a:pt x="5" y="37"/>
                </a:lnTo>
                <a:lnTo>
                  <a:pt x="5" y="44"/>
                </a:lnTo>
                <a:lnTo>
                  <a:pt x="6" y="47"/>
                </a:lnTo>
                <a:lnTo>
                  <a:pt x="7" y="49"/>
                </a:lnTo>
                <a:lnTo>
                  <a:pt x="8" y="52"/>
                </a:lnTo>
                <a:lnTo>
                  <a:pt x="10" y="54"/>
                </a:lnTo>
                <a:lnTo>
                  <a:pt x="11" y="56"/>
                </a:lnTo>
                <a:lnTo>
                  <a:pt x="13" y="58"/>
                </a:lnTo>
                <a:lnTo>
                  <a:pt x="15" y="60"/>
                </a:lnTo>
                <a:lnTo>
                  <a:pt x="17" y="63"/>
                </a:lnTo>
                <a:lnTo>
                  <a:pt x="18" y="67"/>
                </a:lnTo>
                <a:lnTo>
                  <a:pt x="20" y="69"/>
                </a:lnTo>
                <a:lnTo>
                  <a:pt x="22" y="72"/>
                </a:lnTo>
                <a:lnTo>
                  <a:pt x="24" y="74"/>
                </a:lnTo>
                <a:lnTo>
                  <a:pt x="26" y="76"/>
                </a:lnTo>
                <a:lnTo>
                  <a:pt x="29" y="77"/>
                </a:lnTo>
                <a:lnTo>
                  <a:pt x="32" y="77"/>
                </a:lnTo>
                <a:lnTo>
                  <a:pt x="36" y="78"/>
                </a:lnTo>
                <a:lnTo>
                  <a:pt x="39" y="80"/>
                </a:lnTo>
                <a:lnTo>
                  <a:pt x="43" y="81"/>
                </a:lnTo>
                <a:lnTo>
                  <a:pt x="47" y="82"/>
                </a:lnTo>
                <a:lnTo>
                  <a:pt x="50" y="83"/>
                </a:lnTo>
                <a:lnTo>
                  <a:pt x="54" y="83"/>
                </a:lnTo>
                <a:lnTo>
                  <a:pt x="58" y="84"/>
                </a:lnTo>
                <a:lnTo>
                  <a:pt x="61" y="86"/>
                </a:lnTo>
                <a:lnTo>
                  <a:pt x="73" y="9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48" name="SMARTPenAnnotation402"/>
          <p:cNvSpPr>
            <a:spLocks/>
          </p:cNvSpPr>
          <p:nvPr/>
        </p:nvSpPr>
        <p:spPr bwMode="auto">
          <a:xfrm>
            <a:off x="2679700" y="2951163"/>
            <a:ext cx="134938" cy="149225"/>
          </a:xfrm>
          <a:custGeom>
            <a:avLst/>
            <a:gdLst>
              <a:gd name="T0" fmla="*/ 104775 w 85"/>
              <a:gd name="T1" fmla="*/ 42862 h 94"/>
              <a:gd name="T2" fmla="*/ 106363 w 85"/>
              <a:gd name="T3" fmla="*/ 36513 h 94"/>
              <a:gd name="T4" fmla="*/ 106363 w 85"/>
              <a:gd name="T5" fmla="*/ 28575 h 94"/>
              <a:gd name="T6" fmla="*/ 104775 w 85"/>
              <a:gd name="T7" fmla="*/ 7938 h 94"/>
              <a:gd name="T8" fmla="*/ 101600 w 85"/>
              <a:gd name="T9" fmla="*/ 6350 h 94"/>
              <a:gd name="T10" fmla="*/ 96838 w 85"/>
              <a:gd name="T11" fmla="*/ 3175 h 94"/>
              <a:gd name="T12" fmla="*/ 90488 w 85"/>
              <a:gd name="T13" fmla="*/ 0 h 94"/>
              <a:gd name="T14" fmla="*/ 85725 w 85"/>
              <a:gd name="T15" fmla="*/ 1588 h 94"/>
              <a:gd name="T16" fmla="*/ 79375 w 85"/>
              <a:gd name="T17" fmla="*/ 3175 h 94"/>
              <a:gd name="T18" fmla="*/ 73025 w 85"/>
              <a:gd name="T19" fmla="*/ 4762 h 94"/>
              <a:gd name="T20" fmla="*/ 68263 w 85"/>
              <a:gd name="T21" fmla="*/ 9525 h 94"/>
              <a:gd name="T22" fmla="*/ 58738 w 85"/>
              <a:gd name="T23" fmla="*/ 14288 h 94"/>
              <a:gd name="T24" fmla="*/ 49213 w 85"/>
              <a:gd name="T25" fmla="*/ 19050 h 94"/>
              <a:gd name="T26" fmla="*/ 42863 w 85"/>
              <a:gd name="T27" fmla="*/ 25400 h 94"/>
              <a:gd name="T28" fmla="*/ 34925 w 85"/>
              <a:gd name="T29" fmla="*/ 33338 h 94"/>
              <a:gd name="T30" fmla="*/ 28575 w 85"/>
              <a:gd name="T31" fmla="*/ 44450 h 94"/>
              <a:gd name="T32" fmla="*/ 20638 w 85"/>
              <a:gd name="T33" fmla="*/ 60325 h 94"/>
              <a:gd name="T34" fmla="*/ 14288 w 85"/>
              <a:gd name="T35" fmla="*/ 68263 h 94"/>
              <a:gd name="T36" fmla="*/ 7938 w 85"/>
              <a:gd name="T37" fmla="*/ 77787 h 94"/>
              <a:gd name="T38" fmla="*/ 3175 w 85"/>
              <a:gd name="T39" fmla="*/ 88900 h 94"/>
              <a:gd name="T40" fmla="*/ 1588 w 85"/>
              <a:gd name="T41" fmla="*/ 100012 h 94"/>
              <a:gd name="T42" fmla="*/ 0 w 85"/>
              <a:gd name="T43" fmla="*/ 111125 h 94"/>
              <a:gd name="T44" fmla="*/ 0 w 85"/>
              <a:gd name="T45" fmla="*/ 122238 h 94"/>
              <a:gd name="T46" fmla="*/ 4763 w 85"/>
              <a:gd name="T47" fmla="*/ 130175 h 94"/>
              <a:gd name="T48" fmla="*/ 9525 w 85"/>
              <a:gd name="T49" fmla="*/ 134938 h 94"/>
              <a:gd name="T50" fmla="*/ 14288 w 85"/>
              <a:gd name="T51" fmla="*/ 138113 h 94"/>
              <a:gd name="T52" fmla="*/ 20638 w 85"/>
              <a:gd name="T53" fmla="*/ 142875 h 94"/>
              <a:gd name="T54" fmla="*/ 25400 w 85"/>
              <a:gd name="T55" fmla="*/ 146050 h 94"/>
              <a:gd name="T56" fmla="*/ 31750 w 85"/>
              <a:gd name="T57" fmla="*/ 146050 h 94"/>
              <a:gd name="T58" fmla="*/ 38100 w 85"/>
              <a:gd name="T59" fmla="*/ 147638 h 94"/>
              <a:gd name="T60" fmla="*/ 46038 w 85"/>
              <a:gd name="T61" fmla="*/ 144463 h 94"/>
              <a:gd name="T62" fmla="*/ 55563 w 85"/>
              <a:gd name="T63" fmla="*/ 139700 h 94"/>
              <a:gd name="T64" fmla="*/ 63500 w 85"/>
              <a:gd name="T65" fmla="*/ 134938 h 94"/>
              <a:gd name="T66" fmla="*/ 69850 w 85"/>
              <a:gd name="T67" fmla="*/ 128588 h 94"/>
              <a:gd name="T68" fmla="*/ 76200 w 85"/>
              <a:gd name="T69" fmla="*/ 122238 h 94"/>
              <a:gd name="T70" fmla="*/ 82550 w 85"/>
              <a:gd name="T71" fmla="*/ 112713 h 94"/>
              <a:gd name="T72" fmla="*/ 85725 w 85"/>
              <a:gd name="T73" fmla="*/ 104775 h 94"/>
              <a:gd name="T74" fmla="*/ 88900 w 85"/>
              <a:gd name="T75" fmla="*/ 96837 h 94"/>
              <a:gd name="T76" fmla="*/ 92075 w 85"/>
              <a:gd name="T77" fmla="*/ 85725 h 94"/>
              <a:gd name="T78" fmla="*/ 95250 w 85"/>
              <a:gd name="T79" fmla="*/ 74613 h 94"/>
              <a:gd name="T80" fmla="*/ 96838 w 85"/>
              <a:gd name="T81" fmla="*/ 65088 h 94"/>
              <a:gd name="T82" fmla="*/ 96838 w 85"/>
              <a:gd name="T83" fmla="*/ 57150 h 94"/>
              <a:gd name="T84" fmla="*/ 96838 w 85"/>
              <a:gd name="T85" fmla="*/ 46037 h 94"/>
              <a:gd name="T86" fmla="*/ 95250 w 85"/>
              <a:gd name="T87" fmla="*/ 41275 h 94"/>
              <a:gd name="T88" fmla="*/ 90488 w 85"/>
              <a:gd name="T89" fmla="*/ 34925 h 94"/>
              <a:gd name="T90" fmla="*/ 88900 w 85"/>
              <a:gd name="T91" fmla="*/ 22225 h 94"/>
              <a:gd name="T92" fmla="*/ 84138 w 85"/>
              <a:gd name="T93" fmla="*/ 22225 h 94"/>
              <a:gd name="T94" fmla="*/ 80963 w 85"/>
              <a:gd name="T95" fmla="*/ 25400 h 94"/>
              <a:gd name="T96" fmla="*/ 80963 w 85"/>
              <a:gd name="T97" fmla="*/ 30163 h 94"/>
              <a:gd name="T98" fmla="*/ 79375 w 85"/>
              <a:gd name="T99" fmla="*/ 39687 h 94"/>
              <a:gd name="T100" fmla="*/ 82550 w 85"/>
              <a:gd name="T101" fmla="*/ 47625 h 94"/>
              <a:gd name="T102" fmla="*/ 85725 w 85"/>
              <a:gd name="T103" fmla="*/ 55563 h 94"/>
              <a:gd name="T104" fmla="*/ 87313 w 85"/>
              <a:gd name="T105" fmla="*/ 65088 h 94"/>
              <a:gd name="T106" fmla="*/ 90488 w 85"/>
              <a:gd name="T107" fmla="*/ 74613 h 94"/>
              <a:gd name="T108" fmla="*/ 93663 w 85"/>
              <a:gd name="T109" fmla="*/ 80962 h 94"/>
              <a:gd name="T110" fmla="*/ 96838 w 85"/>
              <a:gd name="T111" fmla="*/ 87312 h 94"/>
              <a:gd name="T112" fmla="*/ 100013 w 85"/>
              <a:gd name="T113" fmla="*/ 96837 h 94"/>
              <a:gd name="T114" fmla="*/ 104775 w 85"/>
              <a:gd name="T115" fmla="*/ 106363 h 94"/>
              <a:gd name="T116" fmla="*/ 109538 w 85"/>
              <a:gd name="T117" fmla="*/ 112713 h 94"/>
              <a:gd name="T118" fmla="*/ 115888 w 85"/>
              <a:gd name="T119" fmla="*/ 120650 h 94"/>
              <a:gd name="T120" fmla="*/ 131763 w 85"/>
              <a:gd name="T121" fmla="*/ 136525 h 94"/>
              <a:gd name="T122" fmla="*/ 133350 w 85"/>
              <a:gd name="T123" fmla="*/ 142875 h 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5"/>
              <a:gd name="T187" fmla="*/ 0 h 94"/>
              <a:gd name="T188" fmla="*/ 85 w 85"/>
              <a:gd name="T189" fmla="*/ 94 h 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5" h="94">
                <a:moveTo>
                  <a:pt x="61" y="37"/>
                </a:moveTo>
                <a:lnTo>
                  <a:pt x="66" y="27"/>
                </a:lnTo>
                <a:lnTo>
                  <a:pt x="67" y="24"/>
                </a:lnTo>
                <a:lnTo>
                  <a:pt x="67" y="23"/>
                </a:lnTo>
                <a:lnTo>
                  <a:pt x="67" y="21"/>
                </a:lnTo>
                <a:lnTo>
                  <a:pt x="67" y="18"/>
                </a:lnTo>
                <a:lnTo>
                  <a:pt x="67" y="7"/>
                </a:lnTo>
                <a:lnTo>
                  <a:pt x="66" y="5"/>
                </a:lnTo>
                <a:lnTo>
                  <a:pt x="65" y="5"/>
                </a:lnTo>
                <a:lnTo>
                  <a:pt x="64" y="4"/>
                </a:lnTo>
                <a:lnTo>
                  <a:pt x="63" y="3"/>
                </a:lnTo>
                <a:lnTo>
                  <a:pt x="61" y="2"/>
                </a:lnTo>
                <a:lnTo>
                  <a:pt x="59" y="0"/>
                </a:lnTo>
                <a:lnTo>
                  <a:pt x="57" y="0"/>
                </a:lnTo>
                <a:lnTo>
                  <a:pt x="56" y="0"/>
                </a:lnTo>
                <a:lnTo>
                  <a:pt x="54" y="1"/>
                </a:lnTo>
                <a:lnTo>
                  <a:pt x="52" y="2"/>
                </a:lnTo>
                <a:lnTo>
                  <a:pt x="50" y="2"/>
                </a:lnTo>
                <a:lnTo>
                  <a:pt x="48" y="2"/>
                </a:lnTo>
                <a:lnTo>
                  <a:pt x="46" y="3"/>
                </a:lnTo>
                <a:lnTo>
                  <a:pt x="44" y="4"/>
                </a:lnTo>
                <a:lnTo>
                  <a:pt x="43" y="6"/>
                </a:lnTo>
                <a:lnTo>
                  <a:pt x="40" y="7"/>
                </a:lnTo>
                <a:lnTo>
                  <a:pt x="37" y="9"/>
                </a:lnTo>
                <a:lnTo>
                  <a:pt x="34" y="11"/>
                </a:lnTo>
                <a:lnTo>
                  <a:pt x="31" y="12"/>
                </a:lnTo>
                <a:lnTo>
                  <a:pt x="29" y="14"/>
                </a:lnTo>
                <a:lnTo>
                  <a:pt x="27" y="16"/>
                </a:lnTo>
                <a:lnTo>
                  <a:pt x="24" y="19"/>
                </a:lnTo>
                <a:lnTo>
                  <a:pt x="22" y="21"/>
                </a:lnTo>
                <a:lnTo>
                  <a:pt x="20" y="25"/>
                </a:lnTo>
                <a:lnTo>
                  <a:pt x="18" y="28"/>
                </a:lnTo>
                <a:lnTo>
                  <a:pt x="15" y="35"/>
                </a:lnTo>
                <a:lnTo>
                  <a:pt x="13" y="38"/>
                </a:lnTo>
                <a:lnTo>
                  <a:pt x="11" y="41"/>
                </a:lnTo>
                <a:lnTo>
                  <a:pt x="9" y="43"/>
                </a:lnTo>
                <a:lnTo>
                  <a:pt x="7" y="46"/>
                </a:lnTo>
                <a:lnTo>
                  <a:pt x="5" y="49"/>
                </a:lnTo>
                <a:lnTo>
                  <a:pt x="3" y="52"/>
                </a:lnTo>
                <a:lnTo>
                  <a:pt x="2" y="56"/>
                </a:lnTo>
                <a:lnTo>
                  <a:pt x="1" y="59"/>
                </a:lnTo>
                <a:lnTo>
                  <a:pt x="1" y="63"/>
                </a:lnTo>
                <a:lnTo>
                  <a:pt x="0" y="67"/>
                </a:lnTo>
                <a:lnTo>
                  <a:pt x="0" y="70"/>
                </a:lnTo>
                <a:lnTo>
                  <a:pt x="0" y="74"/>
                </a:lnTo>
                <a:lnTo>
                  <a:pt x="0" y="77"/>
                </a:lnTo>
                <a:lnTo>
                  <a:pt x="1" y="80"/>
                </a:lnTo>
                <a:lnTo>
                  <a:pt x="3" y="82"/>
                </a:lnTo>
                <a:lnTo>
                  <a:pt x="4" y="84"/>
                </a:lnTo>
                <a:lnTo>
                  <a:pt x="6" y="85"/>
                </a:lnTo>
                <a:lnTo>
                  <a:pt x="7" y="86"/>
                </a:lnTo>
                <a:lnTo>
                  <a:pt x="9" y="87"/>
                </a:lnTo>
                <a:lnTo>
                  <a:pt x="11" y="88"/>
                </a:lnTo>
                <a:lnTo>
                  <a:pt x="13" y="90"/>
                </a:lnTo>
                <a:lnTo>
                  <a:pt x="15" y="91"/>
                </a:lnTo>
                <a:lnTo>
                  <a:pt x="16" y="92"/>
                </a:lnTo>
                <a:lnTo>
                  <a:pt x="18" y="92"/>
                </a:lnTo>
                <a:lnTo>
                  <a:pt x="20" y="92"/>
                </a:lnTo>
                <a:lnTo>
                  <a:pt x="22" y="92"/>
                </a:lnTo>
                <a:lnTo>
                  <a:pt x="24" y="93"/>
                </a:lnTo>
                <a:lnTo>
                  <a:pt x="26" y="92"/>
                </a:lnTo>
                <a:lnTo>
                  <a:pt x="29" y="91"/>
                </a:lnTo>
                <a:lnTo>
                  <a:pt x="32" y="90"/>
                </a:lnTo>
                <a:lnTo>
                  <a:pt x="35" y="88"/>
                </a:lnTo>
                <a:lnTo>
                  <a:pt x="38" y="87"/>
                </a:lnTo>
                <a:lnTo>
                  <a:pt x="40" y="85"/>
                </a:lnTo>
                <a:lnTo>
                  <a:pt x="42" y="83"/>
                </a:lnTo>
                <a:lnTo>
                  <a:pt x="44" y="81"/>
                </a:lnTo>
                <a:lnTo>
                  <a:pt x="46" y="80"/>
                </a:lnTo>
                <a:lnTo>
                  <a:pt x="48" y="77"/>
                </a:lnTo>
                <a:lnTo>
                  <a:pt x="50" y="74"/>
                </a:lnTo>
                <a:lnTo>
                  <a:pt x="52" y="71"/>
                </a:lnTo>
                <a:lnTo>
                  <a:pt x="53" y="68"/>
                </a:lnTo>
                <a:lnTo>
                  <a:pt x="54" y="66"/>
                </a:lnTo>
                <a:lnTo>
                  <a:pt x="55" y="64"/>
                </a:lnTo>
                <a:lnTo>
                  <a:pt x="56" y="61"/>
                </a:lnTo>
                <a:lnTo>
                  <a:pt x="57" y="58"/>
                </a:lnTo>
                <a:lnTo>
                  <a:pt x="58" y="54"/>
                </a:lnTo>
                <a:lnTo>
                  <a:pt x="59" y="51"/>
                </a:lnTo>
                <a:lnTo>
                  <a:pt x="60" y="47"/>
                </a:lnTo>
                <a:lnTo>
                  <a:pt x="60" y="44"/>
                </a:lnTo>
                <a:lnTo>
                  <a:pt x="61" y="41"/>
                </a:lnTo>
                <a:lnTo>
                  <a:pt x="61" y="38"/>
                </a:lnTo>
                <a:lnTo>
                  <a:pt x="61" y="36"/>
                </a:lnTo>
                <a:lnTo>
                  <a:pt x="61" y="31"/>
                </a:lnTo>
                <a:lnTo>
                  <a:pt x="61" y="29"/>
                </a:lnTo>
                <a:lnTo>
                  <a:pt x="61" y="27"/>
                </a:lnTo>
                <a:lnTo>
                  <a:pt x="60" y="26"/>
                </a:lnTo>
                <a:lnTo>
                  <a:pt x="58" y="24"/>
                </a:lnTo>
                <a:lnTo>
                  <a:pt x="57" y="22"/>
                </a:lnTo>
                <a:lnTo>
                  <a:pt x="57" y="20"/>
                </a:lnTo>
                <a:lnTo>
                  <a:pt x="56" y="14"/>
                </a:lnTo>
                <a:lnTo>
                  <a:pt x="54" y="14"/>
                </a:lnTo>
                <a:lnTo>
                  <a:pt x="53" y="14"/>
                </a:lnTo>
                <a:lnTo>
                  <a:pt x="52" y="15"/>
                </a:lnTo>
                <a:lnTo>
                  <a:pt x="51" y="16"/>
                </a:lnTo>
                <a:lnTo>
                  <a:pt x="51" y="17"/>
                </a:lnTo>
                <a:lnTo>
                  <a:pt x="51" y="19"/>
                </a:lnTo>
                <a:lnTo>
                  <a:pt x="50" y="22"/>
                </a:lnTo>
                <a:lnTo>
                  <a:pt x="50" y="25"/>
                </a:lnTo>
                <a:lnTo>
                  <a:pt x="51" y="28"/>
                </a:lnTo>
                <a:lnTo>
                  <a:pt x="52" y="30"/>
                </a:lnTo>
                <a:lnTo>
                  <a:pt x="53" y="32"/>
                </a:lnTo>
                <a:lnTo>
                  <a:pt x="54" y="35"/>
                </a:lnTo>
                <a:lnTo>
                  <a:pt x="55" y="38"/>
                </a:lnTo>
                <a:lnTo>
                  <a:pt x="55" y="41"/>
                </a:lnTo>
                <a:lnTo>
                  <a:pt x="56" y="44"/>
                </a:lnTo>
                <a:lnTo>
                  <a:pt x="57" y="47"/>
                </a:lnTo>
                <a:lnTo>
                  <a:pt x="59" y="49"/>
                </a:lnTo>
                <a:lnTo>
                  <a:pt x="59" y="51"/>
                </a:lnTo>
                <a:lnTo>
                  <a:pt x="60" y="53"/>
                </a:lnTo>
                <a:lnTo>
                  <a:pt x="61" y="55"/>
                </a:lnTo>
                <a:lnTo>
                  <a:pt x="61" y="58"/>
                </a:lnTo>
                <a:lnTo>
                  <a:pt x="63" y="61"/>
                </a:lnTo>
                <a:lnTo>
                  <a:pt x="64" y="64"/>
                </a:lnTo>
                <a:lnTo>
                  <a:pt x="66" y="67"/>
                </a:lnTo>
                <a:lnTo>
                  <a:pt x="67" y="69"/>
                </a:lnTo>
                <a:lnTo>
                  <a:pt x="69" y="71"/>
                </a:lnTo>
                <a:lnTo>
                  <a:pt x="71" y="74"/>
                </a:lnTo>
                <a:lnTo>
                  <a:pt x="73" y="76"/>
                </a:lnTo>
                <a:lnTo>
                  <a:pt x="76" y="80"/>
                </a:lnTo>
                <a:lnTo>
                  <a:pt x="83" y="86"/>
                </a:lnTo>
                <a:lnTo>
                  <a:pt x="83" y="87"/>
                </a:lnTo>
                <a:lnTo>
                  <a:pt x="84" y="90"/>
                </a:lnTo>
                <a:lnTo>
                  <a:pt x="84" y="93"/>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49" name="SMARTPenAnnotation403"/>
          <p:cNvSpPr>
            <a:spLocks/>
          </p:cNvSpPr>
          <p:nvPr/>
        </p:nvSpPr>
        <p:spPr bwMode="auto">
          <a:xfrm>
            <a:off x="2867025" y="2955925"/>
            <a:ext cx="142875" cy="171450"/>
          </a:xfrm>
          <a:custGeom>
            <a:avLst/>
            <a:gdLst>
              <a:gd name="T0" fmla="*/ 3175 w 90"/>
              <a:gd name="T1" fmla="*/ 4763 h 108"/>
              <a:gd name="T2" fmla="*/ 0 w 90"/>
              <a:gd name="T3" fmla="*/ 12700 h 108"/>
              <a:gd name="T4" fmla="*/ 0 w 90"/>
              <a:gd name="T5" fmla="*/ 19050 h 108"/>
              <a:gd name="T6" fmla="*/ 0 w 90"/>
              <a:gd name="T7" fmla="*/ 42863 h 108"/>
              <a:gd name="T8" fmla="*/ 1588 w 90"/>
              <a:gd name="T9" fmla="*/ 53975 h 108"/>
              <a:gd name="T10" fmla="*/ 4762 w 90"/>
              <a:gd name="T11" fmla="*/ 65088 h 108"/>
              <a:gd name="T12" fmla="*/ 6350 w 90"/>
              <a:gd name="T13" fmla="*/ 77788 h 108"/>
              <a:gd name="T14" fmla="*/ 7938 w 90"/>
              <a:gd name="T15" fmla="*/ 88900 h 108"/>
              <a:gd name="T16" fmla="*/ 7938 w 90"/>
              <a:gd name="T17" fmla="*/ 107950 h 108"/>
              <a:gd name="T18" fmla="*/ 11112 w 90"/>
              <a:gd name="T19" fmla="*/ 117475 h 108"/>
              <a:gd name="T20" fmla="*/ 17463 w 90"/>
              <a:gd name="T21" fmla="*/ 134938 h 108"/>
              <a:gd name="T22" fmla="*/ 15875 w 90"/>
              <a:gd name="T23" fmla="*/ 141288 h 108"/>
              <a:gd name="T24" fmla="*/ 7938 w 90"/>
              <a:gd name="T25" fmla="*/ 142875 h 108"/>
              <a:gd name="T26" fmla="*/ 14288 w 90"/>
              <a:gd name="T27" fmla="*/ 130175 h 108"/>
              <a:gd name="T28" fmla="*/ 15875 w 90"/>
              <a:gd name="T29" fmla="*/ 122238 h 108"/>
              <a:gd name="T30" fmla="*/ 17463 w 90"/>
              <a:gd name="T31" fmla="*/ 114300 h 108"/>
              <a:gd name="T32" fmla="*/ 17463 w 90"/>
              <a:gd name="T33" fmla="*/ 79375 h 108"/>
              <a:gd name="T34" fmla="*/ 17463 w 90"/>
              <a:gd name="T35" fmla="*/ 47625 h 108"/>
              <a:gd name="T36" fmla="*/ 22225 w 90"/>
              <a:gd name="T37" fmla="*/ 38100 h 108"/>
              <a:gd name="T38" fmla="*/ 23812 w 90"/>
              <a:gd name="T39" fmla="*/ 28575 h 108"/>
              <a:gd name="T40" fmla="*/ 26988 w 90"/>
              <a:gd name="T41" fmla="*/ 22225 h 108"/>
              <a:gd name="T42" fmla="*/ 30163 w 90"/>
              <a:gd name="T43" fmla="*/ 15875 h 108"/>
              <a:gd name="T44" fmla="*/ 36512 w 90"/>
              <a:gd name="T45" fmla="*/ 9525 h 108"/>
              <a:gd name="T46" fmla="*/ 41275 w 90"/>
              <a:gd name="T47" fmla="*/ 3175 h 108"/>
              <a:gd name="T48" fmla="*/ 47625 w 90"/>
              <a:gd name="T49" fmla="*/ 1588 h 108"/>
              <a:gd name="T50" fmla="*/ 52388 w 90"/>
              <a:gd name="T51" fmla="*/ 0 h 108"/>
              <a:gd name="T52" fmla="*/ 58738 w 90"/>
              <a:gd name="T53" fmla="*/ 0 h 108"/>
              <a:gd name="T54" fmla="*/ 68263 w 90"/>
              <a:gd name="T55" fmla="*/ 1588 h 108"/>
              <a:gd name="T56" fmla="*/ 74612 w 90"/>
              <a:gd name="T57" fmla="*/ 4763 h 108"/>
              <a:gd name="T58" fmla="*/ 79375 w 90"/>
              <a:gd name="T59" fmla="*/ 9525 h 108"/>
              <a:gd name="T60" fmla="*/ 92075 w 90"/>
              <a:gd name="T61" fmla="*/ 20638 h 108"/>
              <a:gd name="T62" fmla="*/ 100012 w 90"/>
              <a:gd name="T63" fmla="*/ 30163 h 108"/>
              <a:gd name="T64" fmla="*/ 107950 w 90"/>
              <a:gd name="T65" fmla="*/ 41275 h 108"/>
              <a:gd name="T66" fmla="*/ 114300 w 90"/>
              <a:gd name="T67" fmla="*/ 53975 h 108"/>
              <a:gd name="T68" fmla="*/ 120650 w 90"/>
              <a:gd name="T69" fmla="*/ 65088 h 108"/>
              <a:gd name="T70" fmla="*/ 122238 w 90"/>
              <a:gd name="T71" fmla="*/ 73025 h 108"/>
              <a:gd name="T72" fmla="*/ 127000 w 90"/>
              <a:gd name="T73" fmla="*/ 82550 h 108"/>
              <a:gd name="T74" fmla="*/ 130175 w 90"/>
              <a:gd name="T75" fmla="*/ 93662 h 108"/>
              <a:gd name="T76" fmla="*/ 131763 w 90"/>
              <a:gd name="T77" fmla="*/ 104775 h 108"/>
              <a:gd name="T78" fmla="*/ 133350 w 90"/>
              <a:gd name="T79" fmla="*/ 115888 h 108"/>
              <a:gd name="T80" fmla="*/ 133350 w 90"/>
              <a:gd name="T81" fmla="*/ 127000 h 108"/>
              <a:gd name="T82" fmla="*/ 138113 w 90"/>
              <a:gd name="T83" fmla="*/ 134938 h 108"/>
              <a:gd name="T84" fmla="*/ 139700 w 90"/>
              <a:gd name="T85" fmla="*/ 141288 h 108"/>
              <a:gd name="T86" fmla="*/ 139700 w 90"/>
              <a:gd name="T87" fmla="*/ 147638 h 108"/>
              <a:gd name="T88" fmla="*/ 136525 w 90"/>
              <a:gd name="T89" fmla="*/ 153988 h 108"/>
              <a:gd name="T90" fmla="*/ 134938 w 90"/>
              <a:gd name="T91" fmla="*/ 160338 h 10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0"/>
              <a:gd name="T139" fmla="*/ 0 h 108"/>
              <a:gd name="T140" fmla="*/ 90 w 90"/>
              <a:gd name="T141" fmla="*/ 108 h 10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0" h="108">
                <a:moveTo>
                  <a:pt x="5" y="0"/>
                </a:moveTo>
                <a:lnTo>
                  <a:pt x="2" y="3"/>
                </a:lnTo>
                <a:lnTo>
                  <a:pt x="1" y="4"/>
                </a:lnTo>
                <a:lnTo>
                  <a:pt x="0" y="8"/>
                </a:lnTo>
                <a:lnTo>
                  <a:pt x="0" y="10"/>
                </a:lnTo>
                <a:lnTo>
                  <a:pt x="0" y="12"/>
                </a:lnTo>
                <a:lnTo>
                  <a:pt x="0" y="17"/>
                </a:lnTo>
                <a:lnTo>
                  <a:pt x="0" y="27"/>
                </a:lnTo>
                <a:lnTo>
                  <a:pt x="0" y="30"/>
                </a:lnTo>
                <a:lnTo>
                  <a:pt x="1" y="34"/>
                </a:lnTo>
                <a:lnTo>
                  <a:pt x="3" y="38"/>
                </a:lnTo>
                <a:lnTo>
                  <a:pt x="3" y="41"/>
                </a:lnTo>
                <a:lnTo>
                  <a:pt x="4" y="45"/>
                </a:lnTo>
                <a:lnTo>
                  <a:pt x="4" y="49"/>
                </a:lnTo>
                <a:lnTo>
                  <a:pt x="5" y="52"/>
                </a:lnTo>
                <a:lnTo>
                  <a:pt x="5" y="56"/>
                </a:lnTo>
                <a:lnTo>
                  <a:pt x="5" y="66"/>
                </a:lnTo>
                <a:lnTo>
                  <a:pt x="5" y="68"/>
                </a:lnTo>
                <a:lnTo>
                  <a:pt x="6" y="71"/>
                </a:lnTo>
                <a:lnTo>
                  <a:pt x="7" y="74"/>
                </a:lnTo>
                <a:lnTo>
                  <a:pt x="10" y="82"/>
                </a:lnTo>
                <a:lnTo>
                  <a:pt x="11" y="85"/>
                </a:lnTo>
                <a:lnTo>
                  <a:pt x="11" y="89"/>
                </a:lnTo>
                <a:lnTo>
                  <a:pt x="10" y="89"/>
                </a:lnTo>
                <a:lnTo>
                  <a:pt x="8" y="90"/>
                </a:lnTo>
                <a:lnTo>
                  <a:pt x="5" y="90"/>
                </a:lnTo>
                <a:lnTo>
                  <a:pt x="8" y="84"/>
                </a:lnTo>
                <a:lnTo>
                  <a:pt x="9" y="82"/>
                </a:lnTo>
                <a:lnTo>
                  <a:pt x="10" y="79"/>
                </a:lnTo>
                <a:lnTo>
                  <a:pt x="10" y="77"/>
                </a:lnTo>
                <a:lnTo>
                  <a:pt x="10" y="75"/>
                </a:lnTo>
                <a:lnTo>
                  <a:pt x="11" y="72"/>
                </a:lnTo>
                <a:lnTo>
                  <a:pt x="11" y="68"/>
                </a:lnTo>
                <a:lnTo>
                  <a:pt x="11" y="50"/>
                </a:lnTo>
                <a:lnTo>
                  <a:pt x="11" y="33"/>
                </a:lnTo>
                <a:lnTo>
                  <a:pt x="11" y="30"/>
                </a:lnTo>
                <a:lnTo>
                  <a:pt x="13" y="27"/>
                </a:lnTo>
                <a:lnTo>
                  <a:pt x="14" y="24"/>
                </a:lnTo>
                <a:lnTo>
                  <a:pt x="15" y="21"/>
                </a:lnTo>
                <a:lnTo>
                  <a:pt x="15" y="18"/>
                </a:lnTo>
                <a:lnTo>
                  <a:pt x="16" y="16"/>
                </a:lnTo>
                <a:lnTo>
                  <a:pt x="17" y="14"/>
                </a:lnTo>
                <a:lnTo>
                  <a:pt x="18" y="12"/>
                </a:lnTo>
                <a:lnTo>
                  <a:pt x="19" y="10"/>
                </a:lnTo>
                <a:lnTo>
                  <a:pt x="21" y="8"/>
                </a:lnTo>
                <a:lnTo>
                  <a:pt x="23" y="6"/>
                </a:lnTo>
                <a:lnTo>
                  <a:pt x="24" y="4"/>
                </a:lnTo>
                <a:lnTo>
                  <a:pt x="26" y="2"/>
                </a:lnTo>
                <a:lnTo>
                  <a:pt x="28" y="2"/>
                </a:lnTo>
                <a:lnTo>
                  <a:pt x="30" y="1"/>
                </a:lnTo>
                <a:lnTo>
                  <a:pt x="32" y="1"/>
                </a:lnTo>
                <a:lnTo>
                  <a:pt x="33" y="0"/>
                </a:lnTo>
                <a:lnTo>
                  <a:pt x="35" y="0"/>
                </a:lnTo>
                <a:lnTo>
                  <a:pt x="37" y="0"/>
                </a:lnTo>
                <a:lnTo>
                  <a:pt x="41" y="0"/>
                </a:lnTo>
                <a:lnTo>
                  <a:pt x="43" y="1"/>
                </a:lnTo>
                <a:lnTo>
                  <a:pt x="45" y="2"/>
                </a:lnTo>
                <a:lnTo>
                  <a:pt x="47" y="3"/>
                </a:lnTo>
                <a:lnTo>
                  <a:pt x="48" y="4"/>
                </a:lnTo>
                <a:lnTo>
                  <a:pt x="50" y="6"/>
                </a:lnTo>
                <a:lnTo>
                  <a:pt x="52" y="8"/>
                </a:lnTo>
                <a:lnTo>
                  <a:pt x="58" y="13"/>
                </a:lnTo>
                <a:lnTo>
                  <a:pt x="61" y="16"/>
                </a:lnTo>
                <a:lnTo>
                  <a:pt x="63" y="19"/>
                </a:lnTo>
                <a:lnTo>
                  <a:pt x="66" y="23"/>
                </a:lnTo>
                <a:lnTo>
                  <a:pt x="68" y="26"/>
                </a:lnTo>
                <a:lnTo>
                  <a:pt x="70" y="30"/>
                </a:lnTo>
                <a:lnTo>
                  <a:pt x="72" y="34"/>
                </a:lnTo>
                <a:lnTo>
                  <a:pt x="74" y="37"/>
                </a:lnTo>
                <a:lnTo>
                  <a:pt x="76" y="41"/>
                </a:lnTo>
                <a:lnTo>
                  <a:pt x="77" y="43"/>
                </a:lnTo>
                <a:lnTo>
                  <a:pt x="77" y="46"/>
                </a:lnTo>
                <a:lnTo>
                  <a:pt x="78" y="49"/>
                </a:lnTo>
                <a:lnTo>
                  <a:pt x="80" y="52"/>
                </a:lnTo>
                <a:lnTo>
                  <a:pt x="81" y="55"/>
                </a:lnTo>
                <a:lnTo>
                  <a:pt x="82" y="59"/>
                </a:lnTo>
                <a:lnTo>
                  <a:pt x="83" y="62"/>
                </a:lnTo>
                <a:lnTo>
                  <a:pt x="83" y="66"/>
                </a:lnTo>
                <a:lnTo>
                  <a:pt x="83" y="69"/>
                </a:lnTo>
                <a:lnTo>
                  <a:pt x="84" y="73"/>
                </a:lnTo>
                <a:lnTo>
                  <a:pt x="84" y="77"/>
                </a:lnTo>
                <a:lnTo>
                  <a:pt x="84" y="80"/>
                </a:lnTo>
                <a:lnTo>
                  <a:pt x="86" y="83"/>
                </a:lnTo>
                <a:lnTo>
                  <a:pt x="87" y="85"/>
                </a:lnTo>
                <a:lnTo>
                  <a:pt x="88" y="87"/>
                </a:lnTo>
                <a:lnTo>
                  <a:pt x="88" y="89"/>
                </a:lnTo>
                <a:lnTo>
                  <a:pt x="89" y="91"/>
                </a:lnTo>
                <a:lnTo>
                  <a:pt x="88" y="93"/>
                </a:lnTo>
                <a:lnTo>
                  <a:pt x="88" y="95"/>
                </a:lnTo>
                <a:lnTo>
                  <a:pt x="86" y="97"/>
                </a:lnTo>
                <a:lnTo>
                  <a:pt x="86" y="99"/>
                </a:lnTo>
                <a:lnTo>
                  <a:pt x="85" y="101"/>
                </a:lnTo>
                <a:lnTo>
                  <a:pt x="84" y="107"/>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50" name="SMARTPenAnnotation404"/>
          <p:cNvSpPr>
            <a:spLocks/>
          </p:cNvSpPr>
          <p:nvPr/>
        </p:nvSpPr>
        <p:spPr bwMode="auto">
          <a:xfrm>
            <a:off x="3357563" y="2921000"/>
            <a:ext cx="144462" cy="214313"/>
          </a:xfrm>
          <a:custGeom>
            <a:avLst/>
            <a:gdLst>
              <a:gd name="T0" fmla="*/ 133350 w 91"/>
              <a:gd name="T1" fmla="*/ 17463 h 135"/>
              <a:gd name="T2" fmla="*/ 128587 w 91"/>
              <a:gd name="T3" fmla="*/ 17463 h 135"/>
              <a:gd name="T4" fmla="*/ 127000 w 91"/>
              <a:gd name="T5" fmla="*/ 14288 h 135"/>
              <a:gd name="T6" fmla="*/ 125412 w 91"/>
              <a:gd name="T7" fmla="*/ 11113 h 135"/>
              <a:gd name="T8" fmla="*/ 120650 w 91"/>
              <a:gd name="T9" fmla="*/ 9525 h 135"/>
              <a:gd name="T10" fmla="*/ 115887 w 91"/>
              <a:gd name="T11" fmla="*/ 6350 h 135"/>
              <a:gd name="T12" fmla="*/ 109537 w 91"/>
              <a:gd name="T13" fmla="*/ 1588 h 135"/>
              <a:gd name="T14" fmla="*/ 104775 w 91"/>
              <a:gd name="T15" fmla="*/ 0 h 135"/>
              <a:gd name="T16" fmla="*/ 98425 w 91"/>
              <a:gd name="T17" fmla="*/ 0 h 135"/>
              <a:gd name="T18" fmla="*/ 90487 w 91"/>
              <a:gd name="T19" fmla="*/ 0 h 135"/>
              <a:gd name="T20" fmla="*/ 80962 w 91"/>
              <a:gd name="T21" fmla="*/ 3175 h 135"/>
              <a:gd name="T22" fmla="*/ 73025 w 91"/>
              <a:gd name="T23" fmla="*/ 6350 h 135"/>
              <a:gd name="T24" fmla="*/ 65087 w 91"/>
              <a:gd name="T25" fmla="*/ 6350 h 135"/>
              <a:gd name="T26" fmla="*/ 55562 w 91"/>
              <a:gd name="T27" fmla="*/ 7938 h 135"/>
              <a:gd name="T28" fmla="*/ 49212 w 91"/>
              <a:gd name="T29" fmla="*/ 11113 h 135"/>
              <a:gd name="T30" fmla="*/ 46037 w 91"/>
              <a:gd name="T31" fmla="*/ 14288 h 135"/>
              <a:gd name="T32" fmla="*/ 41275 w 91"/>
              <a:gd name="T33" fmla="*/ 15875 h 135"/>
              <a:gd name="T34" fmla="*/ 34925 w 91"/>
              <a:gd name="T35" fmla="*/ 19050 h 135"/>
              <a:gd name="T36" fmla="*/ 30162 w 91"/>
              <a:gd name="T37" fmla="*/ 23813 h 135"/>
              <a:gd name="T38" fmla="*/ 28575 w 91"/>
              <a:gd name="T39" fmla="*/ 28575 h 135"/>
              <a:gd name="T40" fmla="*/ 31750 w 91"/>
              <a:gd name="T41" fmla="*/ 38100 h 135"/>
              <a:gd name="T42" fmla="*/ 39687 w 91"/>
              <a:gd name="T43" fmla="*/ 50800 h 135"/>
              <a:gd name="T44" fmla="*/ 47625 w 91"/>
              <a:gd name="T45" fmla="*/ 60325 h 135"/>
              <a:gd name="T46" fmla="*/ 57150 w 91"/>
              <a:gd name="T47" fmla="*/ 66675 h 135"/>
              <a:gd name="T48" fmla="*/ 65087 w 91"/>
              <a:gd name="T49" fmla="*/ 73025 h 135"/>
              <a:gd name="T50" fmla="*/ 95250 w 91"/>
              <a:gd name="T51" fmla="*/ 103188 h 135"/>
              <a:gd name="T52" fmla="*/ 104775 w 91"/>
              <a:gd name="T53" fmla="*/ 115888 h 135"/>
              <a:gd name="T54" fmla="*/ 112712 w 91"/>
              <a:gd name="T55" fmla="*/ 125413 h 135"/>
              <a:gd name="T56" fmla="*/ 123825 w 91"/>
              <a:gd name="T57" fmla="*/ 134938 h 135"/>
              <a:gd name="T58" fmla="*/ 131762 w 91"/>
              <a:gd name="T59" fmla="*/ 144463 h 135"/>
              <a:gd name="T60" fmla="*/ 138112 w 91"/>
              <a:gd name="T61" fmla="*/ 153988 h 135"/>
              <a:gd name="T62" fmla="*/ 141287 w 91"/>
              <a:gd name="T63" fmla="*/ 161925 h 135"/>
              <a:gd name="T64" fmla="*/ 142875 w 91"/>
              <a:gd name="T65" fmla="*/ 171450 h 135"/>
              <a:gd name="T66" fmla="*/ 142875 w 91"/>
              <a:gd name="T67" fmla="*/ 184150 h 135"/>
              <a:gd name="T68" fmla="*/ 141287 w 91"/>
              <a:gd name="T69" fmla="*/ 192088 h 135"/>
              <a:gd name="T70" fmla="*/ 136525 w 91"/>
              <a:gd name="T71" fmla="*/ 201613 h 135"/>
              <a:gd name="T72" fmla="*/ 130175 w 91"/>
              <a:gd name="T73" fmla="*/ 207963 h 135"/>
              <a:gd name="T74" fmla="*/ 122237 w 91"/>
              <a:gd name="T75" fmla="*/ 211138 h 135"/>
              <a:gd name="T76" fmla="*/ 111125 w 91"/>
              <a:gd name="T77" fmla="*/ 212725 h 135"/>
              <a:gd name="T78" fmla="*/ 100012 w 91"/>
              <a:gd name="T79" fmla="*/ 212725 h 135"/>
              <a:gd name="T80" fmla="*/ 82550 w 91"/>
              <a:gd name="T81" fmla="*/ 212725 h 135"/>
              <a:gd name="T82" fmla="*/ 74612 w 91"/>
              <a:gd name="T83" fmla="*/ 211138 h 135"/>
              <a:gd name="T84" fmla="*/ 65087 w 91"/>
              <a:gd name="T85" fmla="*/ 206375 h 135"/>
              <a:gd name="T86" fmla="*/ 55562 w 91"/>
              <a:gd name="T87" fmla="*/ 206375 h 135"/>
              <a:gd name="T88" fmla="*/ 44450 w 91"/>
              <a:gd name="T89" fmla="*/ 204788 h 135"/>
              <a:gd name="T90" fmla="*/ 33337 w 91"/>
              <a:gd name="T91" fmla="*/ 203200 h 135"/>
              <a:gd name="T92" fmla="*/ 25400 w 91"/>
              <a:gd name="T93" fmla="*/ 200025 h 135"/>
              <a:gd name="T94" fmla="*/ 19050 w 91"/>
              <a:gd name="T95" fmla="*/ 196850 h 135"/>
              <a:gd name="T96" fmla="*/ 12700 w 91"/>
              <a:gd name="T97" fmla="*/ 195263 h 135"/>
              <a:gd name="T98" fmla="*/ 1587 w 91"/>
              <a:gd name="T99" fmla="*/ 187325 h 135"/>
              <a:gd name="T100" fmla="*/ 0 w 91"/>
              <a:gd name="T101" fmla="*/ 180975 h 13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91"/>
              <a:gd name="T154" fmla="*/ 0 h 135"/>
              <a:gd name="T155" fmla="*/ 91 w 91"/>
              <a:gd name="T156" fmla="*/ 135 h 13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91" h="135">
                <a:moveTo>
                  <a:pt x="84" y="16"/>
                </a:moveTo>
                <a:lnTo>
                  <a:pt x="84" y="11"/>
                </a:lnTo>
                <a:lnTo>
                  <a:pt x="81" y="11"/>
                </a:lnTo>
                <a:lnTo>
                  <a:pt x="81" y="10"/>
                </a:lnTo>
                <a:lnTo>
                  <a:pt x="80" y="9"/>
                </a:lnTo>
                <a:lnTo>
                  <a:pt x="80" y="8"/>
                </a:lnTo>
                <a:lnTo>
                  <a:pt x="79" y="7"/>
                </a:lnTo>
                <a:lnTo>
                  <a:pt x="77" y="6"/>
                </a:lnTo>
                <a:lnTo>
                  <a:pt x="76" y="6"/>
                </a:lnTo>
                <a:lnTo>
                  <a:pt x="74" y="5"/>
                </a:lnTo>
                <a:lnTo>
                  <a:pt x="73" y="4"/>
                </a:lnTo>
                <a:lnTo>
                  <a:pt x="71" y="2"/>
                </a:lnTo>
                <a:lnTo>
                  <a:pt x="69" y="1"/>
                </a:lnTo>
                <a:lnTo>
                  <a:pt x="67" y="1"/>
                </a:lnTo>
                <a:lnTo>
                  <a:pt x="66" y="0"/>
                </a:lnTo>
                <a:lnTo>
                  <a:pt x="64" y="0"/>
                </a:lnTo>
                <a:lnTo>
                  <a:pt x="62" y="0"/>
                </a:lnTo>
                <a:lnTo>
                  <a:pt x="60" y="0"/>
                </a:lnTo>
                <a:lnTo>
                  <a:pt x="57" y="0"/>
                </a:lnTo>
                <a:lnTo>
                  <a:pt x="55" y="1"/>
                </a:lnTo>
                <a:lnTo>
                  <a:pt x="51" y="2"/>
                </a:lnTo>
                <a:lnTo>
                  <a:pt x="49" y="3"/>
                </a:lnTo>
                <a:lnTo>
                  <a:pt x="46" y="4"/>
                </a:lnTo>
                <a:lnTo>
                  <a:pt x="44" y="4"/>
                </a:lnTo>
                <a:lnTo>
                  <a:pt x="41" y="4"/>
                </a:lnTo>
                <a:lnTo>
                  <a:pt x="38" y="5"/>
                </a:lnTo>
                <a:lnTo>
                  <a:pt x="35" y="5"/>
                </a:lnTo>
                <a:lnTo>
                  <a:pt x="33" y="5"/>
                </a:lnTo>
                <a:lnTo>
                  <a:pt x="31" y="7"/>
                </a:lnTo>
                <a:lnTo>
                  <a:pt x="30" y="8"/>
                </a:lnTo>
                <a:lnTo>
                  <a:pt x="29" y="9"/>
                </a:lnTo>
                <a:lnTo>
                  <a:pt x="27" y="9"/>
                </a:lnTo>
                <a:lnTo>
                  <a:pt x="26" y="10"/>
                </a:lnTo>
                <a:lnTo>
                  <a:pt x="24" y="11"/>
                </a:lnTo>
                <a:lnTo>
                  <a:pt x="22" y="12"/>
                </a:lnTo>
                <a:lnTo>
                  <a:pt x="20" y="13"/>
                </a:lnTo>
                <a:lnTo>
                  <a:pt x="19" y="15"/>
                </a:lnTo>
                <a:lnTo>
                  <a:pt x="18" y="17"/>
                </a:lnTo>
                <a:lnTo>
                  <a:pt x="18" y="18"/>
                </a:lnTo>
                <a:lnTo>
                  <a:pt x="18" y="20"/>
                </a:lnTo>
                <a:lnTo>
                  <a:pt x="20" y="24"/>
                </a:lnTo>
                <a:lnTo>
                  <a:pt x="22" y="26"/>
                </a:lnTo>
                <a:lnTo>
                  <a:pt x="25" y="32"/>
                </a:lnTo>
                <a:lnTo>
                  <a:pt x="27" y="35"/>
                </a:lnTo>
                <a:lnTo>
                  <a:pt x="30" y="38"/>
                </a:lnTo>
                <a:lnTo>
                  <a:pt x="33" y="40"/>
                </a:lnTo>
                <a:lnTo>
                  <a:pt x="36" y="42"/>
                </a:lnTo>
                <a:lnTo>
                  <a:pt x="38" y="44"/>
                </a:lnTo>
                <a:lnTo>
                  <a:pt x="41" y="46"/>
                </a:lnTo>
                <a:lnTo>
                  <a:pt x="46" y="52"/>
                </a:lnTo>
                <a:lnTo>
                  <a:pt x="60" y="65"/>
                </a:lnTo>
                <a:lnTo>
                  <a:pt x="63" y="69"/>
                </a:lnTo>
                <a:lnTo>
                  <a:pt x="66" y="73"/>
                </a:lnTo>
                <a:lnTo>
                  <a:pt x="68" y="76"/>
                </a:lnTo>
                <a:lnTo>
                  <a:pt x="71" y="79"/>
                </a:lnTo>
                <a:lnTo>
                  <a:pt x="74" y="82"/>
                </a:lnTo>
                <a:lnTo>
                  <a:pt x="78" y="85"/>
                </a:lnTo>
                <a:lnTo>
                  <a:pt x="81" y="87"/>
                </a:lnTo>
                <a:lnTo>
                  <a:pt x="83" y="91"/>
                </a:lnTo>
                <a:lnTo>
                  <a:pt x="85" y="94"/>
                </a:lnTo>
                <a:lnTo>
                  <a:pt x="87" y="97"/>
                </a:lnTo>
                <a:lnTo>
                  <a:pt x="88" y="99"/>
                </a:lnTo>
                <a:lnTo>
                  <a:pt x="89" y="102"/>
                </a:lnTo>
                <a:lnTo>
                  <a:pt x="89" y="104"/>
                </a:lnTo>
                <a:lnTo>
                  <a:pt x="90" y="108"/>
                </a:lnTo>
                <a:lnTo>
                  <a:pt x="90" y="112"/>
                </a:lnTo>
                <a:lnTo>
                  <a:pt x="90" y="116"/>
                </a:lnTo>
                <a:lnTo>
                  <a:pt x="90" y="119"/>
                </a:lnTo>
                <a:lnTo>
                  <a:pt x="89" y="121"/>
                </a:lnTo>
                <a:lnTo>
                  <a:pt x="87" y="125"/>
                </a:lnTo>
                <a:lnTo>
                  <a:pt x="86" y="127"/>
                </a:lnTo>
                <a:lnTo>
                  <a:pt x="84" y="129"/>
                </a:lnTo>
                <a:lnTo>
                  <a:pt x="82" y="131"/>
                </a:lnTo>
                <a:lnTo>
                  <a:pt x="80" y="132"/>
                </a:lnTo>
                <a:lnTo>
                  <a:pt x="77" y="133"/>
                </a:lnTo>
                <a:lnTo>
                  <a:pt x="74" y="133"/>
                </a:lnTo>
                <a:lnTo>
                  <a:pt x="70" y="134"/>
                </a:lnTo>
                <a:lnTo>
                  <a:pt x="67" y="134"/>
                </a:lnTo>
                <a:lnTo>
                  <a:pt x="63" y="134"/>
                </a:lnTo>
                <a:lnTo>
                  <a:pt x="56" y="134"/>
                </a:lnTo>
                <a:lnTo>
                  <a:pt x="52" y="134"/>
                </a:lnTo>
                <a:lnTo>
                  <a:pt x="49" y="134"/>
                </a:lnTo>
                <a:lnTo>
                  <a:pt x="47" y="133"/>
                </a:lnTo>
                <a:lnTo>
                  <a:pt x="44" y="131"/>
                </a:lnTo>
                <a:lnTo>
                  <a:pt x="41" y="130"/>
                </a:lnTo>
                <a:lnTo>
                  <a:pt x="38" y="130"/>
                </a:lnTo>
                <a:lnTo>
                  <a:pt x="35" y="130"/>
                </a:lnTo>
                <a:lnTo>
                  <a:pt x="31" y="129"/>
                </a:lnTo>
                <a:lnTo>
                  <a:pt x="28" y="129"/>
                </a:lnTo>
                <a:lnTo>
                  <a:pt x="24" y="129"/>
                </a:lnTo>
                <a:lnTo>
                  <a:pt x="21" y="128"/>
                </a:lnTo>
                <a:lnTo>
                  <a:pt x="18" y="127"/>
                </a:lnTo>
                <a:lnTo>
                  <a:pt x="16" y="126"/>
                </a:lnTo>
                <a:lnTo>
                  <a:pt x="14" y="125"/>
                </a:lnTo>
                <a:lnTo>
                  <a:pt x="12" y="124"/>
                </a:lnTo>
                <a:lnTo>
                  <a:pt x="10" y="124"/>
                </a:lnTo>
                <a:lnTo>
                  <a:pt x="8" y="123"/>
                </a:lnTo>
                <a:lnTo>
                  <a:pt x="6" y="122"/>
                </a:lnTo>
                <a:lnTo>
                  <a:pt x="1" y="118"/>
                </a:lnTo>
                <a:lnTo>
                  <a:pt x="1" y="117"/>
                </a:lnTo>
                <a:lnTo>
                  <a:pt x="0" y="114"/>
                </a:lnTo>
                <a:lnTo>
                  <a:pt x="0" y="11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51" name="SMARTPenAnnotation405"/>
          <p:cNvSpPr>
            <a:spLocks/>
          </p:cNvSpPr>
          <p:nvPr/>
        </p:nvSpPr>
        <p:spPr bwMode="auto">
          <a:xfrm>
            <a:off x="3554413" y="2965450"/>
            <a:ext cx="152400" cy="161925"/>
          </a:xfrm>
          <a:custGeom>
            <a:avLst/>
            <a:gdLst>
              <a:gd name="T0" fmla="*/ 125413 w 96"/>
              <a:gd name="T1" fmla="*/ 22225 h 102"/>
              <a:gd name="T2" fmla="*/ 122238 w 96"/>
              <a:gd name="T3" fmla="*/ 19050 h 102"/>
              <a:gd name="T4" fmla="*/ 117475 w 96"/>
              <a:gd name="T5" fmla="*/ 17463 h 102"/>
              <a:gd name="T6" fmla="*/ 112713 w 96"/>
              <a:gd name="T7" fmla="*/ 12700 h 102"/>
              <a:gd name="T8" fmla="*/ 106363 w 96"/>
              <a:gd name="T9" fmla="*/ 9525 h 102"/>
              <a:gd name="T10" fmla="*/ 100012 w 96"/>
              <a:gd name="T11" fmla="*/ 7938 h 102"/>
              <a:gd name="T12" fmla="*/ 90487 w 96"/>
              <a:gd name="T13" fmla="*/ 3175 h 102"/>
              <a:gd name="T14" fmla="*/ 82550 w 96"/>
              <a:gd name="T15" fmla="*/ 1588 h 102"/>
              <a:gd name="T16" fmla="*/ 74613 w 96"/>
              <a:gd name="T17" fmla="*/ 1588 h 102"/>
              <a:gd name="T18" fmla="*/ 63500 w 96"/>
              <a:gd name="T19" fmla="*/ 4763 h 102"/>
              <a:gd name="T20" fmla="*/ 55563 w 96"/>
              <a:gd name="T21" fmla="*/ 6350 h 102"/>
              <a:gd name="T22" fmla="*/ 47625 w 96"/>
              <a:gd name="T23" fmla="*/ 7938 h 102"/>
              <a:gd name="T24" fmla="*/ 36513 w 96"/>
              <a:gd name="T25" fmla="*/ 12700 h 102"/>
              <a:gd name="T26" fmla="*/ 28575 w 96"/>
              <a:gd name="T27" fmla="*/ 20637 h 102"/>
              <a:gd name="T28" fmla="*/ 20637 w 96"/>
              <a:gd name="T29" fmla="*/ 30163 h 102"/>
              <a:gd name="T30" fmla="*/ 14288 w 96"/>
              <a:gd name="T31" fmla="*/ 41275 h 102"/>
              <a:gd name="T32" fmla="*/ 6350 w 96"/>
              <a:gd name="T33" fmla="*/ 58738 h 102"/>
              <a:gd name="T34" fmla="*/ 1588 w 96"/>
              <a:gd name="T35" fmla="*/ 71438 h 102"/>
              <a:gd name="T36" fmla="*/ 1588 w 96"/>
              <a:gd name="T37" fmla="*/ 82550 h 102"/>
              <a:gd name="T38" fmla="*/ 0 w 96"/>
              <a:gd name="T39" fmla="*/ 100012 h 102"/>
              <a:gd name="T40" fmla="*/ 0 w 96"/>
              <a:gd name="T41" fmla="*/ 112713 h 102"/>
              <a:gd name="T42" fmla="*/ 4763 w 96"/>
              <a:gd name="T43" fmla="*/ 122238 h 102"/>
              <a:gd name="T44" fmla="*/ 9525 w 96"/>
              <a:gd name="T45" fmla="*/ 131763 h 102"/>
              <a:gd name="T46" fmla="*/ 14288 w 96"/>
              <a:gd name="T47" fmla="*/ 136525 h 102"/>
              <a:gd name="T48" fmla="*/ 20637 w 96"/>
              <a:gd name="T49" fmla="*/ 139700 h 102"/>
              <a:gd name="T50" fmla="*/ 26988 w 96"/>
              <a:gd name="T51" fmla="*/ 144463 h 102"/>
              <a:gd name="T52" fmla="*/ 33338 w 96"/>
              <a:gd name="T53" fmla="*/ 147638 h 102"/>
              <a:gd name="T54" fmla="*/ 42862 w 96"/>
              <a:gd name="T55" fmla="*/ 149225 h 102"/>
              <a:gd name="T56" fmla="*/ 50800 w 96"/>
              <a:gd name="T57" fmla="*/ 147638 h 102"/>
              <a:gd name="T58" fmla="*/ 58738 w 96"/>
              <a:gd name="T59" fmla="*/ 144463 h 102"/>
              <a:gd name="T60" fmla="*/ 69850 w 96"/>
              <a:gd name="T61" fmla="*/ 142875 h 102"/>
              <a:gd name="T62" fmla="*/ 77787 w 96"/>
              <a:gd name="T63" fmla="*/ 139700 h 102"/>
              <a:gd name="T64" fmla="*/ 84137 w 96"/>
              <a:gd name="T65" fmla="*/ 134938 h 102"/>
              <a:gd name="T66" fmla="*/ 87312 w 96"/>
              <a:gd name="T67" fmla="*/ 130175 h 102"/>
              <a:gd name="T68" fmla="*/ 90487 w 96"/>
              <a:gd name="T69" fmla="*/ 123825 h 102"/>
              <a:gd name="T70" fmla="*/ 95250 w 96"/>
              <a:gd name="T71" fmla="*/ 117475 h 102"/>
              <a:gd name="T72" fmla="*/ 101600 w 96"/>
              <a:gd name="T73" fmla="*/ 107950 h 102"/>
              <a:gd name="T74" fmla="*/ 104775 w 96"/>
              <a:gd name="T75" fmla="*/ 100012 h 102"/>
              <a:gd name="T76" fmla="*/ 106363 w 96"/>
              <a:gd name="T77" fmla="*/ 92075 h 102"/>
              <a:gd name="T78" fmla="*/ 111125 w 96"/>
              <a:gd name="T79" fmla="*/ 80963 h 102"/>
              <a:gd name="T80" fmla="*/ 114300 w 96"/>
              <a:gd name="T81" fmla="*/ 69850 h 102"/>
              <a:gd name="T82" fmla="*/ 114300 w 96"/>
              <a:gd name="T83" fmla="*/ 58738 h 102"/>
              <a:gd name="T84" fmla="*/ 115888 w 96"/>
              <a:gd name="T85" fmla="*/ 50800 h 102"/>
              <a:gd name="T86" fmla="*/ 112713 w 96"/>
              <a:gd name="T87" fmla="*/ 47625 h 102"/>
              <a:gd name="T88" fmla="*/ 109538 w 96"/>
              <a:gd name="T89" fmla="*/ 44450 h 102"/>
              <a:gd name="T90" fmla="*/ 106363 w 96"/>
              <a:gd name="T91" fmla="*/ 34925 h 102"/>
              <a:gd name="T92" fmla="*/ 107950 w 96"/>
              <a:gd name="T93" fmla="*/ 66675 h 102"/>
              <a:gd name="T94" fmla="*/ 111125 w 96"/>
              <a:gd name="T95" fmla="*/ 77788 h 102"/>
              <a:gd name="T96" fmla="*/ 114300 w 96"/>
              <a:gd name="T97" fmla="*/ 85725 h 102"/>
              <a:gd name="T98" fmla="*/ 115888 w 96"/>
              <a:gd name="T99" fmla="*/ 93662 h 102"/>
              <a:gd name="T100" fmla="*/ 120650 w 96"/>
              <a:gd name="T101" fmla="*/ 104775 h 102"/>
              <a:gd name="T102" fmla="*/ 122238 w 96"/>
              <a:gd name="T103" fmla="*/ 112713 h 102"/>
              <a:gd name="T104" fmla="*/ 125413 w 96"/>
              <a:gd name="T105" fmla="*/ 120650 h 102"/>
              <a:gd name="T106" fmla="*/ 128588 w 96"/>
              <a:gd name="T107" fmla="*/ 131763 h 102"/>
              <a:gd name="T108" fmla="*/ 134938 w 96"/>
              <a:gd name="T109" fmla="*/ 138113 h 102"/>
              <a:gd name="T110" fmla="*/ 138113 w 96"/>
              <a:gd name="T111" fmla="*/ 141288 h 102"/>
              <a:gd name="T112" fmla="*/ 141288 w 96"/>
              <a:gd name="T113" fmla="*/ 146050 h 102"/>
              <a:gd name="T114" fmla="*/ 144463 w 96"/>
              <a:gd name="T115" fmla="*/ 149225 h 102"/>
              <a:gd name="T116" fmla="*/ 147638 w 96"/>
              <a:gd name="T117" fmla="*/ 150813 h 102"/>
              <a:gd name="T118" fmla="*/ 150813 w 96"/>
              <a:gd name="T119" fmla="*/ 160338 h 10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6"/>
              <a:gd name="T181" fmla="*/ 0 h 102"/>
              <a:gd name="T182" fmla="*/ 96 w 96"/>
              <a:gd name="T183" fmla="*/ 102 h 10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6" h="102">
                <a:moveTo>
                  <a:pt x="79" y="28"/>
                </a:moveTo>
                <a:lnTo>
                  <a:pt x="79" y="14"/>
                </a:lnTo>
                <a:lnTo>
                  <a:pt x="78" y="13"/>
                </a:lnTo>
                <a:lnTo>
                  <a:pt x="77" y="12"/>
                </a:lnTo>
                <a:lnTo>
                  <a:pt x="76" y="12"/>
                </a:lnTo>
                <a:lnTo>
                  <a:pt x="74" y="11"/>
                </a:lnTo>
                <a:lnTo>
                  <a:pt x="72" y="10"/>
                </a:lnTo>
                <a:lnTo>
                  <a:pt x="71" y="8"/>
                </a:lnTo>
                <a:lnTo>
                  <a:pt x="69" y="7"/>
                </a:lnTo>
                <a:lnTo>
                  <a:pt x="67" y="6"/>
                </a:lnTo>
                <a:lnTo>
                  <a:pt x="65" y="6"/>
                </a:lnTo>
                <a:lnTo>
                  <a:pt x="63" y="5"/>
                </a:lnTo>
                <a:lnTo>
                  <a:pt x="60" y="4"/>
                </a:lnTo>
                <a:lnTo>
                  <a:pt x="57" y="2"/>
                </a:lnTo>
                <a:lnTo>
                  <a:pt x="54" y="1"/>
                </a:lnTo>
                <a:lnTo>
                  <a:pt x="52" y="1"/>
                </a:lnTo>
                <a:lnTo>
                  <a:pt x="49" y="0"/>
                </a:lnTo>
                <a:lnTo>
                  <a:pt x="47" y="1"/>
                </a:lnTo>
                <a:lnTo>
                  <a:pt x="43" y="2"/>
                </a:lnTo>
                <a:lnTo>
                  <a:pt x="40" y="3"/>
                </a:lnTo>
                <a:lnTo>
                  <a:pt x="37" y="4"/>
                </a:lnTo>
                <a:lnTo>
                  <a:pt x="35" y="4"/>
                </a:lnTo>
                <a:lnTo>
                  <a:pt x="32" y="4"/>
                </a:lnTo>
                <a:lnTo>
                  <a:pt x="30" y="5"/>
                </a:lnTo>
                <a:lnTo>
                  <a:pt x="27" y="6"/>
                </a:lnTo>
                <a:lnTo>
                  <a:pt x="23" y="8"/>
                </a:lnTo>
                <a:lnTo>
                  <a:pt x="20" y="10"/>
                </a:lnTo>
                <a:lnTo>
                  <a:pt x="18" y="13"/>
                </a:lnTo>
                <a:lnTo>
                  <a:pt x="16" y="16"/>
                </a:lnTo>
                <a:lnTo>
                  <a:pt x="13" y="19"/>
                </a:lnTo>
                <a:lnTo>
                  <a:pt x="11" y="23"/>
                </a:lnTo>
                <a:lnTo>
                  <a:pt x="9" y="26"/>
                </a:lnTo>
                <a:lnTo>
                  <a:pt x="5" y="33"/>
                </a:lnTo>
                <a:lnTo>
                  <a:pt x="4" y="37"/>
                </a:lnTo>
                <a:lnTo>
                  <a:pt x="2" y="41"/>
                </a:lnTo>
                <a:lnTo>
                  <a:pt x="1" y="45"/>
                </a:lnTo>
                <a:lnTo>
                  <a:pt x="1" y="48"/>
                </a:lnTo>
                <a:lnTo>
                  <a:pt x="1" y="52"/>
                </a:lnTo>
                <a:lnTo>
                  <a:pt x="0" y="56"/>
                </a:lnTo>
                <a:lnTo>
                  <a:pt x="0" y="63"/>
                </a:lnTo>
                <a:lnTo>
                  <a:pt x="0" y="68"/>
                </a:lnTo>
                <a:lnTo>
                  <a:pt x="0" y="71"/>
                </a:lnTo>
                <a:lnTo>
                  <a:pt x="1" y="74"/>
                </a:lnTo>
                <a:lnTo>
                  <a:pt x="3" y="77"/>
                </a:lnTo>
                <a:lnTo>
                  <a:pt x="4" y="80"/>
                </a:lnTo>
                <a:lnTo>
                  <a:pt x="6" y="83"/>
                </a:lnTo>
                <a:lnTo>
                  <a:pt x="8" y="85"/>
                </a:lnTo>
                <a:lnTo>
                  <a:pt x="9" y="86"/>
                </a:lnTo>
                <a:lnTo>
                  <a:pt x="11" y="87"/>
                </a:lnTo>
                <a:lnTo>
                  <a:pt x="13" y="88"/>
                </a:lnTo>
                <a:lnTo>
                  <a:pt x="15" y="89"/>
                </a:lnTo>
                <a:lnTo>
                  <a:pt x="17" y="91"/>
                </a:lnTo>
                <a:lnTo>
                  <a:pt x="19" y="92"/>
                </a:lnTo>
                <a:lnTo>
                  <a:pt x="21" y="93"/>
                </a:lnTo>
                <a:lnTo>
                  <a:pt x="24" y="94"/>
                </a:lnTo>
                <a:lnTo>
                  <a:pt x="27" y="94"/>
                </a:lnTo>
                <a:lnTo>
                  <a:pt x="30" y="94"/>
                </a:lnTo>
                <a:lnTo>
                  <a:pt x="32" y="93"/>
                </a:lnTo>
                <a:lnTo>
                  <a:pt x="35" y="92"/>
                </a:lnTo>
                <a:lnTo>
                  <a:pt x="37" y="91"/>
                </a:lnTo>
                <a:lnTo>
                  <a:pt x="40" y="91"/>
                </a:lnTo>
                <a:lnTo>
                  <a:pt x="44" y="90"/>
                </a:lnTo>
                <a:lnTo>
                  <a:pt x="47" y="89"/>
                </a:lnTo>
                <a:lnTo>
                  <a:pt x="49" y="88"/>
                </a:lnTo>
                <a:lnTo>
                  <a:pt x="51" y="87"/>
                </a:lnTo>
                <a:lnTo>
                  <a:pt x="53" y="85"/>
                </a:lnTo>
                <a:lnTo>
                  <a:pt x="54" y="83"/>
                </a:lnTo>
                <a:lnTo>
                  <a:pt x="55" y="82"/>
                </a:lnTo>
                <a:lnTo>
                  <a:pt x="56" y="80"/>
                </a:lnTo>
                <a:lnTo>
                  <a:pt x="57" y="78"/>
                </a:lnTo>
                <a:lnTo>
                  <a:pt x="59" y="76"/>
                </a:lnTo>
                <a:lnTo>
                  <a:pt x="60" y="74"/>
                </a:lnTo>
                <a:lnTo>
                  <a:pt x="62" y="71"/>
                </a:lnTo>
                <a:lnTo>
                  <a:pt x="64" y="68"/>
                </a:lnTo>
                <a:lnTo>
                  <a:pt x="65" y="65"/>
                </a:lnTo>
                <a:lnTo>
                  <a:pt x="66" y="63"/>
                </a:lnTo>
                <a:lnTo>
                  <a:pt x="66" y="60"/>
                </a:lnTo>
                <a:lnTo>
                  <a:pt x="67" y="58"/>
                </a:lnTo>
                <a:lnTo>
                  <a:pt x="68" y="54"/>
                </a:lnTo>
                <a:lnTo>
                  <a:pt x="70" y="51"/>
                </a:lnTo>
                <a:lnTo>
                  <a:pt x="71" y="48"/>
                </a:lnTo>
                <a:lnTo>
                  <a:pt x="72" y="44"/>
                </a:lnTo>
                <a:lnTo>
                  <a:pt x="72" y="40"/>
                </a:lnTo>
                <a:lnTo>
                  <a:pt x="72" y="37"/>
                </a:lnTo>
                <a:lnTo>
                  <a:pt x="72" y="35"/>
                </a:lnTo>
                <a:lnTo>
                  <a:pt x="73" y="32"/>
                </a:lnTo>
                <a:lnTo>
                  <a:pt x="72" y="31"/>
                </a:lnTo>
                <a:lnTo>
                  <a:pt x="71" y="30"/>
                </a:lnTo>
                <a:lnTo>
                  <a:pt x="70" y="29"/>
                </a:lnTo>
                <a:lnTo>
                  <a:pt x="69" y="28"/>
                </a:lnTo>
                <a:lnTo>
                  <a:pt x="68" y="27"/>
                </a:lnTo>
                <a:lnTo>
                  <a:pt x="67" y="22"/>
                </a:lnTo>
                <a:lnTo>
                  <a:pt x="67" y="38"/>
                </a:lnTo>
                <a:lnTo>
                  <a:pt x="68" y="42"/>
                </a:lnTo>
                <a:lnTo>
                  <a:pt x="69" y="45"/>
                </a:lnTo>
                <a:lnTo>
                  <a:pt x="70" y="49"/>
                </a:lnTo>
                <a:lnTo>
                  <a:pt x="71" y="52"/>
                </a:lnTo>
                <a:lnTo>
                  <a:pt x="72" y="54"/>
                </a:lnTo>
                <a:lnTo>
                  <a:pt x="72" y="57"/>
                </a:lnTo>
                <a:lnTo>
                  <a:pt x="73" y="59"/>
                </a:lnTo>
                <a:lnTo>
                  <a:pt x="74" y="63"/>
                </a:lnTo>
                <a:lnTo>
                  <a:pt x="76" y="66"/>
                </a:lnTo>
                <a:lnTo>
                  <a:pt x="77" y="69"/>
                </a:lnTo>
                <a:lnTo>
                  <a:pt x="77" y="71"/>
                </a:lnTo>
                <a:lnTo>
                  <a:pt x="78" y="74"/>
                </a:lnTo>
                <a:lnTo>
                  <a:pt x="79" y="76"/>
                </a:lnTo>
                <a:lnTo>
                  <a:pt x="80" y="80"/>
                </a:lnTo>
                <a:lnTo>
                  <a:pt x="81" y="83"/>
                </a:lnTo>
                <a:lnTo>
                  <a:pt x="83" y="85"/>
                </a:lnTo>
                <a:lnTo>
                  <a:pt x="85" y="87"/>
                </a:lnTo>
                <a:lnTo>
                  <a:pt x="86" y="88"/>
                </a:lnTo>
                <a:lnTo>
                  <a:pt x="87" y="89"/>
                </a:lnTo>
                <a:lnTo>
                  <a:pt x="88" y="90"/>
                </a:lnTo>
                <a:lnTo>
                  <a:pt x="89" y="92"/>
                </a:lnTo>
                <a:lnTo>
                  <a:pt x="90" y="93"/>
                </a:lnTo>
                <a:lnTo>
                  <a:pt x="91" y="94"/>
                </a:lnTo>
                <a:lnTo>
                  <a:pt x="92" y="94"/>
                </a:lnTo>
                <a:lnTo>
                  <a:pt x="93" y="95"/>
                </a:lnTo>
                <a:lnTo>
                  <a:pt x="94" y="96"/>
                </a:lnTo>
                <a:lnTo>
                  <a:pt x="95" y="10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52" name="SMARTPenAnnotation406"/>
          <p:cNvSpPr>
            <a:spLocks/>
          </p:cNvSpPr>
          <p:nvPr/>
        </p:nvSpPr>
        <p:spPr bwMode="auto">
          <a:xfrm>
            <a:off x="3768725" y="2965450"/>
            <a:ext cx="223838" cy="188913"/>
          </a:xfrm>
          <a:custGeom>
            <a:avLst/>
            <a:gdLst>
              <a:gd name="T0" fmla="*/ 0 w 141"/>
              <a:gd name="T1" fmla="*/ 131763 h 119"/>
              <a:gd name="T2" fmla="*/ 1588 w 141"/>
              <a:gd name="T3" fmla="*/ 139700 h 119"/>
              <a:gd name="T4" fmla="*/ 6350 w 141"/>
              <a:gd name="T5" fmla="*/ 147638 h 119"/>
              <a:gd name="T6" fmla="*/ 7938 w 141"/>
              <a:gd name="T7" fmla="*/ 160338 h 119"/>
              <a:gd name="T8" fmla="*/ 9525 w 141"/>
              <a:gd name="T9" fmla="*/ 128588 h 119"/>
              <a:gd name="T10" fmla="*/ 12700 w 141"/>
              <a:gd name="T11" fmla="*/ 117475 h 119"/>
              <a:gd name="T12" fmla="*/ 15875 w 141"/>
              <a:gd name="T13" fmla="*/ 103188 h 119"/>
              <a:gd name="T14" fmla="*/ 17463 w 141"/>
              <a:gd name="T15" fmla="*/ 88900 h 119"/>
              <a:gd name="T16" fmla="*/ 22225 w 141"/>
              <a:gd name="T17" fmla="*/ 74613 h 119"/>
              <a:gd name="T18" fmla="*/ 23813 w 141"/>
              <a:gd name="T19" fmla="*/ 61913 h 119"/>
              <a:gd name="T20" fmla="*/ 26988 w 141"/>
              <a:gd name="T21" fmla="*/ 50800 h 119"/>
              <a:gd name="T22" fmla="*/ 30163 w 141"/>
              <a:gd name="T23" fmla="*/ 42863 h 119"/>
              <a:gd name="T24" fmla="*/ 33338 w 141"/>
              <a:gd name="T25" fmla="*/ 36513 h 119"/>
              <a:gd name="T26" fmla="*/ 34925 w 141"/>
              <a:gd name="T27" fmla="*/ 28575 h 119"/>
              <a:gd name="T28" fmla="*/ 39688 w 141"/>
              <a:gd name="T29" fmla="*/ 23813 h 119"/>
              <a:gd name="T30" fmla="*/ 44450 w 141"/>
              <a:gd name="T31" fmla="*/ 17463 h 119"/>
              <a:gd name="T32" fmla="*/ 50800 w 141"/>
              <a:gd name="T33" fmla="*/ 12700 h 119"/>
              <a:gd name="T34" fmla="*/ 61913 w 141"/>
              <a:gd name="T35" fmla="*/ 9525 h 119"/>
              <a:gd name="T36" fmla="*/ 66675 w 141"/>
              <a:gd name="T37" fmla="*/ 9525 h 119"/>
              <a:gd name="T38" fmla="*/ 71438 w 141"/>
              <a:gd name="T39" fmla="*/ 15875 h 119"/>
              <a:gd name="T40" fmla="*/ 77788 w 141"/>
              <a:gd name="T41" fmla="*/ 30163 h 119"/>
              <a:gd name="T42" fmla="*/ 82550 w 141"/>
              <a:gd name="T43" fmla="*/ 36513 h 119"/>
              <a:gd name="T44" fmla="*/ 85725 w 141"/>
              <a:gd name="T45" fmla="*/ 46038 h 119"/>
              <a:gd name="T46" fmla="*/ 87313 w 141"/>
              <a:gd name="T47" fmla="*/ 57150 h 119"/>
              <a:gd name="T48" fmla="*/ 88900 w 141"/>
              <a:gd name="T49" fmla="*/ 68263 h 119"/>
              <a:gd name="T50" fmla="*/ 88900 w 141"/>
              <a:gd name="T51" fmla="*/ 150813 h 119"/>
              <a:gd name="T52" fmla="*/ 90488 w 141"/>
              <a:gd name="T53" fmla="*/ 144463 h 119"/>
              <a:gd name="T54" fmla="*/ 95250 w 141"/>
              <a:gd name="T55" fmla="*/ 134938 h 119"/>
              <a:gd name="T56" fmla="*/ 96838 w 141"/>
              <a:gd name="T57" fmla="*/ 125413 h 119"/>
              <a:gd name="T58" fmla="*/ 96838 w 141"/>
              <a:gd name="T59" fmla="*/ 114300 h 119"/>
              <a:gd name="T60" fmla="*/ 98425 w 141"/>
              <a:gd name="T61" fmla="*/ 103188 h 119"/>
              <a:gd name="T62" fmla="*/ 103188 w 141"/>
              <a:gd name="T63" fmla="*/ 92075 h 119"/>
              <a:gd name="T64" fmla="*/ 104775 w 141"/>
              <a:gd name="T65" fmla="*/ 76200 h 119"/>
              <a:gd name="T66" fmla="*/ 106363 w 141"/>
              <a:gd name="T67" fmla="*/ 61913 h 119"/>
              <a:gd name="T68" fmla="*/ 111125 w 141"/>
              <a:gd name="T69" fmla="*/ 47625 h 119"/>
              <a:gd name="T70" fmla="*/ 115888 w 141"/>
              <a:gd name="T71" fmla="*/ 38100 h 119"/>
              <a:gd name="T72" fmla="*/ 122238 w 141"/>
              <a:gd name="T73" fmla="*/ 30163 h 119"/>
              <a:gd name="T74" fmla="*/ 127000 w 141"/>
              <a:gd name="T75" fmla="*/ 19050 h 119"/>
              <a:gd name="T76" fmla="*/ 133350 w 141"/>
              <a:gd name="T77" fmla="*/ 12700 h 119"/>
              <a:gd name="T78" fmla="*/ 146050 w 141"/>
              <a:gd name="T79" fmla="*/ 4763 h 119"/>
              <a:gd name="T80" fmla="*/ 150813 w 141"/>
              <a:gd name="T81" fmla="*/ 1588 h 119"/>
              <a:gd name="T82" fmla="*/ 163513 w 141"/>
              <a:gd name="T83" fmla="*/ 11113 h 119"/>
              <a:gd name="T84" fmla="*/ 168275 w 141"/>
              <a:gd name="T85" fmla="*/ 20638 h 119"/>
              <a:gd name="T86" fmla="*/ 171450 w 141"/>
              <a:gd name="T87" fmla="*/ 28575 h 119"/>
              <a:gd name="T88" fmla="*/ 180975 w 141"/>
              <a:gd name="T89" fmla="*/ 50800 h 119"/>
              <a:gd name="T90" fmla="*/ 184150 w 141"/>
              <a:gd name="T91" fmla="*/ 61913 h 119"/>
              <a:gd name="T92" fmla="*/ 187325 w 141"/>
              <a:gd name="T93" fmla="*/ 73025 h 119"/>
              <a:gd name="T94" fmla="*/ 192088 w 141"/>
              <a:gd name="T95" fmla="*/ 85725 h 119"/>
              <a:gd name="T96" fmla="*/ 200025 w 141"/>
              <a:gd name="T97" fmla="*/ 103188 h 119"/>
              <a:gd name="T98" fmla="*/ 203200 w 141"/>
              <a:gd name="T99" fmla="*/ 115888 h 119"/>
              <a:gd name="T100" fmla="*/ 204788 w 141"/>
              <a:gd name="T101" fmla="*/ 127000 h 119"/>
              <a:gd name="T102" fmla="*/ 209550 w 141"/>
              <a:gd name="T103" fmla="*/ 134938 h 119"/>
              <a:gd name="T104" fmla="*/ 211138 w 141"/>
              <a:gd name="T105" fmla="*/ 144463 h 119"/>
              <a:gd name="T106" fmla="*/ 214313 w 141"/>
              <a:gd name="T107" fmla="*/ 153988 h 119"/>
              <a:gd name="T108" fmla="*/ 217488 w 141"/>
              <a:gd name="T109" fmla="*/ 161925 h 119"/>
              <a:gd name="T110" fmla="*/ 220663 w 141"/>
              <a:gd name="T111" fmla="*/ 168275 h 119"/>
              <a:gd name="T112" fmla="*/ 222250 w 141"/>
              <a:gd name="T113" fmla="*/ 179388 h 11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1"/>
              <a:gd name="T172" fmla="*/ 0 h 119"/>
              <a:gd name="T173" fmla="*/ 141 w 141"/>
              <a:gd name="T174" fmla="*/ 119 h 11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1" h="119">
                <a:moveTo>
                  <a:pt x="0" y="11"/>
                </a:moveTo>
                <a:lnTo>
                  <a:pt x="0" y="83"/>
                </a:lnTo>
                <a:lnTo>
                  <a:pt x="0" y="86"/>
                </a:lnTo>
                <a:lnTo>
                  <a:pt x="1" y="88"/>
                </a:lnTo>
                <a:lnTo>
                  <a:pt x="3" y="90"/>
                </a:lnTo>
                <a:lnTo>
                  <a:pt x="4" y="93"/>
                </a:lnTo>
                <a:lnTo>
                  <a:pt x="4" y="95"/>
                </a:lnTo>
                <a:lnTo>
                  <a:pt x="5" y="101"/>
                </a:lnTo>
                <a:lnTo>
                  <a:pt x="5" y="85"/>
                </a:lnTo>
                <a:lnTo>
                  <a:pt x="6" y="81"/>
                </a:lnTo>
                <a:lnTo>
                  <a:pt x="7" y="78"/>
                </a:lnTo>
                <a:lnTo>
                  <a:pt x="8" y="74"/>
                </a:lnTo>
                <a:lnTo>
                  <a:pt x="9" y="70"/>
                </a:lnTo>
                <a:lnTo>
                  <a:pt x="10" y="65"/>
                </a:lnTo>
                <a:lnTo>
                  <a:pt x="10" y="60"/>
                </a:lnTo>
                <a:lnTo>
                  <a:pt x="11" y="56"/>
                </a:lnTo>
                <a:lnTo>
                  <a:pt x="12" y="51"/>
                </a:lnTo>
                <a:lnTo>
                  <a:pt x="14" y="47"/>
                </a:lnTo>
                <a:lnTo>
                  <a:pt x="15" y="43"/>
                </a:lnTo>
                <a:lnTo>
                  <a:pt x="15" y="39"/>
                </a:lnTo>
                <a:lnTo>
                  <a:pt x="16" y="35"/>
                </a:lnTo>
                <a:lnTo>
                  <a:pt x="17" y="32"/>
                </a:lnTo>
                <a:lnTo>
                  <a:pt x="18" y="29"/>
                </a:lnTo>
                <a:lnTo>
                  <a:pt x="19" y="27"/>
                </a:lnTo>
                <a:lnTo>
                  <a:pt x="20" y="25"/>
                </a:lnTo>
                <a:lnTo>
                  <a:pt x="21" y="23"/>
                </a:lnTo>
                <a:lnTo>
                  <a:pt x="21" y="20"/>
                </a:lnTo>
                <a:lnTo>
                  <a:pt x="22" y="18"/>
                </a:lnTo>
                <a:lnTo>
                  <a:pt x="24" y="17"/>
                </a:lnTo>
                <a:lnTo>
                  <a:pt x="25" y="15"/>
                </a:lnTo>
                <a:lnTo>
                  <a:pt x="27" y="13"/>
                </a:lnTo>
                <a:lnTo>
                  <a:pt x="28" y="11"/>
                </a:lnTo>
                <a:lnTo>
                  <a:pt x="30" y="9"/>
                </a:lnTo>
                <a:lnTo>
                  <a:pt x="32" y="8"/>
                </a:lnTo>
                <a:lnTo>
                  <a:pt x="35" y="6"/>
                </a:lnTo>
                <a:lnTo>
                  <a:pt x="39" y="6"/>
                </a:lnTo>
                <a:lnTo>
                  <a:pt x="41" y="5"/>
                </a:lnTo>
                <a:lnTo>
                  <a:pt x="42" y="6"/>
                </a:lnTo>
                <a:lnTo>
                  <a:pt x="43" y="7"/>
                </a:lnTo>
                <a:lnTo>
                  <a:pt x="45" y="10"/>
                </a:lnTo>
                <a:lnTo>
                  <a:pt x="47" y="16"/>
                </a:lnTo>
                <a:lnTo>
                  <a:pt x="49" y="19"/>
                </a:lnTo>
                <a:lnTo>
                  <a:pt x="51" y="21"/>
                </a:lnTo>
                <a:lnTo>
                  <a:pt x="52" y="23"/>
                </a:lnTo>
                <a:lnTo>
                  <a:pt x="54" y="26"/>
                </a:lnTo>
                <a:lnTo>
                  <a:pt x="54" y="29"/>
                </a:lnTo>
                <a:lnTo>
                  <a:pt x="55" y="32"/>
                </a:lnTo>
                <a:lnTo>
                  <a:pt x="55" y="36"/>
                </a:lnTo>
                <a:lnTo>
                  <a:pt x="56" y="39"/>
                </a:lnTo>
                <a:lnTo>
                  <a:pt x="56" y="43"/>
                </a:lnTo>
                <a:lnTo>
                  <a:pt x="56" y="50"/>
                </a:lnTo>
                <a:lnTo>
                  <a:pt x="56" y="95"/>
                </a:lnTo>
                <a:lnTo>
                  <a:pt x="56" y="92"/>
                </a:lnTo>
                <a:lnTo>
                  <a:pt x="57" y="91"/>
                </a:lnTo>
                <a:lnTo>
                  <a:pt x="59" y="87"/>
                </a:lnTo>
                <a:lnTo>
                  <a:pt x="60" y="85"/>
                </a:lnTo>
                <a:lnTo>
                  <a:pt x="60" y="82"/>
                </a:lnTo>
                <a:lnTo>
                  <a:pt x="61" y="79"/>
                </a:lnTo>
                <a:lnTo>
                  <a:pt x="61" y="76"/>
                </a:lnTo>
                <a:lnTo>
                  <a:pt x="61" y="72"/>
                </a:lnTo>
                <a:lnTo>
                  <a:pt x="61" y="69"/>
                </a:lnTo>
                <a:lnTo>
                  <a:pt x="62" y="65"/>
                </a:lnTo>
                <a:lnTo>
                  <a:pt x="63" y="61"/>
                </a:lnTo>
                <a:lnTo>
                  <a:pt x="65" y="58"/>
                </a:lnTo>
                <a:lnTo>
                  <a:pt x="65" y="53"/>
                </a:lnTo>
                <a:lnTo>
                  <a:pt x="66" y="48"/>
                </a:lnTo>
                <a:lnTo>
                  <a:pt x="66" y="43"/>
                </a:lnTo>
                <a:lnTo>
                  <a:pt x="67" y="39"/>
                </a:lnTo>
                <a:lnTo>
                  <a:pt x="69" y="34"/>
                </a:lnTo>
                <a:lnTo>
                  <a:pt x="70" y="30"/>
                </a:lnTo>
                <a:lnTo>
                  <a:pt x="72" y="27"/>
                </a:lnTo>
                <a:lnTo>
                  <a:pt x="73" y="24"/>
                </a:lnTo>
                <a:lnTo>
                  <a:pt x="75" y="21"/>
                </a:lnTo>
                <a:lnTo>
                  <a:pt x="77" y="19"/>
                </a:lnTo>
                <a:lnTo>
                  <a:pt x="79" y="15"/>
                </a:lnTo>
                <a:lnTo>
                  <a:pt x="80" y="12"/>
                </a:lnTo>
                <a:lnTo>
                  <a:pt x="82" y="10"/>
                </a:lnTo>
                <a:lnTo>
                  <a:pt x="84" y="8"/>
                </a:lnTo>
                <a:lnTo>
                  <a:pt x="88" y="6"/>
                </a:lnTo>
                <a:lnTo>
                  <a:pt x="92" y="3"/>
                </a:lnTo>
                <a:lnTo>
                  <a:pt x="94" y="0"/>
                </a:lnTo>
                <a:lnTo>
                  <a:pt x="95" y="1"/>
                </a:lnTo>
                <a:lnTo>
                  <a:pt x="100" y="4"/>
                </a:lnTo>
                <a:lnTo>
                  <a:pt x="103" y="7"/>
                </a:lnTo>
                <a:lnTo>
                  <a:pt x="104" y="9"/>
                </a:lnTo>
                <a:lnTo>
                  <a:pt x="106" y="13"/>
                </a:lnTo>
                <a:lnTo>
                  <a:pt x="107" y="15"/>
                </a:lnTo>
                <a:lnTo>
                  <a:pt x="108" y="18"/>
                </a:lnTo>
                <a:lnTo>
                  <a:pt x="111" y="25"/>
                </a:lnTo>
                <a:lnTo>
                  <a:pt x="114" y="32"/>
                </a:lnTo>
                <a:lnTo>
                  <a:pt x="116" y="35"/>
                </a:lnTo>
                <a:lnTo>
                  <a:pt x="116" y="39"/>
                </a:lnTo>
                <a:lnTo>
                  <a:pt x="117" y="43"/>
                </a:lnTo>
                <a:lnTo>
                  <a:pt x="118" y="46"/>
                </a:lnTo>
                <a:lnTo>
                  <a:pt x="119" y="50"/>
                </a:lnTo>
                <a:lnTo>
                  <a:pt x="121" y="54"/>
                </a:lnTo>
                <a:lnTo>
                  <a:pt x="122" y="58"/>
                </a:lnTo>
                <a:lnTo>
                  <a:pt x="126" y="65"/>
                </a:lnTo>
                <a:lnTo>
                  <a:pt x="127" y="69"/>
                </a:lnTo>
                <a:lnTo>
                  <a:pt x="128" y="73"/>
                </a:lnTo>
                <a:lnTo>
                  <a:pt x="128" y="76"/>
                </a:lnTo>
                <a:lnTo>
                  <a:pt x="129" y="80"/>
                </a:lnTo>
                <a:lnTo>
                  <a:pt x="130" y="82"/>
                </a:lnTo>
                <a:lnTo>
                  <a:pt x="132" y="85"/>
                </a:lnTo>
                <a:lnTo>
                  <a:pt x="133" y="88"/>
                </a:lnTo>
                <a:lnTo>
                  <a:pt x="133" y="91"/>
                </a:lnTo>
                <a:lnTo>
                  <a:pt x="134" y="94"/>
                </a:lnTo>
                <a:lnTo>
                  <a:pt x="135" y="97"/>
                </a:lnTo>
                <a:lnTo>
                  <a:pt x="136" y="99"/>
                </a:lnTo>
                <a:lnTo>
                  <a:pt x="137" y="102"/>
                </a:lnTo>
                <a:lnTo>
                  <a:pt x="138" y="104"/>
                </a:lnTo>
                <a:lnTo>
                  <a:pt x="139" y="106"/>
                </a:lnTo>
                <a:lnTo>
                  <a:pt x="140" y="111"/>
                </a:lnTo>
                <a:lnTo>
                  <a:pt x="140" y="113"/>
                </a:lnTo>
                <a:lnTo>
                  <a:pt x="140" y="118"/>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53" name="SMARTPenAnnotation407"/>
          <p:cNvSpPr>
            <a:spLocks/>
          </p:cNvSpPr>
          <p:nvPr/>
        </p:nvSpPr>
        <p:spPr bwMode="auto">
          <a:xfrm>
            <a:off x="4054475" y="2973388"/>
            <a:ext cx="117475" cy="287337"/>
          </a:xfrm>
          <a:custGeom>
            <a:avLst/>
            <a:gdLst>
              <a:gd name="T0" fmla="*/ 7937 w 74"/>
              <a:gd name="T1" fmla="*/ 130175 h 181"/>
              <a:gd name="T2" fmla="*/ 11112 w 74"/>
              <a:gd name="T3" fmla="*/ 144462 h 181"/>
              <a:gd name="T4" fmla="*/ 14288 w 74"/>
              <a:gd name="T5" fmla="*/ 161925 h 181"/>
              <a:gd name="T6" fmla="*/ 15875 w 74"/>
              <a:gd name="T7" fmla="*/ 179387 h 181"/>
              <a:gd name="T8" fmla="*/ 17462 w 74"/>
              <a:gd name="T9" fmla="*/ 201612 h 181"/>
              <a:gd name="T10" fmla="*/ 19050 w 74"/>
              <a:gd name="T11" fmla="*/ 231775 h 181"/>
              <a:gd name="T12" fmla="*/ 22225 w 74"/>
              <a:gd name="T13" fmla="*/ 241300 h 181"/>
              <a:gd name="T14" fmla="*/ 23812 w 74"/>
              <a:gd name="T15" fmla="*/ 250825 h 181"/>
              <a:gd name="T16" fmla="*/ 25400 w 74"/>
              <a:gd name="T17" fmla="*/ 265112 h 181"/>
              <a:gd name="T18" fmla="*/ 26988 w 74"/>
              <a:gd name="T19" fmla="*/ 282575 h 181"/>
              <a:gd name="T20" fmla="*/ 26988 w 74"/>
              <a:gd name="T21" fmla="*/ 244475 h 181"/>
              <a:gd name="T22" fmla="*/ 23812 w 74"/>
              <a:gd name="T23" fmla="*/ 230187 h 181"/>
              <a:gd name="T24" fmla="*/ 20637 w 74"/>
              <a:gd name="T25" fmla="*/ 212725 h 181"/>
              <a:gd name="T26" fmla="*/ 19050 w 74"/>
              <a:gd name="T27" fmla="*/ 196850 h 181"/>
              <a:gd name="T28" fmla="*/ 17462 w 74"/>
              <a:gd name="T29" fmla="*/ 169862 h 181"/>
              <a:gd name="T30" fmla="*/ 15875 w 74"/>
              <a:gd name="T31" fmla="*/ 133350 h 181"/>
              <a:gd name="T32" fmla="*/ 12700 w 74"/>
              <a:gd name="T33" fmla="*/ 115887 h 181"/>
              <a:gd name="T34" fmla="*/ 12700 w 74"/>
              <a:gd name="T35" fmla="*/ 101600 h 181"/>
              <a:gd name="T36" fmla="*/ 15875 w 74"/>
              <a:gd name="T37" fmla="*/ 87312 h 181"/>
              <a:gd name="T38" fmla="*/ 15875 w 74"/>
              <a:gd name="T39" fmla="*/ 74612 h 181"/>
              <a:gd name="T40" fmla="*/ 17462 w 74"/>
              <a:gd name="T41" fmla="*/ 57150 h 181"/>
              <a:gd name="T42" fmla="*/ 20637 w 74"/>
              <a:gd name="T43" fmla="*/ 47625 h 181"/>
              <a:gd name="T44" fmla="*/ 23812 w 74"/>
              <a:gd name="T45" fmla="*/ 39687 h 181"/>
              <a:gd name="T46" fmla="*/ 30162 w 74"/>
              <a:gd name="T47" fmla="*/ 33337 h 181"/>
              <a:gd name="T48" fmla="*/ 33337 w 74"/>
              <a:gd name="T49" fmla="*/ 23812 h 181"/>
              <a:gd name="T50" fmla="*/ 36512 w 74"/>
              <a:gd name="T51" fmla="*/ 20637 h 181"/>
              <a:gd name="T52" fmla="*/ 42862 w 74"/>
              <a:gd name="T53" fmla="*/ 19050 h 181"/>
              <a:gd name="T54" fmla="*/ 52388 w 74"/>
              <a:gd name="T55" fmla="*/ 19050 h 181"/>
              <a:gd name="T56" fmla="*/ 60325 w 74"/>
              <a:gd name="T57" fmla="*/ 20637 h 181"/>
              <a:gd name="T58" fmla="*/ 66675 w 74"/>
              <a:gd name="T59" fmla="*/ 25400 h 181"/>
              <a:gd name="T60" fmla="*/ 73025 w 74"/>
              <a:gd name="T61" fmla="*/ 30162 h 181"/>
              <a:gd name="T62" fmla="*/ 82550 w 74"/>
              <a:gd name="T63" fmla="*/ 36512 h 181"/>
              <a:gd name="T64" fmla="*/ 92075 w 74"/>
              <a:gd name="T65" fmla="*/ 41275 h 181"/>
              <a:gd name="T66" fmla="*/ 100012 w 74"/>
              <a:gd name="T67" fmla="*/ 47625 h 181"/>
              <a:gd name="T68" fmla="*/ 106363 w 74"/>
              <a:gd name="T69" fmla="*/ 57150 h 181"/>
              <a:gd name="T70" fmla="*/ 111125 w 74"/>
              <a:gd name="T71" fmla="*/ 66675 h 181"/>
              <a:gd name="T72" fmla="*/ 114300 w 74"/>
              <a:gd name="T73" fmla="*/ 77787 h 181"/>
              <a:gd name="T74" fmla="*/ 115888 w 74"/>
              <a:gd name="T75" fmla="*/ 90487 h 181"/>
              <a:gd name="T76" fmla="*/ 115888 w 74"/>
              <a:gd name="T77" fmla="*/ 101600 h 181"/>
              <a:gd name="T78" fmla="*/ 111125 w 74"/>
              <a:gd name="T79" fmla="*/ 114300 h 181"/>
              <a:gd name="T80" fmla="*/ 107950 w 74"/>
              <a:gd name="T81" fmla="*/ 127000 h 181"/>
              <a:gd name="T82" fmla="*/ 101600 w 74"/>
              <a:gd name="T83" fmla="*/ 130175 h 181"/>
              <a:gd name="T84" fmla="*/ 93662 w 74"/>
              <a:gd name="T85" fmla="*/ 133350 h 181"/>
              <a:gd name="T86" fmla="*/ 87312 w 74"/>
              <a:gd name="T87" fmla="*/ 138112 h 181"/>
              <a:gd name="T88" fmla="*/ 77787 w 74"/>
              <a:gd name="T89" fmla="*/ 142875 h 181"/>
              <a:gd name="T90" fmla="*/ 66675 w 74"/>
              <a:gd name="T91" fmla="*/ 147637 h 181"/>
              <a:gd name="T92" fmla="*/ 55563 w 74"/>
              <a:gd name="T93" fmla="*/ 150812 h 181"/>
              <a:gd name="T94" fmla="*/ 46037 w 74"/>
              <a:gd name="T95" fmla="*/ 150812 h 181"/>
              <a:gd name="T96" fmla="*/ 38100 w 74"/>
              <a:gd name="T97" fmla="*/ 152400 h 181"/>
              <a:gd name="T98" fmla="*/ 23812 w 74"/>
              <a:gd name="T99" fmla="*/ 150812 h 181"/>
              <a:gd name="T100" fmla="*/ 19050 w 74"/>
              <a:gd name="T101" fmla="*/ 144462 h 181"/>
              <a:gd name="T102" fmla="*/ 9525 w 74"/>
              <a:gd name="T103" fmla="*/ 136525 h 18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74"/>
              <a:gd name="T157" fmla="*/ 0 h 181"/>
              <a:gd name="T158" fmla="*/ 74 w 74"/>
              <a:gd name="T159" fmla="*/ 181 h 18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74" h="181">
                <a:moveTo>
                  <a:pt x="5" y="0"/>
                </a:moveTo>
                <a:lnTo>
                  <a:pt x="5" y="82"/>
                </a:lnTo>
                <a:lnTo>
                  <a:pt x="6" y="86"/>
                </a:lnTo>
                <a:lnTo>
                  <a:pt x="7" y="91"/>
                </a:lnTo>
                <a:lnTo>
                  <a:pt x="8" y="97"/>
                </a:lnTo>
                <a:lnTo>
                  <a:pt x="9" y="102"/>
                </a:lnTo>
                <a:lnTo>
                  <a:pt x="10" y="107"/>
                </a:lnTo>
                <a:lnTo>
                  <a:pt x="10" y="113"/>
                </a:lnTo>
                <a:lnTo>
                  <a:pt x="10" y="118"/>
                </a:lnTo>
                <a:lnTo>
                  <a:pt x="11" y="127"/>
                </a:lnTo>
                <a:lnTo>
                  <a:pt x="11" y="142"/>
                </a:lnTo>
                <a:lnTo>
                  <a:pt x="12" y="146"/>
                </a:lnTo>
                <a:lnTo>
                  <a:pt x="13" y="149"/>
                </a:lnTo>
                <a:lnTo>
                  <a:pt x="14" y="152"/>
                </a:lnTo>
                <a:lnTo>
                  <a:pt x="15" y="155"/>
                </a:lnTo>
                <a:lnTo>
                  <a:pt x="15" y="158"/>
                </a:lnTo>
                <a:lnTo>
                  <a:pt x="16" y="162"/>
                </a:lnTo>
                <a:lnTo>
                  <a:pt x="16" y="167"/>
                </a:lnTo>
                <a:lnTo>
                  <a:pt x="17" y="173"/>
                </a:lnTo>
                <a:lnTo>
                  <a:pt x="17" y="178"/>
                </a:lnTo>
                <a:lnTo>
                  <a:pt x="17" y="180"/>
                </a:lnTo>
                <a:lnTo>
                  <a:pt x="17" y="154"/>
                </a:lnTo>
                <a:lnTo>
                  <a:pt x="16" y="149"/>
                </a:lnTo>
                <a:lnTo>
                  <a:pt x="15" y="145"/>
                </a:lnTo>
                <a:lnTo>
                  <a:pt x="14" y="140"/>
                </a:lnTo>
                <a:lnTo>
                  <a:pt x="13" y="134"/>
                </a:lnTo>
                <a:lnTo>
                  <a:pt x="12" y="129"/>
                </a:lnTo>
                <a:lnTo>
                  <a:pt x="12" y="124"/>
                </a:lnTo>
                <a:lnTo>
                  <a:pt x="12" y="118"/>
                </a:lnTo>
                <a:lnTo>
                  <a:pt x="11" y="107"/>
                </a:lnTo>
                <a:lnTo>
                  <a:pt x="11" y="90"/>
                </a:lnTo>
                <a:lnTo>
                  <a:pt x="10" y="84"/>
                </a:lnTo>
                <a:lnTo>
                  <a:pt x="9" y="79"/>
                </a:lnTo>
                <a:lnTo>
                  <a:pt x="8" y="73"/>
                </a:lnTo>
                <a:lnTo>
                  <a:pt x="8" y="68"/>
                </a:lnTo>
                <a:lnTo>
                  <a:pt x="8" y="64"/>
                </a:lnTo>
                <a:lnTo>
                  <a:pt x="9" y="59"/>
                </a:lnTo>
                <a:lnTo>
                  <a:pt x="10" y="55"/>
                </a:lnTo>
                <a:lnTo>
                  <a:pt x="10" y="51"/>
                </a:lnTo>
                <a:lnTo>
                  <a:pt x="10" y="47"/>
                </a:lnTo>
                <a:lnTo>
                  <a:pt x="11" y="43"/>
                </a:lnTo>
                <a:lnTo>
                  <a:pt x="11" y="36"/>
                </a:lnTo>
                <a:lnTo>
                  <a:pt x="12" y="33"/>
                </a:lnTo>
                <a:lnTo>
                  <a:pt x="13" y="30"/>
                </a:lnTo>
                <a:lnTo>
                  <a:pt x="14" y="28"/>
                </a:lnTo>
                <a:lnTo>
                  <a:pt x="15" y="25"/>
                </a:lnTo>
                <a:lnTo>
                  <a:pt x="17" y="23"/>
                </a:lnTo>
                <a:lnTo>
                  <a:pt x="19" y="21"/>
                </a:lnTo>
                <a:lnTo>
                  <a:pt x="20" y="19"/>
                </a:lnTo>
                <a:lnTo>
                  <a:pt x="21" y="15"/>
                </a:lnTo>
                <a:lnTo>
                  <a:pt x="22" y="14"/>
                </a:lnTo>
                <a:lnTo>
                  <a:pt x="23" y="13"/>
                </a:lnTo>
                <a:lnTo>
                  <a:pt x="25" y="13"/>
                </a:lnTo>
                <a:lnTo>
                  <a:pt x="27" y="12"/>
                </a:lnTo>
                <a:lnTo>
                  <a:pt x="30" y="12"/>
                </a:lnTo>
                <a:lnTo>
                  <a:pt x="33" y="12"/>
                </a:lnTo>
                <a:lnTo>
                  <a:pt x="36" y="12"/>
                </a:lnTo>
                <a:lnTo>
                  <a:pt x="38" y="13"/>
                </a:lnTo>
                <a:lnTo>
                  <a:pt x="40" y="14"/>
                </a:lnTo>
                <a:lnTo>
                  <a:pt x="42" y="16"/>
                </a:lnTo>
                <a:lnTo>
                  <a:pt x="44" y="18"/>
                </a:lnTo>
                <a:lnTo>
                  <a:pt x="46" y="19"/>
                </a:lnTo>
                <a:lnTo>
                  <a:pt x="49" y="21"/>
                </a:lnTo>
                <a:lnTo>
                  <a:pt x="52" y="23"/>
                </a:lnTo>
                <a:lnTo>
                  <a:pt x="55" y="25"/>
                </a:lnTo>
                <a:lnTo>
                  <a:pt x="58" y="26"/>
                </a:lnTo>
                <a:lnTo>
                  <a:pt x="60" y="28"/>
                </a:lnTo>
                <a:lnTo>
                  <a:pt x="63" y="30"/>
                </a:lnTo>
                <a:lnTo>
                  <a:pt x="65" y="33"/>
                </a:lnTo>
                <a:lnTo>
                  <a:pt x="67" y="36"/>
                </a:lnTo>
                <a:lnTo>
                  <a:pt x="69" y="39"/>
                </a:lnTo>
                <a:lnTo>
                  <a:pt x="70" y="42"/>
                </a:lnTo>
                <a:lnTo>
                  <a:pt x="71" y="46"/>
                </a:lnTo>
                <a:lnTo>
                  <a:pt x="72" y="49"/>
                </a:lnTo>
                <a:lnTo>
                  <a:pt x="72" y="52"/>
                </a:lnTo>
                <a:lnTo>
                  <a:pt x="73" y="57"/>
                </a:lnTo>
                <a:lnTo>
                  <a:pt x="73" y="62"/>
                </a:lnTo>
                <a:lnTo>
                  <a:pt x="73" y="64"/>
                </a:lnTo>
                <a:lnTo>
                  <a:pt x="71" y="69"/>
                </a:lnTo>
                <a:lnTo>
                  <a:pt x="70" y="72"/>
                </a:lnTo>
                <a:lnTo>
                  <a:pt x="68" y="78"/>
                </a:lnTo>
                <a:lnTo>
                  <a:pt x="68" y="80"/>
                </a:lnTo>
                <a:lnTo>
                  <a:pt x="67" y="81"/>
                </a:lnTo>
                <a:lnTo>
                  <a:pt x="64" y="82"/>
                </a:lnTo>
                <a:lnTo>
                  <a:pt x="62" y="83"/>
                </a:lnTo>
                <a:lnTo>
                  <a:pt x="59" y="84"/>
                </a:lnTo>
                <a:lnTo>
                  <a:pt x="57" y="86"/>
                </a:lnTo>
                <a:lnTo>
                  <a:pt x="55" y="87"/>
                </a:lnTo>
                <a:lnTo>
                  <a:pt x="52" y="89"/>
                </a:lnTo>
                <a:lnTo>
                  <a:pt x="49" y="90"/>
                </a:lnTo>
                <a:lnTo>
                  <a:pt x="46" y="92"/>
                </a:lnTo>
                <a:lnTo>
                  <a:pt x="42" y="93"/>
                </a:lnTo>
                <a:lnTo>
                  <a:pt x="39" y="94"/>
                </a:lnTo>
                <a:lnTo>
                  <a:pt x="35" y="95"/>
                </a:lnTo>
                <a:lnTo>
                  <a:pt x="32" y="95"/>
                </a:lnTo>
                <a:lnTo>
                  <a:pt x="29" y="95"/>
                </a:lnTo>
                <a:lnTo>
                  <a:pt x="27" y="95"/>
                </a:lnTo>
                <a:lnTo>
                  <a:pt x="24" y="96"/>
                </a:lnTo>
                <a:lnTo>
                  <a:pt x="18" y="96"/>
                </a:lnTo>
                <a:lnTo>
                  <a:pt x="15" y="95"/>
                </a:lnTo>
                <a:lnTo>
                  <a:pt x="14" y="94"/>
                </a:lnTo>
                <a:lnTo>
                  <a:pt x="12" y="91"/>
                </a:lnTo>
                <a:lnTo>
                  <a:pt x="10" y="90"/>
                </a:lnTo>
                <a:lnTo>
                  <a:pt x="6" y="86"/>
                </a:lnTo>
                <a:lnTo>
                  <a:pt x="0" y="79"/>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54" name="SMARTPenAnnotation408"/>
          <p:cNvSpPr>
            <a:spLocks/>
          </p:cNvSpPr>
          <p:nvPr/>
        </p:nvSpPr>
        <p:spPr bwMode="auto">
          <a:xfrm>
            <a:off x="4251325" y="2857500"/>
            <a:ext cx="9525" cy="277813"/>
          </a:xfrm>
          <a:custGeom>
            <a:avLst/>
            <a:gdLst>
              <a:gd name="T0" fmla="*/ 0 w 6"/>
              <a:gd name="T1" fmla="*/ 0 h 175"/>
              <a:gd name="T2" fmla="*/ 0 w 6"/>
              <a:gd name="T3" fmla="*/ 242888 h 175"/>
              <a:gd name="T4" fmla="*/ 0 w 6"/>
              <a:gd name="T5" fmla="*/ 246063 h 175"/>
              <a:gd name="T6" fmla="*/ 1588 w 6"/>
              <a:gd name="T7" fmla="*/ 252413 h 175"/>
              <a:gd name="T8" fmla="*/ 3175 w 6"/>
              <a:gd name="T9" fmla="*/ 257175 h 175"/>
              <a:gd name="T10" fmla="*/ 4763 w 6"/>
              <a:gd name="T11" fmla="*/ 261938 h 175"/>
              <a:gd name="T12" fmla="*/ 6350 w 6"/>
              <a:gd name="T13" fmla="*/ 265113 h 175"/>
              <a:gd name="T14" fmla="*/ 7938 w 6"/>
              <a:gd name="T15" fmla="*/ 276225 h 175"/>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75"/>
              <a:gd name="T26" fmla="*/ 6 w 6"/>
              <a:gd name="T27" fmla="*/ 175 h 17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75">
                <a:moveTo>
                  <a:pt x="0" y="0"/>
                </a:moveTo>
                <a:lnTo>
                  <a:pt x="0" y="153"/>
                </a:lnTo>
                <a:lnTo>
                  <a:pt x="0" y="155"/>
                </a:lnTo>
                <a:lnTo>
                  <a:pt x="1" y="159"/>
                </a:lnTo>
                <a:lnTo>
                  <a:pt x="2" y="162"/>
                </a:lnTo>
                <a:lnTo>
                  <a:pt x="3" y="165"/>
                </a:lnTo>
                <a:lnTo>
                  <a:pt x="4" y="167"/>
                </a:lnTo>
                <a:lnTo>
                  <a:pt x="5" y="174"/>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55" name="SMARTPenAnnotation409"/>
          <p:cNvSpPr>
            <a:spLocks/>
          </p:cNvSpPr>
          <p:nvPr/>
        </p:nvSpPr>
        <p:spPr bwMode="auto">
          <a:xfrm>
            <a:off x="4295775" y="2955925"/>
            <a:ext cx="179388" cy="152400"/>
          </a:xfrm>
          <a:custGeom>
            <a:avLst/>
            <a:gdLst>
              <a:gd name="T0" fmla="*/ 4763 w 113"/>
              <a:gd name="T1" fmla="*/ 76200 h 96"/>
              <a:gd name="T2" fmla="*/ 11113 w 113"/>
              <a:gd name="T3" fmla="*/ 79375 h 96"/>
              <a:gd name="T4" fmla="*/ 17463 w 113"/>
              <a:gd name="T5" fmla="*/ 79375 h 96"/>
              <a:gd name="T6" fmla="*/ 28575 w 113"/>
              <a:gd name="T7" fmla="*/ 79375 h 96"/>
              <a:gd name="T8" fmla="*/ 74613 w 113"/>
              <a:gd name="T9" fmla="*/ 79375 h 96"/>
              <a:gd name="T10" fmla="*/ 85725 w 113"/>
              <a:gd name="T11" fmla="*/ 76200 h 96"/>
              <a:gd name="T12" fmla="*/ 98425 w 113"/>
              <a:gd name="T13" fmla="*/ 73025 h 96"/>
              <a:gd name="T14" fmla="*/ 109538 w 113"/>
              <a:gd name="T15" fmla="*/ 71438 h 96"/>
              <a:gd name="T16" fmla="*/ 122238 w 113"/>
              <a:gd name="T17" fmla="*/ 66675 h 96"/>
              <a:gd name="T18" fmla="*/ 133350 w 113"/>
              <a:gd name="T19" fmla="*/ 65088 h 96"/>
              <a:gd name="T20" fmla="*/ 144463 w 113"/>
              <a:gd name="T21" fmla="*/ 61913 h 96"/>
              <a:gd name="T22" fmla="*/ 152400 w 113"/>
              <a:gd name="T23" fmla="*/ 58738 h 96"/>
              <a:gd name="T24" fmla="*/ 158750 w 113"/>
              <a:gd name="T25" fmla="*/ 52388 h 96"/>
              <a:gd name="T26" fmla="*/ 171450 w 113"/>
              <a:gd name="T27" fmla="*/ 42862 h 96"/>
              <a:gd name="T28" fmla="*/ 174625 w 113"/>
              <a:gd name="T29" fmla="*/ 38100 h 96"/>
              <a:gd name="T30" fmla="*/ 176213 w 113"/>
              <a:gd name="T31" fmla="*/ 31750 h 96"/>
              <a:gd name="T32" fmla="*/ 174625 w 113"/>
              <a:gd name="T33" fmla="*/ 26988 h 96"/>
              <a:gd name="T34" fmla="*/ 171450 w 113"/>
              <a:gd name="T35" fmla="*/ 20637 h 96"/>
              <a:gd name="T36" fmla="*/ 169863 w 113"/>
              <a:gd name="T37" fmla="*/ 14288 h 96"/>
              <a:gd name="T38" fmla="*/ 166688 w 113"/>
              <a:gd name="T39" fmla="*/ 7938 h 96"/>
              <a:gd name="T40" fmla="*/ 161925 w 113"/>
              <a:gd name="T41" fmla="*/ 3175 h 96"/>
              <a:gd name="T42" fmla="*/ 157163 w 113"/>
              <a:gd name="T43" fmla="*/ 1588 h 96"/>
              <a:gd name="T44" fmla="*/ 147638 w 113"/>
              <a:gd name="T45" fmla="*/ 0 h 96"/>
              <a:gd name="T46" fmla="*/ 131763 w 113"/>
              <a:gd name="T47" fmla="*/ 0 h 96"/>
              <a:gd name="T48" fmla="*/ 111125 w 113"/>
              <a:gd name="T49" fmla="*/ 1588 h 96"/>
              <a:gd name="T50" fmla="*/ 100013 w 113"/>
              <a:gd name="T51" fmla="*/ 4763 h 96"/>
              <a:gd name="T52" fmla="*/ 90488 w 113"/>
              <a:gd name="T53" fmla="*/ 12700 h 96"/>
              <a:gd name="T54" fmla="*/ 82550 w 113"/>
              <a:gd name="T55" fmla="*/ 20637 h 96"/>
              <a:gd name="T56" fmla="*/ 73025 w 113"/>
              <a:gd name="T57" fmla="*/ 28575 h 96"/>
              <a:gd name="T58" fmla="*/ 63500 w 113"/>
              <a:gd name="T59" fmla="*/ 38100 h 96"/>
              <a:gd name="T60" fmla="*/ 57150 w 113"/>
              <a:gd name="T61" fmla="*/ 47625 h 96"/>
              <a:gd name="T62" fmla="*/ 55563 w 113"/>
              <a:gd name="T63" fmla="*/ 55563 h 96"/>
              <a:gd name="T64" fmla="*/ 50800 w 113"/>
              <a:gd name="T65" fmla="*/ 65088 h 96"/>
              <a:gd name="T66" fmla="*/ 47625 w 113"/>
              <a:gd name="T67" fmla="*/ 74613 h 96"/>
              <a:gd name="T68" fmla="*/ 46038 w 113"/>
              <a:gd name="T69" fmla="*/ 87312 h 96"/>
              <a:gd name="T70" fmla="*/ 44450 w 113"/>
              <a:gd name="T71" fmla="*/ 95250 h 96"/>
              <a:gd name="T72" fmla="*/ 46038 w 113"/>
              <a:gd name="T73" fmla="*/ 103188 h 96"/>
              <a:gd name="T74" fmla="*/ 49213 w 113"/>
              <a:gd name="T75" fmla="*/ 114300 h 96"/>
              <a:gd name="T76" fmla="*/ 53975 w 113"/>
              <a:gd name="T77" fmla="*/ 122238 h 96"/>
              <a:gd name="T78" fmla="*/ 58738 w 113"/>
              <a:gd name="T79" fmla="*/ 130175 h 96"/>
              <a:gd name="T80" fmla="*/ 65088 w 113"/>
              <a:gd name="T81" fmla="*/ 136525 h 96"/>
              <a:gd name="T82" fmla="*/ 73025 w 113"/>
              <a:gd name="T83" fmla="*/ 139700 h 96"/>
              <a:gd name="T84" fmla="*/ 82550 w 113"/>
              <a:gd name="T85" fmla="*/ 142875 h 96"/>
              <a:gd name="T86" fmla="*/ 90488 w 113"/>
              <a:gd name="T87" fmla="*/ 147638 h 96"/>
              <a:gd name="T88" fmla="*/ 100013 w 113"/>
              <a:gd name="T89" fmla="*/ 149225 h 96"/>
              <a:gd name="T90" fmla="*/ 109538 w 113"/>
              <a:gd name="T91" fmla="*/ 150813 h 96"/>
              <a:gd name="T92" fmla="*/ 117475 w 113"/>
              <a:gd name="T93" fmla="*/ 150813 h 96"/>
              <a:gd name="T94" fmla="*/ 131763 w 113"/>
              <a:gd name="T95" fmla="*/ 150813 h 96"/>
              <a:gd name="T96" fmla="*/ 139700 w 113"/>
              <a:gd name="T97" fmla="*/ 149225 h 96"/>
              <a:gd name="T98" fmla="*/ 147638 w 113"/>
              <a:gd name="T99" fmla="*/ 146050 h 96"/>
              <a:gd name="T100" fmla="*/ 158750 w 113"/>
              <a:gd name="T101" fmla="*/ 144463 h 96"/>
              <a:gd name="T102" fmla="*/ 166688 w 113"/>
              <a:gd name="T103" fmla="*/ 141288 h 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13"/>
              <a:gd name="T157" fmla="*/ 0 h 96"/>
              <a:gd name="T158" fmla="*/ 113 w 113"/>
              <a:gd name="T159" fmla="*/ 96 h 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13" h="96">
                <a:moveTo>
                  <a:pt x="0" y="45"/>
                </a:moveTo>
                <a:lnTo>
                  <a:pt x="3" y="48"/>
                </a:lnTo>
                <a:lnTo>
                  <a:pt x="4" y="49"/>
                </a:lnTo>
                <a:lnTo>
                  <a:pt x="7" y="50"/>
                </a:lnTo>
                <a:lnTo>
                  <a:pt x="9" y="50"/>
                </a:lnTo>
                <a:lnTo>
                  <a:pt x="11" y="50"/>
                </a:lnTo>
                <a:lnTo>
                  <a:pt x="13" y="50"/>
                </a:lnTo>
                <a:lnTo>
                  <a:pt x="18" y="50"/>
                </a:lnTo>
                <a:lnTo>
                  <a:pt x="43" y="50"/>
                </a:lnTo>
                <a:lnTo>
                  <a:pt x="47" y="50"/>
                </a:lnTo>
                <a:lnTo>
                  <a:pt x="50" y="49"/>
                </a:lnTo>
                <a:lnTo>
                  <a:pt x="54" y="48"/>
                </a:lnTo>
                <a:lnTo>
                  <a:pt x="58" y="47"/>
                </a:lnTo>
                <a:lnTo>
                  <a:pt x="62" y="46"/>
                </a:lnTo>
                <a:lnTo>
                  <a:pt x="65" y="46"/>
                </a:lnTo>
                <a:lnTo>
                  <a:pt x="69" y="45"/>
                </a:lnTo>
                <a:lnTo>
                  <a:pt x="73" y="44"/>
                </a:lnTo>
                <a:lnTo>
                  <a:pt x="77" y="42"/>
                </a:lnTo>
                <a:lnTo>
                  <a:pt x="80" y="41"/>
                </a:lnTo>
                <a:lnTo>
                  <a:pt x="84" y="41"/>
                </a:lnTo>
                <a:lnTo>
                  <a:pt x="88" y="40"/>
                </a:lnTo>
                <a:lnTo>
                  <a:pt x="91" y="39"/>
                </a:lnTo>
                <a:lnTo>
                  <a:pt x="94" y="38"/>
                </a:lnTo>
                <a:lnTo>
                  <a:pt x="96" y="37"/>
                </a:lnTo>
                <a:lnTo>
                  <a:pt x="98" y="35"/>
                </a:lnTo>
                <a:lnTo>
                  <a:pt x="100" y="33"/>
                </a:lnTo>
                <a:lnTo>
                  <a:pt x="105" y="29"/>
                </a:lnTo>
                <a:lnTo>
                  <a:pt x="108" y="27"/>
                </a:lnTo>
                <a:lnTo>
                  <a:pt x="109" y="25"/>
                </a:lnTo>
                <a:lnTo>
                  <a:pt x="110" y="24"/>
                </a:lnTo>
                <a:lnTo>
                  <a:pt x="111" y="22"/>
                </a:lnTo>
                <a:lnTo>
                  <a:pt x="111" y="20"/>
                </a:lnTo>
                <a:lnTo>
                  <a:pt x="111" y="18"/>
                </a:lnTo>
                <a:lnTo>
                  <a:pt x="110" y="17"/>
                </a:lnTo>
                <a:lnTo>
                  <a:pt x="109" y="15"/>
                </a:lnTo>
                <a:lnTo>
                  <a:pt x="108" y="13"/>
                </a:lnTo>
                <a:lnTo>
                  <a:pt x="108" y="11"/>
                </a:lnTo>
                <a:lnTo>
                  <a:pt x="107" y="9"/>
                </a:lnTo>
                <a:lnTo>
                  <a:pt x="106" y="7"/>
                </a:lnTo>
                <a:lnTo>
                  <a:pt x="105" y="5"/>
                </a:lnTo>
                <a:lnTo>
                  <a:pt x="104" y="4"/>
                </a:lnTo>
                <a:lnTo>
                  <a:pt x="102" y="2"/>
                </a:lnTo>
                <a:lnTo>
                  <a:pt x="100" y="2"/>
                </a:lnTo>
                <a:lnTo>
                  <a:pt x="99" y="1"/>
                </a:lnTo>
                <a:lnTo>
                  <a:pt x="96" y="1"/>
                </a:lnTo>
                <a:lnTo>
                  <a:pt x="93" y="0"/>
                </a:lnTo>
                <a:lnTo>
                  <a:pt x="88" y="0"/>
                </a:lnTo>
                <a:lnTo>
                  <a:pt x="83" y="0"/>
                </a:lnTo>
                <a:lnTo>
                  <a:pt x="74" y="0"/>
                </a:lnTo>
                <a:lnTo>
                  <a:pt x="70" y="1"/>
                </a:lnTo>
                <a:lnTo>
                  <a:pt x="67" y="2"/>
                </a:lnTo>
                <a:lnTo>
                  <a:pt x="63" y="3"/>
                </a:lnTo>
                <a:lnTo>
                  <a:pt x="60" y="5"/>
                </a:lnTo>
                <a:lnTo>
                  <a:pt x="57" y="8"/>
                </a:lnTo>
                <a:lnTo>
                  <a:pt x="55" y="11"/>
                </a:lnTo>
                <a:lnTo>
                  <a:pt x="52" y="13"/>
                </a:lnTo>
                <a:lnTo>
                  <a:pt x="49" y="16"/>
                </a:lnTo>
                <a:lnTo>
                  <a:pt x="46" y="18"/>
                </a:lnTo>
                <a:lnTo>
                  <a:pt x="43" y="21"/>
                </a:lnTo>
                <a:lnTo>
                  <a:pt x="40" y="24"/>
                </a:lnTo>
                <a:lnTo>
                  <a:pt x="38" y="27"/>
                </a:lnTo>
                <a:lnTo>
                  <a:pt x="36" y="30"/>
                </a:lnTo>
                <a:lnTo>
                  <a:pt x="35" y="32"/>
                </a:lnTo>
                <a:lnTo>
                  <a:pt x="35" y="35"/>
                </a:lnTo>
                <a:lnTo>
                  <a:pt x="34" y="37"/>
                </a:lnTo>
                <a:lnTo>
                  <a:pt x="32" y="41"/>
                </a:lnTo>
                <a:lnTo>
                  <a:pt x="31" y="44"/>
                </a:lnTo>
                <a:lnTo>
                  <a:pt x="30" y="47"/>
                </a:lnTo>
                <a:lnTo>
                  <a:pt x="29" y="51"/>
                </a:lnTo>
                <a:lnTo>
                  <a:pt x="29" y="55"/>
                </a:lnTo>
                <a:lnTo>
                  <a:pt x="28" y="58"/>
                </a:lnTo>
                <a:lnTo>
                  <a:pt x="28" y="60"/>
                </a:lnTo>
                <a:lnTo>
                  <a:pt x="28" y="63"/>
                </a:lnTo>
                <a:lnTo>
                  <a:pt x="29" y="65"/>
                </a:lnTo>
                <a:lnTo>
                  <a:pt x="30" y="69"/>
                </a:lnTo>
                <a:lnTo>
                  <a:pt x="31" y="72"/>
                </a:lnTo>
                <a:lnTo>
                  <a:pt x="32" y="75"/>
                </a:lnTo>
                <a:lnTo>
                  <a:pt x="34" y="77"/>
                </a:lnTo>
                <a:lnTo>
                  <a:pt x="36" y="80"/>
                </a:lnTo>
                <a:lnTo>
                  <a:pt x="37" y="82"/>
                </a:lnTo>
                <a:lnTo>
                  <a:pt x="39" y="84"/>
                </a:lnTo>
                <a:lnTo>
                  <a:pt x="41" y="86"/>
                </a:lnTo>
                <a:lnTo>
                  <a:pt x="43" y="87"/>
                </a:lnTo>
                <a:lnTo>
                  <a:pt x="46" y="88"/>
                </a:lnTo>
                <a:lnTo>
                  <a:pt x="50" y="89"/>
                </a:lnTo>
                <a:lnTo>
                  <a:pt x="52" y="90"/>
                </a:lnTo>
                <a:lnTo>
                  <a:pt x="55" y="91"/>
                </a:lnTo>
                <a:lnTo>
                  <a:pt x="57" y="93"/>
                </a:lnTo>
                <a:lnTo>
                  <a:pt x="60" y="94"/>
                </a:lnTo>
                <a:lnTo>
                  <a:pt x="63" y="94"/>
                </a:lnTo>
                <a:lnTo>
                  <a:pt x="66" y="95"/>
                </a:lnTo>
                <a:lnTo>
                  <a:pt x="69" y="95"/>
                </a:lnTo>
                <a:lnTo>
                  <a:pt x="71" y="95"/>
                </a:lnTo>
                <a:lnTo>
                  <a:pt x="74" y="95"/>
                </a:lnTo>
                <a:lnTo>
                  <a:pt x="80" y="95"/>
                </a:lnTo>
                <a:lnTo>
                  <a:pt x="83" y="95"/>
                </a:lnTo>
                <a:lnTo>
                  <a:pt x="86" y="95"/>
                </a:lnTo>
                <a:lnTo>
                  <a:pt x="88" y="94"/>
                </a:lnTo>
                <a:lnTo>
                  <a:pt x="91" y="92"/>
                </a:lnTo>
                <a:lnTo>
                  <a:pt x="93" y="92"/>
                </a:lnTo>
                <a:lnTo>
                  <a:pt x="97" y="91"/>
                </a:lnTo>
                <a:lnTo>
                  <a:pt x="100" y="91"/>
                </a:lnTo>
                <a:lnTo>
                  <a:pt x="103" y="90"/>
                </a:lnTo>
                <a:lnTo>
                  <a:pt x="105" y="89"/>
                </a:lnTo>
                <a:lnTo>
                  <a:pt x="112" y="84"/>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56" name="SMARTPenAnnotation410"/>
          <p:cNvSpPr>
            <a:spLocks/>
          </p:cNvSpPr>
          <p:nvPr/>
        </p:nvSpPr>
        <p:spPr bwMode="auto">
          <a:xfrm>
            <a:off x="4776788" y="2857500"/>
            <a:ext cx="198437" cy="269875"/>
          </a:xfrm>
          <a:custGeom>
            <a:avLst/>
            <a:gdLst>
              <a:gd name="T0" fmla="*/ 63500 w 125"/>
              <a:gd name="T1" fmla="*/ 41275 h 170"/>
              <a:gd name="T2" fmla="*/ 68262 w 125"/>
              <a:gd name="T3" fmla="*/ 33338 h 170"/>
              <a:gd name="T4" fmla="*/ 71437 w 125"/>
              <a:gd name="T5" fmla="*/ 23812 h 170"/>
              <a:gd name="T6" fmla="*/ 76200 w 125"/>
              <a:gd name="T7" fmla="*/ 14288 h 170"/>
              <a:gd name="T8" fmla="*/ 80962 w 125"/>
              <a:gd name="T9" fmla="*/ 11112 h 170"/>
              <a:gd name="T10" fmla="*/ 90487 w 125"/>
              <a:gd name="T11" fmla="*/ 6350 h 170"/>
              <a:gd name="T12" fmla="*/ 95250 w 125"/>
              <a:gd name="T13" fmla="*/ 3175 h 170"/>
              <a:gd name="T14" fmla="*/ 107950 w 125"/>
              <a:gd name="T15" fmla="*/ 0 h 170"/>
              <a:gd name="T16" fmla="*/ 119062 w 125"/>
              <a:gd name="T17" fmla="*/ 0 h 170"/>
              <a:gd name="T18" fmla="*/ 128587 w 125"/>
              <a:gd name="T19" fmla="*/ 3175 h 170"/>
              <a:gd name="T20" fmla="*/ 138112 w 125"/>
              <a:gd name="T21" fmla="*/ 7938 h 170"/>
              <a:gd name="T22" fmla="*/ 144462 w 125"/>
              <a:gd name="T23" fmla="*/ 12700 h 170"/>
              <a:gd name="T24" fmla="*/ 152400 w 125"/>
              <a:gd name="T25" fmla="*/ 20637 h 170"/>
              <a:gd name="T26" fmla="*/ 158750 w 125"/>
              <a:gd name="T27" fmla="*/ 31750 h 170"/>
              <a:gd name="T28" fmla="*/ 163512 w 125"/>
              <a:gd name="T29" fmla="*/ 42862 h 170"/>
              <a:gd name="T30" fmla="*/ 168275 w 125"/>
              <a:gd name="T31" fmla="*/ 53975 h 170"/>
              <a:gd name="T32" fmla="*/ 169862 w 125"/>
              <a:gd name="T33" fmla="*/ 66675 h 170"/>
              <a:gd name="T34" fmla="*/ 174625 w 125"/>
              <a:gd name="T35" fmla="*/ 82550 h 170"/>
              <a:gd name="T36" fmla="*/ 177800 w 125"/>
              <a:gd name="T37" fmla="*/ 96837 h 170"/>
              <a:gd name="T38" fmla="*/ 177800 w 125"/>
              <a:gd name="T39" fmla="*/ 109538 h 170"/>
              <a:gd name="T40" fmla="*/ 179387 w 125"/>
              <a:gd name="T41" fmla="*/ 127000 h 170"/>
              <a:gd name="T42" fmla="*/ 176212 w 125"/>
              <a:gd name="T43" fmla="*/ 142875 h 170"/>
              <a:gd name="T44" fmla="*/ 171450 w 125"/>
              <a:gd name="T45" fmla="*/ 160337 h 170"/>
              <a:gd name="T46" fmla="*/ 166687 w 125"/>
              <a:gd name="T47" fmla="*/ 174625 h 170"/>
              <a:gd name="T48" fmla="*/ 158750 w 125"/>
              <a:gd name="T49" fmla="*/ 193675 h 170"/>
              <a:gd name="T50" fmla="*/ 146050 w 125"/>
              <a:gd name="T51" fmla="*/ 215900 h 170"/>
              <a:gd name="T52" fmla="*/ 136525 w 125"/>
              <a:gd name="T53" fmla="*/ 223838 h 170"/>
              <a:gd name="T54" fmla="*/ 127000 w 125"/>
              <a:gd name="T55" fmla="*/ 233363 h 170"/>
              <a:gd name="T56" fmla="*/ 119062 w 125"/>
              <a:gd name="T57" fmla="*/ 244475 h 170"/>
              <a:gd name="T58" fmla="*/ 109537 w 125"/>
              <a:gd name="T59" fmla="*/ 250825 h 170"/>
              <a:gd name="T60" fmla="*/ 98425 w 125"/>
              <a:gd name="T61" fmla="*/ 255588 h 170"/>
              <a:gd name="T62" fmla="*/ 87312 w 125"/>
              <a:gd name="T63" fmla="*/ 257175 h 170"/>
              <a:gd name="T64" fmla="*/ 69850 w 125"/>
              <a:gd name="T65" fmla="*/ 258763 h 170"/>
              <a:gd name="T66" fmla="*/ 57150 w 125"/>
              <a:gd name="T67" fmla="*/ 257175 h 170"/>
              <a:gd name="T68" fmla="*/ 47625 w 125"/>
              <a:gd name="T69" fmla="*/ 254000 h 170"/>
              <a:gd name="T70" fmla="*/ 38100 w 125"/>
              <a:gd name="T71" fmla="*/ 249238 h 170"/>
              <a:gd name="T72" fmla="*/ 31750 w 125"/>
              <a:gd name="T73" fmla="*/ 244475 h 170"/>
              <a:gd name="T74" fmla="*/ 25400 w 125"/>
              <a:gd name="T75" fmla="*/ 238125 h 170"/>
              <a:gd name="T76" fmla="*/ 19050 w 125"/>
              <a:gd name="T77" fmla="*/ 230188 h 170"/>
              <a:gd name="T78" fmla="*/ 9525 w 125"/>
              <a:gd name="T79" fmla="*/ 215900 h 170"/>
              <a:gd name="T80" fmla="*/ 4762 w 125"/>
              <a:gd name="T81" fmla="*/ 207963 h 170"/>
              <a:gd name="T82" fmla="*/ 1587 w 125"/>
              <a:gd name="T83" fmla="*/ 198437 h 170"/>
              <a:gd name="T84" fmla="*/ 1587 w 125"/>
              <a:gd name="T85" fmla="*/ 185737 h 170"/>
              <a:gd name="T86" fmla="*/ 0 w 125"/>
              <a:gd name="T87" fmla="*/ 176212 h 170"/>
              <a:gd name="T88" fmla="*/ 4762 w 125"/>
              <a:gd name="T89" fmla="*/ 166687 h 170"/>
              <a:gd name="T90" fmla="*/ 12700 w 125"/>
              <a:gd name="T91" fmla="*/ 160337 h 170"/>
              <a:gd name="T92" fmla="*/ 22225 w 125"/>
              <a:gd name="T93" fmla="*/ 155575 h 170"/>
              <a:gd name="T94" fmla="*/ 28575 w 125"/>
              <a:gd name="T95" fmla="*/ 153987 h 170"/>
              <a:gd name="T96" fmla="*/ 38100 w 125"/>
              <a:gd name="T97" fmla="*/ 152400 h 170"/>
              <a:gd name="T98" fmla="*/ 50800 w 125"/>
              <a:gd name="T99" fmla="*/ 152400 h 170"/>
              <a:gd name="T100" fmla="*/ 65087 w 125"/>
              <a:gd name="T101" fmla="*/ 157162 h 170"/>
              <a:gd name="T102" fmla="*/ 79375 w 125"/>
              <a:gd name="T103" fmla="*/ 161925 h 170"/>
              <a:gd name="T104" fmla="*/ 92075 w 125"/>
              <a:gd name="T105" fmla="*/ 166687 h 170"/>
              <a:gd name="T106" fmla="*/ 139700 w 125"/>
              <a:gd name="T107" fmla="*/ 190500 h 170"/>
              <a:gd name="T108" fmla="*/ 149225 w 125"/>
              <a:gd name="T109" fmla="*/ 198437 h 170"/>
              <a:gd name="T110" fmla="*/ 157162 w 125"/>
              <a:gd name="T111" fmla="*/ 207963 h 170"/>
              <a:gd name="T112" fmla="*/ 163512 w 125"/>
              <a:gd name="T113" fmla="*/ 215900 h 170"/>
              <a:gd name="T114" fmla="*/ 182562 w 125"/>
              <a:gd name="T115" fmla="*/ 234950 h 170"/>
              <a:gd name="T116" fmla="*/ 185737 w 125"/>
              <a:gd name="T117" fmla="*/ 244475 h 170"/>
              <a:gd name="T118" fmla="*/ 187325 w 125"/>
              <a:gd name="T119" fmla="*/ 257175 h 170"/>
              <a:gd name="T120" fmla="*/ 188912 w 125"/>
              <a:gd name="T121" fmla="*/ 265113 h 170"/>
              <a:gd name="T122" fmla="*/ 196850 w 125"/>
              <a:gd name="T123" fmla="*/ 268288 h 17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
              <a:gd name="T187" fmla="*/ 0 h 170"/>
              <a:gd name="T188" fmla="*/ 125 w 125"/>
              <a:gd name="T189" fmla="*/ 170 h 17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 h="170">
                <a:moveTo>
                  <a:pt x="40" y="39"/>
                </a:moveTo>
                <a:lnTo>
                  <a:pt x="40" y="26"/>
                </a:lnTo>
                <a:lnTo>
                  <a:pt x="40" y="24"/>
                </a:lnTo>
                <a:lnTo>
                  <a:pt x="43" y="21"/>
                </a:lnTo>
                <a:lnTo>
                  <a:pt x="44" y="17"/>
                </a:lnTo>
                <a:lnTo>
                  <a:pt x="45" y="15"/>
                </a:lnTo>
                <a:lnTo>
                  <a:pt x="47" y="11"/>
                </a:lnTo>
                <a:lnTo>
                  <a:pt x="48" y="9"/>
                </a:lnTo>
                <a:lnTo>
                  <a:pt x="50" y="8"/>
                </a:lnTo>
                <a:lnTo>
                  <a:pt x="51" y="7"/>
                </a:lnTo>
                <a:lnTo>
                  <a:pt x="53" y="7"/>
                </a:lnTo>
                <a:lnTo>
                  <a:pt x="57" y="4"/>
                </a:lnTo>
                <a:lnTo>
                  <a:pt x="59" y="3"/>
                </a:lnTo>
                <a:lnTo>
                  <a:pt x="60" y="2"/>
                </a:lnTo>
                <a:lnTo>
                  <a:pt x="64" y="1"/>
                </a:lnTo>
                <a:lnTo>
                  <a:pt x="68" y="0"/>
                </a:lnTo>
                <a:lnTo>
                  <a:pt x="72" y="0"/>
                </a:lnTo>
                <a:lnTo>
                  <a:pt x="75" y="0"/>
                </a:lnTo>
                <a:lnTo>
                  <a:pt x="78" y="1"/>
                </a:lnTo>
                <a:lnTo>
                  <a:pt x="81" y="2"/>
                </a:lnTo>
                <a:lnTo>
                  <a:pt x="84" y="3"/>
                </a:lnTo>
                <a:lnTo>
                  <a:pt x="87" y="5"/>
                </a:lnTo>
                <a:lnTo>
                  <a:pt x="89" y="6"/>
                </a:lnTo>
                <a:lnTo>
                  <a:pt x="91" y="8"/>
                </a:lnTo>
                <a:lnTo>
                  <a:pt x="94" y="10"/>
                </a:lnTo>
                <a:lnTo>
                  <a:pt x="96" y="13"/>
                </a:lnTo>
                <a:lnTo>
                  <a:pt x="98" y="16"/>
                </a:lnTo>
                <a:lnTo>
                  <a:pt x="100" y="20"/>
                </a:lnTo>
                <a:lnTo>
                  <a:pt x="102" y="23"/>
                </a:lnTo>
                <a:lnTo>
                  <a:pt x="103" y="27"/>
                </a:lnTo>
                <a:lnTo>
                  <a:pt x="105" y="30"/>
                </a:lnTo>
                <a:lnTo>
                  <a:pt x="106" y="34"/>
                </a:lnTo>
                <a:lnTo>
                  <a:pt x="106" y="38"/>
                </a:lnTo>
                <a:lnTo>
                  <a:pt x="107" y="42"/>
                </a:lnTo>
                <a:lnTo>
                  <a:pt x="108" y="47"/>
                </a:lnTo>
                <a:lnTo>
                  <a:pt x="110" y="52"/>
                </a:lnTo>
                <a:lnTo>
                  <a:pt x="111" y="56"/>
                </a:lnTo>
                <a:lnTo>
                  <a:pt x="112" y="61"/>
                </a:lnTo>
                <a:lnTo>
                  <a:pt x="112" y="65"/>
                </a:lnTo>
                <a:lnTo>
                  <a:pt x="112" y="69"/>
                </a:lnTo>
                <a:lnTo>
                  <a:pt x="112" y="74"/>
                </a:lnTo>
                <a:lnTo>
                  <a:pt x="113" y="80"/>
                </a:lnTo>
                <a:lnTo>
                  <a:pt x="112" y="85"/>
                </a:lnTo>
                <a:lnTo>
                  <a:pt x="111" y="90"/>
                </a:lnTo>
                <a:lnTo>
                  <a:pt x="110" y="96"/>
                </a:lnTo>
                <a:lnTo>
                  <a:pt x="108" y="101"/>
                </a:lnTo>
                <a:lnTo>
                  <a:pt x="107" y="105"/>
                </a:lnTo>
                <a:lnTo>
                  <a:pt x="105" y="110"/>
                </a:lnTo>
                <a:lnTo>
                  <a:pt x="103" y="114"/>
                </a:lnTo>
                <a:lnTo>
                  <a:pt x="100" y="122"/>
                </a:lnTo>
                <a:lnTo>
                  <a:pt x="94" y="133"/>
                </a:lnTo>
                <a:lnTo>
                  <a:pt x="92" y="136"/>
                </a:lnTo>
                <a:lnTo>
                  <a:pt x="89" y="139"/>
                </a:lnTo>
                <a:lnTo>
                  <a:pt x="86" y="141"/>
                </a:lnTo>
                <a:lnTo>
                  <a:pt x="83" y="144"/>
                </a:lnTo>
                <a:lnTo>
                  <a:pt x="80" y="147"/>
                </a:lnTo>
                <a:lnTo>
                  <a:pt x="78" y="151"/>
                </a:lnTo>
                <a:lnTo>
                  <a:pt x="75" y="154"/>
                </a:lnTo>
                <a:lnTo>
                  <a:pt x="72" y="156"/>
                </a:lnTo>
                <a:lnTo>
                  <a:pt x="69" y="158"/>
                </a:lnTo>
                <a:lnTo>
                  <a:pt x="65" y="160"/>
                </a:lnTo>
                <a:lnTo>
                  <a:pt x="62" y="161"/>
                </a:lnTo>
                <a:lnTo>
                  <a:pt x="58" y="162"/>
                </a:lnTo>
                <a:lnTo>
                  <a:pt x="55" y="162"/>
                </a:lnTo>
                <a:lnTo>
                  <a:pt x="51" y="163"/>
                </a:lnTo>
                <a:lnTo>
                  <a:pt x="44" y="163"/>
                </a:lnTo>
                <a:lnTo>
                  <a:pt x="39" y="163"/>
                </a:lnTo>
                <a:lnTo>
                  <a:pt x="36" y="162"/>
                </a:lnTo>
                <a:lnTo>
                  <a:pt x="33" y="161"/>
                </a:lnTo>
                <a:lnTo>
                  <a:pt x="30" y="160"/>
                </a:lnTo>
                <a:lnTo>
                  <a:pt x="27" y="159"/>
                </a:lnTo>
                <a:lnTo>
                  <a:pt x="24" y="157"/>
                </a:lnTo>
                <a:lnTo>
                  <a:pt x="22" y="155"/>
                </a:lnTo>
                <a:lnTo>
                  <a:pt x="20" y="154"/>
                </a:lnTo>
                <a:lnTo>
                  <a:pt x="18" y="152"/>
                </a:lnTo>
                <a:lnTo>
                  <a:pt x="16" y="150"/>
                </a:lnTo>
                <a:lnTo>
                  <a:pt x="14" y="147"/>
                </a:lnTo>
                <a:lnTo>
                  <a:pt x="12" y="145"/>
                </a:lnTo>
                <a:lnTo>
                  <a:pt x="10" y="141"/>
                </a:lnTo>
                <a:lnTo>
                  <a:pt x="6" y="136"/>
                </a:lnTo>
                <a:lnTo>
                  <a:pt x="4" y="134"/>
                </a:lnTo>
                <a:lnTo>
                  <a:pt x="3" y="131"/>
                </a:lnTo>
                <a:lnTo>
                  <a:pt x="2" y="128"/>
                </a:lnTo>
                <a:lnTo>
                  <a:pt x="1" y="125"/>
                </a:lnTo>
                <a:lnTo>
                  <a:pt x="1" y="122"/>
                </a:lnTo>
                <a:lnTo>
                  <a:pt x="1" y="117"/>
                </a:lnTo>
                <a:lnTo>
                  <a:pt x="1" y="113"/>
                </a:lnTo>
                <a:lnTo>
                  <a:pt x="0" y="111"/>
                </a:lnTo>
                <a:lnTo>
                  <a:pt x="1" y="109"/>
                </a:lnTo>
                <a:lnTo>
                  <a:pt x="3" y="105"/>
                </a:lnTo>
                <a:lnTo>
                  <a:pt x="6" y="103"/>
                </a:lnTo>
                <a:lnTo>
                  <a:pt x="8" y="101"/>
                </a:lnTo>
                <a:lnTo>
                  <a:pt x="11" y="99"/>
                </a:lnTo>
                <a:lnTo>
                  <a:pt x="14" y="98"/>
                </a:lnTo>
                <a:lnTo>
                  <a:pt x="16" y="97"/>
                </a:lnTo>
                <a:lnTo>
                  <a:pt x="18" y="97"/>
                </a:lnTo>
                <a:lnTo>
                  <a:pt x="21" y="96"/>
                </a:lnTo>
                <a:lnTo>
                  <a:pt x="24" y="96"/>
                </a:lnTo>
                <a:lnTo>
                  <a:pt x="28" y="96"/>
                </a:lnTo>
                <a:lnTo>
                  <a:pt x="32" y="96"/>
                </a:lnTo>
                <a:lnTo>
                  <a:pt x="36" y="97"/>
                </a:lnTo>
                <a:lnTo>
                  <a:pt x="41" y="99"/>
                </a:lnTo>
                <a:lnTo>
                  <a:pt x="46" y="100"/>
                </a:lnTo>
                <a:lnTo>
                  <a:pt x="50" y="102"/>
                </a:lnTo>
                <a:lnTo>
                  <a:pt x="54" y="103"/>
                </a:lnTo>
                <a:lnTo>
                  <a:pt x="58" y="105"/>
                </a:lnTo>
                <a:lnTo>
                  <a:pt x="66" y="109"/>
                </a:lnTo>
                <a:lnTo>
                  <a:pt x="88" y="120"/>
                </a:lnTo>
                <a:lnTo>
                  <a:pt x="92" y="123"/>
                </a:lnTo>
                <a:lnTo>
                  <a:pt x="94" y="125"/>
                </a:lnTo>
                <a:lnTo>
                  <a:pt x="97" y="129"/>
                </a:lnTo>
                <a:lnTo>
                  <a:pt x="99" y="131"/>
                </a:lnTo>
                <a:lnTo>
                  <a:pt x="101" y="134"/>
                </a:lnTo>
                <a:lnTo>
                  <a:pt x="103" y="136"/>
                </a:lnTo>
                <a:lnTo>
                  <a:pt x="107" y="140"/>
                </a:lnTo>
                <a:lnTo>
                  <a:pt x="115" y="148"/>
                </a:lnTo>
                <a:lnTo>
                  <a:pt x="116" y="150"/>
                </a:lnTo>
                <a:lnTo>
                  <a:pt x="117" y="154"/>
                </a:lnTo>
                <a:lnTo>
                  <a:pt x="118" y="157"/>
                </a:lnTo>
                <a:lnTo>
                  <a:pt x="118" y="162"/>
                </a:lnTo>
                <a:lnTo>
                  <a:pt x="118" y="166"/>
                </a:lnTo>
                <a:lnTo>
                  <a:pt x="119" y="167"/>
                </a:lnTo>
                <a:lnTo>
                  <a:pt x="120" y="167"/>
                </a:lnTo>
                <a:lnTo>
                  <a:pt x="124" y="169"/>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57" name="SMARTPenAnnotation411"/>
          <p:cNvSpPr>
            <a:spLocks/>
          </p:cNvSpPr>
          <p:nvPr/>
        </p:nvSpPr>
        <p:spPr bwMode="auto">
          <a:xfrm>
            <a:off x="5589588" y="2411413"/>
            <a:ext cx="163512" cy="249237"/>
          </a:xfrm>
          <a:custGeom>
            <a:avLst/>
            <a:gdLst>
              <a:gd name="T0" fmla="*/ 0 w 103"/>
              <a:gd name="T1" fmla="*/ 39687 h 157"/>
              <a:gd name="T2" fmla="*/ 4762 w 103"/>
              <a:gd name="T3" fmla="*/ 47625 h 157"/>
              <a:gd name="T4" fmla="*/ 7937 w 103"/>
              <a:gd name="T5" fmla="*/ 55562 h 157"/>
              <a:gd name="T6" fmla="*/ 14287 w 103"/>
              <a:gd name="T7" fmla="*/ 65087 h 157"/>
              <a:gd name="T8" fmla="*/ 15875 w 103"/>
              <a:gd name="T9" fmla="*/ 73025 h 157"/>
              <a:gd name="T10" fmla="*/ 17462 w 103"/>
              <a:gd name="T11" fmla="*/ 84137 h 157"/>
              <a:gd name="T12" fmla="*/ 17462 w 103"/>
              <a:gd name="T13" fmla="*/ 95250 h 157"/>
              <a:gd name="T14" fmla="*/ 20637 w 103"/>
              <a:gd name="T15" fmla="*/ 106362 h 157"/>
              <a:gd name="T16" fmla="*/ 23812 w 103"/>
              <a:gd name="T17" fmla="*/ 119062 h 157"/>
              <a:gd name="T18" fmla="*/ 25400 w 103"/>
              <a:gd name="T19" fmla="*/ 130175 h 157"/>
              <a:gd name="T20" fmla="*/ 26987 w 103"/>
              <a:gd name="T21" fmla="*/ 142875 h 157"/>
              <a:gd name="T22" fmla="*/ 26987 w 103"/>
              <a:gd name="T23" fmla="*/ 247650 h 157"/>
              <a:gd name="T24" fmla="*/ 28575 w 103"/>
              <a:gd name="T25" fmla="*/ 201612 h 157"/>
              <a:gd name="T26" fmla="*/ 31750 w 103"/>
              <a:gd name="T27" fmla="*/ 190500 h 157"/>
              <a:gd name="T28" fmla="*/ 34925 w 103"/>
              <a:gd name="T29" fmla="*/ 177800 h 157"/>
              <a:gd name="T30" fmla="*/ 36512 w 103"/>
              <a:gd name="T31" fmla="*/ 166687 h 157"/>
              <a:gd name="T32" fmla="*/ 41275 w 103"/>
              <a:gd name="T33" fmla="*/ 153987 h 157"/>
              <a:gd name="T34" fmla="*/ 42862 w 103"/>
              <a:gd name="T35" fmla="*/ 139700 h 157"/>
              <a:gd name="T36" fmla="*/ 44450 w 103"/>
              <a:gd name="T37" fmla="*/ 123825 h 157"/>
              <a:gd name="T38" fmla="*/ 49212 w 103"/>
              <a:gd name="T39" fmla="*/ 111125 h 157"/>
              <a:gd name="T40" fmla="*/ 52387 w 103"/>
              <a:gd name="T41" fmla="*/ 95250 h 157"/>
              <a:gd name="T42" fmla="*/ 53975 w 103"/>
              <a:gd name="T43" fmla="*/ 79375 h 157"/>
              <a:gd name="T44" fmla="*/ 58737 w 103"/>
              <a:gd name="T45" fmla="*/ 66675 h 157"/>
              <a:gd name="T46" fmla="*/ 63500 w 103"/>
              <a:gd name="T47" fmla="*/ 53975 h 157"/>
              <a:gd name="T48" fmla="*/ 69850 w 103"/>
              <a:gd name="T49" fmla="*/ 42862 h 157"/>
              <a:gd name="T50" fmla="*/ 74612 w 103"/>
              <a:gd name="T51" fmla="*/ 34925 h 157"/>
              <a:gd name="T52" fmla="*/ 80962 w 103"/>
              <a:gd name="T53" fmla="*/ 26987 h 157"/>
              <a:gd name="T54" fmla="*/ 90487 w 103"/>
              <a:gd name="T55" fmla="*/ 17462 h 157"/>
              <a:gd name="T56" fmla="*/ 95250 w 103"/>
              <a:gd name="T57" fmla="*/ 11112 h 157"/>
              <a:gd name="T58" fmla="*/ 98425 w 103"/>
              <a:gd name="T59" fmla="*/ 3175 h 157"/>
              <a:gd name="T60" fmla="*/ 104775 w 103"/>
              <a:gd name="T61" fmla="*/ 0 h 157"/>
              <a:gd name="T62" fmla="*/ 111125 w 103"/>
              <a:gd name="T63" fmla="*/ 0 h 157"/>
              <a:gd name="T64" fmla="*/ 115887 w 103"/>
              <a:gd name="T65" fmla="*/ 3175 h 157"/>
              <a:gd name="T66" fmla="*/ 122237 w 103"/>
              <a:gd name="T67" fmla="*/ 6350 h 157"/>
              <a:gd name="T68" fmla="*/ 123825 w 103"/>
              <a:gd name="T69" fmla="*/ 12700 h 157"/>
              <a:gd name="T70" fmla="*/ 131762 w 103"/>
              <a:gd name="T71" fmla="*/ 23812 h 157"/>
              <a:gd name="T72" fmla="*/ 138112 w 103"/>
              <a:gd name="T73" fmla="*/ 34925 h 157"/>
              <a:gd name="T74" fmla="*/ 141287 w 103"/>
              <a:gd name="T75" fmla="*/ 44450 h 157"/>
              <a:gd name="T76" fmla="*/ 142875 w 103"/>
              <a:gd name="T77" fmla="*/ 57150 h 157"/>
              <a:gd name="T78" fmla="*/ 147637 w 103"/>
              <a:gd name="T79" fmla="*/ 68262 h 157"/>
              <a:gd name="T80" fmla="*/ 150812 w 103"/>
              <a:gd name="T81" fmla="*/ 82550 h 157"/>
              <a:gd name="T82" fmla="*/ 150812 w 103"/>
              <a:gd name="T83" fmla="*/ 98425 h 157"/>
              <a:gd name="T84" fmla="*/ 152400 w 103"/>
              <a:gd name="T85" fmla="*/ 130175 h 157"/>
              <a:gd name="T86" fmla="*/ 153987 w 103"/>
              <a:gd name="T87" fmla="*/ 219075 h 157"/>
              <a:gd name="T88" fmla="*/ 160337 w 103"/>
              <a:gd name="T89" fmla="*/ 230187 h 157"/>
              <a:gd name="T90" fmla="*/ 161925 w 103"/>
              <a:gd name="T91" fmla="*/ 241300 h 15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3"/>
              <a:gd name="T139" fmla="*/ 0 h 157"/>
              <a:gd name="T140" fmla="*/ 103 w 103"/>
              <a:gd name="T141" fmla="*/ 157 h 15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3" h="157">
                <a:moveTo>
                  <a:pt x="0" y="22"/>
                </a:moveTo>
                <a:lnTo>
                  <a:pt x="0" y="25"/>
                </a:lnTo>
                <a:lnTo>
                  <a:pt x="1" y="27"/>
                </a:lnTo>
                <a:lnTo>
                  <a:pt x="3" y="30"/>
                </a:lnTo>
                <a:lnTo>
                  <a:pt x="4" y="32"/>
                </a:lnTo>
                <a:lnTo>
                  <a:pt x="5" y="35"/>
                </a:lnTo>
                <a:lnTo>
                  <a:pt x="7" y="39"/>
                </a:lnTo>
                <a:lnTo>
                  <a:pt x="9" y="41"/>
                </a:lnTo>
                <a:lnTo>
                  <a:pt x="10" y="44"/>
                </a:lnTo>
                <a:lnTo>
                  <a:pt x="10" y="46"/>
                </a:lnTo>
                <a:lnTo>
                  <a:pt x="11" y="50"/>
                </a:lnTo>
                <a:lnTo>
                  <a:pt x="11" y="53"/>
                </a:lnTo>
                <a:lnTo>
                  <a:pt x="11" y="56"/>
                </a:lnTo>
                <a:lnTo>
                  <a:pt x="11" y="60"/>
                </a:lnTo>
                <a:lnTo>
                  <a:pt x="12" y="64"/>
                </a:lnTo>
                <a:lnTo>
                  <a:pt x="13" y="67"/>
                </a:lnTo>
                <a:lnTo>
                  <a:pt x="14" y="71"/>
                </a:lnTo>
                <a:lnTo>
                  <a:pt x="15" y="75"/>
                </a:lnTo>
                <a:lnTo>
                  <a:pt x="16" y="79"/>
                </a:lnTo>
                <a:lnTo>
                  <a:pt x="16" y="82"/>
                </a:lnTo>
                <a:lnTo>
                  <a:pt x="17" y="86"/>
                </a:lnTo>
                <a:lnTo>
                  <a:pt x="17" y="90"/>
                </a:lnTo>
                <a:lnTo>
                  <a:pt x="17" y="98"/>
                </a:lnTo>
                <a:lnTo>
                  <a:pt x="17" y="156"/>
                </a:lnTo>
                <a:lnTo>
                  <a:pt x="17" y="131"/>
                </a:lnTo>
                <a:lnTo>
                  <a:pt x="18" y="127"/>
                </a:lnTo>
                <a:lnTo>
                  <a:pt x="19" y="123"/>
                </a:lnTo>
                <a:lnTo>
                  <a:pt x="20" y="120"/>
                </a:lnTo>
                <a:lnTo>
                  <a:pt x="21" y="116"/>
                </a:lnTo>
                <a:lnTo>
                  <a:pt x="22" y="112"/>
                </a:lnTo>
                <a:lnTo>
                  <a:pt x="22" y="108"/>
                </a:lnTo>
                <a:lnTo>
                  <a:pt x="23" y="105"/>
                </a:lnTo>
                <a:lnTo>
                  <a:pt x="24" y="101"/>
                </a:lnTo>
                <a:lnTo>
                  <a:pt x="26" y="97"/>
                </a:lnTo>
                <a:lnTo>
                  <a:pt x="26" y="93"/>
                </a:lnTo>
                <a:lnTo>
                  <a:pt x="27" y="88"/>
                </a:lnTo>
                <a:lnTo>
                  <a:pt x="28" y="83"/>
                </a:lnTo>
                <a:lnTo>
                  <a:pt x="28" y="78"/>
                </a:lnTo>
                <a:lnTo>
                  <a:pt x="30" y="74"/>
                </a:lnTo>
                <a:lnTo>
                  <a:pt x="31" y="70"/>
                </a:lnTo>
                <a:lnTo>
                  <a:pt x="32" y="65"/>
                </a:lnTo>
                <a:lnTo>
                  <a:pt x="33" y="60"/>
                </a:lnTo>
                <a:lnTo>
                  <a:pt x="33" y="55"/>
                </a:lnTo>
                <a:lnTo>
                  <a:pt x="34" y="50"/>
                </a:lnTo>
                <a:lnTo>
                  <a:pt x="35" y="46"/>
                </a:lnTo>
                <a:lnTo>
                  <a:pt x="37" y="42"/>
                </a:lnTo>
                <a:lnTo>
                  <a:pt x="38" y="38"/>
                </a:lnTo>
                <a:lnTo>
                  <a:pt x="40" y="34"/>
                </a:lnTo>
                <a:lnTo>
                  <a:pt x="42" y="30"/>
                </a:lnTo>
                <a:lnTo>
                  <a:pt x="44" y="27"/>
                </a:lnTo>
                <a:lnTo>
                  <a:pt x="45" y="24"/>
                </a:lnTo>
                <a:lnTo>
                  <a:pt x="47" y="22"/>
                </a:lnTo>
                <a:lnTo>
                  <a:pt x="49" y="19"/>
                </a:lnTo>
                <a:lnTo>
                  <a:pt x="51" y="17"/>
                </a:lnTo>
                <a:lnTo>
                  <a:pt x="53" y="15"/>
                </a:lnTo>
                <a:lnTo>
                  <a:pt x="57" y="11"/>
                </a:lnTo>
                <a:lnTo>
                  <a:pt x="58" y="9"/>
                </a:lnTo>
                <a:lnTo>
                  <a:pt x="60" y="7"/>
                </a:lnTo>
                <a:lnTo>
                  <a:pt x="61" y="4"/>
                </a:lnTo>
                <a:lnTo>
                  <a:pt x="62" y="2"/>
                </a:lnTo>
                <a:lnTo>
                  <a:pt x="63" y="1"/>
                </a:lnTo>
                <a:lnTo>
                  <a:pt x="66" y="0"/>
                </a:lnTo>
                <a:lnTo>
                  <a:pt x="68" y="0"/>
                </a:lnTo>
                <a:lnTo>
                  <a:pt x="70" y="0"/>
                </a:lnTo>
                <a:lnTo>
                  <a:pt x="72" y="1"/>
                </a:lnTo>
                <a:lnTo>
                  <a:pt x="73" y="2"/>
                </a:lnTo>
                <a:lnTo>
                  <a:pt x="75" y="3"/>
                </a:lnTo>
                <a:lnTo>
                  <a:pt x="77" y="4"/>
                </a:lnTo>
                <a:lnTo>
                  <a:pt x="77" y="6"/>
                </a:lnTo>
                <a:lnTo>
                  <a:pt x="78" y="8"/>
                </a:lnTo>
                <a:lnTo>
                  <a:pt x="80" y="11"/>
                </a:lnTo>
                <a:lnTo>
                  <a:pt x="83" y="15"/>
                </a:lnTo>
                <a:lnTo>
                  <a:pt x="85" y="18"/>
                </a:lnTo>
                <a:lnTo>
                  <a:pt x="87" y="22"/>
                </a:lnTo>
                <a:lnTo>
                  <a:pt x="88" y="25"/>
                </a:lnTo>
                <a:lnTo>
                  <a:pt x="89" y="28"/>
                </a:lnTo>
                <a:lnTo>
                  <a:pt x="89" y="32"/>
                </a:lnTo>
                <a:lnTo>
                  <a:pt x="90" y="36"/>
                </a:lnTo>
                <a:lnTo>
                  <a:pt x="91" y="39"/>
                </a:lnTo>
                <a:lnTo>
                  <a:pt x="93" y="43"/>
                </a:lnTo>
                <a:lnTo>
                  <a:pt x="94" y="47"/>
                </a:lnTo>
                <a:lnTo>
                  <a:pt x="95" y="52"/>
                </a:lnTo>
                <a:lnTo>
                  <a:pt x="95" y="57"/>
                </a:lnTo>
                <a:lnTo>
                  <a:pt x="95" y="62"/>
                </a:lnTo>
                <a:lnTo>
                  <a:pt x="96" y="70"/>
                </a:lnTo>
                <a:lnTo>
                  <a:pt x="96" y="82"/>
                </a:lnTo>
                <a:lnTo>
                  <a:pt x="96" y="136"/>
                </a:lnTo>
                <a:lnTo>
                  <a:pt x="97" y="138"/>
                </a:lnTo>
                <a:lnTo>
                  <a:pt x="99" y="142"/>
                </a:lnTo>
                <a:lnTo>
                  <a:pt x="101" y="145"/>
                </a:lnTo>
                <a:lnTo>
                  <a:pt x="101" y="147"/>
                </a:lnTo>
                <a:lnTo>
                  <a:pt x="102" y="15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58" name="SMARTPenAnnotation412"/>
          <p:cNvSpPr>
            <a:spLocks/>
          </p:cNvSpPr>
          <p:nvPr/>
        </p:nvSpPr>
        <p:spPr bwMode="auto">
          <a:xfrm>
            <a:off x="5813425" y="2598738"/>
            <a:ext cx="19050" cy="144462"/>
          </a:xfrm>
          <a:custGeom>
            <a:avLst/>
            <a:gdLst>
              <a:gd name="T0" fmla="*/ 0 w 12"/>
              <a:gd name="T1" fmla="*/ 0 h 91"/>
              <a:gd name="T2" fmla="*/ 4763 w 12"/>
              <a:gd name="T3" fmla="*/ 4762 h 91"/>
              <a:gd name="T4" fmla="*/ 6350 w 12"/>
              <a:gd name="T5" fmla="*/ 6350 h 91"/>
              <a:gd name="T6" fmla="*/ 6350 w 12"/>
              <a:gd name="T7" fmla="*/ 9525 h 91"/>
              <a:gd name="T8" fmla="*/ 7938 w 12"/>
              <a:gd name="T9" fmla="*/ 12700 h 91"/>
              <a:gd name="T10" fmla="*/ 7938 w 12"/>
              <a:gd name="T11" fmla="*/ 14287 h 91"/>
              <a:gd name="T12" fmla="*/ 7938 w 12"/>
              <a:gd name="T13" fmla="*/ 17462 h 91"/>
              <a:gd name="T14" fmla="*/ 7938 w 12"/>
              <a:gd name="T15" fmla="*/ 20637 h 91"/>
              <a:gd name="T16" fmla="*/ 7938 w 12"/>
              <a:gd name="T17" fmla="*/ 26987 h 91"/>
              <a:gd name="T18" fmla="*/ 7938 w 12"/>
              <a:gd name="T19" fmla="*/ 38100 h 91"/>
              <a:gd name="T20" fmla="*/ 9525 w 12"/>
              <a:gd name="T21" fmla="*/ 142875 h 91"/>
              <a:gd name="T22" fmla="*/ 9525 w 12"/>
              <a:gd name="T23" fmla="*/ 142875 h 91"/>
              <a:gd name="T24" fmla="*/ 11112 w 12"/>
              <a:gd name="T25" fmla="*/ 142875 h 91"/>
              <a:gd name="T26" fmla="*/ 17463 w 12"/>
              <a:gd name="T27" fmla="*/ 142875 h 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
              <a:gd name="T43" fmla="*/ 0 h 91"/>
              <a:gd name="T44" fmla="*/ 12 w 12"/>
              <a:gd name="T45" fmla="*/ 91 h 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 h="91">
                <a:moveTo>
                  <a:pt x="0" y="0"/>
                </a:moveTo>
                <a:lnTo>
                  <a:pt x="3" y="3"/>
                </a:lnTo>
                <a:lnTo>
                  <a:pt x="4" y="4"/>
                </a:lnTo>
                <a:lnTo>
                  <a:pt x="4" y="6"/>
                </a:lnTo>
                <a:lnTo>
                  <a:pt x="5" y="8"/>
                </a:lnTo>
                <a:lnTo>
                  <a:pt x="5" y="9"/>
                </a:lnTo>
                <a:lnTo>
                  <a:pt x="5" y="11"/>
                </a:lnTo>
                <a:lnTo>
                  <a:pt x="5" y="13"/>
                </a:lnTo>
                <a:lnTo>
                  <a:pt x="5" y="17"/>
                </a:lnTo>
                <a:lnTo>
                  <a:pt x="5" y="24"/>
                </a:lnTo>
                <a:lnTo>
                  <a:pt x="6" y="90"/>
                </a:lnTo>
                <a:lnTo>
                  <a:pt x="7" y="90"/>
                </a:lnTo>
                <a:lnTo>
                  <a:pt x="11" y="9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59" name="SMARTPenAnnotation413"/>
          <p:cNvSpPr>
            <a:spLocks/>
          </p:cNvSpPr>
          <p:nvPr/>
        </p:nvSpPr>
        <p:spPr bwMode="auto">
          <a:xfrm>
            <a:off x="5938838" y="2509838"/>
            <a:ext cx="161925" cy="1587"/>
          </a:xfrm>
          <a:custGeom>
            <a:avLst/>
            <a:gdLst>
              <a:gd name="T0" fmla="*/ 0 w 102"/>
              <a:gd name="T1" fmla="*/ 0 h 1"/>
              <a:gd name="T2" fmla="*/ 160338 w 102"/>
              <a:gd name="T3" fmla="*/ 0 h 1"/>
              <a:gd name="T4" fmla="*/ 0 60000 65536"/>
              <a:gd name="T5" fmla="*/ 0 60000 65536"/>
              <a:gd name="T6" fmla="*/ 0 w 102"/>
              <a:gd name="T7" fmla="*/ 0 h 1"/>
              <a:gd name="T8" fmla="*/ 102 w 102"/>
              <a:gd name="T9" fmla="*/ 1 h 1"/>
            </a:gdLst>
            <a:ahLst/>
            <a:cxnLst>
              <a:cxn ang="T4">
                <a:pos x="T0" y="T1"/>
              </a:cxn>
              <a:cxn ang="T5">
                <a:pos x="T2" y="T3"/>
              </a:cxn>
            </a:cxnLst>
            <a:rect l="T6" t="T7" r="T8" b="T9"/>
            <a:pathLst>
              <a:path w="102" h="1">
                <a:moveTo>
                  <a:pt x="0" y="0"/>
                </a:moveTo>
                <a:lnTo>
                  <a:pt x="101" y="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60" name="SMARTPenAnnotation414"/>
          <p:cNvSpPr>
            <a:spLocks/>
          </p:cNvSpPr>
          <p:nvPr/>
        </p:nvSpPr>
        <p:spPr bwMode="auto">
          <a:xfrm>
            <a:off x="5938838" y="2581275"/>
            <a:ext cx="125412" cy="9525"/>
          </a:xfrm>
          <a:custGeom>
            <a:avLst/>
            <a:gdLst>
              <a:gd name="T0" fmla="*/ 7937 w 79"/>
              <a:gd name="T1" fmla="*/ 0 h 6"/>
              <a:gd name="T2" fmla="*/ 3175 w 79"/>
              <a:gd name="T3" fmla="*/ 0 h 6"/>
              <a:gd name="T4" fmla="*/ 1587 w 79"/>
              <a:gd name="T5" fmla="*/ 0 h 6"/>
              <a:gd name="T6" fmla="*/ 1587 w 79"/>
              <a:gd name="T7" fmla="*/ 1588 h 6"/>
              <a:gd name="T8" fmla="*/ 0 w 79"/>
              <a:gd name="T9" fmla="*/ 4763 h 6"/>
              <a:gd name="T10" fmla="*/ 1587 w 79"/>
              <a:gd name="T11" fmla="*/ 4763 h 6"/>
              <a:gd name="T12" fmla="*/ 3175 w 79"/>
              <a:gd name="T13" fmla="*/ 6350 h 6"/>
              <a:gd name="T14" fmla="*/ 7937 w 79"/>
              <a:gd name="T15" fmla="*/ 7938 h 6"/>
              <a:gd name="T16" fmla="*/ 11112 w 79"/>
              <a:gd name="T17" fmla="*/ 7938 h 6"/>
              <a:gd name="T18" fmla="*/ 15875 w 79"/>
              <a:gd name="T19" fmla="*/ 7938 h 6"/>
              <a:gd name="T20" fmla="*/ 50800 w 79"/>
              <a:gd name="T21" fmla="*/ 7938 h 6"/>
              <a:gd name="T22" fmla="*/ 55562 w 79"/>
              <a:gd name="T23" fmla="*/ 7938 h 6"/>
              <a:gd name="T24" fmla="*/ 60325 w 79"/>
              <a:gd name="T25" fmla="*/ 6350 h 6"/>
              <a:gd name="T26" fmla="*/ 63500 w 79"/>
              <a:gd name="T27" fmla="*/ 3175 h 6"/>
              <a:gd name="T28" fmla="*/ 66675 w 79"/>
              <a:gd name="T29" fmla="*/ 1588 h 6"/>
              <a:gd name="T30" fmla="*/ 69850 w 79"/>
              <a:gd name="T31" fmla="*/ 1588 h 6"/>
              <a:gd name="T32" fmla="*/ 73025 w 79"/>
              <a:gd name="T33" fmla="*/ 0 h 6"/>
              <a:gd name="T34" fmla="*/ 76200 w 79"/>
              <a:gd name="T35" fmla="*/ 0 h 6"/>
              <a:gd name="T36" fmla="*/ 79375 w 79"/>
              <a:gd name="T37" fmla="*/ 0 h 6"/>
              <a:gd name="T38" fmla="*/ 82550 w 79"/>
              <a:gd name="T39" fmla="*/ 0 h 6"/>
              <a:gd name="T40" fmla="*/ 88900 w 79"/>
              <a:gd name="T41" fmla="*/ 0 h 6"/>
              <a:gd name="T42" fmla="*/ 100012 w 79"/>
              <a:gd name="T43" fmla="*/ 0 h 6"/>
              <a:gd name="T44" fmla="*/ 123825 w 79"/>
              <a:gd name="T45" fmla="*/ 0 h 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9"/>
              <a:gd name="T70" fmla="*/ 0 h 6"/>
              <a:gd name="T71" fmla="*/ 79 w 79"/>
              <a:gd name="T72" fmla="*/ 6 h 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9" h="6">
                <a:moveTo>
                  <a:pt x="5" y="0"/>
                </a:moveTo>
                <a:lnTo>
                  <a:pt x="2" y="0"/>
                </a:lnTo>
                <a:lnTo>
                  <a:pt x="1" y="0"/>
                </a:lnTo>
                <a:lnTo>
                  <a:pt x="1" y="1"/>
                </a:lnTo>
                <a:lnTo>
                  <a:pt x="0" y="3"/>
                </a:lnTo>
                <a:lnTo>
                  <a:pt x="1" y="3"/>
                </a:lnTo>
                <a:lnTo>
                  <a:pt x="2" y="4"/>
                </a:lnTo>
                <a:lnTo>
                  <a:pt x="5" y="5"/>
                </a:lnTo>
                <a:lnTo>
                  <a:pt x="7" y="5"/>
                </a:lnTo>
                <a:lnTo>
                  <a:pt x="10" y="5"/>
                </a:lnTo>
                <a:lnTo>
                  <a:pt x="32" y="5"/>
                </a:lnTo>
                <a:lnTo>
                  <a:pt x="35" y="5"/>
                </a:lnTo>
                <a:lnTo>
                  <a:pt x="38" y="4"/>
                </a:lnTo>
                <a:lnTo>
                  <a:pt x="40" y="2"/>
                </a:lnTo>
                <a:lnTo>
                  <a:pt x="42" y="1"/>
                </a:lnTo>
                <a:lnTo>
                  <a:pt x="44" y="1"/>
                </a:lnTo>
                <a:lnTo>
                  <a:pt x="46" y="0"/>
                </a:lnTo>
                <a:lnTo>
                  <a:pt x="48" y="0"/>
                </a:lnTo>
                <a:lnTo>
                  <a:pt x="50" y="0"/>
                </a:lnTo>
                <a:lnTo>
                  <a:pt x="52" y="0"/>
                </a:lnTo>
                <a:lnTo>
                  <a:pt x="56" y="0"/>
                </a:lnTo>
                <a:lnTo>
                  <a:pt x="63" y="0"/>
                </a:lnTo>
                <a:lnTo>
                  <a:pt x="78" y="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61" name="SMARTPenAnnotation415"/>
          <p:cNvSpPr>
            <a:spLocks/>
          </p:cNvSpPr>
          <p:nvPr/>
        </p:nvSpPr>
        <p:spPr bwMode="auto">
          <a:xfrm>
            <a:off x="6303963" y="2366963"/>
            <a:ext cx="20637" cy="233362"/>
          </a:xfrm>
          <a:custGeom>
            <a:avLst/>
            <a:gdLst>
              <a:gd name="T0" fmla="*/ 19050 w 13"/>
              <a:gd name="T1" fmla="*/ 0 h 147"/>
              <a:gd name="T2" fmla="*/ 19050 w 13"/>
              <a:gd name="T3" fmla="*/ 38100 h 147"/>
              <a:gd name="T4" fmla="*/ 17462 w 13"/>
              <a:gd name="T5" fmla="*/ 41275 h 147"/>
              <a:gd name="T6" fmla="*/ 15875 w 13"/>
              <a:gd name="T7" fmla="*/ 44450 h 147"/>
              <a:gd name="T8" fmla="*/ 14287 w 13"/>
              <a:gd name="T9" fmla="*/ 47625 h 147"/>
              <a:gd name="T10" fmla="*/ 12700 w 13"/>
              <a:gd name="T11" fmla="*/ 50800 h 147"/>
              <a:gd name="T12" fmla="*/ 11112 w 13"/>
              <a:gd name="T13" fmla="*/ 55562 h 147"/>
              <a:gd name="T14" fmla="*/ 11112 w 13"/>
              <a:gd name="T15" fmla="*/ 60325 h 147"/>
              <a:gd name="T16" fmla="*/ 9525 w 13"/>
              <a:gd name="T17" fmla="*/ 65087 h 147"/>
              <a:gd name="T18" fmla="*/ 9525 w 13"/>
              <a:gd name="T19" fmla="*/ 68262 h 147"/>
              <a:gd name="T20" fmla="*/ 9525 w 13"/>
              <a:gd name="T21" fmla="*/ 73025 h 147"/>
              <a:gd name="T22" fmla="*/ 9525 w 13"/>
              <a:gd name="T23" fmla="*/ 82550 h 147"/>
              <a:gd name="T24" fmla="*/ 9525 w 13"/>
              <a:gd name="T25" fmla="*/ 158750 h 147"/>
              <a:gd name="T26" fmla="*/ 7937 w 13"/>
              <a:gd name="T27" fmla="*/ 163512 h 147"/>
              <a:gd name="T28" fmla="*/ 6350 w 13"/>
              <a:gd name="T29" fmla="*/ 166687 h 147"/>
              <a:gd name="T30" fmla="*/ 4762 w 13"/>
              <a:gd name="T31" fmla="*/ 171450 h 147"/>
              <a:gd name="T32" fmla="*/ 3175 w 13"/>
              <a:gd name="T33" fmla="*/ 174625 h 147"/>
              <a:gd name="T34" fmla="*/ 1587 w 13"/>
              <a:gd name="T35" fmla="*/ 177800 h 147"/>
              <a:gd name="T36" fmla="*/ 1587 w 13"/>
              <a:gd name="T37" fmla="*/ 180975 h 147"/>
              <a:gd name="T38" fmla="*/ 1587 w 13"/>
              <a:gd name="T39" fmla="*/ 184150 h 147"/>
              <a:gd name="T40" fmla="*/ 0 w 13"/>
              <a:gd name="T41" fmla="*/ 190500 h 147"/>
              <a:gd name="T42" fmla="*/ 0 w 13"/>
              <a:gd name="T43" fmla="*/ 195262 h 147"/>
              <a:gd name="T44" fmla="*/ 0 w 13"/>
              <a:gd name="T45" fmla="*/ 212725 h 147"/>
              <a:gd name="T46" fmla="*/ 0 w 13"/>
              <a:gd name="T47" fmla="*/ 231775 h 14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
              <a:gd name="T73" fmla="*/ 0 h 147"/>
              <a:gd name="T74" fmla="*/ 13 w 13"/>
              <a:gd name="T75" fmla="*/ 147 h 14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 h="147">
                <a:moveTo>
                  <a:pt x="12" y="0"/>
                </a:moveTo>
                <a:lnTo>
                  <a:pt x="12" y="24"/>
                </a:lnTo>
                <a:lnTo>
                  <a:pt x="11" y="26"/>
                </a:lnTo>
                <a:lnTo>
                  <a:pt x="10" y="28"/>
                </a:lnTo>
                <a:lnTo>
                  <a:pt x="9" y="30"/>
                </a:lnTo>
                <a:lnTo>
                  <a:pt x="8" y="32"/>
                </a:lnTo>
                <a:lnTo>
                  <a:pt x="7" y="35"/>
                </a:lnTo>
                <a:lnTo>
                  <a:pt x="7" y="38"/>
                </a:lnTo>
                <a:lnTo>
                  <a:pt x="6" y="41"/>
                </a:lnTo>
                <a:lnTo>
                  <a:pt x="6" y="43"/>
                </a:lnTo>
                <a:lnTo>
                  <a:pt x="6" y="46"/>
                </a:lnTo>
                <a:lnTo>
                  <a:pt x="6" y="52"/>
                </a:lnTo>
                <a:lnTo>
                  <a:pt x="6" y="100"/>
                </a:lnTo>
                <a:lnTo>
                  <a:pt x="5" y="103"/>
                </a:lnTo>
                <a:lnTo>
                  <a:pt x="4" y="105"/>
                </a:lnTo>
                <a:lnTo>
                  <a:pt x="3" y="108"/>
                </a:lnTo>
                <a:lnTo>
                  <a:pt x="2" y="110"/>
                </a:lnTo>
                <a:lnTo>
                  <a:pt x="1" y="112"/>
                </a:lnTo>
                <a:lnTo>
                  <a:pt x="1" y="114"/>
                </a:lnTo>
                <a:lnTo>
                  <a:pt x="1" y="116"/>
                </a:lnTo>
                <a:lnTo>
                  <a:pt x="0" y="120"/>
                </a:lnTo>
                <a:lnTo>
                  <a:pt x="0" y="123"/>
                </a:lnTo>
                <a:lnTo>
                  <a:pt x="0" y="134"/>
                </a:lnTo>
                <a:lnTo>
                  <a:pt x="0" y="14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62" name="SMARTPenAnnotation416"/>
          <p:cNvSpPr>
            <a:spLocks/>
          </p:cNvSpPr>
          <p:nvPr/>
        </p:nvSpPr>
        <p:spPr bwMode="auto">
          <a:xfrm>
            <a:off x="6394450" y="2357438"/>
            <a:ext cx="19050" cy="287337"/>
          </a:xfrm>
          <a:custGeom>
            <a:avLst/>
            <a:gdLst>
              <a:gd name="T0" fmla="*/ 17463 w 12"/>
              <a:gd name="T1" fmla="*/ 0 h 181"/>
              <a:gd name="T2" fmla="*/ 17463 w 12"/>
              <a:gd name="T3" fmla="*/ 34925 h 181"/>
              <a:gd name="T4" fmla="*/ 15875 w 12"/>
              <a:gd name="T5" fmla="*/ 39687 h 181"/>
              <a:gd name="T6" fmla="*/ 14288 w 12"/>
              <a:gd name="T7" fmla="*/ 46037 h 181"/>
              <a:gd name="T8" fmla="*/ 12700 w 12"/>
              <a:gd name="T9" fmla="*/ 50800 h 181"/>
              <a:gd name="T10" fmla="*/ 11112 w 12"/>
              <a:gd name="T11" fmla="*/ 57150 h 181"/>
              <a:gd name="T12" fmla="*/ 9525 w 12"/>
              <a:gd name="T13" fmla="*/ 63500 h 181"/>
              <a:gd name="T14" fmla="*/ 9525 w 12"/>
              <a:gd name="T15" fmla="*/ 68262 h 181"/>
              <a:gd name="T16" fmla="*/ 9525 w 12"/>
              <a:gd name="T17" fmla="*/ 76200 h 181"/>
              <a:gd name="T18" fmla="*/ 7938 w 12"/>
              <a:gd name="T19" fmla="*/ 90487 h 181"/>
              <a:gd name="T20" fmla="*/ 7938 w 12"/>
              <a:gd name="T21" fmla="*/ 115887 h 181"/>
              <a:gd name="T22" fmla="*/ 7938 w 12"/>
              <a:gd name="T23" fmla="*/ 123825 h 181"/>
              <a:gd name="T24" fmla="*/ 4763 w 12"/>
              <a:gd name="T25" fmla="*/ 131762 h 181"/>
              <a:gd name="T26" fmla="*/ 3175 w 12"/>
              <a:gd name="T27" fmla="*/ 138112 h 181"/>
              <a:gd name="T28" fmla="*/ 1588 w 12"/>
              <a:gd name="T29" fmla="*/ 146050 h 181"/>
              <a:gd name="T30" fmla="*/ 1588 w 12"/>
              <a:gd name="T31" fmla="*/ 153987 h 181"/>
              <a:gd name="T32" fmla="*/ 0 w 12"/>
              <a:gd name="T33" fmla="*/ 161925 h 181"/>
              <a:gd name="T34" fmla="*/ 0 w 12"/>
              <a:gd name="T35" fmla="*/ 169862 h 181"/>
              <a:gd name="T36" fmla="*/ 0 w 12"/>
              <a:gd name="T37" fmla="*/ 182562 h 181"/>
              <a:gd name="T38" fmla="*/ 0 w 12"/>
              <a:gd name="T39" fmla="*/ 201612 h 181"/>
              <a:gd name="T40" fmla="*/ 0 w 12"/>
              <a:gd name="T41" fmla="*/ 207962 h 181"/>
              <a:gd name="T42" fmla="*/ 1588 w 12"/>
              <a:gd name="T43" fmla="*/ 214312 h 181"/>
              <a:gd name="T44" fmla="*/ 4763 w 12"/>
              <a:gd name="T45" fmla="*/ 220662 h 181"/>
              <a:gd name="T46" fmla="*/ 4763 w 12"/>
              <a:gd name="T47" fmla="*/ 225425 h 181"/>
              <a:gd name="T48" fmla="*/ 6350 w 12"/>
              <a:gd name="T49" fmla="*/ 231775 h 181"/>
              <a:gd name="T50" fmla="*/ 6350 w 12"/>
              <a:gd name="T51" fmla="*/ 238125 h 181"/>
              <a:gd name="T52" fmla="*/ 7938 w 12"/>
              <a:gd name="T53" fmla="*/ 242887 h 181"/>
              <a:gd name="T54" fmla="*/ 7938 w 12"/>
              <a:gd name="T55" fmla="*/ 250825 h 181"/>
              <a:gd name="T56" fmla="*/ 7938 w 12"/>
              <a:gd name="T57" fmla="*/ 258762 h 181"/>
              <a:gd name="T58" fmla="*/ 7938 w 12"/>
              <a:gd name="T59" fmla="*/ 273050 h 181"/>
              <a:gd name="T60" fmla="*/ 7938 w 12"/>
              <a:gd name="T61" fmla="*/ 285750 h 18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2"/>
              <a:gd name="T94" fmla="*/ 0 h 181"/>
              <a:gd name="T95" fmla="*/ 12 w 12"/>
              <a:gd name="T96" fmla="*/ 181 h 18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2" h="181">
                <a:moveTo>
                  <a:pt x="11" y="0"/>
                </a:moveTo>
                <a:lnTo>
                  <a:pt x="11" y="22"/>
                </a:lnTo>
                <a:lnTo>
                  <a:pt x="10" y="25"/>
                </a:lnTo>
                <a:lnTo>
                  <a:pt x="9" y="29"/>
                </a:lnTo>
                <a:lnTo>
                  <a:pt x="8" y="32"/>
                </a:lnTo>
                <a:lnTo>
                  <a:pt x="7" y="36"/>
                </a:lnTo>
                <a:lnTo>
                  <a:pt x="6" y="40"/>
                </a:lnTo>
                <a:lnTo>
                  <a:pt x="6" y="43"/>
                </a:lnTo>
                <a:lnTo>
                  <a:pt x="6" y="48"/>
                </a:lnTo>
                <a:lnTo>
                  <a:pt x="5" y="57"/>
                </a:lnTo>
                <a:lnTo>
                  <a:pt x="5" y="73"/>
                </a:lnTo>
                <a:lnTo>
                  <a:pt x="5" y="78"/>
                </a:lnTo>
                <a:lnTo>
                  <a:pt x="3" y="83"/>
                </a:lnTo>
                <a:lnTo>
                  <a:pt x="2" y="87"/>
                </a:lnTo>
                <a:lnTo>
                  <a:pt x="1" y="92"/>
                </a:lnTo>
                <a:lnTo>
                  <a:pt x="1" y="97"/>
                </a:lnTo>
                <a:lnTo>
                  <a:pt x="0" y="102"/>
                </a:lnTo>
                <a:lnTo>
                  <a:pt x="0" y="107"/>
                </a:lnTo>
                <a:lnTo>
                  <a:pt x="0" y="115"/>
                </a:lnTo>
                <a:lnTo>
                  <a:pt x="0" y="127"/>
                </a:lnTo>
                <a:lnTo>
                  <a:pt x="0" y="131"/>
                </a:lnTo>
                <a:lnTo>
                  <a:pt x="1" y="135"/>
                </a:lnTo>
                <a:lnTo>
                  <a:pt x="3" y="139"/>
                </a:lnTo>
                <a:lnTo>
                  <a:pt x="3" y="142"/>
                </a:lnTo>
                <a:lnTo>
                  <a:pt x="4" y="146"/>
                </a:lnTo>
                <a:lnTo>
                  <a:pt x="4" y="150"/>
                </a:lnTo>
                <a:lnTo>
                  <a:pt x="5" y="153"/>
                </a:lnTo>
                <a:lnTo>
                  <a:pt x="5" y="158"/>
                </a:lnTo>
                <a:lnTo>
                  <a:pt x="5" y="163"/>
                </a:lnTo>
                <a:lnTo>
                  <a:pt x="5" y="172"/>
                </a:lnTo>
                <a:lnTo>
                  <a:pt x="5" y="18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63" name="SMARTPenAnnotation417"/>
          <p:cNvSpPr>
            <a:spLocks/>
          </p:cNvSpPr>
          <p:nvPr/>
        </p:nvSpPr>
        <p:spPr bwMode="auto">
          <a:xfrm>
            <a:off x="6232525" y="2465388"/>
            <a:ext cx="225425" cy="1587"/>
          </a:xfrm>
          <a:custGeom>
            <a:avLst/>
            <a:gdLst>
              <a:gd name="T0" fmla="*/ 0 w 142"/>
              <a:gd name="T1" fmla="*/ 0 h 1"/>
              <a:gd name="T2" fmla="*/ 223838 w 142"/>
              <a:gd name="T3" fmla="*/ 0 h 1"/>
              <a:gd name="T4" fmla="*/ 0 60000 65536"/>
              <a:gd name="T5" fmla="*/ 0 60000 65536"/>
              <a:gd name="T6" fmla="*/ 0 w 142"/>
              <a:gd name="T7" fmla="*/ 0 h 1"/>
              <a:gd name="T8" fmla="*/ 142 w 142"/>
              <a:gd name="T9" fmla="*/ 1 h 1"/>
            </a:gdLst>
            <a:ahLst/>
            <a:cxnLst>
              <a:cxn ang="T4">
                <a:pos x="T0" y="T1"/>
              </a:cxn>
              <a:cxn ang="T5">
                <a:pos x="T2" y="T3"/>
              </a:cxn>
            </a:cxnLst>
            <a:rect l="T6" t="T7" r="T8" b="T9"/>
            <a:pathLst>
              <a:path w="142" h="1">
                <a:moveTo>
                  <a:pt x="0" y="0"/>
                </a:moveTo>
                <a:lnTo>
                  <a:pt x="141" y="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64" name="SMARTPenAnnotation418"/>
          <p:cNvSpPr>
            <a:spLocks/>
          </p:cNvSpPr>
          <p:nvPr/>
        </p:nvSpPr>
        <p:spPr bwMode="auto">
          <a:xfrm>
            <a:off x="6224588" y="2536825"/>
            <a:ext cx="215900" cy="7938"/>
          </a:xfrm>
          <a:custGeom>
            <a:avLst/>
            <a:gdLst>
              <a:gd name="T0" fmla="*/ 0 w 136"/>
              <a:gd name="T1" fmla="*/ 0 h 5"/>
              <a:gd name="T2" fmla="*/ 11112 w 136"/>
              <a:gd name="T3" fmla="*/ 0 h 5"/>
              <a:gd name="T4" fmla="*/ 14287 w 136"/>
              <a:gd name="T5" fmla="*/ 0 h 5"/>
              <a:gd name="T6" fmla="*/ 17462 w 136"/>
              <a:gd name="T7" fmla="*/ 1588 h 5"/>
              <a:gd name="T8" fmla="*/ 20637 w 136"/>
              <a:gd name="T9" fmla="*/ 3175 h 5"/>
              <a:gd name="T10" fmla="*/ 23812 w 136"/>
              <a:gd name="T11" fmla="*/ 4763 h 5"/>
              <a:gd name="T12" fmla="*/ 28575 w 136"/>
              <a:gd name="T13" fmla="*/ 6350 h 5"/>
              <a:gd name="T14" fmla="*/ 33337 w 136"/>
              <a:gd name="T15" fmla="*/ 6350 h 5"/>
              <a:gd name="T16" fmla="*/ 39687 w 136"/>
              <a:gd name="T17" fmla="*/ 6350 h 5"/>
              <a:gd name="T18" fmla="*/ 47625 w 136"/>
              <a:gd name="T19" fmla="*/ 4763 h 5"/>
              <a:gd name="T20" fmla="*/ 55562 w 136"/>
              <a:gd name="T21" fmla="*/ 3175 h 5"/>
              <a:gd name="T22" fmla="*/ 61912 w 136"/>
              <a:gd name="T23" fmla="*/ 1588 h 5"/>
              <a:gd name="T24" fmla="*/ 69850 w 136"/>
              <a:gd name="T25" fmla="*/ 1588 h 5"/>
              <a:gd name="T26" fmla="*/ 76200 w 136"/>
              <a:gd name="T27" fmla="*/ 0 h 5"/>
              <a:gd name="T28" fmla="*/ 82550 w 136"/>
              <a:gd name="T29" fmla="*/ 0 h 5"/>
              <a:gd name="T30" fmla="*/ 93662 w 136"/>
              <a:gd name="T31" fmla="*/ 0 h 5"/>
              <a:gd name="T32" fmla="*/ 119062 w 136"/>
              <a:gd name="T33" fmla="*/ 0 h 5"/>
              <a:gd name="T34" fmla="*/ 214313 w 136"/>
              <a:gd name="T35" fmla="*/ 0 h 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6"/>
              <a:gd name="T55" fmla="*/ 0 h 5"/>
              <a:gd name="T56" fmla="*/ 136 w 136"/>
              <a:gd name="T57" fmla="*/ 5 h 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6" h="5">
                <a:moveTo>
                  <a:pt x="0" y="0"/>
                </a:moveTo>
                <a:lnTo>
                  <a:pt x="7" y="0"/>
                </a:lnTo>
                <a:lnTo>
                  <a:pt x="9" y="0"/>
                </a:lnTo>
                <a:lnTo>
                  <a:pt x="11" y="1"/>
                </a:lnTo>
                <a:lnTo>
                  <a:pt x="13" y="2"/>
                </a:lnTo>
                <a:lnTo>
                  <a:pt x="15" y="3"/>
                </a:lnTo>
                <a:lnTo>
                  <a:pt x="18" y="4"/>
                </a:lnTo>
                <a:lnTo>
                  <a:pt x="21" y="4"/>
                </a:lnTo>
                <a:lnTo>
                  <a:pt x="25" y="4"/>
                </a:lnTo>
                <a:lnTo>
                  <a:pt x="30" y="3"/>
                </a:lnTo>
                <a:lnTo>
                  <a:pt x="35" y="2"/>
                </a:lnTo>
                <a:lnTo>
                  <a:pt x="39" y="1"/>
                </a:lnTo>
                <a:lnTo>
                  <a:pt x="44" y="1"/>
                </a:lnTo>
                <a:lnTo>
                  <a:pt x="48" y="0"/>
                </a:lnTo>
                <a:lnTo>
                  <a:pt x="52" y="0"/>
                </a:lnTo>
                <a:lnTo>
                  <a:pt x="59" y="0"/>
                </a:lnTo>
                <a:lnTo>
                  <a:pt x="75" y="0"/>
                </a:lnTo>
                <a:lnTo>
                  <a:pt x="135" y="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65" name="SMARTPenAnnotation419"/>
          <p:cNvSpPr>
            <a:spLocks/>
          </p:cNvSpPr>
          <p:nvPr/>
        </p:nvSpPr>
        <p:spPr bwMode="auto">
          <a:xfrm>
            <a:off x="6438900" y="2536825"/>
            <a:ext cx="3175" cy="1588"/>
          </a:xfrm>
          <a:custGeom>
            <a:avLst/>
            <a:gdLst>
              <a:gd name="T0" fmla="*/ 0 w 2"/>
              <a:gd name="T1" fmla="*/ 0 h 1"/>
              <a:gd name="T2" fmla="*/ 1588 w 2"/>
              <a:gd name="T3" fmla="*/ 0 h 1"/>
              <a:gd name="T4" fmla="*/ 0 w 2"/>
              <a:gd name="T5" fmla="*/ 0 h 1"/>
              <a:gd name="T6" fmla="*/ 0 60000 65536"/>
              <a:gd name="T7" fmla="*/ 0 60000 65536"/>
              <a:gd name="T8" fmla="*/ 0 60000 65536"/>
              <a:gd name="T9" fmla="*/ 0 w 2"/>
              <a:gd name="T10" fmla="*/ 0 h 1"/>
              <a:gd name="T11" fmla="*/ 2 w 2"/>
              <a:gd name="T12" fmla="*/ 1 h 1"/>
            </a:gdLst>
            <a:ahLst/>
            <a:cxnLst>
              <a:cxn ang="T6">
                <a:pos x="T0" y="T1"/>
              </a:cxn>
              <a:cxn ang="T7">
                <a:pos x="T2" y="T3"/>
              </a:cxn>
              <a:cxn ang="T8">
                <a:pos x="T4" y="T5"/>
              </a:cxn>
            </a:cxnLst>
            <a:rect l="T9" t="T10" r="T11" b="T12"/>
            <a:pathLst>
              <a:path w="2" h="1">
                <a:moveTo>
                  <a:pt x="0" y="0"/>
                </a:moveTo>
                <a:lnTo>
                  <a:pt x="1" y="0"/>
                </a:lnTo>
                <a:lnTo>
                  <a:pt x="0" y="0"/>
                </a:lnTo>
                <a:close/>
              </a:path>
            </a:pathLst>
          </a:custGeom>
          <a:noFill/>
          <a:ln w="38100" cap="flat">
            <a:solidFill>
              <a:srgbClr val="FF0000"/>
            </a:solidFill>
            <a:prstDash val="solid"/>
            <a:round/>
            <a:headEnd/>
            <a:tailEnd/>
          </a:ln>
        </p:spPr>
        <p:txBody>
          <a:bodyPr wrap="none" anchor="ctr"/>
          <a:lstStyle/>
          <a:p>
            <a:endParaRPr lang="en-US"/>
          </a:p>
        </p:txBody>
      </p:sp>
      <p:sp>
        <p:nvSpPr>
          <p:cNvPr id="36966" name="SMARTPenAnnotation420"/>
          <p:cNvSpPr>
            <a:spLocks/>
          </p:cNvSpPr>
          <p:nvPr/>
        </p:nvSpPr>
        <p:spPr bwMode="auto">
          <a:xfrm>
            <a:off x="6581775" y="2509838"/>
            <a:ext cx="19050" cy="171450"/>
          </a:xfrm>
          <a:custGeom>
            <a:avLst/>
            <a:gdLst>
              <a:gd name="T0" fmla="*/ 0 w 12"/>
              <a:gd name="T1" fmla="*/ 0 h 108"/>
              <a:gd name="T2" fmla="*/ 7938 w 12"/>
              <a:gd name="T3" fmla="*/ 0 h 108"/>
              <a:gd name="T4" fmla="*/ 7938 w 12"/>
              <a:gd name="T5" fmla="*/ 4763 h 108"/>
              <a:gd name="T6" fmla="*/ 7938 w 12"/>
              <a:gd name="T7" fmla="*/ 42863 h 108"/>
              <a:gd name="T8" fmla="*/ 9525 w 12"/>
              <a:gd name="T9" fmla="*/ 47625 h 108"/>
              <a:gd name="T10" fmla="*/ 11112 w 12"/>
              <a:gd name="T11" fmla="*/ 50800 h 108"/>
              <a:gd name="T12" fmla="*/ 12700 w 12"/>
              <a:gd name="T13" fmla="*/ 53975 h 108"/>
              <a:gd name="T14" fmla="*/ 14288 w 12"/>
              <a:gd name="T15" fmla="*/ 58738 h 108"/>
              <a:gd name="T16" fmla="*/ 15875 w 12"/>
              <a:gd name="T17" fmla="*/ 63500 h 108"/>
              <a:gd name="T18" fmla="*/ 15875 w 12"/>
              <a:gd name="T19" fmla="*/ 69850 h 108"/>
              <a:gd name="T20" fmla="*/ 15875 w 12"/>
              <a:gd name="T21" fmla="*/ 74613 h 108"/>
              <a:gd name="T22" fmla="*/ 17463 w 12"/>
              <a:gd name="T23" fmla="*/ 80963 h 108"/>
              <a:gd name="T24" fmla="*/ 17463 w 12"/>
              <a:gd name="T25" fmla="*/ 95250 h 108"/>
              <a:gd name="T26" fmla="*/ 17463 w 12"/>
              <a:gd name="T27" fmla="*/ 139700 h 108"/>
              <a:gd name="T28" fmla="*/ 17463 w 12"/>
              <a:gd name="T29" fmla="*/ 169863 h 10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108"/>
              <a:gd name="T47" fmla="*/ 12 w 12"/>
              <a:gd name="T48" fmla="*/ 108 h 10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108">
                <a:moveTo>
                  <a:pt x="0" y="0"/>
                </a:moveTo>
                <a:lnTo>
                  <a:pt x="5" y="0"/>
                </a:lnTo>
                <a:lnTo>
                  <a:pt x="5" y="3"/>
                </a:lnTo>
                <a:lnTo>
                  <a:pt x="5" y="27"/>
                </a:lnTo>
                <a:lnTo>
                  <a:pt x="6" y="30"/>
                </a:lnTo>
                <a:lnTo>
                  <a:pt x="7" y="32"/>
                </a:lnTo>
                <a:lnTo>
                  <a:pt x="8" y="34"/>
                </a:lnTo>
                <a:lnTo>
                  <a:pt x="9" y="37"/>
                </a:lnTo>
                <a:lnTo>
                  <a:pt x="10" y="40"/>
                </a:lnTo>
                <a:lnTo>
                  <a:pt x="10" y="44"/>
                </a:lnTo>
                <a:lnTo>
                  <a:pt x="10" y="47"/>
                </a:lnTo>
                <a:lnTo>
                  <a:pt x="11" y="51"/>
                </a:lnTo>
                <a:lnTo>
                  <a:pt x="11" y="60"/>
                </a:lnTo>
                <a:lnTo>
                  <a:pt x="11" y="88"/>
                </a:lnTo>
                <a:lnTo>
                  <a:pt x="11" y="107"/>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67" name="SMARTPenAnnotation421"/>
          <p:cNvSpPr>
            <a:spLocks/>
          </p:cNvSpPr>
          <p:nvPr/>
        </p:nvSpPr>
        <p:spPr bwMode="auto">
          <a:xfrm>
            <a:off x="6589713" y="2384425"/>
            <a:ext cx="1587" cy="19050"/>
          </a:xfrm>
          <a:custGeom>
            <a:avLst/>
            <a:gdLst>
              <a:gd name="T0" fmla="*/ 0 w 1"/>
              <a:gd name="T1" fmla="*/ 0 h 12"/>
              <a:gd name="T2" fmla="*/ 0 w 1"/>
              <a:gd name="T3" fmla="*/ 17463 h 12"/>
              <a:gd name="T4" fmla="*/ 0 60000 65536"/>
              <a:gd name="T5" fmla="*/ 0 60000 65536"/>
              <a:gd name="T6" fmla="*/ 0 w 1"/>
              <a:gd name="T7" fmla="*/ 0 h 12"/>
              <a:gd name="T8" fmla="*/ 1 w 1"/>
              <a:gd name="T9" fmla="*/ 12 h 12"/>
            </a:gdLst>
            <a:ahLst/>
            <a:cxnLst>
              <a:cxn ang="T4">
                <a:pos x="T0" y="T1"/>
              </a:cxn>
              <a:cxn ang="T5">
                <a:pos x="T2" y="T3"/>
              </a:cxn>
            </a:cxnLst>
            <a:rect l="T6" t="T7" r="T8" b="T9"/>
            <a:pathLst>
              <a:path w="1" h="12">
                <a:moveTo>
                  <a:pt x="0" y="0"/>
                </a:moveTo>
                <a:lnTo>
                  <a:pt x="0" y="1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68" name="SMARTPenAnnotation422"/>
          <p:cNvSpPr>
            <a:spLocks/>
          </p:cNvSpPr>
          <p:nvPr/>
        </p:nvSpPr>
        <p:spPr bwMode="auto">
          <a:xfrm>
            <a:off x="6670675" y="2490788"/>
            <a:ext cx="107950" cy="190500"/>
          </a:xfrm>
          <a:custGeom>
            <a:avLst/>
            <a:gdLst>
              <a:gd name="T0" fmla="*/ 0 w 68"/>
              <a:gd name="T1" fmla="*/ 49212 h 120"/>
              <a:gd name="T2" fmla="*/ 3175 w 68"/>
              <a:gd name="T3" fmla="*/ 52388 h 120"/>
              <a:gd name="T4" fmla="*/ 6350 w 68"/>
              <a:gd name="T5" fmla="*/ 55563 h 120"/>
              <a:gd name="T6" fmla="*/ 7937 w 68"/>
              <a:gd name="T7" fmla="*/ 63500 h 120"/>
              <a:gd name="T8" fmla="*/ 7937 w 68"/>
              <a:gd name="T9" fmla="*/ 73025 h 120"/>
              <a:gd name="T10" fmla="*/ 7937 w 68"/>
              <a:gd name="T11" fmla="*/ 134938 h 120"/>
              <a:gd name="T12" fmla="*/ 7937 w 68"/>
              <a:gd name="T13" fmla="*/ 147638 h 120"/>
              <a:gd name="T14" fmla="*/ 1588 w 68"/>
              <a:gd name="T15" fmla="*/ 152400 h 120"/>
              <a:gd name="T16" fmla="*/ 0 w 68"/>
              <a:gd name="T17" fmla="*/ 158750 h 120"/>
              <a:gd name="T18" fmla="*/ 0 w 68"/>
              <a:gd name="T19" fmla="*/ 155575 h 120"/>
              <a:gd name="T20" fmla="*/ 1588 w 68"/>
              <a:gd name="T21" fmla="*/ 52388 h 120"/>
              <a:gd name="T22" fmla="*/ 4762 w 68"/>
              <a:gd name="T23" fmla="*/ 44450 h 120"/>
              <a:gd name="T24" fmla="*/ 6350 w 68"/>
              <a:gd name="T25" fmla="*/ 36513 h 120"/>
              <a:gd name="T26" fmla="*/ 9525 w 68"/>
              <a:gd name="T27" fmla="*/ 30163 h 120"/>
              <a:gd name="T28" fmla="*/ 12700 w 68"/>
              <a:gd name="T29" fmla="*/ 19050 h 120"/>
              <a:gd name="T30" fmla="*/ 19050 w 68"/>
              <a:gd name="T31" fmla="*/ 11113 h 120"/>
              <a:gd name="T32" fmla="*/ 23812 w 68"/>
              <a:gd name="T33" fmla="*/ 4763 h 120"/>
              <a:gd name="T34" fmla="*/ 30162 w 68"/>
              <a:gd name="T35" fmla="*/ 3175 h 120"/>
              <a:gd name="T36" fmla="*/ 34925 w 68"/>
              <a:gd name="T37" fmla="*/ 1588 h 120"/>
              <a:gd name="T38" fmla="*/ 41275 w 68"/>
              <a:gd name="T39" fmla="*/ 1588 h 120"/>
              <a:gd name="T40" fmla="*/ 47625 w 68"/>
              <a:gd name="T41" fmla="*/ 0 h 120"/>
              <a:gd name="T42" fmla="*/ 53975 w 68"/>
              <a:gd name="T43" fmla="*/ 3175 h 120"/>
              <a:gd name="T44" fmla="*/ 58737 w 68"/>
              <a:gd name="T45" fmla="*/ 7938 h 120"/>
              <a:gd name="T46" fmla="*/ 65087 w 68"/>
              <a:gd name="T47" fmla="*/ 12700 h 120"/>
              <a:gd name="T48" fmla="*/ 74612 w 68"/>
              <a:gd name="T49" fmla="*/ 22225 h 120"/>
              <a:gd name="T50" fmla="*/ 80962 w 68"/>
              <a:gd name="T51" fmla="*/ 30163 h 120"/>
              <a:gd name="T52" fmla="*/ 85725 w 68"/>
              <a:gd name="T53" fmla="*/ 39688 h 120"/>
              <a:gd name="T54" fmla="*/ 92075 w 68"/>
              <a:gd name="T55" fmla="*/ 47625 h 120"/>
              <a:gd name="T56" fmla="*/ 95250 w 68"/>
              <a:gd name="T57" fmla="*/ 55563 h 120"/>
              <a:gd name="T58" fmla="*/ 98425 w 68"/>
              <a:gd name="T59" fmla="*/ 66675 h 120"/>
              <a:gd name="T60" fmla="*/ 101600 w 68"/>
              <a:gd name="T61" fmla="*/ 77788 h 120"/>
              <a:gd name="T62" fmla="*/ 104775 w 68"/>
              <a:gd name="T63" fmla="*/ 90488 h 120"/>
              <a:gd name="T64" fmla="*/ 106363 w 68"/>
              <a:gd name="T65" fmla="*/ 101600 h 120"/>
              <a:gd name="T66" fmla="*/ 106363 w 68"/>
              <a:gd name="T67" fmla="*/ 109538 h 120"/>
              <a:gd name="T68" fmla="*/ 106363 w 68"/>
              <a:gd name="T69" fmla="*/ 123825 h 120"/>
              <a:gd name="T70" fmla="*/ 104775 w 68"/>
              <a:gd name="T71" fmla="*/ 131763 h 120"/>
              <a:gd name="T72" fmla="*/ 100012 w 68"/>
              <a:gd name="T73" fmla="*/ 141288 h 120"/>
              <a:gd name="T74" fmla="*/ 98425 w 68"/>
              <a:gd name="T75" fmla="*/ 158750 h 120"/>
              <a:gd name="T76" fmla="*/ 98425 w 68"/>
              <a:gd name="T77" fmla="*/ 176213 h 12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8"/>
              <a:gd name="T118" fmla="*/ 0 h 120"/>
              <a:gd name="T119" fmla="*/ 68 w 68"/>
              <a:gd name="T120" fmla="*/ 120 h 12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8" h="120">
                <a:moveTo>
                  <a:pt x="0" y="23"/>
                </a:moveTo>
                <a:lnTo>
                  <a:pt x="0" y="31"/>
                </a:lnTo>
                <a:lnTo>
                  <a:pt x="1" y="32"/>
                </a:lnTo>
                <a:lnTo>
                  <a:pt x="2" y="33"/>
                </a:lnTo>
                <a:lnTo>
                  <a:pt x="3" y="33"/>
                </a:lnTo>
                <a:lnTo>
                  <a:pt x="4" y="35"/>
                </a:lnTo>
                <a:lnTo>
                  <a:pt x="4" y="37"/>
                </a:lnTo>
                <a:lnTo>
                  <a:pt x="5" y="40"/>
                </a:lnTo>
                <a:lnTo>
                  <a:pt x="5" y="43"/>
                </a:lnTo>
                <a:lnTo>
                  <a:pt x="5" y="46"/>
                </a:lnTo>
                <a:lnTo>
                  <a:pt x="5" y="53"/>
                </a:lnTo>
                <a:lnTo>
                  <a:pt x="5" y="85"/>
                </a:lnTo>
                <a:lnTo>
                  <a:pt x="5" y="92"/>
                </a:lnTo>
                <a:lnTo>
                  <a:pt x="5" y="93"/>
                </a:lnTo>
                <a:lnTo>
                  <a:pt x="4" y="94"/>
                </a:lnTo>
                <a:lnTo>
                  <a:pt x="1" y="96"/>
                </a:lnTo>
                <a:lnTo>
                  <a:pt x="0" y="96"/>
                </a:lnTo>
                <a:lnTo>
                  <a:pt x="0" y="100"/>
                </a:lnTo>
                <a:lnTo>
                  <a:pt x="0" y="101"/>
                </a:lnTo>
                <a:lnTo>
                  <a:pt x="0" y="98"/>
                </a:lnTo>
                <a:lnTo>
                  <a:pt x="0" y="36"/>
                </a:lnTo>
                <a:lnTo>
                  <a:pt x="1" y="33"/>
                </a:lnTo>
                <a:lnTo>
                  <a:pt x="2" y="30"/>
                </a:lnTo>
                <a:lnTo>
                  <a:pt x="3" y="28"/>
                </a:lnTo>
                <a:lnTo>
                  <a:pt x="4" y="25"/>
                </a:lnTo>
                <a:lnTo>
                  <a:pt x="4" y="23"/>
                </a:lnTo>
                <a:lnTo>
                  <a:pt x="5" y="21"/>
                </a:lnTo>
                <a:lnTo>
                  <a:pt x="6" y="19"/>
                </a:lnTo>
                <a:lnTo>
                  <a:pt x="7" y="16"/>
                </a:lnTo>
                <a:lnTo>
                  <a:pt x="8" y="12"/>
                </a:lnTo>
                <a:lnTo>
                  <a:pt x="10" y="10"/>
                </a:lnTo>
                <a:lnTo>
                  <a:pt x="12" y="7"/>
                </a:lnTo>
                <a:lnTo>
                  <a:pt x="13" y="5"/>
                </a:lnTo>
                <a:lnTo>
                  <a:pt x="15" y="3"/>
                </a:lnTo>
                <a:lnTo>
                  <a:pt x="17" y="2"/>
                </a:lnTo>
                <a:lnTo>
                  <a:pt x="19" y="2"/>
                </a:lnTo>
                <a:lnTo>
                  <a:pt x="21" y="1"/>
                </a:lnTo>
                <a:lnTo>
                  <a:pt x="22" y="1"/>
                </a:lnTo>
                <a:lnTo>
                  <a:pt x="24" y="1"/>
                </a:lnTo>
                <a:lnTo>
                  <a:pt x="26" y="1"/>
                </a:lnTo>
                <a:lnTo>
                  <a:pt x="28" y="1"/>
                </a:lnTo>
                <a:lnTo>
                  <a:pt x="30" y="0"/>
                </a:lnTo>
                <a:lnTo>
                  <a:pt x="32" y="1"/>
                </a:lnTo>
                <a:lnTo>
                  <a:pt x="34" y="2"/>
                </a:lnTo>
                <a:lnTo>
                  <a:pt x="36" y="3"/>
                </a:lnTo>
                <a:lnTo>
                  <a:pt x="37" y="5"/>
                </a:lnTo>
                <a:lnTo>
                  <a:pt x="39" y="7"/>
                </a:lnTo>
                <a:lnTo>
                  <a:pt x="41" y="8"/>
                </a:lnTo>
                <a:lnTo>
                  <a:pt x="45" y="12"/>
                </a:lnTo>
                <a:lnTo>
                  <a:pt x="47" y="14"/>
                </a:lnTo>
                <a:lnTo>
                  <a:pt x="49" y="16"/>
                </a:lnTo>
                <a:lnTo>
                  <a:pt x="51" y="19"/>
                </a:lnTo>
                <a:lnTo>
                  <a:pt x="52" y="22"/>
                </a:lnTo>
                <a:lnTo>
                  <a:pt x="54" y="25"/>
                </a:lnTo>
                <a:lnTo>
                  <a:pt x="56" y="27"/>
                </a:lnTo>
                <a:lnTo>
                  <a:pt x="58" y="30"/>
                </a:lnTo>
                <a:lnTo>
                  <a:pt x="59" y="32"/>
                </a:lnTo>
                <a:lnTo>
                  <a:pt x="60" y="35"/>
                </a:lnTo>
                <a:lnTo>
                  <a:pt x="61" y="39"/>
                </a:lnTo>
                <a:lnTo>
                  <a:pt x="62" y="42"/>
                </a:lnTo>
                <a:lnTo>
                  <a:pt x="63" y="46"/>
                </a:lnTo>
                <a:lnTo>
                  <a:pt x="64" y="49"/>
                </a:lnTo>
                <a:lnTo>
                  <a:pt x="65" y="53"/>
                </a:lnTo>
                <a:lnTo>
                  <a:pt x="66" y="57"/>
                </a:lnTo>
                <a:lnTo>
                  <a:pt x="66" y="60"/>
                </a:lnTo>
                <a:lnTo>
                  <a:pt x="67" y="64"/>
                </a:lnTo>
                <a:lnTo>
                  <a:pt x="67" y="66"/>
                </a:lnTo>
                <a:lnTo>
                  <a:pt x="67" y="69"/>
                </a:lnTo>
                <a:lnTo>
                  <a:pt x="67" y="75"/>
                </a:lnTo>
                <a:lnTo>
                  <a:pt x="67" y="78"/>
                </a:lnTo>
                <a:lnTo>
                  <a:pt x="67" y="81"/>
                </a:lnTo>
                <a:lnTo>
                  <a:pt x="66" y="83"/>
                </a:lnTo>
                <a:lnTo>
                  <a:pt x="64" y="86"/>
                </a:lnTo>
                <a:lnTo>
                  <a:pt x="63" y="89"/>
                </a:lnTo>
                <a:lnTo>
                  <a:pt x="63" y="92"/>
                </a:lnTo>
                <a:lnTo>
                  <a:pt x="62" y="100"/>
                </a:lnTo>
                <a:lnTo>
                  <a:pt x="62" y="102"/>
                </a:lnTo>
                <a:lnTo>
                  <a:pt x="62" y="111"/>
                </a:lnTo>
                <a:lnTo>
                  <a:pt x="62" y="119"/>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69" name="SMARTPenAnnotation423"/>
          <p:cNvSpPr>
            <a:spLocks/>
          </p:cNvSpPr>
          <p:nvPr/>
        </p:nvSpPr>
        <p:spPr bwMode="auto">
          <a:xfrm>
            <a:off x="6902450" y="2455863"/>
            <a:ext cx="100013" cy="206375"/>
          </a:xfrm>
          <a:custGeom>
            <a:avLst/>
            <a:gdLst>
              <a:gd name="T0" fmla="*/ 98425 w 63"/>
              <a:gd name="T1" fmla="*/ 4762 h 130"/>
              <a:gd name="T2" fmla="*/ 95250 w 63"/>
              <a:gd name="T3" fmla="*/ 1588 h 130"/>
              <a:gd name="T4" fmla="*/ 88900 w 63"/>
              <a:gd name="T5" fmla="*/ 0 h 130"/>
              <a:gd name="T6" fmla="*/ 82550 w 63"/>
              <a:gd name="T7" fmla="*/ 0 h 130"/>
              <a:gd name="T8" fmla="*/ 65088 w 63"/>
              <a:gd name="T9" fmla="*/ 1588 h 130"/>
              <a:gd name="T10" fmla="*/ 60325 w 63"/>
              <a:gd name="T11" fmla="*/ 4762 h 130"/>
              <a:gd name="T12" fmla="*/ 50800 w 63"/>
              <a:gd name="T13" fmla="*/ 6350 h 130"/>
              <a:gd name="T14" fmla="*/ 41275 w 63"/>
              <a:gd name="T15" fmla="*/ 9525 h 130"/>
              <a:gd name="T16" fmla="*/ 34925 w 63"/>
              <a:gd name="T17" fmla="*/ 12700 h 130"/>
              <a:gd name="T18" fmla="*/ 26988 w 63"/>
              <a:gd name="T19" fmla="*/ 19050 h 130"/>
              <a:gd name="T20" fmla="*/ 20638 w 63"/>
              <a:gd name="T21" fmla="*/ 23812 h 130"/>
              <a:gd name="T22" fmla="*/ 6350 w 63"/>
              <a:gd name="T23" fmla="*/ 38100 h 130"/>
              <a:gd name="T24" fmla="*/ 1588 w 63"/>
              <a:gd name="T25" fmla="*/ 47625 h 130"/>
              <a:gd name="T26" fmla="*/ 0 w 63"/>
              <a:gd name="T27" fmla="*/ 58737 h 130"/>
              <a:gd name="T28" fmla="*/ 1588 w 63"/>
              <a:gd name="T29" fmla="*/ 69850 h 130"/>
              <a:gd name="T30" fmla="*/ 4763 w 63"/>
              <a:gd name="T31" fmla="*/ 79375 h 130"/>
              <a:gd name="T32" fmla="*/ 9525 w 63"/>
              <a:gd name="T33" fmla="*/ 87312 h 130"/>
              <a:gd name="T34" fmla="*/ 15875 w 63"/>
              <a:gd name="T35" fmla="*/ 93662 h 130"/>
              <a:gd name="T36" fmla="*/ 20638 w 63"/>
              <a:gd name="T37" fmla="*/ 100012 h 130"/>
              <a:gd name="T38" fmla="*/ 34925 w 63"/>
              <a:gd name="T39" fmla="*/ 114300 h 130"/>
              <a:gd name="T40" fmla="*/ 46038 w 63"/>
              <a:gd name="T41" fmla="*/ 122237 h 130"/>
              <a:gd name="T42" fmla="*/ 55563 w 63"/>
              <a:gd name="T43" fmla="*/ 130175 h 130"/>
              <a:gd name="T44" fmla="*/ 63500 w 63"/>
              <a:gd name="T45" fmla="*/ 136525 h 130"/>
              <a:gd name="T46" fmla="*/ 71438 w 63"/>
              <a:gd name="T47" fmla="*/ 144462 h 130"/>
              <a:gd name="T48" fmla="*/ 77788 w 63"/>
              <a:gd name="T49" fmla="*/ 153987 h 130"/>
              <a:gd name="T50" fmla="*/ 84138 w 63"/>
              <a:gd name="T51" fmla="*/ 161925 h 130"/>
              <a:gd name="T52" fmla="*/ 87313 w 63"/>
              <a:gd name="T53" fmla="*/ 168275 h 130"/>
              <a:gd name="T54" fmla="*/ 88900 w 63"/>
              <a:gd name="T55" fmla="*/ 182562 h 130"/>
              <a:gd name="T56" fmla="*/ 87313 w 63"/>
              <a:gd name="T57" fmla="*/ 187325 h 130"/>
              <a:gd name="T58" fmla="*/ 82550 w 63"/>
              <a:gd name="T59" fmla="*/ 192087 h 130"/>
              <a:gd name="T60" fmla="*/ 77788 w 63"/>
              <a:gd name="T61" fmla="*/ 195262 h 130"/>
              <a:gd name="T62" fmla="*/ 71438 w 63"/>
              <a:gd name="T63" fmla="*/ 198437 h 130"/>
              <a:gd name="T64" fmla="*/ 65088 w 63"/>
              <a:gd name="T65" fmla="*/ 201612 h 130"/>
              <a:gd name="T66" fmla="*/ 60325 w 63"/>
              <a:gd name="T67" fmla="*/ 203200 h 130"/>
              <a:gd name="T68" fmla="*/ 53975 w 63"/>
              <a:gd name="T69" fmla="*/ 204788 h 130"/>
              <a:gd name="T70" fmla="*/ 46038 w 63"/>
              <a:gd name="T71" fmla="*/ 204788 h 130"/>
              <a:gd name="T72" fmla="*/ 3175 w 63"/>
              <a:gd name="T73" fmla="*/ 204788 h 130"/>
              <a:gd name="T74" fmla="*/ 1588 w 63"/>
              <a:gd name="T75" fmla="*/ 203200 h 13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3"/>
              <a:gd name="T115" fmla="*/ 0 h 130"/>
              <a:gd name="T116" fmla="*/ 63 w 63"/>
              <a:gd name="T117" fmla="*/ 130 h 13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3" h="130">
                <a:moveTo>
                  <a:pt x="62" y="6"/>
                </a:moveTo>
                <a:lnTo>
                  <a:pt x="62" y="3"/>
                </a:lnTo>
                <a:lnTo>
                  <a:pt x="61" y="2"/>
                </a:lnTo>
                <a:lnTo>
                  <a:pt x="60" y="1"/>
                </a:lnTo>
                <a:lnTo>
                  <a:pt x="57" y="0"/>
                </a:lnTo>
                <a:lnTo>
                  <a:pt x="56" y="0"/>
                </a:lnTo>
                <a:lnTo>
                  <a:pt x="55" y="0"/>
                </a:lnTo>
                <a:lnTo>
                  <a:pt x="52" y="0"/>
                </a:lnTo>
                <a:lnTo>
                  <a:pt x="43" y="0"/>
                </a:lnTo>
                <a:lnTo>
                  <a:pt x="41" y="1"/>
                </a:lnTo>
                <a:lnTo>
                  <a:pt x="39" y="2"/>
                </a:lnTo>
                <a:lnTo>
                  <a:pt x="38" y="3"/>
                </a:lnTo>
                <a:lnTo>
                  <a:pt x="35" y="4"/>
                </a:lnTo>
                <a:lnTo>
                  <a:pt x="32" y="4"/>
                </a:lnTo>
                <a:lnTo>
                  <a:pt x="29" y="5"/>
                </a:lnTo>
                <a:lnTo>
                  <a:pt x="26" y="6"/>
                </a:lnTo>
                <a:lnTo>
                  <a:pt x="24" y="7"/>
                </a:lnTo>
                <a:lnTo>
                  <a:pt x="22" y="8"/>
                </a:lnTo>
                <a:lnTo>
                  <a:pt x="19" y="10"/>
                </a:lnTo>
                <a:lnTo>
                  <a:pt x="17" y="12"/>
                </a:lnTo>
                <a:lnTo>
                  <a:pt x="15" y="13"/>
                </a:lnTo>
                <a:lnTo>
                  <a:pt x="13" y="15"/>
                </a:lnTo>
                <a:lnTo>
                  <a:pt x="10" y="19"/>
                </a:lnTo>
                <a:lnTo>
                  <a:pt x="4" y="24"/>
                </a:lnTo>
                <a:lnTo>
                  <a:pt x="3" y="26"/>
                </a:lnTo>
                <a:lnTo>
                  <a:pt x="1" y="30"/>
                </a:lnTo>
                <a:lnTo>
                  <a:pt x="1" y="34"/>
                </a:lnTo>
                <a:lnTo>
                  <a:pt x="0" y="37"/>
                </a:lnTo>
                <a:lnTo>
                  <a:pt x="0" y="41"/>
                </a:lnTo>
                <a:lnTo>
                  <a:pt x="1" y="44"/>
                </a:lnTo>
                <a:lnTo>
                  <a:pt x="2" y="47"/>
                </a:lnTo>
                <a:lnTo>
                  <a:pt x="3" y="50"/>
                </a:lnTo>
                <a:lnTo>
                  <a:pt x="5" y="52"/>
                </a:lnTo>
                <a:lnTo>
                  <a:pt x="6" y="55"/>
                </a:lnTo>
                <a:lnTo>
                  <a:pt x="8" y="57"/>
                </a:lnTo>
                <a:lnTo>
                  <a:pt x="10" y="59"/>
                </a:lnTo>
                <a:lnTo>
                  <a:pt x="12" y="61"/>
                </a:lnTo>
                <a:lnTo>
                  <a:pt x="13" y="63"/>
                </a:lnTo>
                <a:lnTo>
                  <a:pt x="19" y="69"/>
                </a:lnTo>
                <a:lnTo>
                  <a:pt x="22" y="72"/>
                </a:lnTo>
                <a:lnTo>
                  <a:pt x="25" y="75"/>
                </a:lnTo>
                <a:lnTo>
                  <a:pt x="29" y="77"/>
                </a:lnTo>
                <a:lnTo>
                  <a:pt x="32" y="80"/>
                </a:lnTo>
                <a:lnTo>
                  <a:pt x="35" y="82"/>
                </a:lnTo>
                <a:lnTo>
                  <a:pt x="38" y="84"/>
                </a:lnTo>
                <a:lnTo>
                  <a:pt x="40" y="86"/>
                </a:lnTo>
                <a:lnTo>
                  <a:pt x="43" y="88"/>
                </a:lnTo>
                <a:lnTo>
                  <a:pt x="45" y="91"/>
                </a:lnTo>
                <a:lnTo>
                  <a:pt x="47" y="95"/>
                </a:lnTo>
                <a:lnTo>
                  <a:pt x="49" y="97"/>
                </a:lnTo>
                <a:lnTo>
                  <a:pt x="51" y="100"/>
                </a:lnTo>
                <a:lnTo>
                  <a:pt x="53" y="102"/>
                </a:lnTo>
                <a:lnTo>
                  <a:pt x="54" y="104"/>
                </a:lnTo>
                <a:lnTo>
                  <a:pt x="55" y="106"/>
                </a:lnTo>
                <a:lnTo>
                  <a:pt x="56" y="111"/>
                </a:lnTo>
                <a:lnTo>
                  <a:pt x="56" y="115"/>
                </a:lnTo>
                <a:lnTo>
                  <a:pt x="56" y="117"/>
                </a:lnTo>
                <a:lnTo>
                  <a:pt x="55" y="118"/>
                </a:lnTo>
                <a:lnTo>
                  <a:pt x="53" y="120"/>
                </a:lnTo>
                <a:lnTo>
                  <a:pt x="52" y="121"/>
                </a:lnTo>
                <a:lnTo>
                  <a:pt x="50" y="122"/>
                </a:lnTo>
                <a:lnTo>
                  <a:pt x="49" y="123"/>
                </a:lnTo>
                <a:lnTo>
                  <a:pt x="47" y="124"/>
                </a:lnTo>
                <a:lnTo>
                  <a:pt x="45" y="125"/>
                </a:lnTo>
                <a:lnTo>
                  <a:pt x="43" y="126"/>
                </a:lnTo>
                <a:lnTo>
                  <a:pt x="41" y="127"/>
                </a:lnTo>
                <a:lnTo>
                  <a:pt x="39" y="128"/>
                </a:lnTo>
                <a:lnTo>
                  <a:pt x="38" y="128"/>
                </a:lnTo>
                <a:lnTo>
                  <a:pt x="36" y="129"/>
                </a:lnTo>
                <a:lnTo>
                  <a:pt x="34" y="129"/>
                </a:lnTo>
                <a:lnTo>
                  <a:pt x="32" y="129"/>
                </a:lnTo>
                <a:lnTo>
                  <a:pt x="29" y="129"/>
                </a:lnTo>
                <a:lnTo>
                  <a:pt x="18" y="129"/>
                </a:lnTo>
                <a:lnTo>
                  <a:pt x="2" y="129"/>
                </a:lnTo>
                <a:lnTo>
                  <a:pt x="1" y="129"/>
                </a:lnTo>
                <a:lnTo>
                  <a:pt x="1" y="128"/>
                </a:lnTo>
                <a:lnTo>
                  <a:pt x="0" y="124"/>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70" name="SMARTPenAnnotation424"/>
          <p:cNvSpPr>
            <a:spLocks/>
          </p:cNvSpPr>
          <p:nvPr/>
        </p:nvSpPr>
        <p:spPr bwMode="auto">
          <a:xfrm>
            <a:off x="7037388" y="2517775"/>
            <a:ext cx="125412" cy="153988"/>
          </a:xfrm>
          <a:custGeom>
            <a:avLst/>
            <a:gdLst>
              <a:gd name="T0" fmla="*/ 115887 w 79"/>
              <a:gd name="T1" fmla="*/ 9525 h 97"/>
              <a:gd name="T2" fmla="*/ 115887 w 79"/>
              <a:gd name="T3" fmla="*/ 4763 h 97"/>
              <a:gd name="T4" fmla="*/ 112712 w 79"/>
              <a:gd name="T5" fmla="*/ 1588 h 97"/>
              <a:gd name="T6" fmla="*/ 104775 w 79"/>
              <a:gd name="T7" fmla="*/ 0 h 97"/>
              <a:gd name="T8" fmla="*/ 85725 w 79"/>
              <a:gd name="T9" fmla="*/ 0 h 97"/>
              <a:gd name="T10" fmla="*/ 76200 w 79"/>
              <a:gd name="T11" fmla="*/ 3175 h 97"/>
              <a:gd name="T12" fmla="*/ 66675 w 79"/>
              <a:gd name="T13" fmla="*/ 7938 h 97"/>
              <a:gd name="T14" fmla="*/ 60325 w 79"/>
              <a:gd name="T15" fmla="*/ 12700 h 97"/>
              <a:gd name="T16" fmla="*/ 50800 w 79"/>
              <a:gd name="T17" fmla="*/ 19050 h 97"/>
              <a:gd name="T18" fmla="*/ 41275 w 79"/>
              <a:gd name="T19" fmla="*/ 25400 h 97"/>
              <a:gd name="T20" fmla="*/ 33337 w 79"/>
              <a:gd name="T21" fmla="*/ 34925 h 97"/>
              <a:gd name="T22" fmla="*/ 26987 w 79"/>
              <a:gd name="T23" fmla="*/ 42863 h 97"/>
              <a:gd name="T24" fmla="*/ 20637 w 79"/>
              <a:gd name="T25" fmla="*/ 50800 h 97"/>
              <a:gd name="T26" fmla="*/ 14287 w 79"/>
              <a:gd name="T27" fmla="*/ 61913 h 97"/>
              <a:gd name="T28" fmla="*/ 4762 w 79"/>
              <a:gd name="T29" fmla="*/ 77788 h 97"/>
              <a:gd name="T30" fmla="*/ 1587 w 79"/>
              <a:gd name="T31" fmla="*/ 90488 h 97"/>
              <a:gd name="T32" fmla="*/ 0 w 79"/>
              <a:gd name="T33" fmla="*/ 100013 h 97"/>
              <a:gd name="T34" fmla="*/ 0 w 79"/>
              <a:gd name="T35" fmla="*/ 109538 h 97"/>
              <a:gd name="T36" fmla="*/ 0 w 79"/>
              <a:gd name="T37" fmla="*/ 123825 h 97"/>
              <a:gd name="T38" fmla="*/ 1587 w 79"/>
              <a:gd name="T39" fmla="*/ 130175 h 97"/>
              <a:gd name="T40" fmla="*/ 4762 w 79"/>
              <a:gd name="T41" fmla="*/ 133350 h 97"/>
              <a:gd name="T42" fmla="*/ 6350 w 79"/>
              <a:gd name="T43" fmla="*/ 138113 h 97"/>
              <a:gd name="T44" fmla="*/ 9525 w 79"/>
              <a:gd name="T45" fmla="*/ 142875 h 97"/>
              <a:gd name="T46" fmla="*/ 14287 w 79"/>
              <a:gd name="T47" fmla="*/ 147638 h 97"/>
              <a:gd name="T48" fmla="*/ 20637 w 79"/>
              <a:gd name="T49" fmla="*/ 150813 h 97"/>
              <a:gd name="T50" fmla="*/ 25400 w 79"/>
              <a:gd name="T51" fmla="*/ 149225 h 97"/>
              <a:gd name="T52" fmla="*/ 31750 w 79"/>
              <a:gd name="T53" fmla="*/ 146050 h 97"/>
              <a:gd name="T54" fmla="*/ 38100 w 79"/>
              <a:gd name="T55" fmla="*/ 144463 h 97"/>
              <a:gd name="T56" fmla="*/ 46037 w 79"/>
              <a:gd name="T57" fmla="*/ 141288 h 97"/>
              <a:gd name="T58" fmla="*/ 55562 w 79"/>
              <a:gd name="T59" fmla="*/ 136525 h 97"/>
              <a:gd name="T60" fmla="*/ 58737 w 79"/>
              <a:gd name="T61" fmla="*/ 130175 h 97"/>
              <a:gd name="T62" fmla="*/ 68262 w 79"/>
              <a:gd name="T63" fmla="*/ 112713 h 97"/>
              <a:gd name="T64" fmla="*/ 74612 w 79"/>
              <a:gd name="T65" fmla="*/ 106363 h 97"/>
              <a:gd name="T66" fmla="*/ 79375 w 79"/>
              <a:gd name="T67" fmla="*/ 96838 h 97"/>
              <a:gd name="T68" fmla="*/ 84137 w 79"/>
              <a:gd name="T69" fmla="*/ 87313 h 97"/>
              <a:gd name="T70" fmla="*/ 87312 w 79"/>
              <a:gd name="T71" fmla="*/ 79375 h 97"/>
              <a:gd name="T72" fmla="*/ 87312 w 79"/>
              <a:gd name="T73" fmla="*/ 73025 h 97"/>
              <a:gd name="T74" fmla="*/ 88900 w 79"/>
              <a:gd name="T75" fmla="*/ 66675 h 97"/>
              <a:gd name="T76" fmla="*/ 88900 w 79"/>
              <a:gd name="T77" fmla="*/ 26988 h 97"/>
              <a:gd name="T78" fmla="*/ 88900 w 79"/>
              <a:gd name="T79" fmla="*/ 42863 h 97"/>
              <a:gd name="T80" fmla="*/ 93662 w 79"/>
              <a:gd name="T81" fmla="*/ 47625 h 97"/>
              <a:gd name="T82" fmla="*/ 95250 w 79"/>
              <a:gd name="T83" fmla="*/ 53975 h 97"/>
              <a:gd name="T84" fmla="*/ 96837 w 79"/>
              <a:gd name="T85" fmla="*/ 60325 h 97"/>
              <a:gd name="T86" fmla="*/ 96837 w 79"/>
              <a:gd name="T87" fmla="*/ 76200 h 97"/>
              <a:gd name="T88" fmla="*/ 98425 w 79"/>
              <a:gd name="T89" fmla="*/ 92075 h 97"/>
              <a:gd name="T90" fmla="*/ 101600 w 79"/>
              <a:gd name="T91" fmla="*/ 100013 h 97"/>
              <a:gd name="T92" fmla="*/ 104775 w 79"/>
              <a:gd name="T93" fmla="*/ 109538 h 97"/>
              <a:gd name="T94" fmla="*/ 104775 w 79"/>
              <a:gd name="T95" fmla="*/ 119063 h 97"/>
              <a:gd name="T96" fmla="*/ 106362 w 79"/>
              <a:gd name="T97" fmla="*/ 127000 h 97"/>
              <a:gd name="T98" fmla="*/ 109537 w 79"/>
              <a:gd name="T99" fmla="*/ 133350 h 97"/>
              <a:gd name="T100" fmla="*/ 117475 w 79"/>
              <a:gd name="T101" fmla="*/ 144463 h 9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79"/>
              <a:gd name="T154" fmla="*/ 0 h 97"/>
              <a:gd name="T155" fmla="*/ 79 w 79"/>
              <a:gd name="T156" fmla="*/ 97 h 9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79" h="97">
                <a:moveTo>
                  <a:pt x="78" y="6"/>
                </a:moveTo>
                <a:lnTo>
                  <a:pt x="73" y="6"/>
                </a:lnTo>
                <a:lnTo>
                  <a:pt x="73" y="5"/>
                </a:lnTo>
                <a:lnTo>
                  <a:pt x="73" y="3"/>
                </a:lnTo>
                <a:lnTo>
                  <a:pt x="72" y="2"/>
                </a:lnTo>
                <a:lnTo>
                  <a:pt x="71" y="1"/>
                </a:lnTo>
                <a:lnTo>
                  <a:pt x="68" y="0"/>
                </a:lnTo>
                <a:lnTo>
                  <a:pt x="66" y="0"/>
                </a:lnTo>
                <a:lnTo>
                  <a:pt x="63" y="0"/>
                </a:lnTo>
                <a:lnTo>
                  <a:pt x="54" y="0"/>
                </a:lnTo>
                <a:lnTo>
                  <a:pt x="51" y="1"/>
                </a:lnTo>
                <a:lnTo>
                  <a:pt x="48" y="2"/>
                </a:lnTo>
                <a:lnTo>
                  <a:pt x="45" y="3"/>
                </a:lnTo>
                <a:lnTo>
                  <a:pt x="42" y="5"/>
                </a:lnTo>
                <a:lnTo>
                  <a:pt x="40" y="6"/>
                </a:lnTo>
                <a:lnTo>
                  <a:pt x="38" y="8"/>
                </a:lnTo>
                <a:lnTo>
                  <a:pt x="35" y="10"/>
                </a:lnTo>
                <a:lnTo>
                  <a:pt x="32" y="12"/>
                </a:lnTo>
                <a:lnTo>
                  <a:pt x="29" y="13"/>
                </a:lnTo>
                <a:lnTo>
                  <a:pt x="26" y="16"/>
                </a:lnTo>
                <a:lnTo>
                  <a:pt x="23" y="19"/>
                </a:lnTo>
                <a:lnTo>
                  <a:pt x="21" y="22"/>
                </a:lnTo>
                <a:lnTo>
                  <a:pt x="19" y="25"/>
                </a:lnTo>
                <a:lnTo>
                  <a:pt x="17" y="27"/>
                </a:lnTo>
                <a:lnTo>
                  <a:pt x="15" y="29"/>
                </a:lnTo>
                <a:lnTo>
                  <a:pt x="13" y="32"/>
                </a:lnTo>
                <a:lnTo>
                  <a:pt x="11" y="35"/>
                </a:lnTo>
                <a:lnTo>
                  <a:pt x="9" y="39"/>
                </a:lnTo>
                <a:lnTo>
                  <a:pt x="5" y="46"/>
                </a:lnTo>
                <a:lnTo>
                  <a:pt x="3" y="49"/>
                </a:lnTo>
                <a:lnTo>
                  <a:pt x="2" y="53"/>
                </a:lnTo>
                <a:lnTo>
                  <a:pt x="1" y="57"/>
                </a:lnTo>
                <a:lnTo>
                  <a:pt x="1" y="60"/>
                </a:lnTo>
                <a:lnTo>
                  <a:pt x="0" y="63"/>
                </a:lnTo>
                <a:lnTo>
                  <a:pt x="0" y="66"/>
                </a:lnTo>
                <a:lnTo>
                  <a:pt x="0" y="69"/>
                </a:lnTo>
                <a:lnTo>
                  <a:pt x="0" y="71"/>
                </a:lnTo>
                <a:lnTo>
                  <a:pt x="0" y="78"/>
                </a:lnTo>
                <a:lnTo>
                  <a:pt x="0" y="80"/>
                </a:lnTo>
                <a:lnTo>
                  <a:pt x="1" y="82"/>
                </a:lnTo>
                <a:lnTo>
                  <a:pt x="3" y="83"/>
                </a:lnTo>
                <a:lnTo>
                  <a:pt x="3" y="84"/>
                </a:lnTo>
                <a:lnTo>
                  <a:pt x="4" y="85"/>
                </a:lnTo>
                <a:lnTo>
                  <a:pt x="4" y="87"/>
                </a:lnTo>
                <a:lnTo>
                  <a:pt x="5" y="89"/>
                </a:lnTo>
                <a:lnTo>
                  <a:pt x="6" y="90"/>
                </a:lnTo>
                <a:lnTo>
                  <a:pt x="8" y="92"/>
                </a:lnTo>
                <a:lnTo>
                  <a:pt x="9" y="93"/>
                </a:lnTo>
                <a:lnTo>
                  <a:pt x="11" y="94"/>
                </a:lnTo>
                <a:lnTo>
                  <a:pt x="13" y="95"/>
                </a:lnTo>
                <a:lnTo>
                  <a:pt x="15" y="95"/>
                </a:lnTo>
                <a:lnTo>
                  <a:pt x="16" y="94"/>
                </a:lnTo>
                <a:lnTo>
                  <a:pt x="18" y="93"/>
                </a:lnTo>
                <a:lnTo>
                  <a:pt x="20" y="92"/>
                </a:lnTo>
                <a:lnTo>
                  <a:pt x="22" y="91"/>
                </a:lnTo>
                <a:lnTo>
                  <a:pt x="24" y="91"/>
                </a:lnTo>
                <a:lnTo>
                  <a:pt x="26" y="90"/>
                </a:lnTo>
                <a:lnTo>
                  <a:pt x="29" y="89"/>
                </a:lnTo>
                <a:lnTo>
                  <a:pt x="32" y="87"/>
                </a:lnTo>
                <a:lnTo>
                  <a:pt x="35" y="86"/>
                </a:lnTo>
                <a:lnTo>
                  <a:pt x="36" y="84"/>
                </a:lnTo>
                <a:lnTo>
                  <a:pt x="37" y="82"/>
                </a:lnTo>
                <a:lnTo>
                  <a:pt x="41" y="74"/>
                </a:lnTo>
                <a:lnTo>
                  <a:pt x="43" y="71"/>
                </a:lnTo>
                <a:lnTo>
                  <a:pt x="45" y="69"/>
                </a:lnTo>
                <a:lnTo>
                  <a:pt x="47" y="67"/>
                </a:lnTo>
                <a:lnTo>
                  <a:pt x="48" y="64"/>
                </a:lnTo>
                <a:lnTo>
                  <a:pt x="50" y="61"/>
                </a:lnTo>
                <a:lnTo>
                  <a:pt x="52" y="57"/>
                </a:lnTo>
                <a:lnTo>
                  <a:pt x="53" y="55"/>
                </a:lnTo>
                <a:lnTo>
                  <a:pt x="54" y="52"/>
                </a:lnTo>
                <a:lnTo>
                  <a:pt x="55" y="50"/>
                </a:lnTo>
                <a:lnTo>
                  <a:pt x="55" y="48"/>
                </a:lnTo>
                <a:lnTo>
                  <a:pt x="55" y="46"/>
                </a:lnTo>
                <a:lnTo>
                  <a:pt x="55" y="44"/>
                </a:lnTo>
                <a:lnTo>
                  <a:pt x="56" y="42"/>
                </a:lnTo>
                <a:lnTo>
                  <a:pt x="56" y="38"/>
                </a:lnTo>
                <a:lnTo>
                  <a:pt x="56" y="17"/>
                </a:lnTo>
                <a:lnTo>
                  <a:pt x="56" y="25"/>
                </a:lnTo>
                <a:lnTo>
                  <a:pt x="56" y="27"/>
                </a:lnTo>
                <a:lnTo>
                  <a:pt x="57" y="29"/>
                </a:lnTo>
                <a:lnTo>
                  <a:pt x="59" y="30"/>
                </a:lnTo>
                <a:lnTo>
                  <a:pt x="60" y="32"/>
                </a:lnTo>
                <a:lnTo>
                  <a:pt x="60" y="34"/>
                </a:lnTo>
                <a:lnTo>
                  <a:pt x="61" y="36"/>
                </a:lnTo>
                <a:lnTo>
                  <a:pt x="61" y="38"/>
                </a:lnTo>
                <a:lnTo>
                  <a:pt x="61" y="41"/>
                </a:lnTo>
                <a:lnTo>
                  <a:pt x="61" y="48"/>
                </a:lnTo>
                <a:lnTo>
                  <a:pt x="61" y="55"/>
                </a:lnTo>
                <a:lnTo>
                  <a:pt x="62" y="58"/>
                </a:lnTo>
                <a:lnTo>
                  <a:pt x="63" y="61"/>
                </a:lnTo>
                <a:lnTo>
                  <a:pt x="64" y="63"/>
                </a:lnTo>
                <a:lnTo>
                  <a:pt x="65" y="66"/>
                </a:lnTo>
                <a:lnTo>
                  <a:pt x="66" y="69"/>
                </a:lnTo>
                <a:lnTo>
                  <a:pt x="66" y="72"/>
                </a:lnTo>
                <a:lnTo>
                  <a:pt x="66" y="75"/>
                </a:lnTo>
                <a:lnTo>
                  <a:pt x="67" y="78"/>
                </a:lnTo>
                <a:lnTo>
                  <a:pt x="67" y="80"/>
                </a:lnTo>
                <a:lnTo>
                  <a:pt x="67" y="82"/>
                </a:lnTo>
                <a:lnTo>
                  <a:pt x="69" y="84"/>
                </a:lnTo>
                <a:lnTo>
                  <a:pt x="72" y="89"/>
                </a:lnTo>
                <a:lnTo>
                  <a:pt x="74" y="91"/>
                </a:lnTo>
                <a:lnTo>
                  <a:pt x="78" y="9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71" name="SMARTPenAnnotation425"/>
          <p:cNvSpPr>
            <a:spLocks/>
          </p:cNvSpPr>
          <p:nvPr/>
        </p:nvSpPr>
        <p:spPr bwMode="auto">
          <a:xfrm>
            <a:off x="7215188" y="2495550"/>
            <a:ext cx="180975" cy="166688"/>
          </a:xfrm>
          <a:custGeom>
            <a:avLst/>
            <a:gdLst>
              <a:gd name="T0" fmla="*/ 0 w 114"/>
              <a:gd name="T1" fmla="*/ 165100 h 105"/>
              <a:gd name="T2" fmla="*/ 1588 w 114"/>
              <a:gd name="T3" fmla="*/ 141288 h 105"/>
              <a:gd name="T4" fmla="*/ 4763 w 114"/>
              <a:gd name="T5" fmla="*/ 130175 h 105"/>
              <a:gd name="T6" fmla="*/ 6350 w 114"/>
              <a:gd name="T7" fmla="*/ 120650 h 105"/>
              <a:gd name="T8" fmla="*/ 7938 w 114"/>
              <a:gd name="T9" fmla="*/ 107950 h 105"/>
              <a:gd name="T10" fmla="*/ 9525 w 114"/>
              <a:gd name="T11" fmla="*/ 84138 h 105"/>
              <a:gd name="T12" fmla="*/ 14288 w 114"/>
              <a:gd name="T13" fmla="*/ 71438 h 105"/>
              <a:gd name="T14" fmla="*/ 15875 w 114"/>
              <a:gd name="T15" fmla="*/ 61913 h 105"/>
              <a:gd name="T16" fmla="*/ 17463 w 114"/>
              <a:gd name="T17" fmla="*/ 52388 h 105"/>
              <a:gd name="T18" fmla="*/ 22225 w 114"/>
              <a:gd name="T19" fmla="*/ 42863 h 105"/>
              <a:gd name="T20" fmla="*/ 26988 w 114"/>
              <a:gd name="T21" fmla="*/ 33338 h 105"/>
              <a:gd name="T22" fmla="*/ 33338 w 114"/>
              <a:gd name="T23" fmla="*/ 26988 h 105"/>
              <a:gd name="T24" fmla="*/ 38100 w 114"/>
              <a:gd name="T25" fmla="*/ 25400 h 105"/>
              <a:gd name="T26" fmla="*/ 44450 w 114"/>
              <a:gd name="T27" fmla="*/ 20638 h 105"/>
              <a:gd name="T28" fmla="*/ 49212 w 114"/>
              <a:gd name="T29" fmla="*/ 17463 h 105"/>
              <a:gd name="T30" fmla="*/ 52388 w 114"/>
              <a:gd name="T31" fmla="*/ 20638 h 105"/>
              <a:gd name="T32" fmla="*/ 57150 w 114"/>
              <a:gd name="T33" fmla="*/ 22225 h 105"/>
              <a:gd name="T34" fmla="*/ 60325 w 114"/>
              <a:gd name="T35" fmla="*/ 25400 h 105"/>
              <a:gd name="T36" fmla="*/ 65088 w 114"/>
              <a:gd name="T37" fmla="*/ 31750 h 105"/>
              <a:gd name="T38" fmla="*/ 68263 w 114"/>
              <a:gd name="T39" fmla="*/ 38100 h 105"/>
              <a:gd name="T40" fmla="*/ 69850 w 114"/>
              <a:gd name="T41" fmla="*/ 47625 h 105"/>
              <a:gd name="T42" fmla="*/ 73025 w 114"/>
              <a:gd name="T43" fmla="*/ 58738 h 105"/>
              <a:gd name="T44" fmla="*/ 77788 w 114"/>
              <a:gd name="T45" fmla="*/ 69850 h 105"/>
              <a:gd name="T46" fmla="*/ 79375 w 114"/>
              <a:gd name="T47" fmla="*/ 82550 h 105"/>
              <a:gd name="T48" fmla="*/ 79375 w 114"/>
              <a:gd name="T49" fmla="*/ 92075 h 105"/>
              <a:gd name="T50" fmla="*/ 80963 w 114"/>
              <a:gd name="T51" fmla="*/ 104775 h 105"/>
              <a:gd name="T52" fmla="*/ 80963 w 114"/>
              <a:gd name="T53" fmla="*/ 130175 h 105"/>
              <a:gd name="T54" fmla="*/ 82550 w 114"/>
              <a:gd name="T55" fmla="*/ 120650 h 105"/>
              <a:gd name="T56" fmla="*/ 85725 w 114"/>
              <a:gd name="T57" fmla="*/ 107950 h 105"/>
              <a:gd name="T58" fmla="*/ 87313 w 114"/>
              <a:gd name="T59" fmla="*/ 92075 h 105"/>
              <a:gd name="T60" fmla="*/ 88900 w 114"/>
              <a:gd name="T61" fmla="*/ 71438 h 105"/>
              <a:gd name="T62" fmla="*/ 92075 w 114"/>
              <a:gd name="T63" fmla="*/ 61913 h 105"/>
              <a:gd name="T64" fmla="*/ 101600 w 114"/>
              <a:gd name="T65" fmla="*/ 42863 h 105"/>
              <a:gd name="T66" fmla="*/ 104775 w 114"/>
              <a:gd name="T67" fmla="*/ 33338 h 105"/>
              <a:gd name="T68" fmla="*/ 106363 w 114"/>
              <a:gd name="T69" fmla="*/ 26988 h 105"/>
              <a:gd name="T70" fmla="*/ 111125 w 114"/>
              <a:gd name="T71" fmla="*/ 20638 h 105"/>
              <a:gd name="T72" fmla="*/ 115888 w 114"/>
              <a:gd name="T73" fmla="*/ 14288 h 105"/>
              <a:gd name="T74" fmla="*/ 128588 w 114"/>
              <a:gd name="T75" fmla="*/ 0 h 105"/>
              <a:gd name="T76" fmla="*/ 134938 w 114"/>
              <a:gd name="T77" fmla="*/ 0 h 105"/>
              <a:gd name="T78" fmla="*/ 141288 w 114"/>
              <a:gd name="T79" fmla="*/ 4763 h 105"/>
              <a:gd name="T80" fmla="*/ 142875 w 114"/>
              <a:gd name="T81" fmla="*/ 12700 h 105"/>
              <a:gd name="T82" fmla="*/ 147638 w 114"/>
              <a:gd name="T83" fmla="*/ 22225 h 105"/>
              <a:gd name="T84" fmla="*/ 149225 w 114"/>
              <a:gd name="T85" fmla="*/ 30163 h 105"/>
              <a:gd name="T86" fmla="*/ 152400 w 114"/>
              <a:gd name="T87" fmla="*/ 38100 h 105"/>
              <a:gd name="T88" fmla="*/ 155575 w 114"/>
              <a:gd name="T89" fmla="*/ 47625 h 105"/>
              <a:gd name="T90" fmla="*/ 158750 w 114"/>
              <a:gd name="T91" fmla="*/ 58738 h 105"/>
              <a:gd name="T92" fmla="*/ 160338 w 114"/>
              <a:gd name="T93" fmla="*/ 69850 h 105"/>
              <a:gd name="T94" fmla="*/ 165100 w 114"/>
              <a:gd name="T95" fmla="*/ 82550 h 105"/>
              <a:gd name="T96" fmla="*/ 168275 w 114"/>
              <a:gd name="T97" fmla="*/ 93663 h 105"/>
              <a:gd name="T98" fmla="*/ 168275 w 114"/>
              <a:gd name="T99" fmla="*/ 104775 h 105"/>
              <a:gd name="T100" fmla="*/ 169863 w 114"/>
              <a:gd name="T101" fmla="*/ 112713 h 105"/>
              <a:gd name="T102" fmla="*/ 171450 w 114"/>
              <a:gd name="T103" fmla="*/ 122238 h 105"/>
              <a:gd name="T104" fmla="*/ 176213 w 114"/>
              <a:gd name="T105" fmla="*/ 133350 h 105"/>
              <a:gd name="T106" fmla="*/ 177800 w 114"/>
              <a:gd name="T107" fmla="*/ 139700 h 105"/>
              <a:gd name="T108" fmla="*/ 177800 w 114"/>
              <a:gd name="T109" fmla="*/ 147638 h 105"/>
              <a:gd name="T110" fmla="*/ 177800 w 114"/>
              <a:gd name="T111" fmla="*/ 157163 h 10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4"/>
              <a:gd name="T169" fmla="*/ 0 h 105"/>
              <a:gd name="T170" fmla="*/ 114 w 114"/>
              <a:gd name="T171" fmla="*/ 105 h 10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4" h="105">
                <a:moveTo>
                  <a:pt x="0" y="14"/>
                </a:moveTo>
                <a:lnTo>
                  <a:pt x="0" y="104"/>
                </a:lnTo>
                <a:lnTo>
                  <a:pt x="0" y="91"/>
                </a:lnTo>
                <a:lnTo>
                  <a:pt x="1" y="89"/>
                </a:lnTo>
                <a:lnTo>
                  <a:pt x="2" y="86"/>
                </a:lnTo>
                <a:lnTo>
                  <a:pt x="3" y="82"/>
                </a:lnTo>
                <a:lnTo>
                  <a:pt x="4" y="79"/>
                </a:lnTo>
                <a:lnTo>
                  <a:pt x="4" y="76"/>
                </a:lnTo>
                <a:lnTo>
                  <a:pt x="5" y="72"/>
                </a:lnTo>
                <a:lnTo>
                  <a:pt x="5" y="68"/>
                </a:lnTo>
                <a:lnTo>
                  <a:pt x="5" y="58"/>
                </a:lnTo>
                <a:lnTo>
                  <a:pt x="6" y="53"/>
                </a:lnTo>
                <a:lnTo>
                  <a:pt x="7" y="49"/>
                </a:lnTo>
                <a:lnTo>
                  <a:pt x="9" y="45"/>
                </a:lnTo>
                <a:lnTo>
                  <a:pt x="9" y="42"/>
                </a:lnTo>
                <a:lnTo>
                  <a:pt x="10" y="39"/>
                </a:lnTo>
                <a:lnTo>
                  <a:pt x="10" y="36"/>
                </a:lnTo>
                <a:lnTo>
                  <a:pt x="11" y="33"/>
                </a:lnTo>
                <a:lnTo>
                  <a:pt x="13" y="30"/>
                </a:lnTo>
                <a:lnTo>
                  <a:pt x="14" y="27"/>
                </a:lnTo>
                <a:lnTo>
                  <a:pt x="16" y="24"/>
                </a:lnTo>
                <a:lnTo>
                  <a:pt x="17" y="21"/>
                </a:lnTo>
                <a:lnTo>
                  <a:pt x="19" y="19"/>
                </a:lnTo>
                <a:lnTo>
                  <a:pt x="21" y="17"/>
                </a:lnTo>
                <a:lnTo>
                  <a:pt x="23" y="16"/>
                </a:lnTo>
                <a:lnTo>
                  <a:pt x="24" y="16"/>
                </a:lnTo>
                <a:lnTo>
                  <a:pt x="26" y="15"/>
                </a:lnTo>
                <a:lnTo>
                  <a:pt x="28" y="13"/>
                </a:lnTo>
                <a:lnTo>
                  <a:pt x="30" y="12"/>
                </a:lnTo>
                <a:lnTo>
                  <a:pt x="31" y="11"/>
                </a:lnTo>
                <a:lnTo>
                  <a:pt x="32" y="12"/>
                </a:lnTo>
                <a:lnTo>
                  <a:pt x="33" y="13"/>
                </a:lnTo>
                <a:lnTo>
                  <a:pt x="34" y="13"/>
                </a:lnTo>
                <a:lnTo>
                  <a:pt x="36" y="14"/>
                </a:lnTo>
                <a:lnTo>
                  <a:pt x="37" y="15"/>
                </a:lnTo>
                <a:lnTo>
                  <a:pt x="38" y="16"/>
                </a:lnTo>
                <a:lnTo>
                  <a:pt x="38" y="17"/>
                </a:lnTo>
                <a:lnTo>
                  <a:pt x="41" y="20"/>
                </a:lnTo>
                <a:lnTo>
                  <a:pt x="42" y="22"/>
                </a:lnTo>
                <a:lnTo>
                  <a:pt x="43" y="24"/>
                </a:lnTo>
                <a:lnTo>
                  <a:pt x="44" y="27"/>
                </a:lnTo>
                <a:lnTo>
                  <a:pt x="44" y="30"/>
                </a:lnTo>
                <a:lnTo>
                  <a:pt x="45" y="34"/>
                </a:lnTo>
                <a:lnTo>
                  <a:pt x="46" y="37"/>
                </a:lnTo>
                <a:lnTo>
                  <a:pt x="48" y="41"/>
                </a:lnTo>
                <a:lnTo>
                  <a:pt x="49" y="44"/>
                </a:lnTo>
                <a:lnTo>
                  <a:pt x="49" y="48"/>
                </a:lnTo>
                <a:lnTo>
                  <a:pt x="50" y="52"/>
                </a:lnTo>
                <a:lnTo>
                  <a:pt x="50" y="55"/>
                </a:lnTo>
                <a:lnTo>
                  <a:pt x="50" y="58"/>
                </a:lnTo>
                <a:lnTo>
                  <a:pt x="50" y="60"/>
                </a:lnTo>
                <a:lnTo>
                  <a:pt x="51" y="66"/>
                </a:lnTo>
                <a:lnTo>
                  <a:pt x="51" y="99"/>
                </a:lnTo>
                <a:lnTo>
                  <a:pt x="51" y="82"/>
                </a:lnTo>
                <a:lnTo>
                  <a:pt x="51" y="79"/>
                </a:lnTo>
                <a:lnTo>
                  <a:pt x="52" y="76"/>
                </a:lnTo>
                <a:lnTo>
                  <a:pt x="54" y="72"/>
                </a:lnTo>
                <a:lnTo>
                  <a:pt x="54" y="68"/>
                </a:lnTo>
                <a:lnTo>
                  <a:pt x="55" y="63"/>
                </a:lnTo>
                <a:lnTo>
                  <a:pt x="55" y="58"/>
                </a:lnTo>
                <a:lnTo>
                  <a:pt x="56" y="53"/>
                </a:lnTo>
                <a:lnTo>
                  <a:pt x="56" y="45"/>
                </a:lnTo>
                <a:lnTo>
                  <a:pt x="57" y="42"/>
                </a:lnTo>
                <a:lnTo>
                  <a:pt x="58" y="39"/>
                </a:lnTo>
                <a:lnTo>
                  <a:pt x="61" y="33"/>
                </a:lnTo>
                <a:lnTo>
                  <a:pt x="64" y="27"/>
                </a:lnTo>
                <a:lnTo>
                  <a:pt x="65" y="24"/>
                </a:lnTo>
                <a:lnTo>
                  <a:pt x="66" y="21"/>
                </a:lnTo>
                <a:lnTo>
                  <a:pt x="66" y="19"/>
                </a:lnTo>
                <a:lnTo>
                  <a:pt x="67" y="17"/>
                </a:lnTo>
                <a:lnTo>
                  <a:pt x="69" y="15"/>
                </a:lnTo>
                <a:lnTo>
                  <a:pt x="70" y="13"/>
                </a:lnTo>
                <a:lnTo>
                  <a:pt x="72" y="11"/>
                </a:lnTo>
                <a:lnTo>
                  <a:pt x="73" y="9"/>
                </a:lnTo>
                <a:lnTo>
                  <a:pt x="78" y="4"/>
                </a:lnTo>
                <a:lnTo>
                  <a:pt x="81" y="0"/>
                </a:lnTo>
                <a:lnTo>
                  <a:pt x="83" y="0"/>
                </a:lnTo>
                <a:lnTo>
                  <a:pt x="85" y="0"/>
                </a:lnTo>
                <a:lnTo>
                  <a:pt x="89" y="2"/>
                </a:lnTo>
                <a:lnTo>
                  <a:pt x="89" y="3"/>
                </a:lnTo>
                <a:lnTo>
                  <a:pt x="90" y="6"/>
                </a:lnTo>
                <a:lnTo>
                  <a:pt x="90" y="8"/>
                </a:lnTo>
                <a:lnTo>
                  <a:pt x="92" y="11"/>
                </a:lnTo>
                <a:lnTo>
                  <a:pt x="93" y="14"/>
                </a:lnTo>
                <a:lnTo>
                  <a:pt x="94" y="16"/>
                </a:lnTo>
                <a:lnTo>
                  <a:pt x="94" y="19"/>
                </a:lnTo>
                <a:lnTo>
                  <a:pt x="95" y="21"/>
                </a:lnTo>
                <a:lnTo>
                  <a:pt x="96" y="24"/>
                </a:lnTo>
                <a:lnTo>
                  <a:pt x="97" y="27"/>
                </a:lnTo>
                <a:lnTo>
                  <a:pt x="98" y="30"/>
                </a:lnTo>
                <a:lnTo>
                  <a:pt x="99" y="34"/>
                </a:lnTo>
                <a:lnTo>
                  <a:pt x="100" y="37"/>
                </a:lnTo>
                <a:lnTo>
                  <a:pt x="100" y="41"/>
                </a:lnTo>
                <a:lnTo>
                  <a:pt x="101" y="44"/>
                </a:lnTo>
                <a:lnTo>
                  <a:pt x="103" y="48"/>
                </a:lnTo>
                <a:lnTo>
                  <a:pt x="104" y="52"/>
                </a:lnTo>
                <a:lnTo>
                  <a:pt x="105" y="56"/>
                </a:lnTo>
                <a:lnTo>
                  <a:pt x="106" y="59"/>
                </a:lnTo>
                <a:lnTo>
                  <a:pt x="106" y="63"/>
                </a:lnTo>
                <a:lnTo>
                  <a:pt x="106" y="66"/>
                </a:lnTo>
                <a:lnTo>
                  <a:pt x="106" y="69"/>
                </a:lnTo>
                <a:lnTo>
                  <a:pt x="107" y="71"/>
                </a:lnTo>
                <a:lnTo>
                  <a:pt x="107" y="74"/>
                </a:lnTo>
                <a:lnTo>
                  <a:pt x="108" y="77"/>
                </a:lnTo>
                <a:lnTo>
                  <a:pt x="110" y="81"/>
                </a:lnTo>
                <a:lnTo>
                  <a:pt x="111" y="84"/>
                </a:lnTo>
                <a:lnTo>
                  <a:pt x="111" y="86"/>
                </a:lnTo>
                <a:lnTo>
                  <a:pt x="112" y="88"/>
                </a:lnTo>
                <a:lnTo>
                  <a:pt x="112" y="91"/>
                </a:lnTo>
                <a:lnTo>
                  <a:pt x="112" y="93"/>
                </a:lnTo>
                <a:lnTo>
                  <a:pt x="112" y="95"/>
                </a:lnTo>
                <a:lnTo>
                  <a:pt x="112" y="99"/>
                </a:lnTo>
                <a:lnTo>
                  <a:pt x="113" y="104"/>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72" name="SMARTPenAnnotation426"/>
          <p:cNvSpPr>
            <a:spLocks/>
          </p:cNvSpPr>
          <p:nvPr/>
        </p:nvSpPr>
        <p:spPr bwMode="auto">
          <a:xfrm>
            <a:off x="7446963" y="2490788"/>
            <a:ext cx="109537" cy="296862"/>
          </a:xfrm>
          <a:custGeom>
            <a:avLst/>
            <a:gdLst>
              <a:gd name="T0" fmla="*/ 0 w 69"/>
              <a:gd name="T1" fmla="*/ 209550 h 187"/>
              <a:gd name="T2" fmla="*/ 3175 w 69"/>
              <a:gd name="T3" fmla="*/ 223837 h 187"/>
              <a:gd name="T4" fmla="*/ 6350 w 69"/>
              <a:gd name="T5" fmla="*/ 234950 h 187"/>
              <a:gd name="T6" fmla="*/ 7937 w 69"/>
              <a:gd name="T7" fmla="*/ 247650 h 187"/>
              <a:gd name="T8" fmla="*/ 11112 w 69"/>
              <a:gd name="T9" fmla="*/ 257175 h 187"/>
              <a:gd name="T10" fmla="*/ 15875 w 69"/>
              <a:gd name="T11" fmla="*/ 268287 h 187"/>
              <a:gd name="T12" fmla="*/ 17462 w 69"/>
              <a:gd name="T13" fmla="*/ 282575 h 187"/>
              <a:gd name="T14" fmla="*/ 19050 w 69"/>
              <a:gd name="T15" fmla="*/ 214312 h 187"/>
              <a:gd name="T16" fmla="*/ 15875 w 69"/>
              <a:gd name="T17" fmla="*/ 196850 h 187"/>
              <a:gd name="T18" fmla="*/ 12700 w 69"/>
              <a:gd name="T19" fmla="*/ 179387 h 187"/>
              <a:gd name="T20" fmla="*/ 11112 w 69"/>
              <a:gd name="T21" fmla="*/ 161925 h 187"/>
              <a:gd name="T22" fmla="*/ 9525 w 69"/>
              <a:gd name="T23" fmla="*/ 139700 h 187"/>
              <a:gd name="T24" fmla="*/ 9525 w 69"/>
              <a:gd name="T25" fmla="*/ 71437 h 187"/>
              <a:gd name="T26" fmla="*/ 12700 w 69"/>
              <a:gd name="T27" fmla="*/ 58737 h 187"/>
              <a:gd name="T28" fmla="*/ 15875 w 69"/>
              <a:gd name="T29" fmla="*/ 49212 h 187"/>
              <a:gd name="T30" fmla="*/ 17462 w 69"/>
              <a:gd name="T31" fmla="*/ 38100 h 187"/>
              <a:gd name="T32" fmla="*/ 22225 w 69"/>
              <a:gd name="T33" fmla="*/ 25400 h 187"/>
              <a:gd name="T34" fmla="*/ 28575 w 69"/>
              <a:gd name="T35" fmla="*/ 19050 h 187"/>
              <a:gd name="T36" fmla="*/ 33337 w 69"/>
              <a:gd name="T37" fmla="*/ 14287 h 187"/>
              <a:gd name="T38" fmla="*/ 39687 w 69"/>
              <a:gd name="T39" fmla="*/ 11112 h 187"/>
              <a:gd name="T40" fmla="*/ 44450 w 69"/>
              <a:gd name="T41" fmla="*/ 11112 h 187"/>
              <a:gd name="T42" fmla="*/ 50800 w 69"/>
              <a:gd name="T43" fmla="*/ 9525 h 187"/>
              <a:gd name="T44" fmla="*/ 60325 w 69"/>
              <a:gd name="T45" fmla="*/ 11112 h 187"/>
              <a:gd name="T46" fmla="*/ 66675 w 69"/>
              <a:gd name="T47" fmla="*/ 14287 h 187"/>
              <a:gd name="T48" fmla="*/ 71437 w 69"/>
              <a:gd name="T49" fmla="*/ 19050 h 187"/>
              <a:gd name="T50" fmla="*/ 77787 w 69"/>
              <a:gd name="T51" fmla="*/ 25400 h 187"/>
              <a:gd name="T52" fmla="*/ 84137 w 69"/>
              <a:gd name="T53" fmla="*/ 34925 h 187"/>
              <a:gd name="T54" fmla="*/ 90487 w 69"/>
              <a:gd name="T55" fmla="*/ 42862 h 187"/>
              <a:gd name="T56" fmla="*/ 95250 w 69"/>
              <a:gd name="T57" fmla="*/ 50800 h 187"/>
              <a:gd name="T58" fmla="*/ 101600 w 69"/>
              <a:gd name="T59" fmla="*/ 61912 h 187"/>
              <a:gd name="T60" fmla="*/ 106362 w 69"/>
              <a:gd name="T61" fmla="*/ 77787 h 187"/>
              <a:gd name="T62" fmla="*/ 107950 w 69"/>
              <a:gd name="T63" fmla="*/ 92075 h 187"/>
              <a:gd name="T64" fmla="*/ 106362 w 69"/>
              <a:gd name="T65" fmla="*/ 104775 h 187"/>
              <a:gd name="T66" fmla="*/ 103187 w 69"/>
              <a:gd name="T67" fmla="*/ 114300 h 187"/>
              <a:gd name="T68" fmla="*/ 98425 w 69"/>
              <a:gd name="T69" fmla="*/ 123825 h 187"/>
              <a:gd name="T70" fmla="*/ 92075 w 69"/>
              <a:gd name="T71" fmla="*/ 130175 h 187"/>
              <a:gd name="T72" fmla="*/ 87312 w 69"/>
              <a:gd name="T73" fmla="*/ 136525 h 187"/>
              <a:gd name="T74" fmla="*/ 77787 w 69"/>
              <a:gd name="T75" fmla="*/ 146050 h 187"/>
              <a:gd name="T76" fmla="*/ 69850 w 69"/>
              <a:gd name="T77" fmla="*/ 149225 h 187"/>
              <a:gd name="T78" fmla="*/ 60325 w 69"/>
              <a:gd name="T79" fmla="*/ 150812 h 187"/>
              <a:gd name="T80" fmla="*/ 52387 w 69"/>
              <a:gd name="T81" fmla="*/ 152400 h 187"/>
              <a:gd name="T82" fmla="*/ 42862 w 69"/>
              <a:gd name="T83" fmla="*/ 152400 h 187"/>
              <a:gd name="T84" fmla="*/ 23812 w 69"/>
              <a:gd name="T85" fmla="*/ 152400 h 187"/>
              <a:gd name="T86" fmla="*/ 20637 w 69"/>
              <a:gd name="T87" fmla="*/ 149225 h 187"/>
              <a:gd name="T88" fmla="*/ 19050 w 69"/>
              <a:gd name="T89" fmla="*/ 146050 h 187"/>
              <a:gd name="T90" fmla="*/ 9525 w 69"/>
              <a:gd name="T91" fmla="*/ 134937 h 18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9"/>
              <a:gd name="T139" fmla="*/ 0 h 187"/>
              <a:gd name="T140" fmla="*/ 69 w 69"/>
              <a:gd name="T141" fmla="*/ 187 h 18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9" h="187">
                <a:moveTo>
                  <a:pt x="0" y="0"/>
                </a:moveTo>
                <a:lnTo>
                  <a:pt x="0" y="132"/>
                </a:lnTo>
                <a:lnTo>
                  <a:pt x="1" y="137"/>
                </a:lnTo>
                <a:lnTo>
                  <a:pt x="2" y="141"/>
                </a:lnTo>
                <a:lnTo>
                  <a:pt x="3" y="144"/>
                </a:lnTo>
                <a:lnTo>
                  <a:pt x="4" y="148"/>
                </a:lnTo>
                <a:lnTo>
                  <a:pt x="5" y="152"/>
                </a:lnTo>
                <a:lnTo>
                  <a:pt x="5" y="156"/>
                </a:lnTo>
                <a:lnTo>
                  <a:pt x="6" y="159"/>
                </a:lnTo>
                <a:lnTo>
                  <a:pt x="7" y="162"/>
                </a:lnTo>
                <a:lnTo>
                  <a:pt x="9" y="164"/>
                </a:lnTo>
                <a:lnTo>
                  <a:pt x="10" y="169"/>
                </a:lnTo>
                <a:lnTo>
                  <a:pt x="11" y="173"/>
                </a:lnTo>
                <a:lnTo>
                  <a:pt x="11" y="178"/>
                </a:lnTo>
                <a:lnTo>
                  <a:pt x="11" y="186"/>
                </a:lnTo>
                <a:lnTo>
                  <a:pt x="12" y="135"/>
                </a:lnTo>
                <a:lnTo>
                  <a:pt x="11" y="129"/>
                </a:lnTo>
                <a:lnTo>
                  <a:pt x="10" y="124"/>
                </a:lnTo>
                <a:lnTo>
                  <a:pt x="9" y="118"/>
                </a:lnTo>
                <a:lnTo>
                  <a:pt x="8" y="113"/>
                </a:lnTo>
                <a:lnTo>
                  <a:pt x="7" y="107"/>
                </a:lnTo>
                <a:lnTo>
                  <a:pt x="7" y="102"/>
                </a:lnTo>
                <a:lnTo>
                  <a:pt x="6" y="97"/>
                </a:lnTo>
                <a:lnTo>
                  <a:pt x="6" y="88"/>
                </a:lnTo>
                <a:lnTo>
                  <a:pt x="6" y="59"/>
                </a:lnTo>
                <a:lnTo>
                  <a:pt x="6" y="45"/>
                </a:lnTo>
                <a:lnTo>
                  <a:pt x="7" y="40"/>
                </a:lnTo>
                <a:lnTo>
                  <a:pt x="8" y="37"/>
                </a:lnTo>
                <a:lnTo>
                  <a:pt x="9" y="34"/>
                </a:lnTo>
                <a:lnTo>
                  <a:pt x="10" y="31"/>
                </a:lnTo>
                <a:lnTo>
                  <a:pt x="10" y="28"/>
                </a:lnTo>
                <a:lnTo>
                  <a:pt x="11" y="24"/>
                </a:lnTo>
                <a:lnTo>
                  <a:pt x="13" y="19"/>
                </a:lnTo>
                <a:lnTo>
                  <a:pt x="14" y="16"/>
                </a:lnTo>
                <a:lnTo>
                  <a:pt x="16" y="14"/>
                </a:lnTo>
                <a:lnTo>
                  <a:pt x="18" y="12"/>
                </a:lnTo>
                <a:lnTo>
                  <a:pt x="19" y="10"/>
                </a:lnTo>
                <a:lnTo>
                  <a:pt x="21" y="9"/>
                </a:lnTo>
                <a:lnTo>
                  <a:pt x="23" y="8"/>
                </a:lnTo>
                <a:lnTo>
                  <a:pt x="25" y="7"/>
                </a:lnTo>
                <a:lnTo>
                  <a:pt x="27" y="7"/>
                </a:lnTo>
                <a:lnTo>
                  <a:pt x="28" y="7"/>
                </a:lnTo>
                <a:lnTo>
                  <a:pt x="30" y="6"/>
                </a:lnTo>
                <a:lnTo>
                  <a:pt x="32" y="6"/>
                </a:lnTo>
                <a:lnTo>
                  <a:pt x="36" y="6"/>
                </a:lnTo>
                <a:lnTo>
                  <a:pt x="38" y="7"/>
                </a:lnTo>
                <a:lnTo>
                  <a:pt x="40" y="8"/>
                </a:lnTo>
                <a:lnTo>
                  <a:pt x="42" y="9"/>
                </a:lnTo>
                <a:lnTo>
                  <a:pt x="43" y="11"/>
                </a:lnTo>
                <a:lnTo>
                  <a:pt x="45" y="12"/>
                </a:lnTo>
                <a:lnTo>
                  <a:pt x="47" y="14"/>
                </a:lnTo>
                <a:lnTo>
                  <a:pt x="49" y="16"/>
                </a:lnTo>
                <a:lnTo>
                  <a:pt x="51" y="19"/>
                </a:lnTo>
                <a:lnTo>
                  <a:pt x="53" y="22"/>
                </a:lnTo>
                <a:lnTo>
                  <a:pt x="55" y="25"/>
                </a:lnTo>
                <a:lnTo>
                  <a:pt x="57" y="27"/>
                </a:lnTo>
                <a:lnTo>
                  <a:pt x="58" y="30"/>
                </a:lnTo>
                <a:lnTo>
                  <a:pt x="60" y="32"/>
                </a:lnTo>
                <a:lnTo>
                  <a:pt x="62" y="35"/>
                </a:lnTo>
                <a:lnTo>
                  <a:pt x="64" y="39"/>
                </a:lnTo>
                <a:lnTo>
                  <a:pt x="66" y="44"/>
                </a:lnTo>
                <a:lnTo>
                  <a:pt x="67" y="49"/>
                </a:lnTo>
                <a:lnTo>
                  <a:pt x="67" y="52"/>
                </a:lnTo>
                <a:lnTo>
                  <a:pt x="68" y="58"/>
                </a:lnTo>
                <a:lnTo>
                  <a:pt x="68" y="63"/>
                </a:lnTo>
                <a:lnTo>
                  <a:pt x="67" y="66"/>
                </a:lnTo>
                <a:lnTo>
                  <a:pt x="66" y="69"/>
                </a:lnTo>
                <a:lnTo>
                  <a:pt x="65" y="72"/>
                </a:lnTo>
                <a:lnTo>
                  <a:pt x="63" y="75"/>
                </a:lnTo>
                <a:lnTo>
                  <a:pt x="62" y="78"/>
                </a:lnTo>
                <a:lnTo>
                  <a:pt x="60" y="80"/>
                </a:lnTo>
                <a:lnTo>
                  <a:pt x="58" y="82"/>
                </a:lnTo>
                <a:lnTo>
                  <a:pt x="56" y="84"/>
                </a:lnTo>
                <a:lnTo>
                  <a:pt x="55" y="86"/>
                </a:lnTo>
                <a:lnTo>
                  <a:pt x="51" y="90"/>
                </a:lnTo>
                <a:lnTo>
                  <a:pt x="49" y="92"/>
                </a:lnTo>
                <a:lnTo>
                  <a:pt x="46" y="93"/>
                </a:lnTo>
                <a:lnTo>
                  <a:pt x="44" y="94"/>
                </a:lnTo>
                <a:lnTo>
                  <a:pt x="40" y="95"/>
                </a:lnTo>
                <a:lnTo>
                  <a:pt x="38" y="95"/>
                </a:lnTo>
                <a:lnTo>
                  <a:pt x="35" y="95"/>
                </a:lnTo>
                <a:lnTo>
                  <a:pt x="33" y="96"/>
                </a:lnTo>
                <a:lnTo>
                  <a:pt x="31" y="96"/>
                </a:lnTo>
                <a:lnTo>
                  <a:pt x="27" y="96"/>
                </a:lnTo>
                <a:lnTo>
                  <a:pt x="17" y="96"/>
                </a:lnTo>
                <a:lnTo>
                  <a:pt x="15" y="96"/>
                </a:lnTo>
                <a:lnTo>
                  <a:pt x="14" y="95"/>
                </a:lnTo>
                <a:lnTo>
                  <a:pt x="13" y="94"/>
                </a:lnTo>
                <a:lnTo>
                  <a:pt x="13" y="93"/>
                </a:lnTo>
                <a:lnTo>
                  <a:pt x="12" y="92"/>
                </a:lnTo>
                <a:lnTo>
                  <a:pt x="10" y="90"/>
                </a:lnTo>
                <a:lnTo>
                  <a:pt x="6" y="8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73" name="SMARTPenAnnotation427"/>
          <p:cNvSpPr>
            <a:spLocks/>
          </p:cNvSpPr>
          <p:nvPr/>
        </p:nvSpPr>
        <p:spPr bwMode="auto">
          <a:xfrm>
            <a:off x="7581900" y="2393950"/>
            <a:ext cx="46038" cy="277813"/>
          </a:xfrm>
          <a:custGeom>
            <a:avLst/>
            <a:gdLst>
              <a:gd name="T0" fmla="*/ 0 w 29"/>
              <a:gd name="T1" fmla="*/ 0 h 175"/>
              <a:gd name="T2" fmla="*/ 0 w 29"/>
              <a:gd name="T3" fmla="*/ 25400 h 175"/>
              <a:gd name="T4" fmla="*/ 0 w 29"/>
              <a:gd name="T5" fmla="*/ 31750 h 175"/>
              <a:gd name="T6" fmla="*/ 1588 w 29"/>
              <a:gd name="T7" fmla="*/ 38100 h 175"/>
              <a:gd name="T8" fmla="*/ 4763 w 29"/>
              <a:gd name="T9" fmla="*/ 46038 h 175"/>
              <a:gd name="T10" fmla="*/ 4763 w 29"/>
              <a:gd name="T11" fmla="*/ 53975 h 175"/>
              <a:gd name="T12" fmla="*/ 6350 w 29"/>
              <a:gd name="T13" fmla="*/ 60325 h 175"/>
              <a:gd name="T14" fmla="*/ 6350 w 29"/>
              <a:gd name="T15" fmla="*/ 66675 h 175"/>
              <a:gd name="T16" fmla="*/ 7938 w 29"/>
              <a:gd name="T17" fmla="*/ 74613 h 175"/>
              <a:gd name="T18" fmla="*/ 7938 w 29"/>
              <a:gd name="T19" fmla="*/ 90488 h 175"/>
              <a:gd name="T20" fmla="*/ 7938 w 29"/>
              <a:gd name="T21" fmla="*/ 127000 h 175"/>
              <a:gd name="T22" fmla="*/ 7938 w 29"/>
              <a:gd name="T23" fmla="*/ 134938 h 175"/>
              <a:gd name="T24" fmla="*/ 9525 w 29"/>
              <a:gd name="T25" fmla="*/ 142875 h 175"/>
              <a:gd name="T26" fmla="*/ 11113 w 29"/>
              <a:gd name="T27" fmla="*/ 152400 h 175"/>
              <a:gd name="T28" fmla="*/ 12700 w 29"/>
              <a:gd name="T29" fmla="*/ 160338 h 175"/>
              <a:gd name="T30" fmla="*/ 14288 w 29"/>
              <a:gd name="T31" fmla="*/ 168275 h 175"/>
              <a:gd name="T32" fmla="*/ 15875 w 29"/>
              <a:gd name="T33" fmla="*/ 174625 h 175"/>
              <a:gd name="T34" fmla="*/ 15875 w 29"/>
              <a:gd name="T35" fmla="*/ 182563 h 175"/>
              <a:gd name="T36" fmla="*/ 17463 w 29"/>
              <a:gd name="T37" fmla="*/ 188913 h 175"/>
              <a:gd name="T38" fmla="*/ 19050 w 29"/>
              <a:gd name="T39" fmla="*/ 196850 h 175"/>
              <a:gd name="T40" fmla="*/ 22225 w 29"/>
              <a:gd name="T41" fmla="*/ 206375 h 175"/>
              <a:gd name="T42" fmla="*/ 23813 w 29"/>
              <a:gd name="T43" fmla="*/ 212725 h 175"/>
              <a:gd name="T44" fmla="*/ 23813 w 29"/>
              <a:gd name="T45" fmla="*/ 217488 h 175"/>
              <a:gd name="T46" fmla="*/ 25400 w 29"/>
              <a:gd name="T47" fmla="*/ 222250 h 175"/>
              <a:gd name="T48" fmla="*/ 25400 w 29"/>
              <a:gd name="T49" fmla="*/ 227013 h 175"/>
              <a:gd name="T50" fmla="*/ 25400 w 29"/>
              <a:gd name="T51" fmla="*/ 233363 h 175"/>
              <a:gd name="T52" fmla="*/ 25400 w 29"/>
              <a:gd name="T53" fmla="*/ 238125 h 175"/>
              <a:gd name="T54" fmla="*/ 26988 w 29"/>
              <a:gd name="T55" fmla="*/ 242888 h 175"/>
              <a:gd name="T56" fmla="*/ 28575 w 29"/>
              <a:gd name="T57" fmla="*/ 247650 h 175"/>
              <a:gd name="T58" fmla="*/ 30163 w 29"/>
              <a:gd name="T59" fmla="*/ 250825 h 175"/>
              <a:gd name="T60" fmla="*/ 31750 w 29"/>
              <a:gd name="T61" fmla="*/ 254000 h 175"/>
              <a:gd name="T62" fmla="*/ 33338 w 29"/>
              <a:gd name="T63" fmla="*/ 257175 h 175"/>
              <a:gd name="T64" fmla="*/ 33338 w 29"/>
              <a:gd name="T65" fmla="*/ 260350 h 175"/>
              <a:gd name="T66" fmla="*/ 34925 w 29"/>
              <a:gd name="T67" fmla="*/ 263525 h 175"/>
              <a:gd name="T68" fmla="*/ 36513 w 29"/>
              <a:gd name="T69" fmla="*/ 266700 h 175"/>
              <a:gd name="T70" fmla="*/ 44450 w 29"/>
              <a:gd name="T71" fmla="*/ 276225 h 17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9"/>
              <a:gd name="T109" fmla="*/ 0 h 175"/>
              <a:gd name="T110" fmla="*/ 29 w 29"/>
              <a:gd name="T111" fmla="*/ 175 h 17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9" h="175">
                <a:moveTo>
                  <a:pt x="0" y="0"/>
                </a:moveTo>
                <a:lnTo>
                  <a:pt x="0" y="16"/>
                </a:lnTo>
                <a:lnTo>
                  <a:pt x="0" y="20"/>
                </a:lnTo>
                <a:lnTo>
                  <a:pt x="1" y="24"/>
                </a:lnTo>
                <a:lnTo>
                  <a:pt x="3" y="29"/>
                </a:lnTo>
                <a:lnTo>
                  <a:pt x="3" y="34"/>
                </a:lnTo>
                <a:lnTo>
                  <a:pt x="4" y="38"/>
                </a:lnTo>
                <a:lnTo>
                  <a:pt x="4" y="42"/>
                </a:lnTo>
                <a:lnTo>
                  <a:pt x="5" y="47"/>
                </a:lnTo>
                <a:lnTo>
                  <a:pt x="5" y="57"/>
                </a:lnTo>
                <a:lnTo>
                  <a:pt x="5" y="80"/>
                </a:lnTo>
                <a:lnTo>
                  <a:pt x="5" y="85"/>
                </a:lnTo>
                <a:lnTo>
                  <a:pt x="6" y="90"/>
                </a:lnTo>
                <a:lnTo>
                  <a:pt x="7" y="96"/>
                </a:lnTo>
                <a:lnTo>
                  <a:pt x="8" y="101"/>
                </a:lnTo>
                <a:lnTo>
                  <a:pt x="9" y="106"/>
                </a:lnTo>
                <a:lnTo>
                  <a:pt x="10" y="110"/>
                </a:lnTo>
                <a:lnTo>
                  <a:pt x="10" y="115"/>
                </a:lnTo>
                <a:lnTo>
                  <a:pt x="11" y="119"/>
                </a:lnTo>
                <a:lnTo>
                  <a:pt x="12" y="124"/>
                </a:lnTo>
                <a:lnTo>
                  <a:pt x="14" y="130"/>
                </a:lnTo>
                <a:lnTo>
                  <a:pt x="15" y="134"/>
                </a:lnTo>
                <a:lnTo>
                  <a:pt x="15" y="137"/>
                </a:lnTo>
                <a:lnTo>
                  <a:pt x="16" y="140"/>
                </a:lnTo>
                <a:lnTo>
                  <a:pt x="16" y="143"/>
                </a:lnTo>
                <a:lnTo>
                  <a:pt x="16" y="147"/>
                </a:lnTo>
                <a:lnTo>
                  <a:pt x="16" y="150"/>
                </a:lnTo>
                <a:lnTo>
                  <a:pt x="17" y="153"/>
                </a:lnTo>
                <a:lnTo>
                  <a:pt x="18" y="156"/>
                </a:lnTo>
                <a:lnTo>
                  <a:pt x="19" y="158"/>
                </a:lnTo>
                <a:lnTo>
                  <a:pt x="20" y="160"/>
                </a:lnTo>
                <a:lnTo>
                  <a:pt x="21" y="162"/>
                </a:lnTo>
                <a:lnTo>
                  <a:pt x="21" y="164"/>
                </a:lnTo>
                <a:lnTo>
                  <a:pt x="22" y="166"/>
                </a:lnTo>
                <a:lnTo>
                  <a:pt x="23" y="168"/>
                </a:lnTo>
                <a:lnTo>
                  <a:pt x="28" y="174"/>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74" name="SMARTPenAnnotation428"/>
          <p:cNvSpPr>
            <a:spLocks/>
          </p:cNvSpPr>
          <p:nvPr/>
        </p:nvSpPr>
        <p:spPr bwMode="auto">
          <a:xfrm>
            <a:off x="7626350" y="2478088"/>
            <a:ext cx="161925" cy="157162"/>
          </a:xfrm>
          <a:custGeom>
            <a:avLst/>
            <a:gdLst>
              <a:gd name="T0" fmla="*/ 17463 w 102"/>
              <a:gd name="T1" fmla="*/ 93662 h 99"/>
              <a:gd name="T2" fmla="*/ 26988 w 102"/>
              <a:gd name="T3" fmla="*/ 90487 h 99"/>
              <a:gd name="T4" fmla="*/ 38100 w 102"/>
              <a:gd name="T5" fmla="*/ 87312 h 99"/>
              <a:gd name="T6" fmla="*/ 50800 w 102"/>
              <a:gd name="T7" fmla="*/ 85725 h 99"/>
              <a:gd name="T8" fmla="*/ 61913 w 102"/>
              <a:gd name="T9" fmla="*/ 82550 h 99"/>
              <a:gd name="T10" fmla="*/ 74613 w 102"/>
              <a:gd name="T11" fmla="*/ 77787 h 99"/>
              <a:gd name="T12" fmla="*/ 103188 w 102"/>
              <a:gd name="T13" fmla="*/ 63500 h 99"/>
              <a:gd name="T14" fmla="*/ 112713 w 102"/>
              <a:gd name="T15" fmla="*/ 57150 h 99"/>
              <a:gd name="T16" fmla="*/ 122238 w 102"/>
              <a:gd name="T17" fmla="*/ 52387 h 99"/>
              <a:gd name="T18" fmla="*/ 131763 w 102"/>
              <a:gd name="T19" fmla="*/ 50800 h 99"/>
              <a:gd name="T20" fmla="*/ 139700 w 102"/>
              <a:gd name="T21" fmla="*/ 47625 h 99"/>
              <a:gd name="T22" fmla="*/ 146050 w 102"/>
              <a:gd name="T23" fmla="*/ 42862 h 99"/>
              <a:gd name="T24" fmla="*/ 149225 w 102"/>
              <a:gd name="T25" fmla="*/ 36512 h 99"/>
              <a:gd name="T26" fmla="*/ 152400 w 102"/>
              <a:gd name="T27" fmla="*/ 33337 h 99"/>
              <a:gd name="T28" fmla="*/ 157163 w 102"/>
              <a:gd name="T29" fmla="*/ 31750 h 99"/>
              <a:gd name="T30" fmla="*/ 158750 w 102"/>
              <a:gd name="T31" fmla="*/ 26987 h 99"/>
              <a:gd name="T32" fmla="*/ 160338 w 102"/>
              <a:gd name="T33" fmla="*/ 22225 h 99"/>
              <a:gd name="T34" fmla="*/ 158750 w 102"/>
              <a:gd name="T35" fmla="*/ 15875 h 99"/>
              <a:gd name="T36" fmla="*/ 155575 w 102"/>
              <a:gd name="T37" fmla="*/ 9525 h 99"/>
              <a:gd name="T38" fmla="*/ 150813 w 102"/>
              <a:gd name="T39" fmla="*/ 6350 h 99"/>
              <a:gd name="T40" fmla="*/ 144463 w 102"/>
              <a:gd name="T41" fmla="*/ 4762 h 99"/>
              <a:gd name="T42" fmla="*/ 139700 w 102"/>
              <a:gd name="T43" fmla="*/ 0 h 99"/>
              <a:gd name="T44" fmla="*/ 130175 w 102"/>
              <a:gd name="T45" fmla="*/ 0 h 99"/>
              <a:gd name="T46" fmla="*/ 120650 w 102"/>
              <a:gd name="T47" fmla="*/ 3175 h 99"/>
              <a:gd name="T48" fmla="*/ 114300 w 102"/>
              <a:gd name="T49" fmla="*/ 3175 h 99"/>
              <a:gd name="T50" fmla="*/ 104775 w 102"/>
              <a:gd name="T51" fmla="*/ 6350 h 99"/>
              <a:gd name="T52" fmla="*/ 95250 w 102"/>
              <a:gd name="T53" fmla="*/ 11112 h 99"/>
              <a:gd name="T54" fmla="*/ 87312 w 102"/>
              <a:gd name="T55" fmla="*/ 17462 h 99"/>
              <a:gd name="T56" fmla="*/ 80963 w 102"/>
              <a:gd name="T57" fmla="*/ 22225 h 99"/>
              <a:gd name="T58" fmla="*/ 74613 w 102"/>
              <a:gd name="T59" fmla="*/ 28575 h 99"/>
              <a:gd name="T60" fmla="*/ 68263 w 102"/>
              <a:gd name="T61" fmla="*/ 39687 h 99"/>
              <a:gd name="T62" fmla="*/ 58738 w 102"/>
              <a:gd name="T63" fmla="*/ 55562 h 99"/>
              <a:gd name="T64" fmla="*/ 55563 w 102"/>
              <a:gd name="T65" fmla="*/ 66675 h 99"/>
              <a:gd name="T66" fmla="*/ 53975 w 102"/>
              <a:gd name="T67" fmla="*/ 77787 h 99"/>
              <a:gd name="T68" fmla="*/ 49212 w 102"/>
              <a:gd name="T69" fmla="*/ 85725 h 99"/>
              <a:gd name="T70" fmla="*/ 49212 w 102"/>
              <a:gd name="T71" fmla="*/ 95250 h 99"/>
              <a:gd name="T72" fmla="*/ 50800 w 102"/>
              <a:gd name="T73" fmla="*/ 104775 h 99"/>
              <a:gd name="T74" fmla="*/ 52388 w 102"/>
              <a:gd name="T75" fmla="*/ 112712 h 99"/>
              <a:gd name="T76" fmla="*/ 55563 w 102"/>
              <a:gd name="T77" fmla="*/ 119062 h 99"/>
              <a:gd name="T78" fmla="*/ 60325 w 102"/>
              <a:gd name="T79" fmla="*/ 127000 h 99"/>
              <a:gd name="T80" fmla="*/ 65088 w 102"/>
              <a:gd name="T81" fmla="*/ 136525 h 99"/>
              <a:gd name="T82" fmla="*/ 71438 w 102"/>
              <a:gd name="T83" fmla="*/ 142875 h 99"/>
              <a:gd name="T84" fmla="*/ 77788 w 102"/>
              <a:gd name="T85" fmla="*/ 146050 h 99"/>
              <a:gd name="T86" fmla="*/ 82550 w 102"/>
              <a:gd name="T87" fmla="*/ 150812 h 99"/>
              <a:gd name="T88" fmla="*/ 92075 w 102"/>
              <a:gd name="T89" fmla="*/ 153987 h 99"/>
              <a:gd name="T90" fmla="*/ 101600 w 102"/>
              <a:gd name="T91" fmla="*/ 155575 h 99"/>
              <a:gd name="T92" fmla="*/ 107950 w 102"/>
              <a:gd name="T93" fmla="*/ 155575 h 99"/>
              <a:gd name="T94" fmla="*/ 120650 w 102"/>
              <a:gd name="T95" fmla="*/ 153987 h 99"/>
              <a:gd name="T96" fmla="*/ 133350 w 102"/>
              <a:gd name="T97" fmla="*/ 149225 h 99"/>
              <a:gd name="T98" fmla="*/ 142875 w 102"/>
              <a:gd name="T99" fmla="*/ 149225 h 99"/>
              <a:gd name="T100" fmla="*/ 150813 w 102"/>
              <a:gd name="T101" fmla="*/ 144462 h 9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2"/>
              <a:gd name="T154" fmla="*/ 0 h 99"/>
              <a:gd name="T155" fmla="*/ 102 w 102"/>
              <a:gd name="T156" fmla="*/ 99 h 9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2" h="99">
                <a:moveTo>
                  <a:pt x="0" y="59"/>
                </a:moveTo>
                <a:lnTo>
                  <a:pt x="11" y="59"/>
                </a:lnTo>
                <a:lnTo>
                  <a:pt x="14" y="58"/>
                </a:lnTo>
                <a:lnTo>
                  <a:pt x="17" y="57"/>
                </a:lnTo>
                <a:lnTo>
                  <a:pt x="21" y="56"/>
                </a:lnTo>
                <a:lnTo>
                  <a:pt x="24" y="55"/>
                </a:lnTo>
                <a:lnTo>
                  <a:pt x="28" y="55"/>
                </a:lnTo>
                <a:lnTo>
                  <a:pt x="32" y="54"/>
                </a:lnTo>
                <a:lnTo>
                  <a:pt x="35" y="53"/>
                </a:lnTo>
                <a:lnTo>
                  <a:pt x="39" y="52"/>
                </a:lnTo>
                <a:lnTo>
                  <a:pt x="43" y="51"/>
                </a:lnTo>
                <a:lnTo>
                  <a:pt x="47" y="49"/>
                </a:lnTo>
                <a:lnTo>
                  <a:pt x="54" y="46"/>
                </a:lnTo>
                <a:lnTo>
                  <a:pt x="65" y="40"/>
                </a:lnTo>
                <a:lnTo>
                  <a:pt x="69" y="38"/>
                </a:lnTo>
                <a:lnTo>
                  <a:pt x="71" y="36"/>
                </a:lnTo>
                <a:lnTo>
                  <a:pt x="74" y="35"/>
                </a:lnTo>
                <a:lnTo>
                  <a:pt x="77" y="33"/>
                </a:lnTo>
                <a:lnTo>
                  <a:pt x="80" y="33"/>
                </a:lnTo>
                <a:lnTo>
                  <a:pt x="83" y="32"/>
                </a:lnTo>
                <a:lnTo>
                  <a:pt x="86" y="31"/>
                </a:lnTo>
                <a:lnTo>
                  <a:pt x="88" y="30"/>
                </a:lnTo>
                <a:lnTo>
                  <a:pt x="91" y="28"/>
                </a:lnTo>
                <a:lnTo>
                  <a:pt x="92" y="27"/>
                </a:lnTo>
                <a:lnTo>
                  <a:pt x="93" y="25"/>
                </a:lnTo>
                <a:lnTo>
                  <a:pt x="94" y="23"/>
                </a:lnTo>
                <a:lnTo>
                  <a:pt x="95" y="22"/>
                </a:lnTo>
                <a:lnTo>
                  <a:pt x="96" y="21"/>
                </a:lnTo>
                <a:lnTo>
                  <a:pt x="98" y="21"/>
                </a:lnTo>
                <a:lnTo>
                  <a:pt x="99" y="20"/>
                </a:lnTo>
                <a:lnTo>
                  <a:pt x="100" y="18"/>
                </a:lnTo>
                <a:lnTo>
                  <a:pt x="100" y="17"/>
                </a:lnTo>
                <a:lnTo>
                  <a:pt x="100" y="15"/>
                </a:lnTo>
                <a:lnTo>
                  <a:pt x="101" y="14"/>
                </a:lnTo>
                <a:lnTo>
                  <a:pt x="101" y="12"/>
                </a:lnTo>
                <a:lnTo>
                  <a:pt x="100" y="10"/>
                </a:lnTo>
                <a:lnTo>
                  <a:pt x="99" y="8"/>
                </a:lnTo>
                <a:lnTo>
                  <a:pt x="98" y="6"/>
                </a:lnTo>
                <a:lnTo>
                  <a:pt x="96" y="5"/>
                </a:lnTo>
                <a:lnTo>
                  <a:pt x="95" y="4"/>
                </a:lnTo>
                <a:lnTo>
                  <a:pt x="93" y="4"/>
                </a:lnTo>
                <a:lnTo>
                  <a:pt x="91" y="3"/>
                </a:lnTo>
                <a:lnTo>
                  <a:pt x="90" y="2"/>
                </a:lnTo>
                <a:lnTo>
                  <a:pt x="88" y="0"/>
                </a:lnTo>
                <a:lnTo>
                  <a:pt x="85" y="0"/>
                </a:lnTo>
                <a:lnTo>
                  <a:pt x="82" y="0"/>
                </a:lnTo>
                <a:lnTo>
                  <a:pt x="79" y="1"/>
                </a:lnTo>
                <a:lnTo>
                  <a:pt x="76" y="2"/>
                </a:lnTo>
                <a:lnTo>
                  <a:pt x="74" y="2"/>
                </a:lnTo>
                <a:lnTo>
                  <a:pt x="72" y="2"/>
                </a:lnTo>
                <a:lnTo>
                  <a:pt x="69" y="3"/>
                </a:lnTo>
                <a:lnTo>
                  <a:pt x="66" y="4"/>
                </a:lnTo>
                <a:lnTo>
                  <a:pt x="63" y="6"/>
                </a:lnTo>
                <a:lnTo>
                  <a:pt x="60" y="7"/>
                </a:lnTo>
                <a:lnTo>
                  <a:pt x="57" y="9"/>
                </a:lnTo>
                <a:lnTo>
                  <a:pt x="55" y="11"/>
                </a:lnTo>
                <a:lnTo>
                  <a:pt x="53" y="12"/>
                </a:lnTo>
                <a:lnTo>
                  <a:pt x="51" y="14"/>
                </a:lnTo>
                <a:lnTo>
                  <a:pt x="49" y="16"/>
                </a:lnTo>
                <a:lnTo>
                  <a:pt x="47" y="18"/>
                </a:lnTo>
                <a:lnTo>
                  <a:pt x="45" y="21"/>
                </a:lnTo>
                <a:lnTo>
                  <a:pt x="43" y="25"/>
                </a:lnTo>
                <a:lnTo>
                  <a:pt x="41" y="28"/>
                </a:lnTo>
                <a:lnTo>
                  <a:pt x="37" y="35"/>
                </a:lnTo>
                <a:lnTo>
                  <a:pt x="36" y="39"/>
                </a:lnTo>
                <a:lnTo>
                  <a:pt x="35" y="42"/>
                </a:lnTo>
                <a:lnTo>
                  <a:pt x="35" y="46"/>
                </a:lnTo>
                <a:lnTo>
                  <a:pt x="34" y="49"/>
                </a:lnTo>
                <a:lnTo>
                  <a:pt x="32" y="52"/>
                </a:lnTo>
                <a:lnTo>
                  <a:pt x="31" y="54"/>
                </a:lnTo>
                <a:lnTo>
                  <a:pt x="30" y="57"/>
                </a:lnTo>
                <a:lnTo>
                  <a:pt x="31" y="60"/>
                </a:lnTo>
                <a:lnTo>
                  <a:pt x="32" y="64"/>
                </a:lnTo>
                <a:lnTo>
                  <a:pt x="32" y="66"/>
                </a:lnTo>
                <a:lnTo>
                  <a:pt x="33" y="69"/>
                </a:lnTo>
                <a:lnTo>
                  <a:pt x="33" y="71"/>
                </a:lnTo>
                <a:lnTo>
                  <a:pt x="34" y="73"/>
                </a:lnTo>
                <a:lnTo>
                  <a:pt x="35" y="75"/>
                </a:lnTo>
                <a:lnTo>
                  <a:pt x="36" y="77"/>
                </a:lnTo>
                <a:lnTo>
                  <a:pt x="38" y="80"/>
                </a:lnTo>
                <a:lnTo>
                  <a:pt x="40" y="83"/>
                </a:lnTo>
                <a:lnTo>
                  <a:pt x="41" y="86"/>
                </a:lnTo>
                <a:lnTo>
                  <a:pt x="43" y="88"/>
                </a:lnTo>
                <a:lnTo>
                  <a:pt x="45" y="90"/>
                </a:lnTo>
                <a:lnTo>
                  <a:pt x="47" y="91"/>
                </a:lnTo>
                <a:lnTo>
                  <a:pt x="49" y="92"/>
                </a:lnTo>
                <a:lnTo>
                  <a:pt x="50" y="94"/>
                </a:lnTo>
                <a:lnTo>
                  <a:pt x="52" y="95"/>
                </a:lnTo>
                <a:lnTo>
                  <a:pt x="55" y="96"/>
                </a:lnTo>
                <a:lnTo>
                  <a:pt x="58" y="97"/>
                </a:lnTo>
                <a:lnTo>
                  <a:pt x="61" y="97"/>
                </a:lnTo>
                <a:lnTo>
                  <a:pt x="64" y="98"/>
                </a:lnTo>
                <a:lnTo>
                  <a:pt x="66" y="98"/>
                </a:lnTo>
                <a:lnTo>
                  <a:pt x="68" y="98"/>
                </a:lnTo>
                <a:lnTo>
                  <a:pt x="72" y="98"/>
                </a:lnTo>
                <a:lnTo>
                  <a:pt x="76" y="97"/>
                </a:lnTo>
                <a:lnTo>
                  <a:pt x="80" y="95"/>
                </a:lnTo>
                <a:lnTo>
                  <a:pt x="84" y="94"/>
                </a:lnTo>
                <a:lnTo>
                  <a:pt x="87" y="94"/>
                </a:lnTo>
                <a:lnTo>
                  <a:pt x="90" y="94"/>
                </a:lnTo>
                <a:lnTo>
                  <a:pt x="92" y="93"/>
                </a:lnTo>
                <a:lnTo>
                  <a:pt x="95" y="91"/>
                </a:lnTo>
                <a:lnTo>
                  <a:pt x="101" y="87"/>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75" name="SMARTPenAnnotation429"/>
          <p:cNvSpPr>
            <a:spLocks/>
          </p:cNvSpPr>
          <p:nvPr/>
        </p:nvSpPr>
        <p:spPr bwMode="auto">
          <a:xfrm>
            <a:off x="7956550" y="2357438"/>
            <a:ext cx="36513" cy="339725"/>
          </a:xfrm>
          <a:custGeom>
            <a:avLst/>
            <a:gdLst>
              <a:gd name="T0" fmla="*/ 0 w 23"/>
              <a:gd name="T1" fmla="*/ 9525 h 214"/>
              <a:gd name="T2" fmla="*/ 0 w 23"/>
              <a:gd name="T3" fmla="*/ 0 h 214"/>
              <a:gd name="T4" fmla="*/ 0 w 23"/>
              <a:gd name="T5" fmla="*/ 82550 h 214"/>
              <a:gd name="T6" fmla="*/ 1588 w 23"/>
              <a:gd name="T7" fmla="*/ 90487 h 214"/>
              <a:gd name="T8" fmla="*/ 3175 w 23"/>
              <a:gd name="T9" fmla="*/ 98425 h 214"/>
              <a:gd name="T10" fmla="*/ 4763 w 23"/>
              <a:gd name="T11" fmla="*/ 107950 h 214"/>
              <a:gd name="T12" fmla="*/ 6350 w 23"/>
              <a:gd name="T13" fmla="*/ 117475 h 214"/>
              <a:gd name="T14" fmla="*/ 6350 w 23"/>
              <a:gd name="T15" fmla="*/ 128588 h 214"/>
              <a:gd name="T16" fmla="*/ 7938 w 23"/>
              <a:gd name="T17" fmla="*/ 138113 h 214"/>
              <a:gd name="T18" fmla="*/ 7938 w 23"/>
              <a:gd name="T19" fmla="*/ 158750 h 214"/>
              <a:gd name="T20" fmla="*/ 7938 w 23"/>
              <a:gd name="T21" fmla="*/ 168275 h 214"/>
              <a:gd name="T22" fmla="*/ 9525 w 23"/>
              <a:gd name="T23" fmla="*/ 177800 h 214"/>
              <a:gd name="T24" fmla="*/ 11113 w 23"/>
              <a:gd name="T25" fmla="*/ 187325 h 214"/>
              <a:gd name="T26" fmla="*/ 12700 w 23"/>
              <a:gd name="T27" fmla="*/ 196850 h 214"/>
              <a:gd name="T28" fmla="*/ 14288 w 23"/>
              <a:gd name="T29" fmla="*/ 204788 h 214"/>
              <a:gd name="T30" fmla="*/ 15875 w 23"/>
              <a:gd name="T31" fmla="*/ 211138 h 214"/>
              <a:gd name="T32" fmla="*/ 15875 w 23"/>
              <a:gd name="T33" fmla="*/ 219075 h 214"/>
              <a:gd name="T34" fmla="*/ 17463 w 23"/>
              <a:gd name="T35" fmla="*/ 225425 h 214"/>
              <a:gd name="T36" fmla="*/ 17463 w 23"/>
              <a:gd name="T37" fmla="*/ 242888 h 214"/>
              <a:gd name="T38" fmla="*/ 19050 w 23"/>
              <a:gd name="T39" fmla="*/ 249238 h 214"/>
              <a:gd name="T40" fmla="*/ 20638 w 23"/>
              <a:gd name="T41" fmla="*/ 257175 h 214"/>
              <a:gd name="T42" fmla="*/ 22225 w 23"/>
              <a:gd name="T43" fmla="*/ 263525 h 214"/>
              <a:gd name="T44" fmla="*/ 23813 w 23"/>
              <a:gd name="T45" fmla="*/ 269875 h 214"/>
              <a:gd name="T46" fmla="*/ 25400 w 23"/>
              <a:gd name="T47" fmla="*/ 276225 h 214"/>
              <a:gd name="T48" fmla="*/ 25400 w 23"/>
              <a:gd name="T49" fmla="*/ 282575 h 214"/>
              <a:gd name="T50" fmla="*/ 25400 w 23"/>
              <a:gd name="T51" fmla="*/ 288925 h 214"/>
              <a:gd name="T52" fmla="*/ 25400 w 23"/>
              <a:gd name="T53" fmla="*/ 295275 h 214"/>
              <a:gd name="T54" fmla="*/ 26988 w 23"/>
              <a:gd name="T55" fmla="*/ 309563 h 214"/>
              <a:gd name="T56" fmla="*/ 26988 w 23"/>
              <a:gd name="T57" fmla="*/ 328613 h 214"/>
              <a:gd name="T58" fmla="*/ 26988 w 23"/>
              <a:gd name="T59" fmla="*/ 328613 h 214"/>
              <a:gd name="T60" fmla="*/ 28575 w 23"/>
              <a:gd name="T61" fmla="*/ 330200 h 214"/>
              <a:gd name="T62" fmla="*/ 31750 w 23"/>
              <a:gd name="T63" fmla="*/ 330200 h 214"/>
              <a:gd name="T64" fmla="*/ 33338 w 23"/>
              <a:gd name="T65" fmla="*/ 331788 h 214"/>
              <a:gd name="T66" fmla="*/ 33338 w 23"/>
              <a:gd name="T67" fmla="*/ 333375 h 214"/>
              <a:gd name="T68" fmla="*/ 34925 w 23"/>
              <a:gd name="T69" fmla="*/ 338138 h 214"/>
              <a:gd name="T70" fmla="*/ 34925 w 23"/>
              <a:gd name="T71" fmla="*/ 338138 h 214"/>
              <a:gd name="T72" fmla="*/ 34925 w 23"/>
              <a:gd name="T73" fmla="*/ 330200 h 2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
              <a:gd name="T112" fmla="*/ 0 h 214"/>
              <a:gd name="T113" fmla="*/ 23 w 23"/>
              <a:gd name="T114" fmla="*/ 214 h 2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 h="214">
                <a:moveTo>
                  <a:pt x="0" y="6"/>
                </a:moveTo>
                <a:lnTo>
                  <a:pt x="0" y="0"/>
                </a:lnTo>
                <a:lnTo>
                  <a:pt x="0" y="52"/>
                </a:lnTo>
                <a:lnTo>
                  <a:pt x="1" y="57"/>
                </a:lnTo>
                <a:lnTo>
                  <a:pt x="2" y="62"/>
                </a:lnTo>
                <a:lnTo>
                  <a:pt x="3" y="68"/>
                </a:lnTo>
                <a:lnTo>
                  <a:pt x="4" y="74"/>
                </a:lnTo>
                <a:lnTo>
                  <a:pt x="4" y="81"/>
                </a:lnTo>
                <a:lnTo>
                  <a:pt x="5" y="87"/>
                </a:lnTo>
                <a:lnTo>
                  <a:pt x="5" y="100"/>
                </a:lnTo>
                <a:lnTo>
                  <a:pt x="5" y="106"/>
                </a:lnTo>
                <a:lnTo>
                  <a:pt x="6" y="112"/>
                </a:lnTo>
                <a:lnTo>
                  <a:pt x="7" y="118"/>
                </a:lnTo>
                <a:lnTo>
                  <a:pt x="8" y="124"/>
                </a:lnTo>
                <a:lnTo>
                  <a:pt x="9" y="129"/>
                </a:lnTo>
                <a:lnTo>
                  <a:pt x="10" y="133"/>
                </a:lnTo>
                <a:lnTo>
                  <a:pt x="10" y="138"/>
                </a:lnTo>
                <a:lnTo>
                  <a:pt x="11" y="142"/>
                </a:lnTo>
                <a:lnTo>
                  <a:pt x="11" y="153"/>
                </a:lnTo>
                <a:lnTo>
                  <a:pt x="12" y="157"/>
                </a:lnTo>
                <a:lnTo>
                  <a:pt x="13" y="162"/>
                </a:lnTo>
                <a:lnTo>
                  <a:pt x="14" y="166"/>
                </a:lnTo>
                <a:lnTo>
                  <a:pt x="15" y="170"/>
                </a:lnTo>
                <a:lnTo>
                  <a:pt x="16" y="174"/>
                </a:lnTo>
                <a:lnTo>
                  <a:pt x="16" y="178"/>
                </a:lnTo>
                <a:lnTo>
                  <a:pt x="16" y="182"/>
                </a:lnTo>
                <a:lnTo>
                  <a:pt x="16" y="186"/>
                </a:lnTo>
                <a:lnTo>
                  <a:pt x="17" y="195"/>
                </a:lnTo>
                <a:lnTo>
                  <a:pt x="17" y="207"/>
                </a:lnTo>
                <a:lnTo>
                  <a:pt x="18" y="208"/>
                </a:lnTo>
                <a:lnTo>
                  <a:pt x="20" y="208"/>
                </a:lnTo>
                <a:lnTo>
                  <a:pt x="21" y="209"/>
                </a:lnTo>
                <a:lnTo>
                  <a:pt x="21" y="210"/>
                </a:lnTo>
                <a:lnTo>
                  <a:pt x="22" y="213"/>
                </a:lnTo>
                <a:lnTo>
                  <a:pt x="22" y="208"/>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76" name="SMARTPenAnnotation430"/>
          <p:cNvSpPr>
            <a:spLocks/>
          </p:cNvSpPr>
          <p:nvPr/>
        </p:nvSpPr>
        <p:spPr bwMode="auto">
          <a:xfrm>
            <a:off x="5572125" y="2830513"/>
            <a:ext cx="144463" cy="233362"/>
          </a:xfrm>
          <a:custGeom>
            <a:avLst/>
            <a:gdLst>
              <a:gd name="T0" fmla="*/ 17463 w 91"/>
              <a:gd name="T1" fmla="*/ 11112 h 147"/>
              <a:gd name="T2" fmla="*/ 17463 w 91"/>
              <a:gd name="T3" fmla="*/ 68262 h 147"/>
              <a:gd name="T4" fmla="*/ 12700 w 91"/>
              <a:gd name="T5" fmla="*/ 79375 h 147"/>
              <a:gd name="T6" fmla="*/ 11113 w 91"/>
              <a:gd name="T7" fmla="*/ 92075 h 147"/>
              <a:gd name="T8" fmla="*/ 9525 w 91"/>
              <a:gd name="T9" fmla="*/ 107950 h 147"/>
              <a:gd name="T10" fmla="*/ 9525 w 91"/>
              <a:gd name="T11" fmla="*/ 144462 h 147"/>
              <a:gd name="T12" fmla="*/ 6350 w 91"/>
              <a:gd name="T13" fmla="*/ 158750 h 147"/>
              <a:gd name="T14" fmla="*/ 3175 w 91"/>
              <a:gd name="T15" fmla="*/ 171450 h 147"/>
              <a:gd name="T16" fmla="*/ 1588 w 91"/>
              <a:gd name="T17" fmla="*/ 184150 h 147"/>
              <a:gd name="T18" fmla="*/ 0 w 91"/>
              <a:gd name="T19" fmla="*/ 193675 h 147"/>
              <a:gd name="T20" fmla="*/ 0 w 91"/>
              <a:gd name="T21" fmla="*/ 207962 h 147"/>
              <a:gd name="T22" fmla="*/ 0 w 91"/>
              <a:gd name="T23" fmla="*/ 206375 h 147"/>
              <a:gd name="T24" fmla="*/ 3175 w 91"/>
              <a:gd name="T25" fmla="*/ 195262 h 147"/>
              <a:gd name="T26" fmla="*/ 6350 w 91"/>
              <a:gd name="T27" fmla="*/ 184150 h 147"/>
              <a:gd name="T28" fmla="*/ 7938 w 91"/>
              <a:gd name="T29" fmla="*/ 173037 h 147"/>
              <a:gd name="T30" fmla="*/ 11113 w 91"/>
              <a:gd name="T31" fmla="*/ 158750 h 147"/>
              <a:gd name="T32" fmla="*/ 15875 w 91"/>
              <a:gd name="T33" fmla="*/ 142875 h 147"/>
              <a:gd name="T34" fmla="*/ 20638 w 91"/>
              <a:gd name="T35" fmla="*/ 130175 h 147"/>
              <a:gd name="T36" fmla="*/ 23813 w 91"/>
              <a:gd name="T37" fmla="*/ 114300 h 147"/>
              <a:gd name="T38" fmla="*/ 26988 w 91"/>
              <a:gd name="T39" fmla="*/ 98425 h 147"/>
              <a:gd name="T40" fmla="*/ 31750 w 91"/>
              <a:gd name="T41" fmla="*/ 84137 h 147"/>
              <a:gd name="T42" fmla="*/ 36513 w 91"/>
              <a:gd name="T43" fmla="*/ 73025 h 147"/>
              <a:gd name="T44" fmla="*/ 47625 w 91"/>
              <a:gd name="T45" fmla="*/ 47625 h 147"/>
              <a:gd name="T46" fmla="*/ 53975 w 91"/>
              <a:gd name="T47" fmla="*/ 38100 h 147"/>
              <a:gd name="T48" fmla="*/ 60325 w 91"/>
              <a:gd name="T49" fmla="*/ 31750 h 147"/>
              <a:gd name="T50" fmla="*/ 68263 w 91"/>
              <a:gd name="T51" fmla="*/ 20637 h 147"/>
              <a:gd name="T52" fmla="*/ 84138 w 91"/>
              <a:gd name="T53" fmla="*/ 6350 h 147"/>
              <a:gd name="T54" fmla="*/ 88900 w 91"/>
              <a:gd name="T55" fmla="*/ 3175 h 147"/>
              <a:gd name="T56" fmla="*/ 98425 w 91"/>
              <a:gd name="T57" fmla="*/ 1587 h 147"/>
              <a:gd name="T58" fmla="*/ 104775 w 91"/>
              <a:gd name="T59" fmla="*/ 6350 h 147"/>
              <a:gd name="T60" fmla="*/ 111125 w 91"/>
              <a:gd name="T61" fmla="*/ 7937 h 147"/>
              <a:gd name="T62" fmla="*/ 115888 w 91"/>
              <a:gd name="T63" fmla="*/ 11112 h 147"/>
              <a:gd name="T64" fmla="*/ 120650 w 91"/>
              <a:gd name="T65" fmla="*/ 17462 h 147"/>
              <a:gd name="T66" fmla="*/ 123825 w 91"/>
              <a:gd name="T67" fmla="*/ 25400 h 147"/>
              <a:gd name="T68" fmla="*/ 127000 w 91"/>
              <a:gd name="T69" fmla="*/ 34925 h 147"/>
              <a:gd name="T70" fmla="*/ 130175 w 91"/>
              <a:gd name="T71" fmla="*/ 42862 h 147"/>
              <a:gd name="T72" fmla="*/ 131763 w 91"/>
              <a:gd name="T73" fmla="*/ 52387 h 147"/>
              <a:gd name="T74" fmla="*/ 133350 w 91"/>
              <a:gd name="T75" fmla="*/ 66675 h 147"/>
              <a:gd name="T76" fmla="*/ 133350 w 91"/>
              <a:gd name="T77" fmla="*/ 200025 h 147"/>
              <a:gd name="T78" fmla="*/ 138113 w 91"/>
              <a:gd name="T79" fmla="*/ 207962 h 147"/>
              <a:gd name="T80" fmla="*/ 142875 w 91"/>
              <a:gd name="T81" fmla="*/ 223837 h 14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1"/>
              <a:gd name="T124" fmla="*/ 0 h 147"/>
              <a:gd name="T125" fmla="*/ 91 w 91"/>
              <a:gd name="T126" fmla="*/ 147 h 14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1" h="147">
                <a:moveTo>
                  <a:pt x="11" y="11"/>
                </a:moveTo>
                <a:lnTo>
                  <a:pt x="11" y="7"/>
                </a:lnTo>
                <a:lnTo>
                  <a:pt x="11" y="41"/>
                </a:lnTo>
                <a:lnTo>
                  <a:pt x="11" y="43"/>
                </a:lnTo>
                <a:lnTo>
                  <a:pt x="10" y="46"/>
                </a:lnTo>
                <a:lnTo>
                  <a:pt x="8" y="50"/>
                </a:lnTo>
                <a:lnTo>
                  <a:pt x="7" y="54"/>
                </a:lnTo>
                <a:lnTo>
                  <a:pt x="7" y="58"/>
                </a:lnTo>
                <a:lnTo>
                  <a:pt x="6" y="63"/>
                </a:lnTo>
                <a:lnTo>
                  <a:pt x="6" y="68"/>
                </a:lnTo>
                <a:lnTo>
                  <a:pt x="6" y="76"/>
                </a:lnTo>
                <a:lnTo>
                  <a:pt x="6" y="91"/>
                </a:lnTo>
                <a:lnTo>
                  <a:pt x="5" y="96"/>
                </a:lnTo>
                <a:lnTo>
                  <a:pt x="4" y="100"/>
                </a:lnTo>
                <a:lnTo>
                  <a:pt x="3" y="104"/>
                </a:lnTo>
                <a:lnTo>
                  <a:pt x="2" y="108"/>
                </a:lnTo>
                <a:lnTo>
                  <a:pt x="1" y="112"/>
                </a:lnTo>
                <a:lnTo>
                  <a:pt x="1" y="116"/>
                </a:lnTo>
                <a:lnTo>
                  <a:pt x="1" y="119"/>
                </a:lnTo>
                <a:lnTo>
                  <a:pt x="0" y="122"/>
                </a:lnTo>
                <a:lnTo>
                  <a:pt x="0" y="125"/>
                </a:lnTo>
                <a:lnTo>
                  <a:pt x="0" y="131"/>
                </a:lnTo>
                <a:lnTo>
                  <a:pt x="0" y="146"/>
                </a:lnTo>
                <a:lnTo>
                  <a:pt x="0" y="130"/>
                </a:lnTo>
                <a:lnTo>
                  <a:pt x="1" y="127"/>
                </a:lnTo>
                <a:lnTo>
                  <a:pt x="2" y="123"/>
                </a:lnTo>
                <a:lnTo>
                  <a:pt x="3" y="120"/>
                </a:lnTo>
                <a:lnTo>
                  <a:pt x="4" y="116"/>
                </a:lnTo>
                <a:lnTo>
                  <a:pt x="4" y="112"/>
                </a:lnTo>
                <a:lnTo>
                  <a:pt x="5" y="109"/>
                </a:lnTo>
                <a:lnTo>
                  <a:pt x="6" y="104"/>
                </a:lnTo>
                <a:lnTo>
                  <a:pt x="7" y="100"/>
                </a:lnTo>
                <a:lnTo>
                  <a:pt x="8" y="95"/>
                </a:lnTo>
                <a:lnTo>
                  <a:pt x="10" y="90"/>
                </a:lnTo>
                <a:lnTo>
                  <a:pt x="12" y="86"/>
                </a:lnTo>
                <a:lnTo>
                  <a:pt x="13" y="82"/>
                </a:lnTo>
                <a:lnTo>
                  <a:pt x="15" y="77"/>
                </a:lnTo>
                <a:lnTo>
                  <a:pt x="15" y="72"/>
                </a:lnTo>
                <a:lnTo>
                  <a:pt x="16" y="67"/>
                </a:lnTo>
                <a:lnTo>
                  <a:pt x="17" y="62"/>
                </a:lnTo>
                <a:lnTo>
                  <a:pt x="18" y="58"/>
                </a:lnTo>
                <a:lnTo>
                  <a:pt x="20" y="53"/>
                </a:lnTo>
                <a:lnTo>
                  <a:pt x="21" y="49"/>
                </a:lnTo>
                <a:lnTo>
                  <a:pt x="23" y="46"/>
                </a:lnTo>
                <a:lnTo>
                  <a:pt x="26" y="38"/>
                </a:lnTo>
                <a:lnTo>
                  <a:pt x="30" y="30"/>
                </a:lnTo>
                <a:lnTo>
                  <a:pt x="32" y="27"/>
                </a:lnTo>
                <a:lnTo>
                  <a:pt x="34" y="24"/>
                </a:lnTo>
                <a:lnTo>
                  <a:pt x="36" y="22"/>
                </a:lnTo>
                <a:lnTo>
                  <a:pt x="38" y="20"/>
                </a:lnTo>
                <a:lnTo>
                  <a:pt x="39" y="18"/>
                </a:lnTo>
                <a:lnTo>
                  <a:pt x="43" y="13"/>
                </a:lnTo>
                <a:lnTo>
                  <a:pt x="51" y="6"/>
                </a:lnTo>
                <a:lnTo>
                  <a:pt x="53" y="4"/>
                </a:lnTo>
                <a:lnTo>
                  <a:pt x="54" y="3"/>
                </a:lnTo>
                <a:lnTo>
                  <a:pt x="56" y="2"/>
                </a:lnTo>
                <a:lnTo>
                  <a:pt x="61" y="0"/>
                </a:lnTo>
                <a:lnTo>
                  <a:pt x="62" y="1"/>
                </a:lnTo>
                <a:lnTo>
                  <a:pt x="65" y="3"/>
                </a:lnTo>
                <a:lnTo>
                  <a:pt x="66" y="4"/>
                </a:lnTo>
                <a:lnTo>
                  <a:pt x="68" y="5"/>
                </a:lnTo>
                <a:lnTo>
                  <a:pt x="70" y="5"/>
                </a:lnTo>
                <a:lnTo>
                  <a:pt x="71" y="6"/>
                </a:lnTo>
                <a:lnTo>
                  <a:pt x="73" y="7"/>
                </a:lnTo>
                <a:lnTo>
                  <a:pt x="75" y="9"/>
                </a:lnTo>
                <a:lnTo>
                  <a:pt x="76" y="11"/>
                </a:lnTo>
                <a:lnTo>
                  <a:pt x="77" y="13"/>
                </a:lnTo>
                <a:lnTo>
                  <a:pt x="78" y="16"/>
                </a:lnTo>
                <a:lnTo>
                  <a:pt x="79" y="19"/>
                </a:lnTo>
                <a:lnTo>
                  <a:pt x="80" y="22"/>
                </a:lnTo>
                <a:lnTo>
                  <a:pt x="81" y="24"/>
                </a:lnTo>
                <a:lnTo>
                  <a:pt x="82" y="27"/>
                </a:lnTo>
                <a:lnTo>
                  <a:pt x="83" y="30"/>
                </a:lnTo>
                <a:lnTo>
                  <a:pt x="83" y="33"/>
                </a:lnTo>
                <a:lnTo>
                  <a:pt x="84" y="37"/>
                </a:lnTo>
                <a:lnTo>
                  <a:pt x="84" y="42"/>
                </a:lnTo>
                <a:lnTo>
                  <a:pt x="84" y="55"/>
                </a:lnTo>
                <a:lnTo>
                  <a:pt x="84" y="126"/>
                </a:lnTo>
                <a:lnTo>
                  <a:pt x="85" y="128"/>
                </a:lnTo>
                <a:lnTo>
                  <a:pt x="87" y="131"/>
                </a:lnTo>
                <a:lnTo>
                  <a:pt x="89" y="135"/>
                </a:lnTo>
                <a:lnTo>
                  <a:pt x="90" y="14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77" name="SMARTPenAnnotation431"/>
          <p:cNvSpPr>
            <a:spLocks/>
          </p:cNvSpPr>
          <p:nvPr/>
        </p:nvSpPr>
        <p:spPr bwMode="auto">
          <a:xfrm>
            <a:off x="5741988" y="3000375"/>
            <a:ext cx="161925" cy="153988"/>
          </a:xfrm>
          <a:custGeom>
            <a:avLst/>
            <a:gdLst>
              <a:gd name="T0" fmla="*/ 19050 w 102"/>
              <a:gd name="T1" fmla="*/ 17463 h 97"/>
              <a:gd name="T2" fmla="*/ 17463 w 102"/>
              <a:gd name="T3" fmla="*/ 12700 h 97"/>
              <a:gd name="T4" fmla="*/ 20637 w 102"/>
              <a:gd name="T5" fmla="*/ 11113 h 97"/>
              <a:gd name="T6" fmla="*/ 28575 w 102"/>
              <a:gd name="T7" fmla="*/ 6350 h 97"/>
              <a:gd name="T8" fmla="*/ 33338 w 102"/>
              <a:gd name="T9" fmla="*/ 3175 h 97"/>
              <a:gd name="T10" fmla="*/ 39688 w 102"/>
              <a:gd name="T11" fmla="*/ 1588 h 97"/>
              <a:gd name="T12" fmla="*/ 44450 w 102"/>
              <a:gd name="T13" fmla="*/ 0 h 97"/>
              <a:gd name="T14" fmla="*/ 50800 w 102"/>
              <a:gd name="T15" fmla="*/ 0 h 97"/>
              <a:gd name="T16" fmla="*/ 69850 w 102"/>
              <a:gd name="T17" fmla="*/ 0 h 97"/>
              <a:gd name="T18" fmla="*/ 77788 w 102"/>
              <a:gd name="T19" fmla="*/ 3175 h 97"/>
              <a:gd name="T20" fmla="*/ 85725 w 102"/>
              <a:gd name="T21" fmla="*/ 6350 h 97"/>
              <a:gd name="T22" fmla="*/ 92075 w 102"/>
              <a:gd name="T23" fmla="*/ 7938 h 97"/>
              <a:gd name="T24" fmla="*/ 98425 w 102"/>
              <a:gd name="T25" fmla="*/ 11113 h 97"/>
              <a:gd name="T26" fmla="*/ 103188 w 102"/>
              <a:gd name="T27" fmla="*/ 15875 h 97"/>
              <a:gd name="T28" fmla="*/ 104775 w 102"/>
              <a:gd name="T29" fmla="*/ 20638 h 97"/>
              <a:gd name="T30" fmla="*/ 109538 w 102"/>
              <a:gd name="T31" fmla="*/ 26988 h 97"/>
              <a:gd name="T32" fmla="*/ 112713 w 102"/>
              <a:gd name="T33" fmla="*/ 33338 h 97"/>
              <a:gd name="T34" fmla="*/ 114300 w 102"/>
              <a:gd name="T35" fmla="*/ 42863 h 97"/>
              <a:gd name="T36" fmla="*/ 115888 w 102"/>
              <a:gd name="T37" fmla="*/ 53975 h 97"/>
              <a:gd name="T38" fmla="*/ 115888 w 102"/>
              <a:gd name="T39" fmla="*/ 73025 h 97"/>
              <a:gd name="T40" fmla="*/ 112713 w 102"/>
              <a:gd name="T41" fmla="*/ 82550 h 97"/>
              <a:gd name="T42" fmla="*/ 107950 w 102"/>
              <a:gd name="T43" fmla="*/ 92075 h 97"/>
              <a:gd name="T44" fmla="*/ 103188 w 102"/>
              <a:gd name="T45" fmla="*/ 100013 h 97"/>
              <a:gd name="T46" fmla="*/ 98425 w 102"/>
              <a:gd name="T47" fmla="*/ 109538 h 97"/>
              <a:gd name="T48" fmla="*/ 90487 w 102"/>
              <a:gd name="T49" fmla="*/ 119063 h 97"/>
              <a:gd name="T50" fmla="*/ 80963 w 102"/>
              <a:gd name="T51" fmla="*/ 127000 h 97"/>
              <a:gd name="T52" fmla="*/ 73025 w 102"/>
              <a:gd name="T53" fmla="*/ 133350 h 97"/>
              <a:gd name="T54" fmla="*/ 65088 w 102"/>
              <a:gd name="T55" fmla="*/ 139700 h 97"/>
              <a:gd name="T56" fmla="*/ 55563 w 102"/>
              <a:gd name="T57" fmla="*/ 146050 h 97"/>
              <a:gd name="T58" fmla="*/ 46037 w 102"/>
              <a:gd name="T59" fmla="*/ 149225 h 97"/>
              <a:gd name="T60" fmla="*/ 38100 w 102"/>
              <a:gd name="T61" fmla="*/ 150813 h 97"/>
              <a:gd name="T62" fmla="*/ 23812 w 102"/>
              <a:gd name="T63" fmla="*/ 150813 h 97"/>
              <a:gd name="T64" fmla="*/ 6350 w 102"/>
              <a:gd name="T65" fmla="*/ 149225 h 97"/>
              <a:gd name="T66" fmla="*/ 3175 w 102"/>
              <a:gd name="T67" fmla="*/ 144463 h 97"/>
              <a:gd name="T68" fmla="*/ 1588 w 102"/>
              <a:gd name="T69" fmla="*/ 139700 h 97"/>
              <a:gd name="T70" fmla="*/ 0 w 102"/>
              <a:gd name="T71" fmla="*/ 133350 h 97"/>
              <a:gd name="T72" fmla="*/ 0 w 102"/>
              <a:gd name="T73" fmla="*/ 128588 h 97"/>
              <a:gd name="T74" fmla="*/ 1588 w 102"/>
              <a:gd name="T75" fmla="*/ 119063 h 97"/>
              <a:gd name="T76" fmla="*/ 4763 w 102"/>
              <a:gd name="T77" fmla="*/ 112713 h 97"/>
              <a:gd name="T78" fmla="*/ 9525 w 102"/>
              <a:gd name="T79" fmla="*/ 106363 h 97"/>
              <a:gd name="T80" fmla="*/ 17463 w 102"/>
              <a:gd name="T81" fmla="*/ 98425 h 97"/>
              <a:gd name="T82" fmla="*/ 25400 w 102"/>
              <a:gd name="T83" fmla="*/ 93663 h 97"/>
              <a:gd name="T84" fmla="*/ 34925 w 102"/>
              <a:gd name="T85" fmla="*/ 90488 h 97"/>
              <a:gd name="T86" fmla="*/ 46037 w 102"/>
              <a:gd name="T87" fmla="*/ 90488 h 97"/>
              <a:gd name="T88" fmla="*/ 61913 w 102"/>
              <a:gd name="T89" fmla="*/ 88900 h 97"/>
              <a:gd name="T90" fmla="*/ 73025 w 102"/>
              <a:gd name="T91" fmla="*/ 90488 h 97"/>
              <a:gd name="T92" fmla="*/ 80963 w 102"/>
              <a:gd name="T93" fmla="*/ 93663 h 97"/>
              <a:gd name="T94" fmla="*/ 90487 w 102"/>
              <a:gd name="T95" fmla="*/ 96838 h 97"/>
              <a:gd name="T96" fmla="*/ 101600 w 102"/>
              <a:gd name="T97" fmla="*/ 98425 h 97"/>
              <a:gd name="T98" fmla="*/ 112713 w 102"/>
              <a:gd name="T99" fmla="*/ 103188 h 97"/>
              <a:gd name="T100" fmla="*/ 122238 w 102"/>
              <a:gd name="T101" fmla="*/ 107950 h 97"/>
              <a:gd name="T102" fmla="*/ 130175 w 102"/>
              <a:gd name="T103" fmla="*/ 112713 h 97"/>
              <a:gd name="T104" fmla="*/ 136525 w 102"/>
              <a:gd name="T105" fmla="*/ 114300 h 97"/>
              <a:gd name="T106" fmla="*/ 142875 w 102"/>
              <a:gd name="T107" fmla="*/ 117475 h 97"/>
              <a:gd name="T108" fmla="*/ 147638 w 102"/>
              <a:gd name="T109" fmla="*/ 122238 h 97"/>
              <a:gd name="T110" fmla="*/ 149225 w 102"/>
              <a:gd name="T111" fmla="*/ 128588 h 97"/>
              <a:gd name="T112" fmla="*/ 153988 w 102"/>
              <a:gd name="T113" fmla="*/ 131763 h 97"/>
              <a:gd name="T114" fmla="*/ 157163 w 102"/>
              <a:gd name="T115" fmla="*/ 133350 h 97"/>
              <a:gd name="T116" fmla="*/ 160338 w 102"/>
              <a:gd name="T117" fmla="*/ 142875 h 9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02"/>
              <a:gd name="T178" fmla="*/ 0 h 97"/>
              <a:gd name="T179" fmla="*/ 102 w 102"/>
              <a:gd name="T180" fmla="*/ 97 h 9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02" h="97">
                <a:moveTo>
                  <a:pt x="17" y="11"/>
                </a:moveTo>
                <a:lnTo>
                  <a:pt x="12" y="11"/>
                </a:lnTo>
                <a:lnTo>
                  <a:pt x="11" y="8"/>
                </a:lnTo>
                <a:lnTo>
                  <a:pt x="12" y="7"/>
                </a:lnTo>
                <a:lnTo>
                  <a:pt x="13" y="7"/>
                </a:lnTo>
                <a:lnTo>
                  <a:pt x="16" y="6"/>
                </a:lnTo>
                <a:lnTo>
                  <a:pt x="18" y="4"/>
                </a:lnTo>
                <a:lnTo>
                  <a:pt x="20" y="3"/>
                </a:lnTo>
                <a:lnTo>
                  <a:pt x="21" y="2"/>
                </a:lnTo>
                <a:lnTo>
                  <a:pt x="23" y="1"/>
                </a:lnTo>
                <a:lnTo>
                  <a:pt x="25" y="1"/>
                </a:lnTo>
                <a:lnTo>
                  <a:pt x="26" y="1"/>
                </a:lnTo>
                <a:lnTo>
                  <a:pt x="28" y="0"/>
                </a:lnTo>
                <a:lnTo>
                  <a:pt x="30" y="0"/>
                </a:lnTo>
                <a:lnTo>
                  <a:pt x="32" y="0"/>
                </a:lnTo>
                <a:lnTo>
                  <a:pt x="36" y="0"/>
                </a:lnTo>
                <a:lnTo>
                  <a:pt x="44" y="0"/>
                </a:lnTo>
                <a:lnTo>
                  <a:pt x="47" y="1"/>
                </a:lnTo>
                <a:lnTo>
                  <a:pt x="49" y="2"/>
                </a:lnTo>
                <a:lnTo>
                  <a:pt x="52" y="3"/>
                </a:lnTo>
                <a:lnTo>
                  <a:pt x="54" y="4"/>
                </a:lnTo>
                <a:lnTo>
                  <a:pt x="56" y="4"/>
                </a:lnTo>
                <a:lnTo>
                  <a:pt x="58" y="5"/>
                </a:lnTo>
                <a:lnTo>
                  <a:pt x="60" y="6"/>
                </a:lnTo>
                <a:lnTo>
                  <a:pt x="62" y="7"/>
                </a:lnTo>
                <a:lnTo>
                  <a:pt x="64" y="8"/>
                </a:lnTo>
                <a:lnTo>
                  <a:pt x="65" y="10"/>
                </a:lnTo>
                <a:lnTo>
                  <a:pt x="66" y="12"/>
                </a:lnTo>
                <a:lnTo>
                  <a:pt x="66" y="13"/>
                </a:lnTo>
                <a:lnTo>
                  <a:pt x="67" y="15"/>
                </a:lnTo>
                <a:lnTo>
                  <a:pt x="69" y="17"/>
                </a:lnTo>
                <a:lnTo>
                  <a:pt x="70" y="19"/>
                </a:lnTo>
                <a:lnTo>
                  <a:pt x="71" y="21"/>
                </a:lnTo>
                <a:lnTo>
                  <a:pt x="72" y="24"/>
                </a:lnTo>
                <a:lnTo>
                  <a:pt x="72" y="27"/>
                </a:lnTo>
                <a:lnTo>
                  <a:pt x="72" y="31"/>
                </a:lnTo>
                <a:lnTo>
                  <a:pt x="73" y="34"/>
                </a:lnTo>
                <a:lnTo>
                  <a:pt x="73" y="41"/>
                </a:lnTo>
                <a:lnTo>
                  <a:pt x="73" y="46"/>
                </a:lnTo>
                <a:lnTo>
                  <a:pt x="72" y="49"/>
                </a:lnTo>
                <a:lnTo>
                  <a:pt x="71" y="52"/>
                </a:lnTo>
                <a:lnTo>
                  <a:pt x="70" y="55"/>
                </a:lnTo>
                <a:lnTo>
                  <a:pt x="68" y="58"/>
                </a:lnTo>
                <a:lnTo>
                  <a:pt x="67" y="61"/>
                </a:lnTo>
                <a:lnTo>
                  <a:pt x="65" y="63"/>
                </a:lnTo>
                <a:lnTo>
                  <a:pt x="63" y="66"/>
                </a:lnTo>
                <a:lnTo>
                  <a:pt x="62" y="69"/>
                </a:lnTo>
                <a:lnTo>
                  <a:pt x="60" y="72"/>
                </a:lnTo>
                <a:lnTo>
                  <a:pt x="57" y="75"/>
                </a:lnTo>
                <a:lnTo>
                  <a:pt x="54" y="77"/>
                </a:lnTo>
                <a:lnTo>
                  <a:pt x="51" y="80"/>
                </a:lnTo>
                <a:lnTo>
                  <a:pt x="48" y="82"/>
                </a:lnTo>
                <a:lnTo>
                  <a:pt x="46" y="84"/>
                </a:lnTo>
                <a:lnTo>
                  <a:pt x="44" y="86"/>
                </a:lnTo>
                <a:lnTo>
                  <a:pt x="41" y="88"/>
                </a:lnTo>
                <a:lnTo>
                  <a:pt x="38" y="90"/>
                </a:lnTo>
                <a:lnTo>
                  <a:pt x="35" y="92"/>
                </a:lnTo>
                <a:lnTo>
                  <a:pt x="32" y="93"/>
                </a:lnTo>
                <a:lnTo>
                  <a:pt x="29" y="94"/>
                </a:lnTo>
                <a:lnTo>
                  <a:pt x="27" y="94"/>
                </a:lnTo>
                <a:lnTo>
                  <a:pt x="24" y="95"/>
                </a:lnTo>
                <a:lnTo>
                  <a:pt x="21" y="95"/>
                </a:lnTo>
                <a:lnTo>
                  <a:pt x="15" y="95"/>
                </a:lnTo>
                <a:lnTo>
                  <a:pt x="7" y="96"/>
                </a:lnTo>
                <a:lnTo>
                  <a:pt x="4" y="94"/>
                </a:lnTo>
                <a:lnTo>
                  <a:pt x="3" y="93"/>
                </a:lnTo>
                <a:lnTo>
                  <a:pt x="2" y="91"/>
                </a:lnTo>
                <a:lnTo>
                  <a:pt x="1" y="90"/>
                </a:lnTo>
                <a:lnTo>
                  <a:pt x="1" y="88"/>
                </a:lnTo>
                <a:lnTo>
                  <a:pt x="0" y="86"/>
                </a:lnTo>
                <a:lnTo>
                  <a:pt x="0" y="84"/>
                </a:lnTo>
                <a:lnTo>
                  <a:pt x="0" y="82"/>
                </a:lnTo>
                <a:lnTo>
                  <a:pt x="0" y="81"/>
                </a:lnTo>
                <a:lnTo>
                  <a:pt x="0" y="77"/>
                </a:lnTo>
                <a:lnTo>
                  <a:pt x="1" y="75"/>
                </a:lnTo>
                <a:lnTo>
                  <a:pt x="2" y="73"/>
                </a:lnTo>
                <a:lnTo>
                  <a:pt x="3" y="71"/>
                </a:lnTo>
                <a:lnTo>
                  <a:pt x="4" y="69"/>
                </a:lnTo>
                <a:lnTo>
                  <a:pt x="6" y="67"/>
                </a:lnTo>
                <a:lnTo>
                  <a:pt x="8" y="66"/>
                </a:lnTo>
                <a:lnTo>
                  <a:pt x="11" y="62"/>
                </a:lnTo>
                <a:lnTo>
                  <a:pt x="13" y="60"/>
                </a:lnTo>
                <a:lnTo>
                  <a:pt x="16" y="59"/>
                </a:lnTo>
                <a:lnTo>
                  <a:pt x="18" y="58"/>
                </a:lnTo>
                <a:lnTo>
                  <a:pt x="22" y="57"/>
                </a:lnTo>
                <a:lnTo>
                  <a:pt x="25" y="57"/>
                </a:lnTo>
                <a:lnTo>
                  <a:pt x="29" y="57"/>
                </a:lnTo>
                <a:lnTo>
                  <a:pt x="32" y="57"/>
                </a:lnTo>
                <a:lnTo>
                  <a:pt x="39" y="56"/>
                </a:lnTo>
                <a:lnTo>
                  <a:pt x="43" y="56"/>
                </a:lnTo>
                <a:lnTo>
                  <a:pt x="46" y="57"/>
                </a:lnTo>
                <a:lnTo>
                  <a:pt x="49" y="58"/>
                </a:lnTo>
                <a:lnTo>
                  <a:pt x="51" y="59"/>
                </a:lnTo>
                <a:lnTo>
                  <a:pt x="54" y="60"/>
                </a:lnTo>
                <a:lnTo>
                  <a:pt x="57" y="61"/>
                </a:lnTo>
                <a:lnTo>
                  <a:pt x="61" y="61"/>
                </a:lnTo>
                <a:lnTo>
                  <a:pt x="64" y="62"/>
                </a:lnTo>
                <a:lnTo>
                  <a:pt x="68" y="63"/>
                </a:lnTo>
                <a:lnTo>
                  <a:pt x="71" y="65"/>
                </a:lnTo>
                <a:lnTo>
                  <a:pt x="74" y="66"/>
                </a:lnTo>
                <a:lnTo>
                  <a:pt x="77" y="68"/>
                </a:lnTo>
                <a:lnTo>
                  <a:pt x="79" y="70"/>
                </a:lnTo>
                <a:lnTo>
                  <a:pt x="82" y="71"/>
                </a:lnTo>
                <a:lnTo>
                  <a:pt x="84" y="72"/>
                </a:lnTo>
                <a:lnTo>
                  <a:pt x="86" y="72"/>
                </a:lnTo>
                <a:lnTo>
                  <a:pt x="88" y="73"/>
                </a:lnTo>
                <a:lnTo>
                  <a:pt x="90" y="74"/>
                </a:lnTo>
                <a:lnTo>
                  <a:pt x="92" y="76"/>
                </a:lnTo>
                <a:lnTo>
                  <a:pt x="93" y="77"/>
                </a:lnTo>
                <a:lnTo>
                  <a:pt x="94" y="79"/>
                </a:lnTo>
                <a:lnTo>
                  <a:pt x="94" y="81"/>
                </a:lnTo>
                <a:lnTo>
                  <a:pt x="95" y="82"/>
                </a:lnTo>
                <a:lnTo>
                  <a:pt x="97" y="83"/>
                </a:lnTo>
                <a:lnTo>
                  <a:pt x="98" y="83"/>
                </a:lnTo>
                <a:lnTo>
                  <a:pt x="99" y="84"/>
                </a:lnTo>
                <a:lnTo>
                  <a:pt x="100" y="86"/>
                </a:lnTo>
                <a:lnTo>
                  <a:pt x="101" y="9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78" name="SMARTPenAnnotation432"/>
          <p:cNvSpPr>
            <a:spLocks/>
          </p:cNvSpPr>
          <p:nvPr/>
        </p:nvSpPr>
        <p:spPr bwMode="auto">
          <a:xfrm>
            <a:off x="5946775" y="2884488"/>
            <a:ext cx="144463" cy="1587"/>
          </a:xfrm>
          <a:custGeom>
            <a:avLst/>
            <a:gdLst>
              <a:gd name="T0" fmla="*/ 0 w 91"/>
              <a:gd name="T1" fmla="*/ 0 h 1"/>
              <a:gd name="T2" fmla="*/ 142875 w 91"/>
              <a:gd name="T3" fmla="*/ 0 h 1"/>
              <a:gd name="T4" fmla="*/ 0 60000 65536"/>
              <a:gd name="T5" fmla="*/ 0 60000 65536"/>
              <a:gd name="T6" fmla="*/ 0 w 91"/>
              <a:gd name="T7" fmla="*/ 0 h 1"/>
              <a:gd name="T8" fmla="*/ 91 w 91"/>
              <a:gd name="T9" fmla="*/ 1 h 1"/>
            </a:gdLst>
            <a:ahLst/>
            <a:cxnLst>
              <a:cxn ang="T4">
                <a:pos x="T0" y="T1"/>
              </a:cxn>
              <a:cxn ang="T5">
                <a:pos x="T2" y="T3"/>
              </a:cxn>
            </a:cxnLst>
            <a:rect l="T6" t="T7" r="T8" b="T9"/>
            <a:pathLst>
              <a:path w="91" h="1">
                <a:moveTo>
                  <a:pt x="0" y="0"/>
                </a:moveTo>
                <a:lnTo>
                  <a:pt x="90" y="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79" name="SMARTPenAnnotation433"/>
          <p:cNvSpPr>
            <a:spLocks/>
          </p:cNvSpPr>
          <p:nvPr/>
        </p:nvSpPr>
        <p:spPr bwMode="auto">
          <a:xfrm>
            <a:off x="5929313" y="2955925"/>
            <a:ext cx="144462" cy="1588"/>
          </a:xfrm>
          <a:custGeom>
            <a:avLst/>
            <a:gdLst>
              <a:gd name="T0" fmla="*/ 0 w 91"/>
              <a:gd name="T1" fmla="*/ 0 h 1"/>
              <a:gd name="T2" fmla="*/ 142875 w 91"/>
              <a:gd name="T3" fmla="*/ 0 h 1"/>
              <a:gd name="T4" fmla="*/ 0 60000 65536"/>
              <a:gd name="T5" fmla="*/ 0 60000 65536"/>
              <a:gd name="T6" fmla="*/ 0 w 91"/>
              <a:gd name="T7" fmla="*/ 0 h 1"/>
              <a:gd name="T8" fmla="*/ 91 w 91"/>
              <a:gd name="T9" fmla="*/ 1 h 1"/>
            </a:gdLst>
            <a:ahLst/>
            <a:cxnLst>
              <a:cxn ang="T4">
                <a:pos x="T0" y="T1"/>
              </a:cxn>
              <a:cxn ang="T5">
                <a:pos x="T2" y="T3"/>
              </a:cxn>
            </a:cxnLst>
            <a:rect l="T6" t="T7" r="T8" b="T9"/>
            <a:pathLst>
              <a:path w="91" h="1">
                <a:moveTo>
                  <a:pt x="0" y="0"/>
                </a:moveTo>
                <a:lnTo>
                  <a:pt x="90" y="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80" name="SMARTPenAnnotation434"/>
          <p:cNvSpPr>
            <a:spLocks/>
          </p:cNvSpPr>
          <p:nvPr/>
        </p:nvSpPr>
        <p:spPr bwMode="auto">
          <a:xfrm>
            <a:off x="6251575" y="2822575"/>
            <a:ext cx="9525" cy="233363"/>
          </a:xfrm>
          <a:custGeom>
            <a:avLst/>
            <a:gdLst>
              <a:gd name="T0" fmla="*/ 0 w 6"/>
              <a:gd name="T1" fmla="*/ 0 h 147"/>
              <a:gd name="T2" fmla="*/ 0 w 6"/>
              <a:gd name="T3" fmla="*/ 25400 h 147"/>
              <a:gd name="T4" fmla="*/ 0 w 6"/>
              <a:gd name="T5" fmla="*/ 28575 h 147"/>
              <a:gd name="T6" fmla="*/ 1588 w 6"/>
              <a:gd name="T7" fmla="*/ 33338 h 147"/>
              <a:gd name="T8" fmla="*/ 3175 w 6"/>
              <a:gd name="T9" fmla="*/ 36513 h 147"/>
              <a:gd name="T10" fmla="*/ 4763 w 6"/>
              <a:gd name="T11" fmla="*/ 41275 h 147"/>
              <a:gd name="T12" fmla="*/ 6350 w 6"/>
              <a:gd name="T13" fmla="*/ 49213 h 147"/>
              <a:gd name="T14" fmla="*/ 6350 w 6"/>
              <a:gd name="T15" fmla="*/ 55563 h 147"/>
              <a:gd name="T16" fmla="*/ 7938 w 6"/>
              <a:gd name="T17" fmla="*/ 63500 h 147"/>
              <a:gd name="T18" fmla="*/ 7938 w 6"/>
              <a:gd name="T19" fmla="*/ 76200 h 147"/>
              <a:gd name="T20" fmla="*/ 7938 w 6"/>
              <a:gd name="T21" fmla="*/ 100013 h 147"/>
              <a:gd name="T22" fmla="*/ 7938 w 6"/>
              <a:gd name="T23" fmla="*/ 155575 h 147"/>
              <a:gd name="T24" fmla="*/ 6350 w 6"/>
              <a:gd name="T25" fmla="*/ 161925 h 147"/>
              <a:gd name="T26" fmla="*/ 4763 w 6"/>
              <a:gd name="T27" fmla="*/ 168275 h 147"/>
              <a:gd name="T28" fmla="*/ 3175 w 6"/>
              <a:gd name="T29" fmla="*/ 174625 h 147"/>
              <a:gd name="T30" fmla="*/ 1588 w 6"/>
              <a:gd name="T31" fmla="*/ 179388 h 147"/>
              <a:gd name="T32" fmla="*/ 1588 w 6"/>
              <a:gd name="T33" fmla="*/ 184150 h 147"/>
              <a:gd name="T34" fmla="*/ 0 w 6"/>
              <a:gd name="T35" fmla="*/ 187325 h 147"/>
              <a:gd name="T36" fmla="*/ 0 w 6"/>
              <a:gd name="T37" fmla="*/ 192088 h 147"/>
              <a:gd name="T38" fmla="*/ 0 w 6"/>
              <a:gd name="T39" fmla="*/ 196850 h 147"/>
              <a:gd name="T40" fmla="*/ 0 w 6"/>
              <a:gd name="T41" fmla="*/ 207963 h 147"/>
              <a:gd name="T42" fmla="*/ 0 w 6"/>
              <a:gd name="T43" fmla="*/ 214313 h 147"/>
              <a:gd name="T44" fmla="*/ 0 w 6"/>
              <a:gd name="T45" fmla="*/ 219075 h 147"/>
              <a:gd name="T46" fmla="*/ 1588 w 6"/>
              <a:gd name="T47" fmla="*/ 222250 h 147"/>
              <a:gd name="T48" fmla="*/ 7938 w 6"/>
              <a:gd name="T49" fmla="*/ 231775 h 1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
              <a:gd name="T76" fmla="*/ 0 h 147"/>
              <a:gd name="T77" fmla="*/ 6 w 6"/>
              <a:gd name="T78" fmla="*/ 147 h 1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 h="147">
                <a:moveTo>
                  <a:pt x="0" y="0"/>
                </a:moveTo>
                <a:lnTo>
                  <a:pt x="0" y="16"/>
                </a:lnTo>
                <a:lnTo>
                  <a:pt x="0" y="18"/>
                </a:lnTo>
                <a:lnTo>
                  <a:pt x="1" y="21"/>
                </a:lnTo>
                <a:lnTo>
                  <a:pt x="2" y="23"/>
                </a:lnTo>
                <a:lnTo>
                  <a:pt x="3" y="26"/>
                </a:lnTo>
                <a:lnTo>
                  <a:pt x="4" y="31"/>
                </a:lnTo>
                <a:lnTo>
                  <a:pt x="4" y="35"/>
                </a:lnTo>
                <a:lnTo>
                  <a:pt x="5" y="40"/>
                </a:lnTo>
                <a:lnTo>
                  <a:pt x="5" y="48"/>
                </a:lnTo>
                <a:lnTo>
                  <a:pt x="5" y="63"/>
                </a:lnTo>
                <a:lnTo>
                  <a:pt x="5" y="98"/>
                </a:lnTo>
                <a:lnTo>
                  <a:pt x="4" y="102"/>
                </a:lnTo>
                <a:lnTo>
                  <a:pt x="3" y="106"/>
                </a:lnTo>
                <a:lnTo>
                  <a:pt x="2" y="110"/>
                </a:lnTo>
                <a:lnTo>
                  <a:pt x="1" y="113"/>
                </a:lnTo>
                <a:lnTo>
                  <a:pt x="1" y="116"/>
                </a:lnTo>
                <a:lnTo>
                  <a:pt x="0" y="118"/>
                </a:lnTo>
                <a:lnTo>
                  <a:pt x="0" y="121"/>
                </a:lnTo>
                <a:lnTo>
                  <a:pt x="0" y="124"/>
                </a:lnTo>
                <a:lnTo>
                  <a:pt x="0" y="131"/>
                </a:lnTo>
                <a:lnTo>
                  <a:pt x="0" y="135"/>
                </a:lnTo>
                <a:lnTo>
                  <a:pt x="0" y="138"/>
                </a:lnTo>
                <a:lnTo>
                  <a:pt x="1" y="140"/>
                </a:lnTo>
                <a:lnTo>
                  <a:pt x="5" y="14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81" name="SMARTPenAnnotation435"/>
          <p:cNvSpPr>
            <a:spLocks/>
          </p:cNvSpPr>
          <p:nvPr/>
        </p:nvSpPr>
        <p:spPr bwMode="auto">
          <a:xfrm>
            <a:off x="6303963" y="2803525"/>
            <a:ext cx="20637" cy="279400"/>
          </a:xfrm>
          <a:custGeom>
            <a:avLst/>
            <a:gdLst>
              <a:gd name="T0" fmla="*/ 19050 w 13"/>
              <a:gd name="T1" fmla="*/ 0 h 176"/>
              <a:gd name="T2" fmla="*/ 11112 w 13"/>
              <a:gd name="T3" fmla="*/ 0 h 176"/>
              <a:gd name="T4" fmla="*/ 9525 w 13"/>
              <a:gd name="T5" fmla="*/ 1588 h 176"/>
              <a:gd name="T6" fmla="*/ 9525 w 13"/>
              <a:gd name="T7" fmla="*/ 4762 h 176"/>
              <a:gd name="T8" fmla="*/ 9525 w 13"/>
              <a:gd name="T9" fmla="*/ 14288 h 176"/>
              <a:gd name="T10" fmla="*/ 9525 w 13"/>
              <a:gd name="T11" fmla="*/ 60325 h 176"/>
              <a:gd name="T12" fmla="*/ 7937 w 13"/>
              <a:gd name="T13" fmla="*/ 66675 h 176"/>
              <a:gd name="T14" fmla="*/ 6350 w 13"/>
              <a:gd name="T15" fmla="*/ 74612 h 176"/>
              <a:gd name="T16" fmla="*/ 4762 w 13"/>
              <a:gd name="T17" fmla="*/ 82550 h 176"/>
              <a:gd name="T18" fmla="*/ 3175 w 13"/>
              <a:gd name="T19" fmla="*/ 90487 h 176"/>
              <a:gd name="T20" fmla="*/ 1587 w 13"/>
              <a:gd name="T21" fmla="*/ 100012 h 176"/>
              <a:gd name="T22" fmla="*/ 1587 w 13"/>
              <a:gd name="T23" fmla="*/ 107950 h 176"/>
              <a:gd name="T24" fmla="*/ 1587 w 13"/>
              <a:gd name="T25" fmla="*/ 115888 h 176"/>
              <a:gd name="T26" fmla="*/ 0 w 13"/>
              <a:gd name="T27" fmla="*/ 130175 h 176"/>
              <a:gd name="T28" fmla="*/ 0 w 13"/>
              <a:gd name="T29" fmla="*/ 169862 h 176"/>
              <a:gd name="T30" fmla="*/ 0 w 13"/>
              <a:gd name="T31" fmla="*/ 266700 h 176"/>
              <a:gd name="T32" fmla="*/ 1587 w 13"/>
              <a:gd name="T33" fmla="*/ 268288 h 176"/>
              <a:gd name="T34" fmla="*/ 3175 w 13"/>
              <a:gd name="T35" fmla="*/ 269875 h 176"/>
              <a:gd name="T36" fmla="*/ 9525 w 13"/>
              <a:gd name="T37" fmla="*/ 277813 h 1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
              <a:gd name="T58" fmla="*/ 0 h 176"/>
              <a:gd name="T59" fmla="*/ 13 w 13"/>
              <a:gd name="T60" fmla="*/ 176 h 17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 h="176">
                <a:moveTo>
                  <a:pt x="12" y="0"/>
                </a:moveTo>
                <a:lnTo>
                  <a:pt x="7" y="0"/>
                </a:lnTo>
                <a:lnTo>
                  <a:pt x="6" y="1"/>
                </a:lnTo>
                <a:lnTo>
                  <a:pt x="6" y="3"/>
                </a:lnTo>
                <a:lnTo>
                  <a:pt x="6" y="9"/>
                </a:lnTo>
                <a:lnTo>
                  <a:pt x="6" y="38"/>
                </a:lnTo>
                <a:lnTo>
                  <a:pt x="5" y="42"/>
                </a:lnTo>
                <a:lnTo>
                  <a:pt x="4" y="47"/>
                </a:lnTo>
                <a:lnTo>
                  <a:pt x="3" y="52"/>
                </a:lnTo>
                <a:lnTo>
                  <a:pt x="2" y="57"/>
                </a:lnTo>
                <a:lnTo>
                  <a:pt x="1" y="63"/>
                </a:lnTo>
                <a:lnTo>
                  <a:pt x="1" y="68"/>
                </a:lnTo>
                <a:lnTo>
                  <a:pt x="1" y="73"/>
                </a:lnTo>
                <a:lnTo>
                  <a:pt x="0" y="82"/>
                </a:lnTo>
                <a:lnTo>
                  <a:pt x="0" y="107"/>
                </a:lnTo>
                <a:lnTo>
                  <a:pt x="0" y="168"/>
                </a:lnTo>
                <a:lnTo>
                  <a:pt x="1" y="169"/>
                </a:lnTo>
                <a:lnTo>
                  <a:pt x="2" y="170"/>
                </a:lnTo>
                <a:lnTo>
                  <a:pt x="6" y="17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82" name="SMARTPenAnnotation436"/>
          <p:cNvSpPr>
            <a:spLocks/>
          </p:cNvSpPr>
          <p:nvPr/>
        </p:nvSpPr>
        <p:spPr bwMode="auto">
          <a:xfrm>
            <a:off x="6170613" y="2901950"/>
            <a:ext cx="206375" cy="11113"/>
          </a:xfrm>
          <a:custGeom>
            <a:avLst/>
            <a:gdLst>
              <a:gd name="T0" fmla="*/ 0 w 130"/>
              <a:gd name="T1" fmla="*/ 9525 h 7"/>
              <a:gd name="T2" fmla="*/ 25400 w 130"/>
              <a:gd name="T3" fmla="*/ 9525 h 7"/>
              <a:gd name="T4" fmla="*/ 31750 w 130"/>
              <a:gd name="T5" fmla="*/ 7938 h 7"/>
              <a:gd name="T6" fmla="*/ 36512 w 130"/>
              <a:gd name="T7" fmla="*/ 6350 h 7"/>
              <a:gd name="T8" fmla="*/ 42862 w 130"/>
              <a:gd name="T9" fmla="*/ 4763 h 7"/>
              <a:gd name="T10" fmla="*/ 47625 w 130"/>
              <a:gd name="T11" fmla="*/ 3175 h 7"/>
              <a:gd name="T12" fmla="*/ 53975 w 130"/>
              <a:gd name="T13" fmla="*/ 1588 h 7"/>
              <a:gd name="T14" fmla="*/ 58737 w 130"/>
              <a:gd name="T15" fmla="*/ 1588 h 7"/>
              <a:gd name="T16" fmla="*/ 65087 w 130"/>
              <a:gd name="T17" fmla="*/ 1588 h 7"/>
              <a:gd name="T18" fmla="*/ 71437 w 130"/>
              <a:gd name="T19" fmla="*/ 0 h 7"/>
              <a:gd name="T20" fmla="*/ 84137 w 130"/>
              <a:gd name="T21" fmla="*/ 0 h 7"/>
              <a:gd name="T22" fmla="*/ 204788 w 130"/>
              <a:gd name="T23" fmla="*/ 0 h 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0"/>
              <a:gd name="T37" fmla="*/ 0 h 7"/>
              <a:gd name="T38" fmla="*/ 130 w 130"/>
              <a:gd name="T39" fmla="*/ 7 h 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0" h="7">
                <a:moveTo>
                  <a:pt x="0" y="6"/>
                </a:moveTo>
                <a:lnTo>
                  <a:pt x="16" y="6"/>
                </a:lnTo>
                <a:lnTo>
                  <a:pt x="20" y="5"/>
                </a:lnTo>
                <a:lnTo>
                  <a:pt x="23" y="4"/>
                </a:lnTo>
                <a:lnTo>
                  <a:pt x="27" y="3"/>
                </a:lnTo>
                <a:lnTo>
                  <a:pt x="30" y="2"/>
                </a:lnTo>
                <a:lnTo>
                  <a:pt x="34" y="1"/>
                </a:lnTo>
                <a:lnTo>
                  <a:pt x="37" y="1"/>
                </a:lnTo>
                <a:lnTo>
                  <a:pt x="41" y="1"/>
                </a:lnTo>
                <a:lnTo>
                  <a:pt x="45" y="0"/>
                </a:lnTo>
                <a:lnTo>
                  <a:pt x="53" y="0"/>
                </a:lnTo>
                <a:lnTo>
                  <a:pt x="129" y="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83" name="SMARTPenAnnotation437"/>
          <p:cNvSpPr>
            <a:spLocks/>
          </p:cNvSpPr>
          <p:nvPr/>
        </p:nvSpPr>
        <p:spPr bwMode="auto">
          <a:xfrm>
            <a:off x="6170613" y="2946400"/>
            <a:ext cx="179387" cy="11113"/>
          </a:xfrm>
          <a:custGeom>
            <a:avLst/>
            <a:gdLst>
              <a:gd name="T0" fmla="*/ 0 w 113"/>
              <a:gd name="T1" fmla="*/ 9525 h 7"/>
              <a:gd name="T2" fmla="*/ 127000 w 113"/>
              <a:gd name="T3" fmla="*/ 9525 h 7"/>
              <a:gd name="T4" fmla="*/ 130175 w 113"/>
              <a:gd name="T5" fmla="*/ 7938 h 7"/>
              <a:gd name="T6" fmla="*/ 136525 w 113"/>
              <a:gd name="T7" fmla="*/ 6350 h 7"/>
              <a:gd name="T8" fmla="*/ 141287 w 113"/>
              <a:gd name="T9" fmla="*/ 4763 h 7"/>
              <a:gd name="T10" fmla="*/ 146050 w 113"/>
              <a:gd name="T11" fmla="*/ 3175 h 7"/>
              <a:gd name="T12" fmla="*/ 149225 w 113"/>
              <a:gd name="T13" fmla="*/ 1588 h 7"/>
              <a:gd name="T14" fmla="*/ 153987 w 113"/>
              <a:gd name="T15" fmla="*/ 1588 h 7"/>
              <a:gd name="T16" fmla="*/ 157162 w 113"/>
              <a:gd name="T17" fmla="*/ 1588 h 7"/>
              <a:gd name="T18" fmla="*/ 160337 w 113"/>
              <a:gd name="T19" fmla="*/ 1588 h 7"/>
              <a:gd name="T20" fmla="*/ 163512 w 113"/>
              <a:gd name="T21" fmla="*/ 0 h 7"/>
              <a:gd name="T22" fmla="*/ 169862 w 113"/>
              <a:gd name="T23" fmla="*/ 0 h 7"/>
              <a:gd name="T24" fmla="*/ 177800 w 113"/>
              <a:gd name="T25" fmla="*/ 0 h 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3"/>
              <a:gd name="T40" fmla="*/ 0 h 7"/>
              <a:gd name="T41" fmla="*/ 113 w 113"/>
              <a:gd name="T42" fmla="*/ 7 h 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3" h="7">
                <a:moveTo>
                  <a:pt x="0" y="6"/>
                </a:moveTo>
                <a:lnTo>
                  <a:pt x="80" y="6"/>
                </a:lnTo>
                <a:lnTo>
                  <a:pt x="82" y="5"/>
                </a:lnTo>
                <a:lnTo>
                  <a:pt x="86" y="4"/>
                </a:lnTo>
                <a:lnTo>
                  <a:pt x="89" y="3"/>
                </a:lnTo>
                <a:lnTo>
                  <a:pt x="92" y="2"/>
                </a:lnTo>
                <a:lnTo>
                  <a:pt x="94" y="1"/>
                </a:lnTo>
                <a:lnTo>
                  <a:pt x="97" y="1"/>
                </a:lnTo>
                <a:lnTo>
                  <a:pt x="99" y="1"/>
                </a:lnTo>
                <a:lnTo>
                  <a:pt x="101" y="1"/>
                </a:lnTo>
                <a:lnTo>
                  <a:pt x="103" y="0"/>
                </a:lnTo>
                <a:lnTo>
                  <a:pt x="107" y="0"/>
                </a:lnTo>
                <a:lnTo>
                  <a:pt x="112" y="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84" name="SMARTPenAnnotation438"/>
          <p:cNvSpPr>
            <a:spLocks/>
          </p:cNvSpPr>
          <p:nvPr/>
        </p:nvSpPr>
        <p:spPr bwMode="auto">
          <a:xfrm>
            <a:off x="6518275" y="2884488"/>
            <a:ext cx="11113" cy="171450"/>
          </a:xfrm>
          <a:custGeom>
            <a:avLst/>
            <a:gdLst>
              <a:gd name="T0" fmla="*/ 9525 w 7"/>
              <a:gd name="T1" fmla="*/ 0 h 108"/>
              <a:gd name="T2" fmla="*/ 9525 w 7"/>
              <a:gd name="T3" fmla="*/ 95250 h 108"/>
              <a:gd name="T4" fmla="*/ 7938 w 7"/>
              <a:gd name="T5" fmla="*/ 101600 h 108"/>
              <a:gd name="T6" fmla="*/ 6350 w 7"/>
              <a:gd name="T7" fmla="*/ 106363 h 108"/>
              <a:gd name="T8" fmla="*/ 4763 w 7"/>
              <a:gd name="T9" fmla="*/ 112713 h 108"/>
              <a:gd name="T10" fmla="*/ 3175 w 7"/>
              <a:gd name="T11" fmla="*/ 117475 h 108"/>
              <a:gd name="T12" fmla="*/ 1588 w 7"/>
              <a:gd name="T13" fmla="*/ 122238 h 108"/>
              <a:gd name="T14" fmla="*/ 1588 w 7"/>
              <a:gd name="T15" fmla="*/ 125413 h 108"/>
              <a:gd name="T16" fmla="*/ 1588 w 7"/>
              <a:gd name="T17" fmla="*/ 130175 h 108"/>
              <a:gd name="T18" fmla="*/ 1588 w 7"/>
              <a:gd name="T19" fmla="*/ 133350 h 108"/>
              <a:gd name="T20" fmla="*/ 0 w 7"/>
              <a:gd name="T21" fmla="*/ 136525 h 108"/>
              <a:gd name="T22" fmla="*/ 0 w 7"/>
              <a:gd name="T23" fmla="*/ 142875 h 108"/>
              <a:gd name="T24" fmla="*/ 0 w 7"/>
              <a:gd name="T25" fmla="*/ 153988 h 108"/>
              <a:gd name="T26" fmla="*/ 0 w 7"/>
              <a:gd name="T27" fmla="*/ 169863 h 10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
              <a:gd name="T43" fmla="*/ 0 h 108"/>
              <a:gd name="T44" fmla="*/ 7 w 7"/>
              <a:gd name="T45" fmla="*/ 108 h 10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 h="108">
                <a:moveTo>
                  <a:pt x="6" y="0"/>
                </a:moveTo>
                <a:lnTo>
                  <a:pt x="6" y="60"/>
                </a:lnTo>
                <a:lnTo>
                  <a:pt x="5" y="64"/>
                </a:lnTo>
                <a:lnTo>
                  <a:pt x="4" y="67"/>
                </a:lnTo>
                <a:lnTo>
                  <a:pt x="3" y="71"/>
                </a:lnTo>
                <a:lnTo>
                  <a:pt x="2" y="74"/>
                </a:lnTo>
                <a:lnTo>
                  <a:pt x="1" y="77"/>
                </a:lnTo>
                <a:lnTo>
                  <a:pt x="1" y="79"/>
                </a:lnTo>
                <a:lnTo>
                  <a:pt x="1" y="82"/>
                </a:lnTo>
                <a:lnTo>
                  <a:pt x="1" y="84"/>
                </a:lnTo>
                <a:lnTo>
                  <a:pt x="0" y="86"/>
                </a:lnTo>
                <a:lnTo>
                  <a:pt x="0" y="90"/>
                </a:lnTo>
                <a:lnTo>
                  <a:pt x="0" y="97"/>
                </a:lnTo>
                <a:lnTo>
                  <a:pt x="0" y="107"/>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85" name="SMARTPenAnnotation439"/>
          <p:cNvSpPr>
            <a:spLocks/>
          </p:cNvSpPr>
          <p:nvPr/>
        </p:nvSpPr>
        <p:spPr bwMode="auto">
          <a:xfrm>
            <a:off x="6491288" y="2795588"/>
            <a:ext cx="4762" cy="1587"/>
          </a:xfrm>
          <a:custGeom>
            <a:avLst/>
            <a:gdLst>
              <a:gd name="T0" fmla="*/ 0 w 3"/>
              <a:gd name="T1" fmla="*/ 0 h 1"/>
              <a:gd name="T2" fmla="*/ 3175 w 3"/>
              <a:gd name="T3" fmla="*/ 0 h 1"/>
              <a:gd name="T4" fmla="*/ 0 w 3"/>
              <a:gd name="T5" fmla="*/ 0 h 1"/>
              <a:gd name="T6" fmla="*/ 0 60000 65536"/>
              <a:gd name="T7" fmla="*/ 0 60000 65536"/>
              <a:gd name="T8" fmla="*/ 0 60000 65536"/>
              <a:gd name="T9" fmla="*/ 0 w 3"/>
              <a:gd name="T10" fmla="*/ 0 h 1"/>
              <a:gd name="T11" fmla="*/ 3 w 3"/>
              <a:gd name="T12" fmla="*/ 1 h 1"/>
            </a:gdLst>
            <a:ahLst/>
            <a:cxnLst>
              <a:cxn ang="T6">
                <a:pos x="T0" y="T1"/>
              </a:cxn>
              <a:cxn ang="T7">
                <a:pos x="T2" y="T3"/>
              </a:cxn>
              <a:cxn ang="T8">
                <a:pos x="T4" y="T5"/>
              </a:cxn>
            </a:cxnLst>
            <a:rect l="T9" t="T10" r="T11" b="T12"/>
            <a:pathLst>
              <a:path w="3" h="1">
                <a:moveTo>
                  <a:pt x="0" y="0"/>
                </a:moveTo>
                <a:lnTo>
                  <a:pt x="2" y="0"/>
                </a:lnTo>
                <a:lnTo>
                  <a:pt x="0" y="0"/>
                </a:lnTo>
                <a:close/>
              </a:path>
            </a:pathLst>
          </a:custGeom>
          <a:noFill/>
          <a:ln w="38100" cap="flat">
            <a:solidFill>
              <a:srgbClr val="FF0000"/>
            </a:solidFill>
            <a:prstDash val="solid"/>
            <a:round/>
            <a:headEnd/>
            <a:tailEnd/>
          </a:ln>
        </p:spPr>
        <p:txBody>
          <a:bodyPr wrap="none" anchor="ctr"/>
          <a:lstStyle/>
          <a:p>
            <a:endParaRPr lang="en-US"/>
          </a:p>
        </p:txBody>
      </p:sp>
      <p:sp>
        <p:nvSpPr>
          <p:cNvPr id="36986" name="SMARTPenAnnotation440"/>
          <p:cNvSpPr>
            <a:spLocks/>
          </p:cNvSpPr>
          <p:nvPr/>
        </p:nvSpPr>
        <p:spPr bwMode="auto">
          <a:xfrm>
            <a:off x="6562725" y="2867025"/>
            <a:ext cx="127000" cy="161925"/>
          </a:xfrm>
          <a:custGeom>
            <a:avLst/>
            <a:gdLst>
              <a:gd name="T0" fmla="*/ 0 w 80"/>
              <a:gd name="T1" fmla="*/ 65088 h 102"/>
              <a:gd name="T2" fmla="*/ 3175 w 80"/>
              <a:gd name="T3" fmla="*/ 71438 h 102"/>
              <a:gd name="T4" fmla="*/ 6350 w 80"/>
              <a:gd name="T5" fmla="*/ 76200 h 102"/>
              <a:gd name="T6" fmla="*/ 7938 w 80"/>
              <a:gd name="T7" fmla="*/ 82550 h 102"/>
              <a:gd name="T8" fmla="*/ 9525 w 80"/>
              <a:gd name="T9" fmla="*/ 88900 h 102"/>
              <a:gd name="T10" fmla="*/ 9525 w 80"/>
              <a:gd name="T11" fmla="*/ 98425 h 102"/>
              <a:gd name="T12" fmla="*/ 9525 w 80"/>
              <a:gd name="T13" fmla="*/ 114300 h 102"/>
              <a:gd name="T14" fmla="*/ 12700 w 80"/>
              <a:gd name="T15" fmla="*/ 120650 h 102"/>
              <a:gd name="T16" fmla="*/ 15875 w 80"/>
              <a:gd name="T17" fmla="*/ 123825 h 102"/>
              <a:gd name="T18" fmla="*/ 19050 w 80"/>
              <a:gd name="T19" fmla="*/ 133350 h 102"/>
              <a:gd name="T20" fmla="*/ 19050 w 80"/>
              <a:gd name="T21" fmla="*/ 141288 h 102"/>
              <a:gd name="T22" fmla="*/ 19050 w 80"/>
              <a:gd name="T23" fmla="*/ 68263 h 102"/>
              <a:gd name="T24" fmla="*/ 23812 w 80"/>
              <a:gd name="T25" fmla="*/ 55563 h 102"/>
              <a:gd name="T26" fmla="*/ 25400 w 80"/>
              <a:gd name="T27" fmla="*/ 46037 h 102"/>
              <a:gd name="T28" fmla="*/ 26988 w 80"/>
              <a:gd name="T29" fmla="*/ 38100 h 102"/>
              <a:gd name="T30" fmla="*/ 31750 w 80"/>
              <a:gd name="T31" fmla="*/ 28575 h 102"/>
              <a:gd name="T32" fmla="*/ 34925 w 80"/>
              <a:gd name="T33" fmla="*/ 19050 h 102"/>
              <a:gd name="T34" fmla="*/ 36512 w 80"/>
              <a:gd name="T35" fmla="*/ 12700 h 102"/>
              <a:gd name="T36" fmla="*/ 41275 w 80"/>
              <a:gd name="T37" fmla="*/ 6350 h 102"/>
              <a:gd name="T38" fmla="*/ 46037 w 80"/>
              <a:gd name="T39" fmla="*/ 1588 h 102"/>
              <a:gd name="T40" fmla="*/ 50800 w 80"/>
              <a:gd name="T41" fmla="*/ 0 h 102"/>
              <a:gd name="T42" fmla="*/ 57150 w 80"/>
              <a:gd name="T43" fmla="*/ 0 h 102"/>
              <a:gd name="T44" fmla="*/ 66675 w 80"/>
              <a:gd name="T45" fmla="*/ 0 h 102"/>
              <a:gd name="T46" fmla="*/ 77787 w 80"/>
              <a:gd name="T47" fmla="*/ 0 h 102"/>
              <a:gd name="T48" fmla="*/ 84137 w 80"/>
              <a:gd name="T49" fmla="*/ 4763 h 102"/>
              <a:gd name="T50" fmla="*/ 90487 w 80"/>
              <a:gd name="T51" fmla="*/ 9525 h 102"/>
              <a:gd name="T52" fmla="*/ 98425 w 80"/>
              <a:gd name="T53" fmla="*/ 17463 h 102"/>
              <a:gd name="T54" fmla="*/ 103188 w 80"/>
              <a:gd name="T55" fmla="*/ 23812 h 102"/>
              <a:gd name="T56" fmla="*/ 106363 w 80"/>
              <a:gd name="T57" fmla="*/ 33338 h 102"/>
              <a:gd name="T58" fmla="*/ 109538 w 80"/>
              <a:gd name="T59" fmla="*/ 44450 h 102"/>
              <a:gd name="T60" fmla="*/ 114300 w 80"/>
              <a:gd name="T61" fmla="*/ 55563 h 102"/>
              <a:gd name="T62" fmla="*/ 115888 w 80"/>
              <a:gd name="T63" fmla="*/ 68263 h 102"/>
              <a:gd name="T64" fmla="*/ 119063 w 80"/>
              <a:gd name="T65" fmla="*/ 77788 h 102"/>
              <a:gd name="T66" fmla="*/ 122238 w 80"/>
              <a:gd name="T67" fmla="*/ 85725 h 102"/>
              <a:gd name="T68" fmla="*/ 123825 w 80"/>
              <a:gd name="T69" fmla="*/ 95250 h 102"/>
              <a:gd name="T70" fmla="*/ 125413 w 80"/>
              <a:gd name="T71" fmla="*/ 104775 h 102"/>
              <a:gd name="T72" fmla="*/ 123825 w 80"/>
              <a:gd name="T73" fmla="*/ 112713 h 102"/>
              <a:gd name="T74" fmla="*/ 120650 w 80"/>
              <a:gd name="T75" fmla="*/ 122238 h 102"/>
              <a:gd name="T76" fmla="*/ 119063 w 80"/>
              <a:gd name="T77" fmla="*/ 131763 h 102"/>
              <a:gd name="T78" fmla="*/ 117475 w 80"/>
              <a:gd name="T79" fmla="*/ 138113 h 102"/>
              <a:gd name="T80" fmla="*/ 117475 w 80"/>
              <a:gd name="T81" fmla="*/ 144463 h 102"/>
              <a:gd name="T82" fmla="*/ 117475 w 80"/>
              <a:gd name="T83" fmla="*/ 160338 h 10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0"/>
              <a:gd name="T127" fmla="*/ 0 h 102"/>
              <a:gd name="T128" fmla="*/ 80 w 80"/>
              <a:gd name="T129" fmla="*/ 102 h 10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0" h="102">
                <a:moveTo>
                  <a:pt x="0" y="33"/>
                </a:moveTo>
                <a:lnTo>
                  <a:pt x="0" y="41"/>
                </a:lnTo>
                <a:lnTo>
                  <a:pt x="1" y="43"/>
                </a:lnTo>
                <a:lnTo>
                  <a:pt x="2" y="45"/>
                </a:lnTo>
                <a:lnTo>
                  <a:pt x="3" y="47"/>
                </a:lnTo>
                <a:lnTo>
                  <a:pt x="4" y="48"/>
                </a:lnTo>
                <a:lnTo>
                  <a:pt x="5" y="50"/>
                </a:lnTo>
                <a:lnTo>
                  <a:pt x="5" y="52"/>
                </a:lnTo>
                <a:lnTo>
                  <a:pt x="5" y="54"/>
                </a:lnTo>
                <a:lnTo>
                  <a:pt x="6" y="56"/>
                </a:lnTo>
                <a:lnTo>
                  <a:pt x="6" y="58"/>
                </a:lnTo>
                <a:lnTo>
                  <a:pt x="6" y="62"/>
                </a:lnTo>
                <a:lnTo>
                  <a:pt x="6" y="69"/>
                </a:lnTo>
                <a:lnTo>
                  <a:pt x="6" y="72"/>
                </a:lnTo>
                <a:lnTo>
                  <a:pt x="7" y="74"/>
                </a:lnTo>
                <a:lnTo>
                  <a:pt x="8" y="76"/>
                </a:lnTo>
                <a:lnTo>
                  <a:pt x="9" y="76"/>
                </a:lnTo>
                <a:lnTo>
                  <a:pt x="10" y="78"/>
                </a:lnTo>
                <a:lnTo>
                  <a:pt x="11" y="81"/>
                </a:lnTo>
                <a:lnTo>
                  <a:pt x="12" y="84"/>
                </a:lnTo>
                <a:lnTo>
                  <a:pt x="12" y="86"/>
                </a:lnTo>
                <a:lnTo>
                  <a:pt x="12" y="89"/>
                </a:lnTo>
                <a:lnTo>
                  <a:pt x="12" y="46"/>
                </a:lnTo>
                <a:lnTo>
                  <a:pt x="12" y="43"/>
                </a:lnTo>
                <a:lnTo>
                  <a:pt x="13" y="39"/>
                </a:lnTo>
                <a:lnTo>
                  <a:pt x="15" y="35"/>
                </a:lnTo>
                <a:lnTo>
                  <a:pt x="15" y="32"/>
                </a:lnTo>
                <a:lnTo>
                  <a:pt x="16" y="29"/>
                </a:lnTo>
                <a:lnTo>
                  <a:pt x="16" y="27"/>
                </a:lnTo>
                <a:lnTo>
                  <a:pt x="17" y="24"/>
                </a:lnTo>
                <a:lnTo>
                  <a:pt x="19" y="21"/>
                </a:lnTo>
                <a:lnTo>
                  <a:pt x="20" y="18"/>
                </a:lnTo>
                <a:lnTo>
                  <a:pt x="21" y="15"/>
                </a:lnTo>
                <a:lnTo>
                  <a:pt x="22" y="12"/>
                </a:lnTo>
                <a:lnTo>
                  <a:pt x="22" y="10"/>
                </a:lnTo>
                <a:lnTo>
                  <a:pt x="23" y="8"/>
                </a:lnTo>
                <a:lnTo>
                  <a:pt x="24" y="6"/>
                </a:lnTo>
                <a:lnTo>
                  <a:pt x="26" y="4"/>
                </a:lnTo>
                <a:lnTo>
                  <a:pt x="27" y="2"/>
                </a:lnTo>
                <a:lnTo>
                  <a:pt x="29" y="1"/>
                </a:lnTo>
                <a:lnTo>
                  <a:pt x="31" y="1"/>
                </a:lnTo>
                <a:lnTo>
                  <a:pt x="32" y="0"/>
                </a:lnTo>
                <a:lnTo>
                  <a:pt x="34" y="0"/>
                </a:lnTo>
                <a:lnTo>
                  <a:pt x="36" y="0"/>
                </a:lnTo>
                <a:lnTo>
                  <a:pt x="38" y="0"/>
                </a:lnTo>
                <a:lnTo>
                  <a:pt x="42" y="0"/>
                </a:lnTo>
                <a:lnTo>
                  <a:pt x="47" y="0"/>
                </a:lnTo>
                <a:lnTo>
                  <a:pt x="49" y="0"/>
                </a:lnTo>
                <a:lnTo>
                  <a:pt x="51" y="1"/>
                </a:lnTo>
                <a:lnTo>
                  <a:pt x="53" y="3"/>
                </a:lnTo>
                <a:lnTo>
                  <a:pt x="55" y="4"/>
                </a:lnTo>
                <a:lnTo>
                  <a:pt x="57" y="6"/>
                </a:lnTo>
                <a:lnTo>
                  <a:pt x="59" y="7"/>
                </a:lnTo>
                <a:lnTo>
                  <a:pt x="62" y="11"/>
                </a:lnTo>
                <a:lnTo>
                  <a:pt x="64" y="13"/>
                </a:lnTo>
                <a:lnTo>
                  <a:pt x="65" y="15"/>
                </a:lnTo>
                <a:lnTo>
                  <a:pt x="66" y="18"/>
                </a:lnTo>
                <a:lnTo>
                  <a:pt x="67" y="21"/>
                </a:lnTo>
                <a:lnTo>
                  <a:pt x="68" y="25"/>
                </a:lnTo>
                <a:lnTo>
                  <a:pt x="69" y="28"/>
                </a:lnTo>
                <a:lnTo>
                  <a:pt x="71" y="32"/>
                </a:lnTo>
                <a:lnTo>
                  <a:pt x="72" y="35"/>
                </a:lnTo>
                <a:lnTo>
                  <a:pt x="72" y="39"/>
                </a:lnTo>
                <a:lnTo>
                  <a:pt x="73" y="43"/>
                </a:lnTo>
                <a:lnTo>
                  <a:pt x="74" y="46"/>
                </a:lnTo>
                <a:lnTo>
                  <a:pt x="75" y="49"/>
                </a:lnTo>
                <a:lnTo>
                  <a:pt x="76" y="51"/>
                </a:lnTo>
                <a:lnTo>
                  <a:pt x="77" y="54"/>
                </a:lnTo>
                <a:lnTo>
                  <a:pt x="78" y="57"/>
                </a:lnTo>
                <a:lnTo>
                  <a:pt x="78" y="60"/>
                </a:lnTo>
                <a:lnTo>
                  <a:pt x="79" y="63"/>
                </a:lnTo>
                <a:lnTo>
                  <a:pt x="79" y="66"/>
                </a:lnTo>
                <a:lnTo>
                  <a:pt x="79" y="68"/>
                </a:lnTo>
                <a:lnTo>
                  <a:pt x="78" y="71"/>
                </a:lnTo>
                <a:lnTo>
                  <a:pt x="77" y="74"/>
                </a:lnTo>
                <a:lnTo>
                  <a:pt x="76" y="77"/>
                </a:lnTo>
                <a:lnTo>
                  <a:pt x="75" y="80"/>
                </a:lnTo>
                <a:lnTo>
                  <a:pt x="75" y="83"/>
                </a:lnTo>
                <a:lnTo>
                  <a:pt x="74" y="85"/>
                </a:lnTo>
                <a:lnTo>
                  <a:pt x="74" y="87"/>
                </a:lnTo>
                <a:lnTo>
                  <a:pt x="74" y="89"/>
                </a:lnTo>
                <a:lnTo>
                  <a:pt x="74" y="91"/>
                </a:lnTo>
                <a:lnTo>
                  <a:pt x="74" y="95"/>
                </a:lnTo>
                <a:lnTo>
                  <a:pt x="74" y="10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87" name="SMARTPenAnnotation441"/>
          <p:cNvSpPr>
            <a:spLocks/>
          </p:cNvSpPr>
          <p:nvPr/>
        </p:nvSpPr>
        <p:spPr bwMode="auto">
          <a:xfrm>
            <a:off x="6867525" y="2840038"/>
            <a:ext cx="117475" cy="193675"/>
          </a:xfrm>
          <a:custGeom>
            <a:avLst/>
            <a:gdLst>
              <a:gd name="T0" fmla="*/ 115888 w 74"/>
              <a:gd name="T1" fmla="*/ 17463 h 122"/>
              <a:gd name="T2" fmla="*/ 107950 w 74"/>
              <a:gd name="T3" fmla="*/ 9525 h 122"/>
              <a:gd name="T4" fmla="*/ 104775 w 74"/>
              <a:gd name="T5" fmla="*/ 9525 h 122"/>
              <a:gd name="T6" fmla="*/ 98425 w 74"/>
              <a:gd name="T7" fmla="*/ 7938 h 122"/>
              <a:gd name="T8" fmla="*/ 88900 w 74"/>
              <a:gd name="T9" fmla="*/ 3175 h 122"/>
              <a:gd name="T10" fmla="*/ 80962 w 74"/>
              <a:gd name="T11" fmla="*/ 1588 h 122"/>
              <a:gd name="T12" fmla="*/ 73025 w 74"/>
              <a:gd name="T13" fmla="*/ 0 h 122"/>
              <a:gd name="T14" fmla="*/ 63500 w 74"/>
              <a:gd name="T15" fmla="*/ 0 h 122"/>
              <a:gd name="T16" fmla="*/ 55563 w 74"/>
              <a:gd name="T17" fmla="*/ 3175 h 122"/>
              <a:gd name="T18" fmla="*/ 47625 w 74"/>
              <a:gd name="T19" fmla="*/ 6350 h 122"/>
              <a:gd name="T20" fmla="*/ 36512 w 74"/>
              <a:gd name="T21" fmla="*/ 7938 h 122"/>
              <a:gd name="T22" fmla="*/ 30162 w 74"/>
              <a:gd name="T23" fmla="*/ 11113 h 122"/>
              <a:gd name="T24" fmla="*/ 26988 w 74"/>
              <a:gd name="T25" fmla="*/ 14288 h 122"/>
              <a:gd name="T26" fmla="*/ 22225 w 74"/>
              <a:gd name="T27" fmla="*/ 15875 h 122"/>
              <a:gd name="T28" fmla="*/ 19050 w 74"/>
              <a:gd name="T29" fmla="*/ 19050 h 122"/>
              <a:gd name="T30" fmla="*/ 17462 w 74"/>
              <a:gd name="T31" fmla="*/ 30163 h 122"/>
              <a:gd name="T32" fmla="*/ 17462 w 74"/>
              <a:gd name="T33" fmla="*/ 42863 h 122"/>
              <a:gd name="T34" fmla="*/ 20637 w 74"/>
              <a:gd name="T35" fmla="*/ 50800 h 122"/>
              <a:gd name="T36" fmla="*/ 25400 w 74"/>
              <a:gd name="T37" fmla="*/ 58738 h 122"/>
              <a:gd name="T38" fmla="*/ 38100 w 74"/>
              <a:gd name="T39" fmla="*/ 74613 h 122"/>
              <a:gd name="T40" fmla="*/ 60325 w 74"/>
              <a:gd name="T41" fmla="*/ 96838 h 122"/>
              <a:gd name="T42" fmla="*/ 68262 w 74"/>
              <a:gd name="T43" fmla="*/ 107950 h 122"/>
              <a:gd name="T44" fmla="*/ 76200 w 74"/>
              <a:gd name="T45" fmla="*/ 117475 h 122"/>
              <a:gd name="T46" fmla="*/ 82550 w 74"/>
              <a:gd name="T47" fmla="*/ 125413 h 122"/>
              <a:gd name="T48" fmla="*/ 88900 w 74"/>
              <a:gd name="T49" fmla="*/ 134938 h 122"/>
              <a:gd name="T50" fmla="*/ 95250 w 74"/>
              <a:gd name="T51" fmla="*/ 146050 h 122"/>
              <a:gd name="T52" fmla="*/ 100012 w 74"/>
              <a:gd name="T53" fmla="*/ 152400 h 122"/>
              <a:gd name="T54" fmla="*/ 103188 w 74"/>
              <a:gd name="T55" fmla="*/ 160338 h 122"/>
              <a:gd name="T56" fmla="*/ 104775 w 74"/>
              <a:gd name="T57" fmla="*/ 166688 h 122"/>
              <a:gd name="T58" fmla="*/ 106363 w 74"/>
              <a:gd name="T59" fmla="*/ 176213 h 122"/>
              <a:gd name="T60" fmla="*/ 98425 w 74"/>
              <a:gd name="T61" fmla="*/ 185738 h 122"/>
              <a:gd name="T62" fmla="*/ 95250 w 74"/>
              <a:gd name="T63" fmla="*/ 185738 h 122"/>
              <a:gd name="T64" fmla="*/ 90487 w 74"/>
              <a:gd name="T65" fmla="*/ 187325 h 122"/>
              <a:gd name="T66" fmla="*/ 80962 w 74"/>
              <a:gd name="T67" fmla="*/ 192088 h 122"/>
              <a:gd name="T68" fmla="*/ 73025 w 74"/>
              <a:gd name="T69" fmla="*/ 192088 h 122"/>
              <a:gd name="T70" fmla="*/ 65087 w 74"/>
              <a:gd name="T71" fmla="*/ 188913 h 122"/>
              <a:gd name="T72" fmla="*/ 53975 w 74"/>
              <a:gd name="T73" fmla="*/ 187325 h 122"/>
              <a:gd name="T74" fmla="*/ 42862 w 74"/>
              <a:gd name="T75" fmla="*/ 187325 h 122"/>
              <a:gd name="T76" fmla="*/ 30162 w 74"/>
              <a:gd name="T77" fmla="*/ 185738 h 122"/>
              <a:gd name="T78" fmla="*/ 23812 w 74"/>
              <a:gd name="T79" fmla="*/ 182563 h 122"/>
              <a:gd name="T80" fmla="*/ 17462 w 74"/>
              <a:gd name="T81" fmla="*/ 179388 h 122"/>
              <a:gd name="T82" fmla="*/ 11112 w 74"/>
              <a:gd name="T83" fmla="*/ 177800 h 122"/>
              <a:gd name="T84" fmla="*/ 0 w 74"/>
              <a:gd name="T85" fmla="*/ 169863 h 12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4"/>
              <a:gd name="T130" fmla="*/ 0 h 122"/>
              <a:gd name="T131" fmla="*/ 74 w 74"/>
              <a:gd name="T132" fmla="*/ 122 h 12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4" h="122">
                <a:moveTo>
                  <a:pt x="73" y="17"/>
                </a:moveTo>
                <a:lnTo>
                  <a:pt x="73" y="11"/>
                </a:lnTo>
                <a:lnTo>
                  <a:pt x="71" y="9"/>
                </a:lnTo>
                <a:lnTo>
                  <a:pt x="68" y="6"/>
                </a:lnTo>
                <a:lnTo>
                  <a:pt x="67" y="6"/>
                </a:lnTo>
                <a:lnTo>
                  <a:pt x="66" y="6"/>
                </a:lnTo>
                <a:lnTo>
                  <a:pt x="64" y="6"/>
                </a:lnTo>
                <a:lnTo>
                  <a:pt x="62" y="5"/>
                </a:lnTo>
                <a:lnTo>
                  <a:pt x="59" y="4"/>
                </a:lnTo>
                <a:lnTo>
                  <a:pt x="56" y="2"/>
                </a:lnTo>
                <a:lnTo>
                  <a:pt x="54" y="2"/>
                </a:lnTo>
                <a:lnTo>
                  <a:pt x="51" y="1"/>
                </a:lnTo>
                <a:lnTo>
                  <a:pt x="49" y="1"/>
                </a:lnTo>
                <a:lnTo>
                  <a:pt x="46" y="0"/>
                </a:lnTo>
                <a:lnTo>
                  <a:pt x="43" y="0"/>
                </a:lnTo>
                <a:lnTo>
                  <a:pt x="40" y="0"/>
                </a:lnTo>
                <a:lnTo>
                  <a:pt x="37" y="1"/>
                </a:lnTo>
                <a:lnTo>
                  <a:pt x="35" y="2"/>
                </a:lnTo>
                <a:lnTo>
                  <a:pt x="32" y="3"/>
                </a:lnTo>
                <a:lnTo>
                  <a:pt x="30" y="4"/>
                </a:lnTo>
                <a:lnTo>
                  <a:pt x="26" y="4"/>
                </a:lnTo>
                <a:lnTo>
                  <a:pt x="23" y="5"/>
                </a:lnTo>
                <a:lnTo>
                  <a:pt x="21" y="5"/>
                </a:lnTo>
                <a:lnTo>
                  <a:pt x="19" y="7"/>
                </a:lnTo>
                <a:lnTo>
                  <a:pt x="18" y="8"/>
                </a:lnTo>
                <a:lnTo>
                  <a:pt x="17" y="9"/>
                </a:lnTo>
                <a:lnTo>
                  <a:pt x="16" y="10"/>
                </a:lnTo>
                <a:lnTo>
                  <a:pt x="14" y="10"/>
                </a:lnTo>
                <a:lnTo>
                  <a:pt x="13" y="11"/>
                </a:lnTo>
                <a:lnTo>
                  <a:pt x="12" y="12"/>
                </a:lnTo>
                <a:lnTo>
                  <a:pt x="12" y="15"/>
                </a:lnTo>
                <a:lnTo>
                  <a:pt x="11" y="19"/>
                </a:lnTo>
                <a:lnTo>
                  <a:pt x="11" y="21"/>
                </a:lnTo>
                <a:lnTo>
                  <a:pt x="11" y="27"/>
                </a:lnTo>
                <a:lnTo>
                  <a:pt x="12" y="30"/>
                </a:lnTo>
                <a:lnTo>
                  <a:pt x="13" y="32"/>
                </a:lnTo>
                <a:lnTo>
                  <a:pt x="14" y="35"/>
                </a:lnTo>
                <a:lnTo>
                  <a:pt x="16" y="37"/>
                </a:lnTo>
                <a:lnTo>
                  <a:pt x="19" y="40"/>
                </a:lnTo>
                <a:lnTo>
                  <a:pt x="24" y="47"/>
                </a:lnTo>
                <a:lnTo>
                  <a:pt x="29" y="51"/>
                </a:lnTo>
                <a:lnTo>
                  <a:pt x="38" y="61"/>
                </a:lnTo>
                <a:lnTo>
                  <a:pt x="41" y="64"/>
                </a:lnTo>
                <a:lnTo>
                  <a:pt x="43" y="68"/>
                </a:lnTo>
                <a:lnTo>
                  <a:pt x="46" y="71"/>
                </a:lnTo>
                <a:lnTo>
                  <a:pt x="48" y="74"/>
                </a:lnTo>
                <a:lnTo>
                  <a:pt x="50" y="77"/>
                </a:lnTo>
                <a:lnTo>
                  <a:pt x="52" y="79"/>
                </a:lnTo>
                <a:lnTo>
                  <a:pt x="54" y="82"/>
                </a:lnTo>
                <a:lnTo>
                  <a:pt x="56" y="85"/>
                </a:lnTo>
                <a:lnTo>
                  <a:pt x="58" y="89"/>
                </a:lnTo>
                <a:lnTo>
                  <a:pt x="60" y="92"/>
                </a:lnTo>
                <a:lnTo>
                  <a:pt x="61" y="94"/>
                </a:lnTo>
                <a:lnTo>
                  <a:pt x="63" y="96"/>
                </a:lnTo>
                <a:lnTo>
                  <a:pt x="65" y="99"/>
                </a:lnTo>
                <a:lnTo>
                  <a:pt x="65" y="101"/>
                </a:lnTo>
                <a:lnTo>
                  <a:pt x="66" y="103"/>
                </a:lnTo>
                <a:lnTo>
                  <a:pt x="66" y="105"/>
                </a:lnTo>
                <a:lnTo>
                  <a:pt x="67" y="107"/>
                </a:lnTo>
                <a:lnTo>
                  <a:pt x="67" y="111"/>
                </a:lnTo>
                <a:lnTo>
                  <a:pt x="65" y="113"/>
                </a:lnTo>
                <a:lnTo>
                  <a:pt x="62" y="117"/>
                </a:lnTo>
                <a:lnTo>
                  <a:pt x="61" y="117"/>
                </a:lnTo>
                <a:lnTo>
                  <a:pt x="60" y="117"/>
                </a:lnTo>
                <a:lnTo>
                  <a:pt x="59" y="118"/>
                </a:lnTo>
                <a:lnTo>
                  <a:pt x="57" y="118"/>
                </a:lnTo>
                <a:lnTo>
                  <a:pt x="54" y="119"/>
                </a:lnTo>
                <a:lnTo>
                  <a:pt x="51" y="121"/>
                </a:lnTo>
                <a:lnTo>
                  <a:pt x="48" y="121"/>
                </a:lnTo>
                <a:lnTo>
                  <a:pt x="46" y="121"/>
                </a:lnTo>
                <a:lnTo>
                  <a:pt x="43" y="120"/>
                </a:lnTo>
                <a:lnTo>
                  <a:pt x="41" y="119"/>
                </a:lnTo>
                <a:lnTo>
                  <a:pt x="38" y="119"/>
                </a:lnTo>
                <a:lnTo>
                  <a:pt x="34" y="118"/>
                </a:lnTo>
                <a:lnTo>
                  <a:pt x="32" y="118"/>
                </a:lnTo>
                <a:lnTo>
                  <a:pt x="27" y="118"/>
                </a:lnTo>
                <a:lnTo>
                  <a:pt x="21" y="118"/>
                </a:lnTo>
                <a:lnTo>
                  <a:pt x="19" y="117"/>
                </a:lnTo>
                <a:lnTo>
                  <a:pt x="17" y="116"/>
                </a:lnTo>
                <a:lnTo>
                  <a:pt x="15" y="115"/>
                </a:lnTo>
                <a:lnTo>
                  <a:pt x="13" y="114"/>
                </a:lnTo>
                <a:lnTo>
                  <a:pt x="11" y="113"/>
                </a:lnTo>
                <a:lnTo>
                  <a:pt x="9" y="113"/>
                </a:lnTo>
                <a:lnTo>
                  <a:pt x="7" y="112"/>
                </a:lnTo>
                <a:lnTo>
                  <a:pt x="5" y="111"/>
                </a:lnTo>
                <a:lnTo>
                  <a:pt x="0" y="107"/>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88" name="SMARTPenAnnotation442"/>
          <p:cNvSpPr>
            <a:spLocks/>
          </p:cNvSpPr>
          <p:nvPr/>
        </p:nvSpPr>
        <p:spPr bwMode="auto">
          <a:xfrm>
            <a:off x="7010400" y="2874963"/>
            <a:ext cx="125413" cy="163512"/>
          </a:xfrm>
          <a:custGeom>
            <a:avLst/>
            <a:gdLst>
              <a:gd name="T0" fmla="*/ 119063 w 79"/>
              <a:gd name="T1" fmla="*/ 39687 h 103"/>
              <a:gd name="T2" fmla="*/ 117475 w 79"/>
              <a:gd name="T3" fmla="*/ 34925 h 103"/>
              <a:gd name="T4" fmla="*/ 115888 w 79"/>
              <a:gd name="T5" fmla="*/ 25400 h 103"/>
              <a:gd name="T6" fmla="*/ 114300 w 79"/>
              <a:gd name="T7" fmla="*/ 20637 h 103"/>
              <a:gd name="T8" fmla="*/ 111125 w 79"/>
              <a:gd name="T9" fmla="*/ 14287 h 103"/>
              <a:gd name="T10" fmla="*/ 106363 w 79"/>
              <a:gd name="T11" fmla="*/ 11112 h 103"/>
              <a:gd name="T12" fmla="*/ 100013 w 79"/>
              <a:gd name="T13" fmla="*/ 9525 h 103"/>
              <a:gd name="T14" fmla="*/ 95250 w 79"/>
              <a:gd name="T15" fmla="*/ 4762 h 103"/>
              <a:gd name="T16" fmla="*/ 88900 w 79"/>
              <a:gd name="T17" fmla="*/ 3175 h 103"/>
              <a:gd name="T18" fmla="*/ 82550 w 79"/>
              <a:gd name="T19" fmla="*/ 1587 h 103"/>
              <a:gd name="T20" fmla="*/ 76200 w 79"/>
              <a:gd name="T21" fmla="*/ 1587 h 103"/>
              <a:gd name="T22" fmla="*/ 68263 w 79"/>
              <a:gd name="T23" fmla="*/ 0 h 103"/>
              <a:gd name="T24" fmla="*/ 58738 w 79"/>
              <a:gd name="T25" fmla="*/ 3175 h 103"/>
              <a:gd name="T26" fmla="*/ 49213 w 79"/>
              <a:gd name="T27" fmla="*/ 7937 h 103"/>
              <a:gd name="T28" fmla="*/ 42863 w 79"/>
              <a:gd name="T29" fmla="*/ 12700 h 103"/>
              <a:gd name="T30" fmla="*/ 34925 w 79"/>
              <a:gd name="T31" fmla="*/ 19050 h 103"/>
              <a:gd name="T32" fmla="*/ 30163 w 79"/>
              <a:gd name="T33" fmla="*/ 25400 h 103"/>
              <a:gd name="T34" fmla="*/ 23813 w 79"/>
              <a:gd name="T35" fmla="*/ 34925 h 103"/>
              <a:gd name="T36" fmla="*/ 17463 w 79"/>
              <a:gd name="T37" fmla="*/ 42862 h 103"/>
              <a:gd name="T38" fmla="*/ 12700 w 79"/>
              <a:gd name="T39" fmla="*/ 50800 h 103"/>
              <a:gd name="T40" fmla="*/ 9525 w 79"/>
              <a:gd name="T41" fmla="*/ 61912 h 103"/>
              <a:gd name="T42" fmla="*/ 6350 w 79"/>
              <a:gd name="T43" fmla="*/ 73025 h 103"/>
              <a:gd name="T44" fmla="*/ 3175 w 79"/>
              <a:gd name="T45" fmla="*/ 82550 h 103"/>
              <a:gd name="T46" fmla="*/ 1588 w 79"/>
              <a:gd name="T47" fmla="*/ 90487 h 103"/>
              <a:gd name="T48" fmla="*/ 0 w 79"/>
              <a:gd name="T49" fmla="*/ 100012 h 103"/>
              <a:gd name="T50" fmla="*/ 0 w 79"/>
              <a:gd name="T51" fmla="*/ 111125 h 103"/>
              <a:gd name="T52" fmla="*/ 6350 w 79"/>
              <a:gd name="T53" fmla="*/ 123825 h 103"/>
              <a:gd name="T54" fmla="*/ 12700 w 79"/>
              <a:gd name="T55" fmla="*/ 130175 h 103"/>
              <a:gd name="T56" fmla="*/ 17463 w 79"/>
              <a:gd name="T57" fmla="*/ 131762 h 103"/>
              <a:gd name="T58" fmla="*/ 23813 w 79"/>
              <a:gd name="T59" fmla="*/ 131762 h 103"/>
              <a:gd name="T60" fmla="*/ 28575 w 79"/>
              <a:gd name="T61" fmla="*/ 128587 h 103"/>
              <a:gd name="T62" fmla="*/ 34925 w 79"/>
              <a:gd name="T63" fmla="*/ 127000 h 103"/>
              <a:gd name="T64" fmla="*/ 41275 w 79"/>
              <a:gd name="T65" fmla="*/ 125412 h 103"/>
              <a:gd name="T66" fmla="*/ 47625 w 79"/>
              <a:gd name="T67" fmla="*/ 120650 h 103"/>
              <a:gd name="T68" fmla="*/ 52388 w 79"/>
              <a:gd name="T69" fmla="*/ 115887 h 103"/>
              <a:gd name="T70" fmla="*/ 65088 w 79"/>
              <a:gd name="T71" fmla="*/ 104775 h 103"/>
              <a:gd name="T72" fmla="*/ 68263 w 79"/>
              <a:gd name="T73" fmla="*/ 95250 h 103"/>
              <a:gd name="T74" fmla="*/ 71438 w 79"/>
              <a:gd name="T75" fmla="*/ 85725 h 103"/>
              <a:gd name="T76" fmla="*/ 74613 w 79"/>
              <a:gd name="T77" fmla="*/ 79375 h 103"/>
              <a:gd name="T78" fmla="*/ 77788 w 79"/>
              <a:gd name="T79" fmla="*/ 69850 h 103"/>
              <a:gd name="T80" fmla="*/ 79375 w 79"/>
              <a:gd name="T81" fmla="*/ 60325 h 103"/>
              <a:gd name="T82" fmla="*/ 84138 w 79"/>
              <a:gd name="T83" fmla="*/ 52387 h 103"/>
              <a:gd name="T84" fmla="*/ 87313 w 79"/>
              <a:gd name="T85" fmla="*/ 46037 h 103"/>
              <a:gd name="T86" fmla="*/ 87313 w 79"/>
              <a:gd name="T87" fmla="*/ 39687 h 103"/>
              <a:gd name="T88" fmla="*/ 88900 w 79"/>
              <a:gd name="T89" fmla="*/ 33337 h 103"/>
              <a:gd name="T90" fmla="*/ 88900 w 79"/>
              <a:gd name="T91" fmla="*/ 19050 h 103"/>
              <a:gd name="T92" fmla="*/ 90488 w 79"/>
              <a:gd name="T93" fmla="*/ 33337 h 103"/>
              <a:gd name="T94" fmla="*/ 93663 w 79"/>
              <a:gd name="T95" fmla="*/ 39687 h 103"/>
              <a:gd name="T96" fmla="*/ 95250 w 79"/>
              <a:gd name="T97" fmla="*/ 47625 h 103"/>
              <a:gd name="T98" fmla="*/ 96838 w 79"/>
              <a:gd name="T99" fmla="*/ 58737 h 103"/>
              <a:gd name="T100" fmla="*/ 96838 w 79"/>
              <a:gd name="T101" fmla="*/ 74612 h 103"/>
              <a:gd name="T102" fmla="*/ 98425 w 79"/>
              <a:gd name="T103" fmla="*/ 119062 h 103"/>
              <a:gd name="T104" fmla="*/ 101600 w 79"/>
              <a:gd name="T105" fmla="*/ 127000 h 103"/>
              <a:gd name="T106" fmla="*/ 104775 w 79"/>
              <a:gd name="T107" fmla="*/ 133350 h 103"/>
              <a:gd name="T108" fmla="*/ 106363 w 79"/>
              <a:gd name="T109" fmla="*/ 139700 h 103"/>
              <a:gd name="T110" fmla="*/ 106363 w 79"/>
              <a:gd name="T111" fmla="*/ 146050 h 103"/>
              <a:gd name="T112" fmla="*/ 109538 w 79"/>
              <a:gd name="T113" fmla="*/ 149225 h 103"/>
              <a:gd name="T114" fmla="*/ 114300 w 79"/>
              <a:gd name="T115" fmla="*/ 152400 h 103"/>
              <a:gd name="T116" fmla="*/ 115888 w 79"/>
              <a:gd name="T117" fmla="*/ 161925 h 10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9"/>
              <a:gd name="T178" fmla="*/ 0 h 103"/>
              <a:gd name="T179" fmla="*/ 79 w 79"/>
              <a:gd name="T180" fmla="*/ 103 h 10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9" h="103">
                <a:moveTo>
                  <a:pt x="78" y="28"/>
                </a:moveTo>
                <a:lnTo>
                  <a:pt x="75" y="25"/>
                </a:lnTo>
                <a:lnTo>
                  <a:pt x="75" y="24"/>
                </a:lnTo>
                <a:lnTo>
                  <a:pt x="74" y="22"/>
                </a:lnTo>
                <a:lnTo>
                  <a:pt x="73" y="18"/>
                </a:lnTo>
                <a:lnTo>
                  <a:pt x="73" y="16"/>
                </a:lnTo>
                <a:lnTo>
                  <a:pt x="73" y="14"/>
                </a:lnTo>
                <a:lnTo>
                  <a:pt x="72" y="13"/>
                </a:lnTo>
                <a:lnTo>
                  <a:pt x="71" y="11"/>
                </a:lnTo>
                <a:lnTo>
                  <a:pt x="70" y="9"/>
                </a:lnTo>
                <a:lnTo>
                  <a:pt x="68" y="8"/>
                </a:lnTo>
                <a:lnTo>
                  <a:pt x="67" y="7"/>
                </a:lnTo>
                <a:lnTo>
                  <a:pt x="65" y="7"/>
                </a:lnTo>
                <a:lnTo>
                  <a:pt x="63" y="6"/>
                </a:lnTo>
                <a:lnTo>
                  <a:pt x="61" y="5"/>
                </a:lnTo>
                <a:lnTo>
                  <a:pt x="60" y="3"/>
                </a:lnTo>
                <a:lnTo>
                  <a:pt x="58" y="2"/>
                </a:lnTo>
                <a:lnTo>
                  <a:pt x="56" y="2"/>
                </a:lnTo>
                <a:lnTo>
                  <a:pt x="54" y="1"/>
                </a:lnTo>
                <a:lnTo>
                  <a:pt x="52" y="1"/>
                </a:lnTo>
                <a:lnTo>
                  <a:pt x="50" y="1"/>
                </a:lnTo>
                <a:lnTo>
                  <a:pt x="48" y="1"/>
                </a:lnTo>
                <a:lnTo>
                  <a:pt x="46" y="0"/>
                </a:lnTo>
                <a:lnTo>
                  <a:pt x="43" y="0"/>
                </a:lnTo>
                <a:lnTo>
                  <a:pt x="40" y="1"/>
                </a:lnTo>
                <a:lnTo>
                  <a:pt x="37" y="2"/>
                </a:lnTo>
                <a:lnTo>
                  <a:pt x="34" y="3"/>
                </a:lnTo>
                <a:lnTo>
                  <a:pt x="31" y="5"/>
                </a:lnTo>
                <a:lnTo>
                  <a:pt x="29" y="6"/>
                </a:lnTo>
                <a:lnTo>
                  <a:pt x="27" y="8"/>
                </a:lnTo>
                <a:lnTo>
                  <a:pt x="25" y="10"/>
                </a:lnTo>
                <a:lnTo>
                  <a:pt x="22" y="12"/>
                </a:lnTo>
                <a:lnTo>
                  <a:pt x="20" y="13"/>
                </a:lnTo>
                <a:lnTo>
                  <a:pt x="19" y="16"/>
                </a:lnTo>
                <a:lnTo>
                  <a:pt x="17" y="19"/>
                </a:lnTo>
                <a:lnTo>
                  <a:pt x="15" y="22"/>
                </a:lnTo>
                <a:lnTo>
                  <a:pt x="13" y="25"/>
                </a:lnTo>
                <a:lnTo>
                  <a:pt x="11" y="27"/>
                </a:lnTo>
                <a:lnTo>
                  <a:pt x="9" y="29"/>
                </a:lnTo>
                <a:lnTo>
                  <a:pt x="8" y="32"/>
                </a:lnTo>
                <a:lnTo>
                  <a:pt x="7" y="35"/>
                </a:lnTo>
                <a:lnTo>
                  <a:pt x="6" y="39"/>
                </a:lnTo>
                <a:lnTo>
                  <a:pt x="5" y="42"/>
                </a:lnTo>
                <a:lnTo>
                  <a:pt x="4" y="46"/>
                </a:lnTo>
                <a:lnTo>
                  <a:pt x="3" y="49"/>
                </a:lnTo>
                <a:lnTo>
                  <a:pt x="2" y="52"/>
                </a:lnTo>
                <a:lnTo>
                  <a:pt x="1" y="55"/>
                </a:lnTo>
                <a:lnTo>
                  <a:pt x="1" y="57"/>
                </a:lnTo>
                <a:lnTo>
                  <a:pt x="0" y="60"/>
                </a:lnTo>
                <a:lnTo>
                  <a:pt x="0" y="63"/>
                </a:lnTo>
                <a:lnTo>
                  <a:pt x="0" y="67"/>
                </a:lnTo>
                <a:lnTo>
                  <a:pt x="0" y="70"/>
                </a:lnTo>
                <a:lnTo>
                  <a:pt x="1" y="72"/>
                </a:lnTo>
                <a:lnTo>
                  <a:pt x="4" y="78"/>
                </a:lnTo>
                <a:lnTo>
                  <a:pt x="7" y="80"/>
                </a:lnTo>
                <a:lnTo>
                  <a:pt x="8" y="82"/>
                </a:lnTo>
                <a:lnTo>
                  <a:pt x="10" y="83"/>
                </a:lnTo>
                <a:lnTo>
                  <a:pt x="11" y="83"/>
                </a:lnTo>
                <a:lnTo>
                  <a:pt x="13" y="84"/>
                </a:lnTo>
                <a:lnTo>
                  <a:pt x="15" y="83"/>
                </a:lnTo>
                <a:lnTo>
                  <a:pt x="17" y="83"/>
                </a:lnTo>
                <a:lnTo>
                  <a:pt x="18" y="81"/>
                </a:lnTo>
                <a:lnTo>
                  <a:pt x="20" y="81"/>
                </a:lnTo>
                <a:lnTo>
                  <a:pt x="22" y="80"/>
                </a:lnTo>
                <a:lnTo>
                  <a:pt x="24" y="80"/>
                </a:lnTo>
                <a:lnTo>
                  <a:pt x="26" y="79"/>
                </a:lnTo>
                <a:lnTo>
                  <a:pt x="28" y="78"/>
                </a:lnTo>
                <a:lnTo>
                  <a:pt x="30" y="76"/>
                </a:lnTo>
                <a:lnTo>
                  <a:pt x="32" y="75"/>
                </a:lnTo>
                <a:lnTo>
                  <a:pt x="33" y="73"/>
                </a:lnTo>
                <a:lnTo>
                  <a:pt x="37" y="69"/>
                </a:lnTo>
                <a:lnTo>
                  <a:pt x="41" y="66"/>
                </a:lnTo>
                <a:lnTo>
                  <a:pt x="42" y="63"/>
                </a:lnTo>
                <a:lnTo>
                  <a:pt x="43" y="60"/>
                </a:lnTo>
                <a:lnTo>
                  <a:pt x="44" y="57"/>
                </a:lnTo>
                <a:lnTo>
                  <a:pt x="45" y="54"/>
                </a:lnTo>
                <a:lnTo>
                  <a:pt x="46" y="52"/>
                </a:lnTo>
                <a:lnTo>
                  <a:pt x="47" y="50"/>
                </a:lnTo>
                <a:lnTo>
                  <a:pt x="48" y="47"/>
                </a:lnTo>
                <a:lnTo>
                  <a:pt x="49" y="44"/>
                </a:lnTo>
                <a:lnTo>
                  <a:pt x="49" y="41"/>
                </a:lnTo>
                <a:lnTo>
                  <a:pt x="50" y="38"/>
                </a:lnTo>
                <a:lnTo>
                  <a:pt x="52" y="35"/>
                </a:lnTo>
                <a:lnTo>
                  <a:pt x="53" y="33"/>
                </a:lnTo>
                <a:lnTo>
                  <a:pt x="54" y="31"/>
                </a:lnTo>
                <a:lnTo>
                  <a:pt x="55" y="29"/>
                </a:lnTo>
                <a:lnTo>
                  <a:pt x="55" y="27"/>
                </a:lnTo>
                <a:lnTo>
                  <a:pt x="55" y="25"/>
                </a:lnTo>
                <a:lnTo>
                  <a:pt x="55" y="23"/>
                </a:lnTo>
                <a:lnTo>
                  <a:pt x="56" y="21"/>
                </a:lnTo>
                <a:lnTo>
                  <a:pt x="56" y="19"/>
                </a:lnTo>
                <a:lnTo>
                  <a:pt x="56" y="12"/>
                </a:lnTo>
                <a:lnTo>
                  <a:pt x="56" y="19"/>
                </a:lnTo>
                <a:lnTo>
                  <a:pt x="57" y="21"/>
                </a:lnTo>
                <a:lnTo>
                  <a:pt x="58" y="23"/>
                </a:lnTo>
                <a:lnTo>
                  <a:pt x="59" y="25"/>
                </a:lnTo>
                <a:lnTo>
                  <a:pt x="60" y="27"/>
                </a:lnTo>
                <a:lnTo>
                  <a:pt x="60" y="30"/>
                </a:lnTo>
                <a:lnTo>
                  <a:pt x="61" y="33"/>
                </a:lnTo>
                <a:lnTo>
                  <a:pt x="61" y="37"/>
                </a:lnTo>
                <a:lnTo>
                  <a:pt x="61" y="40"/>
                </a:lnTo>
                <a:lnTo>
                  <a:pt x="61" y="47"/>
                </a:lnTo>
                <a:lnTo>
                  <a:pt x="61" y="72"/>
                </a:lnTo>
                <a:lnTo>
                  <a:pt x="62" y="75"/>
                </a:lnTo>
                <a:lnTo>
                  <a:pt x="63" y="78"/>
                </a:lnTo>
                <a:lnTo>
                  <a:pt x="64" y="80"/>
                </a:lnTo>
                <a:lnTo>
                  <a:pt x="65" y="82"/>
                </a:lnTo>
                <a:lnTo>
                  <a:pt x="66" y="84"/>
                </a:lnTo>
                <a:lnTo>
                  <a:pt x="66" y="86"/>
                </a:lnTo>
                <a:lnTo>
                  <a:pt x="67" y="88"/>
                </a:lnTo>
                <a:lnTo>
                  <a:pt x="67" y="90"/>
                </a:lnTo>
                <a:lnTo>
                  <a:pt x="67" y="92"/>
                </a:lnTo>
                <a:lnTo>
                  <a:pt x="68" y="93"/>
                </a:lnTo>
                <a:lnTo>
                  <a:pt x="69" y="94"/>
                </a:lnTo>
                <a:lnTo>
                  <a:pt x="72" y="96"/>
                </a:lnTo>
                <a:lnTo>
                  <a:pt x="72" y="97"/>
                </a:lnTo>
                <a:lnTo>
                  <a:pt x="73" y="10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89" name="SMARTPenAnnotation443"/>
          <p:cNvSpPr>
            <a:spLocks/>
          </p:cNvSpPr>
          <p:nvPr/>
        </p:nvSpPr>
        <p:spPr bwMode="auto">
          <a:xfrm>
            <a:off x="7188200" y="2884488"/>
            <a:ext cx="225425" cy="153987"/>
          </a:xfrm>
          <a:custGeom>
            <a:avLst/>
            <a:gdLst>
              <a:gd name="T0" fmla="*/ 1588 w 142"/>
              <a:gd name="T1" fmla="*/ 101600 h 97"/>
              <a:gd name="T2" fmla="*/ 6350 w 142"/>
              <a:gd name="T3" fmla="*/ 117475 h 97"/>
              <a:gd name="T4" fmla="*/ 7937 w 142"/>
              <a:gd name="T5" fmla="*/ 130175 h 97"/>
              <a:gd name="T6" fmla="*/ 9525 w 142"/>
              <a:gd name="T7" fmla="*/ 142875 h 97"/>
              <a:gd name="T8" fmla="*/ 9525 w 142"/>
              <a:gd name="T9" fmla="*/ 134937 h 97"/>
              <a:gd name="T10" fmla="*/ 15875 w 142"/>
              <a:gd name="T11" fmla="*/ 120650 h 97"/>
              <a:gd name="T12" fmla="*/ 17462 w 142"/>
              <a:gd name="T13" fmla="*/ 103187 h 97"/>
              <a:gd name="T14" fmla="*/ 17462 w 142"/>
              <a:gd name="T15" fmla="*/ 60325 h 97"/>
              <a:gd name="T16" fmla="*/ 22225 w 142"/>
              <a:gd name="T17" fmla="*/ 46037 h 97"/>
              <a:gd name="T18" fmla="*/ 25400 w 142"/>
              <a:gd name="T19" fmla="*/ 33337 h 97"/>
              <a:gd name="T20" fmla="*/ 31750 w 142"/>
              <a:gd name="T21" fmla="*/ 23812 h 97"/>
              <a:gd name="T22" fmla="*/ 39687 w 142"/>
              <a:gd name="T23" fmla="*/ 14287 h 97"/>
              <a:gd name="T24" fmla="*/ 53975 w 142"/>
              <a:gd name="T25" fmla="*/ 9525 h 97"/>
              <a:gd name="T26" fmla="*/ 68262 w 142"/>
              <a:gd name="T27" fmla="*/ 9525 h 97"/>
              <a:gd name="T28" fmla="*/ 71437 w 142"/>
              <a:gd name="T29" fmla="*/ 15875 h 97"/>
              <a:gd name="T30" fmla="*/ 77787 w 142"/>
              <a:gd name="T31" fmla="*/ 25400 h 97"/>
              <a:gd name="T32" fmla="*/ 87312 w 142"/>
              <a:gd name="T33" fmla="*/ 38100 h 97"/>
              <a:gd name="T34" fmla="*/ 95250 w 142"/>
              <a:gd name="T35" fmla="*/ 50800 h 97"/>
              <a:gd name="T36" fmla="*/ 103188 w 142"/>
              <a:gd name="T37" fmla="*/ 66675 h 97"/>
              <a:gd name="T38" fmla="*/ 106363 w 142"/>
              <a:gd name="T39" fmla="*/ 82550 h 97"/>
              <a:gd name="T40" fmla="*/ 106363 w 142"/>
              <a:gd name="T41" fmla="*/ 95250 h 97"/>
              <a:gd name="T42" fmla="*/ 109538 w 142"/>
              <a:gd name="T43" fmla="*/ 114300 h 97"/>
              <a:gd name="T44" fmla="*/ 111125 w 142"/>
              <a:gd name="T45" fmla="*/ 123825 h 97"/>
              <a:gd name="T46" fmla="*/ 107950 w 142"/>
              <a:gd name="T47" fmla="*/ 142875 h 97"/>
              <a:gd name="T48" fmla="*/ 109538 w 142"/>
              <a:gd name="T49" fmla="*/ 104775 h 97"/>
              <a:gd name="T50" fmla="*/ 114300 w 142"/>
              <a:gd name="T51" fmla="*/ 88900 h 97"/>
              <a:gd name="T52" fmla="*/ 119062 w 142"/>
              <a:gd name="T53" fmla="*/ 71437 h 97"/>
              <a:gd name="T54" fmla="*/ 123825 w 142"/>
              <a:gd name="T55" fmla="*/ 53975 h 97"/>
              <a:gd name="T56" fmla="*/ 127000 w 142"/>
              <a:gd name="T57" fmla="*/ 38100 h 97"/>
              <a:gd name="T58" fmla="*/ 134937 w 142"/>
              <a:gd name="T59" fmla="*/ 26987 h 97"/>
              <a:gd name="T60" fmla="*/ 150812 w 142"/>
              <a:gd name="T61" fmla="*/ 11112 h 97"/>
              <a:gd name="T62" fmla="*/ 166687 w 142"/>
              <a:gd name="T63" fmla="*/ 6350 h 97"/>
              <a:gd name="T64" fmla="*/ 171450 w 142"/>
              <a:gd name="T65" fmla="*/ 14287 h 97"/>
              <a:gd name="T66" fmla="*/ 179387 w 142"/>
              <a:gd name="T67" fmla="*/ 25400 h 97"/>
              <a:gd name="T68" fmla="*/ 185737 w 142"/>
              <a:gd name="T69" fmla="*/ 38100 h 97"/>
              <a:gd name="T70" fmla="*/ 188912 w 142"/>
              <a:gd name="T71" fmla="*/ 53975 h 97"/>
              <a:gd name="T72" fmla="*/ 195262 w 142"/>
              <a:gd name="T73" fmla="*/ 71437 h 97"/>
              <a:gd name="T74" fmla="*/ 198437 w 142"/>
              <a:gd name="T75" fmla="*/ 85725 h 97"/>
              <a:gd name="T76" fmla="*/ 203200 w 142"/>
              <a:gd name="T77" fmla="*/ 100012 h 97"/>
              <a:gd name="T78" fmla="*/ 204788 w 142"/>
              <a:gd name="T79" fmla="*/ 115887 h 97"/>
              <a:gd name="T80" fmla="*/ 207963 w 142"/>
              <a:gd name="T81" fmla="*/ 131762 h 97"/>
              <a:gd name="T82" fmla="*/ 214313 w 142"/>
              <a:gd name="T83" fmla="*/ 146050 h 97"/>
              <a:gd name="T84" fmla="*/ 223838 w 142"/>
              <a:gd name="T85" fmla="*/ 152400 h 9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2"/>
              <a:gd name="T130" fmla="*/ 0 h 97"/>
              <a:gd name="T131" fmla="*/ 142 w 142"/>
              <a:gd name="T132" fmla="*/ 97 h 9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2" h="97">
                <a:moveTo>
                  <a:pt x="0" y="0"/>
                </a:moveTo>
                <a:lnTo>
                  <a:pt x="0" y="60"/>
                </a:lnTo>
                <a:lnTo>
                  <a:pt x="1" y="64"/>
                </a:lnTo>
                <a:lnTo>
                  <a:pt x="2" y="67"/>
                </a:lnTo>
                <a:lnTo>
                  <a:pt x="3" y="71"/>
                </a:lnTo>
                <a:lnTo>
                  <a:pt x="4" y="74"/>
                </a:lnTo>
                <a:lnTo>
                  <a:pt x="5" y="77"/>
                </a:lnTo>
                <a:lnTo>
                  <a:pt x="5" y="79"/>
                </a:lnTo>
                <a:lnTo>
                  <a:pt x="5" y="82"/>
                </a:lnTo>
                <a:lnTo>
                  <a:pt x="5" y="84"/>
                </a:lnTo>
                <a:lnTo>
                  <a:pt x="6" y="90"/>
                </a:lnTo>
                <a:lnTo>
                  <a:pt x="6" y="87"/>
                </a:lnTo>
                <a:lnTo>
                  <a:pt x="6" y="85"/>
                </a:lnTo>
                <a:lnTo>
                  <a:pt x="7" y="82"/>
                </a:lnTo>
                <a:lnTo>
                  <a:pt x="9" y="79"/>
                </a:lnTo>
                <a:lnTo>
                  <a:pt x="10" y="76"/>
                </a:lnTo>
                <a:lnTo>
                  <a:pt x="10" y="72"/>
                </a:lnTo>
                <a:lnTo>
                  <a:pt x="11" y="69"/>
                </a:lnTo>
                <a:lnTo>
                  <a:pt x="11" y="65"/>
                </a:lnTo>
                <a:lnTo>
                  <a:pt x="11" y="62"/>
                </a:lnTo>
                <a:lnTo>
                  <a:pt x="11" y="54"/>
                </a:lnTo>
                <a:lnTo>
                  <a:pt x="11" y="38"/>
                </a:lnTo>
                <a:lnTo>
                  <a:pt x="12" y="36"/>
                </a:lnTo>
                <a:lnTo>
                  <a:pt x="13" y="32"/>
                </a:lnTo>
                <a:lnTo>
                  <a:pt x="14" y="29"/>
                </a:lnTo>
                <a:lnTo>
                  <a:pt x="15" y="26"/>
                </a:lnTo>
                <a:lnTo>
                  <a:pt x="16" y="24"/>
                </a:lnTo>
                <a:lnTo>
                  <a:pt x="16" y="21"/>
                </a:lnTo>
                <a:lnTo>
                  <a:pt x="17" y="19"/>
                </a:lnTo>
                <a:lnTo>
                  <a:pt x="18" y="17"/>
                </a:lnTo>
                <a:lnTo>
                  <a:pt x="20" y="15"/>
                </a:lnTo>
                <a:lnTo>
                  <a:pt x="21" y="13"/>
                </a:lnTo>
                <a:lnTo>
                  <a:pt x="23" y="11"/>
                </a:lnTo>
                <a:lnTo>
                  <a:pt x="25" y="9"/>
                </a:lnTo>
                <a:lnTo>
                  <a:pt x="27" y="8"/>
                </a:lnTo>
                <a:lnTo>
                  <a:pt x="30" y="7"/>
                </a:lnTo>
                <a:lnTo>
                  <a:pt x="34" y="6"/>
                </a:lnTo>
                <a:lnTo>
                  <a:pt x="38" y="6"/>
                </a:lnTo>
                <a:lnTo>
                  <a:pt x="41" y="6"/>
                </a:lnTo>
                <a:lnTo>
                  <a:pt x="43" y="6"/>
                </a:lnTo>
                <a:lnTo>
                  <a:pt x="43" y="7"/>
                </a:lnTo>
                <a:lnTo>
                  <a:pt x="44" y="9"/>
                </a:lnTo>
                <a:lnTo>
                  <a:pt x="45" y="10"/>
                </a:lnTo>
                <a:lnTo>
                  <a:pt x="46" y="12"/>
                </a:lnTo>
                <a:lnTo>
                  <a:pt x="48" y="13"/>
                </a:lnTo>
                <a:lnTo>
                  <a:pt x="49" y="16"/>
                </a:lnTo>
                <a:lnTo>
                  <a:pt x="51" y="19"/>
                </a:lnTo>
                <a:lnTo>
                  <a:pt x="53" y="22"/>
                </a:lnTo>
                <a:lnTo>
                  <a:pt x="55" y="24"/>
                </a:lnTo>
                <a:lnTo>
                  <a:pt x="56" y="27"/>
                </a:lnTo>
                <a:lnTo>
                  <a:pt x="58" y="29"/>
                </a:lnTo>
                <a:lnTo>
                  <a:pt x="60" y="32"/>
                </a:lnTo>
                <a:lnTo>
                  <a:pt x="62" y="35"/>
                </a:lnTo>
                <a:lnTo>
                  <a:pt x="64" y="38"/>
                </a:lnTo>
                <a:lnTo>
                  <a:pt x="65" y="42"/>
                </a:lnTo>
                <a:lnTo>
                  <a:pt x="66" y="45"/>
                </a:lnTo>
                <a:lnTo>
                  <a:pt x="67" y="49"/>
                </a:lnTo>
                <a:lnTo>
                  <a:pt x="67" y="52"/>
                </a:lnTo>
                <a:lnTo>
                  <a:pt x="67" y="55"/>
                </a:lnTo>
                <a:lnTo>
                  <a:pt x="67" y="57"/>
                </a:lnTo>
                <a:lnTo>
                  <a:pt x="67" y="60"/>
                </a:lnTo>
                <a:lnTo>
                  <a:pt x="68" y="66"/>
                </a:lnTo>
                <a:lnTo>
                  <a:pt x="68" y="69"/>
                </a:lnTo>
                <a:lnTo>
                  <a:pt x="69" y="72"/>
                </a:lnTo>
                <a:lnTo>
                  <a:pt x="71" y="74"/>
                </a:lnTo>
                <a:lnTo>
                  <a:pt x="71" y="76"/>
                </a:lnTo>
                <a:lnTo>
                  <a:pt x="70" y="78"/>
                </a:lnTo>
                <a:lnTo>
                  <a:pt x="68" y="83"/>
                </a:lnTo>
                <a:lnTo>
                  <a:pt x="68" y="85"/>
                </a:lnTo>
                <a:lnTo>
                  <a:pt x="68" y="90"/>
                </a:lnTo>
                <a:lnTo>
                  <a:pt x="68" y="72"/>
                </a:lnTo>
                <a:lnTo>
                  <a:pt x="68" y="69"/>
                </a:lnTo>
                <a:lnTo>
                  <a:pt x="69" y="66"/>
                </a:lnTo>
                <a:lnTo>
                  <a:pt x="71" y="63"/>
                </a:lnTo>
                <a:lnTo>
                  <a:pt x="71" y="59"/>
                </a:lnTo>
                <a:lnTo>
                  <a:pt x="72" y="56"/>
                </a:lnTo>
                <a:lnTo>
                  <a:pt x="72" y="52"/>
                </a:lnTo>
                <a:lnTo>
                  <a:pt x="73" y="48"/>
                </a:lnTo>
                <a:lnTo>
                  <a:pt x="75" y="45"/>
                </a:lnTo>
                <a:lnTo>
                  <a:pt x="76" y="41"/>
                </a:lnTo>
                <a:lnTo>
                  <a:pt x="77" y="37"/>
                </a:lnTo>
                <a:lnTo>
                  <a:pt x="78" y="34"/>
                </a:lnTo>
                <a:lnTo>
                  <a:pt x="78" y="30"/>
                </a:lnTo>
                <a:lnTo>
                  <a:pt x="79" y="27"/>
                </a:lnTo>
                <a:lnTo>
                  <a:pt x="80" y="24"/>
                </a:lnTo>
                <a:lnTo>
                  <a:pt x="82" y="22"/>
                </a:lnTo>
                <a:lnTo>
                  <a:pt x="83" y="19"/>
                </a:lnTo>
                <a:lnTo>
                  <a:pt x="85" y="17"/>
                </a:lnTo>
                <a:lnTo>
                  <a:pt x="87" y="15"/>
                </a:lnTo>
                <a:lnTo>
                  <a:pt x="88" y="13"/>
                </a:lnTo>
                <a:lnTo>
                  <a:pt x="95" y="7"/>
                </a:lnTo>
                <a:lnTo>
                  <a:pt x="100" y="1"/>
                </a:lnTo>
                <a:lnTo>
                  <a:pt x="101" y="1"/>
                </a:lnTo>
                <a:lnTo>
                  <a:pt x="105" y="4"/>
                </a:lnTo>
                <a:lnTo>
                  <a:pt x="106" y="5"/>
                </a:lnTo>
                <a:lnTo>
                  <a:pt x="107" y="6"/>
                </a:lnTo>
                <a:lnTo>
                  <a:pt x="108" y="9"/>
                </a:lnTo>
                <a:lnTo>
                  <a:pt x="110" y="11"/>
                </a:lnTo>
                <a:lnTo>
                  <a:pt x="111" y="14"/>
                </a:lnTo>
                <a:lnTo>
                  <a:pt x="113" y="16"/>
                </a:lnTo>
                <a:lnTo>
                  <a:pt x="115" y="18"/>
                </a:lnTo>
                <a:lnTo>
                  <a:pt x="116" y="21"/>
                </a:lnTo>
                <a:lnTo>
                  <a:pt x="117" y="24"/>
                </a:lnTo>
                <a:lnTo>
                  <a:pt x="117" y="27"/>
                </a:lnTo>
                <a:lnTo>
                  <a:pt x="118" y="31"/>
                </a:lnTo>
                <a:lnTo>
                  <a:pt x="119" y="34"/>
                </a:lnTo>
                <a:lnTo>
                  <a:pt x="121" y="38"/>
                </a:lnTo>
                <a:lnTo>
                  <a:pt x="122" y="41"/>
                </a:lnTo>
                <a:lnTo>
                  <a:pt x="123" y="45"/>
                </a:lnTo>
                <a:lnTo>
                  <a:pt x="123" y="49"/>
                </a:lnTo>
                <a:lnTo>
                  <a:pt x="124" y="52"/>
                </a:lnTo>
                <a:lnTo>
                  <a:pt x="125" y="54"/>
                </a:lnTo>
                <a:lnTo>
                  <a:pt x="127" y="57"/>
                </a:lnTo>
                <a:lnTo>
                  <a:pt x="128" y="60"/>
                </a:lnTo>
                <a:lnTo>
                  <a:pt x="128" y="63"/>
                </a:lnTo>
                <a:lnTo>
                  <a:pt x="129" y="66"/>
                </a:lnTo>
                <a:lnTo>
                  <a:pt x="129" y="70"/>
                </a:lnTo>
                <a:lnTo>
                  <a:pt x="129" y="73"/>
                </a:lnTo>
                <a:lnTo>
                  <a:pt x="129" y="77"/>
                </a:lnTo>
                <a:lnTo>
                  <a:pt x="130" y="80"/>
                </a:lnTo>
                <a:lnTo>
                  <a:pt x="131" y="83"/>
                </a:lnTo>
                <a:lnTo>
                  <a:pt x="134" y="88"/>
                </a:lnTo>
                <a:lnTo>
                  <a:pt x="135" y="91"/>
                </a:lnTo>
                <a:lnTo>
                  <a:pt x="135" y="92"/>
                </a:lnTo>
                <a:lnTo>
                  <a:pt x="136" y="93"/>
                </a:lnTo>
                <a:lnTo>
                  <a:pt x="137" y="94"/>
                </a:lnTo>
                <a:lnTo>
                  <a:pt x="141" y="9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90" name="SMARTPenAnnotation444"/>
          <p:cNvSpPr>
            <a:spLocks/>
          </p:cNvSpPr>
          <p:nvPr/>
        </p:nvSpPr>
        <p:spPr bwMode="auto">
          <a:xfrm>
            <a:off x="7439025" y="2876550"/>
            <a:ext cx="125413" cy="268288"/>
          </a:xfrm>
          <a:custGeom>
            <a:avLst/>
            <a:gdLst>
              <a:gd name="T0" fmla="*/ 0 w 79"/>
              <a:gd name="T1" fmla="*/ 93663 h 169"/>
              <a:gd name="T2" fmla="*/ 1588 w 79"/>
              <a:gd name="T3" fmla="*/ 107950 h 169"/>
              <a:gd name="T4" fmla="*/ 4763 w 79"/>
              <a:gd name="T5" fmla="*/ 123825 h 169"/>
              <a:gd name="T6" fmla="*/ 6350 w 79"/>
              <a:gd name="T7" fmla="*/ 138113 h 169"/>
              <a:gd name="T8" fmla="*/ 11113 w 79"/>
              <a:gd name="T9" fmla="*/ 152400 h 169"/>
              <a:gd name="T10" fmla="*/ 14288 w 79"/>
              <a:gd name="T11" fmla="*/ 168275 h 169"/>
              <a:gd name="T12" fmla="*/ 15875 w 79"/>
              <a:gd name="T13" fmla="*/ 182563 h 169"/>
              <a:gd name="T14" fmla="*/ 15875 w 79"/>
              <a:gd name="T15" fmla="*/ 195263 h 169"/>
              <a:gd name="T16" fmla="*/ 17463 w 79"/>
              <a:gd name="T17" fmla="*/ 254000 h 169"/>
              <a:gd name="T18" fmla="*/ 17463 w 79"/>
              <a:gd name="T19" fmla="*/ 150813 h 169"/>
              <a:gd name="T20" fmla="*/ 20638 w 79"/>
              <a:gd name="T21" fmla="*/ 133350 h 169"/>
              <a:gd name="T22" fmla="*/ 23813 w 79"/>
              <a:gd name="T23" fmla="*/ 115888 h 169"/>
              <a:gd name="T24" fmla="*/ 25400 w 79"/>
              <a:gd name="T25" fmla="*/ 101600 h 169"/>
              <a:gd name="T26" fmla="*/ 28575 w 79"/>
              <a:gd name="T27" fmla="*/ 85725 h 169"/>
              <a:gd name="T28" fmla="*/ 31750 w 79"/>
              <a:gd name="T29" fmla="*/ 69850 h 169"/>
              <a:gd name="T30" fmla="*/ 33338 w 79"/>
              <a:gd name="T31" fmla="*/ 57150 h 169"/>
              <a:gd name="T32" fmla="*/ 36513 w 79"/>
              <a:gd name="T33" fmla="*/ 44450 h 169"/>
              <a:gd name="T34" fmla="*/ 41275 w 79"/>
              <a:gd name="T35" fmla="*/ 33338 h 169"/>
              <a:gd name="T36" fmla="*/ 47625 w 79"/>
              <a:gd name="T37" fmla="*/ 23813 h 169"/>
              <a:gd name="T38" fmla="*/ 50800 w 79"/>
              <a:gd name="T39" fmla="*/ 14288 h 169"/>
              <a:gd name="T40" fmla="*/ 57150 w 79"/>
              <a:gd name="T41" fmla="*/ 4763 h 169"/>
              <a:gd name="T42" fmla="*/ 61913 w 79"/>
              <a:gd name="T43" fmla="*/ 1588 h 169"/>
              <a:gd name="T44" fmla="*/ 71438 w 79"/>
              <a:gd name="T45" fmla="*/ 0 h 169"/>
              <a:gd name="T46" fmla="*/ 74613 w 79"/>
              <a:gd name="T47" fmla="*/ 3175 h 169"/>
              <a:gd name="T48" fmla="*/ 82550 w 79"/>
              <a:gd name="T49" fmla="*/ 11113 h 169"/>
              <a:gd name="T50" fmla="*/ 112713 w 79"/>
              <a:gd name="T51" fmla="*/ 41275 h 169"/>
              <a:gd name="T52" fmla="*/ 119063 w 79"/>
              <a:gd name="T53" fmla="*/ 50800 h 169"/>
              <a:gd name="T54" fmla="*/ 122238 w 79"/>
              <a:gd name="T55" fmla="*/ 61913 h 169"/>
              <a:gd name="T56" fmla="*/ 123825 w 79"/>
              <a:gd name="T57" fmla="*/ 73025 h 169"/>
              <a:gd name="T58" fmla="*/ 123825 w 79"/>
              <a:gd name="T59" fmla="*/ 84138 h 169"/>
              <a:gd name="T60" fmla="*/ 117475 w 79"/>
              <a:gd name="T61" fmla="*/ 95250 h 169"/>
              <a:gd name="T62" fmla="*/ 109538 w 79"/>
              <a:gd name="T63" fmla="*/ 109538 h 169"/>
              <a:gd name="T64" fmla="*/ 103188 w 79"/>
              <a:gd name="T65" fmla="*/ 115888 h 169"/>
              <a:gd name="T66" fmla="*/ 96838 w 79"/>
              <a:gd name="T67" fmla="*/ 123825 h 169"/>
              <a:gd name="T68" fmla="*/ 92075 w 79"/>
              <a:gd name="T69" fmla="*/ 128588 h 169"/>
              <a:gd name="T70" fmla="*/ 85725 w 79"/>
              <a:gd name="T71" fmla="*/ 130175 h 169"/>
              <a:gd name="T72" fmla="*/ 79375 w 79"/>
              <a:gd name="T73" fmla="*/ 134938 h 169"/>
              <a:gd name="T74" fmla="*/ 73025 w 79"/>
              <a:gd name="T75" fmla="*/ 138113 h 169"/>
              <a:gd name="T76" fmla="*/ 68263 w 79"/>
              <a:gd name="T77" fmla="*/ 139700 h 169"/>
              <a:gd name="T78" fmla="*/ 61913 w 79"/>
              <a:gd name="T79" fmla="*/ 141288 h 169"/>
              <a:gd name="T80" fmla="*/ 55563 w 79"/>
              <a:gd name="T81" fmla="*/ 139700 h 169"/>
              <a:gd name="T82" fmla="*/ 50800 w 79"/>
              <a:gd name="T83" fmla="*/ 136525 h 169"/>
              <a:gd name="T84" fmla="*/ 44450 w 79"/>
              <a:gd name="T85" fmla="*/ 134938 h 169"/>
              <a:gd name="T86" fmla="*/ 39688 w 79"/>
              <a:gd name="T87" fmla="*/ 133350 h 169"/>
              <a:gd name="T88" fmla="*/ 36513 w 79"/>
              <a:gd name="T89" fmla="*/ 128588 h 169"/>
              <a:gd name="T90" fmla="*/ 26988 w 79"/>
              <a:gd name="T91" fmla="*/ 114300 h 16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79"/>
              <a:gd name="T139" fmla="*/ 0 h 169"/>
              <a:gd name="T140" fmla="*/ 79 w 79"/>
              <a:gd name="T141" fmla="*/ 169 h 16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79" h="169">
                <a:moveTo>
                  <a:pt x="0" y="5"/>
                </a:moveTo>
                <a:lnTo>
                  <a:pt x="0" y="59"/>
                </a:lnTo>
                <a:lnTo>
                  <a:pt x="0" y="63"/>
                </a:lnTo>
                <a:lnTo>
                  <a:pt x="1" y="68"/>
                </a:lnTo>
                <a:lnTo>
                  <a:pt x="3" y="73"/>
                </a:lnTo>
                <a:lnTo>
                  <a:pt x="3" y="78"/>
                </a:lnTo>
                <a:lnTo>
                  <a:pt x="4" y="82"/>
                </a:lnTo>
                <a:lnTo>
                  <a:pt x="4" y="87"/>
                </a:lnTo>
                <a:lnTo>
                  <a:pt x="5" y="91"/>
                </a:lnTo>
                <a:lnTo>
                  <a:pt x="7" y="96"/>
                </a:lnTo>
                <a:lnTo>
                  <a:pt x="8" y="101"/>
                </a:lnTo>
                <a:lnTo>
                  <a:pt x="9" y="106"/>
                </a:lnTo>
                <a:lnTo>
                  <a:pt x="10" y="110"/>
                </a:lnTo>
                <a:lnTo>
                  <a:pt x="10" y="115"/>
                </a:lnTo>
                <a:lnTo>
                  <a:pt x="10" y="119"/>
                </a:lnTo>
                <a:lnTo>
                  <a:pt x="10" y="123"/>
                </a:lnTo>
                <a:lnTo>
                  <a:pt x="11" y="130"/>
                </a:lnTo>
                <a:lnTo>
                  <a:pt x="11" y="160"/>
                </a:lnTo>
                <a:lnTo>
                  <a:pt x="11" y="168"/>
                </a:lnTo>
                <a:lnTo>
                  <a:pt x="11" y="95"/>
                </a:lnTo>
                <a:lnTo>
                  <a:pt x="12" y="89"/>
                </a:lnTo>
                <a:lnTo>
                  <a:pt x="13" y="84"/>
                </a:lnTo>
                <a:lnTo>
                  <a:pt x="14" y="78"/>
                </a:lnTo>
                <a:lnTo>
                  <a:pt x="15" y="73"/>
                </a:lnTo>
                <a:lnTo>
                  <a:pt x="15" y="68"/>
                </a:lnTo>
                <a:lnTo>
                  <a:pt x="16" y="64"/>
                </a:lnTo>
                <a:lnTo>
                  <a:pt x="17" y="59"/>
                </a:lnTo>
                <a:lnTo>
                  <a:pt x="18" y="54"/>
                </a:lnTo>
                <a:lnTo>
                  <a:pt x="19" y="49"/>
                </a:lnTo>
                <a:lnTo>
                  <a:pt x="20" y="44"/>
                </a:lnTo>
                <a:lnTo>
                  <a:pt x="21" y="40"/>
                </a:lnTo>
                <a:lnTo>
                  <a:pt x="21" y="36"/>
                </a:lnTo>
                <a:lnTo>
                  <a:pt x="22" y="32"/>
                </a:lnTo>
                <a:lnTo>
                  <a:pt x="23" y="28"/>
                </a:lnTo>
                <a:lnTo>
                  <a:pt x="25" y="24"/>
                </a:lnTo>
                <a:lnTo>
                  <a:pt x="26" y="21"/>
                </a:lnTo>
                <a:lnTo>
                  <a:pt x="28" y="18"/>
                </a:lnTo>
                <a:lnTo>
                  <a:pt x="30" y="15"/>
                </a:lnTo>
                <a:lnTo>
                  <a:pt x="32" y="11"/>
                </a:lnTo>
                <a:lnTo>
                  <a:pt x="32" y="9"/>
                </a:lnTo>
                <a:lnTo>
                  <a:pt x="35" y="5"/>
                </a:lnTo>
                <a:lnTo>
                  <a:pt x="36" y="3"/>
                </a:lnTo>
                <a:lnTo>
                  <a:pt x="38" y="2"/>
                </a:lnTo>
                <a:lnTo>
                  <a:pt x="39" y="1"/>
                </a:lnTo>
                <a:lnTo>
                  <a:pt x="44" y="0"/>
                </a:lnTo>
                <a:lnTo>
                  <a:pt x="45" y="0"/>
                </a:lnTo>
                <a:lnTo>
                  <a:pt x="46" y="1"/>
                </a:lnTo>
                <a:lnTo>
                  <a:pt x="47" y="2"/>
                </a:lnTo>
                <a:lnTo>
                  <a:pt x="49" y="4"/>
                </a:lnTo>
                <a:lnTo>
                  <a:pt x="52" y="7"/>
                </a:lnTo>
                <a:lnTo>
                  <a:pt x="69" y="24"/>
                </a:lnTo>
                <a:lnTo>
                  <a:pt x="71" y="26"/>
                </a:lnTo>
                <a:lnTo>
                  <a:pt x="73" y="29"/>
                </a:lnTo>
                <a:lnTo>
                  <a:pt x="75" y="32"/>
                </a:lnTo>
                <a:lnTo>
                  <a:pt x="76" y="36"/>
                </a:lnTo>
                <a:lnTo>
                  <a:pt x="77" y="39"/>
                </a:lnTo>
                <a:lnTo>
                  <a:pt x="77" y="43"/>
                </a:lnTo>
                <a:lnTo>
                  <a:pt x="78" y="46"/>
                </a:lnTo>
                <a:lnTo>
                  <a:pt x="78" y="51"/>
                </a:lnTo>
                <a:lnTo>
                  <a:pt x="78" y="53"/>
                </a:lnTo>
                <a:lnTo>
                  <a:pt x="75" y="57"/>
                </a:lnTo>
                <a:lnTo>
                  <a:pt x="74" y="60"/>
                </a:lnTo>
                <a:lnTo>
                  <a:pt x="71" y="66"/>
                </a:lnTo>
                <a:lnTo>
                  <a:pt x="69" y="69"/>
                </a:lnTo>
                <a:lnTo>
                  <a:pt x="67" y="71"/>
                </a:lnTo>
                <a:lnTo>
                  <a:pt x="65" y="73"/>
                </a:lnTo>
                <a:lnTo>
                  <a:pt x="63" y="76"/>
                </a:lnTo>
                <a:lnTo>
                  <a:pt x="61" y="78"/>
                </a:lnTo>
                <a:lnTo>
                  <a:pt x="60" y="80"/>
                </a:lnTo>
                <a:lnTo>
                  <a:pt x="58" y="81"/>
                </a:lnTo>
                <a:lnTo>
                  <a:pt x="56" y="82"/>
                </a:lnTo>
                <a:lnTo>
                  <a:pt x="54" y="82"/>
                </a:lnTo>
                <a:lnTo>
                  <a:pt x="52" y="83"/>
                </a:lnTo>
                <a:lnTo>
                  <a:pt x="50" y="85"/>
                </a:lnTo>
                <a:lnTo>
                  <a:pt x="48" y="86"/>
                </a:lnTo>
                <a:lnTo>
                  <a:pt x="46" y="87"/>
                </a:lnTo>
                <a:lnTo>
                  <a:pt x="45" y="88"/>
                </a:lnTo>
                <a:lnTo>
                  <a:pt x="43" y="88"/>
                </a:lnTo>
                <a:lnTo>
                  <a:pt x="41" y="89"/>
                </a:lnTo>
                <a:lnTo>
                  <a:pt x="39" y="89"/>
                </a:lnTo>
                <a:lnTo>
                  <a:pt x="37" y="89"/>
                </a:lnTo>
                <a:lnTo>
                  <a:pt x="35" y="88"/>
                </a:lnTo>
                <a:lnTo>
                  <a:pt x="33" y="87"/>
                </a:lnTo>
                <a:lnTo>
                  <a:pt x="32" y="86"/>
                </a:lnTo>
                <a:lnTo>
                  <a:pt x="30" y="85"/>
                </a:lnTo>
                <a:lnTo>
                  <a:pt x="28" y="85"/>
                </a:lnTo>
                <a:lnTo>
                  <a:pt x="26" y="84"/>
                </a:lnTo>
                <a:lnTo>
                  <a:pt x="25" y="84"/>
                </a:lnTo>
                <a:lnTo>
                  <a:pt x="24" y="82"/>
                </a:lnTo>
                <a:lnTo>
                  <a:pt x="23" y="81"/>
                </a:lnTo>
                <a:lnTo>
                  <a:pt x="21" y="78"/>
                </a:lnTo>
                <a:lnTo>
                  <a:pt x="17" y="7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91" name="SMARTPenAnnotation445"/>
          <p:cNvSpPr>
            <a:spLocks/>
          </p:cNvSpPr>
          <p:nvPr/>
        </p:nvSpPr>
        <p:spPr bwMode="auto">
          <a:xfrm>
            <a:off x="7581900" y="2803525"/>
            <a:ext cx="46038" cy="225425"/>
          </a:xfrm>
          <a:custGeom>
            <a:avLst/>
            <a:gdLst>
              <a:gd name="T0" fmla="*/ 0 w 29"/>
              <a:gd name="T1" fmla="*/ 0 h 142"/>
              <a:gd name="T2" fmla="*/ 0 w 29"/>
              <a:gd name="T3" fmla="*/ 14287 h 142"/>
              <a:gd name="T4" fmla="*/ 0 w 29"/>
              <a:gd name="T5" fmla="*/ 17462 h 142"/>
              <a:gd name="T6" fmla="*/ 1588 w 29"/>
              <a:gd name="T7" fmla="*/ 22225 h 142"/>
              <a:gd name="T8" fmla="*/ 4763 w 29"/>
              <a:gd name="T9" fmla="*/ 26988 h 142"/>
              <a:gd name="T10" fmla="*/ 4763 w 29"/>
              <a:gd name="T11" fmla="*/ 30162 h 142"/>
              <a:gd name="T12" fmla="*/ 6350 w 29"/>
              <a:gd name="T13" fmla="*/ 34925 h 142"/>
              <a:gd name="T14" fmla="*/ 6350 w 29"/>
              <a:gd name="T15" fmla="*/ 38100 h 142"/>
              <a:gd name="T16" fmla="*/ 7938 w 29"/>
              <a:gd name="T17" fmla="*/ 42862 h 142"/>
              <a:gd name="T18" fmla="*/ 7938 w 29"/>
              <a:gd name="T19" fmla="*/ 47625 h 142"/>
              <a:gd name="T20" fmla="*/ 7938 w 29"/>
              <a:gd name="T21" fmla="*/ 52388 h 142"/>
              <a:gd name="T22" fmla="*/ 9525 w 29"/>
              <a:gd name="T23" fmla="*/ 58737 h 142"/>
              <a:gd name="T24" fmla="*/ 11113 w 29"/>
              <a:gd name="T25" fmla="*/ 66675 h 142"/>
              <a:gd name="T26" fmla="*/ 12700 w 29"/>
              <a:gd name="T27" fmla="*/ 74612 h 142"/>
              <a:gd name="T28" fmla="*/ 14288 w 29"/>
              <a:gd name="T29" fmla="*/ 80962 h 142"/>
              <a:gd name="T30" fmla="*/ 15875 w 29"/>
              <a:gd name="T31" fmla="*/ 87312 h 142"/>
              <a:gd name="T32" fmla="*/ 15875 w 29"/>
              <a:gd name="T33" fmla="*/ 95250 h 142"/>
              <a:gd name="T34" fmla="*/ 15875 w 29"/>
              <a:gd name="T35" fmla="*/ 101600 h 142"/>
              <a:gd name="T36" fmla="*/ 17463 w 29"/>
              <a:gd name="T37" fmla="*/ 106363 h 142"/>
              <a:gd name="T38" fmla="*/ 17463 w 29"/>
              <a:gd name="T39" fmla="*/ 112713 h 142"/>
              <a:gd name="T40" fmla="*/ 17463 w 29"/>
              <a:gd name="T41" fmla="*/ 119062 h 142"/>
              <a:gd name="T42" fmla="*/ 19050 w 29"/>
              <a:gd name="T43" fmla="*/ 125412 h 142"/>
              <a:gd name="T44" fmla="*/ 22225 w 29"/>
              <a:gd name="T45" fmla="*/ 131762 h 142"/>
              <a:gd name="T46" fmla="*/ 23813 w 29"/>
              <a:gd name="T47" fmla="*/ 136525 h 142"/>
              <a:gd name="T48" fmla="*/ 23813 w 29"/>
              <a:gd name="T49" fmla="*/ 142875 h 142"/>
              <a:gd name="T50" fmla="*/ 25400 w 29"/>
              <a:gd name="T51" fmla="*/ 149225 h 142"/>
              <a:gd name="T52" fmla="*/ 25400 w 29"/>
              <a:gd name="T53" fmla="*/ 155575 h 142"/>
              <a:gd name="T54" fmla="*/ 25400 w 29"/>
              <a:gd name="T55" fmla="*/ 160337 h 142"/>
              <a:gd name="T56" fmla="*/ 25400 w 29"/>
              <a:gd name="T57" fmla="*/ 166687 h 142"/>
              <a:gd name="T58" fmla="*/ 26988 w 29"/>
              <a:gd name="T59" fmla="*/ 173037 h 142"/>
              <a:gd name="T60" fmla="*/ 28575 w 29"/>
              <a:gd name="T61" fmla="*/ 179387 h 142"/>
              <a:gd name="T62" fmla="*/ 30163 w 29"/>
              <a:gd name="T63" fmla="*/ 184150 h 142"/>
              <a:gd name="T64" fmla="*/ 31750 w 29"/>
              <a:gd name="T65" fmla="*/ 190500 h 142"/>
              <a:gd name="T66" fmla="*/ 33338 w 29"/>
              <a:gd name="T67" fmla="*/ 193675 h 142"/>
              <a:gd name="T68" fmla="*/ 33338 w 29"/>
              <a:gd name="T69" fmla="*/ 198437 h 142"/>
              <a:gd name="T70" fmla="*/ 34925 w 29"/>
              <a:gd name="T71" fmla="*/ 201612 h 142"/>
              <a:gd name="T72" fmla="*/ 36513 w 29"/>
              <a:gd name="T73" fmla="*/ 204788 h 142"/>
              <a:gd name="T74" fmla="*/ 39688 w 29"/>
              <a:gd name="T75" fmla="*/ 207963 h 142"/>
              <a:gd name="T76" fmla="*/ 41275 w 29"/>
              <a:gd name="T77" fmla="*/ 211138 h 142"/>
              <a:gd name="T78" fmla="*/ 41275 w 29"/>
              <a:gd name="T79" fmla="*/ 214313 h 142"/>
              <a:gd name="T80" fmla="*/ 44450 w 29"/>
              <a:gd name="T81" fmla="*/ 223838 h 14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9"/>
              <a:gd name="T124" fmla="*/ 0 h 142"/>
              <a:gd name="T125" fmla="*/ 29 w 29"/>
              <a:gd name="T126" fmla="*/ 142 h 14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9" h="142">
                <a:moveTo>
                  <a:pt x="0" y="0"/>
                </a:moveTo>
                <a:lnTo>
                  <a:pt x="0" y="9"/>
                </a:lnTo>
                <a:lnTo>
                  <a:pt x="0" y="11"/>
                </a:lnTo>
                <a:lnTo>
                  <a:pt x="1" y="14"/>
                </a:lnTo>
                <a:lnTo>
                  <a:pt x="3" y="17"/>
                </a:lnTo>
                <a:lnTo>
                  <a:pt x="3" y="19"/>
                </a:lnTo>
                <a:lnTo>
                  <a:pt x="4" y="22"/>
                </a:lnTo>
                <a:lnTo>
                  <a:pt x="4" y="24"/>
                </a:lnTo>
                <a:lnTo>
                  <a:pt x="5" y="27"/>
                </a:lnTo>
                <a:lnTo>
                  <a:pt x="5" y="30"/>
                </a:lnTo>
                <a:lnTo>
                  <a:pt x="5" y="33"/>
                </a:lnTo>
                <a:lnTo>
                  <a:pt x="6" y="37"/>
                </a:lnTo>
                <a:lnTo>
                  <a:pt x="7" y="42"/>
                </a:lnTo>
                <a:lnTo>
                  <a:pt x="8" y="47"/>
                </a:lnTo>
                <a:lnTo>
                  <a:pt x="9" y="51"/>
                </a:lnTo>
                <a:lnTo>
                  <a:pt x="10" y="55"/>
                </a:lnTo>
                <a:lnTo>
                  <a:pt x="10" y="60"/>
                </a:lnTo>
                <a:lnTo>
                  <a:pt x="10" y="64"/>
                </a:lnTo>
                <a:lnTo>
                  <a:pt x="11" y="67"/>
                </a:lnTo>
                <a:lnTo>
                  <a:pt x="11" y="71"/>
                </a:lnTo>
                <a:lnTo>
                  <a:pt x="11" y="75"/>
                </a:lnTo>
                <a:lnTo>
                  <a:pt x="12" y="79"/>
                </a:lnTo>
                <a:lnTo>
                  <a:pt x="14" y="83"/>
                </a:lnTo>
                <a:lnTo>
                  <a:pt x="15" y="86"/>
                </a:lnTo>
                <a:lnTo>
                  <a:pt x="15" y="90"/>
                </a:lnTo>
                <a:lnTo>
                  <a:pt x="16" y="94"/>
                </a:lnTo>
                <a:lnTo>
                  <a:pt x="16" y="98"/>
                </a:lnTo>
                <a:lnTo>
                  <a:pt x="16" y="101"/>
                </a:lnTo>
                <a:lnTo>
                  <a:pt x="16" y="105"/>
                </a:lnTo>
                <a:lnTo>
                  <a:pt x="17" y="109"/>
                </a:lnTo>
                <a:lnTo>
                  <a:pt x="18" y="113"/>
                </a:lnTo>
                <a:lnTo>
                  <a:pt x="19" y="116"/>
                </a:lnTo>
                <a:lnTo>
                  <a:pt x="20" y="120"/>
                </a:lnTo>
                <a:lnTo>
                  <a:pt x="21" y="122"/>
                </a:lnTo>
                <a:lnTo>
                  <a:pt x="21" y="125"/>
                </a:lnTo>
                <a:lnTo>
                  <a:pt x="22" y="127"/>
                </a:lnTo>
                <a:lnTo>
                  <a:pt x="23" y="129"/>
                </a:lnTo>
                <a:lnTo>
                  <a:pt x="25" y="131"/>
                </a:lnTo>
                <a:lnTo>
                  <a:pt x="26" y="133"/>
                </a:lnTo>
                <a:lnTo>
                  <a:pt x="26" y="135"/>
                </a:lnTo>
                <a:lnTo>
                  <a:pt x="28" y="14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92" name="SMARTPenAnnotation446"/>
          <p:cNvSpPr>
            <a:spLocks/>
          </p:cNvSpPr>
          <p:nvPr/>
        </p:nvSpPr>
        <p:spPr bwMode="auto">
          <a:xfrm>
            <a:off x="7643813" y="2870200"/>
            <a:ext cx="152400" cy="141288"/>
          </a:xfrm>
          <a:custGeom>
            <a:avLst/>
            <a:gdLst>
              <a:gd name="T0" fmla="*/ 7938 w 96"/>
              <a:gd name="T1" fmla="*/ 76200 h 89"/>
              <a:gd name="T2" fmla="*/ 19050 w 96"/>
              <a:gd name="T3" fmla="*/ 76200 h 89"/>
              <a:gd name="T4" fmla="*/ 25400 w 96"/>
              <a:gd name="T5" fmla="*/ 74613 h 89"/>
              <a:gd name="T6" fmla="*/ 33338 w 96"/>
              <a:gd name="T7" fmla="*/ 69850 h 89"/>
              <a:gd name="T8" fmla="*/ 42862 w 96"/>
              <a:gd name="T9" fmla="*/ 68263 h 89"/>
              <a:gd name="T10" fmla="*/ 53975 w 96"/>
              <a:gd name="T11" fmla="*/ 65088 h 89"/>
              <a:gd name="T12" fmla="*/ 74613 w 96"/>
              <a:gd name="T13" fmla="*/ 58738 h 89"/>
              <a:gd name="T14" fmla="*/ 88900 w 96"/>
              <a:gd name="T15" fmla="*/ 53975 h 89"/>
              <a:gd name="T16" fmla="*/ 98425 w 96"/>
              <a:gd name="T17" fmla="*/ 50800 h 89"/>
              <a:gd name="T18" fmla="*/ 107950 w 96"/>
              <a:gd name="T19" fmla="*/ 47625 h 89"/>
              <a:gd name="T20" fmla="*/ 119063 w 96"/>
              <a:gd name="T21" fmla="*/ 42863 h 89"/>
              <a:gd name="T22" fmla="*/ 127000 w 96"/>
              <a:gd name="T23" fmla="*/ 38100 h 89"/>
              <a:gd name="T24" fmla="*/ 133350 w 96"/>
              <a:gd name="T25" fmla="*/ 34925 h 89"/>
              <a:gd name="T26" fmla="*/ 139700 w 96"/>
              <a:gd name="T27" fmla="*/ 31750 h 89"/>
              <a:gd name="T28" fmla="*/ 149225 w 96"/>
              <a:gd name="T29" fmla="*/ 23813 h 89"/>
              <a:gd name="T30" fmla="*/ 150813 w 96"/>
              <a:gd name="T31" fmla="*/ 19050 h 89"/>
              <a:gd name="T32" fmla="*/ 149225 w 96"/>
              <a:gd name="T33" fmla="*/ 12700 h 89"/>
              <a:gd name="T34" fmla="*/ 142875 w 96"/>
              <a:gd name="T35" fmla="*/ 6350 h 89"/>
              <a:gd name="T36" fmla="*/ 136525 w 96"/>
              <a:gd name="T37" fmla="*/ 4763 h 89"/>
              <a:gd name="T38" fmla="*/ 130175 w 96"/>
              <a:gd name="T39" fmla="*/ 0 h 89"/>
              <a:gd name="T40" fmla="*/ 122238 w 96"/>
              <a:gd name="T41" fmla="*/ 1588 h 89"/>
              <a:gd name="T42" fmla="*/ 112713 w 96"/>
              <a:gd name="T43" fmla="*/ 3175 h 89"/>
              <a:gd name="T44" fmla="*/ 104775 w 96"/>
              <a:gd name="T45" fmla="*/ 4763 h 89"/>
              <a:gd name="T46" fmla="*/ 96837 w 96"/>
              <a:gd name="T47" fmla="*/ 7938 h 89"/>
              <a:gd name="T48" fmla="*/ 85725 w 96"/>
              <a:gd name="T49" fmla="*/ 12700 h 89"/>
              <a:gd name="T50" fmla="*/ 69850 w 96"/>
              <a:gd name="T51" fmla="*/ 20638 h 89"/>
              <a:gd name="T52" fmla="*/ 61913 w 96"/>
              <a:gd name="T53" fmla="*/ 25400 h 89"/>
              <a:gd name="T54" fmla="*/ 53975 w 96"/>
              <a:gd name="T55" fmla="*/ 34925 h 89"/>
              <a:gd name="T56" fmla="*/ 47625 w 96"/>
              <a:gd name="T57" fmla="*/ 44450 h 89"/>
              <a:gd name="T58" fmla="*/ 41275 w 96"/>
              <a:gd name="T59" fmla="*/ 50800 h 89"/>
              <a:gd name="T60" fmla="*/ 38100 w 96"/>
              <a:gd name="T61" fmla="*/ 58738 h 89"/>
              <a:gd name="T62" fmla="*/ 36513 w 96"/>
              <a:gd name="T63" fmla="*/ 65088 h 89"/>
              <a:gd name="T64" fmla="*/ 36513 w 96"/>
              <a:gd name="T65" fmla="*/ 79375 h 89"/>
              <a:gd name="T66" fmla="*/ 36513 w 96"/>
              <a:gd name="T67" fmla="*/ 90488 h 89"/>
              <a:gd name="T68" fmla="*/ 41275 w 96"/>
              <a:gd name="T69" fmla="*/ 96838 h 89"/>
              <a:gd name="T70" fmla="*/ 42862 w 96"/>
              <a:gd name="T71" fmla="*/ 103188 h 89"/>
              <a:gd name="T72" fmla="*/ 46037 w 96"/>
              <a:gd name="T73" fmla="*/ 109538 h 89"/>
              <a:gd name="T74" fmla="*/ 53975 w 96"/>
              <a:gd name="T75" fmla="*/ 115888 h 89"/>
              <a:gd name="T76" fmla="*/ 61913 w 96"/>
              <a:gd name="T77" fmla="*/ 120650 h 89"/>
              <a:gd name="T78" fmla="*/ 68263 w 96"/>
              <a:gd name="T79" fmla="*/ 125413 h 89"/>
              <a:gd name="T80" fmla="*/ 74613 w 96"/>
              <a:gd name="T81" fmla="*/ 128588 h 89"/>
              <a:gd name="T82" fmla="*/ 80962 w 96"/>
              <a:gd name="T83" fmla="*/ 131763 h 89"/>
              <a:gd name="T84" fmla="*/ 87312 w 96"/>
              <a:gd name="T85" fmla="*/ 136525 h 89"/>
              <a:gd name="T86" fmla="*/ 96837 w 96"/>
              <a:gd name="T87" fmla="*/ 138113 h 89"/>
              <a:gd name="T88" fmla="*/ 104775 w 96"/>
              <a:gd name="T89" fmla="*/ 138113 h 89"/>
              <a:gd name="T90" fmla="*/ 115888 w 96"/>
              <a:gd name="T91" fmla="*/ 139700 h 89"/>
              <a:gd name="T92" fmla="*/ 130175 w 96"/>
              <a:gd name="T93" fmla="*/ 138113 h 89"/>
              <a:gd name="T94" fmla="*/ 133350 w 96"/>
              <a:gd name="T95" fmla="*/ 130175 h 8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96"/>
              <a:gd name="T145" fmla="*/ 0 h 89"/>
              <a:gd name="T146" fmla="*/ 96 w 96"/>
              <a:gd name="T147" fmla="*/ 89 h 8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96" h="89">
                <a:moveTo>
                  <a:pt x="0" y="54"/>
                </a:moveTo>
                <a:lnTo>
                  <a:pt x="5" y="48"/>
                </a:lnTo>
                <a:lnTo>
                  <a:pt x="7" y="48"/>
                </a:lnTo>
                <a:lnTo>
                  <a:pt x="12" y="48"/>
                </a:lnTo>
                <a:lnTo>
                  <a:pt x="14" y="48"/>
                </a:lnTo>
                <a:lnTo>
                  <a:pt x="16" y="47"/>
                </a:lnTo>
                <a:lnTo>
                  <a:pt x="18" y="45"/>
                </a:lnTo>
                <a:lnTo>
                  <a:pt x="21" y="44"/>
                </a:lnTo>
                <a:lnTo>
                  <a:pt x="24" y="44"/>
                </a:lnTo>
                <a:lnTo>
                  <a:pt x="27" y="43"/>
                </a:lnTo>
                <a:lnTo>
                  <a:pt x="31" y="43"/>
                </a:lnTo>
                <a:lnTo>
                  <a:pt x="34" y="41"/>
                </a:lnTo>
                <a:lnTo>
                  <a:pt x="38" y="40"/>
                </a:lnTo>
                <a:lnTo>
                  <a:pt x="47" y="37"/>
                </a:lnTo>
                <a:lnTo>
                  <a:pt x="52" y="35"/>
                </a:lnTo>
                <a:lnTo>
                  <a:pt x="56" y="34"/>
                </a:lnTo>
                <a:lnTo>
                  <a:pt x="59" y="33"/>
                </a:lnTo>
                <a:lnTo>
                  <a:pt x="62" y="32"/>
                </a:lnTo>
                <a:lnTo>
                  <a:pt x="65" y="31"/>
                </a:lnTo>
                <a:lnTo>
                  <a:pt x="68" y="30"/>
                </a:lnTo>
                <a:lnTo>
                  <a:pt x="72" y="29"/>
                </a:lnTo>
                <a:lnTo>
                  <a:pt x="75" y="27"/>
                </a:lnTo>
                <a:lnTo>
                  <a:pt x="77" y="25"/>
                </a:lnTo>
                <a:lnTo>
                  <a:pt x="80" y="24"/>
                </a:lnTo>
                <a:lnTo>
                  <a:pt x="82" y="22"/>
                </a:lnTo>
                <a:lnTo>
                  <a:pt x="84" y="22"/>
                </a:lnTo>
                <a:lnTo>
                  <a:pt x="86" y="21"/>
                </a:lnTo>
                <a:lnTo>
                  <a:pt x="88" y="20"/>
                </a:lnTo>
                <a:lnTo>
                  <a:pt x="90" y="19"/>
                </a:lnTo>
                <a:lnTo>
                  <a:pt x="94" y="15"/>
                </a:lnTo>
                <a:lnTo>
                  <a:pt x="95" y="14"/>
                </a:lnTo>
                <a:lnTo>
                  <a:pt x="95" y="12"/>
                </a:lnTo>
                <a:lnTo>
                  <a:pt x="95" y="10"/>
                </a:lnTo>
                <a:lnTo>
                  <a:pt x="94" y="8"/>
                </a:lnTo>
                <a:lnTo>
                  <a:pt x="91" y="4"/>
                </a:lnTo>
                <a:lnTo>
                  <a:pt x="90" y="4"/>
                </a:lnTo>
                <a:lnTo>
                  <a:pt x="87" y="4"/>
                </a:lnTo>
                <a:lnTo>
                  <a:pt x="86" y="3"/>
                </a:lnTo>
                <a:lnTo>
                  <a:pt x="84" y="2"/>
                </a:lnTo>
                <a:lnTo>
                  <a:pt x="82" y="0"/>
                </a:lnTo>
                <a:lnTo>
                  <a:pt x="80" y="0"/>
                </a:lnTo>
                <a:lnTo>
                  <a:pt x="77" y="1"/>
                </a:lnTo>
                <a:lnTo>
                  <a:pt x="74" y="1"/>
                </a:lnTo>
                <a:lnTo>
                  <a:pt x="71" y="2"/>
                </a:lnTo>
                <a:lnTo>
                  <a:pt x="69" y="2"/>
                </a:lnTo>
                <a:lnTo>
                  <a:pt x="66" y="3"/>
                </a:lnTo>
                <a:lnTo>
                  <a:pt x="64" y="4"/>
                </a:lnTo>
                <a:lnTo>
                  <a:pt x="61" y="5"/>
                </a:lnTo>
                <a:lnTo>
                  <a:pt x="57" y="6"/>
                </a:lnTo>
                <a:lnTo>
                  <a:pt x="54" y="8"/>
                </a:lnTo>
                <a:lnTo>
                  <a:pt x="47" y="11"/>
                </a:lnTo>
                <a:lnTo>
                  <a:pt x="44" y="13"/>
                </a:lnTo>
                <a:lnTo>
                  <a:pt x="41" y="15"/>
                </a:lnTo>
                <a:lnTo>
                  <a:pt x="39" y="16"/>
                </a:lnTo>
                <a:lnTo>
                  <a:pt x="36" y="19"/>
                </a:lnTo>
                <a:lnTo>
                  <a:pt x="34" y="22"/>
                </a:lnTo>
                <a:lnTo>
                  <a:pt x="32" y="25"/>
                </a:lnTo>
                <a:lnTo>
                  <a:pt x="30" y="28"/>
                </a:lnTo>
                <a:lnTo>
                  <a:pt x="28" y="30"/>
                </a:lnTo>
                <a:lnTo>
                  <a:pt x="26" y="32"/>
                </a:lnTo>
                <a:lnTo>
                  <a:pt x="25" y="35"/>
                </a:lnTo>
                <a:lnTo>
                  <a:pt x="24" y="37"/>
                </a:lnTo>
                <a:lnTo>
                  <a:pt x="24" y="39"/>
                </a:lnTo>
                <a:lnTo>
                  <a:pt x="23" y="41"/>
                </a:lnTo>
                <a:lnTo>
                  <a:pt x="23" y="44"/>
                </a:lnTo>
                <a:lnTo>
                  <a:pt x="23" y="50"/>
                </a:lnTo>
                <a:lnTo>
                  <a:pt x="23" y="55"/>
                </a:lnTo>
                <a:lnTo>
                  <a:pt x="23" y="57"/>
                </a:lnTo>
                <a:lnTo>
                  <a:pt x="24" y="59"/>
                </a:lnTo>
                <a:lnTo>
                  <a:pt x="26" y="61"/>
                </a:lnTo>
                <a:lnTo>
                  <a:pt x="26" y="63"/>
                </a:lnTo>
                <a:lnTo>
                  <a:pt x="27" y="65"/>
                </a:lnTo>
                <a:lnTo>
                  <a:pt x="27" y="67"/>
                </a:lnTo>
                <a:lnTo>
                  <a:pt x="29" y="69"/>
                </a:lnTo>
                <a:lnTo>
                  <a:pt x="31" y="71"/>
                </a:lnTo>
                <a:lnTo>
                  <a:pt x="34" y="73"/>
                </a:lnTo>
                <a:lnTo>
                  <a:pt x="36" y="74"/>
                </a:lnTo>
                <a:lnTo>
                  <a:pt x="39" y="76"/>
                </a:lnTo>
                <a:lnTo>
                  <a:pt x="41" y="78"/>
                </a:lnTo>
                <a:lnTo>
                  <a:pt x="43" y="79"/>
                </a:lnTo>
                <a:lnTo>
                  <a:pt x="45" y="80"/>
                </a:lnTo>
                <a:lnTo>
                  <a:pt x="47" y="81"/>
                </a:lnTo>
                <a:lnTo>
                  <a:pt x="49" y="82"/>
                </a:lnTo>
                <a:lnTo>
                  <a:pt x="51" y="83"/>
                </a:lnTo>
                <a:lnTo>
                  <a:pt x="52" y="85"/>
                </a:lnTo>
                <a:lnTo>
                  <a:pt x="55" y="86"/>
                </a:lnTo>
                <a:lnTo>
                  <a:pt x="58" y="86"/>
                </a:lnTo>
                <a:lnTo>
                  <a:pt x="61" y="87"/>
                </a:lnTo>
                <a:lnTo>
                  <a:pt x="64" y="87"/>
                </a:lnTo>
                <a:lnTo>
                  <a:pt x="66" y="87"/>
                </a:lnTo>
                <a:lnTo>
                  <a:pt x="69" y="87"/>
                </a:lnTo>
                <a:lnTo>
                  <a:pt x="73" y="88"/>
                </a:lnTo>
                <a:lnTo>
                  <a:pt x="81" y="88"/>
                </a:lnTo>
                <a:lnTo>
                  <a:pt x="82" y="87"/>
                </a:lnTo>
                <a:lnTo>
                  <a:pt x="83" y="86"/>
                </a:lnTo>
                <a:lnTo>
                  <a:pt x="84" y="8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93" name="SMARTPenAnnotation447"/>
          <p:cNvSpPr>
            <a:spLocks/>
          </p:cNvSpPr>
          <p:nvPr/>
        </p:nvSpPr>
        <p:spPr bwMode="auto">
          <a:xfrm>
            <a:off x="7939088" y="2786063"/>
            <a:ext cx="196850" cy="233362"/>
          </a:xfrm>
          <a:custGeom>
            <a:avLst/>
            <a:gdLst>
              <a:gd name="T0" fmla="*/ 4763 w 124"/>
              <a:gd name="T1" fmla="*/ 31750 h 147"/>
              <a:gd name="T2" fmla="*/ 7938 w 124"/>
              <a:gd name="T3" fmla="*/ 22225 h 147"/>
              <a:gd name="T4" fmla="*/ 17463 w 124"/>
              <a:gd name="T5" fmla="*/ 15875 h 147"/>
              <a:gd name="T6" fmla="*/ 33338 w 124"/>
              <a:gd name="T7" fmla="*/ 9525 h 147"/>
              <a:gd name="T8" fmla="*/ 47625 w 124"/>
              <a:gd name="T9" fmla="*/ 3175 h 147"/>
              <a:gd name="T10" fmla="*/ 58738 w 124"/>
              <a:gd name="T11" fmla="*/ 1587 h 147"/>
              <a:gd name="T12" fmla="*/ 73025 w 124"/>
              <a:gd name="T13" fmla="*/ 0 h 147"/>
              <a:gd name="T14" fmla="*/ 87313 w 124"/>
              <a:gd name="T15" fmla="*/ 3175 h 147"/>
              <a:gd name="T16" fmla="*/ 104775 w 124"/>
              <a:gd name="T17" fmla="*/ 12700 h 147"/>
              <a:gd name="T18" fmla="*/ 117475 w 124"/>
              <a:gd name="T19" fmla="*/ 20637 h 147"/>
              <a:gd name="T20" fmla="*/ 127000 w 124"/>
              <a:gd name="T21" fmla="*/ 30162 h 147"/>
              <a:gd name="T22" fmla="*/ 136525 w 124"/>
              <a:gd name="T23" fmla="*/ 42862 h 147"/>
              <a:gd name="T24" fmla="*/ 144463 w 124"/>
              <a:gd name="T25" fmla="*/ 55562 h 147"/>
              <a:gd name="T26" fmla="*/ 153988 w 124"/>
              <a:gd name="T27" fmla="*/ 74612 h 147"/>
              <a:gd name="T28" fmla="*/ 158750 w 124"/>
              <a:gd name="T29" fmla="*/ 93662 h 147"/>
              <a:gd name="T30" fmla="*/ 160338 w 124"/>
              <a:gd name="T31" fmla="*/ 112712 h 147"/>
              <a:gd name="T32" fmla="*/ 158750 w 124"/>
              <a:gd name="T33" fmla="*/ 142875 h 147"/>
              <a:gd name="T34" fmla="*/ 152400 w 124"/>
              <a:gd name="T35" fmla="*/ 163512 h 147"/>
              <a:gd name="T36" fmla="*/ 144463 w 124"/>
              <a:gd name="T37" fmla="*/ 180975 h 147"/>
              <a:gd name="T38" fmla="*/ 134938 w 124"/>
              <a:gd name="T39" fmla="*/ 193675 h 147"/>
              <a:gd name="T40" fmla="*/ 120650 w 124"/>
              <a:gd name="T41" fmla="*/ 207962 h 147"/>
              <a:gd name="T42" fmla="*/ 104775 w 124"/>
              <a:gd name="T43" fmla="*/ 219075 h 147"/>
              <a:gd name="T44" fmla="*/ 92075 w 124"/>
              <a:gd name="T45" fmla="*/ 222250 h 147"/>
              <a:gd name="T46" fmla="*/ 76200 w 124"/>
              <a:gd name="T47" fmla="*/ 228600 h 147"/>
              <a:gd name="T48" fmla="*/ 65088 w 124"/>
              <a:gd name="T49" fmla="*/ 231775 h 147"/>
              <a:gd name="T50" fmla="*/ 55563 w 124"/>
              <a:gd name="T51" fmla="*/ 230187 h 147"/>
              <a:gd name="T52" fmla="*/ 44450 w 124"/>
              <a:gd name="T53" fmla="*/ 225425 h 147"/>
              <a:gd name="T54" fmla="*/ 31750 w 124"/>
              <a:gd name="T55" fmla="*/ 220662 h 147"/>
              <a:gd name="T56" fmla="*/ 22225 w 124"/>
              <a:gd name="T57" fmla="*/ 214312 h 147"/>
              <a:gd name="T58" fmla="*/ 11113 w 124"/>
              <a:gd name="T59" fmla="*/ 200025 h 147"/>
              <a:gd name="T60" fmla="*/ 14288 w 124"/>
              <a:gd name="T61" fmla="*/ 184150 h 147"/>
              <a:gd name="T62" fmla="*/ 19050 w 124"/>
              <a:gd name="T63" fmla="*/ 173037 h 147"/>
              <a:gd name="T64" fmla="*/ 30163 w 124"/>
              <a:gd name="T65" fmla="*/ 165100 h 147"/>
              <a:gd name="T66" fmla="*/ 41275 w 124"/>
              <a:gd name="T67" fmla="*/ 161925 h 147"/>
              <a:gd name="T68" fmla="*/ 61913 w 124"/>
              <a:gd name="T69" fmla="*/ 160337 h 147"/>
              <a:gd name="T70" fmla="*/ 79375 w 124"/>
              <a:gd name="T71" fmla="*/ 163512 h 147"/>
              <a:gd name="T72" fmla="*/ 98425 w 124"/>
              <a:gd name="T73" fmla="*/ 168275 h 147"/>
              <a:gd name="T74" fmla="*/ 112713 w 124"/>
              <a:gd name="T75" fmla="*/ 171450 h 147"/>
              <a:gd name="T76" fmla="*/ 131763 w 124"/>
              <a:gd name="T77" fmla="*/ 182562 h 147"/>
              <a:gd name="T78" fmla="*/ 144463 w 124"/>
              <a:gd name="T79" fmla="*/ 190500 h 147"/>
              <a:gd name="T80" fmla="*/ 157163 w 124"/>
              <a:gd name="T81" fmla="*/ 203200 h 147"/>
              <a:gd name="T82" fmla="*/ 171450 w 124"/>
              <a:gd name="T83" fmla="*/ 212725 h 147"/>
              <a:gd name="T84" fmla="*/ 176213 w 124"/>
              <a:gd name="T85" fmla="*/ 219075 h 147"/>
              <a:gd name="T86" fmla="*/ 182563 w 124"/>
              <a:gd name="T87" fmla="*/ 222250 h 147"/>
              <a:gd name="T88" fmla="*/ 185738 w 124"/>
              <a:gd name="T89" fmla="*/ 227012 h 147"/>
              <a:gd name="T90" fmla="*/ 195263 w 124"/>
              <a:gd name="T91" fmla="*/ 231775 h 147"/>
              <a:gd name="T92" fmla="*/ 187325 w 124"/>
              <a:gd name="T93" fmla="*/ 231775 h 14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24"/>
              <a:gd name="T142" fmla="*/ 0 h 147"/>
              <a:gd name="T143" fmla="*/ 124 w 124"/>
              <a:gd name="T144" fmla="*/ 147 h 14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24" h="147">
                <a:moveTo>
                  <a:pt x="0" y="34"/>
                </a:moveTo>
                <a:lnTo>
                  <a:pt x="0" y="23"/>
                </a:lnTo>
                <a:lnTo>
                  <a:pt x="3" y="20"/>
                </a:lnTo>
                <a:lnTo>
                  <a:pt x="3" y="18"/>
                </a:lnTo>
                <a:lnTo>
                  <a:pt x="4" y="15"/>
                </a:lnTo>
                <a:lnTo>
                  <a:pt x="5" y="14"/>
                </a:lnTo>
                <a:lnTo>
                  <a:pt x="7" y="13"/>
                </a:lnTo>
                <a:lnTo>
                  <a:pt x="8" y="12"/>
                </a:lnTo>
                <a:lnTo>
                  <a:pt x="11" y="10"/>
                </a:lnTo>
                <a:lnTo>
                  <a:pt x="13" y="9"/>
                </a:lnTo>
                <a:lnTo>
                  <a:pt x="15" y="8"/>
                </a:lnTo>
                <a:lnTo>
                  <a:pt x="21" y="6"/>
                </a:lnTo>
                <a:lnTo>
                  <a:pt x="24" y="4"/>
                </a:lnTo>
                <a:lnTo>
                  <a:pt x="27" y="3"/>
                </a:lnTo>
                <a:lnTo>
                  <a:pt x="30" y="2"/>
                </a:lnTo>
                <a:lnTo>
                  <a:pt x="32" y="1"/>
                </a:lnTo>
                <a:lnTo>
                  <a:pt x="34" y="1"/>
                </a:lnTo>
                <a:lnTo>
                  <a:pt x="37" y="1"/>
                </a:lnTo>
                <a:lnTo>
                  <a:pt x="39" y="0"/>
                </a:lnTo>
                <a:lnTo>
                  <a:pt x="41" y="0"/>
                </a:lnTo>
                <a:lnTo>
                  <a:pt x="46" y="0"/>
                </a:lnTo>
                <a:lnTo>
                  <a:pt x="49" y="0"/>
                </a:lnTo>
                <a:lnTo>
                  <a:pt x="52" y="1"/>
                </a:lnTo>
                <a:lnTo>
                  <a:pt x="55" y="2"/>
                </a:lnTo>
                <a:lnTo>
                  <a:pt x="57" y="3"/>
                </a:lnTo>
                <a:lnTo>
                  <a:pt x="63" y="6"/>
                </a:lnTo>
                <a:lnTo>
                  <a:pt x="66" y="8"/>
                </a:lnTo>
                <a:lnTo>
                  <a:pt x="69" y="10"/>
                </a:lnTo>
                <a:lnTo>
                  <a:pt x="71" y="11"/>
                </a:lnTo>
                <a:lnTo>
                  <a:pt x="74" y="13"/>
                </a:lnTo>
                <a:lnTo>
                  <a:pt x="76" y="15"/>
                </a:lnTo>
                <a:lnTo>
                  <a:pt x="78" y="17"/>
                </a:lnTo>
                <a:lnTo>
                  <a:pt x="80" y="19"/>
                </a:lnTo>
                <a:lnTo>
                  <a:pt x="82" y="21"/>
                </a:lnTo>
                <a:lnTo>
                  <a:pt x="84" y="24"/>
                </a:lnTo>
                <a:lnTo>
                  <a:pt x="86" y="27"/>
                </a:lnTo>
                <a:lnTo>
                  <a:pt x="88" y="30"/>
                </a:lnTo>
                <a:lnTo>
                  <a:pt x="90" y="33"/>
                </a:lnTo>
                <a:lnTo>
                  <a:pt x="91" y="35"/>
                </a:lnTo>
                <a:lnTo>
                  <a:pt x="93" y="38"/>
                </a:lnTo>
                <a:lnTo>
                  <a:pt x="95" y="42"/>
                </a:lnTo>
                <a:lnTo>
                  <a:pt x="97" y="47"/>
                </a:lnTo>
                <a:lnTo>
                  <a:pt x="98" y="51"/>
                </a:lnTo>
                <a:lnTo>
                  <a:pt x="99" y="55"/>
                </a:lnTo>
                <a:lnTo>
                  <a:pt x="100" y="59"/>
                </a:lnTo>
                <a:lnTo>
                  <a:pt x="100" y="63"/>
                </a:lnTo>
                <a:lnTo>
                  <a:pt x="100" y="67"/>
                </a:lnTo>
                <a:lnTo>
                  <a:pt x="101" y="71"/>
                </a:lnTo>
                <a:lnTo>
                  <a:pt x="101" y="80"/>
                </a:lnTo>
                <a:lnTo>
                  <a:pt x="101" y="85"/>
                </a:lnTo>
                <a:lnTo>
                  <a:pt x="100" y="90"/>
                </a:lnTo>
                <a:lnTo>
                  <a:pt x="99" y="94"/>
                </a:lnTo>
                <a:lnTo>
                  <a:pt x="98" y="99"/>
                </a:lnTo>
                <a:lnTo>
                  <a:pt x="96" y="103"/>
                </a:lnTo>
                <a:lnTo>
                  <a:pt x="95" y="107"/>
                </a:lnTo>
                <a:lnTo>
                  <a:pt x="93" y="110"/>
                </a:lnTo>
                <a:lnTo>
                  <a:pt x="91" y="114"/>
                </a:lnTo>
                <a:lnTo>
                  <a:pt x="89" y="116"/>
                </a:lnTo>
                <a:lnTo>
                  <a:pt x="88" y="119"/>
                </a:lnTo>
                <a:lnTo>
                  <a:pt x="85" y="122"/>
                </a:lnTo>
                <a:lnTo>
                  <a:pt x="82" y="125"/>
                </a:lnTo>
                <a:lnTo>
                  <a:pt x="79" y="128"/>
                </a:lnTo>
                <a:lnTo>
                  <a:pt x="76" y="131"/>
                </a:lnTo>
                <a:lnTo>
                  <a:pt x="72" y="134"/>
                </a:lnTo>
                <a:lnTo>
                  <a:pt x="69" y="136"/>
                </a:lnTo>
                <a:lnTo>
                  <a:pt x="66" y="138"/>
                </a:lnTo>
                <a:lnTo>
                  <a:pt x="63" y="139"/>
                </a:lnTo>
                <a:lnTo>
                  <a:pt x="61" y="139"/>
                </a:lnTo>
                <a:lnTo>
                  <a:pt x="58" y="140"/>
                </a:lnTo>
                <a:lnTo>
                  <a:pt x="55" y="142"/>
                </a:lnTo>
                <a:lnTo>
                  <a:pt x="51" y="143"/>
                </a:lnTo>
                <a:lnTo>
                  <a:pt x="48" y="144"/>
                </a:lnTo>
                <a:lnTo>
                  <a:pt x="46" y="145"/>
                </a:lnTo>
                <a:lnTo>
                  <a:pt x="44" y="145"/>
                </a:lnTo>
                <a:lnTo>
                  <a:pt x="41" y="146"/>
                </a:lnTo>
                <a:lnTo>
                  <a:pt x="39" y="146"/>
                </a:lnTo>
                <a:lnTo>
                  <a:pt x="37" y="146"/>
                </a:lnTo>
                <a:lnTo>
                  <a:pt x="35" y="145"/>
                </a:lnTo>
                <a:lnTo>
                  <a:pt x="33" y="144"/>
                </a:lnTo>
                <a:lnTo>
                  <a:pt x="32" y="143"/>
                </a:lnTo>
                <a:lnTo>
                  <a:pt x="28" y="142"/>
                </a:lnTo>
                <a:lnTo>
                  <a:pt x="26" y="141"/>
                </a:lnTo>
                <a:lnTo>
                  <a:pt x="23" y="141"/>
                </a:lnTo>
                <a:lnTo>
                  <a:pt x="20" y="139"/>
                </a:lnTo>
                <a:lnTo>
                  <a:pt x="17" y="138"/>
                </a:lnTo>
                <a:lnTo>
                  <a:pt x="15" y="136"/>
                </a:lnTo>
                <a:lnTo>
                  <a:pt x="14" y="135"/>
                </a:lnTo>
                <a:lnTo>
                  <a:pt x="12" y="131"/>
                </a:lnTo>
                <a:lnTo>
                  <a:pt x="8" y="127"/>
                </a:lnTo>
                <a:lnTo>
                  <a:pt x="7" y="126"/>
                </a:lnTo>
                <a:lnTo>
                  <a:pt x="6" y="122"/>
                </a:lnTo>
                <a:lnTo>
                  <a:pt x="7" y="120"/>
                </a:lnTo>
                <a:lnTo>
                  <a:pt x="9" y="116"/>
                </a:lnTo>
                <a:lnTo>
                  <a:pt x="10" y="112"/>
                </a:lnTo>
                <a:lnTo>
                  <a:pt x="10" y="111"/>
                </a:lnTo>
                <a:lnTo>
                  <a:pt x="12" y="109"/>
                </a:lnTo>
                <a:lnTo>
                  <a:pt x="14" y="107"/>
                </a:lnTo>
                <a:lnTo>
                  <a:pt x="17" y="105"/>
                </a:lnTo>
                <a:lnTo>
                  <a:pt x="19" y="104"/>
                </a:lnTo>
                <a:lnTo>
                  <a:pt x="21" y="103"/>
                </a:lnTo>
                <a:lnTo>
                  <a:pt x="23" y="102"/>
                </a:lnTo>
                <a:lnTo>
                  <a:pt x="26" y="102"/>
                </a:lnTo>
                <a:lnTo>
                  <a:pt x="29" y="102"/>
                </a:lnTo>
                <a:lnTo>
                  <a:pt x="32" y="102"/>
                </a:lnTo>
                <a:lnTo>
                  <a:pt x="39" y="101"/>
                </a:lnTo>
                <a:lnTo>
                  <a:pt x="43" y="101"/>
                </a:lnTo>
                <a:lnTo>
                  <a:pt x="47" y="102"/>
                </a:lnTo>
                <a:lnTo>
                  <a:pt x="50" y="103"/>
                </a:lnTo>
                <a:lnTo>
                  <a:pt x="54" y="104"/>
                </a:lnTo>
                <a:lnTo>
                  <a:pt x="58" y="105"/>
                </a:lnTo>
                <a:lnTo>
                  <a:pt x="62" y="106"/>
                </a:lnTo>
                <a:lnTo>
                  <a:pt x="65" y="106"/>
                </a:lnTo>
                <a:lnTo>
                  <a:pt x="68" y="107"/>
                </a:lnTo>
                <a:lnTo>
                  <a:pt x="71" y="108"/>
                </a:lnTo>
                <a:lnTo>
                  <a:pt x="74" y="110"/>
                </a:lnTo>
                <a:lnTo>
                  <a:pt x="76" y="111"/>
                </a:lnTo>
                <a:lnTo>
                  <a:pt x="83" y="115"/>
                </a:lnTo>
                <a:lnTo>
                  <a:pt x="86" y="116"/>
                </a:lnTo>
                <a:lnTo>
                  <a:pt x="88" y="118"/>
                </a:lnTo>
                <a:lnTo>
                  <a:pt x="91" y="120"/>
                </a:lnTo>
                <a:lnTo>
                  <a:pt x="93" y="122"/>
                </a:lnTo>
                <a:lnTo>
                  <a:pt x="95" y="124"/>
                </a:lnTo>
                <a:lnTo>
                  <a:pt x="99" y="128"/>
                </a:lnTo>
                <a:lnTo>
                  <a:pt x="103" y="131"/>
                </a:lnTo>
                <a:lnTo>
                  <a:pt x="105" y="133"/>
                </a:lnTo>
                <a:lnTo>
                  <a:pt x="108" y="134"/>
                </a:lnTo>
                <a:lnTo>
                  <a:pt x="110" y="135"/>
                </a:lnTo>
                <a:lnTo>
                  <a:pt x="110" y="136"/>
                </a:lnTo>
                <a:lnTo>
                  <a:pt x="111" y="138"/>
                </a:lnTo>
                <a:lnTo>
                  <a:pt x="112" y="139"/>
                </a:lnTo>
                <a:lnTo>
                  <a:pt x="113" y="139"/>
                </a:lnTo>
                <a:lnTo>
                  <a:pt x="115" y="140"/>
                </a:lnTo>
                <a:lnTo>
                  <a:pt x="116" y="141"/>
                </a:lnTo>
                <a:lnTo>
                  <a:pt x="116" y="142"/>
                </a:lnTo>
                <a:lnTo>
                  <a:pt x="117" y="143"/>
                </a:lnTo>
                <a:lnTo>
                  <a:pt x="118" y="144"/>
                </a:lnTo>
                <a:lnTo>
                  <a:pt x="119" y="145"/>
                </a:lnTo>
                <a:lnTo>
                  <a:pt x="123" y="146"/>
                </a:lnTo>
                <a:lnTo>
                  <a:pt x="122" y="146"/>
                </a:lnTo>
                <a:lnTo>
                  <a:pt x="121" y="146"/>
                </a:lnTo>
                <a:lnTo>
                  <a:pt x="118" y="14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94" name="SMARTPenAnnotation448"/>
          <p:cNvSpPr>
            <a:spLocks/>
          </p:cNvSpPr>
          <p:nvPr/>
        </p:nvSpPr>
        <p:spPr bwMode="auto">
          <a:xfrm>
            <a:off x="1527175" y="3402013"/>
            <a:ext cx="171450" cy="260350"/>
          </a:xfrm>
          <a:custGeom>
            <a:avLst/>
            <a:gdLst>
              <a:gd name="T0" fmla="*/ 111125 w 108"/>
              <a:gd name="T1" fmla="*/ 63500 h 164"/>
              <a:gd name="T2" fmla="*/ 114300 w 108"/>
              <a:gd name="T3" fmla="*/ 60325 h 164"/>
              <a:gd name="T4" fmla="*/ 120650 w 108"/>
              <a:gd name="T5" fmla="*/ 53975 h 164"/>
              <a:gd name="T6" fmla="*/ 122238 w 108"/>
              <a:gd name="T7" fmla="*/ 50800 h 164"/>
              <a:gd name="T8" fmla="*/ 123825 w 108"/>
              <a:gd name="T9" fmla="*/ 39687 h 164"/>
              <a:gd name="T10" fmla="*/ 125413 w 108"/>
              <a:gd name="T11" fmla="*/ 28575 h 164"/>
              <a:gd name="T12" fmla="*/ 119063 w 108"/>
              <a:gd name="T13" fmla="*/ 20637 h 164"/>
              <a:gd name="T14" fmla="*/ 115888 w 108"/>
              <a:gd name="T15" fmla="*/ 11112 h 164"/>
              <a:gd name="T16" fmla="*/ 107950 w 108"/>
              <a:gd name="T17" fmla="*/ 1588 h 164"/>
              <a:gd name="T18" fmla="*/ 103188 w 108"/>
              <a:gd name="T19" fmla="*/ 0 h 164"/>
              <a:gd name="T20" fmla="*/ 90487 w 108"/>
              <a:gd name="T21" fmla="*/ 0 h 164"/>
              <a:gd name="T22" fmla="*/ 76200 w 108"/>
              <a:gd name="T23" fmla="*/ 1588 h 164"/>
              <a:gd name="T24" fmla="*/ 69850 w 108"/>
              <a:gd name="T25" fmla="*/ 4762 h 164"/>
              <a:gd name="T26" fmla="*/ 63500 w 108"/>
              <a:gd name="T27" fmla="*/ 9525 h 164"/>
              <a:gd name="T28" fmla="*/ 55563 w 108"/>
              <a:gd name="T29" fmla="*/ 15875 h 164"/>
              <a:gd name="T30" fmla="*/ 46037 w 108"/>
              <a:gd name="T31" fmla="*/ 20637 h 164"/>
              <a:gd name="T32" fmla="*/ 38100 w 108"/>
              <a:gd name="T33" fmla="*/ 26988 h 164"/>
              <a:gd name="T34" fmla="*/ 30163 w 108"/>
              <a:gd name="T35" fmla="*/ 33337 h 164"/>
              <a:gd name="T36" fmla="*/ 20638 w 108"/>
              <a:gd name="T37" fmla="*/ 41275 h 164"/>
              <a:gd name="T38" fmla="*/ 11112 w 108"/>
              <a:gd name="T39" fmla="*/ 52388 h 164"/>
              <a:gd name="T40" fmla="*/ 6350 w 108"/>
              <a:gd name="T41" fmla="*/ 61913 h 164"/>
              <a:gd name="T42" fmla="*/ 1588 w 108"/>
              <a:gd name="T43" fmla="*/ 73025 h 164"/>
              <a:gd name="T44" fmla="*/ 0 w 108"/>
              <a:gd name="T45" fmla="*/ 85725 h 164"/>
              <a:gd name="T46" fmla="*/ 1588 w 108"/>
              <a:gd name="T47" fmla="*/ 95250 h 164"/>
              <a:gd name="T48" fmla="*/ 9525 w 108"/>
              <a:gd name="T49" fmla="*/ 107950 h 164"/>
              <a:gd name="T50" fmla="*/ 17463 w 108"/>
              <a:gd name="T51" fmla="*/ 115888 h 164"/>
              <a:gd name="T52" fmla="*/ 25400 w 108"/>
              <a:gd name="T53" fmla="*/ 120650 h 164"/>
              <a:gd name="T54" fmla="*/ 34925 w 108"/>
              <a:gd name="T55" fmla="*/ 123825 h 164"/>
              <a:gd name="T56" fmla="*/ 46037 w 108"/>
              <a:gd name="T57" fmla="*/ 127000 h 164"/>
              <a:gd name="T58" fmla="*/ 57150 w 108"/>
              <a:gd name="T59" fmla="*/ 131762 h 164"/>
              <a:gd name="T60" fmla="*/ 104775 w 108"/>
              <a:gd name="T61" fmla="*/ 155575 h 164"/>
              <a:gd name="T62" fmla="*/ 119063 w 108"/>
              <a:gd name="T63" fmla="*/ 158750 h 164"/>
              <a:gd name="T64" fmla="*/ 133350 w 108"/>
              <a:gd name="T65" fmla="*/ 161925 h 164"/>
              <a:gd name="T66" fmla="*/ 163513 w 108"/>
              <a:gd name="T67" fmla="*/ 190500 h 164"/>
              <a:gd name="T68" fmla="*/ 168275 w 108"/>
              <a:gd name="T69" fmla="*/ 200025 h 164"/>
              <a:gd name="T70" fmla="*/ 169863 w 108"/>
              <a:gd name="T71" fmla="*/ 211138 h 164"/>
              <a:gd name="T72" fmla="*/ 168275 w 108"/>
              <a:gd name="T73" fmla="*/ 220663 h 164"/>
              <a:gd name="T74" fmla="*/ 160338 w 108"/>
              <a:gd name="T75" fmla="*/ 231775 h 164"/>
              <a:gd name="T76" fmla="*/ 153988 w 108"/>
              <a:gd name="T77" fmla="*/ 236538 h 164"/>
              <a:gd name="T78" fmla="*/ 149225 w 108"/>
              <a:gd name="T79" fmla="*/ 239713 h 164"/>
              <a:gd name="T80" fmla="*/ 139700 w 108"/>
              <a:gd name="T81" fmla="*/ 242888 h 164"/>
              <a:gd name="T82" fmla="*/ 130175 w 108"/>
              <a:gd name="T83" fmla="*/ 247650 h 164"/>
              <a:gd name="T84" fmla="*/ 123825 w 108"/>
              <a:gd name="T85" fmla="*/ 254000 h 164"/>
              <a:gd name="T86" fmla="*/ 115888 w 108"/>
              <a:gd name="T87" fmla="*/ 257175 h 164"/>
              <a:gd name="T88" fmla="*/ 109538 w 108"/>
              <a:gd name="T89" fmla="*/ 258763 h 164"/>
              <a:gd name="T90" fmla="*/ 95250 w 108"/>
              <a:gd name="T91" fmla="*/ 258763 h 164"/>
              <a:gd name="T92" fmla="*/ 68263 w 108"/>
              <a:gd name="T93" fmla="*/ 258763 h 164"/>
              <a:gd name="T94" fmla="*/ 61913 w 108"/>
              <a:gd name="T95" fmla="*/ 257175 h 164"/>
              <a:gd name="T96" fmla="*/ 50800 w 108"/>
              <a:gd name="T97" fmla="*/ 247650 h 164"/>
              <a:gd name="T98" fmla="*/ 44450 w 108"/>
              <a:gd name="T99" fmla="*/ 234950 h 1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08"/>
              <a:gd name="T151" fmla="*/ 0 h 164"/>
              <a:gd name="T152" fmla="*/ 108 w 108"/>
              <a:gd name="T153" fmla="*/ 164 h 1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08" h="164">
                <a:moveTo>
                  <a:pt x="67" y="40"/>
                </a:moveTo>
                <a:lnTo>
                  <a:pt x="70" y="40"/>
                </a:lnTo>
                <a:lnTo>
                  <a:pt x="71" y="39"/>
                </a:lnTo>
                <a:lnTo>
                  <a:pt x="72" y="38"/>
                </a:lnTo>
                <a:lnTo>
                  <a:pt x="73" y="34"/>
                </a:lnTo>
                <a:lnTo>
                  <a:pt x="76" y="34"/>
                </a:lnTo>
                <a:lnTo>
                  <a:pt x="77" y="33"/>
                </a:lnTo>
                <a:lnTo>
                  <a:pt x="77" y="32"/>
                </a:lnTo>
                <a:lnTo>
                  <a:pt x="78" y="29"/>
                </a:lnTo>
                <a:lnTo>
                  <a:pt x="78" y="25"/>
                </a:lnTo>
                <a:lnTo>
                  <a:pt x="79" y="20"/>
                </a:lnTo>
                <a:lnTo>
                  <a:pt x="79" y="18"/>
                </a:lnTo>
                <a:lnTo>
                  <a:pt x="76" y="14"/>
                </a:lnTo>
                <a:lnTo>
                  <a:pt x="75" y="13"/>
                </a:lnTo>
                <a:lnTo>
                  <a:pt x="74" y="8"/>
                </a:lnTo>
                <a:lnTo>
                  <a:pt x="73" y="7"/>
                </a:lnTo>
                <a:lnTo>
                  <a:pt x="70" y="3"/>
                </a:lnTo>
                <a:lnTo>
                  <a:pt x="68" y="1"/>
                </a:lnTo>
                <a:lnTo>
                  <a:pt x="67" y="1"/>
                </a:lnTo>
                <a:lnTo>
                  <a:pt x="65" y="0"/>
                </a:lnTo>
                <a:lnTo>
                  <a:pt x="61" y="0"/>
                </a:lnTo>
                <a:lnTo>
                  <a:pt x="57" y="0"/>
                </a:lnTo>
                <a:lnTo>
                  <a:pt x="51" y="0"/>
                </a:lnTo>
                <a:lnTo>
                  <a:pt x="48" y="1"/>
                </a:lnTo>
                <a:lnTo>
                  <a:pt x="46" y="2"/>
                </a:lnTo>
                <a:lnTo>
                  <a:pt x="44" y="3"/>
                </a:lnTo>
                <a:lnTo>
                  <a:pt x="42" y="5"/>
                </a:lnTo>
                <a:lnTo>
                  <a:pt x="40" y="6"/>
                </a:lnTo>
                <a:lnTo>
                  <a:pt x="38" y="8"/>
                </a:lnTo>
                <a:lnTo>
                  <a:pt x="35" y="10"/>
                </a:lnTo>
                <a:lnTo>
                  <a:pt x="32" y="12"/>
                </a:lnTo>
                <a:lnTo>
                  <a:pt x="29" y="13"/>
                </a:lnTo>
                <a:lnTo>
                  <a:pt x="26" y="15"/>
                </a:lnTo>
                <a:lnTo>
                  <a:pt x="24" y="17"/>
                </a:lnTo>
                <a:lnTo>
                  <a:pt x="21" y="19"/>
                </a:lnTo>
                <a:lnTo>
                  <a:pt x="19" y="21"/>
                </a:lnTo>
                <a:lnTo>
                  <a:pt x="17" y="23"/>
                </a:lnTo>
                <a:lnTo>
                  <a:pt x="13" y="26"/>
                </a:lnTo>
                <a:lnTo>
                  <a:pt x="9" y="30"/>
                </a:lnTo>
                <a:lnTo>
                  <a:pt x="7" y="33"/>
                </a:lnTo>
                <a:lnTo>
                  <a:pt x="6" y="36"/>
                </a:lnTo>
                <a:lnTo>
                  <a:pt x="4" y="39"/>
                </a:lnTo>
                <a:lnTo>
                  <a:pt x="2" y="41"/>
                </a:lnTo>
                <a:lnTo>
                  <a:pt x="1" y="46"/>
                </a:lnTo>
                <a:lnTo>
                  <a:pt x="0" y="50"/>
                </a:lnTo>
                <a:lnTo>
                  <a:pt x="0" y="54"/>
                </a:lnTo>
                <a:lnTo>
                  <a:pt x="0" y="58"/>
                </a:lnTo>
                <a:lnTo>
                  <a:pt x="1" y="60"/>
                </a:lnTo>
                <a:lnTo>
                  <a:pt x="3" y="64"/>
                </a:lnTo>
                <a:lnTo>
                  <a:pt x="6" y="68"/>
                </a:lnTo>
                <a:lnTo>
                  <a:pt x="8" y="69"/>
                </a:lnTo>
                <a:lnTo>
                  <a:pt x="11" y="73"/>
                </a:lnTo>
                <a:lnTo>
                  <a:pt x="13" y="75"/>
                </a:lnTo>
                <a:lnTo>
                  <a:pt x="16" y="76"/>
                </a:lnTo>
                <a:lnTo>
                  <a:pt x="18" y="77"/>
                </a:lnTo>
                <a:lnTo>
                  <a:pt x="22" y="78"/>
                </a:lnTo>
                <a:lnTo>
                  <a:pt x="25" y="79"/>
                </a:lnTo>
                <a:lnTo>
                  <a:pt x="29" y="80"/>
                </a:lnTo>
                <a:lnTo>
                  <a:pt x="32" y="82"/>
                </a:lnTo>
                <a:lnTo>
                  <a:pt x="36" y="83"/>
                </a:lnTo>
                <a:lnTo>
                  <a:pt x="43" y="87"/>
                </a:lnTo>
                <a:lnTo>
                  <a:pt x="66" y="98"/>
                </a:lnTo>
                <a:lnTo>
                  <a:pt x="70" y="99"/>
                </a:lnTo>
                <a:lnTo>
                  <a:pt x="75" y="100"/>
                </a:lnTo>
                <a:lnTo>
                  <a:pt x="80" y="100"/>
                </a:lnTo>
                <a:lnTo>
                  <a:pt x="84" y="102"/>
                </a:lnTo>
                <a:lnTo>
                  <a:pt x="87" y="104"/>
                </a:lnTo>
                <a:lnTo>
                  <a:pt x="103" y="120"/>
                </a:lnTo>
                <a:lnTo>
                  <a:pt x="104" y="122"/>
                </a:lnTo>
                <a:lnTo>
                  <a:pt x="106" y="126"/>
                </a:lnTo>
                <a:lnTo>
                  <a:pt x="106" y="129"/>
                </a:lnTo>
                <a:lnTo>
                  <a:pt x="107" y="133"/>
                </a:lnTo>
                <a:lnTo>
                  <a:pt x="107" y="137"/>
                </a:lnTo>
                <a:lnTo>
                  <a:pt x="106" y="139"/>
                </a:lnTo>
                <a:lnTo>
                  <a:pt x="104" y="143"/>
                </a:lnTo>
                <a:lnTo>
                  <a:pt x="101" y="146"/>
                </a:lnTo>
                <a:lnTo>
                  <a:pt x="99" y="148"/>
                </a:lnTo>
                <a:lnTo>
                  <a:pt x="97" y="149"/>
                </a:lnTo>
                <a:lnTo>
                  <a:pt x="95" y="150"/>
                </a:lnTo>
                <a:lnTo>
                  <a:pt x="94" y="151"/>
                </a:lnTo>
                <a:lnTo>
                  <a:pt x="91" y="152"/>
                </a:lnTo>
                <a:lnTo>
                  <a:pt x="88" y="153"/>
                </a:lnTo>
                <a:lnTo>
                  <a:pt x="85" y="155"/>
                </a:lnTo>
                <a:lnTo>
                  <a:pt x="82" y="156"/>
                </a:lnTo>
                <a:lnTo>
                  <a:pt x="80" y="158"/>
                </a:lnTo>
                <a:lnTo>
                  <a:pt x="78" y="160"/>
                </a:lnTo>
                <a:lnTo>
                  <a:pt x="75" y="161"/>
                </a:lnTo>
                <a:lnTo>
                  <a:pt x="73" y="162"/>
                </a:lnTo>
                <a:lnTo>
                  <a:pt x="71" y="162"/>
                </a:lnTo>
                <a:lnTo>
                  <a:pt x="69" y="163"/>
                </a:lnTo>
                <a:lnTo>
                  <a:pt x="66" y="163"/>
                </a:lnTo>
                <a:lnTo>
                  <a:pt x="60" y="163"/>
                </a:lnTo>
                <a:lnTo>
                  <a:pt x="53" y="163"/>
                </a:lnTo>
                <a:lnTo>
                  <a:pt x="43" y="163"/>
                </a:lnTo>
                <a:lnTo>
                  <a:pt x="41" y="163"/>
                </a:lnTo>
                <a:lnTo>
                  <a:pt x="39" y="162"/>
                </a:lnTo>
                <a:lnTo>
                  <a:pt x="35" y="158"/>
                </a:lnTo>
                <a:lnTo>
                  <a:pt x="32" y="156"/>
                </a:lnTo>
                <a:lnTo>
                  <a:pt x="28" y="152"/>
                </a:lnTo>
                <a:lnTo>
                  <a:pt x="28" y="148"/>
                </a:lnTo>
                <a:lnTo>
                  <a:pt x="28" y="14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95" name="SMARTPenAnnotation449"/>
          <p:cNvSpPr>
            <a:spLocks/>
          </p:cNvSpPr>
          <p:nvPr/>
        </p:nvSpPr>
        <p:spPr bwMode="auto">
          <a:xfrm>
            <a:off x="1758950" y="3625850"/>
            <a:ext cx="19050" cy="198438"/>
          </a:xfrm>
          <a:custGeom>
            <a:avLst/>
            <a:gdLst>
              <a:gd name="T0" fmla="*/ 17463 w 12"/>
              <a:gd name="T1" fmla="*/ 0 h 125"/>
              <a:gd name="T2" fmla="*/ 17463 w 12"/>
              <a:gd name="T3" fmla="*/ 26988 h 125"/>
              <a:gd name="T4" fmla="*/ 17463 w 12"/>
              <a:gd name="T5" fmla="*/ 30163 h 125"/>
              <a:gd name="T6" fmla="*/ 15875 w 12"/>
              <a:gd name="T7" fmla="*/ 33338 h 125"/>
              <a:gd name="T8" fmla="*/ 12700 w 12"/>
              <a:gd name="T9" fmla="*/ 38100 h 125"/>
              <a:gd name="T10" fmla="*/ 12700 w 12"/>
              <a:gd name="T11" fmla="*/ 41275 h 125"/>
              <a:gd name="T12" fmla="*/ 11112 w 12"/>
              <a:gd name="T13" fmla="*/ 44450 h 125"/>
              <a:gd name="T14" fmla="*/ 11112 w 12"/>
              <a:gd name="T15" fmla="*/ 47625 h 125"/>
              <a:gd name="T16" fmla="*/ 9525 w 12"/>
              <a:gd name="T17" fmla="*/ 50800 h 125"/>
              <a:gd name="T18" fmla="*/ 9525 w 12"/>
              <a:gd name="T19" fmla="*/ 55563 h 125"/>
              <a:gd name="T20" fmla="*/ 9525 w 12"/>
              <a:gd name="T21" fmla="*/ 60325 h 125"/>
              <a:gd name="T22" fmla="*/ 7938 w 12"/>
              <a:gd name="T23" fmla="*/ 66675 h 125"/>
              <a:gd name="T24" fmla="*/ 6350 w 12"/>
              <a:gd name="T25" fmla="*/ 71438 h 125"/>
              <a:gd name="T26" fmla="*/ 4763 w 12"/>
              <a:gd name="T27" fmla="*/ 77788 h 125"/>
              <a:gd name="T28" fmla="*/ 3175 w 12"/>
              <a:gd name="T29" fmla="*/ 82550 h 125"/>
              <a:gd name="T30" fmla="*/ 1588 w 12"/>
              <a:gd name="T31" fmla="*/ 85725 h 125"/>
              <a:gd name="T32" fmla="*/ 1588 w 12"/>
              <a:gd name="T33" fmla="*/ 90488 h 125"/>
              <a:gd name="T34" fmla="*/ 1588 w 12"/>
              <a:gd name="T35" fmla="*/ 95250 h 125"/>
              <a:gd name="T36" fmla="*/ 0 w 12"/>
              <a:gd name="T37" fmla="*/ 100013 h 125"/>
              <a:gd name="T38" fmla="*/ 0 w 12"/>
              <a:gd name="T39" fmla="*/ 109538 h 125"/>
              <a:gd name="T40" fmla="*/ 0 w 12"/>
              <a:gd name="T41" fmla="*/ 122238 h 125"/>
              <a:gd name="T42" fmla="*/ 0 w 12"/>
              <a:gd name="T43" fmla="*/ 131763 h 125"/>
              <a:gd name="T44" fmla="*/ 1588 w 12"/>
              <a:gd name="T45" fmla="*/ 136525 h 125"/>
              <a:gd name="T46" fmla="*/ 3175 w 12"/>
              <a:gd name="T47" fmla="*/ 139700 h 125"/>
              <a:gd name="T48" fmla="*/ 4763 w 12"/>
              <a:gd name="T49" fmla="*/ 144463 h 125"/>
              <a:gd name="T50" fmla="*/ 6350 w 12"/>
              <a:gd name="T51" fmla="*/ 149225 h 125"/>
              <a:gd name="T52" fmla="*/ 7938 w 12"/>
              <a:gd name="T53" fmla="*/ 153988 h 125"/>
              <a:gd name="T54" fmla="*/ 7938 w 12"/>
              <a:gd name="T55" fmla="*/ 158750 h 125"/>
              <a:gd name="T56" fmla="*/ 7938 w 12"/>
              <a:gd name="T57" fmla="*/ 163513 h 125"/>
              <a:gd name="T58" fmla="*/ 7938 w 12"/>
              <a:gd name="T59" fmla="*/ 166688 h 125"/>
              <a:gd name="T60" fmla="*/ 9525 w 12"/>
              <a:gd name="T61" fmla="*/ 176213 h 125"/>
              <a:gd name="T62" fmla="*/ 9525 w 12"/>
              <a:gd name="T63" fmla="*/ 179388 h 125"/>
              <a:gd name="T64" fmla="*/ 9525 w 12"/>
              <a:gd name="T65" fmla="*/ 182563 h 125"/>
              <a:gd name="T66" fmla="*/ 9525 w 12"/>
              <a:gd name="T67" fmla="*/ 184150 h 125"/>
              <a:gd name="T68" fmla="*/ 11112 w 12"/>
              <a:gd name="T69" fmla="*/ 187325 h 125"/>
              <a:gd name="T70" fmla="*/ 17463 w 12"/>
              <a:gd name="T71" fmla="*/ 195263 h 125"/>
              <a:gd name="T72" fmla="*/ 17463 w 12"/>
              <a:gd name="T73" fmla="*/ 196850 h 12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
              <a:gd name="T112" fmla="*/ 0 h 125"/>
              <a:gd name="T113" fmla="*/ 12 w 12"/>
              <a:gd name="T114" fmla="*/ 125 h 12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 h="125">
                <a:moveTo>
                  <a:pt x="11" y="0"/>
                </a:moveTo>
                <a:lnTo>
                  <a:pt x="11" y="17"/>
                </a:lnTo>
                <a:lnTo>
                  <a:pt x="11" y="19"/>
                </a:lnTo>
                <a:lnTo>
                  <a:pt x="10" y="21"/>
                </a:lnTo>
                <a:lnTo>
                  <a:pt x="8" y="24"/>
                </a:lnTo>
                <a:lnTo>
                  <a:pt x="8" y="26"/>
                </a:lnTo>
                <a:lnTo>
                  <a:pt x="7" y="28"/>
                </a:lnTo>
                <a:lnTo>
                  <a:pt x="7" y="30"/>
                </a:lnTo>
                <a:lnTo>
                  <a:pt x="6" y="32"/>
                </a:lnTo>
                <a:lnTo>
                  <a:pt x="6" y="35"/>
                </a:lnTo>
                <a:lnTo>
                  <a:pt x="6" y="38"/>
                </a:lnTo>
                <a:lnTo>
                  <a:pt x="5" y="42"/>
                </a:lnTo>
                <a:lnTo>
                  <a:pt x="4" y="45"/>
                </a:lnTo>
                <a:lnTo>
                  <a:pt x="3" y="49"/>
                </a:lnTo>
                <a:lnTo>
                  <a:pt x="2" y="52"/>
                </a:lnTo>
                <a:lnTo>
                  <a:pt x="1" y="54"/>
                </a:lnTo>
                <a:lnTo>
                  <a:pt x="1" y="57"/>
                </a:lnTo>
                <a:lnTo>
                  <a:pt x="1" y="60"/>
                </a:lnTo>
                <a:lnTo>
                  <a:pt x="0" y="63"/>
                </a:lnTo>
                <a:lnTo>
                  <a:pt x="0" y="69"/>
                </a:lnTo>
                <a:lnTo>
                  <a:pt x="0" y="77"/>
                </a:lnTo>
                <a:lnTo>
                  <a:pt x="0" y="83"/>
                </a:lnTo>
                <a:lnTo>
                  <a:pt x="1" y="86"/>
                </a:lnTo>
                <a:lnTo>
                  <a:pt x="2" y="88"/>
                </a:lnTo>
                <a:lnTo>
                  <a:pt x="3" y="91"/>
                </a:lnTo>
                <a:lnTo>
                  <a:pt x="4" y="94"/>
                </a:lnTo>
                <a:lnTo>
                  <a:pt x="5" y="97"/>
                </a:lnTo>
                <a:lnTo>
                  <a:pt x="5" y="100"/>
                </a:lnTo>
                <a:lnTo>
                  <a:pt x="5" y="103"/>
                </a:lnTo>
                <a:lnTo>
                  <a:pt x="5" y="105"/>
                </a:lnTo>
                <a:lnTo>
                  <a:pt x="6" y="111"/>
                </a:lnTo>
                <a:lnTo>
                  <a:pt x="6" y="113"/>
                </a:lnTo>
                <a:lnTo>
                  <a:pt x="6" y="115"/>
                </a:lnTo>
                <a:lnTo>
                  <a:pt x="6" y="116"/>
                </a:lnTo>
                <a:lnTo>
                  <a:pt x="7" y="118"/>
                </a:lnTo>
                <a:lnTo>
                  <a:pt x="11" y="123"/>
                </a:lnTo>
                <a:lnTo>
                  <a:pt x="11" y="124"/>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96" name="SMARTPenAnnotation450"/>
          <p:cNvSpPr>
            <a:spLocks/>
          </p:cNvSpPr>
          <p:nvPr/>
        </p:nvSpPr>
        <p:spPr bwMode="auto">
          <a:xfrm>
            <a:off x="1825625" y="3303588"/>
            <a:ext cx="185738" cy="188912"/>
          </a:xfrm>
          <a:custGeom>
            <a:avLst/>
            <a:gdLst>
              <a:gd name="T0" fmla="*/ 0 w 117"/>
              <a:gd name="T1" fmla="*/ 49212 h 119"/>
              <a:gd name="T2" fmla="*/ 1588 w 117"/>
              <a:gd name="T3" fmla="*/ 46037 h 119"/>
              <a:gd name="T4" fmla="*/ 7938 w 117"/>
              <a:gd name="T5" fmla="*/ 34925 h 119"/>
              <a:gd name="T6" fmla="*/ 17463 w 117"/>
              <a:gd name="T7" fmla="*/ 26987 h 119"/>
              <a:gd name="T8" fmla="*/ 30163 w 117"/>
              <a:gd name="T9" fmla="*/ 20637 h 119"/>
              <a:gd name="T10" fmla="*/ 42863 w 117"/>
              <a:gd name="T11" fmla="*/ 15875 h 119"/>
              <a:gd name="T12" fmla="*/ 57150 w 117"/>
              <a:gd name="T13" fmla="*/ 9525 h 119"/>
              <a:gd name="T14" fmla="*/ 69850 w 117"/>
              <a:gd name="T15" fmla="*/ 3175 h 119"/>
              <a:gd name="T16" fmla="*/ 85725 w 117"/>
              <a:gd name="T17" fmla="*/ 1587 h 119"/>
              <a:gd name="T18" fmla="*/ 109538 w 117"/>
              <a:gd name="T19" fmla="*/ 0 h 119"/>
              <a:gd name="T20" fmla="*/ 122238 w 117"/>
              <a:gd name="T21" fmla="*/ 4762 h 119"/>
              <a:gd name="T22" fmla="*/ 131763 w 117"/>
              <a:gd name="T23" fmla="*/ 12700 h 119"/>
              <a:gd name="T24" fmla="*/ 138113 w 117"/>
              <a:gd name="T25" fmla="*/ 25400 h 119"/>
              <a:gd name="T26" fmla="*/ 146050 w 117"/>
              <a:gd name="T27" fmla="*/ 39687 h 119"/>
              <a:gd name="T28" fmla="*/ 152400 w 117"/>
              <a:gd name="T29" fmla="*/ 50800 h 119"/>
              <a:gd name="T30" fmla="*/ 149225 w 117"/>
              <a:gd name="T31" fmla="*/ 66675 h 119"/>
              <a:gd name="T32" fmla="*/ 147638 w 117"/>
              <a:gd name="T33" fmla="*/ 82550 h 119"/>
              <a:gd name="T34" fmla="*/ 138113 w 117"/>
              <a:gd name="T35" fmla="*/ 100012 h 119"/>
              <a:gd name="T36" fmla="*/ 127000 w 117"/>
              <a:gd name="T37" fmla="*/ 114300 h 119"/>
              <a:gd name="T38" fmla="*/ 114300 w 117"/>
              <a:gd name="T39" fmla="*/ 125412 h 119"/>
              <a:gd name="T40" fmla="*/ 101600 w 117"/>
              <a:gd name="T41" fmla="*/ 134937 h 119"/>
              <a:gd name="T42" fmla="*/ 87313 w 117"/>
              <a:gd name="T43" fmla="*/ 142875 h 119"/>
              <a:gd name="T44" fmla="*/ 77788 w 117"/>
              <a:gd name="T45" fmla="*/ 149225 h 119"/>
              <a:gd name="T46" fmla="*/ 69850 w 117"/>
              <a:gd name="T47" fmla="*/ 153987 h 119"/>
              <a:gd name="T48" fmla="*/ 65088 w 117"/>
              <a:gd name="T49" fmla="*/ 158750 h 119"/>
              <a:gd name="T50" fmla="*/ 55563 w 117"/>
              <a:gd name="T51" fmla="*/ 155575 h 119"/>
              <a:gd name="T52" fmla="*/ 44450 w 117"/>
              <a:gd name="T53" fmla="*/ 144462 h 119"/>
              <a:gd name="T54" fmla="*/ 47625 w 117"/>
              <a:gd name="T55" fmla="*/ 133350 h 119"/>
              <a:gd name="T56" fmla="*/ 52388 w 117"/>
              <a:gd name="T57" fmla="*/ 128587 h 119"/>
              <a:gd name="T58" fmla="*/ 57150 w 117"/>
              <a:gd name="T59" fmla="*/ 123825 h 119"/>
              <a:gd name="T60" fmla="*/ 63500 w 117"/>
              <a:gd name="T61" fmla="*/ 112712 h 119"/>
              <a:gd name="T62" fmla="*/ 76200 w 117"/>
              <a:gd name="T63" fmla="*/ 109537 h 119"/>
              <a:gd name="T64" fmla="*/ 87313 w 117"/>
              <a:gd name="T65" fmla="*/ 107950 h 119"/>
              <a:gd name="T66" fmla="*/ 101600 w 117"/>
              <a:gd name="T67" fmla="*/ 107950 h 119"/>
              <a:gd name="T68" fmla="*/ 115888 w 117"/>
              <a:gd name="T69" fmla="*/ 114300 h 119"/>
              <a:gd name="T70" fmla="*/ 125413 w 117"/>
              <a:gd name="T71" fmla="*/ 115887 h 119"/>
              <a:gd name="T72" fmla="*/ 134938 w 117"/>
              <a:gd name="T73" fmla="*/ 123825 h 119"/>
              <a:gd name="T74" fmla="*/ 147638 w 117"/>
              <a:gd name="T75" fmla="*/ 134937 h 119"/>
              <a:gd name="T76" fmla="*/ 157163 w 117"/>
              <a:gd name="T77" fmla="*/ 141287 h 119"/>
              <a:gd name="T78" fmla="*/ 165100 w 117"/>
              <a:gd name="T79" fmla="*/ 144462 h 119"/>
              <a:gd name="T80" fmla="*/ 171450 w 117"/>
              <a:gd name="T81" fmla="*/ 152400 h 119"/>
              <a:gd name="T82" fmla="*/ 179388 w 117"/>
              <a:gd name="T83" fmla="*/ 165100 h 119"/>
              <a:gd name="T84" fmla="*/ 182563 w 117"/>
              <a:gd name="T85" fmla="*/ 179387 h 11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17"/>
              <a:gd name="T130" fmla="*/ 0 h 119"/>
              <a:gd name="T131" fmla="*/ 117 w 117"/>
              <a:gd name="T132" fmla="*/ 119 h 11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17" h="119">
                <a:moveTo>
                  <a:pt x="3" y="40"/>
                </a:moveTo>
                <a:lnTo>
                  <a:pt x="3" y="34"/>
                </a:lnTo>
                <a:lnTo>
                  <a:pt x="0" y="31"/>
                </a:lnTo>
                <a:lnTo>
                  <a:pt x="0" y="30"/>
                </a:lnTo>
                <a:lnTo>
                  <a:pt x="1" y="29"/>
                </a:lnTo>
                <a:lnTo>
                  <a:pt x="2" y="28"/>
                </a:lnTo>
                <a:lnTo>
                  <a:pt x="3" y="26"/>
                </a:lnTo>
                <a:lnTo>
                  <a:pt x="5" y="22"/>
                </a:lnTo>
                <a:lnTo>
                  <a:pt x="6" y="21"/>
                </a:lnTo>
                <a:lnTo>
                  <a:pt x="8" y="19"/>
                </a:lnTo>
                <a:lnTo>
                  <a:pt x="11" y="17"/>
                </a:lnTo>
                <a:lnTo>
                  <a:pt x="14" y="15"/>
                </a:lnTo>
                <a:lnTo>
                  <a:pt x="17" y="14"/>
                </a:lnTo>
                <a:lnTo>
                  <a:pt x="19" y="13"/>
                </a:lnTo>
                <a:lnTo>
                  <a:pt x="21" y="13"/>
                </a:lnTo>
                <a:lnTo>
                  <a:pt x="24" y="12"/>
                </a:lnTo>
                <a:lnTo>
                  <a:pt x="27" y="10"/>
                </a:lnTo>
                <a:lnTo>
                  <a:pt x="30" y="9"/>
                </a:lnTo>
                <a:lnTo>
                  <a:pt x="33" y="7"/>
                </a:lnTo>
                <a:lnTo>
                  <a:pt x="36" y="6"/>
                </a:lnTo>
                <a:lnTo>
                  <a:pt x="38" y="4"/>
                </a:lnTo>
                <a:lnTo>
                  <a:pt x="41" y="3"/>
                </a:lnTo>
                <a:lnTo>
                  <a:pt x="44" y="2"/>
                </a:lnTo>
                <a:lnTo>
                  <a:pt x="47" y="1"/>
                </a:lnTo>
                <a:lnTo>
                  <a:pt x="51" y="1"/>
                </a:lnTo>
                <a:lnTo>
                  <a:pt x="54" y="1"/>
                </a:lnTo>
                <a:lnTo>
                  <a:pt x="58" y="1"/>
                </a:lnTo>
                <a:lnTo>
                  <a:pt x="65" y="0"/>
                </a:lnTo>
                <a:lnTo>
                  <a:pt x="69" y="0"/>
                </a:lnTo>
                <a:lnTo>
                  <a:pt x="72" y="1"/>
                </a:lnTo>
                <a:lnTo>
                  <a:pt x="75" y="2"/>
                </a:lnTo>
                <a:lnTo>
                  <a:pt x="77" y="3"/>
                </a:lnTo>
                <a:lnTo>
                  <a:pt x="79" y="5"/>
                </a:lnTo>
                <a:lnTo>
                  <a:pt x="81" y="6"/>
                </a:lnTo>
                <a:lnTo>
                  <a:pt x="83" y="8"/>
                </a:lnTo>
                <a:lnTo>
                  <a:pt x="85" y="10"/>
                </a:lnTo>
                <a:lnTo>
                  <a:pt x="86" y="13"/>
                </a:lnTo>
                <a:lnTo>
                  <a:pt x="87" y="16"/>
                </a:lnTo>
                <a:lnTo>
                  <a:pt x="89" y="19"/>
                </a:lnTo>
                <a:lnTo>
                  <a:pt x="90" y="22"/>
                </a:lnTo>
                <a:lnTo>
                  <a:pt x="92" y="25"/>
                </a:lnTo>
                <a:lnTo>
                  <a:pt x="93" y="27"/>
                </a:lnTo>
                <a:lnTo>
                  <a:pt x="95" y="29"/>
                </a:lnTo>
                <a:lnTo>
                  <a:pt x="96" y="32"/>
                </a:lnTo>
                <a:lnTo>
                  <a:pt x="96" y="35"/>
                </a:lnTo>
                <a:lnTo>
                  <a:pt x="95" y="39"/>
                </a:lnTo>
                <a:lnTo>
                  <a:pt x="94" y="42"/>
                </a:lnTo>
                <a:lnTo>
                  <a:pt x="94" y="46"/>
                </a:lnTo>
                <a:lnTo>
                  <a:pt x="94" y="49"/>
                </a:lnTo>
                <a:lnTo>
                  <a:pt x="93" y="52"/>
                </a:lnTo>
                <a:lnTo>
                  <a:pt x="92" y="55"/>
                </a:lnTo>
                <a:lnTo>
                  <a:pt x="90" y="57"/>
                </a:lnTo>
                <a:lnTo>
                  <a:pt x="87" y="63"/>
                </a:lnTo>
                <a:lnTo>
                  <a:pt x="85" y="67"/>
                </a:lnTo>
                <a:lnTo>
                  <a:pt x="83" y="70"/>
                </a:lnTo>
                <a:lnTo>
                  <a:pt x="80" y="72"/>
                </a:lnTo>
                <a:lnTo>
                  <a:pt x="77" y="74"/>
                </a:lnTo>
                <a:lnTo>
                  <a:pt x="74" y="77"/>
                </a:lnTo>
                <a:lnTo>
                  <a:pt x="72" y="79"/>
                </a:lnTo>
                <a:lnTo>
                  <a:pt x="70" y="81"/>
                </a:lnTo>
                <a:lnTo>
                  <a:pt x="67" y="83"/>
                </a:lnTo>
                <a:lnTo>
                  <a:pt x="64" y="85"/>
                </a:lnTo>
                <a:lnTo>
                  <a:pt x="60" y="86"/>
                </a:lnTo>
                <a:lnTo>
                  <a:pt x="58" y="88"/>
                </a:lnTo>
                <a:lnTo>
                  <a:pt x="55" y="90"/>
                </a:lnTo>
                <a:lnTo>
                  <a:pt x="53" y="92"/>
                </a:lnTo>
                <a:lnTo>
                  <a:pt x="51" y="93"/>
                </a:lnTo>
                <a:lnTo>
                  <a:pt x="49" y="94"/>
                </a:lnTo>
                <a:lnTo>
                  <a:pt x="47" y="95"/>
                </a:lnTo>
                <a:lnTo>
                  <a:pt x="45" y="96"/>
                </a:lnTo>
                <a:lnTo>
                  <a:pt x="44" y="97"/>
                </a:lnTo>
                <a:lnTo>
                  <a:pt x="44" y="99"/>
                </a:lnTo>
                <a:lnTo>
                  <a:pt x="43" y="100"/>
                </a:lnTo>
                <a:lnTo>
                  <a:pt x="41" y="100"/>
                </a:lnTo>
                <a:lnTo>
                  <a:pt x="40" y="101"/>
                </a:lnTo>
                <a:lnTo>
                  <a:pt x="38" y="100"/>
                </a:lnTo>
                <a:lnTo>
                  <a:pt x="35" y="98"/>
                </a:lnTo>
                <a:lnTo>
                  <a:pt x="32" y="96"/>
                </a:lnTo>
                <a:lnTo>
                  <a:pt x="28" y="93"/>
                </a:lnTo>
                <a:lnTo>
                  <a:pt x="28" y="91"/>
                </a:lnTo>
                <a:lnTo>
                  <a:pt x="29" y="90"/>
                </a:lnTo>
                <a:lnTo>
                  <a:pt x="29" y="88"/>
                </a:lnTo>
                <a:lnTo>
                  <a:pt x="30" y="84"/>
                </a:lnTo>
                <a:lnTo>
                  <a:pt x="31" y="83"/>
                </a:lnTo>
                <a:lnTo>
                  <a:pt x="32" y="81"/>
                </a:lnTo>
                <a:lnTo>
                  <a:pt x="33" y="81"/>
                </a:lnTo>
                <a:lnTo>
                  <a:pt x="34" y="80"/>
                </a:lnTo>
                <a:lnTo>
                  <a:pt x="35" y="79"/>
                </a:lnTo>
                <a:lnTo>
                  <a:pt x="36" y="78"/>
                </a:lnTo>
                <a:lnTo>
                  <a:pt x="36" y="76"/>
                </a:lnTo>
                <a:lnTo>
                  <a:pt x="38" y="73"/>
                </a:lnTo>
                <a:lnTo>
                  <a:pt x="40" y="71"/>
                </a:lnTo>
                <a:lnTo>
                  <a:pt x="42" y="70"/>
                </a:lnTo>
                <a:lnTo>
                  <a:pt x="45" y="69"/>
                </a:lnTo>
                <a:lnTo>
                  <a:pt x="48" y="69"/>
                </a:lnTo>
                <a:lnTo>
                  <a:pt x="50" y="68"/>
                </a:lnTo>
                <a:lnTo>
                  <a:pt x="53" y="68"/>
                </a:lnTo>
                <a:lnTo>
                  <a:pt x="55" y="68"/>
                </a:lnTo>
                <a:lnTo>
                  <a:pt x="57" y="68"/>
                </a:lnTo>
                <a:lnTo>
                  <a:pt x="61" y="68"/>
                </a:lnTo>
                <a:lnTo>
                  <a:pt x="64" y="68"/>
                </a:lnTo>
                <a:lnTo>
                  <a:pt x="67" y="69"/>
                </a:lnTo>
                <a:lnTo>
                  <a:pt x="70" y="71"/>
                </a:lnTo>
                <a:lnTo>
                  <a:pt x="73" y="72"/>
                </a:lnTo>
                <a:lnTo>
                  <a:pt x="75" y="72"/>
                </a:lnTo>
                <a:lnTo>
                  <a:pt x="77" y="73"/>
                </a:lnTo>
                <a:lnTo>
                  <a:pt x="79" y="73"/>
                </a:lnTo>
                <a:lnTo>
                  <a:pt x="82" y="75"/>
                </a:lnTo>
                <a:lnTo>
                  <a:pt x="84" y="76"/>
                </a:lnTo>
                <a:lnTo>
                  <a:pt x="85" y="78"/>
                </a:lnTo>
                <a:lnTo>
                  <a:pt x="87" y="79"/>
                </a:lnTo>
                <a:lnTo>
                  <a:pt x="89" y="81"/>
                </a:lnTo>
                <a:lnTo>
                  <a:pt x="93" y="85"/>
                </a:lnTo>
                <a:lnTo>
                  <a:pt x="95" y="87"/>
                </a:lnTo>
                <a:lnTo>
                  <a:pt x="97" y="88"/>
                </a:lnTo>
                <a:lnTo>
                  <a:pt x="99" y="89"/>
                </a:lnTo>
                <a:lnTo>
                  <a:pt x="101" y="89"/>
                </a:lnTo>
                <a:lnTo>
                  <a:pt x="102" y="90"/>
                </a:lnTo>
                <a:lnTo>
                  <a:pt x="104" y="91"/>
                </a:lnTo>
                <a:lnTo>
                  <a:pt x="106" y="93"/>
                </a:lnTo>
                <a:lnTo>
                  <a:pt x="107" y="95"/>
                </a:lnTo>
                <a:lnTo>
                  <a:pt x="108" y="96"/>
                </a:lnTo>
                <a:lnTo>
                  <a:pt x="110" y="100"/>
                </a:lnTo>
                <a:lnTo>
                  <a:pt x="112" y="103"/>
                </a:lnTo>
                <a:lnTo>
                  <a:pt x="113" y="104"/>
                </a:lnTo>
                <a:lnTo>
                  <a:pt x="114" y="106"/>
                </a:lnTo>
                <a:lnTo>
                  <a:pt x="115" y="109"/>
                </a:lnTo>
                <a:lnTo>
                  <a:pt x="115" y="113"/>
                </a:lnTo>
                <a:lnTo>
                  <a:pt x="116" y="115"/>
                </a:lnTo>
                <a:lnTo>
                  <a:pt x="116" y="118"/>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97" name="SMARTPenAnnotation451"/>
          <p:cNvSpPr>
            <a:spLocks/>
          </p:cNvSpPr>
          <p:nvPr/>
        </p:nvSpPr>
        <p:spPr bwMode="auto">
          <a:xfrm>
            <a:off x="2098675" y="3438525"/>
            <a:ext cx="107950" cy="19050"/>
          </a:xfrm>
          <a:custGeom>
            <a:avLst/>
            <a:gdLst>
              <a:gd name="T0" fmla="*/ 0 w 68"/>
              <a:gd name="T1" fmla="*/ 0 h 12"/>
              <a:gd name="T2" fmla="*/ 74612 w 68"/>
              <a:gd name="T3" fmla="*/ 0 h 12"/>
              <a:gd name="T4" fmla="*/ 77787 w 68"/>
              <a:gd name="T5" fmla="*/ 0 h 12"/>
              <a:gd name="T6" fmla="*/ 80962 w 68"/>
              <a:gd name="T7" fmla="*/ 1588 h 12"/>
              <a:gd name="T8" fmla="*/ 82550 w 68"/>
              <a:gd name="T9" fmla="*/ 4763 h 12"/>
              <a:gd name="T10" fmla="*/ 85725 w 68"/>
              <a:gd name="T11" fmla="*/ 4763 h 12"/>
              <a:gd name="T12" fmla="*/ 88900 w 68"/>
              <a:gd name="T13" fmla="*/ 6350 h 12"/>
              <a:gd name="T14" fmla="*/ 92075 w 68"/>
              <a:gd name="T15" fmla="*/ 6350 h 12"/>
              <a:gd name="T16" fmla="*/ 95250 w 68"/>
              <a:gd name="T17" fmla="*/ 7938 h 12"/>
              <a:gd name="T18" fmla="*/ 98425 w 68"/>
              <a:gd name="T19" fmla="*/ 7938 h 12"/>
              <a:gd name="T20" fmla="*/ 106363 w 68"/>
              <a:gd name="T21" fmla="*/ 7938 h 12"/>
              <a:gd name="T22" fmla="*/ 106363 w 68"/>
              <a:gd name="T23" fmla="*/ 9525 h 12"/>
              <a:gd name="T24" fmla="*/ 106363 w 68"/>
              <a:gd name="T25" fmla="*/ 11112 h 12"/>
              <a:gd name="T26" fmla="*/ 106363 w 68"/>
              <a:gd name="T27" fmla="*/ 17463 h 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8"/>
              <a:gd name="T43" fmla="*/ 0 h 12"/>
              <a:gd name="T44" fmla="*/ 68 w 68"/>
              <a:gd name="T45" fmla="*/ 12 h 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8" h="12">
                <a:moveTo>
                  <a:pt x="0" y="0"/>
                </a:moveTo>
                <a:lnTo>
                  <a:pt x="47" y="0"/>
                </a:lnTo>
                <a:lnTo>
                  <a:pt x="49" y="0"/>
                </a:lnTo>
                <a:lnTo>
                  <a:pt x="51" y="1"/>
                </a:lnTo>
                <a:lnTo>
                  <a:pt x="52" y="3"/>
                </a:lnTo>
                <a:lnTo>
                  <a:pt x="54" y="3"/>
                </a:lnTo>
                <a:lnTo>
                  <a:pt x="56" y="4"/>
                </a:lnTo>
                <a:lnTo>
                  <a:pt x="58" y="4"/>
                </a:lnTo>
                <a:lnTo>
                  <a:pt x="60" y="5"/>
                </a:lnTo>
                <a:lnTo>
                  <a:pt x="62" y="5"/>
                </a:lnTo>
                <a:lnTo>
                  <a:pt x="67" y="5"/>
                </a:lnTo>
                <a:lnTo>
                  <a:pt x="67" y="6"/>
                </a:lnTo>
                <a:lnTo>
                  <a:pt x="67" y="7"/>
                </a:lnTo>
                <a:lnTo>
                  <a:pt x="67" y="1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98" name="SMARTPenAnnotation452"/>
          <p:cNvSpPr>
            <a:spLocks/>
          </p:cNvSpPr>
          <p:nvPr/>
        </p:nvSpPr>
        <p:spPr bwMode="auto">
          <a:xfrm>
            <a:off x="2054225" y="3536950"/>
            <a:ext cx="152400" cy="1588"/>
          </a:xfrm>
          <a:custGeom>
            <a:avLst/>
            <a:gdLst>
              <a:gd name="T0" fmla="*/ 0 w 96"/>
              <a:gd name="T1" fmla="*/ 0 h 1"/>
              <a:gd name="T2" fmla="*/ 150813 w 96"/>
              <a:gd name="T3" fmla="*/ 0 h 1"/>
              <a:gd name="T4" fmla="*/ 0 60000 65536"/>
              <a:gd name="T5" fmla="*/ 0 60000 65536"/>
              <a:gd name="T6" fmla="*/ 0 w 96"/>
              <a:gd name="T7" fmla="*/ 0 h 1"/>
              <a:gd name="T8" fmla="*/ 96 w 96"/>
              <a:gd name="T9" fmla="*/ 1 h 1"/>
            </a:gdLst>
            <a:ahLst/>
            <a:cxnLst>
              <a:cxn ang="T4">
                <a:pos x="T0" y="T1"/>
              </a:cxn>
              <a:cxn ang="T5">
                <a:pos x="T2" y="T3"/>
              </a:cxn>
            </a:cxnLst>
            <a:rect l="T6" t="T7" r="T8" b="T9"/>
            <a:pathLst>
              <a:path w="96" h="1">
                <a:moveTo>
                  <a:pt x="0" y="0"/>
                </a:moveTo>
                <a:lnTo>
                  <a:pt x="95" y="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6999" name="SMARTPenAnnotation453"/>
          <p:cNvSpPr>
            <a:spLocks/>
          </p:cNvSpPr>
          <p:nvPr/>
        </p:nvSpPr>
        <p:spPr bwMode="auto">
          <a:xfrm>
            <a:off x="2347913" y="3419475"/>
            <a:ext cx="127000" cy="207963"/>
          </a:xfrm>
          <a:custGeom>
            <a:avLst/>
            <a:gdLst>
              <a:gd name="T0" fmla="*/ 0 w 80"/>
              <a:gd name="T1" fmla="*/ 25400 h 131"/>
              <a:gd name="T2" fmla="*/ 4762 w 80"/>
              <a:gd name="T3" fmla="*/ 31750 h 131"/>
              <a:gd name="T4" fmla="*/ 7938 w 80"/>
              <a:gd name="T5" fmla="*/ 39688 h 131"/>
              <a:gd name="T6" fmla="*/ 9525 w 80"/>
              <a:gd name="T7" fmla="*/ 47625 h 131"/>
              <a:gd name="T8" fmla="*/ 9525 w 80"/>
              <a:gd name="T9" fmla="*/ 57150 h 131"/>
              <a:gd name="T10" fmla="*/ 14288 w 80"/>
              <a:gd name="T11" fmla="*/ 65088 h 131"/>
              <a:gd name="T12" fmla="*/ 22225 w 80"/>
              <a:gd name="T13" fmla="*/ 79375 h 131"/>
              <a:gd name="T14" fmla="*/ 25400 w 80"/>
              <a:gd name="T15" fmla="*/ 90488 h 131"/>
              <a:gd name="T16" fmla="*/ 26988 w 80"/>
              <a:gd name="T17" fmla="*/ 101600 h 131"/>
              <a:gd name="T18" fmla="*/ 31750 w 80"/>
              <a:gd name="T19" fmla="*/ 114300 h 131"/>
              <a:gd name="T20" fmla="*/ 36512 w 80"/>
              <a:gd name="T21" fmla="*/ 122238 h 131"/>
              <a:gd name="T22" fmla="*/ 41275 w 80"/>
              <a:gd name="T23" fmla="*/ 131763 h 131"/>
              <a:gd name="T24" fmla="*/ 42862 w 80"/>
              <a:gd name="T25" fmla="*/ 141288 h 131"/>
              <a:gd name="T26" fmla="*/ 47625 w 80"/>
              <a:gd name="T27" fmla="*/ 150813 h 131"/>
              <a:gd name="T28" fmla="*/ 50800 w 80"/>
              <a:gd name="T29" fmla="*/ 158750 h 131"/>
              <a:gd name="T30" fmla="*/ 52388 w 80"/>
              <a:gd name="T31" fmla="*/ 168275 h 131"/>
              <a:gd name="T32" fmla="*/ 55563 w 80"/>
              <a:gd name="T33" fmla="*/ 177800 h 131"/>
              <a:gd name="T34" fmla="*/ 65087 w 80"/>
              <a:gd name="T35" fmla="*/ 190500 h 131"/>
              <a:gd name="T36" fmla="*/ 71437 w 80"/>
              <a:gd name="T37" fmla="*/ 196850 h 131"/>
              <a:gd name="T38" fmla="*/ 71437 w 80"/>
              <a:gd name="T39" fmla="*/ 206375 h 131"/>
              <a:gd name="T40" fmla="*/ 73025 w 80"/>
              <a:gd name="T41" fmla="*/ 131763 h 131"/>
              <a:gd name="T42" fmla="*/ 76200 w 80"/>
              <a:gd name="T43" fmla="*/ 119063 h 131"/>
              <a:gd name="T44" fmla="*/ 79375 w 80"/>
              <a:gd name="T45" fmla="*/ 107950 h 131"/>
              <a:gd name="T46" fmla="*/ 80962 w 80"/>
              <a:gd name="T47" fmla="*/ 95250 h 131"/>
              <a:gd name="T48" fmla="*/ 85725 w 80"/>
              <a:gd name="T49" fmla="*/ 84138 h 131"/>
              <a:gd name="T50" fmla="*/ 87312 w 80"/>
              <a:gd name="T51" fmla="*/ 74613 h 131"/>
              <a:gd name="T52" fmla="*/ 90487 w 80"/>
              <a:gd name="T53" fmla="*/ 66675 h 131"/>
              <a:gd name="T54" fmla="*/ 93662 w 80"/>
              <a:gd name="T55" fmla="*/ 55563 h 131"/>
              <a:gd name="T56" fmla="*/ 96837 w 80"/>
              <a:gd name="T57" fmla="*/ 47625 h 131"/>
              <a:gd name="T58" fmla="*/ 98425 w 80"/>
              <a:gd name="T59" fmla="*/ 39688 h 131"/>
              <a:gd name="T60" fmla="*/ 103188 w 80"/>
              <a:gd name="T61" fmla="*/ 33338 h 131"/>
              <a:gd name="T62" fmla="*/ 107950 w 80"/>
              <a:gd name="T63" fmla="*/ 26988 h 131"/>
              <a:gd name="T64" fmla="*/ 112713 w 80"/>
              <a:gd name="T65" fmla="*/ 22225 h 131"/>
              <a:gd name="T66" fmla="*/ 115888 w 80"/>
              <a:gd name="T67" fmla="*/ 9525 h 131"/>
              <a:gd name="T68" fmla="*/ 119063 w 80"/>
              <a:gd name="T69" fmla="*/ 1588 h 13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0"/>
              <a:gd name="T106" fmla="*/ 0 h 131"/>
              <a:gd name="T107" fmla="*/ 80 w 80"/>
              <a:gd name="T108" fmla="*/ 131 h 13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0" h="131">
                <a:moveTo>
                  <a:pt x="0" y="6"/>
                </a:moveTo>
                <a:lnTo>
                  <a:pt x="0" y="16"/>
                </a:lnTo>
                <a:lnTo>
                  <a:pt x="2" y="19"/>
                </a:lnTo>
                <a:lnTo>
                  <a:pt x="3" y="20"/>
                </a:lnTo>
                <a:lnTo>
                  <a:pt x="4" y="22"/>
                </a:lnTo>
                <a:lnTo>
                  <a:pt x="5" y="25"/>
                </a:lnTo>
                <a:lnTo>
                  <a:pt x="5" y="27"/>
                </a:lnTo>
                <a:lnTo>
                  <a:pt x="6" y="30"/>
                </a:lnTo>
                <a:lnTo>
                  <a:pt x="6" y="33"/>
                </a:lnTo>
                <a:lnTo>
                  <a:pt x="6" y="36"/>
                </a:lnTo>
                <a:lnTo>
                  <a:pt x="8" y="39"/>
                </a:lnTo>
                <a:lnTo>
                  <a:pt x="9" y="41"/>
                </a:lnTo>
                <a:lnTo>
                  <a:pt x="10" y="44"/>
                </a:lnTo>
                <a:lnTo>
                  <a:pt x="14" y="50"/>
                </a:lnTo>
                <a:lnTo>
                  <a:pt x="15" y="53"/>
                </a:lnTo>
                <a:lnTo>
                  <a:pt x="16" y="57"/>
                </a:lnTo>
                <a:lnTo>
                  <a:pt x="16" y="61"/>
                </a:lnTo>
                <a:lnTo>
                  <a:pt x="17" y="64"/>
                </a:lnTo>
                <a:lnTo>
                  <a:pt x="18" y="68"/>
                </a:lnTo>
                <a:lnTo>
                  <a:pt x="20" y="72"/>
                </a:lnTo>
                <a:lnTo>
                  <a:pt x="22" y="75"/>
                </a:lnTo>
                <a:lnTo>
                  <a:pt x="23" y="77"/>
                </a:lnTo>
                <a:lnTo>
                  <a:pt x="25" y="80"/>
                </a:lnTo>
                <a:lnTo>
                  <a:pt x="26" y="83"/>
                </a:lnTo>
                <a:lnTo>
                  <a:pt x="27" y="86"/>
                </a:lnTo>
                <a:lnTo>
                  <a:pt x="27" y="89"/>
                </a:lnTo>
                <a:lnTo>
                  <a:pt x="28" y="92"/>
                </a:lnTo>
                <a:lnTo>
                  <a:pt x="30" y="95"/>
                </a:lnTo>
                <a:lnTo>
                  <a:pt x="31" y="97"/>
                </a:lnTo>
                <a:lnTo>
                  <a:pt x="32" y="100"/>
                </a:lnTo>
                <a:lnTo>
                  <a:pt x="33" y="103"/>
                </a:lnTo>
                <a:lnTo>
                  <a:pt x="33" y="106"/>
                </a:lnTo>
                <a:lnTo>
                  <a:pt x="34" y="109"/>
                </a:lnTo>
                <a:lnTo>
                  <a:pt x="35" y="112"/>
                </a:lnTo>
                <a:lnTo>
                  <a:pt x="39" y="117"/>
                </a:lnTo>
                <a:lnTo>
                  <a:pt x="41" y="120"/>
                </a:lnTo>
                <a:lnTo>
                  <a:pt x="45" y="123"/>
                </a:lnTo>
                <a:lnTo>
                  <a:pt x="45" y="124"/>
                </a:lnTo>
                <a:lnTo>
                  <a:pt x="45" y="128"/>
                </a:lnTo>
                <a:lnTo>
                  <a:pt x="45" y="130"/>
                </a:lnTo>
                <a:lnTo>
                  <a:pt x="45" y="87"/>
                </a:lnTo>
                <a:lnTo>
                  <a:pt x="46" y="83"/>
                </a:lnTo>
                <a:lnTo>
                  <a:pt x="47" y="79"/>
                </a:lnTo>
                <a:lnTo>
                  <a:pt x="48" y="75"/>
                </a:lnTo>
                <a:lnTo>
                  <a:pt x="49" y="72"/>
                </a:lnTo>
                <a:lnTo>
                  <a:pt x="50" y="68"/>
                </a:lnTo>
                <a:lnTo>
                  <a:pt x="50" y="64"/>
                </a:lnTo>
                <a:lnTo>
                  <a:pt x="51" y="60"/>
                </a:lnTo>
                <a:lnTo>
                  <a:pt x="52" y="57"/>
                </a:lnTo>
                <a:lnTo>
                  <a:pt x="54" y="53"/>
                </a:lnTo>
                <a:lnTo>
                  <a:pt x="55" y="50"/>
                </a:lnTo>
                <a:lnTo>
                  <a:pt x="55" y="47"/>
                </a:lnTo>
                <a:lnTo>
                  <a:pt x="56" y="45"/>
                </a:lnTo>
                <a:lnTo>
                  <a:pt x="57" y="42"/>
                </a:lnTo>
                <a:lnTo>
                  <a:pt x="58" y="39"/>
                </a:lnTo>
                <a:lnTo>
                  <a:pt x="59" y="35"/>
                </a:lnTo>
                <a:lnTo>
                  <a:pt x="60" y="32"/>
                </a:lnTo>
                <a:lnTo>
                  <a:pt x="61" y="30"/>
                </a:lnTo>
                <a:lnTo>
                  <a:pt x="61" y="28"/>
                </a:lnTo>
                <a:lnTo>
                  <a:pt x="62" y="25"/>
                </a:lnTo>
                <a:lnTo>
                  <a:pt x="64" y="23"/>
                </a:lnTo>
                <a:lnTo>
                  <a:pt x="65" y="21"/>
                </a:lnTo>
                <a:lnTo>
                  <a:pt x="67" y="19"/>
                </a:lnTo>
                <a:lnTo>
                  <a:pt x="68" y="17"/>
                </a:lnTo>
                <a:lnTo>
                  <a:pt x="70" y="15"/>
                </a:lnTo>
                <a:lnTo>
                  <a:pt x="71" y="14"/>
                </a:lnTo>
                <a:lnTo>
                  <a:pt x="72" y="10"/>
                </a:lnTo>
                <a:lnTo>
                  <a:pt x="73" y="6"/>
                </a:lnTo>
                <a:lnTo>
                  <a:pt x="73" y="1"/>
                </a:lnTo>
                <a:lnTo>
                  <a:pt x="75" y="1"/>
                </a:lnTo>
                <a:lnTo>
                  <a:pt x="79" y="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00" name="SMARTPenAnnotation454"/>
          <p:cNvSpPr>
            <a:spLocks/>
          </p:cNvSpPr>
          <p:nvPr/>
        </p:nvSpPr>
        <p:spPr bwMode="auto">
          <a:xfrm>
            <a:off x="2495550" y="3419475"/>
            <a:ext cx="149225" cy="180975"/>
          </a:xfrm>
          <a:custGeom>
            <a:avLst/>
            <a:gdLst>
              <a:gd name="T0" fmla="*/ 136525 w 94"/>
              <a:gd name="T1" fmla="*/ 44450 h 114"/>
              <a:gd name="T2" fmla="*/ 130175 w 94"/>
              <a:gd name="T3" fmla="*/ 33338 h 114"/>
              <a:gd name="T4" fmla="*/ 130175 w 94"/>
              <a:gd name="T5" fmla="*/ 23812 h 114"/>
              <a:gd name="T6" fmla="*/ 125413 w 94"/>
              <a:gd name="T7" fmla="*/ 20638 h 114"/>
              <a:gd name="T8" fmla="*/ 117475 w 94"/>
              <a:gd name="T9" fmla="*/ 14288 h 114"/>
              <a:gd name="T10" fmla="*/ 112713 w 94"/>
              <a:gd name="T11" fmla="*/ 4763 h 114"/>
              <a:gd name="T12" fmla="*/ 104775 w 94"/>
              <a:gd name="T13" fmla="*/ 1588 h 114"/>
              <a:gd name="T14" fmla="*/ 82550 w 94"/>
              <a:gd name="T15" fmla="*/ 0 h 114"/>
              <a:gd name="T16" fmla="*/ 73025 w 94"/>
              <a:gd name="T17" fmla="*/ 4763 h 114"/>
              <a:gd name="T18" fmla="*/ 65088 w 94"/>
              <a:gd name="T19" fmla="*/ 12700 h 114"/>
              <a:gd name="T20" fmla="*/ 50800 w 94"/>
              <a:gd name="T21" fmla="*/ 22225 h 114"/>
              <a:gd name="T22" fmla="*/ 38100 w 94"/>
              <a:gd name="T23" fmla="*/ 34925 h 114"/>
              <a:gd name="T24" fmla="*/ 28575 w 94"/>
              <a:gd name="T25" fmla="*/ 52388 h 114"/>
              <a:gd name="T26" fmla="*/ 17463 w 94"/>
              <a:gd name="T27" fmla="*/ 74613 h 114"/>
              <a:gd name="T28" fmla="*/ 9525 w 94"/>
              <a:gd name="T29" fmla="*/ 87313 h 114"/>
              <a:gd name="T30" fmla="*/ 4762 w 94"/>
              <a:gd name="T31" fmla="*/ 109538 h 114"/>
              <a:gd name="T32" fmla="*/ 0 w 94"/>
              <a:gd name="T33" fmla="*/ 127000 h 114"/>
              <a:gd name="T34" fmla="*/ 3175 w 94"/>
              <a:gd name="T35" fmla="*/ 139700 h 114"/>
              <a:gd name="T36" fmla="*/ 4762 w 94"/>
              <a:gd name="T37" fmla="*/ 149225 h 114"/>
              <a:gd name="T38" fmla="*/ 6350 w 94"/>
              <a:gd name="T39" fmla="*/ 158750 h 114"/>
              <a:gd name="T40" fmla="*/ 11112 w 94"/>
              <a:gd name="T41" fmla="*/ 166688 h 114"/>
              <a:gd name="T42" fmla="*/ 20637 w 94"/>
              <a:gd name="T43" fmla="*/ 169863 h 114"/>
              <a:gd name="T44" fmla="*/ 28575 w 94"/>
              <a:gd name="T45" fmla="*/ 169863 h 114"/>
              <a:gd name="T46" fmla="*/ 41275 w 94"/>
              <a:gd name="T47" fmla="*/ 168275 h 114"/>
              <a:gd name="T48" fmla="*/ 49212 w 94"/>
              <a:gd name="T49" fmla="*/ 160338 h 114"/>
              <a:gd name="T50" fmla="*/ 69850 w 94"/>
              <a:gd name="T51" fmla="*/ 139700 h 114"/>
              <a:gd name="T52" fmla="*/ 79375 w 94"/>
              <a:gd name="T53" fmla="*/ 127000 h 114"/>
              <a:gd name="T54" fmla="*/ 84137 w 94"/>
              <a:gd name="T55" fmla="*/ 109538 h 114"/>
              <a:gd name="T56" fmla="*/ 88900 w 94"/>
              <a:gd name="T57" fmla="*/ 92075 h 114"/>
              <a:gd name="T58" fmla="*/ 92075 w 94"/>
              <a:gd name="T59" fmla="*/ 79375 h 114"/>
              <a:gd name="T60" fmla="*/ 93662 w 94"/>
              <a:gd name="T61" fmla="*/ 65088 h 114"/>
              <a:gd name="T62" fmla="*/ 101600 w 94"/>
              <a:gd name="T63" fmla="*/ 47625 h 114"/>
              <a:gd name="T64" fmla="*/ 100012 w 94"/>
              <a:gd name="T65" fmla="*/ 36513 h 114"/>
              <a:gd name="T66" fmla="*/ 95250 w 94"/>
              <a:gd name="T67" fmla="*/ 39688 h 114"/>
              <a:gd name="T68" fmla="*/ 93662 w 94"/>
              <a:gd name="T69" fmla="*/ 50800 h 114"/>
              <a:gd name="T70" fmla="*/ 96837 w 94"/>
              <a:gd name="T71" fmla="*/ 65088 h 114"/>
              <a:gd name="T72" fmla="*/ 101600 w 94"/>
              <a:gd name="T73" fmla="*/ 82550 h 114"/>
              <a:gd name="T74" fmla="*/ 104775 w 94"/>
              <a:gd name="T75" fmla="*/ 96837 h 114"/>
              <a:gd name="T76" fmla="*/ 109538 w 94"/>
              <a:gd name="T77" fmla="*/ 109538 h 114"/>
              <a:gd name="T78" fmla="*/ 111125 w 94"/>
              <a:gd name="T79" fmla="*/ 125413 h 114"/>
              <a:gd name="T80" fmla="*/ 114300 w 94"/>
              <a:gd name="T81" fmla="*/ 141288 h 114"/>
              <a:gd name="T82" fmla="*/ 119063 w 94"/>
              <a:gd name="T83" fmla="*/ 152400 h 114"/>
              <a:gd name="T84" fmla="*/ 122238 w 94"/>
              <a:gd name="T85" fmla="*/ 160338 h 114"/>
              <a:gd name="T86" fmla="*/ 127000 w 94"/>
              <a:gd name="T87" fmla="*/ 169863 h 114"/>
              <a:gd name="T88" fmla="*/ 131763 w 94"/>
              <a:gd name="T89" fmla="*/ 176213 h 114"/>
              <a:gd name="T90" fmla="*/ 147638 w 94"/>
              <a:gd name="T91" fmla="*/ 179388 h 11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4"/>
              <a:gd name="T139" fmla="*/ 0 h 114"/>
              <a:gd name="T140" fmla="*/ 94 w 94"/>
              <a:gd name="T141" fmla="*/ 114 h 11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4" h="114">
                <a:moveTo>
                  <a:pt x="82" y="34"/>
                </a:moveTo>
                <a:lnTo>
                  <a:pt x="87" y="29"/>
                </a:lnTo>
                <a:lnTo>
                  <a:pt x="86" y="28"/>
                </a:lnTo>
                <a:lnTo>
                  <a:pt x="84" y="26"/>
                </a:lnTo>
                <a:lnTo>
                  <a:pt x="83" y="24"/>
                </a:lnTo>
                <a:lnTo>
                  <a:pt x="82" y="21"/>
                </a:lnTo>
                <a:lnTo>
                  <a:pt x="82" y="19"/>
                </a:lnTo>
                <a:lnTo>
                  <a:pt x="82" y="17"/>
                </a:lnTo>
                <a:lnTo>
                  <a:pt x="82" y="15"/>
                </a:lnTo>
                <a:lnTo>
                  <a:pt x="81" y="14"/>
                </a:lnTo>
                <a:lnTo>
                  <a:pt x="80" y="13"/>
                </a:lnTo>
                <a:lnTo>
                  <a:pt x="79" y="13"/>
                </a:lnTo>
                <a:lnTo>
                  <a:pt x="77" y="12"/>
                </a:lnTo>
                <a:lnTo>
                  <a:pt x="76" y="10"/>
                </a:lnTo>
                <a:lnTo>
                  <a:pt x="74" y="9"/>
                </a:lnTo>
                <a:lnTo>
                  <a:pt x="73" y="7"/>
                </a:lnTo>
                <a:lnTo>
                  <a:pt x="72" y="4"/>
                </a:lnTo>
                <a:lnTo>
                  <a:pt x="71" y="3"/>
                </a:lnTo>
                <a:lnTo>
                  <a:pt x="69" y="2"/>
                </a:lnTo>
                <a:lnTo>
                  <a:pt x="68" y="1"/>
                </a:lnTo>
                <a:lnTo>
                  <a:pt x="66" y="1"/>
                </a:lnTo>
                <a:lnTo>
                  <a:pt x="63" y="1"/>
                </a:lnTo>
                <a:lnTo>
                  <a:pt x="57" y="1"/>
                </a:lnTo>
                <a:lnTo>
                  <a:pt x="52" y="0"/>
                </a:lnTo>
                <a:lnTo>
                  <a:pt x="50" y="1"/>
                </a:lnTo>
                <a:lnTo>
                  <a:pt x="48" y="2"/>
                </a:lnTo>
                <a:lnTo>
                  <a:pt x="46" y="3"/>
                </a:lnTo>
                <a:lnTo>
                  <a:pt x="44" y="5"/>
                </a:lnTo>
                <a:lnTo>
                  <a:pt x="42" y="7"/>
                </a:lnTo>
                <a:lnTo>
                  <a:pt x="41" y="8"/>
                </a:lnTo>
                <a:lnTo>
                  <a:pt x="38" y="10"/>
                </a:lnTo>
                <a:lnTo>
                  <a:pt x="35" y="12"/>
                </a:lnTo>
                <a:lnTo>
                  <a:pt x="32" y="14"/>
                </a:lnTo>
                <a:lnTo>
                  <a:pt x="29" y="16"/>
                </a:lnTo>
                <a:lnTo>
                  <a:pt x="27" y="19"/>
                </a:lnTo>
                <a:lnTo>
                  <a:pt x="24" y="22"/>
                </a:lnTo>
                <a:lnTo>
                  <a:pt x="22" y="26"/>
                </a:lnTo>
                <a:lnTo>
                  <a:pt x="20" y="29"/>
                </a:lnTo>
                <a:lnTo>
                  <a:pt x="18" y="33"/>
                </a:lnTo>
                <a:lnTo>
                  <a:pt x="14" y="40"/>
                </a:lnTo>
                <a:lnTo>
                  <a:pt x="12" y="44"/>
                </a:lnTo>
                <a:lnTo>
                  <a:pt x="11" y="47"/>
                </a:lnTo>
                <a:lnTo>
                  <a:pt x="9" y="49"/>
                </a:lnTo>
                <a:lnTo>
                  <a:pt x="7" y="52"/>
                </a:lnTo>
                <a:lnTo>
                  <a:pt x="6" y="55"/>
                </a:lnTo>
                <a:lnTo>
                  <a:pt x="5" y="59"/>
                </a:lnTo>
                <a:lnTo>
                  <a:pt x="4" y="64"/>
                </a:lnTo>
                <a:lnTo>
                  <a:pt x="3" y="69"/>
                </a:lnTo>
                <a:lnTo>
                  <a:pt x="2" y="73"/>
                </a:lnTo>
                <a:lnTo>
                  <a:pt x="0" y="77"/>
                </a:lnTo>
                <a:lnTo>
                  <a:pt x="0" y="80"/>
                </a:lnTo>
                <a:lnTo>
                  <a:pt x="0" y="83"/>
                </a:lnTo>
                <a:lnTo>
                  <a:pt x="1" y="85"/>
                </a:lnTo>
                <a:lnTo>
                  <a:pt x="2" y="88"/>
                </a:lnTo>
                <a:lnTo>
                  <a:pt x="2" y="90"/>
                </a:lnTo>
                <a:lnTo>
                  <a:pt x="2" y="92"/>
                </a:lnTo>
                <a:lnTo>
                  <a:pt x="3" y="94"/>
                </a:lnTo>
                <a:lnTo>
                  <a:pt x="3" y="96"/>
                </a:lnTo>
                <a:lnTo>
                  <a:pt x="3" y="98"/>
                </a:lnTo>
                <a:lnTo>
                  <a:pt x="4" y="100"/>
                </a:lnTo>
                <a:lnTo>
                  <a:pt x="5" y="102"/>
                </a:lnTo>
                <a:lnTo>
                  <a:pt x="6" y="103"/>
                </a:lnTo>
                <a:lnTo>
                  <a:pt x="7" y="105"/>
                </a:lnTo>
                <a:lnTo>
                  <a:pt x="9" y="106"/>
                </a:lnTo>
                <a:lnTo>
                  <a:pt x="11" y="106"/>
                </a:lnTo>
                <a:lnTo>
                  <a:pt x="13" y="107"/>
                </a:lnTo>
                <a:lnTo>
                  <a:pt x="14" y="107"/>
                </a:lnTo>
                <a:lnTo>
                  <a:pt x="16" y="107"/>
                </a:lnTo>
                <a:lnTo>
                  <a:pt x="18" y="107"/>
                </a:lnTo>
                <a:lnTo>
                  <a:pt x="22" y="107"/>
                </a:lnTo>
                <a:lnTo>
                  <a:pt x="24" y="107"/>
                </a:lnTo>
                <a:lnTo>
                  <a:pt x="26" y="106"/>
                </a:lnTo>
                <a:lnTo>
                  <a:pt x="27" y="104"/>
                </a:lnTo>
                <a:lnTo>
                  <a:pt x="29" y="103"/>
                </a:lnTo>
                <a:lnTo>
                  <a:pt x="31" y="101"/>
                </a:lnTo>
                <a:lnTo>
                  <a:pt x="33" y="99"/>
                </a:lnTo>
                <a:lnTo>
                  <a:pt x="37" y="96"/>
                </a:lnTo>
                <a:lnTo>
                  <a:pt x="44" y="88"/>
                </a:lnTo>
                <a:lnTo>
                  <a:pt x="46" y="86"/>
                </a:lnTo>
                <a:lnTo>
                  <a:pt x="48" y="83"/>
                </a:lnTo>
                <a:lnTo>
                  <a:pt x="50" y="80"/>
                </a:lnTo>
                <a:lnTo>
                  <a:pt x="51" y="77"/>
                </a:lnTo>
                <a:lnTo>
                  <a:pt x="52" y="73"/>
                </a:lnTo>
                <a:lnTo>
                  <a:pt x="53" y="69"/>
                </a:lnTo>
                <a:lnTo>
                  <a:pt x="54" y="66"/>
                </a:lnTo>
                <a:lnTo>
                  <a:pt x="55" y="62"/>
                </a:lnTo>
                <a:lnTo>
                  <a:pt x="56" y="58"/>
                </a:lnTo>
                <a:lnTo>
                  <a:pt x="57" y="55"/>
                </a:lnTo>
                <a:lnTo>
                  <a:pt x="58" y="53"/>
                </a:lnTo>
                <a:lnTo>
                  <a:pt x="58" y="50"/>
                </a:lnTo>
                <a:lnTo>
                  <a:pt x="59" y="47"/>
                </a:lnTo>
                <a:lnTo>
                  <a:pt x="59" y="44"/>
                </a:lnTo>
                <a:lnTo>
                  <a:pt x="59" y="41"/>
                </a:lnTo>
                <a:lnTo>
                  <a:pt x="60" y="38"/>
                </a:lnTo>
                <a:lnTo>
                  <a:pt x="61" y="35"/>
                </a:lnTo>
                <a:lnTo>
                  <a:pt x="64" y="30"/>
                </a:lnTo>
                <a:lnTo>
                  <a:pt x="65" y="27"/>
                </a:lnTo>
                <a:lnTo>
                  <a:pt x="65" y="23"/>
                </a:lnTo>
                <a:lnTo>
                  <a:pt x="63" y="23"/>
                </a:lnTo>
                <a:lnTo>
                  <a:pt x="62" y="23"/>
                </a:lnTo>
                <a:lnTo>
                  <a:pt x="61" y="24"/>
                </a:lnTo>
                <a:lnTo>
                  <a:pt x="60" y="25"/>
                </a:lnTo>
                <a:lnTo>
                  <a:pt x="60" y="27"/>
                </a:lnTo>
                <a:lnTo>
                  <a:pt x="59" y="31"/>
                </a:lnTo>
                <a:lnTo>
                  <a:pt x="59" y="32"/>
                </a:lnTo>
                <a:lnTo>
                  <a:pt x="59" y="36"/>
                </a:lnTo>
                <a:lnTo>
                  <a:pt x="60" y="39"/>
                </a:lnTo>
                <a:lnTo>
                  <a:pt x="61" y="41"/>
                </a:lnTo>
                <a:lnTo>
                  <a:pt x="62" y="45"/>
                </a:lnTo>
                <a:lnTo>
                  <a:pt x="63" y="48"/>
                </a:lnTo>
                <a:lnTo>
                  <a:pt x="64" y="52"/>
                </a:lnTo>
                <a:lnTo>
                  <a:pt x="64" y="55"/>
                </a:lnTo>
                <a:lnTo>
                  <a:pt x="65" y="58"/>
                </a:lnTo>
                <a:lnTo>
                  <a:pt x="66" y="61"/>
                </a:lnTo>
                <a:lnTo>
                  <a:pt x="68" y="63"/>
                </a:lnTo>
                <a:lnTo>
                  <a:pt x="69" y="66"/>
                </a:lnTo>
                <a:lnTo>
                  <a:pt x="69" y="69"/>
                </a:lnTo>
                <a:lnTo>
                  <a:pt x="70" y="72"/>
                </a:lnTo>
                <a:lnTo>
                  <a:pt x="70" y="76"/>
                </a:lnTo>
                <a:lnTo>
                  <a:pt x="70" y="79"/>
                </a:lnTo>
                <a:lnTo>
                  <a:pt x="70" y="83"/>
                </a:lnTo>
                <a:lnTo>
                  <a:pt x="71" y="86"/>
                </a:lnTo>
                <a:lnTo>
                  <a:pt x="72" y="89"/>
                </a:lnTo>
                <a:lnTo>
                  <a:pt x="73" y="91"/>
                </a:lnTo>
                <a:lnTo>
                  <a:pt x="74" y="93"/>
                </a:lnTo>
                <a:lnTo>
                  <a:pt x="75" y="96"/>
                </a:lnTo>
                <a:lnTo>
                  <a:pt x="75" y="98"/>
                </a:lnTo>
                <a:lnTo>
                  <a:pt x="76" y="100"/>
                </a:lnTo>
                <a:lnTo>
                  <a:pt x="77" y="101"/>
                </a:lnTo>
                <a:lnTo>
                  <a:pt x="79" y="103"/>
                </a:lnTo>
                <a:lnTo>
                  <a:pt x="80" y="105"/>
                </a:lnTo>
                <a:lnTo>
                  <a:pt x="80" y="107"/>
                </a:lnTo>
                <a:lnTo>
                  <a:pt x="81" y="109"/>
                </a:lnTo>
                <a:lnTo>
                  <a:pt x="82" y="110"/>
                </a:lnTo>
                <a:lnTo>
                  <a:pt x="83" y="111"/>
                </a:lnTo>
                <a:lnTo>
                  <a:pt x="87" y="113"/>
                </a:lnTo>
                <a:lnTo>
                  <a:pt x="89" y="113"/>
                </a:lnTo>
                <a:lnTo>
                  <a:pt x="93" y="113"/>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01" name="SMARTPenAnnotation455"/>
          <p:cNvSpPr>
            <a:spLocks/>
          </p:cNvSpPr>
          <p:nvPr/>
        </p:nvSpPr>
        <p:spPr bwMode="auto">
          <a:xfrm>
            <a:off x="2687638" y="3446463"/>
            <a:ext cx="136525" cy="180975"/>
          </a:xfrm>
          <a:custGeom>
            <a:avLst/>
            <a:gdLst>
              <a:gd name="T0" fmla="*/ 0 w 86"/>
              <a:gd name="T1" fmla="*/ 25400 h 114"/>
              <a:gd name="T2" fmla="*/ 3175 w 86"/>
              <a:gd name="T3" fmla="*/ 36513 h 114"/>
              <a:gd name="T4" fmla="*/ 6350 w 86"/>
              <a:gd name="T5" fmla="*/ 47625 h 114"/>
              <a:gd name="T6" fmla="*/ 7938 w 86"/>
              <a:gd name="T7" fmla="*/ 60325 h 114"/>
              <a:gd name="T8" fmla="*/ 7938 w 86"/>
              <a:gd name="T9" fmla="*/ 71438 h 114"/>
              <a:gd name="T10" fmla="*/ 9525 w 86"/>
              <a:gd name="T11" fmla="*/ 100012 h 114"/>
              <a:gd name="T12" fmla="*/ 11112 w 86"/>
              <a:gd name="T13" fmla="*/ 114300 h 114"/>
              <a:gd name="T14" fmla="*/ 15875 w 86"/>
              <a:gd name="T15" fmla="*/ 127000 h 114"/>
              <a:gd name="T16" fmla="*/ 17462 w 86"/>
              <a:gd name="T17" fmla="*/ 134938 h 114"/>
              <a:gd name="T18" fmla="*/ 17462 w 86"/>
              <a:gd name="T19" fmla="*/ 144463 h 114"/>
              <a:gd name="T20" fmla="*/ 17462 w 86"/>
              <a:gd name="T21" fmla="*/ 179388 h 114"/>
              <a:gd name="T22" fmla="*/ 23812 w 86"/>
              <a:gd name="T23" fmla="*/ 179388 h 114"/>
              <a:gd name="T24" fmla="*/ 20637 w 86"/>
              <a:gd name="T25" fmla="*/ 177800 h 114"/>
              <a:gd name="T26" fmla="*/ 19050 w 86"/>
              <a:gd name="T27" fmla="*/ 171450 h 114"/>
              <a:gd name="T28" fmla="*/ 17462 w 86"/>
              <a:gd name="T29" fmla="*/ 158750 h 114"/>
              <a:gd name="T30" fmla="*/ 19050 w 86"/>
              <a:gd name="T31" fmla="*/ 107950 h 114"/>
              <a:gd name="T32" fmla="*/ 22225 w 86"/>
              <a:gd name="T33" fmla="*/ 93662 h 114"/>
              <a:gd name="T34" fmla="*/ 25400 w 86"/>
              <a:gd name="T35" fmla="*/ 80963 h 114"/>
              <a:gd name="T36" fmla="*/ 26988 w 86"/>
              <a:gd name="T37" fmla="*/ 69850 h 114"/>
              <a:gd name="T38" fmla="*/ 31750 w 86"/>
              <a:gd name="T39" fmla="*/ 61913 h 114"/>
              <a:gd name="T40" fmla="*/ 36512 w 86"/>
              <a:gd name="T41" fmla="*/ 55563 h 114"/>
              <a:gd name="T42" fmla="*/ 42862 w 86"/>
              <a:gd name="T43" fmla="*/ 47625 h 114"/>
              <a:gd name="T44" fmla="*/ 65088 w 86"/>
              <a:gd name="T45" fmla="*/ 23812 h 114"/>
              <a:gd name="T46" fmla="*/ 71437 w 86"/>
              <a:gd name="T47" fmla="*/ 20638 h 114"/>
              <a:gd name="T48" fmla="*/ 77787 w 86"/>
              <a:gd name="T49" fmla="*/ 19050 h 114"/>
              <a:gd name="T50" fmla="*/ 84137 w 86"/>
              <a:gd name="T51" fmla="*/ 19050 h 114"/>
              <a:gd name="T52" fmla="*/ 92075 w 86"/>
              <a:gd name="T53" fmla="*/ 19050 h 114"/>
              <a:gd name="T54" fmla="*/ 95250 w 86"/>
              <a:gd name="T55" fmla="*/ 20638 h 114"/>
              <a:gd name="T56" fmla="*/ 98425 w 86"/>
              <a:gd name="T57" fmla="*/ 23812 h 114"/>
              <a:gd name="T58" fmla="*/ 103188 w 86"/>
              <a:gd name="T59" fmla="*/ 25400 h 114"/>
              <a:gd name="T60" fmla="*/ 107950 w 86"/>
              <a:gd name="T61" fmla="*/ 28575 h 114"/>
              <a:gd name="T62" fmla="*/ 114300 w 86"/>
              <a:gd name="T63" fmla="*/ 33338 h 114"/>
              <a:gd name="T64" fmla="*/ 122238 w 86"/>
              <a:gd name="T65" fmla="*/ 42863 h 114"/>
              <a:gd name="T66" fmla="*/ 133350 w 86"/>
              <a:gd name="T67" fmla="*/ 53975 h 114"/>
              <a:gd name="T68" fmla="*/ 134938 w 86"/>
              <a:gd name="T69" fmla="*/ 63500 h 11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6"/>
              <a:gd name="T106" fmla="*/ 0 h 114"/>
              <a:gd name="T107" fmla="*/ 86 w 86"/>
              <a:gd name="T108" fmla="*/ 114 h 11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6" h="114">
                <a:moveTo>
                  <a:pt x="0" y="0"/>
                </a:moveTo>
                <a:lnTo>
                  <a:pt x="0" y="16"/>
                </a:lnTo>
                <a:lnTo>
                  <a:pt x="1" y="20"/>
                </a:lnTo>
                <a:lnTo>
                  <a:pt x="2" y="23"/>
                </a:lnTo>
                <a:lnTo>
                  <a:pt x="3" y="27"/>
                </a:lnTo>
                <a:lnTo>
                  <a:pt x="4" y="30"/>
                </a:lnTo>
                <a:lnTo>
                  <a:pt x="5" y="34"/>
                </a:lnTo>
                <a:lnTo>
                  <a:pt x="5" y="38"/>
                </a:lnTo>
                <a:lnTo>
                  <a:pt x="5" y="42"/>
                </a:lnTo>
                <a:lnTo>
                  <a:pt x="5" y="45"/>
                </a:lnTo>
                <a:lnTo>
                  <a:pt x="6" y="53"/>
                </a:lnTo>
                <a:lnTo>
                  <a:pt x="6" y="63"/>
                </a:lnTo>
                <a:lnTo>
                  <a:pt x="6" y="68"/>
                </a:lnTo>
                <a:lnTo>
                  <a:pt x="7" y="72"/>
                </a:lnTo>
                <a:lnTo>
                  <a:pt x="9" y="76"/>
                </a:lnTo>
                <a:lnTo>
                  <a:pt x="10" y="80"/>
                </a:lnTo>
                <a:lnTo>
                  <a:pt x="10" y="83"/>
                </a:lnTo>
                <a:lnTo>
                  <a:pt x="11" y="85"/>
                </a:lnTo>
                <a:lnTo>
                  <a:pt x="11" y="88"/>
                </a:lnTo>
                <a:lnTo>
                  <a:pt x="11" y="91"/>
                </a:lnTo>
                <a:lnTo>
                  <a:pt x="11" y="100"/>
                </a:lnTo>
                <a:lnTo>
                  <a:pt x="11" y="113"/>
                </a:lnTo>
                <a:lnTo>
                  <a:pt x="13" y="113"/>
                </a:lnTo>
                <a:lnTo>
                  <a:pt x="15" y="113"/>
                </a:lnTo>
                <a:lnTo>
                  <a:pt x="13" y="113"/>
                </a:lnTo>
                <a:lnTo>
                  <a:pt x="13" y="112"/>
                </a:lnTo>
                <a:lnTo>
                  <a:pt x="12" y="111"/>
                </a:lnTo>
                <a:lnTo>
                  <a:pt x="12" y="108"/>
                </a:lnTo>
                <a:lnTo>
                  <a:pt x="12" y="105"/>
                </a:lnTo>
                <a:lnTo>
                  <a:pt x="11" y="100"/>
                </a:lnTo>
                <a:lnTo>
                  <a:pt x="11" y="72"/>
                </a:lnTo>
                <a:lnTo>
                  <a:pt x="12" y="68"/>
                </a:lnTo>
                <a:lnTo>
                  <a:pt x="13" y="63"/>
                </a:lnTo>
                <a:lnTo>
                  <a:pt x="14" y="59"/>
                </a:lnTo>
                <a:lnTo>
                  <a:pt x="15" y="55"/>
                </a:lnTo>
                <a:lnTo>
                  <a:pt x="16" y="51"/>
                </a:lnTo>
                <a:lnTo>
                  <a:pt x="16" y="47"/>
                </a:lnTo>
                <a:lnTo>
                  <a:pt x="17" y="44"/>
                </a:lnTo>
                <a:lnTo>
                  <a:pt x="18" y="41"/>
                </a:lnTo>
                <a:lnTo>
                  <a:pt x="20" y="39"/>
                </a:lnTo>
                <a:lnTo>
                  <a:pt x="21" y="37"/>
                </a:lnTo>
                <a:lnTo>
                  <a:pt x="23" y="35"/>
                </a:lnTo>
                <a:lnTo>
                  <a:pt x="25" y="32"/>
                </a:lnTo>
                <a:lnTo>
                  <a:pt x="27" y="30"/>
                </a:lnTo>
                <a:lnTo>
                  <a:pt x="30" y="27"/>
                </a:lnTo>
                <a:lnTo>
                  <a:pt x="41" y="15"/>
                </a:lnTo>
                <a:lnTo>
                  <a:pt x="43" y="14"/>
                </a:lnTo>
                <a:lnTo>
                  <a:pt x="45" y="13"/>
                </a:lnTo>
                <a:lnTo>
                  <a:pt x="47" y="13"/>
                </a:lnTo>
                <a:lnTo>
                  <a:pt x="49" y="12"/>
                </a:lnTo>
                <a:lnTo>
                  <a:pt x="51" y="12"/>
                </a:lnTo>
                <a:lnTo>
                  <a:pt x="53" y="12"/>
                </a:lnTo>
                <a:lnTo>
                  <a:pt x="55" y="12"/>
                </a:lnTo>
                <a:lnTo>
                  <a:pt x="58" y="12"/>
                </a:lnTo>
                <a:lnTo>
                  <a:pt x="60" y="12"/>
                </a:lnTo>
                <a:lnTo>
                  <a:pt x="60" y="13"/>
                </a:lnTo>
                <a:lnTo>
                  <a:pt x="61" y="15"/>
                </a:lnTo>
                <a:lnTo>
                  <a:pt x="62" y="15"/>
                </a:lnTo>
                <a:lnTo>
                  <a:pt x="63" y="16"/>
                </a:lnTo>
                <a:lnTo>
                  <a:pt x="65" y="16"/>
                </a:lnTo>
                <a:lnTo>
                  <a:pt x="66" y="17"/>
                </a:lnTo>
                <a:lnTo>
                  <a:pt x="68" y="18"/>
                </a:lnTo>
                <a:lnTo>
                  <a:pt x="70" y="20"/>
                </a:lnTo>
                <a:lnTo>
                  <a:pt x="72" y="21"/>
                </a:lnTo>
                <a:lnTo>
                  <a:pt x="73" y="23"/>
                </a:lnTo>
                <a:lnTo>
                  <a:pt x="77" y="27"/>
                </a:lnTo>
                <a:lnTo>
                  <a:pt x="83" y="33"/>
                </a:lnTo>
                <a:lnTo>
                  <a:pt x="84" y="34"/>
                </a:lnTo>
                <a:lnTo>
                  <a:pt x="84" y="35"/>
                </a:lnTo>
                <a:lnTo>
                  <a:pt x="85" y="4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02" name="SMARTPenAnnotation456"/>
          <p:cNvSpPr>
            <a:spLocks/>
          </p:cNvSpPr>
          <p:nvPr/>
        </p:nvSpPr>
        <p:spPr bwMode="auto">
          <a:xfrm>
            <a:off x="2860675" y="3455988"/>
            <a:ext cx="25400" cy="187325"/>
          </a:xfrm>
          <a:custGeom>
            <a:avLst/>
            <a:gdLst>
              <a:gd name="T0" fmla="*/ 6350 w 16"/>
              <a:gd name="T1" fmla="*/ 0 h 118"/>
              <a:gd name="T2" fmla="*/ 6350 w 16"/>
              <a:gd name="T3" fmla="*/ 7938 h 118"/>
              <a:gd name="T4" fmla="*/ 4762 w 16"/>
              <a:gd name="T5" fmla="*/ 7938 h 118"/>
              <a:gd name="T6" fmla="*/ 3175 w 16"/>
              <a:gd name="T7" fmla="*/ 7938 h 118"/>
              <a:gd name="T8" fmla="*/ 1588 w 16"/>
              <a:gd name="T9" fmla="*/ 7938 h 118"/>
              <a:gd name="T10" fmla="*/ 0 w 16"/>
              <a:gd name="T11" fmla="*/ 9525 h 118"/>
              <a:gd name="T12" fmla="*/ 1588 w 16"/>
              <a:gd name="T13" fmla="*/ 11113 h 118"/>
              <a:gd name="T14" fmla="*/ 3175 w 16"/>
              <a:gd name="T15" fmla="*/ 12700 h 118"/>
              <a:gd name="T16" fmla="*/ 3175 w 16"/>
              <a:gd name="T17" fmla="*/ 15875 h 118"/>
              <a:gd name="T18" fmla="*/ 4762 w 16"/>
              <a:gd name="T19" fmla="*/ 19050 h 118"/>
              <a:gd name="T20" fmla="*/ 4762 w 16"/>
              <a:gd name="T21" fmla="*/ 20638 h 118"/>
              <a:gd name="T22" fmla="*/ 4762 w 16"/>
              <a:gd name="T23" fmla="*/ 25400 h 118"/>
              <a:gd name="T24" fmla="*/ 4762 w 16"/>
              <a:gd name="T25" fmla="*/ 30163 h 118"/>
              <a:gd name="T26" fmla="*/ 6350 w 16"/>
              <a:gd name="T27" fmla="*/ 39688 h 118"/>
              <a:gd name="T28" fmla="*/ 6350 w 16"/>
              <a:gd name="T29" fmla="*/ 50800 h 118"/>
              <a:gd name="T30" fmla="*/ 6350 w 16"/>
              <a:gd name="T31" fmla="*/ 57150 h 118"/>
              <a:gd name="T32" fmla="*/ 7937 w 16"/>
              <a:gd name="T33" fmla="*/ 61913 h 118"/>
              <a:gd name="T34" fmla="*/ 11112 w 16"/>
              <a:gd name="T35" fmla="*/ 68263 h 118"/>
              <a:gd name="T36" fmla="*/ 11112 w 16"/>
              <a:gd name="T37" fmla="*/ 73025 h 118"/>
              <a:gd name="T38" fmla="*/ 12700 w 16"/>
              <a:gd name="T39" fmla="*/ 77788 h 118"/>
              <a:gd name="T40" fmla="*/ 12700 w 16"/>
              <a:gd name="T41" fmla="*/ 80963 h 118"/>
              <a:gd name="T42" fmla="*/ 14287 w 16"/>
              <a:gd name="T43" fmla="*/ 85725 h 118"/>
              <a:gd name="T44" fmla="*/ 14287 w 16"/>
              <a:gd name="T45" fmla="*/ 90488 h 118"/>
              <a:gd name="T46" fmla="*/ 14287 w 16"/>
              <a:gd name="T47" fmla="*/ 101600 h 118"/>
              <a:gd name="T48" fmla="*/ 14287 w 16"/>
              <a:gd name="T49" fmla="*/ 149225 h 118"/>
              <a:gd name="T50" fmla="*/ 15875 w 16"/>
              <a:gd name="T51" fmla="*/ 153988 h 118"/>
              <a:gd name="T52" fmla="*/ 17462 w 16"/>
              <a:gd name="T53" fmla="*/ 157163 h 118"/>
              <a:gd name="T54" fmla="*/ 19050 w 16"/>
              <a:gd name="T55" fmla="*/ 161925 h 118"/>
              <a:gd name="T56" fmla="*/ 20637 w 16"/>
              <a:gd name="T57" fmla="*/ 165100 h 118"/>
              <a:gd name="T58" fmla="*/ 22225 w 16"/>
              <a:gd name="T59" fmla="*/ 168275 h 118"/>
              <a:gd name="T60" fmla="*/ 23812 w 16"/>
              <a:gd name="T61" fmla="*/ 176213 h 118"/>
              <a:gd name="T62" fmla="*/ 23812 w 16"/>
              <a:gd name="T63" fmla="*/ 180975 h 118"/>
              <a:gd name="T64" fmla="*/ 23812 w 16"/>
              <a:gd name="T65" fmla="*/ 185738 h 118"/>
              <a:gd name="T66" fmla="*/ 23812 w 16"/>
              <a:gd name="T67" fmla="*/ 180975 h 118"/>
              <a:gd name="T68" fmla="*/ 23812 w 16"/>
              <a:gd name="T69" fmla="*/ 169863 h 11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
              <a:gd name="T106" fmla="*/ 0 h 118"/>
              <a:gd name="T107" fmla="*/ 16 w 16"/>
              <a:gd name="T108" fmla="*/ 118 h 11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 h="118">
                <a:moveTo>
                  <a:pt x="4" y="0"/>
                </a:moveTo>
                <a:lnTo>
                  <a:pt x="4" y="5"/>
                </a:lnTo>
                <a:lnTo>
                  <a:pt x="3" y="5"/>
                </a:lnTo>
                <a:lnTo>
                  <a:pt x="2" y="5"/>
                </a:lnTo>
                <a:lnTo>
                  <a:pt x="1" y="5"/>
                </a:lnTo>
                <a:lnTo>
                  <a:pt x="0" y="6"/>
                </a:lnTo>
                <a:lnTo>
                  <a:pt x="1" y="7"/>
                </a:lnTo>
                <a:lnTo>
                  <a:pt x="2" y="8"/>
                </a:lnTo>
                <a:lnTo>
                  <a:pt x="2" y="10"/>
                </a:lnTo>
                <a:lnTo>
                  <a:pt x="3" y="12"/>
                </a:lnTo>
                <a:lnTo>
                  <a:pt x="3" y="13"/>
                </a:lnTo>
                <a:lnTo>
                  <a:pt x="3" y="16"/>
                </a:lnTo>
                <a:lnTo>
                  <a:pt x="3" y="19"/>
                </a:lnTo>
                <a:lnTo>
                  <a:pt x="4" y="25"/>
                </a:lnTo>
                <a:lnTo>
                  <a:pt x="4" y="32"/>
                </a:lnTo>
                <a:lnTo>
                  <a:pt x="4" y="36"/>
                </a:lnTo>
                <a:lnTo>
                  <a:pt x="5" y="39"/>
                </a:lnTo>
                <a:lnTo>
                  <a:pt x="7" y="43"/>
                </a:lnTo>
                <a:lnTo>
                  <a:pt x="7" y="46"/>
                </a:lnTo>
                <a:lnTo>
                  <a:pt x="8" y="49"/>
                </a:lnTo>
                <a:lnTo>
                  <a:pt x="8" y="51"/>
                </a:lnTo>
                <a:lnTo>
                  <a:pt x="9" y="54"/>
                </a:lnTo>
                <a:lnTo>
                  <a:pt x="9" y="57"/>
                </a:lnTo>
                <a:lnTo>
                  <a:pt x="9" y="64"/>
                </a:lnTo>
                <a:lnTo>
                  <a:pt x="9" y="94"/>
                </a:lnTo>
                <a:lnTo>
                  <a:pt x="10" y="97"/>
                </a:lnTo>
                <a:lnTo>
                  <a:pt x="11" y="99"/>
                </a:lnTo>
                <a:lnTo>
                  <a:pt x="12" y="102"/>
                </a:lnTo>
                <a:lnTo>
                  <a:pt x="13" y="104"/>
                </a:lnTo>
                <a:lnTo>
                  <a:pt x="14" y="106"/>
                </a:lnTo>
                <a:lnTo>
                  <a:pt x="15" y="111"/>
                </a:lnTo>
                <a:lnTo>
                  <a:pt x="15" y="114"/>
                </a:lnTo>
                <a:lnTo>
                  <a:pt x="15" y="117"/>
                </a:lnTo>
                <a:lnTo>
                  <a:pt x="15" y="114"/>
                </a:lnTo>
                <a:lnTo>
                  <a:pt x="15" y="107"/>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03" name="SMARTPenAnnotation457"/>
          <p:cNvSpPr>
            <a:spLocks/>
          </p:cNvSpPr>
          <p:nvPr/>
        </p:nvSpPr>
        <p:spPr bwMode="auto">
          <a:xfrm>
            <a:off x="2867025" y="3375025"/>
            <a:ext cx="12700" cy="11113"/>
          </a:xfrm>
          <a:custGeom>
            <a:avLst/>
            <a:gdLst>
              <a:gd name="T0" fmla="*/ 7937 w 8"/>
              <a:gd name="T1" fmla="*/ 9525 h 7"/>
              <a:gd name="T2" fmla="*/ 0 w 8"/>
              <a:gd name="T3" fmla="*/ 0 h 7"/>
              <a:gd name="T4" fmla="*/ 0 w 8"/>
              <a:gd name="T5" fmla="*/ 4763 h 7"/>
              <a:gd name="T6" fmla="*/ 0 w 8"/>
              <a:gd name="T7" fmla="*/ 6350 h 7"/>
              <a:gd name="T8" fmla="*/ 1588 w 8"/>
              <a:gd name="T9" fmla="*/ 7938 h 7"/>
              <a:gd name="T10" fmla="*/ 6350 w 8"/>
              <a:gd name="T11" fmla="*/ 9525 h 7"/>
              <a:gd name="T12" fmla="*/ 7937 w 8"/>
              <a:gd name="T13" fmla="*/ 9525 h 7"/>
              <a:gd name="T14" fmla="*/ 11112 w 8"/>
              <a:gd name="T15" fmla="*/ 9525 h 7"/>
              <a:gd name="T16" fmla="*/ 7937 w 8"/>
              <a:gd name="T17" fmla="*/ 9525 h 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
              <a:gd name="T28" fmla="*/ 0 h 7"/>
              <a:gd name="T29" fmla="*/ 8 w 8"/>
              <a:gd name="T30" fmla="*/ 7 h 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 h="7">
                <a:moveTo>
                  <a:pt x="5" y="6"/>
                </a:moveTo>
                <a:lnTo>
                  <a:pt x="0" y="0"/>
                </a:lnTo>
                <a:lnTo>
                  <a:pt x="0" y="3"/>
                </a:lnTo>
                <a:lnTo>
                  <a:pt x="0" y="4"/>
                </a:lnTo>
                <a:lnTo>
                  <a:pt x="1" y="5"/>
                </a:lnTo>
                <a:lnTo>
                  <a:pt x="4" y="6"/>
                </a:lnTo>
                <a:lnTo>
                  <a:pt x="5" y="6"/>
                </a:lnTo>
                <a:lnTo>
                  <a:pt x="7" y="6"/>
                </a:lnTo>
                <a:lnTo>
                  <a:pt x="5" y="6"/>
                </a:lnTo>
                <a:close/>
              </a:path>
            </a:pathLst>
          </a:custGeom>
          <a:noFill/>
          <a:ln w="38100" cap="flat">
            <a:solidFill>
              <a:srgbClr val="FF0000"/>
            </a:solidFill>
            <a:prstDash val="solid"/>
            <a:round/>
            <a:headEnd/>
            <a:tailEnd/>
          </a:ln>
        </p:spPr>
        <p:txBody>
          <a:bodyPr wrap="none" anchor="ctr"/>
          <a:lstStyle/>
          <a:p>
            <a:endParaRPr lang="en-US"/>
          </a:p>
        </p:txBody>
      </p:sp>
      <p:sp>
        <p:nvSpPr>
          <p:cNvPr id="37004" name="SMARTPenAnnotation458"/>
          <p:cNvSpPr>
            <a:spLocks/>
          </p:cNvSpPr>
          <p:nvPr/>
        </p:nvSpPr>
        <p:spPr bwMode="auto">
          <a:xfrm>
            <a:off x="2965450" y="3429000"/>
            <a:ext cx="117475" cy="193675"/>
          </a:xfrm>
          <a:custGeom>
            <a:avLst/>
            <a:gdLst>
              <a:gd name="T0" fmla="*/ 96837 w 74"/>
              <a:gd name="T1" fmla="*/ 28575 h 122"/>
              <a:gd name="T2" fmla="*/ 90487 w 74"/>
              <a:gd name="T3" fmla="*/ 17463 h 122"/>
              <a:gd name="T4" fmla="*/ 84137 w 74"/>
              <a:gd name="T5" fmla="*/ 6350 h 122"/>
              <a:gd name="T6" fmla="*/ 76200 w 74"/>
              <a:gd name="T7" fmla="*/ 1588 h 122"/>
              <a:gd name="T8" fmla="*/ 68262 w 74"/>
              <a:gd name="T9" fmla="*/ 0 h 122"/>
              <a:gd name="T10" fmla="*/ 55563 w 74"/>
              <a:gd name="T11" fmla="*/ 1588 h 122"/>
              <a:gd name="T12" fmla="*/ 47625 w 74"/>
              <a:gd name="T13" fmla="*/ 7938 h 122"/>
              <a:gd name="T14" fmla="*/ 44450 w 74"/>
              <a:gd name="T15" fmla="*/ 15875 h 122"/>
              <a:gd name="T16" fmla="*/ 36512 w 74"/>
              <a:gd name="T17" fmla="*/ 23813 h 122"/>
              <a:gd name="T18" fmla="*/ 30162 w 74"/>
              <a:gd name="T19" fmla="*/ 33338 h 122"/>
              <a:gd name="T20" fmla="*/ 25400 w 74"/>
              <a:gd name="T21" fmla="*/ 49212 h 122"/>
              <a:gd name="T22" fmla="*/ 19050 w 74"/>
              <a:gd name="T23" fmla="*/ 65088 h 122"/>
              <a:gd name="T24" fmla="*/ 11112 w 74"/>
              <a:gd name="T25" fmla="*/ 88900 h 122"/>
              <a:gd name="T26" fmla="*/ 6350 w 74"/>
              <a:gd name="T27" fmla="*/ 104775 h 122"/>
              <a:gd name="T28" fmla="*/ 1588 w 74"/>
              <a:gd name="T29" fmla="*/ 117475 h 122"/>
              <a:gd name="T30" fmla="*/ 3175 w 74"/>
              <a:gd name="T31" fmla="*/ 131763 h 122"/>
              <a:gd name="T32" fmla="*/ 6350 w 74"/>
              <a:gd name="T33" fmla="*/ 142875 h 122"/>
              <a:gd name="T34" fmla="*/ 7937 w 74"/>
              <a:gd name="T35" fmla="*/ 152400 h 122"/>
              <a:gd name="T36" fmla="*/ 11112 w 74"/>
              <a:gd name="T37" fmla="*/ 160338 h 122"/>
              <a:gd name="T38" fmla="*/ 17462 w 74"/>
              <a:gd name="T39" fmla="*/ 166688 h 122"/>
              <a:gd name="T40" fmla="*/ 28575 w 74"/>
              <a:gd name="T41" fmla="*/ 166688 h 122"/>
              <a:gd name="T42" fmla="*/ 38100 w 74"/>
              <a:gd name="T43" fmla="*/ 157163 h 122"/>
              <a:gd name="T44" fmla="*/ 44450 w 74"/>
              <a:gd name="T45" fmla="*/ 144463 h 122"/>
              <a:gd name="T46" fmla="*/ 50800 w 74"/>
              <a:gd name="T47" fmla="*/ 130175 h 122"/>
              <a:gd name="T48" fmla="*/ 58738 w 74"/>
              <a:gd name="T49" fmla="*/ 119063 h 122"/>
              <a:gd name="T50" fmla="*/ 66675 w 74"/>
              <a:gd name="T51" fmla="*/ 103188 h 122"/>
              <a:gd name="T52" fmla="*/ 69850 w 74"/>
              <a:gd name="T53" fmla="*/ 85725 h 122"/>
              <a:gd name="T54" fmla="*/ 71437 w 74"/>
              <a:gd name="T55" fmla="*/ 69850 h 122"/>
              <a:gd name="T56" fmla="*/ 76200 w 74"/>
              <a:gd name="T57" fmla="*/ 57150 h 122"/>
              <a:gd name="T58" fmla="*/ 79375 w 74"/>
              <a:gd name="T59" fmla="*/ 41275 h 122"/>
              <a:gd name="T60" fmla="*/ 77787 w 74"/>
              <a:gd name="T61" fmla="*/ 30163 h 122"/>
              <a:gd name="T62" fmla="*/ 71437 w 74"/>
              <a:gd name="T63" fmla="*/ 23813 h 122"/>
              <a:gd name="T64" fmla="*/ 74612 w 74"/>
              <a:gd name="T65" fmla="*/ 36513 h 122"/>
              <a:gd name="T66" fmla="*/ 77787 w 74"/>
              <a:gd name="T67" fmla="*/ 46038 h 122"/>
              <a:gd name="T68" fmla="*/ 79375 w 74"/>
              <a:gd name="T69" fmla="*/ 66675 h 122"/>
              <a:gd name="T70" fmla="*/ 82550 w 74"/>
              <a:gd name="T71" fmla="*/ 88900 h 122"/>
              <a:gd name="T72" fmla="*/ 88900 w 74"/>
              <a:gd name="T73" fmla="*/ 107950 h 122"/>
              <a:gd name="T74" fmla="*/ 95250 w 74"/>
              <a:gd name="T75" fmla="*/ 125413 h 122"/>
              <a:gd name="T76" fmla="*/ 100012 w 74"/>
              <a:gd name="T77" fmla="*/ 142875 h 122"/>
              <a:gd name="T78" fmla="*/ 104775 w 74"/>
              <a:gd name="T79" fmla="*/ 158750 h 122"/>
              <a:gd name="T80" fmla="*/ 106363 w 74"/>
              <a:gd name="T81" fmla="*/ 168275 h 122"/>
              <a:gd name="T82" fmla="*/ 109538 w 74"/>
              <a:gd name="T83" fmla="*/ 177800 h 122"/>
              <a:gd name="T84" fmla="*/ 114300 w 74"/>
              <a:gd name="T85" fmla="*/ 192088 h 12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4"/>
              <a:gd name="T130" fmla="*/ 0 h 122"/>
              <a:gd name="T131" fmla="*/ 74 w 74"/>
              <a:gd name="T132" fmla="*/ 122 h 12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4" h="122">
                <a:moveTo>
                  <a:pt x="61" y="34"/>
                </a:moveTo>
                <a:lnTo>
                  <a:pt x="61" y="20"/>
                </a:lnTo>
                <a:lnTo>
                  <a:pt x="61" y="18"/>
                </a:lnTo>
                <a:lnTo>
                  <a:pt x="60" y="16"/>
                </a:lnTo>
                <a:lnTo>
                  <a:pt x="58" y="15"/>
                </a:lnTo>
                <a:lnTo>
                  <a:pt x="57" y="11"/>
                </a:lnTo>
                <a:lnTo>
                  <a:pt x="57" y="9"/>
                </a:lnTo>
                <a:lnTo>
                  <a:pt x="54" y="6"/>
                </a:lnTo>
                <a:lnTo>
                  <a:pt x="53" y="4"/>
                </a:lnTo>
                <a:lnTo>
                  <a:pt x="51" y="2"/>
                </a:lnTo>
                <a:lnTo>
                  <a:pt x="50" y="2"/>
                </a:lnTo>
                <a:lnTo>
                  <a:pt x="48" y="1"/>
                </a:lnTo>
                <a:lnTo>
                  <a:pt x="46" y="1"/>
                </a:lnTo>
                <a:lnTo>
                  <a:pt x="44" y="0"/>
                </a:lnTo>
                <a:lnTo>
                  <a:pt x="43" y="0"/>
                </a:lnTo>
                <a:lnTo>
                  <a:pt x="41" y="0"/>
                </a:lnTo>
                <a:lnTo>
                  <a:pt x="37" y="0"/>
                </a:lnTo>
                <a:lnTo>
                  <a:pt x="35" y="1"/>
                </a:lnTo>
                <a:lnTo>
                  <a:pt x="33" y="2"/>
                </a:lnTo>
                <a:lnTo>
                  <a:pt x="31" y="3"/>
                </a:lnTo>
                <a:lnTo>
                  <a:pt x="30" y="5"/>
                </a:lnTo>
                <a:lnTo>
                  <a:pt x="29" y="6"/>
                </a:lnTo>
                <a:lnTo>
                  <a:pt x="29" y="8"/>
                </a:lnTo>
                <a:lnTo>
                  <a:pt x="28" y="10"/>
                </a:lnTo>
                <a:lnTo>
                  <a:pt x="26" y="11"/>
                </a:lnTo>
                <a:lnTo>
                  <a:pt x="25" y="13"/>
                </a:lnTo>
                <a:lnTo>
                  <a:pt x="23" y="15"/>
                </a:lnTo>
                <a:lnTo>
                  <a:pt x="22" y="17"/>
                </a:lnTo>
                <a:lnTo>
                  <a:pt x="20" y="19"/>
                </a:lnTo>
                <a:lnTo>
                  <a:pt x="19" y="21"/>
                </a:lnTo>
                <a:lnTo>
                  <a:pt x="18" y="24"/>
                </a:lnTo>
                <a:lnTo>
                  <a:pt x="17" y="27"/>
                </a:lnTo>
                <a:lnTo>
                  <a:pt x="16" y="31"/>
                </a:lnTo>
                <a:lnTo>
                  <a:pt x="15" y="34"/>
                </a:lnTo>
                <a:lnTo>
                  <a:pt x="14" y="38"/>
                </a:lnTo>
                <a:lnTo>
                  <a:pt x="12" y="41"/>
                </a:lnTo>
                <a:lnTo>
                  <a:pt x="9" y="49"/>
                </a:lnTo>
                <a:lnTo>
                  <a:pt x="7" y="53"/>
                </a:lnTo>
                <a:lnTo>
                  <a:pt x="7" y="56"/>
                </a:lnTo>
                <a:lnTo>
                  <a:pt x="6" y="60"/>
                </a:lnTo>
                <a:lnTo>
                  <a:pt x="5" y="63"/>
                </a:lnTo>
                <a:lnTo>
                  <a:pt x="4" y="66"/>
                </a:lnTo>
                <a:lnTo>
                  <a:pt x="2" y="68"/>
                </a:lnTo>
                <a:lnTo>
                  <a:pt x="1" y="71"/>
                </a:lnTo>
                <a:lnTo>
                  <a:pt x="1" y="74"/>
                </a:lnTo>
                <a:lnTo>
                  <a:pt x="0" y="78"/>
                </a:lnTo>
                <a:lnTo>
                  <a:pt x="1" y="81"/>
                </a:lnTo>
                <a:lnTo>
                  <a:pt x="2" y="83"/>
                </a:lnTo>
                <a:lnTo>
                  <a:pt x="3" y="85"/>
                </a:lnTo>
                <a:lnTo>
                  <a:pt x="4" y="88"/>
                </a:lnTo>
                <a:lnTo>
                  <a:pt x="4" y="90"/>
                </a:lnTo>
                <a:lnTo>
                  <a:pt x="4" y="92"/>
                </a:lnTo>
                <a:lnTo>
                  <a:pt x="5" y="94"/>
                </a:lnTo>
                <a:lnTo>
                  <a:pt x="5" y="96"/>
                </a:lnTo>
                <a:lnTo>
                  <a:pt x="5" y="97"/>
                </a:lnTo>
                <a:lnTo>
                  <a:pt x="6" y="99"/>
                </a:lnTo>
                <a:lnTo>
                  <a:pt x="7" y="101"/>
                </a:lnTo>
                <a:lnTo>
                  <a:pt x="8" y="103"/>
                </a:lnTo>
                <a:lnTo>
                  <a:pt x="10" y="104"/>
                </a:lnTo>
                <a:lnTo>
                  <a:pt x="11" y="105"/>
                </a:lnTo>
                <a:lnTo>
                  <a:pt x="15" y="107"/>
                </a:lnTo>
                <a:lnTo>
                  <a:pt x="16" y="106"/>
                </a:lnTo>
                <a:lnTo>
                  <a:pt x="18" y="105"/>
                </a:lnTo>
                <a:lnTo>
                  <a:pt x="19" y="104"/>
                </a:lnTo>
                <a:lnTo>
                  <a:pt x="21" y="102"/>
                </a:lnTo>
                <a:lnTo>
                  <a:pt x="24" y="99"/>
                </a:lnTo>
                <a:lnTo>
                  <a:pt x="25" y="97"/>
                </a:lnTo>
                <a:lnTo>
                  <a:pt x="27" y="94"/>
                </a:lnTo>
                <a:lnTo>
                  <a:pt x="28" y="91"/>
                </a:lnTo>
                <a:lnTo>
                  <a:pt x="29" y="88"/>
                </a:lnTo>
                <a:lnTo>
                  <a:pt x="30" y="85"/>
                </a:lnTo>
                <a:lnTo>
                  <a:pt x="32" y="82"/>
                </a:lnTo>
                <a:lnTo>
                  <a:pt x="34" y="80"/>
                </a:lnTo>
                <a:lnTo>
                  <a:pt x="35" y="78"/>
                </a:lnTo>
                <a:lnTo>
                  <a:pt x="37" y="75"/>
                </a:lnTo>
                <a:lnTo>
                  <a:pt x="39" y="72"/>
                </a:lnTo>
                <a:lnTo>
                  <a:pt x="41" y="68"/>
                </a:lnTo>
                <a:lnTo>
                  <a:pt x="42" y="65"/>
                </a:lnTo>
                <a:lnTo>
                  <a:pt x="43" y="61"/>
                </a:lnTo>
                <a:lnTo>
                  <a:pt x="43" y="58"/>
                </a:lnTo>
                <a:lnTo>
                  <a:pt x="44" y="54"/>
                </a:lnTo>
                <a:lnTo>
                  <a:pt x="44" y="51"/>
                </a:lnTo>
                <a:lnTo>
                  <a:pt x="44" y="47"/>
                </a:lnTo>
                <a:lnTo>
                  <a:pt x="45" y="44"/>
                </a:lnTo>
                <a:lnTo>
                  <a:pt x="46" y="41"/>
                </a:lnTo>
                <a:lnTo>
                  <a:pt x="47" y="39"/>
                </a:lnTo>
                <a:lnTo>
                  <a:pt x="48" y="36"/>
                </a:lnTo>
                <a:lnTo>
                  <a:pt x="49" y="33"/>
                </a:lnTo>
                <a:lnTo>
                  <a:pt x="49" y="29"/>
                </a:lnTo>
                <a:lnTo>
                  <a:pt x="50" y="26"/>
                </a:lnTo>
                <a:lnTo>
                  <a:pt x="50" y="24"/>
                </a:lnTo>
                <a:lnTo>
                  <a:pt x="50" y="22"/>
                </a:lnTo>
                <a:lnTo>
                  <a:pt x="49" y="19"/>
                </a:lnTo>
                <a:lnTo>
                  <a:pt x="48" y="17"/>
                </a:lnTo>
                <a:lnTo>
                  <a:pt x="45" y="11"/>
                </a:lnTo>
                <a:lnTo>
                  <a:pt x="45" y="15"/>
                </a:lnTo>
                <a:lnTo>
                  <a:pt x="45" y="16"/>
                </a:lnTo>
                <a:lnTo>
                  <a:pt x="46" y="20"/>
                </a:lnTo>
                <a:lnTo>
                  <a:pt x="47" y="23"/>
                </a:lnTo>
                <a:lnTo>
                  <a:pt x="48" y="25"/>
                </a:lnTo>
                <a:lnTo>
                  <a:pt x="49" y="27"/>
                </a:lnTo>
                <a:lnTo>
                  <a:pt x="49" y="29"/>
                </a:lnTo>
                <a:lnTo>
                  <a:pt x="50" y="32"/>
                </a:lnTo>
                <a:lnTo>
                  <a:pt x="50" y="35"/>
                </a:lnTo>
                <a:lnTo>
                  <a:pt x="50" y="42"/>
                </a:lnTo>
                <a:lnTo>
                  <a:pt x="50" y="49"/>
                </a:lnTo>
                <a:lnTo>
                  <a:pt x="51" y="53"/>
                </a:lnTo>
                <a:lnTo>
                  <a:pt x="52" y="56"/>
                </a:lnTo>
                <a:lnTo>
                  <a:pt x="53" y="60"/>
                </a:lnTo>
                <a:lnTo>
                  <a:pt x="55" y="64"/>
                </a:lnTo>
                <a:lnTo>
                  <a:pt x="56" y="68"/>
                </a:lnTo>
                <a:lnTo>
                  <a:pt x="58" y="71"/>
                </a:lnTo>
                <a:lnTo>
                  <a:pt x="59" y="75"/>
                </a:lnTo>
                <a:lnTo>
                  <a:pt x="60" y="79"/>
                </a:lnTo>
                <a:lnTo>
                  <a:pt x="60" y="83"/>
                </a:lnTo>
                <a:lnTo>
                  <a:pt x="61" y="86"/>
                </a:lnTo>
                <a:lnTo>
                  <a:pt x="63" y="90"/>
                </a:lnTo>
                <a:lnTo>
                  <a:pt x="64" y="94"/>
                </a:lnTo>
                <a:lnTo>
                  <a:pt x="65" y="97"/>
                </a:lnTo>
                <a:lnTo>
                  <a:pt x="66" y="100"/>
                </a:lnTo>
                <a:lnTo>
                  <a:pt x="66" y="102"/>
                </a:lnTo>
                <a:lnTo>
                  <a:pt x="66" y="104"/>
                </a:lnTo>
                <a:lnTo>
                  <a:pt x="67" y="106"/>
                </a:lnTo>
                <a:lnTo>
                  <a:pt x="67" y="108"/>
                </a:lnTo>
                <a:lnTo>
                  <a:pt x="67" y="110"/>
                </a:lnTo>
                <a:lnTo>
                  <a:pt x="69" y="112"/>
                </a:lnTo>
                <a:lnTo>
                  <a:pt x="72" y="117"/>
                </a:lnTo>
                <a:lnTo>
                  <a:pt x="72" y="119"/>
                </a:lnTo>
                <a:lnTo>
                  <a:pt x="72" y="121"/>
                </a:lnTo>
                <a:lnTo>
                  <a:pt x="73" y="118"/>
                </a:lnTo>
                <a:lnTo>
                  <a:pt x="73" y="113"/>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05" name="SMARTPenAnnotation459"/>
          <p:cNvSpPr>
            <a:spLocks/>
          </p:cNvSpPr>
          <p:nvPr/>
        </p:nvSpPr>
        <p:spPr bwMode="auto">
          <a:xfrm>
            <a:off x="3125788" y="3448050"/>
            <a:ext cx="134937" cy="179388"/>
          </a:xfrm>
          <a:custGeom>
            <a:avLst/>
            <a:gdLst>
              <a:gd name="T0" fmla="*/ 0 w 85"/>
              <a:gd name="T1" fmla="*/ 120650 h 113"/>
              <a:gd name="T2" fmla="*/ 1587 w 85"/>
              <a:gd name="T3" fmla="*/ 133350 h 113"/>
              <a:gd name="T4" fmla="*/ 6350 w 85"/>
              <a:gd name="T5" fmla="*/ 144463 h 113"/>
              <a:gd name="T6" fmla="*/ 7937 w 85"/>
              <a:gd name="T7" fmla="*/ 165100 h 113"/>
              <a:gd name="T8" fmla="*/ 7937 w 85"/>
              <a:gd name="T9" fmla="*/ 177800 h 113"/>
              <a:gd name="T10" fmla="*/ 9525 w 85"/>
              <a:gd name="T11" fmla="*/ 119063 h 113"/>
              <a:gd name="T12" fmla="*/ 12700 w 85"/>
              <a:gd name="T13" fmla="*/ 104775 h 113"/>
              <a:gd name="T14" fmla="*/ 15875 w 85"/>
              <a:gd name="T15" fmla="*/ 90488 h 113"/>
              <a:gd name="T16" fmla="*/ 17462 w 85"/>
              <a:gd name="T17" fmla="*/ 77788 h 113"/>
              <a:gd name="T18" fmla="*/ 22225 w 85"/>
              <a:gd name="T19" fmla="*/ 65088 h 113"/>
              <a:gd name="T20" fmla="*/ 23812 w 85"/>
              <a:gd name="T21" fmla="*/ 52388 h 113"/>
              <a:gd name="T22" fmla="*/ 26987 w 85"/>
              <a:gd name="T23" fmla="*/ 41275 h 113"/>
              <a:gd name="T24" fmla="*/ 30162 w 85"/>
              <a:gd name="T25" fmla="*/ 33338 h 113"/>
              <a:gd name="T26" fmla="*/ 38100 w 85"/>
              <a:gd name="T27" fmla="*/ 19050 h 113"/>
              <a:gd name="T28" fmla="*/ 44450 w 85"/>
              <a:gd name="T29" fmla="*/ 12700 h 113"/>
              <a:gd name="T30" fmla="*/ 50800 w 85"/>
              <a:gd name="T31" fmla="*/ 9525 h 113"/>
              <a:gd name="T32" fmla="*/ 55562 w 85"/>
              <a:gd name="T33" fmla="*/ 3175 h 113"/>
              <a:gd name="T34" fmla="*/ 61912 w 85"/>
              <a:gd name="T35" fmla="*/ 1588 h 113"/>
              <a:gd name="T36" fmla="*/ 68262 w 85"/>
              <a:gd name="T37" fmla="*/ 0 h 113"/>
              <a:gd name="T38" fmla="*/ 74612 w 85"/>
              <a:gd name="T39" fmla="*/ 0 h 113"/>
              <a:gd name="T40" fmla="*/ 79375 w 85"/>
              <a:gd name="T41" fmla="*/ 1588 h 113"/>
              <a:gd name="T42" fmla="*/ 85725 w 85"/>
              <a:gd name="T43" fmla="*/ 6350 h 113"/>
              <a:gd name="T44" fmla="*/ 92075 w 85"/>
              <a:gd name="T45" fmla="*/ 11113 h 113"/>
              <a:gd name="T46" fmla="*/ 98425 w 85"/>
              <a:gd name="T47" fmla="*/ 19050 h 113"/>
              <a:gd name="T48" fmla="*/ 103187 w 85"/>
              <a:gd name="T49" fmla="*/ 28575 h 113"/>
              <a:gd name="T50" fmla="*/ 109537 w 85"/>
              <a:gd name="T51" fmla="*/ 36513 h 113"/>
              <a:gd name="T52" fmla="*/ 112712 w 85"/>
              <a:gd name="T53" fmla="*/ 46038 h 113"/>
              <a:gd name="T54" fmla="*/ 115887 w 85"/>
              <a:gd name="T55" fmla="*/ 55563 h 113"/>
              <a:gd name="T56" fmla="*/ 120650 w 85"/>
              <a:gd name="T57" fmla="*/ 68263 h 113"/>
              <a:gd name="T58" fmla="*/ 128587 w 85"/>
              <a:gd name="T59" fmla="*/ 85725 h 113"/>
              <a:gd name="T60" fmla="*/ 131762 w 85"/>
              <a:gd name="T61" fmla="*/ 96838 h 113"/>
              <a:gd name="T62" fmla="*/ 131762 w 85"/>
              <a:gd name="T63" fmla="*/ 109538 h 113"/>
              <a:gd name="T64" fmla="*/ 133350 w 85"/>
              <a:gd name="T65" fmla="*/ 125413 h 113"/>
              <a:gd name="T66" fmla="*/ 133350 w 85"/>
              <a:gd name="T67" fmla="*/ 161925 h 113"/>
              <a:gd name="T68" fmla="*/ 130175 w 85"/>
              <a:gd name="T69" fmla="*/ 165100 h 1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5"/>
              <a:gd name="T106" fmla="*/ 0 h 113"/>
              <a:gd name="T107" fmla="*/ 85 w 85"/>
              <a:gd name="T108" fmla="*/ 113 h 1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5" h="113">
                <a:moveTo>
                  <a:pt x="0" y="5"/>
                </a:moveTo>
                <a:lnTo>
                  <a:pt x="0" y="76"/>
                </a:lnTo>
                <a:lnTo>
                  <a:pt x="0" y="80"/>
                </a:lnTo>
                <a:lnTo>
                  <a:pt x="1" y="84"/>
                </a:lnTo>
                <a:lnTo>
                  <a:pt x="3" y="87"/>
                </a:lnTo>
                <a:lnTo>
                  <a:pt x="4" y="91"/>
                </a:lnTo>
                <a:lnTo>
                  <a:pt x="4" y="95"/>
                </a:lnTo>
                <a:lnTo>
                  <a:pt x="5" y="104"/>
                </a:lnTo>
                <a:lnTo>
                  <a:pt x="5" y="107"/>
                </a:lnTo>
                <a:lnTo>
                  <a:pt x="5" y="112"/>
                </a:lnTo>
                <a:lnTo>
                  <a:pt x="5" y="80"/>
                </a:lnTo>
                <a:lnTo>
                  <a:pt x="6" y="75"/>
                </a:lnTo>
                <a:lnTo>
                  <a:pt x="7" y="71"/>
                </a:lnTo>
                <a:lnTo>
                  <a:pt x="8" y="66"/>
                </a:lnTo>
                <a:lnTo>
                  <a:pt x="9" y="61"/>
                </a:lnTo>
                <a:lnTo>
                  <a:pt x="10" y="57"/>
                </a:lnTo>
                <a:lnTo>
                  <a:pt x="10" y="53"/>
                </a:lnTo>
                <a:lnTo>
                  <a:pt x="11" y="49"/>
                </a:lnTo>
                <a:lnTo>
                  <a:pt x="12" y="45"/>
                </a:lnTo>
                <a:lnTo>
                  <a:pt x="14" y="41"/>
                </a:lnTo>
                <a:lnTo>
                  <a:pt x="15" y="37"/>
                </a:lnTo>
                <a:lnTo>
                  <a:pt x="15" y="33"/>
                </a:lnTo>
                <a:lnTo>
                  <a:pt x="16" y="29"/>
                </a:lnTo>
                <a:lnTo>
                  <a:pt x="17" y="26"/>
                </a:lnTo>
                <a:lnTo>
                  <a:pt x="18" y="23"/>
                </a:lnTo>
                <a:lnTo>
                  <a:pt x="19" y="21"/>
                </a:lnTo>
                <a:lnTo>
                  <a:pt x="21" y="18"/>
                </a:lnTo>
                <a:lnTo>
                  <a:pt x="24" y="12"/>
                </a:lnTo>
                <a:lnTo>
                  <a:pt x="26" y="9"/>
                </a:lnTo>
                <a:lnTo>
                  <a:pt x="28" y="8"/>
                </a:lnTo>
                <a:lnTo>
                  <a:pt x="30" y="7"/>
                </a:lnTo>
                <a:lnTo>
                  <a:pt x="32" y="6"/>
                </a:lnTo>
                <a:lnTo>
                  <a:pt x="34" y="4"/>
                </a:lnTo>
                <a:lnTo>
                  <a:pt x="35" y="2"/>
                </a:lnTo>
                <a:lnTo>
                  <a:pt x="37" y="1"/>
                </a:lnTo>
                <a:lnTo>
                  <a:pt x="39" y="1"/>
                </a:lnTo>
                <a:lnTo>
                  <a:pt x="41" y="0"/>
                </a:lnTo>
                <a:lnTo>
                  <a:pt x="43" y="0"/>
                </a:lnTo>
                <a:lnTo>
                  <a:pt x="45" y="0"/>
                </a:lnTo>
                <a:lnTo>
                  <a:pt x="47" y="0"/>
                </a:lnTo>
                <a:lnTo>
                  <a:pt x="49" y="0"/>
                </a:lnTo>
                <a:lnTo>
                  <a:pt x="50" y="1"/>
                </a:lnTo>
                <a:lnTo>
                  <a:pt x="52" y="2"/>
                </a:lnTo>
                <a:lnTo>
                  <a:pt x="54" y="4"/>
                </a:lnTo>
                <a:lnTo>
                  <a:pt x="56" y="5"/>
                </a:lnTo>
                <a:lnTo>
                  <a:pt x="58" y="7"/>
                </a:lnTo>
                <a:lnTo>
                  <a:pt x="60" y="9"/>
                </a:lnTo>
                <a:lnTo>
                  <a:pt x="62" y="12"/>
                </a:lnTo>
                <a:lnTo>
                  <a:pt x="64" y="15"/>
                </a:lnTo>
                <a:lnTo>
                  <a:pt x="65" y="18"/>
                </a:lnTo>
                <a:lnTo>
                  <a:pt x="67" y="21"/>
                </a:lnTo>
                <a:lnTo>
                  <a:pt x="69" y="23"/>
                </a:lnTo>
                <a:lnTo>
                  <a:pt x="70" y="26"/>
                </a:lnTo>
                <a:lnTo>
                  <a:pt x="71" y="29"/>
                </a:lnTo>
                <a:lnTo>
                  <a:pt x="72" y="32"/>
                </a:lnTo>
                <a:lnTo>
                  <a:pt x="73" y="35"/>
                </a:lnTo>
                <a:lnTo>
                  <a:pt x="74" y="39"/>
                </a:lnTo>
                <a:lnTo>
                  <a:pt x="76" y="43"/>
                </a:lnTo>
                <a:lnTo>
                  <a:pt x="77" y="46"/>
                </a:lnTo>
                <a:lnTo>
                  <a:pt x="81" y="54"/>
                </a:lnTo>
                <a:lnTo>
                  <a:pt x="82" y="57"/>
                </a:lnTo>
                <a:lnTo>
                  <a:pt x="83" y="61"/>
                </a:lnTo>
                <a:lnTo>
                  <a:pt x="83" y="65"/>
                </a:lnTo>
                <a:lnTo>
                  <a:pt x="83" y="69"/>
                </a:lnTo>
                <a:lnTo>
                  <a:pt x="84" y="72"/>
                </a:lnTo>
                <a:lnTo>
                  <a:pt x="84" y="79"/>
                </a:lnTo>
                <a:lnTo>
                  <a:pt x="84" y="87"/>
                </a:lnTo>
                <a:lnTo>
                  <a:pt x="84" y="102"/>
                </a:lnTo>
                <a:lnTo>
                  <a:pt x="83" y="104"/>
                </a:lnTo>
                <a:lnTo>
                  <a:pt x="82" y="104"/>
                </a:lnTo>
                <a:lnTo>
                  <a:pt x="79" y="10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06" name="SMARTPenAnnotation460"/>
          <p:cNvSpPr>
            <a:spLocks/>
          </p:cNvSpPr>
          <p:nvPr/>
        </p:nvSpPr>
        <p:spPr bwMode="auto">
          <a:xfrm>
            <a:off x="3322638" y="3419475"/>
            <a:ext cx="187325" cy="207963"/>
          </a:xfrm>
          <a:custGeom>
            <a:avLst/>
            <a:gdLst>
              <a:gd name="T0" fmla="*/ 71438 w 118"/>
              <a:gd name="T1" fmla="*/ 1588 h 131"/>
              <a:gd name="T2" fmla="*/ 63500 w 118"/>
              <a:gd name="T3" fmla="*/ 0 h 131"/>
              <a:gd name="T4" fmla="*/ 55563 w 118"/>
              <a:gd name="T5" fmla="*/ 6350 h 131"/>
              <a:gd name="T6" fmla="*/ 44450 w 118"/>
              <a:gd name="T7" fmla="*/ 11113 h 131"/>
              <a:gd name="T8" fmla="*/ 36513 w 118"/>
              <a:gd name="T9" fmla="*/ 17463 h 131"/>
              <a:gd name="T10" fmla="*/ 15875 w 118"/>
              <a:gd name="T11" fmla="*/ 38100 h 131"/>
              <a:gd name="T12" fmla="*/ 11113 w 118"/>
              <a:gd name="T13" fmla="*/ 47625 h 131"/>
              <a:gd name="T14" fmla="*/ 7938 w 118"/>
              <a:gd name="T15" fmla="*/ 58738 h 131"/>
              <a:gd name="T16" fmla="*/ 4763 w 118"/>
              <a:gd name="T17" fmla="*/ 69850 h 131"/>
              <a:gd name="T18" fmla="*/ 1588 w 118"/>
              <a:gd name="T19" fmla="*/ 80963 h 131"/>
              <a:gd name="T20" fmla="*/ 0 w 118"/>
              <a:gd name="T21" fmla="*/ 93663 h 131"/>
              <a:gd name="T22" fmla="*/ 0 w 118"/>
              <a:gd name="T23" fmla="*/ 111125 h 131"/>
              <a:gd name="T24" fmla="*/ 0 w 118"/>
              <a:gd name="T25" fmla="*/ 139700 h 131"/>
              <a:gd name="T26" fmla="*/ 6350 w 118"/>
              <a:gd name="T27" fmla="*/ 149225 h 131"/>
              <a:gd name="T28" fmla="*/ 15875 w 118"/>
              <a:gd name="T29" fmla="*/ 158750 h 131"/>
              <a:gd name="T30" fmla="*/ 25400 w 118"/>
              <a:gd name="T31" fmla="*/ 163513 h 131"/>
              <a:gd name="T32" fmla="*/ 33338 w 118"/>
              <a:gd name="T33" fmla="*/ 168275 h 131"/>
              <a:gd name="T34" fmla="*/ 41275 w 118"/>
              <a:gd name="T35" fmla="*/ 169863 h 131"/>
              <a:gd name="T36" fmla="*/ 50800 w 118"/>
              <a:gd name="T37" fmla="*/ 169863 h 131"/>
              <a:gd name="T38" fmla="*/ 68263 w 118"/>
              <a:gd name="T39" fmla="*/ 169863 h 131"/>
              <a:gd name="T40" fmla="*/ 79375 w 118"/>
              <a:gd name="T41" fmla="*/ 168275 h 131"/>
              <a:gd name="T42" fmla="*/ 92075 w 118"/>
              <a:gd name="T43" fmla="*/ 163513 h 131"/>
              <a:gd name="T44" fmla="*/ 103188 w 118"/>
              <a:gd name="T45" fmla="*/ 157163 h 131"/>
              <a:gd name="T46" fmla="*/ 115888 w 118"/>
              <a:gd name="T47" fmla="*/ 149225 h 131"/>
              <a:gd name="T48" fmla="*/ 127000 w 118"/>
              <a:gd name="T49" fmla="*/ 139700 h 131"/>
              <a:gd name="T50" fmla="*/ 139700 w 118"/>
              <a:gd name="T51" fmla="*/ 133350 h 131"/>
              <a:gd name="T52" fmla="*/ 147638 w 118"/>
              <a:gd name="T53" fmla="*/ 123825 h 131"/>
              <a:gd name="T54" fmla="*/ 155575 w 118"/>
              <a:gd name="T55" fmla="*/ 114300 h 131"/>
              <a:gd name="T56" fmla="*/ 161925 w 118"/>
              <a:gd name="T57" fmla="*/ 106363 h 131"/>
              <a:gd name="T58" fmla="*/ 168275 w 118"/>
              <a:gd name="T59" fmla="*/ 96838 h 131"/>
              <a:gd name="T60" fmla="*/ 177800 w 118"/>
              <a:gd name="T61" fmla="*/ 80963 h 131"/>
              <a:gd name="T62" fmla="*/ 182563 w 118"/>
              <a:gd name="T63" fmla="*/ 69850 h 131"/>
              <a:gd name="T64" fmla="*/ 185738 w 118"/>
              <a:gd name="T65" fmla="*/ 61913 h 131"/>
              <a:gd name="T66" fmla="*/ 185738 w 118"/>
              <a:gd name="T67" fmla="*/ 55563 h 131"/>
              <a:gd name="T68" fmla="*/ 185738 w 118"/>
              <a:gd name="T69" fmla="*/ 49213 h 131"/>
              <a:gd name="T70" fmla="*/ 179388 w 118"/>
              <a:gd name="T71" fmla="*/ 36513 h 131"/>
              <a:gd name="T72" fmla="*/ 176213 w 118"/>
              <a:gd name="T73" fmla="*/ 26988 h 131"/>
              <a:gd name="T74" fmla="*/ 171450 w 118"/>
              <a:gd name="T75" fmla="*/ 22225 h 131"/>
              <a:gd name="T76" fmla="*/ 161925 w 118"/>
              <a:gd name="T77" fmla="*/ 19050 h 131"/>
              <a:gd name="T78" fmla="*/ 153988 w 118"/>
              <a:gd name="T79" fmla="*/ 19050 h 131"/>
              <a:gd name="T80" fmla="*/ 144463 w 118"/>
              <a:gd name="T81" fmla="*/ 19050 h 131"/>
              <a:gd name="T82" fmla="*/ 139700 w 118"/>
              <a:gd name="T83" fmla="*/ 23813 h 131"/>
              <a:gd name="T84" fmla="*/ 133350 w 118"/>
              <a:gd name="T85" fmla="*/ 28575 h 131"/>
              <a:gd name="T86" fmla="*/ 127000 w 118"/>
              <a:gd name="T87" fmla="*/ 34925 h 131"/>
              <a:gd name="T88" fmla="*/ 120650 w 118"/>
              <a:gd name="T89" fmla="*/ 44450 h 131"/>
              <a:gd name="T90" fmla="*/ 112713 w 118"/>
              <a:gd name="T91" fmla="*/ 60325 h 131"/>
              <a:gd name="T92" fmla="*/ 109538 w 118"/>
              <a:gd name="T93" fmla="*/ 73025 h 131"/>
              <a:gd name="T94" fmla="*/ 106363 w 118"/>
              <a:gd name="T95" fmla="*/ 84138 h 131"/>
              <a:gd name="T96" fmla="*/ 101600 w 118"/>
              <a:gd name="T97" fmla="*/ 95250 h 131"/>
              <a:gd name="T98" fmla="*/ 100012 w 118"/>
              <a:gd name="T99" fmla="*/ 107950 h 131"/>
              <a:gd name="T100" fmla="*/ 98425 w 118"/>
              <a:gd name="T101" fmla="*/ 119063 h 131"/>
              <a:gd name="T102" fmla="*/ 98425 w 118"/>
              <a:gd name="T103" fmla="*/ 131763 h 131"/>
              <a:gd name="T104" fmla="*/ 100012 w 118"/>
              <a:gd name="T105" fmla="*/ 141288 h 131"/>
              <a:gd name="T106" fmla="*/ 103188 w 118"/>
              <a:gd name="T107" fmla="*/ 149225 h 131"/>
              <a:gd name="T108" fmla="*/ 104775 w 118"/>
              <a:gd name="T109" fmla="*/ 160338 h 131"/>
              <a:gd name="T110" fmla="*/ 107950 w 118"/>
              <a:gd name="T111" fmla="*/ 168275 h 131"/>
              <a:gd name="T112" fmla="*/ 112713 w 118"/>
              <a:gd name="T113" fmla="*/ 174625 h 131"/>
              <a:gd name="T114" fmla="*/ 122238 w 118"/>
              <a:gd name="T115" fmla="*/ 184150 h 131"/>
              <a:gd name="T116" fmla="*/ 130175 w 118"/>
              <a:gd name="T117" fmla="*/ 193675 h 131"/>
              <a:gd name="T118" fmla="*/ 136525 w 118"/>
              <a:gd name="T119" fmla="*/ 195263 h 131"/>
              <a:gd name="T120" fmla="*/ 144463 w 118"/>
              <a:gd name="T121" fmla="*/ 198438 h 131"/>
              <a:gd name="T122" fmla="*/ 153988 w 118"/>
              <a:gd name="T123" fmla="*/ 203200 h 131"/>
              <a:gd name="T124" fmla="*/ 168275 w 118"/>
              <a:gd name="T125" fmla="*/ 206375 h 13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18"/>
              <a:gd name="T190" fmla="*/ 0 h 131"/>
              <a:gd name="T191" fmla="*/ 118 w 118"/>
              <a:gd name="T192" fmla="*/ 131 h 13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18" h="131">
                <a:moveTo>
                  <a:pt x="45" y="12"/>
                </a:moveTo>
                <a:lnTo>
                  <a:pt x="45" y="1"/>
                </a:lnTo>
                <a:lnTo>
                  <a:pt x="42" y="0"/>
                </a:lnTo>
                <a:lnTo>
                  <a:pt x="40" y="0"/>
                </a:lnTo>
                <a:lnTo>
                  <a:pt x="36" y="3"/>
                </a:lnTo>
                <a:lnTo>
                  <a:pt x="35" y="4"/>
                </a:lnTo>
                <a:lnTo>
                  <a:pt x="31" y="5"/>
                </a:lnTo>
                <a:lnTo>
                  <a:pt x="28" y="7"/>
                </a:lnTo>
                <a:lnTo>
                  <a:pt x="26" y="9"/>
                </a:lnTo>
                <a:lnTo>
                  <a:pt x="23" y="11"/>
                </a:lnTo>
                <a:lnTo>
                  <a:pt x="17" y="17"/>
                </a:lnTo>
                <a:lnTo>
                  <a:pt x="10" y="24"/>
                </a:lnTo>
                <a:lnTo>
                  <a:pt x="8" y="27"/>
                </a:lnTo>
                <a:lnTo>
                  <a:pt x="7" y="30"/>
                </a:lnTo>
                <a:lnTo>
                  <a:pt x="6" y="33"/>
                </a:lnTo>
                <a:lnTo>
                  <a:pt x="5" y="37"/>
                </a:lnTo>
                <a:lnTo>
                  <a:pt x="4" y="40"/>
                </a:lnTo>
                <a:lnTo>
                  <a:pt x="3" y="44"/>
                </a:lnTo>
                <a:lnTo>
                  <a:pt x="2" y="47"/>
                </a:lnTo>
                <a:lnTo>
                  <a:pt x="1" y="51"/>
                </a:lnTo>
                <a:lnTo>
                  <a:pt x="0" y="55"/>
                </a:lnTo>
                <a:lnTo>
                  <a:pt x="0" y="59"/>
                </a:lnTo>
                <a:lnTo>
                  <a:pt x="0" y="62"/>
                </a:lnTo>
                <a:lnTo>
                  <a:pt x="0" y="70"/>
                </a:lnTo>
                <a:lnTo>
                  <a:pt x="0" y="86"/>
                </a:lnTo>
                <a:lnTo>
                  <a:pt x="0" y="88"/>
                </a:lnTo>
                <a:lnTo>
                  <a:pt x="1" y="90"/>
                </a:lnTo>
                <a:lnTo>
                  <a:pt x="4" y="94"/>
                </a:lnTo>
                <a:lnTo>
                  <a:pt x="7" y="98"/>
                </a:lnTo>
                <a:lnTo>
                  <a:pt x="10" y="100"/>
                </a:lnTo>
                <a:lnTo>
                  <a:pt x="13" y="102"/>
                </a:lnTo>
                <a:lnTo>
                  <a:pt x="16" y="103"/>
                </a:lnTo>
                <a:lnTo>
                  <a:pt x="18" y="105"/>
                </a:lnTo>
                <a:lnTo>
                  <a:pt x="21" y="106"/>
                </a:lnTo>
                <a:lnTo>
                  <a:pt x="23" y="106"/>
                </a:lnTo>
                <a:lnTo>
                  <a:pt x="26" y="107"/>
                </a:lnTo>
                <a:lnTo>
                  <a:pt x="29" y="107"/>
                </a:lnTo>
                <a:lnTo>
                  <a:pt x="32" y="107"/>
                </a:lnTo>
                <a:lnTo>
                  <a:pt x="39" y="107"/>
                </a:lnTo>
                <a:lnTo>
                  <a:pt x="43" y="107"/>
                </a:lnTo>
                <a:lnTo>
                  <a:pt x="47" y="107"/>
                </a:lnTo>
                <a:lnTo>
                  <a:pt x="50" y="106"/>
                </a:lnTo>
                <a:lnTo>
                  <a:pt x="54" y="104"/>
                </a:lnTo>
                <a:lnTo>
                  <a:pt x="58" y="103"/>
                </a:lnTo>
                <a:lnTo>
                  <a:pt x="61" y="101"/>
                </a:lnTo>
                <a:lnTo>
                  <a:pt x="65" y="99"/>
                </a:lnTo>
                <a:lnTo>
                  <a:pt x="69" y="97"/>
                </a:lnTo>
                <a:lnTo>
                  <a:pt x="73" y="94"/>
                </a:lnTo>
                <a:lnTo>
                  <a:pt x="76" y="91"/>
                </a:lnTo>
                <a:lnTo>
                  <a:pt x="80" y="88"/>
                </a:lnTo>
                <a:lnTo>
                  <a:pt x="84" y="86"/>
                </a:lnTo>
                <a:lnTo>
                  <a:pt x="88" y="84"/>
                </a:lnTo>
                <a:lnTo>
                  <a:pt x="91" y="81"/>
                </a:lnTo>
                <a:lnTo>
                  <a:pt x="93" y="78"/>
                </a:lnTo>
                <a:lnTo>
                  <a:pt x="96" y="74"/>
                </a:lnTo>
                <a:lnTo>
                  <a:pt x="98" y="72"/>
                </a:lnTo>
                <a:lnTo>
                  <a:pt x="100" y="69"/>
                </a:lnTo>
                <a:lnTo>
                  <a:pt x="102" y="67"/>
                </a:lnTo>
                <a:lnTo>
                  <a:pt x="104" y="64"/>
                </a:lnTo>
                <a:lnTo>
                  <a:pt x="106" y="61"/>
                </a:lnTo>
                <a:lnTo>
                  <a:pt x="108" y="58"/>
                </a:lnTo>
                <a:lnTo>
                  <a:pt x="112" y="51"/>
                </a:lnTo>
                <a:lnTo>
                  <a:pt x="114" y="47"/>
                </a:lnTo>
                <a:lnTo>
                  <a:pt x="115" y="44"/>
                </a:lnTo>
                <a:lnTo>
                  <a:pt x="116" y="41"/>
                </a:lnTo>
                <a:lnTo>
                  <a:pt x="117" y="39"/>
                </a:lnTo>
                <a:lnTo>
                  <a:pt x="117" y="37"/>
                </a:lnTo>
                <a:lnTo>
                  <a:pt x="117" y="35"/>
                </a:lnTo>
                <a:lnTo>
                  <a:pt x="117" y="33"/>
                </a:lnTo>
                <a:lnTo>
                  <a:pt x="117" y="31"/>
                </a:lnTo>
                <a:lnTo>
                  <a:pt x="115" y="27"/>
                </a:lnTo>
                <a:lnTo>
                  <a:pt x="113" y="23"/>
                </a:lnTo>
                <a:lnTo>
                  <a:pt x="113" y="21"/>
                </a:lnTo>
                <a:lnTo>
                  <a:pt x="111" y="17"/>
                </a:lnTo>
                <a:lnTo>
                  <a:pt x="109" y="15"/>
                </a:lnTo>
                <a:lnTo>
                  <a:pt x="108" y="14"/>
                </a:lnTo>
                <a:lnTo>
                  <a:pt x="106" y="13"/>
                </a:lnTo>
                <a:lnTo>
                  <a:pt x="102" y="12"/>
                </a:lnTo>
                <a:lnTo>
                  <a:pt x="99" y="12"/>
                </a:lnTo>
                <a:lnTo>
                  <a:pt x="97" y="12"/>
                </a:lnTo>
                <a:lnTo>
                  <a:pt x="93" y="12"/>
                </a:lnTo>
                <a:lnTo>
                  <a:pt x="91" y="12"/>
                </a:lnTo>
                <a:lnTo>
                  <a:pt x="89" y="13"/>
                </a:lnTo>
                <a:lnTo>
                  <a:pt x="88" y="15"/>
                </a:lnTo>
                <a:lnTo>
                  <a:pt x="86" y="16"/>
                </a:lnTo>
                <a:lnTo>
                  <a:pt x="84" y="18"/>
                </a:lnTo>
                <a:lnTo>
                  <a:pt x="82" y="19"/>
                </a:lnTo>
                <a:lnTo>
                  <a:pt x="80" y="22"/>
                </a:lnTo>
                <a:lnTo>
                  <a:pt x="78" y="25"/>
                </a:lnTo>
                <a:lnTo>
                  <a:pt x="76" y="28"/>
                </a:lnTo>
                <a:lnTo>
                  <a:pt x="74" y="31"/>
                </a:lnTo>
                <a:lnTo>
                  <a:pt x="71" y="38"/>
                </a:lnTo>
                <a:lnTo>
                  <a:pt x="70" y="42"/>
                </a:lnTo>
                <a:lnTo>
                  <a:pt x="69" y="46"/>
                </a:lnTo>
                <a:lnTo>
                  <a:pt x="68" y="49"/>
                </a:lnTo>
                <a:lnTo>
                  <a:pt x="67" y="53"/>
                </a:lnTo>
                <a:lnTo>
                  <a:pt x="66" y="57"/>
                </a:lnTo>
                <a:lnTo>
                  <a:pt x="64" y="60"/>
                </a:lnTo>
                <a:lnTo>
                  <a:pt x="63" y="64"/>
                </a:lnTo>
                <a:lnTo>
                  <a:pt x="63" y="68"/>
                </a:lnTo>
                <a:lnTo>
                  <a:pt x="62" y="72"/>
                </a:lnTo>
                <a:lnTo>
                  <a:pt x="62" y="75"/>
                </a:lnTo>
                <a:lnTo>
                  <a:pt x="62" y="79"/>
                </a:lnTo>
                <a:lnTo>
                  <a:pt x="62" y="83"/>
                </a:lnTo>
                <a:lnTo>
                  <a:pt x="62" y="86"/>
                </a:lnTo>
                <a:lnTo>
                  <a:pt x="63" y="89"/>
                </a:lnTo>
                <a:lnTo>
                  <a:pt x="64" y="91"/>
                </a:lnTo>
                <a:lnTo>
                  <a:pt x="65" y="94"/>
                </a:lnTo>
                <a:lnTo>
                  <a:pt x="66" y="97"/>
                </a:lnTo>
                <a:lnTo>
                  <a:pt x="66" y="101"/>
                </a:lnTo>
                <a:lnTo>
                  <a:pt x="67" y="103"/>
                </a:lnTo>
                <a:lnTo>
                  <a:pt x="68" y="106"/>
                </a:lnTo>
                <a:lnTo>
                  <a:pt x="70" y="108"/>
                </a:lnTo>
                <a:lnTo>
                  <a:pt x="71" y="110"/>
                </a:lnTo>
                <a:lnTo>
                  <a:pt x="73" y="112"/>
                </a:lnTo>
                <a:lnTo>
                  <a:pt x="77" y="116"/>
                </a:lnTo>
                <a:lnTo>
                  <a:pt x="80" y="120"/>
                </a:lnTo>
                <a:lnTo>
                  <a:pt x="82" y="122"/>
                </a:lnTo>
                <a:lnTo>
                  <a:pt x="84" y="122"/>
                </a:lnTo>
                <a:lnTo>
                  <a:pt x="86" y="123"/>
                </a:lnTo>
                <a:lnTo>
                  <a:pt x="88" y="124"/>
                </a:lnTo>
                <a:lnTo>
                  <a:pt x="91" y="125"/>
                </a:lnTo>
                <a:lnTo>
                  <a:pt x="94" y="127"/>
                </a:lnTo>
                <a:lnTo>
                  <a:pt x="97" y="128"/>
                </a:lnTo>
                <a:lnTo>
                  <a:pt x="100" y="128"/>
                </a:lnTo>
                <a:lnTo>
                  <a:pt x="106" y="13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07" name="SMARTPenAnnotation461"/>
          <p:cNvSpPr>
            <a:spLocks/>
          </p:cNvSpPr>
          <p:nvPr/>
        </p:nvSpPr>
        <p:spPr bwMode="auto">
          <a:xfrm>
            <a:off x="3697288" y="3305175"/>
            <a:ext cx="215900" cy="471488"/>
          </a:xfrm>
          <a:custGeom>
            <a:avLst/>
            <a:gdLst>
              <a:gd name="T0" fmla="*/ 34925 w 136"/>
              <a:gd name="T1" fmla="*/ 158750 h 297"/>
              <a:gd name="T2" fmla="*/ 22225 w 136"/>
              <a:gd name="T3" fmla="*/ 171450 h 297"/>
              <a:gd name="T4" fmla="*/ 11112 w 136"/>
              <a:gd name="T5" fmla="*/ 198438 h 297"/>
              <a:gd name="T6" fmla="*/ 1588 w 136"/>
              <a:gd name="T7" fmla="*/ 231775 h 297"/>
              <a:gd name="T8" fmla="*/ 0 w 136"/>
              <a:gd name="T9" fmla="*/ 260350 h 297"/>
              <a:gd name="T10" fmla="*/ 12700 w 136"/>
              <a:gd name="T11" fmla="*/ 288925 h 297"/>
              <a:gd name="T12" fmla="*/ 23812 w 136"/>
              <a:gd name="T13" fmla="*/ 292100 h 297"/>
              <a:gd name="T14" fmla="*/ 41275 w 136"/>
              <a:gd name="T15" fmla="*/ 277813 h 297"/>
              <a:gd name="T16" fmla="*/ 61912 w 136"/>
              <a:gd name="T17" fmla="*/ 255588 h 297"/>
              <a:gd name="T18" fmla="*/ 69850 w 136"/>
              <a:gd name="T19" fmla="*/ 227013 h 297"/>
              <a:gd name="T20" fmla="*/ 71437 w 136"/>
              <a:gd name="T21" fmla="*/ 180975 h 297"/>
              <a:gd name="T22" fmla="*/ 63500 w 136"/>
              <a:gd name="T23" fmla="*/ 149225 h 297"/>
              <a:gd name="T24" fmla="*/ 55562 w 136"/>
              <a:gd name="T25" fmla="*/ 136525 h 297"/>
              <a:gd name="T26" fmla="*/ 44450 w 136"/>
              <a:gd name="T27" fmla="*/ 130175 h 297"/>
              <a:gd name="T28" fmla="*/ 31750 w 136"/>
              <a:gd name="T29" fmla="*/ 125413 h 297"/>
              <a:gd name="T30" fmla="*/ 20637 w 136"/>
              <a:gd name="T31" fmla="*/ 125413 h 297"/>
              <a:gd name="T32" fmla="*/ 20637 w 136"/>
              <a:gd name="T33" fmla="*/ 134938 h 297"/>
              <a:gd name="T34" fmla="*/ 26988 w 136"/>
              <a:gd name="T35" fmla="*/ 147638 h 297"/>
              <a:gd name="T36" fmla="*/ 38100 w 136"/>
              <a:gd name="T37" fmla="*/ 157163 h 297"/>
              <a:gd name="T38" fmla="*/ 53975 w 136"/>
              <a:gd name="T39" fmla="*/ 161925 h 297"/>
              <a:gd name="T40" fmla="*/ 68262 w 136"/>
              <a:gd name="T41" fmla="*/ 166688 h 297"/>
              <a:gd name="T42" fmla="*/ 82550 w 136"/>
              <a:gd name="T43" fmla="*/ 168275 h 297"/>
              <a:gd name="T44" fmla="*/ 115887 w 136"/>
              <a:gd name="T45" fmla="*/ 166688 h 297"/>
              <a:gd name="T46" fmla="*/ 134937 w 136"/>
              <a:gd name="T47" fmla="*/ 161925 h 297"/>
              <a:gd name="T48" fmla="*/ 147637 w 136"/>
              <a:gd name="T49" fmla="*/ 153988 h 297"/>
              <a:gd name="T50" fmla="*/ 176212 w 136"/>
              <a:gd name="T51" fmla="*/ 138113 h 297"/>
              <a:gd name="T52" fmla="*/ 188912 w 136"/>
              <a:gd name="T53" fmla="*/ 125413 h 297"/>
              <a:gd name="T54" fmla="*/ 200025 w 136"/>
              <a:gd name="T55" fmla="*/ 109538 h 297"/>
              <a:gd name="T56" fmla="*/ 204788 w 136"/>
              <a:gd name="T57" fmla="*/ 76200 h 297"/>
              <a:gd name="T58" fmla="*/ 198437 w 136"/>
              <a:gd name="T59" fmla="*/ 41275 h 297"/>
              <a:gd name="T60" fmla="*/ 180975 w 136"/>
              <a:gd name="T61" fmla="*/ 20638 h 297"/>
              <a:gd name="T62" fmla="*/ 161925 w 136"/>
              <a:gd name="T63" fmla="*/ 3175 h 297"/>
              <a:gd name="T64" fmla="*/ 147637 w 136"/>
              <a:gd name="T65" fmla="*/ 0 h 297"/>
              <a:gd name="T66" fmla="*/ 138112 w 136"/>
              <a:gd name="T67" fmla="*/ 0 h 297"/>
              <a:gd name="T68" fmla="*/ 122237 w 136"/>
              <a:gd name="T69" fmla="*/ 11113 h 297"/>
              <a:gd name="T70" fmla="*/ 107950 w 136"/>
              <a:gd name="T71" fmla="*/ 36513 h 297"/>
              <a:gd name="T72" fmla="*/ 106363 w 136"/>
              <a:gd name="T73" fmla="*/ 79375 h 297"/>
              <a:gd name="T74" fmla="*/ 111125 w 136"/>
              <a:gd name="T75" fmla="*/ 106363 h 297"/>
              <a:gd name="T76" fmla="*/ 133350 w 136"/>
              <a:gd name="T77" fmla="*/ 187325 h 297"/>
              <a:gd name="T78" fmla="*/ 157162 w 136"/>
              <a:gd name="T79" fmla="*/ 290513 h 297"/>
              <a:gd name="T80" fmla="*/ 161925 w 136"/>
              <a:gd name="T81" fmla="*/ 322263 h 297"/>
              <a:gd name="T82" fmla="*/ 166687 w 136"/>
              <a:gd name="T83" fmla="*/ 354013 h 297"/>
              <a:gd name="T84" fmla="*/ 168275 w 136"/>
              <a:gd name="T85" fmla="*/ 390525 h 297"/>
              <a:gd name="T86" fmla="*/ 168275 w 136"/>
              <a:gd name="T87" fmla="*/ 438150 h 297"/>
              <a:gd name="T88" fmla="*/ 153987 w 136"/>
              <a:gd name="T89" fmla="*/ 460375 h 297"/>
              <a:gd name="T90" fmla="*/ 139700 w 136"/>
              <a:gd name="T91" fmla="*/ 469900 h 297"/>
              <a:gd name="T92" fmla="*/ 130175 w 136"/>
              <a:gd name="T93" fmla="*/ 466725 h 297"/>
              <a:gd name="T94" fmla="*/ 117475 w 136"/>
              <a:gd name="T95" fmla="*/ 463550 h 297"/>
              <a:gd name="T96" fmla="*/ 104775 w 136"/>
              <a:gd name="T97" fmla="*/ 454025 h 297"/>
              <a:gd name="T98" fmla="*/ 85725 w 136"/>
              <a:gd name="T99" fmla="*/ 428625 h 297"/>
              <a:gd name="T100" fmla="*/ 73025 w 136"/>
              <a:gd name="T101" fmla="*/ 400050 h 297"/>
              <a:gd name="T102" fmla="*/ 71437 w 136"/>
              <a:gd name="T103" fmla="*/ 363538 h 297"/>
              <a:gd name="T104" fmla="*/ 77787 w 136"/>
              <a:gd name="T105" fmla="*/ 341313 h 297"/>
              <a:gd name="T106" fmla="*/ 92075 w 136"/>
              <a:gd name="T107" fmla="*/ 322263 h 297"/>
              <a:gd name="T108" fmla="*/ 104775 w 136"/>
              <a:gd name="T109" fmla="*/ 314325 h 297"/>
              <a:gd name="T110" fmla="*/ 117475 w 136"/>
              <a:gd name="T111" fmla="*/ 309563 h 297"/>
              <a:gd name="T112" fmla="*/ 134937 w 136"/>
              <a:gd name="T113" fmla="*/ 304800 h 297"/>
              <a:gd name="T114" fmla="*/ 150812 w 136"/>
              <a:gd name="T115" fmla="*/ 300038 h 297"/>
              <a:gd name="T116" fmla="*/ 166687 w 136"/>
              <a:gd name="T117" fmla="*/ 295275 h 297"/>
              <a:gd name="T118" fmla="*/ 180975 w 136"/>
              <a:gd name="T119" fmla="*/ 293688 h 297"/>
              <a:gd name="T120" fmla="*/ 201612 w 136"/>
              <a:gd name="T121" fmla="*/ 295275 h 2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36"/>
              <a:gd name="T184" fmla="*/ 0 h 297"/>
              <a:gd name="T185" fmla="*/ 136 w 136"/>
              <a:gd name="T186" fmla="*/ 297 h 2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36" h="297">
                <a:moveTo>
                  <a:pt x="22" y="101"/>
                </a:moveTo>
                <a:lnTo>
                  <a:pt x="22" y="95"/>
                </a:lnTo>
                <a:lnTo>
                  <a:pt x="22" y="100"/>
                </a:lnTo>
                <a:lnTo>
                  <a:pt x="19" y="103"/>
                </a:lnTo>
                <a:lnTo>
                  <a:pt x="16" y="107"/>
                </a:lnTo>
                <a:lnTo>
                  <a:pt x="14" y="108"/>
                </a:lnTo>
                <a:lnTo>
                  <a:pt x="13" y="110"/>
                </a:lnTo>
                <a:lnTo>
                  <a:pt x="10" y="119"/>
                </a:lnTo>
                <a:lnTo>
                  <a:pt x="7" y="125"/>
                </a:lnTo>
                <a:lnTo>
                  <a:pt x="5" y="132"/>
                </a:lnTo>
                <a:lnTo>
                  <a:pt x="3" y="139"/>
                </a:lnTo>
                <a:lnTo>
                  <a:pt x="1" y="146"/>
                </a:lnTo>
                <a:lnTo>
                  <a:pt x="0" y="153"/>
                </a:lnTo>
                <a:lnTo>
                  <a:pt x="0" y="160"/>
                </a:lnTo>
                <a:lnTo>
                  <a:pt x="0" y="164"/>
                </a:lnTo>
                <a:lnTo>
                  <a:pt x="1" y="170"/>
                </a:lnTo>
                <a:lnTo>
                  <a:pt x="5" y="177"/>
                </a:lnTo>
                <a:lnTo>
                  <a:pt x="8" y="182"/>
                </a:lnTo>
                <a:lnTo>
                  <a:pt x="10" y="183"/>
                </a:lnTo>
                <a:lnTo>
                  <a:pt x="13" y="184"/>
                </a:lnTo>
                <a:lnTo>
                  <a:pt x="15" y="184"/>
                </a:lnTo>
                <a:lnTo>
                  <a:pt x="19" y="182"/>
                </a:lnTo>
                <a:lnTo>
                  <a:pt x="22" y="179"/>
                </a:lnTo>
                <a:lnTo>
                  <a:pt x="26" y="175"/>
                </a:lnTo>
                <a:lnTo>
                  <a:pt x="32" y="170"/>
                </a:lnTo>
                <a:lnTo>
                  <a:pt x="35" y="166"/>
                </a:lnTo>
                <a:lnTo>
                  <a:pt x="39" y="161"/>
                </a:lnTo>
                <a:lnTo>
                  <a:pt x="41" y="158"/>
                </a:lnTo>
                <a:lnTo>
                  <a:pt x="43" y="151"/>
                </a:lnTo>
                <a:lnTo>
                  <a:pt x="44" y="143"/>
                </a:lnTo>
                <a:lnTo>
                  <a:pt x="44" y="136"/>
                </a:lnTo>
                <a:lnTo>
                  <a:pt x="45" y="129"/>
                </a:lnTo>
                <a:lnTo>
                  <a:pt x="45" y="114"/>
                </a:lnTo>
                <a:lnTo>
                  <a:pt x="43" y="106"/>
                </a:lnTo>
                <a:lnTo>
                  <a:pt x="41" y="99"/>
                </a:lnTo>
                <a:lnTo>
                  <a:pt x="40" y="94"/>
                </a:lnTo>
                <a:lnTo>
                  <a:pt x="38" y="90"/>
                </a:lnTo>
                <a:lnTo>
                  <a:pt x="36" y="88"/>
                </a:lnTo>
                <a:lnTo>
                  <a:pt x="35" y="86"/>
                </a:lnTo>
                <a:lnTo>
                  <a:pt x="33" y="85"/>
                </a:lnTo>
                <a:lnTo>
                  <a:pt x="31" y="85"/>
                </a:lnTo>
                <a:lnTo>
                  <a:pt x="28" y="82"/>
                </a:lnTo>
                <a:lnTo>
                  <a:pt x="26" y="81"/>
                </a:lnTo>
                <a:lnTo>
                  <a:pt x="24" y="80"/>
                </a:lnTo>
                <a:lnTo>
                  <a:pt x="20" y="79"/>
                </a:lnTo>
                <a:lnTo>
                  <a:pt x="17" y="78"/>
                </a:lnTo>
                <a:lnTo>
                  <a:pt x="14" y="78"/>
                </a:lnTo>
                <a:lnTo>
                  <a:pt x="13" y="79"/>
                </a:lnTo>
                <a:lnTo>
                  <a:pt x="12" y="80"/>
                </a:lnTo>
                <a:lnTo>
                  <a:pt x="11" y="83"/>
                </a:lnTo>
                <a:lnTo>
                  <a:pt x="13" y="85"/>
                </a:lnTo>
                <a:lnTo>
                  <a:pt x="14" y="86"/>
                </a:lnTo>
                <a:lnTo>
                  <a:pt x="15" y="88"/>
                </a:lnTo>
                <a:lnTo>
                  <a:pt x="17" y="93"/>
                </a:lnTo>
                <a:lnTo>
                  <a:pt x="19" y="97"/>
                </a:lnTo>
                <a:lnTo>
                  <a:pt x="22" y="98"/>
                </a:lnTo>
                <a:lnTo>
                  <a:pt x="24" y="99"/>
                </a:lnTo>
                <a:lnTo>
                  <a:pt x="27" y="99"/>
                </a:lnTo>
                <a:lnTo>
                  <a:pt x="31" y="100"/>
                </a:lnTo>
                <a:lnTo>
                  <a:pt x="34" y="102"/>
                </a:lnTo>
                <a:lnTo>
                  <a:pt x="38" y="103"/>
                </a:lnTo>
                <a:lnTo>
                  <a:pt x="41" y="104"/>
                </a:lnTo>
                <a:lnTo>
                  <a:pt x="43" y="105"/>
                </a:lnTo>
                <a:lnTo>
                  <a:pt x="46" y="105"/>
                </a:lnTo>
                <a:lnTo>
                  <a:pt x="48" y="106"/>
                </a:lnTo>
                <a:lnTo>
                  <a:pt x="52" y="106"/>
                </a:lnTo>
                <a:lnTo>
                  <a:pt x="55" y="106"/>
                </a:lnTo>
                <a:lnTo>
                  <a:pt x="69" y="106"/>
                </a:lnTo>
                <a:lnTo>
                  <a:pt x="73" y="105"/>
                </a:lnTo>
                <a:lnTo>
                  <a:pt x="77" y="104"/>
                </a:lnTo>
                <a:lnTo>
                  <a:pt x="82" y="103"/>
                </a:lnTo>
                <a:lnTo>
                  <a:pt x="85" y="102"/>
                </a:lnTo>
                <a:lnTo>
                  <a:pt x="88" y="100"/>
                </a:lnTo>
                <a:lnTo>
                  <a:pt x="90" y="98"/>
                </a:lnTo>
                <a:lnTo>
                  <a:pt x="93" y="97"/>
                </a:lnTo>
                <a:lnTo>
                  <a:pt x="96" y="95"/>
                </a:lnTo>
                <a:lnTo>
                  <a:pt x="103" y="91"/>
                </a:lnTo>
                <a:lnTo>
                  <a:pt x="111" y="87"/>
                </a:lnTo>
                <a:lnTo>
                  <a:pt x="114" y="85"/>
                </a:lnTo>
                <a:lnTo>
                  <a:pt x="116" y="82"/>
                </a:lnTo>
                <a:lnTo>
                  <a:pt x="119" y="79"/>
                </a:lnTo>
                <a:lnTo>
                  <a:pt x="121" y="76"/>
                </a:lnTo>
                <a:lnTo>
                  <a:pt x="125" y="71"/>
                </a:lnTo>
                <a:lnTo>
                  <a:pt x="126" y="69"/>
                </a:lnTo>
                <a:lnTo>
                  <a:pt x="128" y="62"/>
                </a:lnTo>
                <a:lnTo>
                  <a:pt x="129" y="55"/>
                </a:lnTo>
                <a:lnTo>
                  <a:pt x="129" y="48"/>
                </a:lnTo>
                <a:lnTo>
                  <a:pt x="129" y="40"/>
                </a:lnTo>
                <a:lnTo>
                  <a:pt x="127" y="33"/>
                </a:lnTo>
                <a:lnTo>
                  <a:pt x="125" y="26"/>
                </a:lnTo>
                <a:lnTo>
                  <a:pt x="121" y="21"/>
                </a:lnTo>
                <a:lnTo>
                  <a:pt x="118" y="17"/>
                </a:lnTo>
                <a:lnTo>
                  <a:pt x="114" y="13"/>
                </a:lnTo>
                <a:lnTo>
                  <a:pt x="108" y="7"/>
                </a:lnTo>
                <a:lnTo>
                  <a:pt x="105" y="3"/>
                </a:lnTo>
                <a:lnTo>
                  <a:pt x="102" y="2"/>
                </a:lnTo>
                <a:lnTo>
                  <a:pt x="99" y="1"/>
                </a:lnTo>
                <a:lnTo>
                  <a:pt x="96" y="0"/>
                </a:lnTo>
                <a:lnTo>
                  <a:pt x="93" y="0"/>
                </a:lnTo>
                <a:lnTo>
                  <a:pt x="91" y="0"/>
                </a:lnTo>
                <a:lnTo>
                  <a:pt x="89" y="0"/>
                </a:lnTo>
                <a:lnTo>
                  <a:pt x="87" y="0"/>
                </a:lnTo>
                <a:lnTo>
                  <a:pt x="82" y="2"/>
                </a:lnTo>
                <a:lnTo>
                  <a:pt x="79" y="5"/>
                </a:lnTo>
                <a:lnTo>
                  <a:pt x="77" y="7"/>
                </a:lnTo>
                <a:lnTo>
                  <a:pt x="73" y="12"/>
                </a:lnTo>
                <a:lnTo>
                  <a:pt x="70" y="18"/>
                </a:lnTo>
                <a:lnTo>
                  <a:pt x="68" y="23"/>
                </a:lnTo>
                <a:lnTo>
                  <a:pt x="68" y="30"/>
                </a:lnTo>
                <a:lnTo>
                  <a:pt x="67" y="40"/>
                </a:lnTo>
                <a:lnTo>
                  <a:pt x="67" y="50"/>
                </a:lnTo>
                <a:lnTo>
                  <a:pt x="68" y="56"/>
                </a:lnTo>
                <a:lnTo>
                  <a:pt x="69" y="61"/>
                </a:lnTo>
                <a:lnTo>
                  <a:pt x="70" y="67"/>
                </a:lnTo>
                <a:lnTo>
                  <a:pt x="72" y="72"/>
                </a:lnTo>
                <a:lnTo>
                  <a:pt x="77" y="90"/>
                </a:lnTo>
                <a:lnTo>
                  <a:pt x="84" y="118"/>
                </a:lnTo>
                <a:lnTo>
                  <a:pt x="97" y="170"/>
                </a:lnTo>
                <a:lnTo>
                  <a:pt x="99" y="177"/>
                </a:lnTo>
                <a:lnTo>
                  <a:pt x="99" y="183"/>
                </a:lnTo>
                <a:lnTo>
                  <a:pt x="100" y="189"/>
                </a:lnTo>
                <a:lnTo>
                  <a:pt x="101" y="196"/>
                </a:lnTo>
                <a:lnTo>
                  <a:pt x="102" y="203"/>
                </a:lnTo>
                <a:lnTo>
                  <a:pt x="104" y="210"/>
                </a:lnTo>
                <a:lnTo>
                  <a:pt x="105" y="217"/>
                </a:lnTo>
                <a:lnTo>
                  <a:pt x="105" y="223"/>
                </a:lnTo>
                <a:lnTo>
                  <a:pt x="106" y="229"/>
                </a:lnTo>
                <a:lnTo>
                  <a:pt x="106" y="235"/>
                </a:lnTo>
                <a:lnTo>
                  <a:pt x="106" y="246"/>
                </a:lnTo>
                <a:lnTo>
                  <a:pt x="107" y="269"/>
                </a:lnTo>
                <a:lnTo>
                  <a:pt x="107" y="273"/>
                </a:lnTo>
                <a:lnTo>
                  <a:pt x="106" y="276"/>
                </a:lnTo>
                <a:lnTo>
                  <a:pt x="104" y="281"/>
                </a:lnTo>
                <a:lnTo>
                  <a:pt x="101" y="286"/>
                </a:lnTo>
                <a:lnTo>
                  <a:pt x="97" y="290"/>
                </a:lnTo>
                <a:lnTo>
                  <a:pt x="93" y="294"/>
                </a:lnTo>
                <a:lnTo>
                  <a:pt x="92" y="295"/>
                </a:lnTo>
                <a:lnTo>
                  <a:pt x="88" y="296"/>
                </a:lnTo>
                <a:lnTo>
                  <a:pt x="86" y="296"/>
                </a:lnTo>
                <a:lnTo>
                  <a:pt x="84" y="295"/>
                </a:lnTo>
                <a:lnTo>
                  <a:pt x="82" y="294"/>
                </a:lnTo>
                <a:lnTo>
                  <a:pt x="80" y="293"/>
                </a:lnTo>
                <a:lnTo>
                  <a:pt x="77" y="293"/>
                </a:lnTo>
                <a:lnTo>
                  <a:pt x="74" y="292"/>
                </a:lnTo>
                <a:lnTo>
                  <a:pt x="71" y="291"/>
                </a:lnTo>
                <a:lnTo>
                  <a:pt x="68" y="289"/>
                </a:lnTo>
                <a:lnTo>
                  <a:pt x="66" y="286"/>
                </a:lnTo>
                <a:lnTo>
                  <a:pt x="62" y="281"/>
                </a:lnTo>
                <a:lnTo>
                  <a:pt x="58" y="276"/>
                </a:lnTo>
                <a:lnTo>
                  <a:pt x="54" y="270"/>
                </a:lnTo>
                <a:lnTo>
                  <a:pt x="50" y="263"/>
                </a:lnTo>
                <a:lnTo>
                  <a:pt x="47" y="257"/>
                </a:lnTo>
                <a:lnTo>
                  <a:pt x="46" y="252"/>
                </a:lnTo>
                <a:lnTo>
                  <a:pt x="45" y="246"/>
                </a:lnTo>
                <a:lnTo>
                  <a:pt x="45" y="237"/>
                </a:lnTo>
                <a:lnTo>
                  <a:pt x="45" y="229"/>
                </a:lnTo>
                <a:lnTo>
                  <a:pt x="45" y="225"/>
                </a:lnTo>
                <a:lnTo>
                  <a:pt x="45" y="222"/>
                </a:lnTo>
                <a:lnTo>
                  <a:pt x="49" y="215"/>
                </a:lnTo>
                <a:lnTo>
                  <a:pt x="53" y="208"/>
                </a:lnTo>
                <a:lnTo>
                  <a:pt x="55" y="206"/>
                </a:lnTo>
                <a:lnTo>
                  <a:pt x="58" y="203"/>
                </a:lnTo>
                <a:lnTo>
                  <a:pt x="61" y="201"/>
                </a:lnTo>
                <a:lnTo>
                  <a:pt x="64" y="199"/>
                </a:lnTo>
                <a:lnTo>
                  <a:pt x="66" y="198"/>
                </a:lnTo>
                <a:lnTo>
                  <a:pt x="68" y="197"/>
                </a:lnTo>
                <a:lnTo>
                  <a:pt x="71" y="196"/>
                </a:lnTo>
                <a:lnTo>
                  <a:pt x="74" y="195"/>
                </a:lnTo>
                <a:lnTo>
                  <a:pt x="78" y="194"/>
                </a:lnTo>
                <a:lnTo>
                  <a:pt x="81" y="193"/>
                </a:lnTo>
                <a:lnTo>
                  <a:pt x="85" y="192"/>
                </a:lnTo>
                <a:lnTo>
                  <a:pt x="88" y="191"/>
                </a:lnTo>
                <a:lnTo>
                  <a:pt x="92" y="190"/>
                </a:lnTo>
                <a:lnTo>
                  <a:pt x="95" y="189"/>
                </a:lnTo>
                <a:lnTo>
                  <a:pt x="99" y="188"/>
                </a:lnTo>
                <a:lnTo>
                  <a:pt x="102" y="187"/>
                </a:lnTo>
                <a:lnTo>
                  <a:pt x="105" y="186"/>
                </a:lnTo>
                <a:lnTo>
                  <a:pt x="107" y="186"/>
                </a:lnTo>
                <a:lnTo>
                  <a:pt x="110" y="185"/>
                </a:lnTo>
                <a:lnTo>
                  <a:pt x="114" y="185"/>
                </a:lnTo>
                <a:lnTo>
                  <a:pt x="118" y="185"/>
                </a:lnTo>
                <a:lnTo>
                  <a:pt x="125" y="185"/>
                </a:lnTo>
                <a:lnTo>
                  <a:pt x="127" y="186"/>
                </a:lnTo>
                <a:lnTo>
                  <a:pt x="131" y="188"/>
                </a:lnTo>
                <a:lnTo>
                  <a:pt x="135" y="19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08" name="SMARTPenAnnotation462"/>
          <p:cNvSpPr>
            <a:spLocks/>
          </p:cNvSpPr>
          <p:nvPr/>
        </p:nvSpPr>
        <p:spPr bwMode="auto">
          <a:xfrm>
            <a:off x="4152900" y="3394075"/>
            <a:ext cx="125413" cy="195263"/>
          </a:xfrm>
          <a:custGeom>
            <a:avLst/>
            <a:gdLst>
              <a:gd name="T0" fmla="*/ 106363 w 79"/>
              <a:gd name="T1" fmla="*/ 22225 h 123"/>
              <a:gd name="T2" fmla="*/ 101600 w 79"/>
              <a:gd name="T3" fmla="*/ 14288 h 123"/>
              <a:gd name="T4" fmla="*/ 96838 w 79"/>
              <a:gd name="T5" fmla="*/ 11113 h 123"/>
              <a:gd name="T6" fmla="*/ 92075 w 79"/>
              <a:gd name="T7" fmla="*/ 7938 h 123"/>
              <a:gd name="T8" fmla="*/ 85725 w 79"/>
              <a:gd name="T9" fmla="*/ 3175 h 123"/>
              <a:gd name="T10" fmla="*/ 79375 w 79"/>
              <a:gd name="T11" fmla="*/ 1588 h 123"/>
              <a:gd name="T12" fmla="*/ 73025 w 79"/>
              <a:gd name="T13" fmla="*/ 0 h 123"/>
              <a:gd name="T14" fmla="*/ 68263 w 79"/>
              <a:gd name="T15" fmla="*/ 0 h 123"/>
              <a:gd name="T16" fmla="*/ 58738 w 79"/>
              <a:gd name="T17" fmla="*/ 1588 h 123"/>
              <a:gd name="T18" fmla="*/ 49213 w 79"/>
              <a:gd name="T19" fmla="*/ 4763 h 123"/>
              <a:gd name="T20" fmla="*/ 42863 w 79"/>
              <a:gd name="T21" fmla="*/ 6350 h 123"/>
              <a:gd name="T22" fmla="*/ 34925 w 79"/>
              <a:gd name="T23" fmla="*/ 9525 h 123"/>
              <a:gd name="T24" fmla="*/ 30163 w 79"/>
              <a:gd name="T25" fmla="*/ 14288 h 123"/>
              <a:gd name="T26" fmla="*/ 23813 w 79"/>
              <a:gd name="T27" fmla="*/ 15875 h 123"/>
              <a:gd name="T28" fmla="*/ 17463 w 79"/>
              <a:gd name="T29" fmla="*/ 19050 h 123"/>
              <a:gd name="T30" fmla="*/ 12700 w 79"/>
              <a:gd name="T31" fmla="*/ 23813 h 123"/>
              <a:gd name="T32" fmla="*/ 9525 w 79"/>
              <a:gd name="T33" fmla="*/ 31750 h 123"/>
              <a:gd name="T34" fmla="*/ 9525 w 79"/>
              <a:gd name="T35" fmla="*/ 41275 h 123"/>
              <a:gd name="T36" fmla="*/ 12700 w 79"/>
              <a:gd name="T37" fmla="*/ 52388 h 123"/>
              <a:gd name="T38" fmla="*/ 17463 w 79"/>
              <a:gd name="T39" fmla="*/ 60325 h 123"/>
              <a:gd name="T40" fmla="*/ 23813 w 79"/>
              <a:gd name="T41" fmla="*/ 66675 h 123"/>
              <a:gd name="T42" fmla="*/ 28575 w 79"/>
              <a:gd name="T43" fmla="*/ 73025 h 123"/>
              <a:gd name="T44" fmla="*/ 42863 w 79"/>
              <a:gd name="T45" fmla="*/ 87313 h 123"/>
              <a:gd name="T46" fmla="*/ 53975 w 79"/>
              <a:gd name="T47" fmla="*/ 95250 h 123"/>
              <a:gd name="T48" fmla="*/ 63500 w 79"/>
              <a:gd name="T49" fmla="*/ 103188 h 123"/>
              <a:gd name="T50" fmla="*/ 71438 w 79"/>
              <a:gd name="T51" fmla="*/ 109538 h 123"/>
              <a:gd name="T52" fmla="*/ 80963 w 79"/>
              <a:gd name="T53" fmla="*/ 115888 h 123"/>
              <a:gd name="T54" fmla="*/ 92075 w 79"/>
              <a:gd name="T55" fmla="*/ 122238 h 123"/>
              <a:gd name="T56" fmla="*/ 109538 w 79"/>
              <a:gd name="T57" fmla="*/ 136525 h 123"/>
              <a:gd name="T58" fmla="*/ 119063 w 79"/>
              <a:gd name="T59" fmla="*/ 147638 h 123"/>
              <a:gd name="T60" fmla="*/ 122238 w 79"/>
              <a:gd name="T61" fmla="*/ 153988 h 123"/>
              <a:gd name="T62" fmla="*/ 123825 w 79"/>
              <a:gd name="T63" fmla="*/ 160338 h 123"/>
              <a:gd name="T64" fmla="*/ 123825 w 79"/>
              <a:gd name="T65" fmla="*/ 173038 h 123"/>
              <a:gd name="T66" fmla="*/ 119063 w 79"/>
              <a:gd name="T67" fmla="*/ 180975 h 123"/>
              <a:gd name="T68" fmla="*/ 114300 w 79"/>
              <a:gd name="T69" fmla="*/ 184150 h 123"/>
              <a:gd name="T70" fmla="*/ 107950 w 79"/>
              <a:gd name="T71" fmla="*/ 185738 h 123"/>
              <a:gd name="T72" fmla="*/ 98425 w 79"/>
              <a:gd name="T73" fmla="*/ 185738 h 123"/>
              <a:gd name="T74" fmla="*/ 87313 w 79"/>
              <a:gd name="T75" fmla="*/ 188913 h 123"/>
              <a:gd name="T76" fmla="*/ 77788 w 79"/>
              <a:gd name="T77" fmla="*/ 192088 h 123"/>
              <a:gd name="T78" fmla="*/ 69850 w 79"/>
              <a:gd name="T79" fmla="*/ 193675 h 123"/>
              <a:gd name="T80" fmla="*/ 60325 w 79"/>
              <a:gd name="T81" fmla="*/ 192088 h 123"/>
              <a:gd name="T82" fmla="*/ 49213 w 79"/>
              <a:gd name="T83" fmla="*/ 188913 h 123"/>
              <a:gd name="T84" fmla="*/ 38100 w 79"/>
              <a:gd name="T85" fmla="*/ 187325 h 123"/>
              <a:gd name="T86" fmla="*/ 28575 w 79"/>
              <a:gd name="T87" fmla="*/ 187325 h 123"/>
              <a:gd name="T88" fmla="*/ 20638 w 79"/>
              <a:gd name="T89" fmla="*/ 185738 h 123"/>
              <a:gd name="T90" fmla="*/ 9525 w 79"/>
              <a:gd name="T91" fmla="*/ 179388 h 123"/>
              <a:gd name="T92" fmla="*/ 9525 w 79"/>
              <a:gd name="T93" fmla="*/ 173038 h 123"/>
              <a:gd name="T94" fmla="*/ 6350 w 79"/>
              <a:gd name="T95" fmla="*/ 171450 h 12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9"/>
              <a:gd name="T145" fmla="*/ 0 h 123"/>
              <a:gd name="T146" fmla="*/ 79 w 79"/>
              <a:gd name="T147" fmla="*/ 123 h 12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9" h="123">
                <a:moveTo>
                  <a:pt x="67" y="28"/>
                </a:moveTo>
                <a:lnTo>
                  <a:pt x="67" y="14"/>
                </a:lnTo>
                <a:lnTo>
                  <a:pt x="67" y="12"/>
                </a:lnTo>
                <a:lnTo>
                  <a:pt x="64" y="9"/>
                </a:lnTo>
                <a:lnTo>
                  <a:pt x="63" y="8"/>
                </a:lnTo>
                <a:lnTo>
                  <a:pt x="61" y="7"/>
                </a:lnTo>
                <a:lnTo>
                  <a:pt x="59" y="6"/>
                </a:lnTo>
                <a:lnTo>
                  <a:pt x="58" y="5"/>
                </a:lnTo>
                <a:lnTo>
                  <a:pt x="56" y="4"/>
                </a:lnTo>
                <a:lnTo>
                  <a:pt x="54" y="2"/>
                </a:lnTo>
                <a:lnTo>
                  <a:pt x="52" y="1"/>
                </a:lnTo>
                <a:lnTo>
                  <a:pt x="50" y="1"/>
                </a:lnTo>
                <a:lnTo>
                  <a:pt x="48" y="0"/>
                </a:lnTo>
                <a:lnTo>
                  <a:pt x="46" y="0"/>
                </a:lnTo>
                <a:lnTo>
                  <a:pt x="45" y="0"/>
                </a:lnTo>
                <a:lnTo>
                  <a:pt x="43" y="0"/>
                </a:lnTo>
                <a:lnTo>
                  <a:pt x="40" y="0"/>
                </a:lnTo>
                <a:lnTo>
                  <a:pt x="37" y="1"/>
                </a:lnTo>
                <a:lnTo>
                  <a:pt x="34" y="3"/>
                </a:lnTo>
                <a:lnTo>
                  <a:pt x="31" y="3"/>
                </a:lnTo>
                <a:lnTo>
                  <a:pt x="29" y="4"/>
                </a:lnTo>
                <a:lnTo>
                  <a:pt x="27" y="4"/>
                </a:lnTo>
                <a:lnTo>
                  <a:pt x="25" y="5"/>
                </a:lnTo>
                <a:lnTo>
                  <a:pt x="22" y="6"/>
                </a:lnTo>
                <a:lnTo>
                  <a:pt x="20" y="8"/>
                </a:lnTo>
                <a:lnTo>
                  <a:pt x="19" y="9"/>
                </a:lnTo>
                <a:lnTo>
                  <a:pt x="17" y="9"/>
                </a:lnTo>
                <a:lnTo>
                  <a:pt x="15" y="10"/>
                </a:lnTo>
                <a:lnTo>
                  <a:pt x="13" y="11"/>
                </a:lnTo>
                <a:lnTo>
                  <a:pt x="11" y="12"/>
                </a:lnTo>
                <a:lnTo>
                  <a:pt x="9" y="13"/>
                </a:lnTo>
                <a:lnTo>
                  <a:pt x="8" y="15"/>
                </a:lnTo>
                <a:lnTo>
                  <a:pt x="7" y="17"/>
                </a:lnTo>
                <a:lnTo>
                  <a:pt x="6" y="20"/>
                </a:lnTo>
                <a:lnTo>
                  <a:pt x="6" y="24"/>
                </a:lnTo>
                <a:lnTo>
                  <a:pt x="6" y="26"/>
                </a:lnTo>
                <a:lnTo>
                  <a:pt x="7" y="29"/>
                </a:lnTo>
                <a:lnTo>
                  <a:pt x="8" y="33"/>
                </a:lnTo>
                <a:lnTo>
                  <a:pt x="10" y="35"/>
                </a:lnTo>
                <a:lnTo>
                  <a:pt x="11" y="38"/>
                </a:lnTo>
                <a:lnTo>
                  <a:pt x="13" y="40"/>
                </a:lnTo>
                <a:lnTo>
                  <a:pt x="15" y="42"/>
                </a:lnTo>
                <a:lnTo>
                  <a:pt x="17" y="44"/>
                </a:lnTo>
                <a:lnTo>
                  <a:pt x="18" y="46"/>
                </a:lnTo>
                <a:lnTo>
                  <a:pt x="24" y="52"/>
                </a:lnTo>
                <a:lnTo>
                  <a:pt x="27" y="55"/>
                </a:lnTo>
                <a:lnTo>
                  <a:pt x="30" y="58"/>
                </a:lnTo>
                <a:lnTo>
                  <a:pt x="34" y="60"/>
                </a:lnTo>
                <a:lnTo>
                  <a:pt x="37" y="62"/>
                </a:lnTo>
                <a:lnTo>
                  <a:pt x="40" y="65"/>
                </a:lnTo>
                <a:lnTo>
                  <a:pt x="43" y="67"/>
                </a:lnTo>
                <a:lnTo>
                  <a:pt x="45" y="69"/>
                </a:lnTo>
                <a:lnTo>
                  <a:pt x="48" y="71"/>
                </a:lnTo>
                <a:lnTo>
                  <a:pt x="51" y="73"/>
                </a:lnTo>
                <a:lnTo>
                  <a:pt x="55" y="74"/>
                </a:lnTo>
                <a:lnTo>
                  <a:pt x="58" y="77"/>
                </a:lnTo>
                <a:lnTo>
                  <a:pt x="62" y="80"/>
                </a:lnTo>
                <a:lnTo>
                  <a:pt x="69" y="86"/>
                </a:lnTo>
                <a:lnTo>
                  <a:pt x="74" y="91"/>
                </a:lnTo>
                <a:lnTo>
                  <a:pt x="75" y="93"/>
                </a:lnTo>
                <a:lnTo>
                  <a:pt x="76" y="95"/>
                </a:lnTo>
                <a:lnTo>
                  <a:pt x="77" y="97"/>
                </a:lnTo>
                <a:lnTo>
                  <a:pt x="77" y="99"/>
                </a:lnTo>
                <a:lnTo>
                  <a:pt x="78" y="101"/>
                </a:lnTo>
                <a:lnTo>
                  <a:pt x="78" y="105"/>
                </a:lnTo>
                <a:lnTo>
                  <a:pt x="78" y="109"/>
                </a:lnTo>
                <a:lnTo>
                  <a:pt x="78" y="111"/>
                </a:lnTo>
                <a:lnTo>
                  <a:pt x="75" y="114"/>
                </a:lnTo>
                <a:lnTo>
                  <a:pt x="74" y="115"/>
                </a:lnTo>
                <a:lnTo>
                  <a:pt x="72" y="116"/>
                </a:lnTo>
                <a:lnTo>
                  <a:pt x="71" y="117"/>
                </a:lnTo>
                <a:lnTo>
                  <a:pt x="68" y="117"/>
                </a:lnTo>
                <a:lnTo>
                  <a:pt x="65" y="117"/>
                </a:lnTo>
                <a:lnTo>
                  <a:pt x="62" y="117"/>
                </a:lnTo>
                <a:lnTo>
                  <a:pt x="59" y="118"/>
                </a:lnTo>
                <a:lnTo>
                  <a:pt x="55" y="119"/>
                </a:lnTo>
                <a:lnTo>
                  <a:pt x="52" y="121"/>
                </a:lnTo>
                <a:lnTo>
                  <a:pt x="49" y="121"/>
                </a:lnTo>
                <a:lnTo>
                  <a:pt x="46" y="122"/>
                </a:lnTo>
                <a:lnTo>
                  <a:pt x="44" y="122"/>
                </a:lnTo>
                <a:lnTo>
                  <a:pt x="41" y="122"/>
                </a:lnTo>
                <a:lnTo>
                  <a:pt x="38" y="121"/>
                </a:lnTo>
                <a:lnTo>
                  <a:pt x="34" y="120"/>
                </a:lnTo>
                <a:lnTo>
                  <a:pt x="31" y="119"/>
                </a:lnTo>
                <a:lnTo>
                  <a:pt x="27" y="119"/>
                </a:lnTo>
                <a:lnTo>
                  <a:pt x="24" y="118"/>
                </a:lnTo>
                <a:lnTo>
                  <a:pt x="21" y="118"/>
                </a:lnTo>
                <a:lnTo>
                  <a:pt x="18" y="118"/>
                </a:lnTo>
                <a:lnTo>
                  <a:pt x="16" y="118"/>
                </a:lnTo>
                <a:lnTo>
                  <a:pt x="13" y="117"/>
                </a:lnTo>
                <a:lnTo>
                  <a:pt x="11" y="116"/>
                </a:lnTo>
                <a:lnTo>
                  <a:pt x="6" y="113"/>
                </a:lnTo>
                <a:lnTo>
                  <a:pt x="6" y="112"/>
                </a:lnTo>
                <a:lnTo>
                  <a:pt x="6" y="109"/>
                </a:lnTo>
                <a:lnTo>
                  <a:pt x="5" y="108"/>
                </a:lnTo>
                <a:lnTo>
                  <a:pt x="4" y="108"/>
                </a:lnTo>
                <a:lnTo>
                  <a:pt x="0" y="10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09" name="SMARTPenAnnotation463"/>
          <p:cNvSpPr>
            <a:spLocks/>
          </p:cNvSpPr>
          <p:nvPr/>
        </p:nvSpPr>
        <p:spPr bwMode="auto">
          <a:xfrm>
            <a:off x="4330700" y="3448050"/>
            <a:ext cx="153988" cy="142875"/>
          </a:xfrm>
          <a:custGeom>
            <a:avLst/>
            <a:gdLst>
              <a:gd name="T0" fmla="*/ 100013 w 97"/>
              <a:gd name="T1" fmla="*/ 46037 h 90"/>
              <a:gd name="T2" fmla="*/ 104775 w 97"/>
              <a:gd name="T3" fmla="*/ 42862 h 90"/>
              <a:gd name="T4" fmla="*/ 107950 w 97"/>
              <a:gd name="T5" fmla="*/ 31750 h 90"/>
              <a:gd name="T6" fmla="*/ 106363 w 97"/>
              <a:gd name="T7" fmla="*/ 19050 h 90"/>
              <a:gd name="T8" fmla="*/ 98425 w 97"/>
              <a:gd name="T9" fmla="*/ 9525 h 90"/>
              <a:gd name="T10" fmla="*/ 88900 w 97"/>
              <a:gd name="T11" fmla="*/ 4762 h 90"/>
              <a:gd name="T12" fmla="*/ 80963 w 97"/>
              <a:gd name="T13" fmla="*/ 0 h 90"/>
              <a:gd name="T14" fmla="*/ 68263 w 97"/>
              <a:gd name="T15" fmla="*/ 1588 h 90"/>
              <a:gd name="T16" fmla="*/ 55563 w 97"/>
              <a:gd name="T17" fmla="*/ 6350 h 90"/>
              <a:gd name="T18" fmla="*/ 46038 w 97"/>
              <a:gd name="T19" fmla="*/ 9525 h 90"/>
              <a:gd name="T20" fmla="*/ 36513 w 97"/>
              <a:gd name="T21" fmla="*/ 17463 h 90"/>
              <a:gd name="T22" fmla="*/ 23813 w 97"/>
              <a:gd name="T23" fmla="*/ 28575 h 90"/>
              <a:gd name="T24" fmla="*/ 15875 w 97"/>
              <a:gd name="T25" fmla="*/ 42862 h 90"/>
              <a:gd name="T26" fmla="*/ 6350 w 97"/>
              <a:gd name="T27" fmla="*/ 53975 h 90"/>
              <a:gd name="T28" fmla="*/ 1588 w 97"/>
              <a:gd name="T29" fmla="*/ 68263 h 90"/>
              <a:gd name="T30" fmla="*/ 0 w 97"/>
              <a:gd name="T31" fmla="*/ 80962 h 90"/>
              <a:gd name="T32" fmla="*/ 0 w 97"/>
              <a:gd name="T33" fmla="*/ 100012 h 90"/>
              <a:gd name="T34" fmla="*/ 4763 w 97"/>
              <a:gd name="T35" fmla="*/ 109538 h 90"/>
              <a:gd name="T36" fmla="*/ 12700 w 97"/>
              <a:gd name="T37" fmla="*/ 117475 h 90"/>
              <a:gd name="T38" fmla="*/ 20638 w 97"/>
              <a:gd name="T39" fmla="*/ 122238 h 90"/>
              <a:gd name="T40" fmla="*/ 30163 w 97"/>
              <a:gd name="T41" fmla="*/ 123825 h 90"/>
              <a:gd name="T42" fmla="*/ 39688 w 97"/>
              <a:gd name="T43" fmla="*/ 119063 h 90"/>
              <a:gd name="T44" fmla="*/ 47625 w 97"/>
              <a:gd name="T45" fmla="*/ 115888 h 90"/>
              <a:gd name="T46" fmla="*/ 57150 w 97"/>
              <a:gd name="T47" fmla="*/ 111125 h 90"/>
              <a:gd name="T48" fmla="*/ 68263 w 97"/>
              <a:gd name="T49" fmla="*/ 100012 h 90"/>
              <a:gd name="T50" fmla="*/ 77788 w 97"/>
              <a:gd name="T51" fmla="*/ 87312 h 90"/>
              <a:gd name="T52" fmla="*/ 82550 w 97"/>
              <a:gd name="T53" fmla="*/ 76200 h 90"/>
              <a:gd name="T54" fmla="*/ 87313 w 97"/>
              <a:gd name="T55" fmla="*/ 63500 h 90"/>
              <a:gd name="T56" fmla="*/ 92075 w 97"/>
              <a:gd name="T57" fmla="*/ 52388 h 90"/>
              <a:gd name="T58" fmla="*/ 96838 w 97"/>
              <a:gd name="T59" fmla="*/ 42862 h 90"/>
              <a:gd name="T60" fmla="*/ 98425 w 97"/>
              <a:gd name="T61" fmla="*/ 25400 h 90"/>
              <a:gd name="T62" fmla="*/ 104775 w 97"/>
              <a:gd name="T63" fmla="*/ 26988 h 90"/>
              <a:gd name="T64" fmla="*/ 106363 w 97"/>
              <a:gd name="T65" fmla="*/ 33338 h 90"/>
              <a:gd name="T66" fmla="*/ 106363 w 97"/>
              <a:gd name="T67" fmla="*/ 41275 h 90"/>
              <a:gd name="T68" fmla="*/ 107950 w 97"/>
              <a:gd name="T69" fmla="*/ 65088 h 90"/>
              <a:gd name="T70" fmla="*/ 112713 w 97"/>
              <a:gd name="T71" fmla="*/ 74612 h 90"/>
              <a:gd name="T72" fmla="*/ 115888 w 97"/>
              <a:gd name="T73" fmla="*/ 85725 h 90"/>
              <a:gd name="T74" fmla="*/ 117475 w 97"/>
              <a:gd name="T75" fmla="*/ 100012 h 90"/>
              <a:gd name="T76" fmla="*/ 122238 w 97"/>
              <a:gd name="T77" fmla="*/ 111125 h 90"/>
              <a:gd name="T78" fmla="*/ 125413 w 97"/>
              <a:gd name="T79" fmla="*/ 120650 h 90"/>
              <a:gd name="T80" fmla="*/ 131763 w 97"/>
              <a:gd name="T81" fmla="*/ 130175 h 90"/>
              <a:gd name="T82" fmla="*/ 134938 w 97"/>
              <a:gd name="T83" fmla="*/ 138113 h 90"/>
              <a:gd name="T84" fmla="*/ 144463 w 97"/>
              <a:gd name="T85" fmla="*/ 141288 h 9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97"/>
              <a:gd name="T130" fmla="*/ 0 h 90"/>
              <a:gd name="T131" fmla="*/ 97 w 97"/>
              <a:gd name="T132" fmla="*/ 90 h 9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97" h="90">
                <a:moveTo>
                  <a:pt x="62" y="33"/>
                </a:moveTo>
                <a:lnTo>
                  <a:pt x="62" y="30"/>
                </a:lnTo>
                <a:lnTo>
                  <a:pt x="63" y="29"/>
                </a:lnTo>
                <a:lnTo>
                  <a:pt x="64" y="29"/>
                </a:lnTo>
                <a:lnTo>
                  <a:pt x="65" y="28"/>
                </a:lnTo>
                <a:lnTo>
                  <a:pt x="66" y="27"/>
                </a:lnTo>
                <a:lnTo>
                  <a:pt x="66" y="26"/>
                </a:lnTo>
                <a:lnTo>
                  <a:pt x="67" y="23"/>
                </a:lnTo>
                <a:lnTo>
                  <a:pt x="68" y="20"/>
                </a:lnTo>
                <a:lnTo>
                  <a:pt x="68" y="17"/>
                </a:lnTo>
                <a:lnTo>
                  <a:pt x="68" y="14"/>
                </a:lnTo>
                <a:lnTo>
                  <a:pt x="67" y="12"/>
                </a:lnTo>
                <a:lnTo>
                  <a:pt x="66" y="10"/>
                </a:lnTo>
                <a:lnTo>
                  <a:pt x="63" y="6"/>
                </a:lnTo>
                <a:lnTo>
                  <a:pt x="62" y="6"/>
                </a:lnTo>
                <a:lnTo>
                  <a:pt x="59" y="5"/>
                </a:lnTo>
                <a:lnTo>
                  <a:pt x="58" y="4"/>
                </a:lnTo>
                <a:lnTo>
                  <a:pt x="56" y="3"/>
                </a:lnTo>
                <a:lnTo>
                  <a:pt x="54" y="2"/>
                </a:lnTo>
                <a:lnTo>
                  <a:pt x="52" y="1"/>
                </a:lnTo>
                <a:lnTo>
                  <a:pt x="51" y="0"/>
                </a:lnTo>
                <a:lnTo>
                  <a:pt x="49" y="0"/>
                </a:lnTo>
                <a:lnTo>
                  <a:pt x="46" y="0"/>
                </a:lnTo>
                <a:lnTo>
                  <a:pt x="43" y="1"/>
                </a:lnTo>
                <a:lnTo>
                  <a:pt x="40" y="2"/>
                </a:lnTo>
                <a:lnTo>
                  <a:pt x="37" y="3"/>
                </a:lnTo>
                <a:lnTo>
                  <a:pt x="35" y="4"/>
                </a:lnTo>
                <a:lnTo>
                  <a:pt x="33" y="4"/>
                </a:lnTo>
                <a:lnTo>
                  <a:pt x="31" y="5"/>
                </a:lnTo>
                <a:lnTo>
                  <a:pt x="29" y="6"/>
                </a:lnTo>
                <a:lnTo>
                  <a:pt x="27" y="8"/>
                </a:lnTo>
                <a:lnTo>
                  <a:pt x="25" y="9"/>
                </a:lnTo>
                <a:lnTo>
                  <a:pt x="23" y="11"/>
                </a:lnTo>
                <a:lnTo>
                  <a:pt x="21" y="13"/>
                </a:lnTo>
                <a:lnTo>
                  <a:pt x="17" y="16"/>
                </a:lnTo>
                <a:lnTo>
                  <a:pt x="15" y="18"/>
                </a:lnTo>
                <a:lnTo>
                  <a:pt x="13" y="21"/>
                </a:lnTo>
                <a:lnTo>
                  <a:pt x="11" y="23"/>
                </a:lnTo>
                <a:lnTo>
                  <a:pt x="10" y="27"/>
                </a:lnTo>
                <a:lnTo>
                  <a:pt x="8" y="29"/>
                </a:lnTo>
                <a:lnTo>
                  <a:pt x="6" y="32"/>
                </a:lnTo>
                <a:lnTo>
                  <a:pt x="4" y="34"/>
                </a:lnTo>
                <a:lnTo>
                  <a:pt x="3" y="37"/>
                </a:lnTo>
                <a:lnTo>
                  <a:pt x="2" y="40"/>
                </a:lnTo>
                <a:lnTo>
                  <a:pt x="1" y="43"/>
                </a:lnTo>
                <a:lnTo>
                  <a:pt x="1" y="46"/>
                </a:lnTo>
                <a:lnTo>
                  <a:pt x="1" y="49"/>
                </a:lnTo>
                <a:lnTo>
                  <a:pt x="0" y="51"/>
                </a:lnTo>
                <a:lnTo>
                  <a:pt x="0" y="53"/>
                </a:lnTo>
                <a:lnTo>
                  <a:pt x="0" y="57"/>
                </a:lnTo>
                <a:lnTo>
                  <a:pt x="0" y="63"/>
                </a:lnTo>
                <a:lnTo>
                  <a:pt x="1" y="65"/>
                </a:lnTo>
                <a:lnTo>
                  <a:pt x="2" y="67"/>
                </a:lnTo>
                <a:lnTo>
                  <a:pt x="3" y="69"/>
                </a:lnTo>
                <a:lnTo>
                  <a:pt x="5" y="70"/>
                </a:lnTo>
                <a:lnTo>
                  <a:pt x="6" y="72"/>
                </a:lnTo>
                <a:lnTo>
                  <a:pt x="8" y="74"/>
                </a:lnTo>
                <a:lnTo>
                  <a:pt x="10" y="75"/>
                </a:lnTo>
                <a:lnTo>
                  <a:pt x="12" y="76"/>
                </a:lnTo>
                <a:lnTo>
                  <a:pt x="13" y="77"/>
                </a:lnTo>
                <a:lnTo>
                  <a:pt x="15" y="77"/>
                </a:lnTo>
                <a:lnTo>
                  <a:pt x="17" y="78"/>
                </a:lnTo>
                <a:lnTo>
                  <a:pt x="19" y="78"/>
                </a:lnTo>
                <a:lnTo>
                  <a:pt x="21" y="77"/>
                </a:lnTo>
                <a:lnTo>
                  <a:pt x="23" y="76"/>
                </a:lnTo>
                <a:lnTo>
                  <a:pt x="25" y="75"/>
                </a:lnTo>
                <a:lnTo>
                  <a:pt x="26" y="74"/>
                </a:lnTo>
                <a:lnTo>
                  <a:pt x="28" y="74"/>
                </a:lnTo>
                <a:lnTo>
                  <a:pt x="30" y="73"/>
                </a:lnTo>
                <a:lnTo>
                  <a:pt x="32" y="72"/>
                </a:lnTo>
                <a:lnTo>
                  <a:pt x="34" y="71"/>
                </a:lnTo>
                <a:lnTo>
                  <a:pt x="36" y="70"/>
                </a:lnTo>
                <a:lnTo>
                  <a:pt x="38" y="68"/>
                </a:lnTo>
                <a:lnTo>
                  <a:pt x="40" y="66"/>
                </a:lnTo>
                <a:lnTo>
                  <a:pt x="43" y="63"/>
                </a:lnTo>
                <a:lnTo>
                  <a:pt x="47" y="59"/>
                </a:lnTo>
                <a:lnTo>
                  <a:pt x="48" y="57"/>
                </a:lnTo>
                <a:lnTo>
                  <a:pt x="49" y="55"/>
                </a:lnTo>
                <a:lnTo>
                  <a:pt x="50" y="54"/>
                </a:lnTo>
                <a:lnTo>
                  <a:pt x="51" y="51"/>
                </a:lnTo>
                <a:lnTo>
                  <a:pt x="52" y="48"/>
                </a:lnTo>
                <a:lnTo>
                  <a:pt x="53" y="45"/>
                </a:lnTo>
                <a:lnTo>
                  <a:pt x="54" y="42"/>
                </a:lnTo>
                <a:lnTo>
                  <a:pt x="55" y="40"/>
                </a:lnTo>
                <a:lnTo>
                  <a:pt x="55" y="38"/>
                </a:lnTo>
                <a:lnTo>
                  <a:pt x="56" y="35"/>
                </a:lnTo>
                <a:lnTo>
                  <a:pt x="58" y="33"/>
                </a:lnTo>
                <a:lnTo>
                  <a:pt x="59" y="31"/>
                </a:lnTo>
                <a:lnTo>
                  <a:pt x="60" y="29"/>
                </a:lnTo>
                <a:lnTo>
                  <a:pt x="61" y="27"/>
                </a:lnTo>
                <a:lnTo>
                  <a:pt x="62" y="23"/>
                </a:lnTo>
                <a:lnTo>
                  <a:pt x="62" y="21"/>
                </a:lnTo>
                <a:lnTo>
                  <a:pt x="62" y="16"/>
                </a:lnTo>
                <a:lnTo>
                  <a:pt x="64" y="16"/>
                </a:lnTo>
                <a:lnTo>
                  <a:pt x="65" y="16"/>
                </a:lnTo>
                <a:lnTo>
                  <a:pt x="66" y="17"/>
                </a:lnTo>
                <a:lnTo>
                  <a:pt x="66" y="18"/>
                </a:lnTo>
                <a:lnTo>
                  <a:pt x="67" y="19"/>
                </a:lnTo>
                <a:lnTo>
                  <a:pt x="67" y="21"/>
                </a:lnTo>
                <a:lnTo>
                  <a:pt x="67" y="22"/>
                </a:lnTo>
                <a:lnTo>
                  <a:pt x="67" y="24"/>
                </a:lnTo>
                <a:lnTo>
                  <a:pt x="67" y="26"/>
                </a:lnTo>
                <a:lnTo>
                  <a:pt x="68" y="29"/>
                </a:lnTo>
                <a:lnTo>
                  <a:pt x="68" y="38"/>
                </a:lnTo>
                <a:lnTo>
                  <a:pt x="68" y="41"/>
                </a:lnTo>
                <a:lnTo>
                  <a:pt x="69" y="43"/>
                </a:lnTo>
                <a:lnTo>
                  <a:pt x="71" y="45"/>
                </a:lnTo>
                <a:lnTo>
                  <a:pt x="71" y="47"/>
                </a:lnTo>
                <a:lnTo>
                  <a:pt x="72" y="50"/>
                </a:lnTo>
                <a:lnTo>
                  <a:pt x="72" y="52"/>
                </a:lnTo>
                <a:lnTo>
                  <a:pt x="73" y="54"/>
                </a:lnTo>
                <a:lnTo>
                  <a:pt x="73" y="57"/>
                </a:lnTo>
                <a:lnTo>
                  <a:pt x="73" y="60"/>
                </a:lnTo>
                <a:lnTo>
                  <a:pt x="74" y="63"/>
                </a:lnTo>
                <a:lnTo>
                  <a:pt x="75" y="66"/>
                </a:lnTo>
                <a:lnTo>
                  <a:pt x="76" y="68"/>
                </a:lnTo>
                <a:lnTo>
                  <a:pt x="77" y="70"/>
                </a:lnTo>
                <a:lnTo>
                  <a:pt x="78" y="72"/>
                </a:lnTo>
                <a:lnTo>
                  <a:pt x="78" y="74"/>
                </a:lnTo>
                <a:lnTo>
                  <a:pt x="79" y="76"/>
                </a:lnTo>
                <a:lnTo>
                  <a:pt x="80" y="78"/>
                </a:lnTo>
                <a:lnTo>
                  <a:pt x="82" y="80"/>
                </a:lnTo>
                <a:lnTo>
                  <a:pt x="83" y="82"/>
                </a:lnTo>
                <a:lnTo>
                  <a:pt x="83" y="84"/>
                </a:lnTo>
                <a:lnTo>
                  <a:pt x="84" y="85"/>
                </a:lnTo>
                <a:lnTo>
                  <a:pt x="85" y="87"/>
                </a:lnTo>
                <a:lnTo>
                  <a:pt x="86" y="88"/>
                </a:lnTo>
                <a:lnTo>
                  <a:pt x="89" y="89"/>
                </a:lnTo>
                <a:lnTo>
                  <a:pt x="91" y="89"/>
                </a:lnTo>
                <a:lnTo>
                  <a:pt x="96" y="89"/>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10" name="SMARTPenAnnotation464"/>
          <p:cNvSpPr>
            <a:spLocks/>
          </p:cNvSpPr>
          <p:nvPr/>
        </p:nvSpPr>
        <p:spPr bwMode="auto">
          <a:xfrm>
            <a:off x="4527550" y="3465513"/>
            <a:ext cx="206375" cy="144462"/>
          </a:xfrm>
          <a:custGeom>
            <a:avLst/>
            <a:gdLst>
              <a:gd name="T0" fmla="*/ 0 w 130"/>
              <a:gd name="T1" fmla="*/ 20637 h 91"/>
              <a:gd name="T2" fmla="*/ 4762 w 130"/>
              <a:gd name="T3" fmla="*/ 28575 h 91"/>
              <a:gd name="T4" fmla="*/ 7937 w 130"/>
              <a:gd name="T5" fmla="*/ 38100 h 91"/>
              <a:gd name="T6" fmla="*/ 7937 w 130"/>
              <a:gd name="T7" fmla="*/ 57150 h 91"/>
              <a:gd name="T8" fmla="*/ 9525 w 130"/>
              <a:gd name="T9" fmla="*/ 111125 h 91"/>
              <a:gd name="T10" fmla="*/ 17462 w 130"/>
              <a:gd name="T11" fmla="*/ 125412 h 91"/>
              <a:gd name="T12" fmla="*/ 11112 w 130"/>
              <a:gd name="T13" fmla="*/ 131762 h 91"/>
              <a:gd name="T14" fmla="*/ 9525 w 130"/>
              <a:gd name="T15" fmla="*/ 123825 h 91"/>
              <a:gd name="T16" fmla="*/ 9525 w 130"/>
              <a:gd name="T17" fmla="*/ 112712 h 91"/>
              <a:gd name="T18" fmla="*/ 14287 w 130"/>
              <a:gd name="T19" fmla="*/ 98425 h 91"/>
              <a:gd name="T20" fmla="*/ 15875 w 130"/>
              <a:gd name="T21" fmla="*/ 87312 h 91"/>
              <a:gd name="T22" fmla="*/ 17462 w 130"/>
              <a:gd name="T23" fmla="*/ 66675 h 91"/>
              <a:gd name="T24" fmla="*/ 20637 w 130"/>
              <a:gd name="T25" fmla="*/ 33337 h 91"/>
              <a:gd name="T26" fmla="*/ 26987 w 130"/>
              <a:gd name="T27" fmla="*/ 19050 h 91"/>
              <a:gd name="T28" fmla="*/ 33337 w 130"/>
              <a:gd name="T29" fmla="*/ 9525 h 91"/>
              <a:gd name="T30" fmla="*/ 38100 w 130"/>
              <a:gd name="T31" fmla="*/ 1587 h 91"/>
              <a:gd name="T32" fmla="*/ 53975 w 130"/>
              <a:gd name="T33" fmla="*/ 0 h 91"/>
              <a:gd name="T34" fmla="*/ 65087 w 130"/>
              <a:gd name="T35" fmla="*/ 4762 h 91"/>
              <a:gd name="T36" fmla="*/ 69850 w 130"/>
              <a:gd name="T37" fmla="*/ 11112 h 91"/>
              <a:gd name="T38" fmla="*/ 76200 w 130"/>
              <a:gd name="T39" fmla="*/ 20637 h 91"/>
              <a:gd name="T40" fmla="*/ 84137 w 130"/>
              <a:gd name="T41" fmla="*/ 28575 h 91"/>
              <a:gd name="T42" fmla="*/ 87312 w 130"/>
              <a:gd name="T43" fmla="*/ 42862 h 91"/>
              <a:gd name="T44" fmla="*/ 93662 w 130"/>
              <a:gd name="T45" fmla="*/ 58737 h 91"/>
              <a:gd name="T46" fmla="*/ 96837 w 130"/>
              <a:gd name="T47" fmla="*/ 71437 h 91"/>
              <a:gd name="T48" fmla="*/ 98425 w 130"/>
              <a:gd name="T49" fmla="*/ 92075 h 91"/>
              <a:gd name="T50" fmla="*/ 98425 w 130"/>
              <a:gd name="T51" fmla="*/ 87312 h 91"/>
              <a:gd name="T52" fmla="*/ 103188 w 130"/>
              <a:gd name="T53" fmla="*/ 71437 h 91"/>
              <a:gd name="T54" fmla="*/ 112712 w 130"/>
              <a:gd name="T55" fmla="*/ 50800 h 91"/>
              <a:gd name="T56" fmla="*/ 115887 w 130"/>
              <a:gd name="T57" fmla="*/ 38100 h 91"/>
              <a:gd name="T58" fmla="*/ 122237 w 130"/>
              <a:gd name="T59" fmla="*/ 23812 h 91"/>
              <a:gd name="T60" fmla="*/ 130175 w 130"/>
              <a:gd name="T61" fmla="*/ 12700 h 91"/>
              <a:gd name="T62" fmla="*/ 133350 w 130"/>
              <a:gd name="T63" fmla="*/ 3175 h 91"/>
              <a:gd name="T64" fmla="*/ 146050 w 130"/>
              <a:gd name="T65" fmla="*/ 0 h 91"/>
              <a:gd name="T66" fmla="*/ 157162 w 130"/>
              <a:gd name="T67" fmla="*/ 0 h 91"/>
              <a:gd name="T68" fmla="*/ 160337 w 130"/>
              <a:gd name="T69" fmla="*/ 6350 h 91"/>
              <a:gd name="T70" fmla="*/ 166687 w 130"/>
              <a:gd name="T71" fmla="*/ 14287 h 91"/>
              <a:gd name="T72" fmla="*/ 176212 w 130"/>
              <a:gd name="T73" fmla="*/ 25400 h 91"/>
              <a:gd name="T74" fmla="*/ 180975 w 130"/>
              <a:gd name="T75" fmla="*/ 38100 h 91"/>
              <a:gd name="T76" fmla="*/ 192087 w 130"/>
              <a:gd name="T77" fmla="*/ 63500 h 91"/>
              <a:gd name="T78" fmla="*/ 195262 w 130"/>
              <a:gd name="T79" fmla="*/ 76200 h 91"/>
              <a:gd name="T80" fmla="*/ 196850 w 130"/>
              <a:gd name="T81" fmla="*/ 92075 h 91"/>
              <a:gd name="T82" fmla="*/ 201612 w 130"/>
              <a:gd name="T83" fmla="*/ 103187 h 91"/>
              <a:gd name="T84" fmla="*/ 204788 w 130"/>
              <a:gd name="T85" fmla="*/ 112712 h 91"/>
              <a:gd name="T86" fmla="*/ 204788 w 130"/>
              <a:gd name="T87" fmla="*/ 123825 h 9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30"/>
              <a:gd name="T133" fmla="*/ 0 h 91"/>
              <a:gd name="T134" fmla="*/ 130 w 130"/>
              <a:gd name="T135" fmla="*/ 91 h 9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30" h="91">
                <a:moveTo>
                  <a:pt x="0" y="11"/>
                </a:moveTo>
                <a:lnTo>
                  <a:pt x="0" y="5"/>
                </a:lnTo>
                <a:lnTo>
                  <a:pt x="0" y="13"/>
                </a:lnTo>
                <a:lnTo>
                  <a:pt x="1" y="15"/>
                </a:lnTo>
                <a:lnTo>
                  <a:pt x="2" y="17"/>
                </a:lnTo>
                <a:lnTo>
                  <a:pt x="3" y="18"/>
                </a:lnTo>
                <a:lnTo>
                  <a:pt x="4" y="20"/>
                </a:lnTo>
                <a:lnTo>
                  <a:pt x="4" y="22"/>
                </a:lnTo>
                <a:lnTo>
                  <a:pt x="5" y="24"/>
                </a:lnTo>
                <a:lnTo>
                  <a:pt x="5" y="26"/>
                </a:lnTo>
                <a:lnTo>
                  <a:pt x="5" y="29"/>
                </a:lnTo>
                <a:lnTo>
                  <a:pt x="5" y="36"/>
                </a:lnTo>
                <a:lnTo>
                  <a:pt x="5" y="63"/>
                </a:lnTo>
                <a:lnTo>
                  <a:pt x="5" y="68"/>
                </a:lnTo>
                <a:lnTo>
                  <a:pt x="6" y="70"/>
                </a:lnTo>
                <a:lnTo>
                  <a:pt x="7" y="72"/>
                </a:lnTo>
                <a:lnTo>
                  <a:pt x="10" y="77"/>
                </a:lnTo>
                <a:lnTo>
                  <a:pt x="11" y="79"/>
                </a:lnTo>
                <a:lnTo>
                  <a:pt x="11" y="84"/>
                </a:lnTo>
                <a:lnTo>
                  <a:pt x="8" y="84"/>
                </a:lnTo>
                <a:lnTo>
                  <a:pt x="7" y="83"/>
                </a:lnTo>
                <a:lnTo>
                  <a:pt x="7" y="82"/>
                </a:lnTo>
                <a:lnTo>
                  <a:pt x="6" y="79"/>
                </a:lnTo>
                <a:lnTo>
                  <a:pt x="6" y="78"/>
                </a:lnTo>
                <a:lnTo>
                  <a:pt x="6" y="76"/>
                </a:lnTo>
                <a:lnTo>
                  <a:pt x="6" y="74"/>
                </a:lnTo>
                <a:lnTo>
                  <a:pt x="6" y="71"/>
                </a:lnTo>
                <a:lnTo>
                  <a:pt x="6" y="68"/>
                </a:lnTo>
                <a:lnTo>
                  <a:pt x="7" y="65"/>
                </a:lnTo>
                <a:lnTo>
                  <a:pt x="9" y="62"/>
                </a:lnTo>
                <a:lnTo>
                  <a:pt x="9" y="59"/>
                </a:lnTo>
                <a:lnTo>
                  <a:pt x="10" y="57"/>
                </a:lnTo>
                <a:lnTo>
                  <a:pt x="10" y="55"/>
                </a:lnTo>
                <a:lnTo>
                  <a:pt x="11" y="52"/>
                </a:lnTo>
                <a:lnTo>
                  <a:pt x="11" y="49"/>
                </a:lnTo>
                <a:lnTo>
                  <a:pt x="11" y="42"/>
                </a:lnTo>
                <a:lnTo>
                  <a:pt x="11" y="27"/>
                </a:lnTo>
                <a:lnTo>
                  <a:pt x="12" y="24"/>
                </a:lnTo>
                <a:lnTo>
                  <a:pt x="13" y="21"/>
                </a:lnTo>
                <a:lnTo>
                  <a:pt x="14" y="17"/>
                </a:lnTo>
                <a:lnTo>
                  <a:pt x="16" y="15"/>
                </a:lnTo>
                <a:lnTo>
                  <a:pt x="17" y="12"/>
                </a:lnTo>
                <a:lnTo>
                  <a:pt x="19" y="10"/>
                </a:lnTo>
                <a:lnTo>
                  <a:pt x="20" y="8"/>
                </a:lnTo>
                <a:lnTo>
                  <a:pt x="21" y="6"/>
                </a:lnTo>
                <a:lnTo>
                  <a:pt x="21" y="4"/>
                </a:lnTo>
                <a:lnTo>
                  <a:pt x="22" y="2"/>
                </a:lnTo>
                <a:lnTo>
                  <a:pt x="24" y="1"/>
                </a:lnTo>
                <a:lnTo>
                  <a:pt x="27" y="0"/>
                </a:lnTo>
                <a:lnTo>
                  <a:pt x="30" y="0"/>
                </a:lnTo>
                <a:lnTo>
                  <a:pt x="34" y="0"/>
                </a:lnTo>
                <a:lnTo>
                  <a:pt x="36" y="0"/>
                </a:lnTo>
                <a:lnTo>
                  <a:pt x="37" y="0"/>
                </a:lnTo>
                <a:lnTo>
                  <a:pt x="41" y="3"/>
                </a:lnTo>
                <a:lnTo>
                  <a:pt x="42" y="4"/>
                </a:lnTo>
                <a:lnTo>
                  <a:pt x="43" y="6"/>
                </a:lnTo>
                <a:lnTo>
                  <a:pt x="44" y="7"/>
                </a:lnTo>
                <a:lnTo>
                  <a:pt x="45" y="9"/>
                </a:lnTo>
                <a:lnTo>
                  <a:pt x="46" y="11"/>
                </a:lnTo>
                <a:lnTo>
                  <a:pt x="48" y="13"/>
                </a:lnTo>
                <a:lnTo>
                  <a:pt x="49" y="15"/>
                </a:lnTo>
                <a:lnTo>
                  <a:pt x="51" y="16"/>
                </a:lnTo>
                <a:lnTo>
                  <a:pt x="53" y="18"/>
                </a:lnTo>
                <a:lnTo>
                  <a:pt x="54" y="21"/>
                </a:lnTo>
                <a:lnTo>
                  <a:pt x="55" y="24"/>
                </a:lnTo>
                <a:lnTo>
                  <a:pt x="55" y="27"/>
                </a:lnTo>
                <a:lnTo>
                  <a:pt x="56" y="30"/>
                </a:lnTo>
                <a:lnTo>
                  <a:pt x="57" y="34"/>
                </a:lnTo>
                <a:lnTo>
                  <a:pt x="59" y="37"/>
                </a:lnTo>
                <a:lnTo>
                  <a:pt x="60" y="40"/>
                </a:lnTo>
                <a:lnTo>
                  <a:pt x="60" y="43"/>
                </a:lnTo>
                <a:lnTo>
                  <a:pt x="61" y="45"/>
                </a:lnTo>
                <a:lnTo>
                  <a:pt x="61" y="48"/>
                </a:lnTo>
                <a:lnTo>
                  <a:pt x="61" y="51"/>
                </a:lnTo>
                <a:lnTo>
                  <a:pt x="62" y="58"/>
                </a:lnTo>
                <a:lnTo>
                  <a:pt x="62" y="65"/>
                </a:lnTo>
                <a:lnTo>
                  <a:pt x="62" y="78"/>
                </a:lnTo>
                <a:lnTo>
                  <a:pt x="62" y="55"/>
                </a:lnTo>
                <a:lnTo>
                  <a:pt x="62" y="52"/>
                </a:lnTo>
                <a:lnTo>
                  <a:pt x="63" y="49"/>
                </a:lnTo>
                <a:lnTo>
                  <a:pt x="65" y="45"/>
                </a:lnTo>
                <a:lnTo>
                  <a:pt x="66" y="42"/>
                </a:lnTo>
                <a:lnTo>
                  <a:pt x="70" y="35"/>
                </a:lnTo>
                <a:lnTo>
                  <a:pt x="71" y="32"/>
                </a:lnTo>
                <a:lnTo>
                  <a:pt x="71" y="29"/>
                </a:lnTo>
                <a:lnTo>
                  <a:pt x="72" y="27"/>
                </a:lnTo>
                <a:lnTo>
                  <a:pt x="73" y="24"/>
                </a:lnTo>
                <a:lnTo>
                  <a:pt x="74" y="21"/>
                </a:lnTo>
                <a:lnTo>
                  <a:pt x="76" y="17"/>
                </a:lnTo>
                <a:lnTo>
                  <a:pt x="77" y="15"/>
                </a:lnTo>
                <a:lnTo>
                  <a:pt x="79" y="12"/>
                </a:lnTo>
                <a:lnTo>
                  <a:pt x="81" y="10"/>
                </a:lnTo>
                <a:lnTo>
                  <a:pt x="82" y="8"/>
                </a:lnTo>
                <a:lnTo>
                  <a:pt x="83" y="6"/>
                </a:lnTo>
                <a:lnTo>
                  <a:pt x="83" y="4"/>
                </a:lnTo>
                <a:lnTo>
                  <a:pt x="84" y="2"/>
                </a:lnTo>
                <a:lnTo>
                  <a:pt x="85" y="1"/>
                </a:lnTo>
                <a:lnTo>
                  <a:pt x="89" y="0"/>
                </a:lnTo>
                <a:lnTo>
                  <a:pt x="92" y="0"/>
                </a:lnTo>
                <a:lnTo>
                  <a:pt x="96" y="0"/>
                </a:lnTo>
                <a:lnTo>
                  <a:pt x="97" y="0"/>
                </a:lnTo>
                <a:lnTo>
                  <a:pt x="99" y="0"/>
                </a:lnTo>
                <a:lnTo>
                  <a:pt x="99" y="1"/>
                </a:lnTo>
                <a:lnTo>
                  <a:pt x="100" y="3"/>
                </a:lnTo>
                <a:lnTo>
                  <a:pt x="101" y="4"/>
                </a:lnTo>
                <a:lnTo>
                  <a:pt x="102" y="6"/>
                </a:lnTo>
                <a:lnTo>
                  <a:pt x="104" y="7"/>
                </a:lnTo>
                <a:lnTo>
                  <a:pt x="105" y="9"/>
                </a:lnTo>
                <a:lnTo>
                  <a:pt x="109" y="13"/>
                </a:lnTo>
                <a:lnTo>
                  <a:pt x="110" y="15"/>
                </a:lnTo>
                <a:lnTo>
                  <a:pt x="111" y="16"/>
                </a:lnTo>
                <a:lnTo>
                  <a:pt x="111" y="18"/>
                </a:lnTo>
                <a:lnTo>
                  <a:pt x="112" y="21"/>
                </a:lnTo>
                <a:lnTo>
                  <a:pt x="114" y="24"/>
                </a:lnTo>
                <a:lnTo>
                  <a:pt x="117" y="30"/>
                </a:lnTo>
                <a:lnTo>
                  <a:pt x="120" y="37"/>
                </a:lnTo>
                <a:lnTo>
                  <a:pt x="121" y="40"/>
                </a:lnTo>
                <a:lnTo>
                  <a:pt x="122" y="43"/>
                </a:lnTo>
                <a:lnTo>
                  <a:pt x="123" y="45"/>
                </a:lnTo>
                <a:lnTo>
                  <a:pt x="123" y="48"/>
                </a:lnTo>
                <a:lnTo>
                  <a:pt x="123" y="51"/>
                </a:lnTo>
                <a:lnTo>
                  <a:pt x="123" y="55"/>
                </a:lnTo>
                <a:lnTo>
                  <a:pt x="124" y="58"/>
                </a:lnTo>
                <a:lnTo>
                  <a:pt x="125" y="60"/>
                </a:lnTo>
                <a:lnTo>
                  <a:pt x="127" y="62"/>
                </a:lnTo>
                <a:lnTo>
                  <a:pt x="127" y="65"/>
                </a:lnTo>
                <a:lnTo>
                  <a:pt x="128" y="67"/>
                </a:lnTo>
                <a:lnTo>
                  <a:pt x="128" y="69"/>
                </a:lnTo>
                <a:lnTo>
                  <a:pt x="129" y="71"/>
                </a:lnTo>
                <a:lnTo>
                  <a:pt x="129" y="73"/>
                </a:lnTo>
                <a:lnTo>
                  <a:pt x="129" y="74"/>
                </a:lnTo>
                <a:lnTo>
                  <a:pt x="129" y="78"/>
                </a:lnTo>
                <a:lnTo>
                  <a:pt x="129" y="9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11" name="SMARTPenAnnotation465"/>
          <p:cNvSpPr>
            <a:spLocks/>
          </p:cNvSpPr>
          <p:nvPr/>
        </p:nvSpPr>
        <p:spPr bwMode="auto">
          <a:xfrm>
            <a:off x="4776788" y="3455988"/>
            <a:ext cx="117475" cy="260350"/>
          </a:xfrm>
          <a:custGeom>
            <a:avLst/>
            <a:gdLst>
              <a:gd name="T0" fmla="*/ 1588 w 74"/>
              <a:gd name="T1" fmla="*/ 15875 h 164"/>
              <a:gd name="T2" fmla="*/ 6350 w 74"/>
              <a:gd name="T3" fmla="*/ 25400 h 164"/>
              <a:gd name="T4" fmla="*/ 7937 w 74"/>
              <a:gd name="T5" fmla="*/ 39687 h 164"/>
              <a:gd name="T6" fmla="*/ 9525 w 74"/>
              <a:gd name="T7" fmla="*/ 73025 h 164"/>
              <a:gd name="T8" fmla="*/ 14288 w 74"/>
              <a:gd name="T9" fmla="*/ 93662 h 164"/>
              <a:gd name="T10" fmla="*/ 17462 w 74"/>
              <a:gd name="T11" fmla="*/ 117475 h 164"/>
              <a:gd name="T12" fmla="*/ 22225 w 74"/>
              <a:gd name="T13" fmla="*/ 138112 h 164"/>
              <a:gd name="T14" fmla="*/ 25400 w 74"/>
              <a:gd name="T15" fmla="*/ 161925 h 164"/>
              <a:gd name="T16" fmla="*/ 26988 w 74"/>
              <a:gd name="T17" fmla="*/ 201612 h 164"/>
              <a:gd name="T18" fmla="*/ 31750 w 74"/>
              <a:gd name="T19" fmla="*/ 220663 h 164"/>
              <a:gd name="T20" fmla="*/ 34925 w 74"/>
              <a:gd name="T21" fmla="*/ 236538 h 164"/>
              <a:gd name="T22" fmla="*/ 36512 w 74"/>
              <a:gd name="T23" fmla="*/ 258763 h 164"/>
              <a:gd name="T24" fmla="*/ 33337 w 74"/>
              <a:gd name="T25" fmla="*/ 238125 h 164"/>
              <a:gd name="T26" fmla="*/ 28575 w 74"/>
              <a:gd name="T27" fmla="*/ 222250 h 164"/>
              <a:gd name="T28" fmla="*/ 25400 w 74"/>
              <a:gd name="T29" fmla="*/ 204788 h 164"/>
              <a:gd name="T30" fmla="*/ 20637 w 74"/>
              <a:gd name="T31" fmla="*/ 184150 h 164"/>
              <a:gd name="T32" fmla="*/ 15875 w 74"/>
              <a:gd name="T33" fmla="*/ 160337 h 164"/>
              <a:gd name="T34" fmla="*/ 11112 w 74"/>
              <a:gd name="T35" fmla="*/ 136525 h 164"/>
              <a:gd name="T36" fmla="*/ 7937 w 74"/>
              <a:gd name="T37" fmla="*/ 115888 h 164"/>
              <a:gd name="T38" fmla="*/ 3175 w 74"/>
              <a:gd name="T39" fmla="*/ 98425 h 164"/>
              <a:gd name="T40" fmla="*/ 3175 w 74"/>
              <a:gd name="T41" fmla="*/ 77787 h 164"/>
              <a:gd name="T42" fmla="*/ 7937 w 74"/>
              <a:gd name="T43" fmla="*/ 57150 h 164"/>
              <a:gd name="T44" fmla="*/ 11112 w 74"/>
              <a:gd name="T45" fmla="*/ 42862 h 164"/>
              <a:gd name="T46" fmla="*/ 19050 w 74"/>
              <a:gd name="T47" fmla="*/ 31750 h 164"/>
              <a:gd name="T48" fmla="*/ 26988 w 74"/>
              <a:gd name="T49" fmla="*/ 25400 h 164"/>
              <a:gd name="T50" fmla="*/ 39687 w 74"/>
              <a:gd name="T51" fmla="*/ 14288 h 164"/>
              <a:gd name="T52" fmla="*/ 47625 w 74"/>
              <a:gd name="T53" fmla="*/ 15875 h 164"/>
              <a:gd name="T54" fmla="*/ 57150 w 74"/>
              <a:gd name="T55" fmla="*/ 17462 h 164"/>
              <a:gd name="T56" fmla="*/ 71437 w 74"/>
              <a:gd name="T57" fmla="*/ 22225 h 164"/>
              <a:gd name="T58" fmla="*/ 82550 w 74"/>
              <a:gd name="T59" fmla="*/ 30163 h 164"/>
              <a:gd name="T60" fmla="*/ 92075 w 74"/>
              <a:gd name="T61" fmla="*/ 38100 h 164"/>
              <a:gd name="T62" fmla="*/ 101600 w 74"/>
              <a:gd name="T63" fmla="*/ 52388 h 164"/>
              <a:gd name="T64" fmla="*/ 111125 w 74"/>
              <a:gd name="T65" fmla="*/ 63500 h 164"/>
              <a:gd name="T66" fmla="*/ 114300 w 74"/>
              <a:gd name="T67" fmla="*/ 79375 h 164"/>
              <a:gd name="T68" fmla="*/ 115888 w 74"/>
              <a:gd name="T69" fmla="*/ 95250 h 164"/>
              <a:gd name="T70" fmla="*/ 109538 w 74"/>
              <a:gd name="T71" fmla="*/ 111125 h 164"/>
              <a:gd name="T72" fmla="*/ 101600 w 74"/>
              <a:gd name="T73" fmla="*/ 122238 h 164"/>
              <a:gd name="T74" fmla="*/ 90487 w 74"/>
              <a:gd name="T75" fmla="*/ 131762 h 164"/>
              <a:gd name="T76" fmla="*/ 80962 w 74"/>
              <a:gd name="T77" fmla="*/ 134937 h 164"/>
              <a:gd name="T78" fmla="*/ 71437 w 74"/>
              <a:gd name="T79" fmla="*/ 141287 h 164"/>
              <a:gd name="T80" fmla="*/ 63500 w 74"/>
              <a:gd name="T81" fmla="*/ 141287 h 164"/>
              <a:gd name="T82" fmla="*/ 53975 w 74"/>
              <a:gd name="T83" fmla="*/ 139700 h 164"/>
              <a:gd name="T84" fmla="*/ 46037 w 74"/>
              <a:gd name="T85" fmla="*/ 134937 h 164"/>
              <a:gd name="T86" fmla="*/ 36512 w 74"/>
              <a:gd name="T87" fmla="*/ 128588 h 1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4"/>
              <a:gd name="T133" fmla="*/ 0 h 164"/>
              <a:gd name="T134" fmla="*/ 74 w 74"/>
              <a:gd name="T135" fmla="*/ 164 h 16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4" h="164">
                <a:moveTo>
                  <a:pt x="0" y="0"/>
                </a:moveTo>
                <a:lnTo>
                  <a:pt x="0" y="8"/>
                </a:lnTo>
                <a:lnTo>
                  <a:pt x="1" y="10"/>
                </a:lnTo>
                <a:lnTo>
                  <a:pt x="2" y="12"/>
                </a:lnTo>
                <a:lnTo>
                  <a:pt x="3" y="13"/>
                </a:lnTo>
                <a:lnTo>
                  <a:pt x="4" y="16"/>
                </a:lnTo>
                <a:lnTo>
                  <a:pt x="5" y="19"/>
                </a:lnTo>
                <a:lnTo>
                  <a:pt x="5" y="22"/>
                </a:lnTo>
                <a:lnTo>
                  <a:pt x="5" y="25"/>
                </a:lnTo>
                <a:lnTo>
                  <a:pt x="6" y="29"/>
                </a:lnTo>
                <a:lnTo>
                  <a:pt x="6" y="32"/>
                </a:lnTo>
                <a:lnTo>
                  <a:pt x="6" y="46"/>
                </a:lnTo>
                <a:lnTo>
                  <a:pt x="7" y="51"/>
                </a:lnTo>
                <a:lnTo>
                  <a:pt x="8" y="55"/>
                </a:lnTo>
                <a:lnTo>
                  <a:pt x="9" y="59"/>
                </a:lnTo>
                <a:lnTo>
                  <a:pt x="10" y="64"/>
                </a:lnTo>
                <a:lnTo>
                  <a:pt x="10" y="69"/>
                </a:lnTo>
                <a:lnTo>
                  <a:pt x="11" y="74"/>
                </a:lnTo>
                <a:lnTo>
                  <a:pt x="12" y="79"/>
                </a:lnTo>
                <a:lnTo>
                  <a:pt x="13" y="83"/>
                </a:lnTo>
                <a:lnTo>
                  <a:pt x="14" y="87"/>
                </a:lnTo>
                <a:lnTo>
                  <a:pt x="15" y="92"/>
                </a:lnTo>
                <a:lnTo>
                  <a:pt x="16" y="97"/>
                </a:lnTo>
                <a:lnTo>
                  <a:pt x="16" y="102"/>
                </a:lnTo>
                <a:lnTo>
                  <a:pt x="17" y="107"/>
                </a:lnTo>
                <a:lnTo>
                  <a:pt x="17" y="115"/>
                </a:lnTo>
                <a:lnTo>
                  <a:pt x="17" y="127"/>
                </a:lnTo>
                <a:lnTo>
                  <a:pt x="18" y="131"/>
                </a:lnTo>
                <a:lnTo>
                  <a:pt x="19" y="135"/>
                </a:lnTo>
                <a:lnTo>
                  <a:pt x="20" y="139"/>
                </a:lnTo>
                <a:lnTo>
                  <a:pt x="21" y="142"/>
                </a:lnTo>
                <a:lnTo>
                  <a:pt x="22" y="144"/>
                </a:lnTo>
                <a:lnTo>
                  <a:pt x="22" y="149"/>
                </a:lnTo>
                <a:lnTo>
                  <a:pt x="23" y="153"/>
                </a:lnTo>
                <a:lnTo>
                  <a:pt x="23" y="157"/>
                </a:lnTo>
                <a:lnTo>
                  <a:pt x="23" y="163"/>
                </a:lnTo>
                <a:lnTo>
                  <a:pt x="23" y="155"/>
                </a:lnTo>
                <a:lnTo>
                  <a:pt x="22" y="153"/>
                </a:lnTo>
                <a:lnTo>
                  <a:pt x="21" y="150"/>
                </a:lnTo>
                <a:lnTo>
                  <a:pt x="20" y="147"/>
                </a:lnTo>
                <a:lnTo>
                  <a:pt x="19" y="143"/>
                </a:lnTo>
                <a:lnTo>
                  <a:pt x="18" y="140"/>
                </a:lnTo>
                <a:lnTo>
                  <a:pt x="18" y="136"/>
                </a:lnTo>
                <a:lnTo>
                  <a:pt x="17" y="133"/>
                </a:lnTo>
                <a:lnTo>
                  <a:pt x="16" y="129"/>
                </a:lnTo>
                <a:lnTo>
                  <a:pt x="14" y="125"/>
                </a:lnTo>
                <a:lnTo>
                  <a:pt x="14" y="121"/>
                </a:lnTo>
                <a:lnTo>
                  <a:pt x="13" y="116"/>
                </a:lnTo>
                <a:lnTo>
                  <a:pt x="12" y="111"/>
                </a:lnTo>
                <a:lnTo>
                  <a:pt x="12" y="106"/>
                </a:lnTo>
                <a:lnTo>
                  <a:pt x="10" y="101"/>
                </a:lnTo>
                <a:lnTo>
                  <a:pt x="9" y="95"/>
                </a:lnTo>
                <a:lnTo>
                  <a:pt x="8" y="90"/>
                </a:lnTo>
                <a:lnTo>
                  <a:pt x="7" y="86"/>
                </a:lnTo>
                <a:lnTo>
                  <a:pt x="7" y="82"/>
                </a:lnTo>
                <a:lnTo>
                  <a:pt x="6" y="77"/>
                </a:lnTo>
                <a:lnTo>
                  <a:pt x="5" y="73"/>
                </a:lnTo>
                <a:lnTo>
                  <a:pt x="3" y="70"/>
                </a:lnTo>
                <a:lnTo>
                  <a:pt x="2" y="66"/>
                </a:lnTo>
                <a:lnTo>
                  <a:pt x="2" y="62"/>
                </a:lnTo>
                <a:lnTo>
                  <a:pt x="1" y="58"/>
                </a:lnTo>
                <a:lnTo>
                  <a:pt x="2" y="54"/>
                </a:lnTo>
                <a:lnTo>
                  <a:pt x="2" y="49"/>
                </a:lnTo>
                <a:lnTo>
                  <a:pt x="4" y="44"/>
                </a:lnTo>
                <a:lnTo>
                  <a:pt x="4" y="40"/>
                </a:lnTo>
                <a:lnTo>
                  <a:pt x="5" y="36"/>
                </a:lnTo>
                <a:lnTo>
                  <a:pt x="5" y="34"/>
                </a:lnTo>
                <a:lnTo>
                  <a:pt x="6" y="31"/>
                </a:lnTo>
                <a:lnTo>
                  <a:pt x="7" y="27"/>
                </a:lnTo>
                <a:lnTo>
                  <a:pt x="9" y="24"/>
                </a:lnTo>
                <a:lnTo>
                  <a:pt x="10" y="21"/>
                </a:lnTo>
                <a:lnTo>
                  <a:pt x="12" y="20"/>
                </a:lnTo>
                <a:lnTo>
                  <a:pt x="14" y="19"/>
                </a:lnTo>
                <a:lnTo>
                  <a:pt x="16" y="17"/>
                </a:lnTo>
                <a:lnTo>
                  <a:pt x="17" y="16"/>
                </a:lnTo>
                <a:lnTo>
                  <a:pt x="19" y="14"/>
                </a:lnTo>
                <a:lnTo>
                  <a:pt x="23" y="11"/>
                </a:lnTo>
                <a:lnTo>
                  <a:pt x="25" y="9"/>
                </a:lnTo>
                <a:lnTo>
                  <a:pt x="27" y="9"/>
                </a:lnTo>
                <a:lnTo>
                  <a:pt x="29" y="9"/>
                </a:lnTo>
                <a:lnTo>
                  <a:pt x="30" y="10"/>
                </a:lnTo>
                <a:lnTo>
                  <a:pt x="32" y="10"/>
                </a:lnTo>
                <a:lnTo>
                  <a:pt x="34" y="10"/>
                </a:lnTo>
                <a:lnTo>
                  <a:pt x="36" y="11"/>
                </a:lnTo>
                <a:lnTo>
                  <a:pt x="39" y="11"/>
                </a:lnTo>
                <a:lnTo>
                  <a:pt x="41" y="13"/>
                </a:lnTo>
                <a:lnTo>
                  <a:pt x="45" y="14"/>
                </a:lnTo>
                <a:lnTo>
                  <a:pt x="47" y="16"/>
                </a:lnTo>
                <a:lnTo>
                  <a:pt x="50" y="17"/>
                </a:lnTo>
                <a:lnTo>
                  <a:pt x="52" y="19"/>
                </a:lnTo>
                <a:lnTo>
                  <a:pt x="54" y="21"/>
                </a:lnTo>
                <a:lnTo>
                  <a:pt x="56" y="23"/>
                </a:lnTo>
                <a:lnTo>
                  <a:pt x="58" y="24"/>
                </a:lnTo>
                <a:lnTo>
                  <a:pt x="60" y="27"/>
                </a:lnTo>
                <a:lnTo>
                  <a:pt x="62" y="30"/>
                </a:lnTo>
                <a:lnTo>
                  <a:pt x="64" y="33"/>
                </a:lnTo>
                <a:lnTo>
                  <a:pt x="66" y="36"/>
                </a:lnTo>
                <a:lnTo>
                  <a:pt x="68" y="38"/>
                </a:lnTo>
                <a:lnTo>
                  <a:pt x="70" y="40"/>
                </a:lnTo>
                <a:lnTo>
                  <a:pt x="71" y="43"/>
                </a:lnTo>
                <a:lnTo>
                  <a:pt x="72" y="46"/>
                </a:lnTo>
                <a:lnTo>
                  <a:pt x="72" y="50"/>
                </a:lnTo>
                <a:lnTo>
                  <a:pt x="73" y="53"/>
                </a:lnTo>
                <a:lnTo>
                  <a:pt x="73" y="57"/>
                </a:lnTo>
                <a:lnTo>
                  <a:pt x="73" y="60"/>
                </a:lnTo>
                <a:lnTo>
                  <a:pt x="73" y="63"/>
                </a:lnTo>
                <a:lnTo>
                  <a:pt x="70" y="68"/>
                </a:lnTo>
                <a:lnTo>
                  <a:pt x="69" y="70"/>
                </a:lnTo>
                <a:lnTo>
                  <a:pt x="67" y="73"/>
                </a:lnTo>
                <a:lnTo>
                  <a:pt x="66" y="75"/>
                </a:lnTo>
                <a:lnTo>
                  <a:pt x="64" y="77"/>
                </a:lnTo>
                <a:lnTo>
                  <a:pt x="60" y="80"/>
                </a:lnTo>
                <a:lnTo>
                  <a:pt x="58" y="82"/>
                </a:lnTo>
                <a:lnTo>
                  <a:pt x="57" y="83"/>
                </a:lnTo>
                <a:lnTo>
                  <a:pt x="55" y="83"/>
                </a:lnTo>
                <a:lnTo>
                  <a:pt x="53" y="84"/>
                </a:lnTo>
                <a:lnTo>
                  <a:pt x="51" y="85"/>
                </a:lnTo>
                <a:lnTo>
                  <a:pt x="49" y="87"/>
                </a:lnTo>
                <a:lnTo>
                  <a:pt x="47" y="88"/>
                </a:lnTo>
                <a:lnTo>
                  <a:pt x="45" y="89"/>
                </a:lnTo>
                <a:lnTo>
                  <a:pt x="43" y="89"/>
                </a:lnTo>
                <a:lnTo>
                  <a:pt x="42" y="89"/>
                </a:lnTo>
                <a:lnTo>
                  <a:pt x="40" y="89"/>
                </a:lnTo>
                <a:lnTo>
                  <a:pt x="38" y="90"/>
                </a:lnTo>
                <a:lnTo>
                  <a:pt x="36" y="89"/>
                </a:lnTo>
                <a:lnTo>
                  <a:pt x="34" y="88"/>
                </a:lnTo>
                <a:lnTo>
                  <a:pt x="32" y="87"/>
                </a:lnTo>
                <a:lnTo>
                  <a:pt x="30" y="86"/>
                </a:lnTo>
                <a:lnTo>
                  <a:pt x="29" y="85"/>
                </a:lnTo>
                <a:lnTo>
                  <a:pt x="27" y="85"/>
                </a:lnTo>
                <a:lnTo>
                  <a:pt x="25" y="84"/>
                </a:lnTo>
                <a:lnTo>
                  <a:pt x="23" y="81"/>
                </a:lnTo>
                <a:lnTo>
                  <a:pt x="17" y="73"/>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12" name="SMARTPenAnnotation466"/>
          <p:cNvSpPr>
            <a:spLocks/>
          </p:cNvSpPr>
          <p:nvPr/>
        </p:nvSpPr>
        <p:spPr bwMode="auto">
          <a:xfrm>
            <a:off x="4919663" y="3367088"/>
            <a:ext cx="38100" cy="242887"/>
          </a:xfrm>
          <a:custGeom>
            <a:avLst/>
            <a:gdLst>
              <a:gd name="T0" fmla="*/ 0 w 24"/>
              <a:gd name="T1" fmla="*/ 0 h 153"/>
              <a:gd name="T2" fmla="*/ 0 w 24"/>
              <a:gd name="T3" fmla="*/ 20637 h 153"/>
              <a:gd name="T4" fmla="*/ 1588 w 24"/>
              <a:gd name="T5" fmla="*/ 23812 h 153"/>
              <a:gd name="T6" fmla="*/ 3175 w 24"/>
              <a:gd name="T7" fmla="*/ 28575 h 153"/>
              <a:gd name="T8" fmla="*/ 4763 w 24"/>
              <a:gd name="T9" fmla="*/ 33337 h 153"/>
              <a:gd name="T10" fmla="*/ 6350 w 24"/>
              <a:gd name="T11" fmla="*/ 39687 h 153"/>
              <a:gd name="T12" fmla="*/ 4763 w 24"/>
              <a:gd name="T13" fmla="*/ 44450 h 153"/>
              <a:gd name="T14" fmla="*/ 3175 w 24"/>
              <a:gd name="T15" fmla="*/ 50800 h 153"/>
              <a:gd name="T16" fmla="*/ 3175 w 24"/>
              <a:gd name="T17" fmla="*/ 55562 h 153"/>
              <a:gd name="T18" fmla="*/ 1588 w 24"/>
              <a:gd name="T19" fmla="*/ 61912 h 153"/>
              <a:gd name="T20" fmla="*/ 1588 w 24"/>
              <a:gd name="T21" fmla="*/ 68262 h 153"/>
              <a:gd name="T22" fmla="*/ 1588 w 24"/>
              <a:gd name="T23" fmla="*/ 74612 h 153"/>
              <a:gd name="T24" fmla="*/ 3175 w 24"/>
              <a:gd name="T25" fmla="*/ 82550 h 153"/>
              <a:gd name="T26" fmla="*/ 6350 w 24"/>
              <a:gd name="T27" fmla="*/ 90487 h 153"/>
              <a:gd name="T28" fmla="*/ 6350 w 24"/>
              <a:gd name="T29" fmla="*/ 98425 h 153"/>
              <a:gd name="T30" fmla="*/ 7938 w 24"/>
              <a:gd name="T31" fmla="*/ 104775 h 153"/>
              <a:gd name="T32" fmla="*/ 7938 w 24"/>
              <a:gd name="T33" fmla="*/ 111125 h 153"/>
              <a:gd name="T34" fmla="*/ 9525 w 24"/>
              <a:gd name="T35" fmla="*/ 117475 h 153"/>
              <a:gd name="T36" fmla="*/ 9525 w 24"/>
              <a:gd name="T37" fmla="*/ 130175 h 153"/>
              <a:gd name="T38" fmla="*/ 9525 w 24"/>
              <a:gd name="T39" fmla="*/ 152400 h 153"/>
              <a:gd name="T40" fmla="*/ 11112 w 24"/>
              <a:gd name="T41" fmla="*/ 160337 h 153"/>
              <a:gd name="T42" fmla="*/ 12700 w 24"/>
              <a:gd name="T43" fmla="*/ 166687 h 153"/>
              <a:gd name="T44" fmla="*/ 14288 w 24"/>
              <a:gd name="T45" fmla="*/ 173037 h 153"/>
              <a:gd name="T46" fmla="*/ 15875 w 24"/>
              <a:gd name="T47" fmla="*/ 179387 h 153"/>
              <a:gd name="T48" fmla="*/ 15875 w 24"/>
              <a:gd name="T49" fmla="*/ 184150 h 153"/>
              <a:gd name="T50" fmla="*/ 17463 w 24"/>
              <a:gd name="T51" fmla="*/ 187325 h 153"/>
              <a:gd name="T52" fmla="*/ 19050 w 24"/>
              <a:gd name="T53" fmla="*/ 192087 h 153"/>
              <a:gd name="T54" fmla="*/ 20637 w 24"/>
              <a:gd name="T55" fmla="*/ 196850 h 153"/>
              <a:gd name="T56" fmla="*/ 22225 w 24"/>
              <a:gd name="T57" fmla="*/ 203200 h 153"/>
              <a:gd name="T58" fmla="*/ 23812 w 24"/>
              <a:gd name="T59" fmla="*/ 207962 h 153"/>
              <a:gd name="T60" fmla="*/ 25400 w 24"/>
              <a:gd name="T61" fmla="*/ 211137 h 153"/>
              <a:gd name="T62" fmla="*/ 25400 w 24"/>
              <a:gd name="T63" fmla="*/ 215900 h 153"/>
              <a:gd name="T64" fmla="*/ 26988 w 24"/>
              <a:gd name="T65" fmla="*/ 219075 h 153"/>
              <a:gd name="T66" fmla="*/ 30163 w 24"/>
              <a:gd name="T67" fmla="*/ 222250 h 153"/>
              <a:gd name="T68" fmla="*/ 34925 w 24"/>
              <a:gd name="T69" fmla="*/ 230187 h 153"/>
              <a:gd name="T70" fmla="*/ 34925 w 24"/>
              <a:gd name="T71" fmla="*/ 233362 h 153"/>
              <a:gd name="T72" fmla="*/ 36513 w 24"/>
              <a:gd name="T73" fmla="*/ 241300 h 15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4"/>
              <a:gd name="T112" fmla="*/ 0 h 153"/>
              <a:gd name="T113" fmla="*/ 24 w 24"/>
              <a:gd name="T114" fmla="*/ 153 h 15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4" h="153">
                <a:moveTo>
                  <a:pt x="0" y="0"/>
                </a:moveTo>
                <a:lnTo>
                  <a:pt x="0" y="13"/>
                </a:lnTo>
                <a:lnTo>
                  <a:pt x="1" y="15"/>
                </a:lnTo>
                <a:lnTo>
                  <a:pt x="2" y="18"/>
                </a:lnTo>
                <a:lnTo>
                  <a:pt x="3" y="21"/>
                </a:lnTo>
                <a:lnTo>
                  <a:pt x="4" y="25"/>
                </a:lnTo>
                <a:lnTo>
                  <a:pt x="3" y="28"/>
                </a:lnTo>
                <a:lnTo>
                  <a:pt x="2" y="32"/>
                </a:lnTo>
                <a:lnTo>
                  <a:pt x="2" y="35"/>
                </a:lnTo>
                <a:lnTo>
                  <a:pt x="1" y="39"/>
                </a:lnTo>
                <a:lnTo>
                  <a:pt x="1" y="43"/>
                </a:lnTo>
                <a:lnTo>
                  <a:pt x="1" y="47"/>
                </a:lnTo>
                <a:lnTo>
                  <a:pt x="2" y="52"/>
                </a:lnTo>
                <a:lnTo>
                  <a:pt x="4" y="57"/>
                </a:lnTo>
                <a:lnTo>
                  <a:pt x="4" y="62"/>
                </a:lnTo>
                <a:lnTo>
                  <a:pt x="5" y="66"/>
                </a:lnTo>
                <a:lnTo>
                  <a:pt x="5" y="70"/>
                </a:lnTo>
                <a:lnTo>
                  <a:pt x="6" y="74"/>
                </a:lnTo>
                <a:lnTo>
                  <a:pt x="6" y="82"/>
                </a:lnTo>
                <a:lnTo>
                  <a:pt x="6" y="96"/>
                </a:lnTo>
                <a:lnTo>
                  <a:pt x="7" y="101"/>
                </a:lnTo>
                <a:lnTo>
                  <a:pt x="8" y="105"/>
                </a:lnTo>
                <a:lnTo>
                  <a:pt x="9" y="109"/>
                </a:lnTo>
                <a:lnTo>
                  <a:pt x="10" y="113"/>
                </a:lnTo>
                <a:lnTo>
                  <a:pt x="10" y="116"/>
                </a:lnTo>
                <a:lnTo>
                  <a:pt x="11" y="118"/>
                </a:lnTo>
                <a:lnTo>
                  <a:pt x="12" y="121"/>
                </a:lnTo>
                <a:lnTo>
                  <a:pt x="13" y="124"/>
                </a:lnTo>
                <a:lnTo>
                  <a:pt x="14" y="128"/>
                </a:lnTo>
                <a:lnTo>
                  <a:pt x="15" y="131"/>
                </a:lnTo>
                <a:lnTo>
                  <a:pt x="16" y="133"/>
                </a:lnTo>
                <a:lnTo>
                  <a:pt x="16" y="136"/>
                </a:lnTo>
                <a:lnTo>
                  <a:pt x="17" y="138"/>
                </a:lnTo>
                <a:lnTo>
                  <a:pt x="19" y="140"/>
                </a:lnTo>
                <a:lnTo>
                  <a:pt x="22" y="145"/>
                </a:lnTo>
                <a:lnTo>
                  <a:pt x="22" y="147"/>
                </a:lnTo>
                <a:lnTo>
                  <a:pt x="23" y="15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13" name="SMARTPenAnnotation467"/>
          <p:cNvSpPr>
            <a:spLocks/>
          </p:cNvSpPr>
          <p:nvPr/>
        </p:nvSpPr>
        <p:spPr bwMode="auto">
          <a:xfrm>
            <a:off x="4965700" y="3446463"/>
            <a:ext cx="152400" cy="136525"/>
          </a:xfrm>
          <a:custGeom>
            <a:avLst/>
            <a:gdLst>
              <a:gd name="T0" fmla="*/ 3175 w 96"/>
              <a:gd name="T1" fmla="*/ 90487 h 86"/>
              <a:gd name="T2" fmla="*/ 6350 w 96"/>
              <a:gd name="T3" fmla="*/ 87312 h 86"/>
              <a:gd name="T4" fmla="*/ 7938 w 96"/>
              <a:gd name="T5" fmla="*/ 84137 h 86"/>
              <a:gd name="T6" fmla="*/ 12700 w 96"/>
              <a:gd name="T7" fmla="*/ 82550 h 86"/>
              <a:gd name="T8" fmla="*/ 20637 w 96"/>
              <a:gd name="T9" fmla="*/ 79375 h 86"/>
              <a:gd name="T10" fmla="*/ 30163 w 96"/>
              <a:gd name="T11" fmla="*/ 74612 h 86"/>
              <a:gd name="T12" fmla="*/ 36513 w 96"/>
              <a:gd name="T13" fmla="*/ 73025 h 86"/>
              <a:gd name="T14" fmla="*/ 46037 w 96"/>
              <a:gd name="T15" fmla="*/ 69850 h 86"/>
              <a:gd name="T16" fmla="*/ 57150 w 96"/>
              <a:gd name="T17" fmla="*/ 66675 h 86"/>
              <a:gd name="T18" fmla="*/ 68263 w 96"/>
              <a:gd name="T19" fmla="*/ 63500 h 86"/>
              <a:gd name="T20" fmla="*/ 79375 w 96"/>
              <a:gd name="T21" fmla="*/ 60325 h 86"/>
              <a:gd name="T22" fmla="*/ 92075 w 96"/>
              <a:gd name="T23" fmla="*/ 55563 h 86"/>
              <a:gd name="T24" fmla="*/ 107950 w 96"/>
              <a:gd name="T25" fmla="*/ 47625 h 86"/>
              <a:gd name="T26" fmla="*/ 115888 w 96"/>
              <a:gd name="T27" fmla="*/ 41275 h 86"/>
              <a:gd name="T28" fmla="*/ 123825 w 96"/>
              <a:gd name="T29" fmla="*/ 38100 h 86"/>
              <a:gd name="T30" fmla="*/ 130175 w 96"/>
              <a:gd name="T31" fmla="*/ 36512 h 86"/>
              <a:gd name="T32" fmla="*/ 136525 w 96"/>
              <a:gd name="T33" fmla="*/ 31750 h 86"/>
              <a:gd name="T34" fmla="*/ 141288 w 96"/>
              <a:gd name="T35" fmla="*/ 26988 h 86"/>
              <a:gd name="T36" fmla="*/ 149225 w 96"/>
              <a:gd name="T37" fmla="*/ 19050 h 86"/>
              <a:gd name="T38" fmla="*/ 150813 w 96"/>
              <a:gd name="T39" fmla="*/ 14288 h 86"/>
              <a:gd name="T40" fmla="*/ 147638 w 96"/>
              <a:gd name="T41" fmla="*/ 11112 h 86"/>
              <a:gd name="T42" fmla="*/ 144463 w 96"/>
              <a:gd name="T43" fmla="*/ 9525 h 86"/>
              <a:gd name="T44" fmla="*/ 138113 w 96"/>
              <a:gd name="T45" fmla="*/ 4762 h 86"/>
              <a:gd name="T46" fmla="*/ 133350 w 96"/>
              <a:gd name="T47" fmla="*/ 3175 h 86"/>
              <a:gd name="T48" fmla="*/ 127000 w 96"/>
              <a:gd name="T49" fmla="*/ 1588 h 86"/>
              <a:gd name="T50" fmla="*/ 120650 w 96"/>
              <a:gd name="T51" fmla="*/ 1588 h 86"/>
              <a:gd name="T52" fmla="*/ 112713 w 96"/>
              <a:gd name="T53" fmla="*/ 0 h 86"/>
              <a:gd name="T54" fmla="*/ 93662 w 96"/>
              <a:gd name="T55" fmla="*/ 1588 h 86"/>
              <a:gd name="T56" fmla="*/ 87312 w 96"/>
              <a:gd name="T57" fmla="*/ 4762 h 86"/>
              <a:gd name="T58" fmla="*/ 71438 w 96"/>
              <a:gd name="T59" fmla="*/ 12700 h 86"/>
              <a:gd name="T60" fmla="*/ 60325 w 96"/>
              <a:gd name="T61" fmla="*/ 20637 h 86"/>
              <a:gd name="T62" fmla="*/ 46037 w 96"/>
              <a:gd name="T63" fmla="*/ 34925 h 86"/>
              <a:gd name="T64" fmla="*/ 39687 w 96"/>
              <a:gd name="T65" fmla="*/ 41275 h 86"/>
              <a:gd name="T66" fmla="*/ 36513 w 96"/>
              <a:gd name="T67" fmla="*/ 47625 h 86"/>
              <a:gd name="T68" fmla="*/ 30163 w 96"/>
              <a:gd name="T69" fmla="*/ 61913 h 86"/>
              <a:gd name="T70" fmla="*/ 28575 w 96"/>
              <a:gd name="T71" fmla="*/ 69850 h 86"/>
              <a:gd name="T72" fmla="*/ 26988 w 96"/>
              <a:gd name="T73" fmla="*/ 76200 h 86"/>
              <a:gd name="T74" fmla="*/ 26988 w 96"/>
              <a:gd name="T75" fmla="*/ 84137 h 86"/>
              <a:gd name="T76" fmla="*/ 28575 w 96"/>
              <a:gd name="T77" fmla="*/ 92075 h 86"/>
              <a:gd name="T78" fmla="*/ 33338 w 96"/>
              <a:gd name="T79" fmla="*/ 101600 h 86"/>
              <a:gd name="T80" fmla="*/ 38100 w 96"/>
              <a:gd name="T81" fmla="*/ 109538 h 86"/>
              <a:gd name="T82" fmla="*/ 44450 w 96"/>
              <a:gd name="T83" fmla="*/ 115888 h 86"/>
              <a:gd name="T84" fmla="*/ 49212 w 96"/>
              <a:gd name="T85" fmla="*/ 120650 h 86"/>
              <a:gd name="T86" fmla="*/ 55563 w 96"/>
              <a:gd name="T87" fmla="*/ 123825 h 86"/>
              <a:gd name="T88" fmla="*/ 65088 w 96"/>
              <a:gd name="T89" fmla="*/ 127000 h 86"/>
              <a:gd name="T90" fmla="*/ 74613 w 96"/>
              <a:gd name="T91" fmla="*/ 131763 h 86"/>
              <a:gd name="T92" fmla="*/ 85725 w 96"/>
              <a:gd name="T93" fmla="*/ 133350 h 86"/>
              <a:gd name="T94" fmla="*/ 98425 w 96"/>
              <a:gd name="T95" fmla="*/ 133350 h 86"/>
              <a:gd name="T96" fmla="*/ 133350 w 96"/>
              <a:gd name="T97" fmla="*/ 134938 h 8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6"/>
              <a:gd name="T148" fmla="*/ 0 h 86"/>
              <a:gd name="T149" fmla="*/ 96 w 96"/>
              <a:gd name="T150" fmla="*/ 86 h 8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6" h="86">
                <a:moveTo>
                  <a:pt x="0" y="57"/>
                </a:moveTo>
                <a:lnTo>
                  <a:pt x="2" y="57"/>
                </a:lnTo>
                <a:lnTo>
                  <a:pt x="3" y="56"/>
                </a:lnTo>
                <a:lnTo>
                  <a:pt x="4" y="55"/>
                </a:lnTo>
                <a:lnTo>
                  <a:pt x="4" y="54"/>
                </a:lnTo>
                <a:lnTo>
                  <a:pt x="5" y="53"/>
                </a:lnTo>
                <a:lnTo>
                  <a:pt x="6" y="52"/>
                </a:lnTo>
                <a:lnTo>
                  <a:pt x="8" y="52"/>
                </a:lnTo>
                <a:lnTo>
                  <a:pt x="10" y="51"/>
                </a:lnTo>
                <a:lnTo>
                  <a:pt x="13" y="50"/>
                </a:lnTo>
                <a:lnTo>
                  <a:pt x="16" y="48"/>
                </a:lnTo>
                <a:lnTo>
                  <a:pt x="19" y="47"/>
                </a:lnTo>
                <a:lnTo>
                  <a:pt x="21" y="47"/>
                </a:lnTo>
                <a:lnTo>
                  <a:pt x="23" y="46"/>
                </a:lnTo>
                <a:lnTo>
                  <a:pt x="26" y="45"/>
                </a:lnTo>
                <a:lnTo>
                  <a:pt x="29" y="44"/>
                </a:lnTo>
                <a:lnTo>
                  <a:pt x="32" y="43"/>
                </a:lnTo>
                <a:lnTo>
                  <a:pt x="36" y="42"/>
                </a:lnTo>
                <a:lnTo>
                  <a:pt x="39" y="41"/>
                </a:lnTo>
                <a:lnTo>
                  <a:pt x="43" y="40"/>
                </a:lnTo>
                <a:lnTo>
                  <a:pt x="47" y="40"/>
                </a:lnTo>
                <a:lnTo>
                  <a:pt x="50" y="38"/>
                </a:lnTo>
                <a:lnTo>
                  <a:pt x="54" y="37"/>
                </a:lnTo>
                <a:lnTo>
                  <a:pt x="58" y="35"/>
                </a:lnTo>
                <a:lnTo>
                  <a:pt x="65" y="32"/>
                </a:lnTo>
                <a:lnTo>
                  <a:pt x="68" y="30"/>
                </a:lnTo>
                <a:lnTo>
                  <a:pt x="71" y="28"/>
                </a:lnTo>
                <a:lnTo>
                  <a:pt x="73" y="26"/>
                </a:lnTo>
                <a:lnTo>
                  <a:pt x="76" y="25"/>
                </a:lnTo>
                <a:lnTo>
                  <a:pt x="78" y="24"/>
                </a:lnTo>
                <a:lnTo>
                  <a:pt x="80" y="24"/>
                </a:lnTo>
                <a:lnTo>
                  <a:pt x="82" y="23"/>
                </a:lnTo>
                <a:lnTo>
                  <a:pt x="84" y="22"/>
                </a:lnTo>
                <a:lnTo>
                  <a:pt x="86" y="20"/>
                </a:lnTo>
                <a:lnTo>
                  <a:pt x="88" y="18"/>
                </a:lnTo>
                <a:lnTo>
                  <a:pt x="89" y="17"/>
                </a:lnTo>
                <a:lnTo>
                  <a:pt x="94" y="13"/>
                </a:lnTo>
                <a:lnTo>
                  <a:pt x="94" y="12"/>
                </a:lnTo>
                <a:lnTo>
                  <a:pt x="95" y="10"/>
                </a:lnTo>
                <a:lnTo>
                  <a:pt x="95" y="9"/>
                </a:lnTo>
                <a:lnTo>
                  <a:pt x="94" y="8"/>
                </a:lnTo>
                <a:lnTo>
                  <a:pt x="93" y="7"/>
                </a:lnTo>
                <a:lnTo>
                  <a:pt x="92" y="7"/>
                </a:lnTo>
                <a:lnTo>
                  <a:pt x="91" y="6"/>
                </a:lnTo>
                <a:lnTo>
                  <a:pt x="89" y="5"/>
                </a:lnTo>
                <a:lnTo>
                  <a:pt x="87" y="3"/>
                </a:lnTo>
                <a:lnTo>
                  <a:pt x="86" y="2"/>
                </a:lnTo>
                <a:lnTo>
                  <a:pt x="84" y="2"/>
                </a:lnTo>
                <a:lnTo>
                  <a:pt x="82" y="1"/>
                </a:lnTo>
                <a:lnTo>
                  <a:pt x="80" y="1"/>
                </a:lnTo>
                <a:lnTo>
                  <a:pt x="78" y="1"/>
                </a:lnTo>
                <a:lnTo>
                  <a:pt x="76" y="1"/>
                </a:lnTo>
                <a:lnTo>
                  <a:pt x="74" y="0"/>
                </a:lnTo>
                <a:lnTo>
                  <a:pt x="71" y="0"/>
                </a:lnTo>
                <a:lnTo>
                  <a:pt x="62" y="0"/>
                </a:lnTo>
                <a:lnTo>
                  <a:pt x="59" y="1"/>
                </a:lnTo>
                <a:lnTo>
                  <a:pt x="57" y="2"/>
                </a:lnTo>
                <a:lnTo>
                  <a:pt x="55" y="3"/>
                </a:lnTo>
                <a:lnTo>
                  <a:pt x="49" y="6"/>
                </a:lnTo>
                <a:lnTo>
                  <a:pt x="45" y="8"/>
                </a:lnTo>
                <a:lnTo>
                  <a:pt x="42" y="10"/>
                </a:lnTo>
                <a:lnTo>
                  <a:pt x="38" y="13"/>
                </a:lnTo>
                <a:lnTo>
                  <a:pt x="35" y="16"/>
                </a:lnTo>
                <a:lnTo>
                  <a:pt x="29" y="22"/>
                </a:lnTo>
                <a:lnTo>
                  <a:pt x="27" y="24"/>
                </a:lnTo>
                <a:lnTo>
                  <a:pt x="25" y="26"/>
                </a:lnTo>
                <a:lnTo>
                  <a:pt x="24" y="28"/>
                </a:lnTo>
                <a:lnTo>
                  <a:pt x="23" y="30"/>
                </a:lnTo>
                <a:lnTo>
                  <a:pt x="22" y="33"/>
                </a:lnTo>
                <a:lnTo>
                  <a:pt x="19" y="39"/>
                </a:lnTo>
                <a:lnTo>
                  <a:pt x="18" y="42"/>
                </a:lnTo>
                <a:lnTo>
                  <a:pt x="18" y="44"/>
                </a:lnTo>
                <a:lnTo>
                  <a:pt x="17" y="46"/>
                </a:lnTo>
                <a:lnTo>
                  <a:pt x="17" y="48"/>
                </a:lnTo>
                <a:lnTo>
                  <a:pt x="17" y="51"/>
                </a:lnTo>
                <a:lnTo>
                  <a:pt x="17" y="53"/>
                </a:lnTo>
                <a:lnTo>
                  <a:pt x="17" y="55"/>
                </a:lnTo>
                <a:lnTo>
                  <a:pt x="18" y="58"/>
                </a:lnTo>
                <a:lnTo>
                  <a:pt x="19" y="61"/>
                </a:lnTo>
                <a:lnTo>
                  <a:pt x="21" y="64"/>
                </a:lnTo>
                <a:lnTo>
                  <a:pt x="23" y="67"/>
                </a:lnTo>
                <a:lnTo>
                  <a:pt x="24" y="69"/>
                </a:lnTo>
                <a:lnTo>
                  <a:pt x="26" y="71"/>
                </a:lnTo>
                <a:lnTo>
                  <a:pt x="28" y="73"/>
                </a:lnTo>
                <a:lnTo>
                  <a:pt x="30" y="75"/>
                </a:lnTo>
                <a:lnTo>
                  <a:pt x="31" y="76"/>
                </a:lnTo>
                <a:lnTo>
                  <a:pt x="33" y="77"/>
                </a:lnTo>
                <a:lnTo>
                  <a:pt x="35" y="78"/>
                </a:lnTo>
                <a:lnTo>
                  <a:pt x="38" y="79"/>
                </a:lnTo>
                <a:lnTo>
                  <a:pt x="41" y="80"/>
                </a:lnTo>
                <a:lnTo>
                  <a:pt x="44" y="82"/>
                </a:lnTo>
                <a:lnTo>
                  <a:pt x="47" y="83"/>
                </a:lnTo>
                <a:lnTo>
                  <a:pt x="51" y="83"/>
                </a:lnTo>
                <a:lnTo>
                  <a:pt x="54" y="84"/>
                </a:lnTo>
                <a:lnTo>
                  <a:pt x="58" y="84"/>
                </a:lnTo>
                <a:lnTo>
                  <a:pt x="62" y="84"/>
                </a:lnTo>
                <a:lnTo>
                  <a:pt x="71" y="85"/>
                </a:lnTo>
                <a:lnTo>
                  <a:pt x="84" y="85"/>
                </a:lnTo>
                <a:lnTo>
                  <a:pt x="90" y="8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14" name="SMARTPenAnnotation468"/>
          <p:cNvSpPr>
            <a:spLocks/>
          </p:cNvSpPr>
          <p:nvPr/>
        </p:nvSpPr>
        <p:spPr bwMode="auto">
          <a:xfrm>
            <a:off x="5303838" y="3313113"/>
            <a:ext cx="38100" cy="314325"/>
          </a:xfrm>
          <a:custGeom>
            <a:avLst/>
            <a:gdLst>
              <a:gd name="T0" fmla="*/ 0 w 24"/>
              <a:gd name="T1" fmla="*/ 0 h 198"/>
              <a:gd name="T2" fmla="*/ 9525 w 24"/>
              <a:gd name="T3" fmla="*/ 0 h 198"/>
              <a:gd name="T4" fmla="*/ 9525 w 24"/>
              <a:gd name="T5" fmla="*/ 17463 h 198"/>
              <a:gd name="T6" fmla="*/ 9525 w 24"/>
              <a:gd name="T7" fmla="*/ 22225 h 198"/>
              <a:gd name="T8" fmla="*/ 12700 w 24"/>
              <a:gd name="T9" fmla="*/ 28575 h 198"/>
              <a:gd name="T10" fmla="*/ 14288 w 24"/>
              <a:gd name="T11" fmla="*/ 33338 h 198"/>
              <a:gd name="T12" fmla="*/ 15875 w 24"/>
              <a:gd name="T13" fmla="*/ 39687 h 198"/>
              <a:gd name="T14" fmla="*/ 15875 w 24"/>
              <a:gd name="T15" fmla="*/ 44450 h 198"/>
              <a:gd name="T16" fmla="*/ 17463 w 24"/>
              <a:gd name="T17" fmla="*/ 50800 h 198"/>
              <a:gd name="T18" fmla="*/ 17463 w 24"/>
              <a:gd name="T19" fmla="*/ 57150 h 198"/>
              <a:gd name="T20" fmla="*/ 17463 w 24"/>
              <a:gd name="T21" fmla="*/ 73025 h 198"/>
              <a:gd name="T22" fmla="*/ 17463 w 24"/>
              <a:gd name="T23" fmla="*/ 80962 h 198"/>
              <a:gd name="T24" fmla="*/ 15875 w 24"/>
              <a:gd name="T25" fmla="*/ 90487 h 198"/>
              <a:gd name="T26" fmla="*/ 12700 w 24"/>
              <a:gd name="T27" fmla="*/ 98425 h 198"/>
              <a:gd name="T28" fmla="*/ 12700 w 24"/>
              <a:gd name="T29" fmla="*/ 107950 h 198"/>
              <a:gd name="T30" fmla="*/ 14288 w 24"/>
              <a:gd name="T31" fmla="*/ 115888 h 198"/>
              <a:gd name="T32" fmla="*/ 15875 w 24"/>
              <a:gd name="T33" fmla="*/ 125413 h 198"/>
              <a:gd name="T34" fmla="*/ 15875 w 24"/>
              <a:gd name="T35" fmla="*/ 133350 h 198"/>
              <a:gd name="T36" fmla="*/ 17463 w 24"/>
              <a:gd name="T37" fmla="*/ 142875 h 198"/>
              <a:gd name="T38" fmla="*/ 17463 w 24"/>
              <a:gd name="T39" fmla="*/ 160337 h 198"/>
              <a:gd name="T40" fmla="*/ 17463 w 24"/>
              <a:gd name="T41" fmla="*/ 173037 h 198"/>
              <a:gd name="T42" fmla="*/ 17463 w 24"/>
              <a:gd name="T43" fmla="*/ 219075 h 198"/>
              <a:gd name="T44" fmla="*/ 19050 w 24"/>
              <a:gd name="T45" fmla="*/ 225425 h 198"/>
              <a:gd name="T46" fmla="*/ 20637 w 24"/>
              <a:gd name="T47" fmla="*/ 231775 h 198"/>
              <a:gd name="T48" fmla="*/ 22225 w 24"/>
              <a:gd name="T49" fmla="*/ 238125 h 198"/>
              <a:gd name="T50" fmla="*/ 23812 w 24"/>
              <a:gd name="T51" fmla="*/ 242888 h 198"/>
              <a:gd name="T52" fmla="*/ 25400 w 24"/>
              <a:gd name="T53" fmla="*/ 249238 h 198"/>
              <a:gd name="T54" fmla="*/ 25400 w 24"/>
              <a:gd name="T55" fmla="*/ 255588 h 198"/>
              <a:gd name="T56" fmla="*/ 26988 w 24"/>
              <a:gd name="T57" fmla="*/ 265113 h 198"/>
              <a:gd name="T58" fmla="*/ 26988 w 24"/>
              <a:gd name="T59" fmla="*/ 273050 h 198"/>
              <a:gd name="T60" fmla="*/ 26988 w 24"/>
              <a:gd name="T61" fmla="*/ 301625 h 198"/>
              <a:gd name="T62" fmla="*/ 28575 w 24"/>
              <a:gd name="T63" fmla="*/ 303213 h 198"/>
              <a:gd name="T64" fmla="*/ 30163 w 24"/>
              <a:gd name="T65" fmla="*/ 304800 h 198"/>
              <a:gd name="T66" fmla="*/ 36513 w 24"/>
              <a:gd name="T67" fmla="*/ 312738 h 1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
              <a:gd name="T103" fmla="*/ 0 h 198"/>
              <a:gd name="T104" fmla="*/ 24 w 24"/>
              <a:gd name="T105" fmla="*/ 198 h 19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 h="198">
                <a:moveTo>
                  <a:pt x="0" y="0"/>
                </a:moveTo>
                <a:lnTo>
                  <a:pt x="6" y="0"/>
                </a:lnTo>
                <a:lnTo>
                  <a:pt x="6" y="11"/>
                </a:lnTo>
                <a:lnTo>
                  <a:pt x="6" y="14"/>
                </a:lnTo>
                <a:lnTo>
                  <a:pt x="8" y="18"/>
                </a:lnTo>
                <a:lnTo>
                  <a:pt x="9" y="21"/>
                </a:lnTo>
                <a:lnTo>
                  <a:pt x="10" y="25"/>
                </a:lnTo>
                <a:lnTo>
                  <a:pt x="10" y="28"/>
                </a:lnTo>
                <a:lnTo>
                  <a:pt x="11" y="32"/>
                </a:lnTo>
                <a:lnTo>
                  <a:pt x="11" y="36"/>
                </a:lnTo>
                <a:lnTo>
                  <a:pt x="11" y="46"/>
                </a:lnTo>
                <a:lnTo>
                  <a:pt x="11" y="51"/>
                </a:lnTo>
                <a:lnTo>
                  <a:pt x="10" y="57"/>
                </a:lnTo>
                <a:lnTo>
                  <a:pt x="8" y="62"/>
                </a:lnTo>
                <a:lnTo>
                  <a:pt x="8" y="68"/>
                </a:lnTo>
                <a:lnTo>
                  <a:pt x="9" y="73"/>
                </a:lnTo>
                <a:lnTo>
                  <a:pt x="10" y="79"/>
                </a:lnTo>
                <a:lnTo>
                  <a:pt x="10" y="84"/>
                </a:lnTo>
                <a:lnTo>
                  <a:pt x="11" y="90"/>
                </a:lnTo>
                <a:lnTo>
                  <a:pt x="11" y="101"/>
                </a:lnTo>
                <a:lnTo>
                  <a:pt x="11" y="109"/>
                </a:lnTo>
                <a:lnTo>
                  <a:pt x="11" y="138"/>
                </a:lnTo>
                <a:lnTo>
                  <a:pt x="12" y="142"/>
                </a:lnTo>
                <a:lnTo>
                  <a:pt x="13" y="146"/>
                </a:lnTo>
                <a:lnTo>
                  <a:pt x="14" y="150"/>
                </a:lnTo>
                <a:lnTo>
                  <a:pt x="15" y="153"/>
                </a:lnTo>
                <a:lnTo>
                  <a:pt x="16" y="157"/>
                </a:lnTo>
                <a:lnTo>
                  <a:pt x="16" y="161"/>
                </a:lnTo>
                <a:lnTo>
                  <a:pt x="17" y="167"/>
                </a:lnTo>
                <a:lnTo>
                  <a:pt x="17" y="172"/>
                </a:lnTo>
                <a:lnTo>
                  <a:pt x="17" y="190"/>
                </a:lnTo>
                <a:lnTo>
                  <a:pt x="18" y="191"/>
                </a:lnTo>
                <a:lnTo>
                  <a:pt x="19" y="192"/>
                </a:lnTo>
                <a:lnTo>
                  <a:pt x="23" y="197"/>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15" name="SMARTPenAnnotation469"/>
          <p:cNvSpPr>
            <a:spLocks/>
          </p:cNvSpPr>
          <p:nvPr/>
        </p:nvSpPr>
        <p:spPr bwMode="auto">
          <a:xfrm>
            <a:off x="1536700" y="3938588"/>
            <a:ext cx="152400" cy="215900"/>
          </a:xfrm>
          <a:custGeom>
            <a:avLst/>
            <a:gdLst>
              <a:gd name="T0" fmla="*/ 115888 w 96"/>
              <a:gd name="T1" fmla="*/ 17462 h 136"/>
              <a:gd name="T2" fmla="*/ 114300 w 96"/>
              <a:gd name="T3" fmla="*/ 11112 h 136"/>
              <a:gd name="T4" fmla="*/ 107950 w 96"/>
              <a:gd name="T5" fmla="*/ 7937 h 136"/>
              <a:gd name="T6" fmla="*/ 101600 w 96"/>
              <a:gd name="T7" fmla="*/ 7937 h 136"/>
              <a:gd name="T8" fmla="*/ 96837 w 96"/>
              <a:gd name="T9" fmla="*/ 6350 h 136"/>
              <a:gd name="T10" fmla="*/ 90487 w 96"/>
              <a:gd name="T11" fmla="*/ 1588 h 136"/>
              <a:gd name="T12" fmla="*/ 85725 w 96"/>
              <a:gd name="T13" fmla="*/ 0 h 136"/>
              <a:gd name="T14" fmla="*/ 79375 w 96"/>
              <a:gd name="T15" fmla="*/ 0 h 136"/>
              <a:gd name="T16" fmla="*/ 69850 w 96"/>
              <a:gd name="T17" fmla="*/ 0 h 136"/>
              <a:gd name="T18" fmla="*/ 53975 w 96"/>
              <a:gd name="T19" fmla="*/ 0 h 136"/>
              <a:gd name="T20" fmla="*/ 46037 w 96"/>
              <a:gd name="T21" fmla="*/ 1588 h 136"/>
              <a:gd name="T22" fmla="*/ 38100 w 96"/>
              <a:gd name="T23" fmla="*/ 4762 h 136"/>
              <a:gd name="T24" fmla="*/ 26988 w 96"/>
              <a:gd name="T25" fmla="*/ 6350 h 136"/>
              <a:gd name="T26" fmla="*/ 19050 w 96"/>
              <a:gd name="T27" fmla="*/ 11112 h 136"/>
              <a:gd name="T28" fmla="*/ 12700 w 96"/>
              <a:gd name="T29" fmla="*/ 14287 h 136"/>
              <a:gd name="T30" fmla="*/ 1588 w 96"/>
              <a:gd name="T31" fmla="*/ 17462 h 136"/>
              <a:gd name="T32" fmla="*/ 0 w 96"/>
              <a:gd name="T33" fmla="*/ 23812 h 136"/>
              <a:gd name="T34" fmla="*/ 0 w 96"/>
              <a:gd name="T35" fmla="*/ 31750 h 136"/>
              <a:gd name="T36" fmla="*/ 3175 w 96"/>
              <a:gd name="T37" fmla="*/ 33337 h 136"/>
              <a:gd name="T38" fmla="*/ 9525 w 96"/>
              <a:gd name="T39" fmla="*/ 36512 h 136"/>
              <a:gd name="T40" fmla="*/ 14288 w 96"/>
              <a:gd name="T41" fmla="*/ 41275 h 136"/>
              <a:gd name="T42" fmla="*/ 23812 w 96"/>
              <a:gd name="T43" fmla="*/ 49212 h 136"/>
              <a:gd name="T44" fmla="*/ 33338 w 96"/>
              <a:gd name="T45" fmla="*/ 50800 h 136"/>
              <a:gd name="T46" fmla="*/ 44450 w 96"/>
              <a:gd name="T47" fmla="*/ 55562 h 136"/>
              <a:gd name="T48" fmla="*/ 55563 w 96"/>
              <a:gd name="T49" fmla="*/ 60325 h 136"/>
              <a:gd name="T50" fmla="*/ 68263 w 96"/>
              <a:gd name="T51" fmla="*/ 69850 h 136"/>
              <a:gd name="T52" fmla="*/ 82550 w 96"/>
              <a:gd name="T53" fmla="*/ 77787 h 136"/>
              <a:gd name="T54" fmla="*/ 96837 w 96"/>
              <a:gd name="T55" fmla="*/ 85725 h 136"/>
              <a:gd name="T56" fmla="*/ 106363 w 96"/>
              <a:gd name="T57" fmla="*/ 92075 h 136"/>
              <a:gd name="T58" fmla="*/ 115888 w 96"/>
              <a:gd name="T59" fmla="*/ 96837 h 136"/>
              <a:gd name="T60" fmla="*/ 127000 w 96"/>
              <a:gd name="T61" fmla="*/ 104775 h 136"/>
              <a:gd name="T62" fmla="*/ 134938 w 96"/>
              <a:gd name="T63" fmla="*/ 114300 h 136"/>
              <a:gd name="T64" fmla="*/ 141288 w 96"/>
              <a:gd name="T65" fmla="*/ 122237 h 136"/>
              <a:gd name="T66" fmla="*/ 146050 w 96"/>
              <a:gd name="T67" fmla="*/ 130175 h 136"/>
              <a:gd name="T68" fmla="*/ 149225 w 96"/>
              <a:gd name="T69" fmla="*/ 141287 h 136"/>
              <a:gd name="T70" fmla="*/ 150813 w 96"/>
              <a:gd name="T71" fmla="*/ 149225 h 136"/>
              <a:gd name="T72" fmla="*/ 150813 w 96"/>
              <a:gd name="T73" fmla="*/ 157162 h 136"/>
              <a:gd name="T74" fmla="*/ 149225 w 96"/>
              <a:gd name="T75" fmla="*/ 171450 h 136"/>
              <a:gd name="T76" fmla="*/ 146050 w 96"/>
              <a:gd name="T77" fmla="*/ 179387 h 136"/>
              <a:gd name="T78" fmla="*/ 138113 w 96"/>
              <a:gd name="T79" fmla="*/ 185737 h 136"/>
              <a:gd name="T80" fmla="*/ 130175 w 96"/>
              <a:gd name="T81" fmla="*/ 192087 h 136"/>
              <a:gd name="T82" fmla="*/ 122238 w 96"/>
              <a:gd name="T83" fmla="*/ 198437 h 136"/>
              <a:gd name="T84" fmla="*/ 112713 w 96"/>
              <a:gd name="T85" fmla="*/ 204788 h 136"/>
              <a:gd name="T86" fmla="*/ 103188 w 96"/>
              <a:gd name="T87" fmla="*/ 209550 h 136"/>
              <a:gd name="T88" fmla="*/ 95250 w 96"/>
              <a:gd name="T89" fmla="*/ 212725 h 136"/>
              <a:gd name="T90" fmla="*/ 85725 w 96"/>
              <a:gd name="T91" fmla="*/ 212725 h 136"/>
              <a:gd name="T92" fmla="*/ 68263 w 96"/>
              <a:gd name="T93" fmla="*/ 214313 h 136"/>
              <a:gd name="T94" fmla="*/ 33338 w 96"/>
              <a:gd name="T95" fmla="*/ 211138 h 136"/>
              <a:gd name="T96" fmla="*/ 26988 w 96"/>
              <a:gd name="T97" fmla="*/ 204788 h 136"/>
              <a:gd name="T98" fmla="*/ 25400 w 96"/>
              <a:gd name="T99" fmla="*/ 193675 h 1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96"/>
              <a:gd name="T151" fmla="*/ 0 h 136"/>
              <a:gd name="T152" fmla="*/ 96 w 96"/>
              <a:gd name="T153" fmla="*/ 136 h 1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96" h="136">
                <a:moveTo>
                  <a:pt x="78" y="11"/>
                </a:moveTo>
                <a:lnTo>
                  <a:pt x="73" y="11"/>
                </a:lnTo>
                <a:lnTo>
                  <a:pt x="73" y="8"/>
                </a:lnTo>
                <a:lnTo>
                  <a:pt x="72" y="7"/>
                </a:lnTo>
                <a:lnTo>
                  <a:pt x="71" y="6"/>
                </a:lnTo>
                <a:lnTo>
                  <a:pt x="68" y="5"/>
                </a:lnTo>
                <a:lnTo>
                  <a:pt x="66" y="5"/>
                </a:lnTo>
                <a:lnTo>
                  <a:pt x="64" y="5"/>
                </a:lnTo>
                <a:lnTo>
                  <a:pt x="63" y="5"/>
                </a:lnTo>
                <a:lnTo>
                  <a:pt x="61" y="4"/>
                </a:lnTo>
                <a:lnTo>
                  <a:pt x="59" y="2"/>
                </a:lnTo>
                <a:lnTo>
                  <a:pt x="57" y="1"/>
                </a:lnTo>
                <a:lnTo>
                  <a:pt x="56" y="1"/>
                </a:lnTo>
                <a:lnTo>
                  <a:pt x="54" y="0"/>
                </a:lnTo>
                <a:lnTo>
                  <a:pt x="52" y="0"/>
                </a:lnTo>
                <a:lnTo>
                  <a:pt x="50" y="0"/>
                </a:lnTo>
                <a:lnTo>
                  <a:pt x="48" y="0"/>
                </a:lnTo>
                <a:lnTo>
                  <a:pt x="44" y="0"/>
                </a:lnTo>
                <a:lnTo>
                  <a:pt x="37" y="0"/>
                </a:lnTo>
                <a:lnTo>
                  <a:pt x="34" y="0"/>
                </a:lnTo>
                <a:lnTo>
                  <a:pt x="31" y="0"/>
                </a:lnTo>
                <a:lnTo>
                  <a:pt x="29" y="1"/>
                </a:lnTo>
                <a:lnTo>
                  <a:pt x="27" y="3"/>
                </a:lnTo>
                <a:lnTo>
                  <a:pt x="24" y="3"/>
                </a:lnTo>
                <a:lnTo>
                  <a:pt x="21" y="4"/>
                </a:lnTo>
                <a:lnTo>
                  <a:pt x="17" y="4"/>
                </a:lnTo>
                <a:lnTo>
                  <a:pt x="15" y="5"/>
                </a:lnTo>
                <a:lnTo>
                  <a:pt x="12" y="7"/>
                </a:lnTo>
                <a:lnTo>
                  <a:pt x="10" y="8"/>
                </a:lnTo>
                <a:lnTo>
                  <a:pt x="8" y="9"/>
                </a:lnTo>
                <a:lnTo>
                  <a:pt x="6" y="10"/>
                </a:lnTo>
                <a:lnTo>
                  <a:pt x="1" y="11"/>
                </a:lnTo>
                <a:lnTo>
                  <a:pt x="0" y="11"/>
                </a:lnTo>
                <a:lnTo>
                  <a:pt x="0" y="15"/>
                </a:lnTo>
                <a:lnTo>
                  <a:pt x="0" y="19"/>
                </a:lnTo>
                <a:lnTo>
                  <a:pt x="0" y="20"/>
                </a:lnTo>
                <a:lnTo>
                  <a:pt x="1" y="21"/>
                </a:lnTo>
                <a:lnTo>
                  <a:pt x="2" y="21"/>
                </a:lnTo>
                <a:lnTo>
                  <a:pt x="4" y="22"/>
                </a:lnTo>
                <a:lnTo>
                  <a:pt x="6" y="23"/>
                </a:lnTo>
                <a:lnTo>
                  <a:pt x="7" y="25"/>
                </a:lnTo>
                <a:lnTo>
                  <a:pt x="9" y="26"/>
                </a:lnTo>
                <a:lnTo>
                  <a:pt x="13" y="30"/>
                </a:lnTo>
                <a:lnTo>
                  <a:pt x="15" y="31"/>
                </a:lnTo>
                <a:lnTo>
                  <a:pt x="18" y="32"/>
                </a:lnTo>
                <a:lnTo>
                  <a:pt x="21" y="32"/>
                </a:lnTo>
                <a:lnTo>
                  <a:pt x="25" y="33"/>
                </a:lnTo>
                <a:lnTo>
                  <a:pt x="28" y="35"/>
                </a:lnTo>
                <a:lnTo>
                  <a:pt x="32" y="36"/>
                </a:lnTo>
                <a:lnTo>
                  <a:pt x="35" y="38"/>
                </a:lnTo>
                <a:lnTo>
                  <a:pt x="39" y="41"/>
                </a:lnTo>
                <a:lnTo>
                  <a:pt x="43" y="44"/>
                </a:lnTo>
                <a:lnTo>
                  <a:pt x="47" y="47"/>
                </a:lnTo>
                <a:lnTo>
                  <a:pt x="52" y="49"/>
                </a:lnTo>
                <a:lnTo>
                  <a:pt x="57" y="51"/>
                </a:lnTo>
                <a:lnTo>
                  <a:pt x="61" y="54"/>
                </a:lnTo>
                <a:lnTo>
                  <a:pt x="64" y="56"/>
                </a:lnTo>
                <a:lnTo>
                  <a:pt x="67" y="58"/>
                </a:lnTo>
                <a:lnTo>
                  <a:pt x="70" y="59"/>
                </a:lnTo>
                <a:lnTo>
                  <a:pt x="73" y="61"/>
                </a:lnTo>
                <a:lnTo>
                  <a:pt x="77" y="63"/>
                </a:lnTo>
                <a:lnTo>
                  <a:pt x="80" y="66"/>
                </a:lnTo>
                <a:lnTo>
                  <a:pt x="82" y="69"/>
                </a:lnTo>
                <a:lnTo>
                  <a:pt x="85" y="72"/>
                </a:lnTo>
                <a:lnTo>
                  <a:pt x="87" y="75"/>
                </a:lnTo>
                <a:lnTo>
                  <a:pt x="89" y="77"/>
                </a:lnTo>
                <a:lnTo>
                  <a:pt x="91" y="79"/>
                </a:lnTo>
                <a:lnTo>
                  <a:pt x="92" y="82"/>
                </a:lnTo>
                <a:lnTo>
                  <a:pt x="93" y="85"/>
                </a:lnTo>
                <a:lnTo>
                  <a:pt x="94" y="89"/>
                </a:lnTo>
                <a:lnTo>
                  <a:pt x="94" y="91"/>
                </a:lnTo>
                <a:lnTo>
                  <a:pt x="95" y="94"/>
                </a:lnTo>
                <a:lnTo>
                  <a:pt x="95" y="96"/>
                </a:lnTo>
                <a:lnTo>
                  <a:pt x="95" y="99"/>
                </a:lnTo>
                <a:lnTo>
                  <a:pt x="95" y="105"/>
                </a:lnTo>
                <a:lnTo>
                  <a:pt x="94" y="108"/>
                </a:lnTo>
                <a:lnTo>
                  <a:pt x="93" y="111"/>
                </a:lnTo>
                <a:lnTo>
                  <a:pt x="92" y="113"/>
                </a:lnTo>
                <a:lnTo>
                  <a:pt x="90" y="115"/>
                </a:lnTo>
                <a:lnTo>
                  <a:pt x="87" y="117"/>
                </a:lnTo>
                <a:lnTo>
                  <a:pt x="84" y="119"/>
                </a:lnTo>
                <a:lnTo>
                  <a:pt x="82" y="121"/>
                </a:lnTo>
                <a:lnTo>
                  <a:pt x="79" y="123"/>
                </a:lnTo>
                <a:lnTo>
                  <a:pt x="77" y="125"/>
                </a:lnTo>
                <a:lnTo>
                  <a:pt x="74" y="127"/>
                </a:lnTo>
                <a:lnTo>
                  <a:pt x="71" y="129"/>
                </a:lnTo>
                <a:lnTo>
                  <a:pt x="68" y="131"/>
                </a:lnTo>
                <a:lnTo>
                  <a:pt x="65" y="132"/>
                </a:lnTo>
                <a:lnTo>
                  <a:pt x="63" y="133"/>
                </a:lnTo>
                <a:lnTo>
                  <a:pt x="60" y="134"/>
                </a:lnTo>
                <a:lnTo>
                  <a:pt x="58" y="134"/>
                </a:lnTo>
                <a:lnTo>
                  <a:pt x="54" y="134"/>
                </a:lnTo>
                <a:lnTo>
                  <a:pt x="48" y="134"/>
                </a:lnTo>
                <a:lnTo>
                  <a:pt x="43" y="135"/>
                </a:lnTo>
                <a:lnTo>
                  <a:pt x="23" y="135"/>
                </a:lnTo>
                <a:lnTo>
                  <a:pt x="21" y="133"/>
                </a:lnTo>
                <a:lnTo>
                  <a:pt x="17" y="130"/>
                </a:lnTo>
                <a:lnTo>
                  <a:pt x="17" y="129"/>
                </a:lnTo>
                <a:lnTo>
                  <a:pt x="17" y="125"/>
                </a:lnTo>
                <a:lnTo>
                  <a:pt x="16" y="122"/>
                </a:lnTo>
                <a:lnTo>
                  <a:pt x="16" y="118"/>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16" name="SMARTPenAnnotation470"/>
          <p:cNvSpPr>
            <a:spLocks/>
          </p:cNvSpPr>
          <p:nvPr/>
        </p:nvSpPr>
        <p:spPr bwMode="auto">
          <a:xfrm>
            <a:off x="1689100" y="4081463"/>
            <a:ext cx="169863" cy="188912"/>
          </a:xfrm>
          <a:custGeom>
            <a:avLst/>
            <a:gdLst>
              <a:gd name="T0" fmla="*/ 52388 w 107"/>
              <a:gd name="T1" fmla="*/ 12700 h 119"/>
              <a:gd name="T2" fmla="*/ 55563 w 107"/>
              <a:gd name="T3" fmla="*/ 9525 h 119"/>
              <a:gd name="T4" fmla="*/ 58738 w 107"/>
              <a:gd name="T5" fmla="*/ 7937 h 119"/>
              <a:gd name="T6" fmla="*/ 60325 w 107"/>
              <a:gd name="T7" fmla="*/ 3175 h 119"/>
              <a:gd name="T8" fmla="*/ 65088 w 107"/>
              <a:gd name="T9" fmla="*/ 1587 h 119"/>
              <a:gd name="T10" fmla="*/ 74613 w 107"/>
              <a:gd name="T11" fmla="*/ 1587 h 119"/>
              <a:gd name="T12" fmla="*/ 85725 w 107"/>
              <a:gd name="T13" fmla="*/ 7937 h 119"/>
              <a:gd name="T14" fmla="*/ 95250 w 107"/>
              <a:gd name="T15" fmla="*/ 15875 h 119"/>
              <a:gd name="T16" fmla="*/ 119063 w 107"/>
              <a:gd name="T17" fmla="*/ 42862 h 119"/>
              <a:gd name="T18" fmla="*/ 122238 w 107"/>
              <a:gd name="T19" fmla="*/ 52387 h 119"/>
              <a:gd name="T20" fmla="*/ 122238 w 107"/>
              <a:gd name="T21" fmla="*/ 60325 h 119"/>
              <a:gd name="T22" fmla="*/ 123825 w 107"/>
              <a:gd name="T23" fmla="*/ 68262 h 119"/>
              <a:gd name="T24" fmla="*/ 122238 w 107"/>
              <a:gd name="T25" fmla="*/ 84137 h 119"/>
              <a:gd name="T26" fmla="*/ 119063 w 107"/>
              <a:gd name="T27" fmla="*/ 95250 h 119"/>
              <a:gd name="T28" fmla="*/ 114300 w 107"/>
              <a:gd name="T29" fmla="*/ 106362 h 119"/>
              <a:gd name="T30" fmla="*/ 103188 w 107"/>
              <a:gd name="T31" fmla="*/ 130175 h 119"/>
              <a:gd name="T32" fmla="*/ 96838 w 107"/>
              <a:gd name="T33" fmla="*/ 139700 h 119"/>
              <a:gd name="T34" fmla="*/ 90488 w 107"/>
              <a:gd name="T35" fmla="*/ 147637 h 119"/>
              <a:gd name="T36" fmla="*/ 80963 w 107"/>
              <a:gd name="T37" fmla="*/ 158750 h 119"/>
              <a:gd name="T38" fmla="*/ 69850 w 107"/>
              <a:gd name="T39" fmla="*/ 166687 h 119"/>
              <a:gd name="T40" fmla="*/ 58738 w 107"/>
              <a:gd name="T41" fmla="*/ 173037 h 119"/>
              <a:gd name="T42" fmla="*/ 50800 w 107"/>
              <a:gd name="T43" fmla="*/ 176212 h 119"/>
              <a:gd name="T44" fmla="*/ 41275 w 107"/>
              <a:gd name="T45" fmla="*/ 179387 h 119"/>
              <a:gd name="T46" fmla="*/ 31750 w 107"/>
              <a:gd name="T47" fmla="*/ 184150 h 119"/>
              <a:gd name="T48" fmla="*/ 23813 w 107"/>
              <a:gd name="T49" fmla="*/ 185737 h 119"/>
              <a:gd name="T50" fmla="*/ 17463 w 107"/>
              <a:gd name="T51" fmla="*/ 185737 h 119"/>
              <a:gd name="T52" fmla="*/ 11113 w 107"/>
              <a:gd name="T53" fmla="*/ 185737 h 119"/>
              <a:gd name="T54" fmla="*/ 9525 w 107"/>
              <a:gd name="T55" fmla="*/ 182562 h 119"/>
              <a:gd name="T56" fmla="*/ 3175 w 107"/>
              <a:gd name="T57" fmla="*/ 174625 h 119"/>
              <a:gd name="T58" fmla="*/ 0 w 107"/>
              <a:gd name="T59" fmla="*/ 166687 h 119"/>
              <a:gd name="T60" fmla="*/ 1588 w 107"/>
              <a:gd name="T61" fmla="*/ 160337 h 119"/>
              <a:gd name="T62" fmla="*/ 6350 w 107"/>
              <a:gd name="T63" fmla="*/ 152400 h 119"/>
              <a:gd name="T64" fmla="*/ 14288 w 107"/>
              <a:gd name="T65" fmla="*/ 139700 h 119"/>
              <a:gd name="T66" fmla="*/ 19050 w 107"/>
              <a:gd name="T67" fmla="*/ 131762 h 119"/>
              <a:gd name="T68" fmla="*/ 25400 w 107"/>
              <a:gd name="T69" fmla="*/ 125412 h 119"/>
              <a:gd name="T70" fmla="*/ 31750 w 107"/>
              <a:gd name="T71" fmla="*/ 119062 h 119"/>
              <a:gd name="T72" fmla="*/ 41275 w 107"/>
              <a:gd name="T73" fmla="*/ 112712 h 119"/>
              <a:gd name="T74" fmla="*/ 50800 w 107"/>
              <a:gd name="T75" fmla="*/ 109537 h 119"/>
              <a:gd name="T76" fmla="*/ 58738 w 107"/>
              <a:gd name="T77" fmla="*/ 107950 h 119"/>
              <a:gd name="T78" fmla="*/ 73025 w 107"/>
              <a:gd name="T79" fmla="*/ 106362 h 119"/>
              <a:gd name="T80" fmla="*/ 95250 w 107"/>
              <a:gd name="T81" fmla="*/ 106362 h 119"/>
              <a:gd name="T82" fmla="*/ 103188 w 107"/>
              <a:gd name="T83" fmla="*/ 109537 h 119"/>
              <a:gd name="T84" fmla="*/ 111125 w 107"/>
              <a:gd name="T85" fmla="*/ 112712 h 119"/>
              <a:gd name="T86" fmla="*/ 117475 w 107"/>
              <a:gd name="T87" fmla="*/ 114300 h 119"/>
              <a:gd name="T88" fmla="*/ 123825 w 107"/>
              <a:gd name="T89" fmla="*/ 117475 h 119"/>
              <a:gd name="T90" fmla="*/ 130175 w 107"/>
              <a:gd name="T91" fmla="*/ 122237 h 119"/>
              <a:gd name="T92" fmla="*/ 138113 w 107"/>
              <a:gd name="T93" fmla="*/ 130175 h 119"/>
              <a:gd name="T94" fmla="*/ 155575 w 107"/>
              <a:gd name="T95" fmla="*/ 147637 h 119"/>
              <a:gd name="T96" fmla="*/ 157163 w 107"/>
              <a:gd name="T97" fmla="*/ 153987 h 119"/>
              <a:gd name="T98" fmla="*/ 161925 w 107"/>
              <a:gd name="T99" fmla="*/ 160337 h 119"/>
              <a:gd name="T100" fmla="*/ 165100 w 107"/>
              <a:gd name="T101" fmla="*/ 166687 h 119"/>
              <a:gd name="T102" fmla="*/ 168275 w 107"/>
              <a:gd name="T103" fmla="*/ 176212 h 119"/>
              <a:gd name="T104" fmla="*/ 168275 w 107"/>
              <a:gd name="T105" fmla="*/ 187325 h 11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7"/>
              <a:gd name="T160" fmla="*/ 0 h 119"/>
              <a:gd name="T161" fmla="*/ 107 w 107"/>
              <a:gd name="T162" fmla="*/ 119 h 11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7" h="119">
                <a:moveTo>
                  <a:pt x="33" y="11"/>
                </a:moveTo>
                <a:lnTo>
                  <a:pt x="33" y="8"/>
                </a:lnTo>
                <a:lnTo>
                  <a:pt x="34" y="7"/>
                </a:lnTo>
                <a:lnTo>
                  <a:pt x="35" y="6"/>
                </a:lnTo>
                <a:lnTo>
                  <a:pt x="36" y="6"/>
                </a:lnTo>
                <a:lnTo>
                  <a:pt x="37" y="5"/>
                </a:lnTo>
                <a:lnTo>
                  <a:pt x="37" y="4"/>
                </a:lnTo>
                <a:lnTo>
                  <a:pt x="38" y="2"/>
                </a:lnTo>
                <a:lnTo>
                  <a:pt x="39" y="2"/>
                </a:lnTo>
                <a:lnTo>
                  <a:pt x="41" y="1"/>
                </a:lnTo>
                <a:lnTo>
                  <a:pt x="44" y="0"/>
                </a:lnTo>
                <a:lnTo>
                  <a:pt x="47" y="1"/>
                </a:lnTo>
                <a:lnTo>
                  <a:pt x="49" y="2"/>
                </a:lnTo>
                <a:lnTo>
                  <a:pt x="54" y="5"/>
                </a:lnTo>
                <a:lnTo>
                  <a:pt x="56" y="7"/>
                </a:lnTo>
                <a:lnTo>
                  <a:pt x="60" y="10"/>
                </a:lnTo>
                <a:lnTo>
                  <a:pt x="74" y="24"/>
                </a:lnTo>
                <a:lnTo>
                  <a:pt x="75" y="27"/>
                </a:lnTo>
                <a:lnTo>
                  <a:pt x="76" y="29"/>
                </a:lnTo>
                <a:lnTo>
                  <a:pt x="77" y="33"/>
                </a:lnTo>
                <a:lnTo>
                  <a:pt x="77" y="35"/>
                </a:lnTo>
                <a:lnTo>
                  <a:pt x="77" y="38"/>
                </a:lnTo>
                <a:lnTo>
                  <a:pt x="78" y="40"/>
                </a:lnTo>
                <a:lnTo>
                  <a:pt x="78" y="43"/>
                </a:lnTo>
                <a:lnTo>
                  <a:pt x="78" y="49"/>
                </a:lnTo>
                <a:lnTo>
                  <a:pt x="77" y="53"/>
                </a:lnTo>
                <a:lnTo>
                  <a:pt x="76" y="56"/>
                </a:lnTo>
                <a:lnTo>
                  <a:pt x="75" y="60"/>
                </a:lnTo>
                <a:lnTo>
                  <a:pt x="73" y="64"/>
                </a:lnTo>
                <a:lnTo>
                  <a:pt x="72" y="67"/>
                </a:lnTo>
                <a:lnTo>
                  <a:pt x="68" y="75"/>
                </a:lnTo>
                <a:lnTo>
                  <a:pt x="65" y="82"/>
                </a:lnTo>
                <a:lnTo>
                  <a:pt x="63" y="85"/>
                </a:lnTo>
                <a:lnTo>
                  <a:pt x="61" y="88"/>
                </a:lnTo>
                <a:lnTo>
                  <a:pt x="59" y="90"/>
                </a:lnTo>
                <a:lnTo>
                  <a:pt x="57" y="93"/>
                </a:lnTo>
                <a:lnTo>
                  <a:pt x="54" y="96"/>
                </a:lnTo>
                <a:lnTo>
                  <a:pt x="51" y="100"/>
                </a:lnTo>
                <a:lnTo>
                  <a:pt x="47" y="103"/>
                </a:lnTo>
                <a:lnTo>
                  <a:pt x="44" y="105"/>
                </a:lnTo>
                <a:lnTo>
                  <a:pt x="40" y="107"/>
                </a:lnTo>
                <a:lnTo>
                  <a:pt x="37" y="109"/>
                </a:lnTo>
                <a:lnTo>
                  <a:pt x="34" y="110"/>
                </a:lnTo>
                <a:lnTo>
                  <a:pt x="32" y="111"/>
                </a:lnTo>
                <a:lnTo>
                  <a:pt x="29" y="112"/>
                </a:lnTo>
                <a:lnTo>
                  <a:pt x="26" y="113"/>
                </a:lnTo>
                <a:lnTo>
                  <a:pt x="23" y="115"/>
                </a:lnTo>
                <a:lnTo>
                  <a:pt x="20" y="116"/>
                </a:lnTo>
                <a:lnTo>
                  <a:pt x="17" y="116"/>
                </a:lnTo>
                <a:lnTo>
                  <a:pt x="15" y="117"/>
                </a:lnTo>
                <a:lnTo>
                  <a:pt x="13" y="117"/>
                </a:lnTo>
                <a:lnTo>
                  <a:pt x="11" y="117"/>
                </a:lnTo>
                <a:lnTo>
                  <a:pt x="9" y="117"/>
                </a:lnTo>
                <a:lnTo>
                  <a:pt x="7" y="117"/>
                </a:lnTo>
                <a:lnTo>
                  <a:pt x="7" y="116"/>
                </a:lnTo>
                <a:lnTo>
                  <a:pt x="6" y="115"/>
                </a:lnTo>
                <a:lnTo>
                  <a:pt x="4" y="112"/>
                </a:lnTo>
                <a:lnTo>
                  <a:pt x="2" y="110"/>
                </a:lnTo>
                <a:lnTo>
                  <a:pt x="1" y="108"/>
                </a:lnTo>
                <a:lnTo>
                  <a:pt x="0" y="105"/>
                </a:lnTo>
                <a:lnTo>
                  <a:pt x="0" y="103"/>
                </a:lnTo>
                <a:lnTo>
                  <a:pt x="1" y="101"/>
                </a:lnTo>
                <a:lnTo>
                  <a:pt x="2" y="99"/>
                </a:lnTo>
                <a:lnTo>
                  <a:pt x="4" y="96"/>
                </a:lnTo>
                <a:lnTo>
                  <a:pt x="7" y="90"/>
                </a:lnTo>
                <a:lnTo>
                  <a:pt x="9" y="88"/>
                </a:lnTo>
                <a:lnTo>
                  <a:pt x="11" y="85"/>
                </a:lnTo>
                <a:lnTo>
                  <a:pt x="12" y="83"/>
                </a:lnTo>
                <a:lnTo>
                  <a:pt x="14" y="81"/>
                </a:lnTo>
                <a:lnTo>
                  <a:pt x="16" y="79"/>
                </a:lnTo>
                <a:lnTo>
                  <a:pt x="18" y="77"/>
                </a:lnTo>
                <a:lnTo>
                  <a:pt x="20" y="75"/>
                </a:lnTo>
                <a:lnTo>
                  <a:pt x="23" y="73"/>
                </a:lnTo>
                <a:lnTo>
                  <a:pt x="26" y="71"/>
                </a:lnTo>
                <a:lnTo>
                  <a:pt x="29" y="70"/>
                </a:lnTo>
                <a:lnTo>
                  <a:pt x="32" y="69"/>
                </a:lnTo>
                <a:lnTo>
                  <a:pt x="34" y="68"/>
                </a:lnTo>
                <a:lnTo>
                  <a:pt x="37" y="68"/>
                </a:lnTo>
                <a:lnTo>
                  <a:pt x="40" y="68"/>
                </a:lnTo>
                <a:lnTo>
                  <a:pt x="46" y="67"/>
                </a:lnTo>
                <a:lnTo>
                  <a:pt x="51" y="67"/>
                </a:lnTo>
                <a:lnTo>
                  <a:pt x="60" y="67"/>
                </a:lnTo>
                <a:lnTo>
                  <a:pt x="63" y="68"/>
                </a:lnTo>
                <a:lnTo>
                  <a:pt x="65" y="69"/>
                </a:lnTo>
                <a:lnTo>
                  <a:pt x="68" y="70"/>
                </a:lnTo>
                <a:lnTo>
                  <a:pt x="70" y="71"/>
                </a:lnTo>
                <a:lnTo>
                  <a:pt x="72" y="72"/>
                </a:lnTo>
                <a:lnTo>
                  <a:pt x="74" y="72"/>
                </a:lnTo>
                <a:lnTo>
                  <a:pt x="76" y="73"/>
                </a:lnTo>
                <a:lnTo>
                  <a:pt x="78" y="74"/>
                </a:lnTo>
                <a:lnTo>
                  <a:pt x="80" y="76"/>
                </a:lnTo>
                <a:lnTo>
                  <a:pt x="82" y="77"/>
                </a:lnTo>
                <a:lnTo>
                  <a:pt x="83" y="79"/>
                </a:lnTo>
                <a:lnTo>
                  <a:pt x="87" y="82"/>
                </a:lnTo>
                <a:lnTo>
                  <a:pt x="97" y="92"/>
                </a:lnTo>
                <a:lnTo>
                  <a:pt x="98" y="93"/>
                </a:lnTo>
                <a:lnTo>
                  <a:pt x="99" y="95"/>
                </a:lnTo>
                <a:lnTo>
                  <a:pt x="99" y="97"/>
                </a:lnTo>
                <a:lnTo>
                  <a:pt x="100" y="99"/>
                </a:lnTo>
                <a:lnTo>
                  <a:pt x="102" y="101"/>
                </a:lnTo>
                <a:lnTo>
                  <a:pt x="103" y="103"/>
                </a:lnTo>
                <a:lnTo>
                  <a:pt x="104" y="105"/>
                </a:lnTo>
                <a:lnTo>
                  <a:pt x="105" y="107"/>
                </a:lnTo>
                <a:lnTo>
                  <a:pt x="106" y="111"/>
                </a:lnTo>
                <a:lnTo>
                  <a:pt x="106" y="113"/>
                </a:lnTo>
                <a:lnTo>
                  <a:pt x="106" y="118"/>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17" name="SMARTPenAnnotation471"/>
          <p:cNvSpPr>
            <a:spLocks/>
          </p:cNvSpPr>
          <p:nvPr/>
        </p:nvSpPr>
        <p:spPr bwMode="auto">
          <a:xfrm>
            <a:off x="1866900" y="3840163"/>
            <a:ext cx="152400" cy="171450"/>
          </a:xfrm>
          <a:custGeom>
            <a:avLst/>
            <a:gdLst>
              <a:gd name="T0" fmla="*/ 0 w 96"/>
              <a:gd name="T1" fmla="*/ 9525 h 108"/>
              <a:gd name="T2" fmla="*/ 7938 w 96"/>
              <a:gd name="T3" fmla="*/ 3175 h 108"/>
              <a:gd name="T4" fmla="*/ 15875 w 96"/>
              <a:gd name="T5" fmla="*/ 1588 h 108"/>
              <a:gd name="T6" fmla="*/ 23812 w 96"/>
              <a:gd name="T7" fmla="*/ 0 h 108"/>
              <a:gd name="T8" fmla="*/ 31750 w 96"/>
              <a:gd name="T9" fmla="*/ 1588 h 108"/>
              <a:gd name="T10" fmla="*/ 38100 w 96"/>
              <a:gd name="T11" fmla="*/ 4763 h 108"/>
              <a:gd name="T12" fmla="*/ 46037 w 96"/>
              <a:gd name="T13" fmla="*/ 6350 h 108"/>
              <a:gd name="T14" fmla="*/ 57150 w 96"/>
              <a:gd name="T15" fmla="*/ 7938 h 108"/>
              <a:gd name="T16" fmla="*/ 68263 w 96"/>
              <a:gd name="T17" fmla="*/ 12700 h 108"/>
              <a:gd name="T18" fmla="*/ 77787 w 96"/>
              <a:gd name="T19" fmla="*/ 17463 h 108"/>
              <a:gd name="T20" fmla="*/ 85725 w 96"/>
              <a:gd name="T21" fmla="*/ 25400 h 108"/>
              <a:gd name="T22" fmla="*/ 104775 w 96"/>
              <a:gd name="T23" fmla="*/ 42863 h 108"/>
              <a:gd name="T24" fmla="*/ 111125 w 96"/>
              <a:gd name="T25" fmla="*/ 50800 h 108"/>
              <a:gd name="T26" fmla="*/ 117475 w 96"/>
              <a:gd name="T27" fmla="*/ 60325 h 108"/>
              <a:gd name="T28" fmla="*/ 122238 w 96"/>
              <a:gd name="T29" fmla="*/ 71438 h 108"/>
              <a:gd name="T30" fmla="*/ 123825 w 96"/>
              <a:gd name="T31" fmla="*/ 82550 h 108"/>
              <a:gd name="T32" fmla="*/ 123825 w 96"/>
              <a:gd name="T33" fmla="*/ 90487 h 108"/>
              <a:gd name="T34" fmla="*/ 123825 w 96"/>
              <a:gd name="T35" fmla="*/ 104775 h 108"/>
              <a:gd name="T36" fmla="*/ 122238 w 96"/>
              <a:gd name="T37" fmla="*/ 114300 h 108"/>
              <a:gd name="T38" fmla="*/ 117475 w 96"/>
              <a:gd name="T39" fmla="*/ 120650 h 108"/>
              <a:gd name="T40" fmla="*/ 112713 w 96"/>
              <a:gd name="T41" fmla="*/ 127000 h 108"/>
              <a:gd name="T42" fmla="*/ 103188 w 96"/>
              <a:gd name="T43" fmla="*/ 133350 h 108"/>
              <a:gd name="T44" fmla="*/ 93662 w 96"/>
              <a:gd name="T45" fmla="*/ 139700 h 108"/>
              <a:gd name="T46" fmla="*/ 76200 w 96"/>
              <a:gd name="T47" fmla="*/ 147638 h 108"/>
              <a:gd name="T48" fmla="*/ 65088 w 96"/>
              <a:gd name="T49" fmla="*/ 149225 h 108"/>
              <a:gd name="T50" fmla="*/ 55563 w 96"/>
              <a:gd name="T51" fmla="*/ 153988 h 108"/>
              <a:gd name="T52" fmla="*/ 47625 w 96"/>
              <a:gd name="T53" fmla="*/ 157163 h 108"/>
              <a:gd name="T54" fmla="*/ 36513 w 96"/>
              <a:gd name="T55" fmla="*/ 158750 h 108"/>
              <a:gd name="T56" fmla="*/ 28575 w 96"/>
              <a:gd name="T57" fmla="*/ 157163 h 108"/>
              <a:gd name="T58" fmla="*/ 20637 w 96"/>
              <a:gd name="T59" fmla="*/ 153988 h 108"/>
              <a:gd name="T60" fmla="*/ 14288 w 96"/>
              <a:gd name="T61" fmla="*/ 152400 h 108"/>
              <a:gd name="T62" fmla="*/ 11112 w 96"/>
              <a:gd name="T63" fmla="*/ 149225 h 108"/>
              <a:gd name="T64" fmla="*/ 6350 w 96"/>
              <a:gd name="T65" fmla="*/ 141288 h 108"/>
              <a:gd name="T66" fmla="*/ 3175 w 96"/>
              <a:gd name="T67" fmla="*/ 136525 h 108"/>
              <a:gd name="T68" fmla="*/ 1588 w 96"/>
              <a:gd name="T69" fmla="*/ 130175 h 108"/>
              <a:gd name="T70" fmla="*/ 3175 w 96"/>
              <a:gd name="T71" fmla="*/ 123825 h 108"/>
              <a:gd name="T72" fmla="*/ 6350 w 96"/>
              <a:gd name="T73" fmla="*/ 119063 h 108"/>
              <a:gd name="T74" fmla="*/ 7938 w 96"/>
              <a:gd name="T75" fmla="*/ 112713 h 108"/>
              <a:gd name="T76" fmla="*/ 11112 w 96"/>
              <a:gd name="T77" fmla="*/ 106363 h 108"/>
              <a:gd name="T78" fmla="*/ 15875 w 96"/>
              <a:gd name="T79" fmla="*/ 101600 h 108"/>
              <a:gd name="T80" fmla="*/ 25400 w 96"/>
              <a:gd name="T81" fmla="*/ 100012 h 108"/>
              <a:gd name="T82" fmla="*/ 36513 w 96"/>
              <a:gd name="T83" fmla="*/ 98425 h 108"/>
              <a:gd name="T84" fmla="*/ 46037 w 96"/>
              <a:gd name="T85" fmla="*/ 96837 h 108"/>
              <a:gd name="T86" fmla="*/ 53975 w 96"/>
              <a:gd name="T87" fmla="*/ 93662 h 108"/>
              <a:gd name="T88" fmla="*/ 63500 w 96"/>
              <a:gd name="T89" fmla="*/ 93662 h 108"/>
              <a:gd name="T90" fmla="*/ 74613 w 96"/>
              <a:gd name="T91" fmla="*/ 95250 h 108"/>
              <a:gd name="T92" fmla="*/ 85725 w 96"/>
              <a:gd name="T93" fmla="*/ 96837 h 108"/>
              <a:gd name="T94" fmla="*/ 95250 w 96"/>
              <a:gd name="T95" fmla="*/ 100012 h 108"/>
              <a:gd name="T96" fmla="*/ 103188 w 96"/>
              <a:gd name="T97" fmla="*/ 103188 h 108"/>
              <a:gd name="T98" fmla="*/ 109538 w 96"/>
              <a:gd name="T99" fmla="*/ 104775 h 108"/>
              <a:gd name="T100" fmla="*/ 115888 w 96"/>
              <a:gd name="T101" fmla="*/ 109538 h 108"/>
              <a:gd name="T102" fmla="*/ 120650 w 96"/>
              <a:gd name="T103" fmla="*/ 114300 h 108"/>
              <a:gd name="T104" fmla="*/ 127000 w 96"/>
              <a:gd name="T105" fmla="*/ 119063 h 108"/>
              <a:gd name="T106" fmla="*/ 130175 w 96"/>
              <a:gd name="T107" fmla="*/ 125413 h 108"/>
              <a:gd name="T108" fmla="*/ 133350 w 96"/>
              <a:gd name="T109" fmla="*/ 130175 h 108"/>
              <a:gd name="T110" fmla="*/ 138113 w 96"/>
              <a:gd name="T111" fmla="*/ 136525 h 108"/>
              <a:gd name="T112" fmla="*/ 139700 w 96"/>
              <a:gd name="T113" fmla="*/ 142875 h 108"/>
              <a:gd name="T114" fmla="*/ 141288 w 96"/>
              <a:gd name="T115" fmla="*/ 149225 h 108"/>
              <a:gd name="T116" fmla="*/ 141288 w 96"/>
              <a:gd name="T117" fmla="*/ 153988 h 108"/>
              <a:gd name="T118" fmla="*/ 144463 w 96"/>
              <a:gd name="T119" fmla="*/ 160338 h 10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6"/>
              <a:gd name="T181" fmla="*/ 0 h 108"/>
              <a:gd name="T182" fmla="*/ 96 w 96"/>
              <a:gd name="T183" fmla="*/ 108 h 10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6" h="108">
                <a:moveTo>
                  <a:pt x="0" y="11"/>
                </a:moveTo>
                <a:lnTo>
                  <a:pt x="0" y="6"/>
                </a:lnTo>
                <a:lnTo>
                  <a:pt x="3" y="2"/>
                </a:lnTo>
                <a:lnTo>
                  <a:pt x="5" y="2"/>
                </a:lnTo>
                <a:lnTo>
                  <a:pt x="7" y="1"/>
                </a:lnTo>
                <a:lnTo>
                  <a:pt x="10" y="1"/>
                </a:lnTo>
                <a:lnTo>
                  <a:pt x="13" y="0"/>
                </a:lnTo>
                <a:lnTo>
                  <a:pt x="15" y="0"/>
                </a:lnTo>
                <a:lnTo>
                  <a:pt x="18" y="0"/>
                </a:lnTo>
                <a:lnTo>
                  <a:pt x="20" y="1"/>
                </a:lnTo>
                <a:lnTo>
                  <a:pt x="22" y="2"/>
                </a:lnTo>
                <a:lnTo>
                  <a:pt x="24" y="3"/>
                </a:lnTo>
                <a:lnTo>
                  <a:pt x="26" y="4"/>
                </a:lnTo>
                <a:lnTo>
                  <a:pt x="29" y="4"/>
                </a:lnTo>
                <a:lnTo>
                  <a:pt x="33" y="5"/>
                </a:lnTo>
                <a:lnTo>
                  <a:pt x="36" y="5"/>
                </a:lnTo>
                <a:lnTo>
                  <a:pt x="39" y="7"/>
                </a:lnTo>
                <a:lnTo>
                  <a:pt x="43" y="8"/>
                </a:lnTo>
                <a:lnTo>
                  <a:pt x="46" y="10"/>
                </a:lnTo>
                <a:lnTo>
                  <a:pt x="49" y="11"/>
                </a:lnTo>
                <a:lnTo>
                  <a:pt x="51" y="13"/>
                </a:lnTo>
                <a:lnTo>
                  <a:pt x="54" y="16"/>
                </a:lnTo>
                <a:lnTo>
                  <a:pt x="57" y="18"/>
                </a:lnTo>
                <a:lnTo>
                  <a:pt x="66" y="27"/>
                </a:lnTo>
                <a:lnTo>
                  <a:pt x="68" y="29"/>
                </a:lnTo>
                <a:lnTo>
                  <a:pt x="70" y="32"/>
                </a:lnTo>
                <a:lnTo>
                  <a:pt x="72" y="35"/>
                </a:lnTo>
                <a:lnTo>
                  <a:pt x="74" y="38"/>
                </a:lnTo>
                <a:lnTo>
                  <a:pt x="76" y="42"/>
                </a:lnTo>
                <a:lnTo>
                  <a:pt x="77" y="45"/>
                </a:lnTo>
                <a:lnTo>
                  <a:pt x="77" y="49"/>
                </a:lnTo>
                <a:lnTo>
                  <a:pt x="78" y="52"/>
                </a:lnTo>
                <a:lnTo>
                  <a:pt x="78" y="54"/>
                </a:lnTo>
                <a:lnTo>
                  <a:pt x="78" y="57"/>
                </a:lnTo>
                <a:lnTo>
                  <a:pt x="78" y="60"/>
                </a:lnTo>
                <a:lnTo>
                  <a:pt x="78" y="66"/>
                </a:lnTo>
                <a:lnTo>
                  <a:pt x="78" y="69"/>
                </a:lnTo>
                <a:lnTo>
                  <a:pt x="77" y="72"/>
                </a:lnTo>
                <a:lnTo>
                  <a:pt x="75" y="74"/>
                </a:lnTo>
                <a:lnTo>
                  <a:pt x="74" y="76"/>
                </a:lnTo>
                <a:lnTo>
                  <a:pt x="72" y="78"/>
                </a:lnTo>
                <a:lnTo>
                  <a:pt x="71" y="80"/>
                </a:lnTo>
                <a:lnTo>
                  <a:pt x="68" y="82"/>
                </a:lnTo>
                <a:lnTo>
                  <a:pt x="65" y="84"/>
                </a:lnTo>
                <a:lnTo>
                  <a:pt x="62" y="86"/>
                </a:lnTo>
                <a:lnTo>
                  <a:pt x="59" y="88"/>
                </a:lnTo>
                <a:lnTo>
                  <a:pt x="52" y="92"/>
                </a:lnTo>
                <a:lnTo>
                  <a:pt x="48" y="93"/>
                </a:lnTo>
                <a:lnTo>
                  <a:pt x="44" y="94"/>
                </a:lnTo>
                <a:lnTo>
                  <a:pt x="41" y="94"/>
                </a:lnTo>
                <a:lnTo>
                  <a:pt x="38" y="95"/>
                </a:lnTo>
                <a:lnTo>
                  <a:pt x="35" y="97"/>
                </a:lnTo>
                <a:lnTo>
                  <a:pt x="33" y="98"/>
                </a:lnTo>
                <a:lnTo>
                  <a:pt x="30" y="99"/>
                </a:lnTo>
                <a:lnTo>
                  <a:pt x="27" y="100"/>
                </a:lnTo>
                <a:lnTo>
                  <a:pt x="23" y="100"/>
                </a:lnTo>
                <a:lnTo>
                  <a:pt x="20" y="100"/>
                </a:lnTo>
                <a:lnTo>
                  <a:pt x="18" y="99"/>
                </a:lnTo>
                <a:lnTo>
                  <a:pt x="16" y="98"/>
                </a:lnTo>
                <a:lnTo>
                  <a:pt x="13" y="97"/>
                </a:lnTo>
                <a:lnTo>
                  <a:pt x="11" y="96"/>
                </a:lnTo>
                <a:lnTo>
                  <a:pt x="9" y="96"/>
                </a:lnTo>
                <a:lnTo>
                  <a:pt x="8" y="95"/>
                </a:lnTo>
                <a:lnTo>
                  <a:pt x="7" y="94"/>
                </a:lnTo>
                <a:lnTo>
                  <a:pt x="6" y="93"/>
                </a:lnTo>
                <a:lnTo>
                  <a:pt x="4" y="89"/>
                </a:lnTo>
                <a:lnTo>
                  <a:pt x="3" y="88"/>
                </a:lnTo>
                <a:lnTo>
                  <a:pt x="2" y="86"/>
                </a:lnTo>
                <a:lnTo>
                  <a:pt x="1" y="84"/>
                </a:lnTo>
                <a:lnTo>
                  <a:pt x="1" y="82"/>
                </a:lnTo>
                <a:lnTo>
                  <a:pt x="1" y="80"/>
                </a:lnTo>
                <a:lnTo>
                  <a:pt x="2" y="78"/>
                </a:lnTo>
                <a:lnTo>
                  <a:pt x="3" y="77"/>
                </a:lnTo>
                <a:lnTo>
                  <a:pt x="4" y="75"/>
                </a:lnTo>
                <a:lnTo>
                  <a:pt x="4" y="73"/>
                </a:lnTo>
                <a:lnTo>
                  <a:pt x="5" y="71"/>
                </a:lnTo>
                <a:lnTo>
                  <a:pt x="5" y="69"/>
                </a:lnTo>
                <a:lnTo>
                  <a:pt x="7" y="67"/>
                </a:lnTo>
                <a:lnTo>
                  <a:pt x="8" y="65"/>
                </a:lnTo>
                <a:lnTo>
                  <a:pt x="10" y="64"/>
                </a:lnTo>
                <a:lnTo>
                  <a:pt x="13" y="63"/>
                </a:lnTo>
                <a:lnTo>
                  <a:pt x="16" y="63"/>
                </a:lnTo>
                <a:lnTo>
                  <a:pt x="19" y="62"/>
                </a:lnTo>
                <a:lnTo>
                  <a:pt x="23" y="62"/>
                </a:lnTo>
                <a:lnTo>
                  <a:pt x="26" y="62"/>
                </a:lnTo>
                <a:lnTo>
                  <a:pt x="29" y="61"/>
                </a:lnTo>
                <a:lnTo>
                  <a:pt x="32" y="60"/>
                </a:lnTo>
                <a:lnTo>
                  <a:pt x="34" y="59"/>
                </a:lnTo>
                <a:lnTo>
                  <a:pt x="37" y="58"/>
                </a:lnTo>
                <a:lnTo>
                  <a:pt x="40" y="59"/>
                </a:lnTo>
                <a:lnTo>
                  <a:pt x="44" y="60"/>
                </a:lnTo>
                <a:lnTo>
                  <a:pt x="47" y="60"/>
                </a:lnTo>
                <a:lnTo>
                  <a:pt x="51" y="61"/>
                </a:lnTo>
                <a:lnTo>
                  <a:pt x="54" y="61"/>
                </a:lnTo>
                <a:lnTo>
                  <a:pt x="57" y="62"/>
                </a:lnTo>
                <a:lnTo>
                  <a:pt x="60" y="63"/>
                </a:lnTo>
                <a:lnTo>
                  <a:pt x="62" y="64"/>
                </a:lnTo>
                <a:lnTo>
                  <a:pt x="65" y="65"/>
                </a:lnTo>
                <a:lnTo>
                  <a:pt x="67" y="66"/>
                </a:lnTo>
                <a:lnTo>
                  <a:pt x="69" y="66"/>
                </a:lnTo>
                <a:lnTo>
                  <a:pt x="71" y="67"/>
                </a:lnTo>
                <a:lnTo>
                  <a:pt x="73" y="69"/>
                </a:lnTo>
                <a:lnTo>
                  <a:pt x="75" y="70"/>
                </a:lnTo>
                <a:lnTo>
                  <a:pt x="76" y="72"/>
                </a:lnTo>
                <a:lnTo>
                  <a:pt x="78" y="73"/>
                </a:lnTo>
                <a:lnTo>
                  <a:pt x="80" y="75"/>
                </a:lnTo>
                <a:lnTo>
                  <a:pt x="81" y="77"/>
                </a:lnTo>
                <a:lnTo>
                  <a:pt x="82" y="79"/>
                </a:lnTo>
                <a:lnTo>
                  <a:pt x="83" y="80"/>
                </a:lnTo>
                <a:lnTo>
                  <a:pt x="84" y="82"/>
                </a:lnTo>
                <a:lnTo>
                  <a:pt x="85" y="84"/>
                </a:lnTo>
                <a:lnTo>
                  <a:pt x="87" y="86"/>
                </a:lnTo>
                <a:lnTo>
                  <a:pt x="88" y="88"/>
                </a:lnTo>
                <a:lnTo>
                  <a:pt x="88" y="90"/>
                </a:lnTo>
                <a:lnTo>
                  <a:pt x="89" y="92"/>
                </a:lnTo>
                <a:lnTo>
                  <a:pt x="89" y="94"/>
                </a:lnTo>
                <a:lnTo>
                  <a:pt x="89" y="95"/>
                </a:lnTo>
                <a:lnTo>
                  <a:pt x="89" y="97"/>
                </a:lnTo>
                <a:lnTo>
                  <a:pt x="90" y="99"/>
                </a:lnTo>
                <a:lnTo>
                  <a:pt x="91" y="101"/>
                </a:lnTo>
                <a:lnTo>
                  <a:pt x="95" y="107"/>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18" name="SMARTPenAnnotation472"/>
          <p:cNvSpPr>
            <a:spLocks/>
          </p:cNvSpPr>
          <p:nvPr/>
        </p:nvSpPr>
        <p:spPr bwMode="auto">
          <a:xfrm>
            <a:off x="2125663" y="4017963"/>
            <a:ext cx="161925" cy="1587"/>
          </a:xfrm>
          <a:custGeom>
            <a:avLst/>
            <a:gdLst>
              <a:gd name="T0" fmla="*/ 0 w 102"/>
              <a:gd name="T1" fmla="*/ 0 h 1"/>
              <a:gd name="T2" fmla="*/ 160338 w 102"/>
              <a:gd name="T3" fmla="*/ 0 h 1"/>
              <a:gd name="T4" fmla="*/ 0 60000 65536"/>
              <a:gd name="T5" fmla="*/ 0 60000 65536"/>
              <a:gd name="T6" fmla="*/ 0 w 102"/>
              <a:gd name="T7" fmla="*/ 0 h 1"/>
              <a:gd name="T8" fmla="*/ 102 w 102"/>
              <a:gd name="T9" fmla="*/ 1 h 1"/>
            </a:gdLst>
            <a:ahLst/>
            <a:cxnLst>
              <a:cxn ang="T4">
                <a:pos x="T0" y="T1"/>
              </a:cxn>
              <a:cxn ang="T5">
                <a:pos x="T2" y="T3"/>
              </a:cxn>
            </a:cxnLst>
            <a:rect l="T6" t="T7" r="T8" b="T9"/>
            <a:pathLst>
              <a:path w="102" h="1">
                <a:moveTo>
                  <a:pt x="0" y="0"/>
                </a:moveTo>
                <a:lnTo>
                  <a:pt x="101" y="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19" name="SMARTPenAnnotation473"/>
          <p:cNvSpPr>
            <a:spLocks/>
          </p:cNvSpPr>
          <p:nvPr/>
        </p:nvSpPr>
        <p:spPr bwMode="auto">
          <a:xfrm>
            <a:off x="2098675" y="4071938"/>
            <a:ext cx="144463" cy="11112"/>
          </a:xfrm>
          <a:custGeom>
            <a:avLst/>
            <a:gdLst>
              <a:gd name="T0" fmla="*/ 0 w 91"/>
              <a:gd name="T1" fmla="*/ 9525 h 7"/>
              <a:gd name="T2" fmla="*/ 17463 w 91"/>
              <a:gd name="T3" fmla="*/ 9525 h 7"/>
              <a:gd name="T4" fmla="*/ 22225 w 91"/>
              <a:gd name="T5" fmla="*/ 7937 h 7"/>
              <a:gd name="T6" fmla="*/ 25400 w 91"/>
              <a:gd name="T7" fmla="*/ 6350 h 7"/>
              <a:gd name="T8" fmla="*/ 28575 w 91"/>
              <a:gd name="T9" fmla="*/ 4762 h 7"/>
              <a:gd name="T10" fmla="*/ 33338 w 91"/>
              <a:gd name="T11" fmla="*/ 3175 h 7"/>
              <a:gd name="T12" fmla="*/ 38100 w 91"/>
              <a:gd name="T13" fmla="*/ 1587 h 7"/>
              <a:gd name="T14" fmla="*/ 42863 w 91"/>
              <a:gd name="T15" fmla="*/ 1587 h 7"/>
              <a:gd name="T16" fmla="*/ 49213 w 91"/>
              <a:gd name="T17" fmla="*/ 1587 h 7"/>
              <a:gd name="T18" fmla="*/ 53975 w 91"/>
              <a:gd name="T19" fmla="*/ 0 h 7"/>
              <a:gd name="T20" fmla="*/ 65088 w 91"/>
              <a:gd name="T21" fmla="*/ 0 h 7"/>
              <a:gd name="T22" fmla="*/ 119063 w 91"/>
              <a:gd name="T23" fmla="*/ 0 h 7"/>
              <a:gd name="T24" fmla="*/ 122238 w 91"/>
              <a:gd name="T25" fmla="*/ 1587 h 7"/>
              <a:gd name="T26" fmla="*/ 127000 w 91"/>
              <a:gd name="T27" fmla="*/ 3175 h 7"/>
              <a:gd name="T28" fmla="*/ 142875 w 91"/>
              <a:gd name="T29" fmla="*/ 9525 h 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1"/>
              <a:gd name="T46" fmla="*/ 0 h 7"/>
              <a:gd name="T47" fmla="*/ 91 w 91"/>
              <a:gd name="T48" fmla="*/ 7 h 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1" h="7">
                <a:moveTo>
                  <a:pt x="0" y="6"/>
                </a:moveTo>
                <a:lnTo>
                  <a:pt x="11" y="6"/>
                </a:lnTo>
                <a:lnTo>
                  <a:pt x="14" y="5"/>
                </a:lnTo>
                <a:lnTo>
                  <a:pt x="16" y="4"/>
                </a:lnTo>
                <a:lnTo>
                  <a:pt x="18" y="3"/>
                </a:lnTo>
                <a:lnTo>
                  <a:pt x="21" y="2"/>
                </a:lnTo>
                <a:lnTo>
                  <a:pt x="24" y="1"/>
                </a:lnTo>
                <a:lnTo>
                  <a:pt x="27" y="1"/>
                </a:lnTo>
                <a:lnTo>
                  <a:pt x="31" y="1"/>
                </a:lnTo>
                <a:lnTo>
                  <a:pt x="34" y="0"/>
                </a:lnTo>
                <a:lnTo>
                  <a:pt x="41" y="0"/>
                </a:lnTo>
                <a:lnTo>
                  <a:pt x="75" y="0"/>
                </a:lnTo>
                <a:lnTo>
                  <a:pt x="77" y="1"/>
                </a:lnTo>
                <a:lnTo>
                  <a:pt x="80" y="2"/>
                </a:lnTo>
                <a:lnTo>
                  <a:pt x="90" y="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20" name="SMARTPenAnnotation474"/>
          <p:cNvSpPr>
            <a:spLocks/>
          </p:cNvSpPr>
          <p:nvPr/>
        </p:nvSpPr>
        <p:spPr bwMode="auto">
          <a:xfrm>
            <a:off x="2401888" y="3956050"/>
            <a:ext cx="144462" cy="250825"/>
          </a:xfrm>
          <a:custGeom>
            <a:avLst/>
            <a:gdLst>
              <a:gd name="T0" fmla="*/ 0 w 91"/>
              <a:gd name="T1" fmla="*/ 12700 h 158"/>
              <a:gd name="T2" fmla="*/ 3175 w 91"/>
              <a:gd name="T3" fmla="*/ 20637 h 158"/>
              <a:gd name="T4" fmla="*/ 6350 w 91"/>
              <a:gd name="T5" fmla="*/ 30163 h 158"/>
              <a:gd name="T6" fmla="*/ 9525 w 91"/>
              <a:gd name="T7" fmla="*/ 41275 h 158"/>
              <a:gd name="T8" fmla="*/ 14287 w 91"/>
              <a:gd name="T9" fmla="*/ 52388 h 158"/>
              <a:gd name="T10" fmla="*/ 30162 w 91"/>
              <a:gd name="T11" fmla="*/ 85725 h 158"/>
              <a:gd name="T12" fmla="*/ 33337 w 91"/>
              <a:gd name="T13" fmla="*/ 100012 h 158"/>
              <a:gd name="T14" fmla="*/ 36512 w 91"/>
              <a:gd name="T15" fmla="*/ 115888 h 158"/>
              <a:gd name="T16" fmla="*/ 39687 w 91"/>
              <a:gd name="T17" fmla="*/ 130175 h 158"/>
              <a:gd name="T18" fmla="*/ 42862 w 91"/>
              <a:gd name="T19" fmla="*/ 144462 h 158"/>
              <a:gd name="T20" fmla="*/ 44450 w 91"/>
              <a:gd name="T21" fmla="*/ 160337 h 158"/>
              <a:gd name="T22" fmla="*/ 49212 w 91"/>
              <a:gd name="T23" fmla="*/ 174625 h 158"/>
              <a:gd name="T24" fmla="*/ 52387 w 91"/>
              <a:gd name="T25" fmla="*/ 187325 h 158"/>
              <a:gd name="T26" fmla="*/ 53975 w 91"/>
              <a:gd name="T27" fmla="*/ 198437 h 158"/>
              <a:gd name="T28" fmla="*/ 58737 w 91"/>
              <a:gd name="T29" fmla="*/ 211138 h 158"/>
              <a:gd name="T30" fmla="*/ 60325 w 91"/>
              <a:gd name="T31" fmla="*/ 220663 h 158"/>
              <a:gd name="T32" fmla="*/ 61912 w 91"/>
              <a:gd name="T33" fmla="*/ 234950 h 158"/>
              <a:gd name="T34" fmla="*/ 61912 w 91"/>
              <a:gd name="T35" fmla="*/ 249238 h 158"/>
              <a:gd name="T36" fmla="*/ 63500 w 91"/>
              <a:gd name="T37" fmla="*/ 225425 h 158"/>
              <a:gd name="T38" fmla="*/ 68262 w 91"/>
              <a:gd name="T39" fmla="*/ 215900 h 158"/>
              <a:gd name="T40" fmla="*/ 69850 w 91"/>
              <a:gd name="T41" fmla="*/ 206375 h 158"/>
              <a:gd name="T42" fmla="*/ 71437 w 91"/>
              <a:gd name="T43" fmla="*/ 195262 h 158"/>
              <a:gd name="T44" fmla="*/ 73025 w 91"/>
              <a:gd name="T45" fmla="*/ 184150 h 158"/>
              <a:gd name="T46" fmla="*/ 79375 w 91"/>
              <a:gd name="T47" fmla="*/ 165100 h 158"/>
              <a:gd name="T48" fmla="*/ 85725 w 91"/>
              <a:gd name="T49" fmla="*/ 142875 h 158"/>
              <a:gd name="T50" fmla="*/ 87312 w 91"/>
              <a:gd name="T51" fmla="*/ 128587 h 158"/>
              <a:gd name="T52" fmla="*/ 92075 w 91"/>
              <a:gd name="T53" fmla="*/ 115888 h 158"/>
              <a:gd name="T54" fmla="*/ 96837 w 91"/>
              <a:gd name="T55" fmla="*/ 104775 h 158"/>
              <a:gd name="T56" fmla="*/ 104775 w 91"/>
              <a:gd name="T57" fmla="*/ 85725 h 158"/>
              <a:gd name="T58" fmla="*/ 122237 w 91"/>
              <a:gd name="T59" fmla="*/ 50800 h 158"/>
              <a:gd name="T60" fmla="*/ 128587 w 91"/>
              <a:gd name="T61" fmla="*/ 42862 h 158"/>
              <a:gd name="T62" fmla="*/ 131762 w 91"/>
              <a:gd name="T63" fmla="*/ 33337 h 158"/>
              <a:gd name="T64" fmla="*/ 133350 w 91"/>
              <a:gd name="T65" fmla="*/ 23812 h 158"/>
              <a:gd name="T66" fmla="*/ 141287 w 91"/>
              <a:gd name="T67" fmla="*/ 11112 h 158"/>
              <a:gd name="T68" fmla="*/ 142875 w 91"/>
              <a:gd name="T69" fmla="*/ 0 h 1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1"/>
              <a:gd name="T106" fmla="*/ 0 h 158"/>
              <a:gd name="T107" fmla="*/ 91 w 91"/>
              <a:gd name="T108" fmla="*/ 158 h 15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1" h="158">
                <a:moveTo>
                  <a:pt x="0" y="0"/>
                </a:moveTo>
                <a:lnTo>
                  <a:pt x="0" y="8"/>
                </a:lnTo>
                <a:lnTo>
                  <a:pt x="1" y="10"/>
                </a:lnTo>
                <a:lnTo>
                  <a:pt x="2" y="13"/>
                </a:lnTo>
                <a:lnTo>
                  <a:pt x="3" y="16"/>
                </a:lnTo>
                <a:lnTo>
                  <a:pt x="4" y="19"/>
                </a:lnTo>
                <a:lnTo>
                  <a:pt x="5" y="24"/>
                </a:lnTo>
                <a:lnTo>
                  <a:pt x="6" y="26"/>
                </a:lnTo>
                <a:lnTo>
                  <a:pt x="7" y="29"/>
                </a:lnTo>
                <a:lnTo>
                  <a:pt x="9" y="33"/>
                </a:lnTo>
                <a:lnTo>
                  <a:pt x="12" y="40"/>
                </a:lnTo>
                <a:lnTo>
                  <a:pt x="19" y="54"/>
                </a:lnTo>
                <a:lnTo>
                  <a:pt x="20" y="59"/>
                </a:lnTo>
                <a:lnTo>
                  <a:pt x="21" y="63"/>
                </a:lnTo>
                <a:lnTo>
                  <a:pt x="22" y="69"/>
                </a:lnTo>
                <a:lnTo>
                  <a:pt x="23" y="73"/>
                </a:lnTo>
                <a:lnTo>
                  <a:pt x="24" y="77"/>
                </a:lnTo>
                <a:lnTo>
                  <a:pt x="25" y="82"/>
                </a:lnTo>
                <a:lnTo>
                  <a:pt x="26" y="86"/>
                </a:lnTo>
                <a:lnTo>
                  <a:pt x="27" y="91"/>
                </a:lnTo>
                <a:lnTo>
                  <a:pt x="27" y="96"/>
                </a:lnTo>
                <a:lnTo>
                  <a:pt x="28" y="101"/>
                </a:lnTo>
                <a:lnTo>
                  <a:pt x="30" y="105"/>
                </a:lnTo>
                <a:lnTo>
                  <a:pt x="31" y="110"/>
                </a:lnTo>
                <a:lnTo>
                  <a:pt x="32" y="114"/>
                </a:lnTo>
                <a:lnTo>
                  <a:pt x="33" y="118"/>
                </a:lnTo>
                <a:lnTo>
                  <a:pt x="33" y="121"/>
                </a:lnTo>
                <a:lnTo>
                  <a:pt x="34" y="125"/>
                </a:lnTo>
                <a:lnTo>
                  <a:pt x="35" y="129"/>
                </a:lnTo>
                <a:lnTo>
                  <a:pt x="37" y="133"/>
                </a:lnTo>
                <a:lnTo>
                  <a:pt x="38" y="136"/>
                </a:lnTo>
                <a:lnTo>
                  <a:pt x="38" y="139"/>
                </a:lnTo>
                <a:lnTo>
                  <a:pt x="39" y="143"/>
                </a:lnTo>
                <a:lnTo>
                  <a:pt x="39" y="148"/>
                </a:lnTo>
                <a:lnTo>
                  <a:pt x="39" y="152"/>
                </a:lnTo>
                <a:lnTo>
                  <a:pt x="39" y="157"/>
                </a:lnTo>
                <a:lnTo>
                  <a:pt x="40" y="144"/>
                </a:lnTo>
                <a:lnTo>
                  <a:pt x="40" y="142"/>
                </a:lnTo>
                <a:lnTo>
                  <a:pt x="42" y="139"/>
                </a:lnTo>
                <a:lnTo>
                  <a:pt x="43" y="136"/>
                </a:lnTo>
                <a:lnTo>
                  <a:pt x="44" y="133"/>
                </a:lnTo>
                <a:lnTo>
                  <a:pt x="44" y="130"/>
                </a:lnTo>
                <a:lnTo>
                  <a:pt x="45" y="127"/>
                </a:lnTo>
                <a:lnTo>
                  <a:pt x="45" y="123"/>
                </a:lnTo>
                <a:lnTo>
                  <a:pt x="45" y="120"/>
                </a:lnTo>
                <a:lnTo>
                  <a:pt x="46" y="116"/>
                </a:lnTo>
                <a:lnTo>
                  <a:pt x="47" y="112"/>
                </a:lnTo>
                <a:lnTo>
                  <a:pt x="50" y="104"/>
                </a:lnTo>
                <a:lnTo>
                  <a:pt x="53" y="94"/>
                </a:lnTo>
                <a:lnTo>
                  <a:pt x="54" y="90"/>
                </a:lnTo>
                <a:lnTo>
                  <a:pt x="55" y="85"/>
                </a:lnTo>
                <a:lnTo>
                  <a:pt x="55" y="81"/>
                </a:lnTo>
                <a:lnTo>
                  <a:pt x="56" y="77"/>
                </a:lnTo>
                <a:lnTo>
                  <a:pt x="58" y="73"/>
                </a:lnTo>
                <a:lnTo>
                  <a:pt x="59" y="69"/>
                </a:lnTo>
                <a:lnTo>
                  <a:pt x="61" y="66"/>
                </a:lnTo>
                <a:lnTo>
                  <a:pt x="62" y="62"/>
                </a:lnTo>
                <a:lnTo>
                  <a:pt x="66" y="54"/>
                </a:lnTo>
                <a:lnTo>
                  <a:pt x="75" y="36"/>
                </a:lnTo>
                <a:lnTo>
                  <a:pt x="77" y="32"/>
                </a:lnTo>
                <a:lnTo>
                  <a:pt x="79" y="30"/>
                </a:lnTo>
                <a:lnTo>
                  <a:pt x="81" y="27"/>
                </a:lnTo>
                <a:lnTo>
                  <a:pt x="82" y="24"/>
                </a:lnTo>
                <a:lnTo>
                  <a:pt x="83" y="21"/>
                </a:lnTo>
                <a:lnTo>
                  <a:pt x="83" y="18"/>
                </a:lnTo>
                <a:lnTo>
                  <a:pt x="84" y="15"/>
                </a:lnTo>
                <a:lnTo>
                  <a:pt x="87" y="10"/>
                </a:lnTo>
                <a:lnTo>
                  <a:pt x="89" y="7"/>
                </a:lnTo>
                <a:lnTo>
                  <a:pt x="90" y="4"/>
                </a:lnTo>
                <a:lnTo>
                  <a:pt x="90" y="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21" name="SMARTPenAnnotation475"/>
          <p:cNvSpPr>
            <a:spLocks/>
          </p:cNvSpPr>
          <p:nvPr/>
        </p:nvSpPr>
        <p:spPr bwMode="auto">
          <a:xfrm>
            <a:off x="2581275" y="3973513"/>
            <a:ext cx="152400" cy="207962"/>
          </a:xfrm>
          <a:custGeom>
            <a:avLst/>
            <a:gdLst>
              <a:gd name="T0" fmla="*/ 150813 w 96"/>
              <a:gd name="T1" fmla="*/ 19050 h 131"/>
              <a:gd name="T2" fmla="*/ 146050 w 96"/>
              <a:gd name="T3" fmla="*/ 14287 h 131"/>
              <a:gd name="T4" fmla="*/ 141288 w 96"/>
              <a:gd name="T5" fmla="*/ 11112 h 131"/>
              <a:gd name="T6" fmla="*/ 134938 w 96"/>
              <a:gd name="T7" fmla="*/ 9525 h 131"/>
              <a:gd name="T8" fmla="*/ 125413 w 96"/>
              <a:gd name="T9" fmla="*/ 4762 h 131"/>
              <a:gd name="T10" fmla="*/ 117475 w 96"/>
              <a:gd name="T11" fmla="*/ 1587 h 131"/>
              <a:gd name="T12" fmla="*/ 109538 w 96"/>
              <a:gd name="T13" fmla="*/ 1587 h 131"/>
              <a:gd name="T14" fmla="*/ 93662 w 96"/>
              <a:gd name="T15" fmla="*/ 0 h 131"/>
              <a:gd name="T16" fmla="*/ 77787 w 96"/>
              <a:gd name="T17" fmla="*/ 1587 h 131"/>
              <a:gd name="T18" fmla="*/ 69850 w 96"/>
              <a:gd name="T19" fmla="*/ 4762 h 131"/>
              <a:gd name="T20" fmla="*/ 50800 w 96"/>
              <a:gd name="T21" fmla="*/ 15875 h 131"/>
              <a:gd name="T22" fmla="*/ 42862 w 96"/>
              <a:gd name="T23" fmla="*/ 25400 h 131"/>
              <a:gd name="T24" fmla="*/ 36513 w 96"/>
              <a:gd name="T25" fmla="*/ 33337 h 131"/>
              <a:gd name="T26" fmla="*/ 30163 w 96"/>
              <a:gd name="T27" fmla="*/ 41275 h 131"/>
              <a:gd name="T28" fmla="*/ 23812 w 96"/>
              <a:gd name="T29" fmla="*/ 52387 h 131"/>
              <a:gd name="T30" fmla="*/ 4763 w 96"/>
              <a:gd name="T31" fmla="*/ 87312 h 131"/>
              <a:gd name="T32" fmla="*/ 1588 w 96"/>
              <a:gd name="T33" fmla="*/ 98425 h 131"/>
              <a:gd name="T34" fmla="*/ 0 w 96"/>
              <a:gd name="T35" fmla="*/ 111125 h 131"/>
              <a:gd name="T36" fmla="*/ 0 w 96"/>
              <a:gd name="T37" fmla="*/ 122237 h 131"/>
              <a:gd name="T38" fmla="*/ 1588 w 96"/>
              <a:gd name="T39" fmla="*/ 131762 h 131"/>
              <a:gd name="T40" fmla="*/ 11112 w 96"/>
              <a:gd name="T41" fmla="*/ 150812 h 131"/>
              <a:gd name="T42" fmla="*/ 17463 w 96"/>
              <a:gd name="T43" fmla="*/ 158750 h 131"/>
              <a:gd name="T44" fmla="*/ 23812 w 96"/>
              <a:gd name="T45" fmla="*/ 165100 h 131"/>
              <a:gd name="T46" fmla="*/ 28575 w 96"/>
              <a:gd name="T47" fmla="*/ 168275 h 131"/>
              <a:gd name="T48" fmla="*/ 34925 w 96"/>
              <a:gd name="T49" fmla="*/ 168275 h 131"/>
              <a:gd name="T50" fmla="*/ 42862 w 96"/>
              <a:gd name="T51" fmla="*/ 169862 h 131"/>
              <a:gd name="T52" fmla="*/ 60325 w 96"/>
              <a:gd name="T53" fmla="*/ 168275 h 131"/>
              <a:gd name="T54" fmla="*/ 65088 w 96"/>
              <a:gd name="T55" fmla="*/ 165100 h 131"/>
              <a:gd name="T56" fmla="*/ 74613 w 96"/>
              <a:gd name="T57" fmla="*/ 157162 h 131"/>
              <a:gd name="T58" fmla="*/ 85725 w 96"/>
              <a:gd name="T59" fmla="*/ 144462 h 131"/>
              <a:gd name="T60" fmla="*/ 92075 w 96"/>
              <a:gd name="T61" fmla="*/ 134937 h 131"/>
              <a:gd name="T62" fmla="*/ 98425 w 96"/>
              <a:gd name="T63" fmla="*/ 127000 h 131"/>
              <a:gd name="T64" fmla="*/ 103188 w 96"/>
              <a:gd name="T65" fmla="*/ 119062 h 131"/>
              <a:gd name="T66" fmla="*/ 104775 w 96"/>
              <a:gd name="T67" fmla="*/ 109537 h 131"/>
              <a:gd name="T68" fmla="*/ 106363 w 96"/>
              <a:gd name="T69" fmla="*/ 98425 h 131"/>
              <a:gd name="T70" fmla="*/ 106363 w 96"/>
              <a:gd name="T71" fmla="*/ 79375 h 131"/>
              <a:gd name="T72" fmla="*/ 106363 w 96"/>
              <a:gd name="T73" fmla="*/ 87312 h 131"/>
              <a:gd name="T74" fmla="*/ 109538 w 96"/>
              <a:gd name="T75" fmla="*/ 98425 h 131"/>
              <a:gd name="T76" fmla="*/ 112713 w 96"/>
              <a:gd name="T77" fmla="*/ 111125 h 131"/>
              <a:gd name="T78" fmla="*/ 114300 w 96"/>
              <a:gd name="T79" fmla="*/ 122237 h 131"/>
              <a:gd name="T80" fmla="*/ 117475 w 96"/>
              <a:gd name="T81" fmla="*/ 134937 h 131"/>
              <a:gd name="T82" fmla="*/ 120650 w 96"/>
              <a:gd name="T83" fmla="*/ 146050 h 131"/>
              <a:gd name="T84" fmla="*/ 123825 w 96"/>
              <a:gd name="T85" fmla="*/ 158750 h 131"/>
              <a:gd name="T86" fmla="*/ 127000 w 96"/>
              <a:gd name="T87" fmla="*/ 166687 h 131"/>
              <a:gd name="T88" fmla="*/ 131763 w 96"/>
              <a:gd name="T89" fmla="*/ 174625 h 131"/>
              <a:gd name="T90" fmla="*/ 136525 w 96"/>
              <a:gd name="T91" fmla="*/ 180975 h 131"/>
              <a:gd name="T92" fmla="*/ 141288 w 96"/>
              <a:gd name="T93" fmla="*/ 190500 h 131"/>
              <a:gd name="T94" fmla="*/ 150813 w 96"/>
              <a:gd name="T95" fmla="*/ 206375 h 13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96"/>
              <a:gd name="T145" fmla="*/ 0 h 131"/>
              <a:gd name="T146" fmla="*/ 96 w 96"/>
              <a:gd name="T147" fmla="*/ 131 h 13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96" h="131">
                <a:moveTo>
                  <a:pt x="95" y="23"/>
                </a:moveTo>
                <a:lnTo>
                  <a:pt x="95" y="12"/>
                </a:lnTo>
                <a:lnTo>
                  <a:pt x="94" y="10"/>
                </a:lnTo>
                <a:lnTo>
                  <a:pt x="92" y="9"/>
                </a:lnTo>
                <a:lnTo>
                  <a:pt x="91" y="8"/>
                </a:lnTo>
                <a:lnTo>
                  <a:pt x="89" y="7"/>
                </a:lnTo>
                <a:lnTo>
                  <a:pt x="87" y="7"/>
                </a:lnTo>
                <a:lnTo>
                  <a:pt x="85" y="6"/>
                </a:lnTo>
                <a:lnTo>
                  <a:pt x="82" y="4"/>
                </a:lnTo>
                <a:lnTo>
                  <a:pt x="79" y="3"/>
                </a:lnTo>
                <a:lnTo>
                  <a:pt x="76" y="2"/>
                </a:lnTo>
                <a:lnTo>
                  <a:pt x="74" y="1"/>
                </a:lnTo>
                <a:lnTo>
                  <a:pt x="72" y="1"/>
                </a:lnTo>
                <a:lnTo>
                  <a:pt x="69" y="1"/>
                </a:lnTo>
                <a:lnTo>
                  <a:pt x="66" y="1"/>
                </a:lnTo>
                <a:lnTo>
                  <a:pt x="59" y="0"/>
                </a:lnTo>
                <a:lnTo>
                  <a:pt x="52" y="0"/>
                </a:lnTo>
                <a:lnTo>
                  <a:pt x="49" y="1"/>
                </a:lnTo>
                <a:lnTo>
                  <a:pt x="46" y="2"/>
                </a:lnTo>
                <a:lnTo>
                  <a:pt x="44" y="3"/>
                </a:lnTo>
                <a:lnTo>
                  <a:pt x="34" y="8"/>
                </a:lnTo>
                <a:lnTo>
                  <a:pt x="32" y="10"/>
                </a:lnTo>
                <a:lnTo>
                  <a:pt x="29" y="13"/>
                </a:lnTo>
                <a:lnTo>
                  <a:pt x="27" y="16"/>
                </a:lnTo>
                <a:lnTo>
                  <a:pt x="25" y="19"/>
                </a:lnTo>
                <a:lnTo>
                  <a:pt x="23" y="21"/>
                </a:lnTo>
                <a:lnTo>
                  <a:pt x="21" y="24"/>
                </a:lnTo>
                <a:lnTo>
                  <a:pt x="19" y="26"/>
                </a:lnTo>
                <a:lnTo>
                  <a:pt x="17" y="30"/>
                </a:lnTo>
                <a:lnTo>
                  <a:pt x="15" y="33"/>
                </a:lnTo>
                <a:lnTo>
                  <a:pt x="11" y="40"/>
                </a:lnTo>
                <a:lnTo>
                  <a:pt x="3" y="55"/>
                </a:lnTo>
                <a:lnTo>
                  <a:pt x="2" y="58"/>
                </a:lnTo>
                <a:lnTo>
                  <a:pt x="1" y="62"/>
                </a:lnTo>
                <a:lnTo>
                  <a:pt x="1" y="66"/>
                </a:lnTo>
                <a:lnTo>
                  <a:pt x="0" y="70"/>
                </a:lnTo>
                <a:lnTo>
                  <a:pt x="0" y="73"/>
                </a:lnTo>
                <a:lnTo>
                  <a:pt x="0" y="77"/>
                </a:lnTo>
                <a:lnTo>
                  <a:pt x="0" y="80"/>
                </a:lnTo>
                <a:lnTo>
                  <a:pt x="1" y="83"/>
                </a:lnTo>
                <a:lnTo>
                  <a:pt x="6" y="91"/>
                </a:lnTo>
                <a:lnTo>
                  <a:pt x="7" y="95"/>
                </a:lnTo>
                <a:lnTo>
                  <a:pt x="9" y="98"/>
                </a:lnTo>
                <a:lnTo>
                  <a:pt x="11" y="100"/>
                </a:lnTo>
                <a:lnTo>
                  <a:pt x="13" y="102"/>
                </a:lnTo>
                <a:lnTo>
                  <a:pt x="15" y="104"/>
                </a:lnTo>
                <a:lnTo>
                  <a:pt x="17" y="105"/>
                </a:lnTo>
                <a:lnTo>
                  <a:pt x="18" y="106"/>
                </a:lnTo>
                <a:lnTo>
                  <a:pt x="20" y="106"/>
                </a:lnTo>
                <a:lnTo>
                  <a:pt x="22" y="106"/>
                </a:lnTo>
                <a:lnTo>
                  <a:pt x="24" y="107"/>
                </a:lnTo>
                <a:lnTo>
                  <a:pt x="27" y="107"/>
                </a:lnTo>
                <a:lnTo>
                  <a:pt x="37" y="107"/>
                </a:lnTo>
                <a:lnTo>
                  <a:pt x="38" y="106"/>
                </a:lnTo>
                <a:lnTo>
                  <a:pt x="40" y="105"/>
                </a:lnTo>
                <a:lnTo>
                  <a:pt x="41" y="104"/>
                </a:lnTo>
                <a:lnTo>
                  <a:pt x="43" y="103"/>
                </a:lnTo>
                <a:lnTo>
                  <a:pt x="47" y="99"/>
                </a:lnTo>
                <a:lnTo>
                  <a:pt x="52" y="94"/>
                </a:lnTo>
                <a:lnTo>
                  <a:pt x="54" y="91"/>
                </a:lnTo>
                <a:lnTo>
                  <a:pt x="56" y="88"/>
                </a:lnTo>
                <a:lnTo>
                  <a:pt x="58" y="85"/>
                </a:lnTo>
                <a:lnTo>
                  <a:pt x="60" y="82"/>
                </a:lnTo>
                <a:lnTo>
                  <a:pt x="62" y="80"/>
                </a:lnTo>
                <a:lnTo>
                  <a:pt x="63" y="78"/>
                </a:lnTo>
                <a:lnTo>
                  <a:pt x="65" y="75"/>
                </a:lnTo>
                <a:lnTo>
                  <a:pt x="65" y="72"/>
                </a:lnTo>
                <a:lnTo>
                  <a:pt x="66" y="69"/>
                </a:lnTo>
                <a:lnTo>
                  <a:pt x="66" y="65"/>
                </a:lnTo>
                <a:lnTo>
                  <a:pt x="67" y="62"/>
                </a:lnTo>
                <a:lnTo>
                  <a:pt x="67" y="55"/>
                </a:lnTo>
                <a:lnTo>
                  <a:pt x="67" y="50"/>
                </a:lnTo>
                <a:lnTo>
                  <a:pt x="67" y="23"/>
                </a:lnTo>
                <a:lnTo>
                  <a:pt x="67" y="55"/>
                </a:lnTo>
                <a:lnTo>
                  <a:pt x="68" y="59"/>
                </a:lnTo>
                <a:lnTo>
                  <a:pt x="69" y="62"/>
                </a:lnTo>
                <a:lnTo>
                  <a:pt x="70" y="66"/>
                </a:lnTo>
                <a:lnTo>
                  <a:pt x="71" y="70"/>
                </a:lnTo>
                <a:lnTo>
                  <a:pt x="72" y="73"/>
                </a:lnTo>
                <a:lnTo>
                  <a:pt x="72" y="77"/>
                </a:lnTo>
                <a:lnTo>
                  <a:pt x="73" y="81"/>
                </a:lnTo>
                <a:lnTo>
                  <a:pt x="74" y="85"/>
                </a:lnTo>
                <a:lnTo>
                  <a:pt x="76" y="88"/>
                </a:lnTo>
                <a:lnTo>
                  <a:pt x="76" y="92"/>
                </a:lnTo>
                <a:lnTo>
                  <a:pt x="77" y="96"/>
                </a:lnTo>
                <a:lnTo>
                  <a:pt x="78" y="100"/>
                </a:lnTo>
                <a:lnTo>
                  <a:pt x="78" y="103"/>
                </a:lnTo>
                <a:lnTo>
                  <a:pt x="80" y="105"/>
                </a:lnTo>
                <a:lnTo>
                  <a:pt x="81" y="108"/>
                </a:lnTo>
                <a:lnTo>
                  <a:pt x="83" y="110"/>
                </a:lnTo>
                <a:lnTo>
                  <a:pt x="84" y="112"/>
                </a:lnTo>
                <a:lnTo>
                  <a:pt x="86" y="114"/>
                </a:lnTo>
                <a:lnTo>
                  <a:pt x="87" y="116"/>
                </a:lnTo>
                <a:lnTo>
                  <a:pt x="89" y="120"/>
                </a:lnTo>
                <a:lnTo>
                  <a:pt x="91" y="124"/>
                </a:lnTo>
                <a:lnTo>
                  <a:pt x="95" y="13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22" name="SMARTPenAnnotation476"/>
          <p:cNvSpPr>
            <a:spLocks/>
          </p:cNvSpPr>
          <p:nvPr/>
        </p:nvSpPr>
        <p:spPr bwMode="auto">
          <a:xfrm>
            <a:off x="2786063" y="4000500"/>
            <a:ext cx="127000" cy="179388"/>
          </a:xfrm>
          <a:custGeom>
            <a:avLst/>
            <a:gdLst>
              <a:gd name="T0" fmla="*/ 0 w 80"/>
              <a:gd name="T1" fmla="*/ 0 h 113"/>
              <a:gd name="T2" fmla="*/ 0 w 80"/>
              <a:gd name="T3" fmla="*/ 68263 h 113"/>
              <a:gd name="T4" fmla="*/ 1588 w 80"/>
              <a:gd name="T5" fmla="*/ 74613 h 113"/>
              <a:gd name="T6" fmla="*/ 3175 w 80"/>
              <a:gd name="T7" fmla="*/ 80963 h 113"/>
              <a:gd name="T8" fmla="*/ 4762 w 80"/>
              <a:gd name="T9" fmla="*/ 85725 h 113"/>
              <a:gd name="T10" fmla="*/ 6350 w 80"/>
              <a:gd name="T11" fmla="*/ 93663 h 113"/>
              <a:gd name="T12" fmla="*/ 6350 w 80"/>
              <a:gd name="T13" fmla="*/ 101600 h 113"/>
              <a:gd name="T14" fmla="*/ 7938 w 80"/>
              <a:gd name="T15" fmla="*/ 115888 h 113"/>
              <a:gd name="T16" fmla="*/ 7938 w 80"/>
              <a:gd name="T17" fmla="*/ 125413 h 113"/>
              <a:gd name="T18" fmla="*/ 9525 w 80"/>
              <a:gd name="T19" fmla="*/ 134938 h 113"/>
              <a:gd name="T20" fmla="*/ 9525 w 80"/>
              <a:gd name="T21" fmla="*/ 168275 h 113"/>
              <a:gd name="T22" fmla="*/ 11112 w 80"/>
              <a:gd name="T23" fmla="*/ 171450 h 113"/>
              <a:gd name="T24" fmla="*/ 17462 w 80"/>
              <a:gd name="T25" fmla="*/ 177800 h 113"/>
              <a:gd name="T26" fmla="*/ 17462 w 80"/>
              <a:gd name="T27" fmla="*/ 173038 h 113"/>
              <a:gd name="T28" fmla="*/ 17462 w 80"/>
              <a:gd name="T29" fmla="*/ 157163 h 113"/>
              <a:gd name="T30" fmla="*/ 17462 w 80"/>
              <a:gd name="T31" fmla="*/ 127000 h 113"/>
              <a:gd name="T32" fmla="*/ 17462 w 80"/>
              <a:gd name="T33" fmla="*/ 122238 h 113"/>
              <a:gd name="T34" fmla="*/ 15875 w 80"/>
              <a:gd name="T35" fmla="*/ 115888 h 113"/>
              <a:gd name="T36" fmla="*/ 12700 w 80"/>
              <a:gd name="T37" fmla="*/ 109538 h 113"/>
              <a:gd name="T38" fmla="*/ 11112 w 80"/>
              <a:gd name="T39" fmla="*/ 104775 h 113"/>
              <a:gd name="T40" fmla="*/ 11112 w 80"/>
              <a:gd name="T41" fmla="*/ 98425 h 113"/>
              <a:gd name="T42" fmla="*/ 9525 w 80"/>
              <a:gd name="T43" fmla="*/ 92075 h 113"/>
              <a:gd name="T44" fmla="*/ 11112 w 80"/>
              <a:gd name="T45" fmla="*/ 87313 h 113"/>
              <a:gd name="T46" fmla="*/ 12700 w 80"/>
              <a:gd name="T47" fmla="*/ 82550 h 113"/>
              <a:gd name="T48" fmla="*/ 14288 w 80"/>
              <a:gd name="T49" fmla="*/ 79375 h 113"/>
              <a:gd name="T50" fmla="*/ 15875 w 80"/>
              <a:gd name="T51" fmla="*/ 74613 h 113"/>
              <a:gd name="T52" fmla="*/ 15875 w 80"/>
              <a:gd name="T53" fmla="*/ 69850 h 113"/>
              <a:gd name="T54" fmla="*/ 17462 w 80"/>
              <a:gd name="T55" fmla="*/ 63500 h 113"/>
              <a:gd name="T56" fmla="*/ 17462 w 80"/>
              <a:gd name="T57" fmla="*/ 60325 h 113"/>
              <a:gd name="T58" fmla="*/ 17462 w 80"/>
              <a:gd name="T59" fmla="*/ 55563 h 113"/>
              <a:gd name="T60" fmla="*/ 17462 w 80"/>
              <a:gd name="T61" fmla="*/ 52388 h 113"/>
              <a:gd name="T62" fmla="*/ 19050 w 80"/>
              <a:gd name="T63" fmla="*/ 47625 h 113"/>
              <a:gd name="T64" fmla="*/ 20637 w 80"/>
              <a:gd name="T65" fmla="*/ 42863 h 113"/>
              <a:gd name="T66" fmla="*/ 22225 w 80"/>
              <a:gd name="T67" fmla="*/ 38100 h 113"/>
              <a:gd name="T68" fmla="*/ 25400 w 80"/>
              <a:gd name="T69" fmla="*/ 33338 h 113"/>
              <a:gd name="T70" fmla="*/ 26988 w 80"/>
              <a:gd name="T71" fmla="*/ 28575 h 113"/>
              <a:gd name="T72" fmla="*/ 33337 w 80"/>
              <a:gd name="T73" fmla="*/ 20638 h 113"/>
              <a:gd name="T74" fmla="*/ 38100 w 80"/>
              <a:gd name="T75" fmla="*/ 15875 h 113"/>
              <a:gd name="T76" fmla="*/ 39687 w 80"/>
              <a:gd name="T77" fmla="*/ 14288 h 113"/>
              <a:gd name="T78" fmla="*/ 42862 w 80"/>
              <a:gd name="T79" fmla="*/ 12700 h 113"/>
              <a:gd name="T80" fmla="*/ 44450 w 80"/>
              <a:gd name="T81" fmla="*/ 11113 h 113"/>
              <a:gd name="T82" fmla="*/ 47625 w 80"/>
              <a:gd name="T83" fmla="*/ 11113 h 113"/>
              <a:gd name="T84" fmla="*/ 50800 w 80"/>
              <a:gd name="T85" fmla="*/ 9525 h 113"/>
              <a:gd name="T86" fmla="*/ 53975 w 80"/>
              <a:gd name="T87" fmla="*/ 9525 h 113"/>
              <a:gd name="T88" fmla="*/ 57150 w 80"/>
              <a:gd name="T89" fmla="*/ 9525 h 113"/>
              <a:gd name="T90" fmla="*/ 60325 w 80"/>
              <a:gd name="T91" fmla="*/ 9525 h 113"/>
              <a:gd name="T92" fmla="*/ 61913 w 80"/>
              <a:gd name="T93" fmla="*/ 11113 h 113"/>
              <a:gd name="T94" fmla="*/ 65087 w 80"/>
              <a:gd name="T95" fmla="*/ 14288 h 113"/>
              <a:gd name="T96" fmla="*/ 68262 w 80"/>
              <a:gd name="T97" fmla="*/ 15875 h 113"/>
              <a:gd name="T98" fmla="*/ 71437 w 80"/>
              <a:gd name="T99" fmla="*/ 15875 h 113"/>
              <a:gd name="T100" fmla="*/ 74612 w 80"/>
              <a:gd name="T101" fmla="*/ 15875 h 113"/>
              <a:gd name="T102" fmla="*/ 77787 w 80"/>
              <a:gd name="T103" fmla="*/ 17463 h 113"/>
              <a:gd name="T104" fmla="*/ 80962 w 80"/>
              <a:gd name="T105" fmla="*/ 17463 h 113"/>
              <a:gd name="T106" fmla="*/ 84137 w 80"/>
              <a:gd name="T107" fmla="*/ 17463 h 113"/>
              <a:gd name="T108" fmla="*/ 85725 w 80"/>
              <a:gd name="T109" fmla="*/ 19050 h 113"/>
              <a:gd name="T110" fmla="*/ 88900 w 80"/>
              <a:gd name="T111" fmla="*/ 20638 h 113"/>
              <a:gd name="T112" fmla="*/ 92075 w 80"/>
              <a:gd name="T113" fmla="*/ 22225 h 113"/>
              <a:gd name="T114" fmla="*/ 95250 w 80"/>
              <a:gd name="T115" fmla="*/ 25400 h 113"/>
              <a:gd name="T116" fmla="*/ 98425 w 80"/>
              <a:gd name="T117" fmla="*/ 26988 h 113"/>
              <a:gd name="T118" fmla="*/ 101600 w 80"/>
              <a:gd name="T119" fmla="*/ 30163 h 113"/>
              <a:gd name="T120" fmla="*/ 104775 w 80"/>
              <a:gd name="T121" fmla="*/ 33338 h 113"/>
              <a:gd name="T122" fmla="*/ 109538 w 80"/>
              <a:gd name="T123" fmla="*/ 36513 h 113"/>
              <a:gd name="T124" fmla="*/ 125413 w 80"/>
              <a:gd name="T125" fmla="*/ 44450 h 11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80"/>
              <a:gd name="T190" fmla="*/ 0 h 113"/>
              <a:gd name="T191" fmla="*/ 80 w 80"/>
              <a:gd name="T192" fmla="*/ 113 h 11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80" h="113">
                <a:moveTo>
                  <a:pt x="0" y="0"/>
                </a:moveTo>
                <a:lnTo>
                  <a:pt x="0" y="43"/>
                </a:lnTo>
                <a:lnTo>
                  <a:pt x="1" y="47"/>
                </a:lnTo>
                <a:lnTo>
                  <a:pt x="2" y="51"/>
                </a:lnTo>
                <a:lnTo>
                  <a:pt x="3" y="54"/>
                </a:lnTo>
                <a:lnTo>
                  <a:pt x="4" y="59"/>
                </a:lnTo>
                <a:lnTo>
                  <a:pt x="4" y="64"/>
                </a:lnTo>
                <a:lnTo>
                  <a:pt x="5" y="73"/>
                </a:lnTo>
                <a:lnTo>
                  <a:pt x="5" y="79"/>
                </a:lnTo>
                <a:lnTo>
                  <a:pt x="6" y="85"/>
                </a:lnTo>
                <a:lnTo>
                  <a:pt x="6" y="106"/>
                </a:lnTo>
                <a:lnTo>
                  <a:pt x="7" y="108"/>
                </a:lnTo>
                <a:lnTo>
                  <a:pt x="11" y="112"/>
                </a:lnTo>
                <a:lnTo>
                  <a:pt x="11" y="109"/>
                </a:lnTo>
                <a:lnTo>
                  <a:pt x="11" y="99"/>
                </a:lnTo>
                <a:lnTo>
                  <a:pt x="11" y="80"/>
                </a:lnTo>
                <a:lnTo>
                  <a:pt x="11" y="77"/>
                </a:lnTo>
                <a:lnTo>
                  <a:pt x="10" y="73"/>
                </a:lnTo>
                <a:lnTo>
                  <a:pt x="8" y="69"/>
                </a:lnTo>
                <a:lnTo>
                  <a:pt x="7" y="66"/>
                </a:lnTo>
                <a:lnTo>
                  <a:pt x="7" y="62"/>
                </a:lnTo>
                <a:lnTo>
                  <a:pt x="6" y="58"/>
                </a:lnTo>
                <a:lnTo>
                  <a:pt x="7" y="55"/>
                </a:lnTo>
                <a:lnTo>
                  <a:pt x="8" y="52"/>
                </a:lnTo>
                <a:lnTo>
                  <a:pt x="9" y="50"/>
                </a:lnTo>
                <a:lnTo>
                  <a:pt x="10" y="47"/>
                </a:lnTo>
                <a:lnTo>
                  <a:pt x="10" y="44"/>
                </a:lnTo>
                <a:lnTo>
                  <a:pt x="11" y="40"/>
                </a:lnTo>
                <a:lnTo>
                  <a:pt x="11" y="38"/>
                </a:lnTo>
                <a:lnTo>
                  <a:pt x="11" y="35"/>
                </a:lnTo>
                <a:lnTo>
                  <a:pt x="11" y="33"/>
                </a:lnTo>
                <a:lnTo>
                  <a:pt x="12" y="30"/>
                </a:lnTo>
                <a:lnTo>
                  <a:pt x="13" y="27"/>
                </a:lnTo>
                <a:lnTo>
                  <a:pt x="14" y="24"/>
                </a:lnTo>
                <a:lnTo>
                  <a:pt x="16" y="21"/>
                </a:lnTo>
                <a:lnTo>
                  <a:pt x="17" y="18"/>
                </a:lnTo>
                <a:lnTo>
                  <a:pt x="21" y="13"/>
                </a:lnTo>
                <a:lnTo>
                  <a:pt x="24" y="10"/>
                </a:lnTo>
                <a:lnTo>
                  <a:pt x="25" y="9"/>
                </a:lnTo>
                <a:lnTo>
                  <a:pt x="27" y="8"/>
                </a:lnTo>
                <a:lnTo>
                  <a:pt x="28" y="7"/>
                </a:lnTo>
                <a:lnTo>
                  <a:pt x="30" y="7"/>
                </a:lnTo>
                <a:lnTo>
                  <a:pt x="32" y="6"/>
                </a:lnTo>
                <a:lnTo>
                  <a:pt x="34" y="6"/>
                </a:lnTo>
                <a:lnTo>
                  <a:pt x="36" y="6"/>
                </a:lnTo>
                <a:lnTo>
                  <a:pt x="38" y="6"/>
                </a:lnTo>
                <a:lnTo>
                  <a:pt x="39" y="7"/>
                </a:lnTo>
                <a:lnTo>
                  <a:pt x="41" y="9"/>
                </a:lnTo>
                <a:lnTo>
                  <a:pt x="43" y="10"/>
                </a:lnTo>
                <a:lnTo>
                  <a:pt x="45" y="10"/>
                </a:lnTo>
                <a:lnTo>
                  <a:pt x="47" y="10"/>
                </a:lnTo>
                <a:lnTo>
                  <a:pt x="49" y="11"/>
                </a:lnTo>
                <a:lnTo>
                  <a:pt x="51" y="11"/>
                </a:lnTo>
                <a:lnTo>
                  <a:pt x="53" y="11"/>
                </a:lnTo>
                <a:lnTo>
                  <a:pt x="54" y="12"/>
                </a:lnTo>
                <a:lnTo>
                  <a:pt x="56" y="13"/>
                </a:lnTo>
                <a:lnTo>
                  <a:pt x="58" y="14"/>
                </a:lnTo>
                <a:lnTo>
                  <a:pt x="60" y="16"/>
                </a:lnTo>
                <a:lnTo>
                  <a:pt x="62" y="17"/>
                </a:lnTo>
                <a:lnTo>
                  <a:pt x="64" y="19"/>
                </a:lnTo>
                <a:lnTo>
                  <a:pt x="66" y="21"/>
                </a:lnTo>
                <a:lnTo>
                  <a:pt x="69" y="23"/>
                </a:lnTo>
                <a:lnTo>
                  <a:pt x="79" y="28"/>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23" name="SMARTPenAnnotation477"/>
          <p:cNvSpPr>
            <a:spLocks/>
          </p:cNvSpPr>
          <p:nvPr/>
        </p:nvSpPr>
        <p:spPr bwMode="auto">
          <a:xfrm>
            <a:off x="2973388" y="4010025"/>
            <a:ext cx="28575" cy="169863"/>
          </a:xfrm>
          <a:custGeom>
            <a:avLst/>
            <a:gdLst>
              <a:gd name="T0" fmla="*/ 0 w 18"/>
              <a:gd name="T1" fmla="*/ 0 h 107"/>
              <a:gd name="T2" fmla="*/ 0 w 18"/>
              <a:gd name="T3" fmla="*/ 20638 h 107"/>
              <a:gd name="T4" fmla="*/ 1588 w 18"/>
              <a:gd name="T5" fmla="*/ 23813 h 107"/>
              <a:gd name="T6" fmla="*/ 3175 w 18"/>
              <a:gd name="T7" fmla="*/ 26988 h 107"/>
              <a:gd name="T8" fmla="*/ 4762 w 18"/>
              <a:gd name="T9" fmla="*/ 28575 h 107"/>
              <a:gd name="T10" fmla="*/ 6350 w 18"/>
              <a:gd name="T11" fmla="*/ 33338 h 107"/>
              <a:gd name="T12" fmla="*/ 7937 w 18"/>
              <a:gd name="T13" fmla="*/ 38100 h 107"/>
              <a:gd name="T14" fmla="*/ 7937 w 18"/>
              <a:gd name="T15" fmla="*/ 42863 h 107"/>
              <a:gd name="T16" fmla="*/ 7937 w 18"/>
              <a:gd name="T17" fmla="*/ 47625 h 107"/>
              <a:gd name="T18" fmla="*/ 7937 w 18"/>
              <a:gd name="T19" fmla="*/ 53975 h 107"/>
              <a:gd name="T20" fmla="*/ 9525 w 18"/>
              <a:gd name="T21" fmla="*/ 65088 h 107"/>
              <a:gd name="T22" fmla="*/ 9525 w 18"/>
              <a:gd name="T23" fmla="*/ 76200 h 107"/>
              <a:gd name="T24" fmla="*/ 9525 w 18"/>
              <a:gd name="T25" fmla="*/ 84138 h 107"/>
              <a:gd name="T26" fmla="*/ 11112 w 18"/>
              <a:gd name="T27" fmla="*/ 92075 h 107"/>
              <a:gd name="T28" fmla="*/ 14288 w 18"/>
              <a:gd name="T29" fmla="*/ 100013 h 107"/>
              <a:gd name="T30" fmla="*/ 14288 w 18"/>
              <a:gd name="T31" fmla="*/ 106363 h 107"/>
              <a:gd name="T32" fmla="*/ 14288 w 18"/>
              <a:gd name="T33" fmla="*/ 111125 h 107"/>
              <a:gd name="T34" fmla="*/ 12700 w 18"/>
              <a:gd name="T35" fmla="*/ 115888 h 107"/>
              <a:gd name="T36" fmla="*/ 12700 w 18"/>
              <a:gd name="T37" fmla="*/ 120650 h 107"/>
              <a:gd name="T38" fmla="*/ 12700 w 18"/>
              <a:gd name="T39" fmla="*/ 125413 h 107"/>
              <a:gd name="T40" fmla="*/ 14288 w 18"/>
              <a:gd name="T41" fmla="*/ 131763 h 107"/>
              <a:gd name="T42" fmla="*/ 15875 w 18"/>
              <a:gd name="T43" fmla="*/ 136525 h 107"/>
              <a:gd name="T44" fmla="*/ 15875 w 18"/>
              <a:gd name="T45" fmla="*/ 142875 h 107"/>
              <a:gd name="T46" fmla="*/ 17462 w 18"/>
              <a:gd name="T47" fmla="*/ 149225 h 107"/>
              <a:gd name="T48" fmla="*/ 17462 w 18"/>
              <a:gd name="T49" fmla="*/ 153988 h 107"/>
              <a:gd name="T50" fmla="*/ 17462 w 18"/>
              <a:gd name="T51" fmla="*/ 161925 h 107"/>
              <a:gd name="T52" fmla="*/ 19050 w 18"/>
              <a:gd name="T53" fmla="*/ 163513 h 107"/>
              <a:gd name="T54" fmla="*/ 20637 w 18"/>
              <a:gd name="T55" fmla="*/ 165100 h 107"/>
              <a:gd name="T56" fmla="*/ 26988 w 18"/>
              <a:gd name="T57" fmla="*/ 168275 h 107"/>
              <a:gd name="T58" fmla="*/ 26988 w 18"/>
              <a:gd name="T59" fmla="*/ 163513 h 107"/>
              <a:gd name="T60" fmla="*/ 26988 w 18"/>
              <a:gd name="T61" fmla="*/ 150813 h 10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8"/>
              <a:gd name="T94" fmla="*/ 0 h 107"/>
              <a:gd name="T95" fmla="*/ 18 w 18"/>
              <a:gd name="T96" fmla="*/ 107 h 10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8" h="107">
                <a:moveTo>
                  <a:pt x="0" y="0"/>
                </a:moveTo>
                <a:lnTo>
                  <a:pt x="0" y="13"/>
                </a:lnTo>
                <a:lnTo>
                  <a:pt x="1" y="15"/>
                </a:lnTo>
                <a:lnTo>
                  <a:pt x="2" y="17"/>
                </a:lnTo>
                <a:lnTo>
                  <a:pt x="3" y="18"/>
                </a:lnTo>
                <a:lnTo>
                  <a:pt x="4" y="21"/>
                </a:lnTo>
                <a:lnTo>
                  <a:pt x="5" y="24"/>
                </a:lnTo>
                <a:lnTo>
                  <a:pt x="5" y="27"/>
                </a:lnTo>
                <a:lnTo>
                  <a:pt x="5" y="30"/>
                </a:lnTo>
                <a:lnTo>
                  <a:pt x="5" y="34"/>
                </a:lnTo>
                <a:lnTo>
                  <a:pt x="6" y="41"/>
                </a:lnTo>
                <a:lnTo>
                  <a:pt x="6" y="48"/>
                </a:lnTo>
                <a:lnTo>
                  <a:pt x="6" y="53"/>
                </a:lnTo>
                <a:lnTo>
                  <a:pt x="7" y="58"/>
                </a:lnTo>
                <a:lnTo>
                  <a:pt x="9" y="63"/>
                </a:lnTo>
                <a:lnTo>
                  <a:pt x="9" y="67"/>
                </a:lnTo>
                <a:lnTo>
                  <a:pt x="9" y="70"/>
                </a:lnTo>
                <a:lnTo>
                  <a:pt x="8" y="73"/>
                </a:lnTo>
                <a:lnTo>
                  <a:pt x="8" y="76"/>
                </a:lnTo>
                <a:lnTo>
                  <a:pt x="8" y="79"/>
                </a:lnTo>
                <a:lnTo>
                  <a:pt x="9" y="83"/>
                </a:lnTo>
                <a:lnTo>
                  <a:pt x="10" y="86"/>
                </a:lnTo>
                <a:lnTo>
                  <a:pt x="10" y="90"/>
                </a:lnTo>
                <a:lnTo>
                  <a:pt x="11" y="94"/>
                </a:lnTo>
                <a:lnTo>
                  <a:pt x="11" y="97"/>
                </a:lnTo>
                <a:lnTo>
                  <a:pt x="11" y="102"/>
                </a:lnTo>
                <a:lnTo>
                  <a:pt x="12" y="103"/>
                </a:lnTo>
                <a:lnTo>
                  <a:pt x="13" y="104"/>
                </a:lnTo>
                <a:lnTo>
                  <a:pt x="17" y="106"/>
                </a:lnTo>
                <a:lnTo>
                  <a:pt x="17" y="103"/>
                </a:lnTo>
                <a:lnTo>
                  <a:pt x="17" y="9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24" name="SMARTPenAnnotation478"/>
          <p:cNvSpPr>
            <a:spLocks/>
          </p:cNvSpPr>
          <p:nvPr/>
        </p:nvSpPr>
        <p:spPr bwMode="auto">
          <a:xfrm>
            <a:off x="2973388" y="3946525"/>
            <a:ext cx="4762" cy="11113"/>
          </a:xfrm>
          <a:custGeom>
            <a:avLst/>
            <a:gdLst>
              <a:gd name="T0" fmla="*/ 0 w 3"/>
              <a:gd name="T1" fmla="*/ 9525 h 7"/>
              <a:gd name="T2" fmla="*/ 0 w 3"/>
              <a:gd name="T3" fmla="*/ 0 h 7"/>
              <a:gd name="T4" fmla="*/ 0 w 3"/>
              <a:gd name="T5" fmla="*/ 4763 h 7"/>
              <a:gd name="T6" fmla="*/ 1587 w 3"/>
              <a:gd name="T7" fmla="*/ 6350 h 7"/>
              <a:gd name="T8" fmla="*/ 3175 w 3"/>
              <a:gd name="T9" fmla="*/ 7938 h 7"/>
              <a:gd name="T10" fmla="*/ 0 w 3"/>
              <a:gd name="T11" fmla="*/ 9525 h 7"/>
              <a:gd name="T12" fmla="*/ 0 60000 65536"/>
              <a:gd name="T13" fmla="*/ 0 60000 65536"/>
              <a:gd name="T14" fmla="*/ 0 60000 65536"/>
              <a:gd name="T15" fmla="*/ 0 60000 65536"/>
              <a:gd name="T16" fmla="*/ 0 60000 65536"/>
              <a:gd name="T17" fmla="*/ 0 60000 65536"/>
              <a:gd name="T18" fmla="*/ 0 w 3"/>
              <a:gd name="T19" fmla="*/ 0 h 7"/>
              <a:gd name="T20" fmla="*/ 3 w 3"/>
              <a:gd name="T21" fmla="*/ 7 h 7"/>
            </a:gdLst>
            <a:ahLst/>
            <a:cxnLst>
              <a:cxn ang="T12">
                <a:pos x="T0" y="T1"/>
              </a:cxn>
              <a:cxn ang="T13">
                <a:pos x="T2" y="T3"/>
              </a:cxn>
              <a:cxn ang="T14">
                <a:pos x="T4" y="T5"/>
              </a:cxn>
              <a:cxn ang="T15">
                <a:pos x="T6" y="T7"/>
              </a:cxn>
              <a:cxn ang="T16">
                <a:pos x="T8" y="T9"/>
              </a:cxn>
              <a:cxn ang="T17">
                <a:pos x="T10" y="T11"/>
              </a:cxn>
            </a:cxnLst>
            <a:rect l="T18" t="T19" r="T20" b="T21"/>
            <a:pathLst>
              <a:path w="3" h="7">
                <a:moveTo>
                  <a:pt x="0" y="6"/>
                </a:moveTo>
                <a:lnTo>
                  <a:pt x="0" y="0"/>
                </a:lnTo>
                <a:lnTo>
                  <a:pt x="0" y="3"/>
                </a:lnTo>
                <a:lnTo>
                  <a:pt x="1" y="4"/>
                </a:lnTo>
                <a:lnTo>
                  <a:pt x="2" y="5"/>
                </a:lnTo>
                <a:lnTo>
                  <a:pt x="0" y="6"/>
                </a:lnTo>
                <a:close/>
              </a:path>
            </a:pathLst>
          </a:custGeom>
          <a:noFill/>
          <a:ln w="38100" cap="flat">
            <a:solidFill>
              <a:srgbClr val="FF0000"/>
            </a:solidFill>
            <a:prstDash val="solid"/>
            <a:round/>
            <a:headEnd/>
            <a:tailEnd/>
          </a:ln>
        </p:spPr>
        <p:txBody>
          <a:bodyPr wrap="none" anchor="ctr"/>
          <a:lstStyle/>
          <a:p>
            <a:endParaRPr lang="en-US"/>
          </a:p>
        </p:txBody>
      </p:sp>
      <p:sp>
        <p:nvSpPr>
          <p:cNvPr id="37025" name="SMARTPenAnnotation479"/>
          <p:cNvSpPr>
            <a:spLocks/>
          </p:cNvSpPr>
          <p:nvPr/>
        </p:nvSpPr>
        <p:spPr bwMode="auto">
          <a:xfrm>
            <a:off x="3054350" y="3990975"/>
            <a:ext cx="144463" cy="190500"/>
          </a:xfrm>
          <a:custGeom>
            <a:avLst/>
            <a:gdLst>
              <a:gd name="T0" fmla="*/ 115888 w 91"/>
              <a:gd name="T1" fmla="*/ 23813 h 120"/>
              <a:gd name="T2" fmla="*/ 111125 w 91"/>
              <a:gd name="T3" fmla="*/ 15875 h 120"/>
              <a:gd name="T4" fmla="*/ 106363 w 91"/>
              <a:gd name="T5" fmla="*/ 12700 h 120"/>
              <a:gd name="T6" fmla="*/ 100013 w 91"/>
              <a:gd name="T7" fmla="*/ 9525 h 120"/>
              <a:gd name="T8" fmla="*/ 95250 w 91"/>
              <a:gd name="T9" fmla="*/ 4763 h 120"/>
              <a:gd name="T10" fmla="*/ 85725 w 91"/>
              <a:gd name="T11" fmla="*/ 3175 h 120"/>
              <a:gd name="T12" fmla="*/ 76200 w 91"/>
              <a:gd name="T13" fmla="*/ 1588 h 120"/>
              <a:gd name="T14" fmla="*/ 69850 w 91"/>
              <a:gd name="T15" fmla="*/ 1588 h 120"/>
              <a:gd name="T16" fmla="*/ 58738 w 91"/>
              <a:gd name="T17" fmla="*/ 0 h 120"/>
              <a:gd name="T18" fmla="*/ 53975 w 91"/>
              <a:gd name="T19" fmla="*/ 3175 h 120"/>
              <a:gd name="T20" fmla="*/ 47625 w 91"/>
              <a:gd name="T21" fmla="*/ 9525 h 120"/>
              <a:gd name="T22" fmla="*/ 41275 w 91"/>
              <a:gd name="T23" fmla="*/ 17463 h 120"/>
              <a:gd name="T24" fmla="*/ 33338 w 91"/>
              <a:gd name="T25" fmla="*/ 25400 h 120"/>
              <a:gd name="T26" fmla="*/ 23813 w 91"/>
              <a:gd name="T27" fmla="*/ 33338 h 120"/>
              <a:gd name="T28" fmla="*/ 15875 w 91"/>
              <a:gd name="T29" fmla="*/ 44450 h 120"/>
              <a:gd name="T30" fmla="*/ 11113 w 91"/>
              <a:gd name="T31" fmla="*/ 55563 h 120"/>
              <a:gd name="T32" fmla="*/ 9525 w 91"/>
              <a:gd name="T33" fmla="*/ 66675 h 120"/>
              <a:gd name="T34" fmla="*/ 4763 w 91"/>
              <a:gd name="T35" fmla="*/ 77788 h 120"/>
              <a:gd name="T36" fmla="*/ 1588 w 91"/>
              <a:gd name="T37" fmla="*/ 90488 h 120"/>
              <a:gd name="T38" fmla="*/ 0 w 91"/>
              <a:gd name="T39" fmla="*/ 101600 h 120"/>
              <a:gd name="T40" fmla="*/ 0 w 91"/>
              <a:gd name="T41" fmla="*/ 119063 h 120"/>
              <a:gd name="T42" fmla="*/ 0 w 91"/>
              <a:gd name="T43" fmla="*/ 136525 h 120"/>
              <a:gd name="T44" fmla="*/ 4763 w 91"/>
              <a:gd name="T45" fmla="*/ 144463 h 120"/>
              <a:gd name="T46" fmla="*/ 9525 w 91"/>
              <a:gd name="T47" fmla="*/ 149225 h 120"/>
              <a:gd name="T48" fmla="*/ 14288 w 91"/>
              <a:gd name="T49" fmla="*/ 152400 h 120"/>
              <a:gd name="T50" fmla="*/ 20638 w 91"/>
              <a:gd name="T51" fmla="*/ 157163 h 120"/>
              <a:gd name="T52" fmla="*/ 26988 w 91"/>
              <a:gd name="T53" fmla="*/ 157163 h 120"/>
              <a:gd name="T54" fmla="*/ 33338 w 91"/>
              <a:gd name="T55" fmla="*/ 153988 h 120"/>
              <a:gd name="T56" fmla="*/ 42863 w 91"/>
              <a:gd name="T57" fmla="*/ 153988 h 120"/>
              <a:gd name="T58" fmla="*/ 50800 w 91"/>
              <a:gd name="T59" fmla="*/ 150813 h 120"/>
              <a:gd name="T60" fmla="*/ 58738 w 91"/>
              <a:gd name="T61" fmla="*/ 146050 h 120"/>
              <a:gd name="T62" fmla="*/ 65088 w 91"/>
              <a:gd name="T63" fmla="*/ 139700 h 120"/>
              <a:gd name="T64" fmla="*/ 74613 w 91"/>
              <a:gd name="T65" fmla="*/ 131763 h 120"/>
              <a:gd name="T66" fmla="*/ 79375 w 91"/>
              <a:gd name="T67" fmla="*/ 122238 h 120"/>
              <a:gd name="T68" fmla="*/ 85725 w 91"/>
              <a:gd name="T69" fmla="*/ 112713 h 120"/>
              <a:gd name="T70" fmla="*/ 92075 w 91"/>
              <a:gd name="T71" fmla="*/ 106363 h 120"/>
              <a:gd name="T72" fmla="*/ 95250 w 91"/>
              <a:gd name="T73" fmla="*/ 96837 h 120"/>
              <a:gd name="T74" fmla="*/ 96838 w 91"/>
              <a:gd name="T75" fmla="*/ 85725 h 120"/>
              <a:gd name="T76" fmla="*/ 96838 w 91"/>
              <a:gd name="T77" fmla="*/ 69850 h 120"/>
              <a:gd name="T78" fmla="*/ 98425 w 91"/>
              <a:gd name="T79" fmla="*/ 36513 h 120"/>
              <a:gd name="T80" fmla="*/ 98425 w 91"/>
              <a:gd name="T81" fmla="*/ 57150 h 120"/>
              <a:gd name="T82" fmla="*/ 103188 w 91"/>
              <a:gd name="T83" fmla="*/ 65088 h 120"/>
              <a:gd name="T84" fmla="*/ 104775 w 91"/>
              <a:gd name="T85" fmla="*/ 74613 h 120"/>
              <a:gd name="T86" fmla="*/ 106363 w 91"/>
              <a:gd name="T87" fmla="*/ 84138 h 120"/>
              <a:gd name="T88" fmla="*/ 106363 w 91"/>
              <a:gd name="T89" fmla="*/ 101600 h 120"/>
              <a:gd name="T90" fmla="*/ 107950 w 91"/>
              <a:gd name="T91" fmla="*/ 138113 h 120"/>
              <a:gd name="T92" fmla="*/ 111125 w 91"/>
              <a:gd name="T93" fmla="*/ 149225 h 120"/>
              <a:gd name="T94" fmla="*/ 114300 w 91"/>
              <a:gd name="T95" fmla="*/ 158750 h 120"/>
              <a:gd name="T96" fmla="*/ 115888 w 91"/>
              <a:gd name="T97" fmla="*/ 166688 h 120"/>
              <a:gd name="T98" fmla="*/ 120650 w 91"/>
              <a:gd name="T99" fmla="*/ 173038 h 120"/>
              <a:gd name="T100" fmla="*/ 125413 w 91"/>
              <a:gd name="T101" fmla="*/ 179388 h 120"/>
              <a:gd name="T102" fmla="*/ 133350 w 91"/>
              <a:gd name="T103" fmla="*/ 187325 h 120"/>
              <a:gd name="T104" fmla="*/ 142875 w 91"/>
              <a:gd name="T105" fmla="*/ 188913 h 12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1"/>
              <a:gd name="T160" fmla="*/ 0 h 120"/>
              <a:gd name="T161" fmla="*/ 91 w 91"/>
              <a:gd name="T162" fmla="*/ 120 h 12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1" h="120">
                <a:moveTo>
                  <a:pt x="73" y="29"/>
                </a:moveTo>
                <a:lnTo>
                  <a:pt x="73" y="15"/>
                </a:lnTo>
                <a:lnTo>
                  <a:pt x="72" y="13"/>
                </a:lnTo>
                <a:lnTo>
                  <a:pt x="70" y="10"/>
                </a:lnTo>
                <a:lnTo>
                  <a:pt x="68" y="8"/>
                </a:lnTo>
                <a:lnTo>
                  <a:pt x="67" y="8"/>
                </a:lnTo>
                <a:lnTo>
                  <a:pt x="65" y="7"/>
                </a:lnTo>
                <a:lnTo>
                  <a:pt x="63" y="6"/>
                </a:lnTo>
                <a:lnTo>
                  <a:pt x="61" y="5"/>
                </a:lnTo>
                <a:lnTo>
                  <a:pt x="60" y="3"/>
                </a:lnTo>
                <a:lnTo>
                  <a:pt x="57" y="2"/>
                </a:lnTo>
                <a:lnTo>
                  <a:pt x="54" y="2"/>
                </a:lnTo>
                <a:lnTo>
                  <a:pt x="51" y="1"/>
                </a:lnTo>
                <a:lnTo>
                  <a:pt x="48" y="1"/>
                </a:lnTo>
                <a:lnTo>
                  <a:pt x="46" y="1"/>
                </a:lnTo>
                <a:lnTo>
                  <a:pt x="44" y="1"/>
                </a:lnTo>
                <a:lnTo>
                  <a:pt x="39" y="0"/>
                </a:lnTo>
                <a:lnTo>
                  <a:pt x="37" y="0"/>
                </a:lnTo>
                <a:lnTo>
                  <a:pt x="36" y="1"/>
                </a:lnTo>
                <a:lnTo>
                  <a:pt x="34" y="2"/>
                </a:lnTo>
                <a:lnTo>
                  <a:pt x="32" y="3"/>
                </a:lnTo>
                <a:lnTo>
                  <a:pt x="30" y="6"/>
                </a:lnTo>
                <a:lnTo>
                  <a:pt x="28" y="8"/>
                </a:lnTo>
                <a:lnTo>
                  <a:pt x="26" y="11"/>
                </a:lnTo>
                <a:lnTo>
                  <a:pt x="24" y="14"/>
                </a:lnTo>
                <a:lnTo>
                  <a:pt x="21" y="16"/>
                </a:lnTo>
                <a:lnTo>
                  <a:pt x="17" y="18"/>
                </a:lnTo>
                <a:lnTo>
                  <a:pt x="15" y="21"/>
                </a:lnTo>
                <a:lnTo>
                  <a:pt x="12" y="24"/>
                </a:lnTo>
                <a:lnTo>
                  <a:pt x="10" y="28"/>
                </a:lnTo>
                <a:lnTo>
                  <a:pt x="8" y="31"/>
                </a:lnTo>
                <a:lnTo>
                  <a:pt x="7" y="35"/>
                </a:lnTo>
                <a:lnTo>
                  <a:pt x="7" y="38"/>
                </a:lnTo>
                <a:lnTo>
                  <a:pt x="6" y="42"/>
                </a:lnTo>
                <a:lnTo>
                  <a:pt x="4" y="45"/>
                </a:lnTo>
                <a:lnTo>
                  <a:pt x="3" y="49"/>
                </a:lnTo>
                <a:lnTo>
                  <a:pt x="2" y="53"/>
                </a:lnTo>
                <a:lnTo>
                  <a:pt x="1" y="57"/>
                </a:lnTo>
                <a:lnTo>
                  <a:pt x="1" y="60"/>
                </a:lnTo>
                <a:lnTo>
                  <a:pt x="0" y="64"/>
                </a:lnTo>
                <a:lnTo>
                  <a:pt x="0" y="68"/>
                </a:lnTo>
                <a:lnTo>
                  <a:pt x="0" y="75"/>
                </a:lnTo>
                <a:lnTo>
                  <a:pt x="0" y="83"/>
                </a:lnTo>
                <a:lnTo>
                  <a:pt x="0" y="86"/>
                </a:lnTo>
                <a:lnTo>
                  <a:pt x="1" y="89"/>
                </a:lnTo>
                <a:lnTo>
                  <a:pt x="3" y="91"/>
                </a:lnTo>
                <a:lnTo>
                  <a:pt x="4" y="93"/>
                </a:lnTo>
                <a:lnTo>
                  <a:pt x="6" y="94"/>
                </a:lnTo>
                <a:lnTo>
                  <a:pt x="8" y="95"/>
                </a:lnTo>
                <a:lnTo>
                  <a:pt x="9" y="96"/>
                </a:lnTo>
                <a:lnTo>
                  <a:pt x="11" y="97"/>
                </a:lnTo>
                <a:lnTo>
                  <a:pt x="13" y="99"/>
                </a:lnTo>
                <a:lnTo>
                  <a:pt x="15" y="99"/>
                </a:lnTo>
                <a:lnTo>
                  <a:pt x="17" y="99"/>
                </a:lnTo>
                <a:lnTo>
                  <a:pt x="19" y="98"/>
                </a:lnTo>
                <a:lnTo>
                  <a:pt x="21" y="97"/>
                </a:lnTo>
                <a:lnTo>
                  <a:pt x="24" y="97"/>
                </a:lnTo>
                <a:lnTo>
                  <a:pt x="27" y="97"/>
                </a:lnTo>
                <a:lnTo>
                  <a:pt x="30" y="96"/>
                </a:lnTo>
                <a:lnTo>
                  <a:pt x="32" y="95"/>
                </a:lnTo>
                <a:lnTo>
                  <a:pt x="35" y="93"/>
                </a:lnTo>
                <a:lnTo>
                  <a:pt x="37" y="92"/>
                </a:lnTo>
                <a:lnTo>
                  <a:pt x="39" y="90"/>
                </a:lnTo>
                <a:lnTo>
                  <a:pt x="41" y="88"/>
                </a:lnTo>
                <a:lnTo>
                  <a:pt x="43" y="86"/>
                </a:lnTo>
                <a:lnTo>
                  <a:pt x="47" y="83"/>
                </a:lnTo>
                <a:lnTo>
                  <a:pt x="48" y="80"/>
                </a:lnTo>
                <a:lnTo>
                  <a:pt x="50" y="77"/>
                </a:lnTo>
                <a:lnTo>
                  <a:pt x="52" y="74"/>
                </a:lnTo>
                <a:lnTo>
                  <a:pt x="54" y="71"/>
                </a:lnTo>
                <a:lnTo>
                  <a:pt x="56" y="69"/>
                </a:lnTo>
                <a:lnTo>
                  <a:pt x="58" y="67"/>
                </a:lnTo>
                <a:lnTo>
                  <a:pt x="59" y="64"/>
                </a:lnTo>
                <a:lnTo>
                  <a:pt x="60" y="61"/>
                </a:lnTo>
                <a:lnTo>
                  <a:pt x="61" y="58"/>
                </a:lnTo>
                <a:lnTo>
                  <a:pt x="61" y="54"/>
                </a:lnTo>
                <a:lnTo>
                  <a:pt x="61" y="51"/>
                </a:lnTo>
                <a:lnTo>
                  <a:pt x="61" y="44"/>
                </a:lnTo>
                <a:lnTo>
                  <a:pt x="62" y="37"/>
                </a:lnTo>
                <a:lnTo>
                  <a:pt x="62" y="23"/>
                </a:lnTo>
                <a:lnTo>
                  <a:pt x="62" y="34"/>
                </a:lnTo>
                <a:lnTo>
                  <a:pt x="62" y="36"/>
                </a:lnTo>
                <a:lnTo>
                  <a:pt x="63" y="39"/>
                </a:lnTo>
                <a:lnTo>
                  <a:pt x="65" y="41"/>
                </a:lnTo>
                <a:lnTo>
                  <a:pt x="65" y="44"/>
                </a:lnTo>
                <a:lnTo>
                  <a:pt x="66" y="47"/>
                </a:lnTo>
                <a:lnTo>
                  <a:pt x="66" y="50"/>
                </a:lnTo>
                <a:lnTo>
                  <a:pt x="67" y="53"/>
                </a:lnTo>
                <a:lnTo>
                  <a:pt x="67" y="57"/>
                </a:lnTo>
                <a:lnTo>
                  <a:pt x="67" y="64"/>
                </a:lnTo>
                <a:lnTo>
                  <a:pt x="67" y="83"/>
                </a:lnTo>
                <a:lnTo>
                  <a:pt x="68" y="87"/>
                </a:lnTo>
                <a:lnTo>
                  <a:pt x="69" y="90"/>
                </a:lnTo>
                <a:lnTo>
                  <a:pt x="70" y="94"/>
                </a:lnTo>
                <a:lnTo>
                  <a:pt x="71" y="97"/>
                </a:lnTo>
                <a:lnTo>
                  <a:pt x="72" y="100"/>
                </a:lnTo>
                <a:lnTo>
                  <a:pt x="72" y="102"/>
                </a:lnTo>
                <a:lnTo>
                  <a:pt x="73" y="105"/>
                </a:lnTo>
                <a:lnTo>
                  <a:pt x="74" y="107"/>
                </a:lnTo>
                <a:lnTo>
                  <a:pt x="76" y="109"/>
                </a:lnTo>
                <a:lnTo>
                  <a:pt x="77" y="111"/>
                </a:lnTo>
                <a:lnTo>
                  <a:pt x="79" y="113"/>
                </a:lnTo>
                <a:lnTo>
                  <a:pt x="83" y="117"/>
                </a:lnTo>
                <a:lnTo>
                  <a:pt x="84" y="118"/>
                </a:lnTo>
                <a:lnTo>
                  <a:pt x="87" y="118"/>
                </a:lnTo>
                <a:lnTo>
                  <a:pt x="90" y="119"/>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26" name="SMARTPenAnnotation480"/>
          <p:cNvSpPr>
            <a:spLocks/>
          </p:cNvSpPr>
          <p:nvPr/>
        </p:nvSpPr>
        <p:spPr bwMode="auto">
          <a:xfrm>
            <a:off x="3227388" y="3983038"/>
            <a:ext cx="141287" cy="198437"/>
          </a:xfrm>
          <a:custGeom>
            <a:avLst/>
            <a:gdLst>
              <a:gd name="T0" fmla="*/ 0 w 89"/>
              <a:gd name="T1" fmla="*/ 7937 h 125"/>
              <a:gd name="T2" fmla="*/ 4762 w 89"/>
              <a:gd name="T3" fmla="*/ 14287 h 125"/>
              <a:gd name="T4" fmla="*/ 4762 w 89"/>
              <a:gd name="T5" fmla="*/ 38100 h 125"/>
              <a:gd name="T6" fmla="*/ 6350 w 89"/>
              <a:gd name="T7" fmla="*/ 47625 h 125"/>
              <a:gd name="T8" fmla="*/ 9525 w 89"/>
              <a:gd name="T9" fmla="*/ 60325 h 125"/>
              <a:gd name="T10" fmla="*/ 12700 w 89"/>
              <a:gd name="T11" fmla="*/ 71437 h 125"/>
              <a:gd name="T12" fmla="*/ 12700 w 89"/>
              <a:gd name="T13" fmla="*/ 84137 h 125"/>
              <a:gd name="T14" fmla="*/ 14287 w 89"/>
              <a:gd name="T15" fmla="*/ 120650 h 125"/>
              <a:gd name="T16" fmla="*/ 17462 w 89"/>
              <a:gd name="T17" fmla="*/ 133350 h 125"/>
              <a:gd name="T18" fmla="*/ 20637 w 89"/>
              <a:gd name="T19" fmla="*/ 144462 h 125"/>
              <a:gd name="T20" fmla="*/ 22225 w 89"/>
              <a:gd name="T21" fmla="*/ 152400 h 125"/>
              <a:gd name="T22" fmla="*/ 22225 w 89"/>
              <a:gd name="T23" fmla="*/ 158750 h 125"/>
              <a:gd name="T24" fmla="*/ 22225 w 89"/>
              <a:gd name="T25" fmla="*/ 168275 h 125"/>
              <a:gd name="T26" fmla="*/ 22225 w 89"/>
              <a:gd name="T27" fmla="*/ 187325 h 125"/>
              <a:gd name="T28" fmla="*/ 23812 w 89"/>
              <a:gd name="T29" fmla="*/ 106362 h 125"/>
              <a:gd name="T30" fmla="*/ 26987 w 89"/>
              <a:gd name="T31" fmla="*/ 93662 h 125"/>
              <a:gd name="T32" fmla="*/ 30162 w 89"/>
              <a:gd name="T33" fmla="*/ 80962 h 125"/>
              <a:gd name="T34" fmla="*/ 31750 w 89"/>
              <a:gd name="T35" fmla="*/ 68262 h 125"/>
              <a:gd name="T36" fmla="*/ 31750 w 89"/>
              <a:gd name="T37" fmla="*/ 55562 h 125"/>
              <a:gd name="T38" fmla="*/ 34925 w 89"/>
              <a:gd name="T39" fmla="*/ 44450 h 125"/>
              <a:gd name="T40" fmla="*/ 39687 w 89"/>
              <a:gd name="T41" fmla="*/ 33337 h 125"/>
              <a:gd name="T42" fmla="*/ 44450 w 89"/>
              <a:gd name="T43" fmla="*/ 25400 h 125"/>
              <a:gd name="T44" fmla="*/ 50800 w 89"/>
              <a:gd name="T45" fmla="*/ 17462 h 125"/>
              <a:gd name="T46" fmla="*/ 55562 w 89"/>
              <a:gd name="T47" fmla="*/ 11112 h 125"/>
              <a:gd name="T48" fmla="*/ 57150 w 89"/>
              <a:gd name="T49" fmla="*/ 6350 h 125"/>
              <a:gd name="T50" fmla="*/ 60325 w 89"/>
              <a:gd name="T51" fmla="*/ 1587 h 125"/>
              <a:gd name="T52" fmla="*/ 65087 w 89"/>
              <a:gd name="T53" fmla="*/ 1587 h 125"/>
              <a:gd name="T54" fmla="*/ 71437 w 89"/>
              <a:gd name="T55" fmla="*/ 0 h 125"/>
              <a:gd name="T56" fmla="*/ 79375 w 89"/>
              <a:gd name="T57" fmla="*/ 0 h 125"/>
              <a:gd name="T58" fmla="*/ 85725 w 89"/>
              <a:gd name="T59" fmla="*/ 1587 h 125"/>
              <a:gd name="T60" fmla="*/ 90487 w 89"/>
              <a:gd name="T61" fmla="*/ 6350 h 125"/>
              <a:gd name="T62" fmla="*/ 92075 w 89"/>
              <a:gd name="T63" fmla="*/ 12700 h 125"/>
              <a:gd name="T64" fmla="*/ 96837 w 89"/>
              <a:gd name="T65" fmla="*/ 20637 h 125"/>
              <a:gd name="T66" fmla="*/ 106362 w 89"/>
              <a:gd name="T67" fmla="*/ 41275 h 125"/>
              <a:gd name="T68" fmla="*/ 109537 w 89"/>
              <a:gd name="T69" fmla="*/ 53975 h 125"/>
              <a:gd name="T70" fmla="*/ 112712 w 89"/>
              <a:gd name="T71" fmla="*/ 65087 h 125"/>
              <a:gd name="T72" fmla="*/ 115887 w 89"/>
              <a:gd name="T73" fmla="*/ 77787 h 125"/>
              <a:gd name="T74" fmla="*/ 119062 w 89"/>
              <a:gd name="T75" fmla="*/ 88900 h 125"/>
              <a:gd name="T76" fmla="*/ 120650 w 89"/>
              <a:gd name="T77" fmla="*/ 101600 h 125"/>
              <a:gd name="T78" fmla="*/ 120650 w 89"/>
              <a:gd name="T79" fmla="*/ 112712 h 125"/>
              <a:gd name="T80" fmla="*/ 123825 w 89"/>
              <a:gd name="T81" fmla="*/ 125412 h 125"/>
              <a:gd name="T82" fmla="*/ 127000 w 89"/>
              <a:gd name="T83" fmla="*/ 136525 h 125"/>
              <a:gd name="T84" fmla="*/ 128587 w 89"/>
              <a:gd name="T85" fmla="*/ 149225 h 125"/>
              <a:gd name="T86" fmla="*/ 130175 w 89"/>
              <a:gd name="T87" fmla="*/ 157162 h 125"/>
              <a:gd name="T88" fmla="*/ 130175 w 89"/>
              <a:gd name="T89" fmla="*/ 174625 h 125"/>
              <a:gd name="T90" fmla="*/ 131762 w 89"/>
              <a:gd name="T91" fmla="*/ 182562 h 125"/>
              <a:gd name="T92" fmla="*/ 134937 w 89"/>
              <a:gd name="T93" fmla="*/ 185737 h 125"/>
              <a:gd name="T94" fmla="*/ 136525 w 89"/>
              <a:gd name="T95" fmla="*/ 188912 h 12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9"/>
              <a:gd name="T145" fmla="*/ 0 h 125"/>
              <a:gd name="T146" fmla="*/ 89 w 89"/>
              <a:gd name="T147" fmla="*/ 125 h 12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9" h="125">
                <a:moveTo>
                  <a:pt x="3" y="5"/>
                </a:moveTo>
                <a:lnTo>
                  <a:pt x="0" y="5"/>
                </a:lnTo>
                <a:lnTo>
                  <a:pt x="3" y="5"/>
                </a:lnTo>
                <a:lnTo>
                  <a:pt x="3" y="9"/>
                </a:lnTo>
                <a:lnTo>
                  <a:pt x="3" y="14"/>
                </a:lnTo>
                <a:lnTo>
                  <a:pt x="3" y="24"/>
                </a:lnTo>
                <a:lnTo>
                  <a:pt x="3" y="27"/>
                </a:lnTo>
                <a:lnTo>
                  <a:pt x="4" y="30"/>
                </a:lnTo>
                <a:lnTo>
                  <a:pt x="5" y="34"/>
                </a:lnTo>
                <a:lnTo>
                  <a:pt x="6" y="38"/>
                </a:lnTo>
                <a:lnTo>
                  <a:pt x="7" y="41"/>
                </a:lnTo>
                <a:lnTo>
                  <a:pt x="8" y="45"/>
                </a:lnTo>
                <a:lnTo>
                  <a:pt x="8" y="49"/>
                </a:lnTo>
                <a:lnTo>
                  <a:pt x="8" y="53"/>
                </a:lnTo>
                <a:lnTo>
                  <a:pt x="9" y="63"/>
                </a:lnTo>
                <a:lnTo>
                  <a:pt x="9" y="76"/>
                </a:lnTo>
                <a:lnTo>
                  <a:pt x="9" y="80"/>
                </a:lnTo>
                <a:lnTo>
                  <a:pt x="11" y="84"/>
                </a:lnTo>
                <a:lnTo>
                  <a:pt x="12" y="88"/>
                </a:lnTo>
                <a:lnTo>
                  <a:pt x="13" y="91"/>
                </a:lnTo>
                <a:lnTo>
                  <a:pt x="13" y="94"/>
                </a:lnTo>
                <a:lnTo>
                  <a:pt x="14" y="96"/>
                </a:lnTo>
                <a:lnTo>
                  <a:pt x="14" y="98"/>
                </a:lnTo>
                <a:lnTo>
                  <a:pt x="14" y="100"/>
                </a:lnTo>
                <a:lnTo>
                  <a:pt x="14" y="103"/>
                </a:lnTo>
                <a:lnTo>
                  <a:pt x="14" y="106"/>
                </a:lnTo>
                <a:lnTo>
                  <a:pt x="14" y="118"/>
                </a:lnTo>
                <a:lnTo>
                  <a:pt x="15" y="72"/>
                </a:lnTo>
                <a:lnTo>
                  <a:pt x="15" y="67"/>
                </a:lnTo>
                <a:lnTo>
                  <a:pt x="16" y="63"/>
                </a:lnTo>
                <a:lnTo>
                  <a:pt x="17" y="59"/>
                </a:lnTo>
                <a:lnTo>
                  <a:pt x="18" y="55"/>
                </a:lnTo>
                <a:lnTo>
                  <a:pt x="19" y="51"/>
                </a:lnTo>
                <a:lnTo>
                  <a:pt x="19" y="47"/>
                </a:lnTo>
                <a:lnTo>
                  <a:pt x="20" y="43"/>
                </a:lnTo>
                <a:lnTo>
                  <a:pt x="20" y="39"/>
                </a:lnTo>
                <a:lnTo>
                  <a:pt x="20" y="35"/>
                </a:lnTo>
                <a:lnTo>
                  <a:pt x="21" y="32"/>
                </a:lnTo>
                <a:lnTo>
                  <a:pt x="22" y="28"/>
                </a:lnTo>
                <a:lnTo>
                  <a:pt x="23" y="24"/>
                </a:lnTo>
                <a:lnTo>
                  <a:pt x="25" y="21"/>
                </a:lnTo>
                <a:lnTo>
                  <a:pt x="26" y="18"/>
                </a:lnTo>
                <a:lnTo>
                  <a:pt x="28" y="16"/>
                </a:lnTo>
                <a:lnTo>
                  <a:pt x="30" y="14"/>
                </a:lnTo>
                <a:lnTo>
                  <a:pt x="32" y="11"/>
                </a:lnTo>
                <a:lnTo>
                  <a:pt x="33" y="9"/>
                </a:lnTo>
                <a:lnTo>
                  <a:pt x="35" y="7"/>
                </a:lnTo>
                <a:lnTo>
                  <a:pt x="35" y="6"/>
                </a:lnTo>
                <a:lnTo>
                  <a:pt x="36" y="4"/>
                </a:lnTo>
                <a:lnTo>
                  <a:pt x="37" y="2"/>
                </a:lnTo>
                <a:lnTo>
                  <a:pt x="38" y="1"/>
                </a:lnTo>
                <a:lnTo>
                  <a:pt x="40" y="1"/>
                </a:lnTo>
                <a:lnTo>
                  <a:pt x="41" y="1"/>
                </a:lnTo>
                <a:lnTo>
                  <a:pt x="43" y="0"/>
                </a:lnTo>
                <a:lnTo>
                  <a:pt x="45" y="0"/>
                </a:lnTo>
                <a:lnTo>
                  <a:pt x="47" y="0"/>
                </a:lnTo>
                <a:lnTo>
                  <a:pt x="50" y="0"/>
                </a:lnTo>
                <a:lnTo>
                  <a:pt x="52" y="0"/>
                </a:lnTo>
                <a:lnTo>
                  <a:pt x="54" y="1"/>
                </a:lnTo>
                <a:lnTo>
                  <a:pt x="56" y="3"/>
                </a:lnTo>
                <a:lnTo>
                  <a:pt x="57" y="4"/>
                </a:lnTo>
                <a:lnTo>
                  <a:pt x="58" y="6"/>
                </a:lnTo>
                <a:lnTo>
                  <a:pt x="58" y="8"/>
                </a:lnTo>
                <a:lnTo>
                  <a:pt x="59" y="10"/>
                </a:lnTo>
                <a:lnTo>
                  <a:pt x="61" y="13"/>
                </a:lnTo>
                <a:lnTo>
                  <a:pt x="65" y="23"/>
                </a:lnTo>
                <a:lnTo>
                  <a:pt x="67" y="26"/>
                </a:lnTo>
                <a:lnTo>
                  <a:pt x="68" y="30"/>
                </a:lnTo>
                <a:lnTo>
                  <a:pt x="69" y="34"/>
                </a:lnTo>
                <a:lnTo>
                  <a:pt x="70" y="37"/>
                </a:lnTo>
                <a:lnTo>
                  <a:pt x="71" y="41"/>
                </a:lnTo>
                <a:lnTo>
                  <a:pt x="72" y="45"/>
                </a:lnTo>
                <a:lnTo>
                  <a:pt x="73" y="49"/>
                </a:lnTo>
                <a:lnTo>
                  <a:pt x="74" y="52"/>
                </a:lnTo>
                <a:lnTo>
                  <a:pt x="75" y="56"/>
                </a:lnTo>
                <a:lnTo>
                  <a:pt x="76" y="60"/>
                </a:lnTo>
                <a:lnTo>
                  <a:pt x="76" y="64"/>
                </a:lnTo>
                <a:lnTo>
                  <a:pt x="76" y="67"/>
                </a:lnTo>
                <a:lnTo>
                  <a:pt x="76" y="71"/>
                </a:lnTo>
                <a:lnTo>
                  <a:pt x="77" y="75"/>
                </a:lnTo>
                <a:lnTo>
                  <a:pt x="78" y="79"/>
                </a:lnTo>
                <a:lnTo>
                  <a:pt x="79" y="82"/>
                </a:lnTo>
                <a:lnTo>
                  <a:pt x="80" y="86"/>
                </a:lnTo>
                <a:lnTo>
                  <a:pt x="81" y="90"/>
                </a:lnTo>
                <a:lnTo>
                  <a:pt x="81" y="94"/>
                </a:lnTo>
                <a:lnTo>
                  <a:pt x="81" y="97"/>
                </a:lnTo>
                <a:lnTo>
                  <a:pt x="82" y="99"/>
                </a:lnTo>
                <a:lnTo>
                  <a:pt x="82" y="104"/>
                </a:lnTo>
                <a:lnTo>
                  <a:pt x="82" y="110"/>
                </a:lnTo>
                <a:lnTo>
                  <a:pt x="82" y="114"/>
                </a:lnTo>
                <a:lnTo>
                  <a:pt x="83" y="115"/>
                </a:lnTo>
                <a:lnTo>
                  <a:pt x="84" y="116"/>
                </a:lnTo>
                <a:lnTo>
                  <a:pt x="85" y="117"/>
                </a:lnTo>
                <a:lnTo>
                  <a:pt x="86" y="118"/>
                </a:lnTo>
                <a:lnTo>
                  <a:pt x="86" y="119"/>
                </a:lnTo>
                <a:lnTo>
                  <a:pt x="88" y="124"/>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27" name="SMARTPenAnnotation481"/>
          <p:cNvSpPr>
            <a:spLocks/>
          </p:cNvSpPr>
          <p:nvPr/>
        </p:nvSpPr>
        <p:spPr bwMode="auto">
          <a:xfrm>
            <a:off x="3421063" y="3975100"/>
            <a:ext cx="214312" cy="179388"/>
          </a:xfrm>
          <a:custGeom>
            <a:avLst/>
            <a:gdLst>
              <a:gd name="T0" fmla="*/ 87312 w 135"/>
              <a:gd name="T1" fmla="*/ 17463 h 113"/>
              <a:gd name="T2" fmla="*/ 80962 w 135"/>
              <a:gd name="T3" fmla="*/ 14288 h 113"/>
              <a:gd name="T4" fmla="*/ 74612 w 135"/>
              <a:gd name="T5" fmla="*/ 3175 h 113"/>
              <a:gd name="T6" fmla="*/ 63500 w 135"/>
              <a:gd name="T7" fmla="*/ 0 h 113"/>
              <a:gd name="T8" fmla="*/ 49212 w 135"/>
              <a:gd name="T9" fmla="*/ 11113 h 113"/>
              <a:gd name="T10" fmla="*/ 38100 w 135"/>
              <a:gd name="T11" fmla="*/ 17463 h 113"/>
              <a:gd name="T12" fmla="*/ 28575 w 135"/>
              <a:gd name="T13" fmla="*/ 30163 h 113"/>
              <a:gd name="T14" fmla="*/ 19050 w 135"/>
              <a:gd name="T15" fmla="*/ 41275 h 113"/>
              <a:gd name="T16" fmla="*/ 7937 w 135"/>
              <a:gd name="T17" fmla="*/ 61913 h 113"/>
              <a:gd name="T18" fmla="*/ 1587 w 135"/>
              <a:gd name="T19" fmla="*/ 79375 h 113"/>
              <a:gd name="T20" fmla="*/ 0 w 135"/>
              <a:gd name="T21" fmla="*/ 96838 h 113"/>
              <a:gd name="T22" fmla="*/ 1587 w 135"/>
              <a:gd name="T23" fmla="*/ 114300 h 113"/>
              <a:gd name="T24" fmla="*/ 6350 w 135"/>
              <a:gd name="T25" fmla="*/ 130175 h 113"/>
              <a:gd name="T26" fmla="*/ 12700 w 135"/>
              <a:gd name="T27" fmla="*/ 141288 h 113"/>
              <a:gd name="T28" fmla="*/ 23812 w 135"/>
              <a:gd name="T29" fmla="*/ 150813 h 113"/>
              <a:gd name="T30" fmla="*/ 36512 w 135"/>
              <a:gd name="T31" fmla="*/ 158750 h 113"/>
              <a:gd name="T32" fmla="*/ 53975 w 135"/>
              <a:gd name="T33" fmla="*/ 165100 h 113"/>
              <a:gd name="T34" fmla="*/ 71437 w 135"/>
              <a:gd name="T35" fmla="*/ 165100 h 113"/>
              <a:gd name="T36" fmla="*/ 106362 w 135"/>
              <a:gd name="T37" fmla="*/ 152400 h 113"/>
              <a:gd name="T38" fmla="*/ 125412 w 135"/>
              <a:gd name="T39" fmla="*/ 144463 h 113"/>
              <a:gd name="T40" fmla="*/ 138112 w 135"/>
              <a:gd name="T41" fmla="*/ 134938 h 113"/>
              <a:gd name="T42" fmla="*/ 153987 w 135"/>
              <a:gd name="T43" fmla="*/ 120650 h 113"/>
              <a:gd name="T44" fmla="*/ 171450 w 135"/>
              <a:gd name="T45" fmla="*/ 107950 h 113"/>
              <a:gd name="T46" fmla="*/ 182562 w 135"/>
              <a:gd name="T47" fmla="*/ 93663 h 113"/>
              <a:gd name="T48" fmla="*/ 192087 w 135"/>
              <a:gd name="T49" fmla="*/ 82550 h 113"/>
              <a:gd name="T50" fmla="*/ 200024 w 135"/>
              <a:gd name="T51" fmla="*/ 66675 h 113"/>
              <a:gd name="T52" fmla="*/ 203200 w 135"/>
              <a:gd name="T53" fmla="*/ 49213 h 113"/>
              <a:gd name="T54" fmla="*/ 203200 w 135"/>
              <a:gd name="T55" fmla="*/ 38100 h 113"/>
              <a:gd name="T56" fmla="*/ 198437 w 135"/>
              <a:gd name="T57" fmla="*/ 28575 h 113"/>
              <a:gd name="T58" fmla="*/ 195262 w 135"/>
              <a:gd name="T59" fmla="*/ 19050 h 113"/>
              <a:gd name="T60" fmla="*/ 188912 w 135"/>
              <a:gd name="T61" fmla="*/ 11113 h 113"/>
              <a:gd name="T62" fmla="*/ 174625 w 135"/>
              <a:gd name="T63" fmla="*/ 7938 h 113"/>
              <a:gd name="T64" fmla="*/ 161925 w 135"/>
              <a:gd name="T65" fmla="*/ 7938 h 113"/>
              <a:gd name="T66" fmla="*/ 144462 w 135"/>
              <a:gd name="T67" fmla="*/ 22225 h 113"/>
              <a:gd name="T68" fmla="*/ 133350 w 135"/>
              <a:gd name="T69" fmla="*/ 36513 h 113"/>
              <a:gd name="T70" fmla="*/ 127000 w 135"/>
              <a:gd name="T71" fmla="*/ 52388 h 113"/>
              <a:gd name="T72" fmla="*/ 122237 w 135"/>
              <a:gd name="T73" fmla="*/ 69850 h 113"/>
              <a:gd name="T74" fmla="*/ 119062 w 135"/>
              <a:gd name="T75" fmla="*/ 85725 h 113"/>
              <a:gd name="T76" fmla="*/ 122237 w 135"/>
              <a:gd name="T77" fmla="*/ 98425 h 113"/>
              <a:gd name="T78" fmla="*/ 127000 w 135"/>
              <a:gd name="T79" fmla="*/ 115888 h 113"/>
              <a:gd name="T80" fmla="*/ 133350 w 135"/>
              <a:gd name="T81" fmla="*/ 130175 h 113"/>
              <a:gd name="T82" fmla="*/ 142875 w 135"/>
              <a:gd name="T83" fmla="*/ 142875 h 113"/>
              <a:gd name="T84" fmla="*/ 150812 w 135"/>
              <a:gd name="T85" fmla="*/ 157163 h 113"/>
              <a:gd name="T86" fmla="*/ 161925 w 135"/>
              <a:gd name="T87" fmla="*/ 168275 h 113"/>
              <a:gd name="T88" fmla="*/ 176212 w 135"/>
              <a:gd name="T89" fmla="*/ 174625 h 113"/>
              <a:gd name="T90" fmla="*/ 188912 w 135"/>
              <a:gd name="T91" fmla="*/ 176213 h 11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35"/>
              <a:gd name="T139" fmla="*/ 0 h 113"/>
              <a:gd name="T140" fmla="*/ 135 w 135"/>
              <a:gd name="T141" fmla="*/ 113 h 11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35" h="113">
                <a:moveTo>
                  <a:pt x="56" y="22"/>
                </a:moveTo>
                <a:lnTo>
                  <a:pt x="56" y="11"/>
                </a:lnTo>
                <a:lnTo>
                  <a:pt x="55" y="11"/>
                </a:lnTo>
                <a:lnTo>
                  <a:pt x="53" y="11"/>
                </a:lnTo>
                <a:lnTo>
                  <a:pt x="52" y="10"/>
                </a:lnTo>
                <a:lnTo>
                  <a:pt x="51" y="9"/>
                </a:lnTo>
                <a:lnTo>
                  <a:pt x="50" y="6"/>
                </a:lnTo>
                <a:lnTo>
                  <a:pt x="48" y="3"/>
                </a:lnTo>
                <a:lnTo>
                  <a:pt x="47" y="2"/>
                </a:lnTo>
                <a:lnTo>
                  <a:pt x="46" y="1"/>
                </a:lnTo>
                <a:lnTo>
                  <a:pt x="42" y="0"/>
                </a:lnTo>
                <a:lnTo>
                  <a:pt x="40" y="0"/>
                </a:lnTo>
                <a:lnTo>
                  <a:pt x="37" y="2"/>
                </a:lnTo>
                <a:lnTo>
                  <a:pt x="33" y="5"/>
                </a:lnTo>
                <a:lnTo>
                  <a:pt x="31" y="7"/>
                </a:lnTo>
                <a:lnTo>
                  <a:pt x="29" y="8"/>
                </a:lnTo>
                <a:lnTo>
                  <a:pt x="26" y="9"/>
                </a:lnTo>
                <a:lnTo>
                  <a:pt x="24" y="11"/>
                </a:lnTo>
                <a:lnTo>
                  <a:pt x="22" y="13"/>
                </a:lnTo>
                <a:lnTo>
                  <a:pt x="20" y="16"/>
                </a:lnTo>
                <a:lnTo>
                  <a:pt x="18" y="19"/>
                </a:lnTo>
                <a:lnTo>
                  <a:pt x="16" y="21"/>
                </a:lnTo>
                <a:lnTo>
                  <a:pt x="14" y="23"/>
                </a:lnTo>
                <a:lnTo>
                  <a:pt x="12" y="26"/>
                </a:lnTo>
                <a:lnTo>
                  <a:pt x="11" y="29"/>
                </a:lnTo>
                <a:lnTo>
                  <a:pt x="9" y="32"/>
                </a:lnTo>
                <a:lnTo>
                  <a:pt x="5" y="39"/>
                </a:lnTo>
                <a:lnTo>
                  <a:pt x="3" y="43"/>
                </a:lnTo>
                <a:lnTo>
                  <a:pt x="2" y="46"/>
                </a:lnTo>
                <a:lnTo>
                  <a:pt x="1" y="50"/>
                </a:lnTo>
                <a:lnTo>
                  <a:pt x="0" y="54"/>
                </a:lnTo>
                <a:lnTo>
                  <a:pt x="0" y="57"/>
                </a:lnTo>
                <a:lnTo>
                  <a:pt x="0" y="61"/>
                </a:lnTo>
                <a:lnTo>
                  <a:pt x="0" y="65"/>
                </a:lnTo>
                <a:lnTo>
                  <a:pt x="0" y="69"/>
                </a:lnTo>
                <a:lnTo>
                  <a:pt x="1" y="72"/>
                </a:lnTo>
                <a:lnTo>
                  <a:pt x="2" y="76"/>
                </a:lnTo>
                <a:lnTo>
                  <a:pt x="3" y="79"/>
                </a:lnTo>
                <a:lnTo>
                  <a:pt x="4" y="82"/>
                </a:lnTo>
                <a:lnTo>
                  <a:pt x="4" y="84"/>
                </a:lnTo>
                <a:lnTo>
                  <a:pt x="6" y="87"/>
                </a:lnTo>
                <a:lnTo>
                  <a:pt x="8" y="89"/>
                </a:lnTo>
                <a:lnTo>
                  <a:pt x="11" y="91"/>
                </a:lnTo>
                <a:lnTo>
                  <a:pt x="13" y="93"/>
                </a:lnTo>
                <a:lnTo>
                  <a:pt x="15" y="95"/>
                </a:lnTo>
                <a:lnTo>
                  <a:pt x="18" y="97"/>
                </a:lnTo>
                <a:lnTo>
                  <a:pt x="20" y="98"/>
                </a:lnTo>
                <a:lnTo>
                  <a:pt x="23" y="100"/>
                </a:lnTo>
                <a:lnTo>
                  <a:pt x="27" y="102"/>
                </a:lnTo>
                <a:lnTo>
                  <a:pt x="30" y="103"/>
                </a:lnTo>
                <a:lnTo>
                  <a:pt x="34" y="104"/>
                </a:lnTo>
                <a:lnTo>
                  <a:pt x="37" y="105"/>
                </a:lnTo>
                <a:lnTo>
                  <a:pt x="41" y="105"/>
                </a:lnTo>
                <a:lnTo>
                  <a:pt x="45" y="104"/>
                </a:lnTo>
                <a:lnTo>
                  <a:pt x="57" y="100"/>
                </a:lnTo>
                <a:lnTo>
                  <a:pt x="62" y="98"/>
                </a:lnTo>
                <a:lnTo>
                  <a:pt x="67" y="96"/>
                </a:lnTo>
                <a:lnTo>
                  <a:pt x="71" y="95"/>
                </a:lnTo>
                <a:lnTo>
                  <a:pt x="75" y="93"/>
                </a:lnTo>
                <a:lnTo>
                  <a:pt x="79" y="91"/>
                </a:lnTo>
                <a:lnTo>
                  <a:pt x="82" y="89"/>
                </a:lnTo>
                <a:lnTo>
                  <a:pt x="84" y="87"/>
                </a:lnTo>
                <a:lnTo>
                  <a:pt x="87" y="85"/>
                </a:lnTo>
                <a:lnTo>
                  <a:pt x="90" y="82"/>
                </a:lnTo>
                <a:lnTo>
                  <a:pt x="94" y="79"/>
                </a:lnTo>
                <a:lnTo>
                  <a:pt x="97" y="76"/>
                </a:lnTo>
                <a:lnTo>
                  <a:pt x="101" y="73"/>
                </a:lnTo>
                <a:lnTo>
                  <a:pt x="105" y="71"/>
                </a:lnTo>
                <a:lnTo>
                  <a:pt x="108" y="68"/>
                </a:lnTo>
                <a:lnTo>
                  <a:pt x="110" y="65"/>
                </a:lnTo>
                <a:lnTo>
                  <a:pt x="113" y="62"/>
                </a:lnTo>
                <a:lnTo>
                  <a:pt x="115" y="59"/>
                </a:lnTo>
                <a:lnTo>
                  <a:pt x="117" y="57"/>
                </a:lnTo>
                <a:lnTo>
                  <a:pt x="119" y="54"/>
                </a:lnTo>
                <a:lnTo>
                  <a:pt x="121" y="52"/>
                </a:lnTo>
                <a:lnTo>
                  <a:pt x="123" y="48"/>
                </a:lnTo>
                <a:lnTo>
                  <a:pt x="125" y="45"/>
                </a:lnTo>
                <a:lnTo>
                  <a:pt x="126" y="42"/>
                </a:lnTo>
                <a:lnTo>
                  <a:pt x="127" y="38"/>
                </a:lnTo>
                <a:lnTo>
                  <a:pt x="128" y="34"/>
                </a:lnTo>
                <a:lnTo>
                  <a:pt x="128" y="31"/>
                </a:lnTo>
                <a:lnTo>
                  <a:pt x="128" y="29"/>
                </a:lnTo>
                <a:lnTo>
                  <a:pt x="128" y="26"/>
                </a:lnTo>
                <a:lnTo>
                  <a:pt x="128" y="24"/>
                </a:lnTo>
                <a:lnTo>
                  <a:pt x="127" y="22"/>
                </a:lnTo>
                <a:lnTo>
                  <a:pt x="126" y="20"/>
                </a:lnTo>
                <a:lnTo>
                  <a:pt x="125" y="18"/>
                </a:lnTo>
                <a:lnTo>
                  <a:pt x="124" y="16"/>
                </a:lnTo>
                <a:lnTo>
                  <a:pt x="124" y="14"/>
                </a:lnTo>
                <a:lnTo>
                  <a:pt x="123" y="12"/>
                </a:lnTo>
                <a:lnTo>
                  <a:pt x="122" y="10"/>
                </a:lnTo>
                <a:lnTo>
                  <a:pt x="120" y="9"/>
                </a:lnTo>
                <a:lnTo>
                  <a:pt x="119" y="7"/>
                </a:lnTo>
                <a:lnTo>
                  <a:pt x="117" y="6"/>
                </a:lnTo>
                <a:lnTo>
                  <a:pt x="114" y="5"/>
                </a:lnTo>
                <a:lnTo>
                  <a:pt x="110" y="5"/>
                </a:lnTo>
                <a:lnTo>
                  <a:pt x="106" y="5"/>
                </a:lnTo>
                <a:lnTo>
                  <a:pt x="104" y="5"/>
                </a:lnTo>
                <a:lnTo>
                  <a:pt x="102" y="5"/>
                </a:lnTo>
                <a:lnTo>
                  <a:pt x="99" y="8"/>
                </a:lnTo>
                <a:lnTo>
                  <a:pt x="95" y="11"/>
                </a:lnTo>
                <a:lnTo>
                  <a:pt x="91" y="14"/>
                </a:lnTo>
                <a:lnTo>
                  <a:pt x="87" y="18"/>
                </a:lnTo>
                <a:lnTo>
                  <a:pt x="86" y="20"/>
                </a:lnTo>
                <a:lnTo>
                  <a:pt x="84" y="23"/>
                </a:lnTo>
                <a:lnTo>
                  <a:pt x="82" y="27"/>
                </a:lnTo>
                <a:lnTo>
                  <a:pt x="81" y="30"/>
                </a:lnTo>
                <a:lnTo>
                  <a:pt x="80" y="33"/>
                </a:lnTo>
                <a:lnTo>
                  <a:pt x="79" y="37"/>
                </a:lnTo>
                <a:lnTo>
                  <a:pt x="78" y="41"/>
                </a:lnTo>
                <a:lnTo>
                  <a:pt x="77" y="44"/>
                </a:lnTo>
                <a:lnTo>
                  <a:pt x="75" y="48"/>
                </a:lnTo>
                <a:lnTo>
                  <a:pt x="75" y="51"/>
                </a:lnTo>
                <a:lnTo>
                  <a:pt x="75" y="54"/>
                </a:lnTo>
                <a:lnTo>
                  <a:pt x="76" y="56"/>
                </a:lnTo>
                <a:lnTo>
                  <a:pt x="77" y="59"/>
                </a:lnTo>
                <a:lnTo>
                  <a:pt x="77" y="62"/>
                </a:lnTo>
                <a:lnTo>
                  <a:pt x="78" y="66"/>
                </a:lnTo>
                <a:lnTo>
                  <a:pt x="78" y="69"/>
                </a:lnTo>
                <a:lnTo>
                  <a:pt x="80" y="73"/>
                </a:lnTo>
                <a:lnTo>
                  <a:pt x="81" y="76"/>
                </a:lnTo>
                <a:lnTo>
                  <a:pt x="83" y="79"/>
                </a:lnTo>
                <a:lnTo>
                  <a:pt x="84" y="82"/>
                </a:lnTo>
                <a:lnTo>
                  <a:pt x="86" y="84"/>
                </a:lnTo>
                <a:lnTo>
                  <a:pt x="88" y="87"/>
                </a:lnTo>
                <a:lnTo>
                  <a:pt x="90" y="90"/>
                </a:lnTo>
                <a:lnTo>
                  <a:pt x="91" y="94"/>
                </a:lnTo>
                <a:lnTo>
                  <a:pt x="93" y="97"/>
                </a:lnTo>
                <a:lnTo>
                  <a:pt x="95" y="99"/>
                </a:lnTo>
                <a:lnTo>
                  <a:pt x="97" y="101"/>
                </a:lnTo>
                <a:lnTo>
                  <a:pt x="99" y="104"/>
                </a:lnTo>
                <a:lnTo>
                  <a:pt x="102" y="106"/>
                </a:lnTo>
                <a:lnTo>
                  <a:pt x="105" y="108"/>
                </a:lnTo>
                <a:lnTo>
                  <a:pt x="108" y="109"/>
                </a:lnTo>
                <a:lnTo>
                  <a:pt x="111" y="110"/>
                </a:lnTo>
                <a:lnTo>
                  <a:pt x="113" y="110"/>
                </a:lnTo>
                <a:lnTo>
                  <a:pt x="116" y="111"/>
                </a:lnTo>
                <a:lnTo>
                  <a:pt x="119" y="111"/>
                </a:lnTo>
                <a:lnTo>
                  <a:pt x="125" y="111"/>
                </a:lnTo>
                <a:lnTo>
                  <a:pt x="134" y="11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28" name="SMARTPenAnnotation482"/>
          <p:cNvSpPr>
            <a:spLocks/>
          </p:cNvSpPr>
          <p:nvPr/>
        </p:nvSpPr>
        <p:spPr bwMode="auto">
          <a:xfrm>
            <a:off x="3822700" y="3840163"/>
            <a:ext cx="258763" cy="474662"/>
          </a:xfrm>
          <a:custGeom>
            <a:avLst/>
            <a:gdLst>
              <a:gd name="T0" fmla="*/ 63500 w 163"/>
              <a:gd name="T1" fmla="*/ 179387 h 299"/>
              <a:gd name="T2" fmla="*/ 46038 w 163"/>
              <a:gd name="T3" fmla="*/ 193675 h 299"/>
              <a:gd name="T4" fmla="*/ 28575 w 163"/>
              <a:gd name="T5" fmla="*/ 217487 h 299"/>
              <a:gd name="T6" fmla="*/ 12700 w 163"/>
              <a:gd name="T7" fmla="*/ 242887 h 299"/>
              <a:gd name="T8" fmla="*/ 0 w 163"/>
              <a:gd name="T9" fmla="*/ 280987 h 299"/>
              <a:gd name="T10" fmla="*/ 4763 w 163"/>
              <a:gd name="T11" fmla="*/ 296862 h 299"/>
              <a:gd name="T12" fmla="*/ 14288 w 163"/>
              <a:gd name="T13" fmla="*/ 301625 h 299"/>
              <a:gd name="T14" fmla="*/ 33338 w 163"/>
              <a:gd name="T15" fmla="*/ 303212 h 299"/>
              <a:gd name="T16" fmla="*/ 52388 w 163"/>
              <a:gd name="T17" fmla="*/ 293687 h 299"/>
              <a:gd name="T18" fmla="*/ 69850 w 163"/>
              <a:gd name="T19" fmla="*/ 282575 h 299"/>
              <a:gd name="T20" fmla="*/ 77788 w 163"/>
              <a:gd name="T21" fmla="*/ 263525 h 299"/>
              <a:gd name="T22" fmla="*/ 95250 w 163"/>
              <a:gd name="T23" fmla="*/ 230187 h 299"/>
              <a:gd name="T24" fmla="*/ 90488 w 163"/>
              <a:gd name="T25" fmla="*/ 198437 h 299"/>
              <a:gd name="T26" fmla="*/ 76200 w 163"/>
              <a:gd name="T27" fmla="*/ 166687 h 299"/>
              <a:gd name="T28" fmla="*/ 63500 w 163"/>
              <a:gd name="T29" fmla="*/ 160337 h 299"/>
              <a:gd name="T30" fmla="*/ 49213 w 163"/>
              <a:gd name="T31" fmla="*/ 165100 h 299"/>
              <a:gd name="T32" fmla="*/ 53975 w 163"/>
              <a:gd name="T33" fmla="*/ 174625 h 299"/>
              <a:gd name="T34" fmla="*/ 77788 w 163"/>
              <a:gd name="T35" fmla="*/ 177800 h 299"/>
              <a:gd name="T36" fmla="*/ 111125 w 163"/>
              <a:gd name="T37" fmla="*/ 177800 h 299"/>
              <a:gd name="T38" fmla="*/ 134938 w 163"/>
              <a:gd name="T39" fmla="*/ 171450 h 299"/>
              <a:gd name="T40" fmla="*/ 166688 w 163"/>
              <a:gd name="T41" fmla="*/ 160337 h 299"/>
              <a:gd name="T42" fmla="*/ 192088 w 163"/>
              <a:gd name="T43" fmla="*/ 147637 h 299"/>
              <a:gd name="T44" fmla="*/ 211138 w 163"/>
              <a:gd name="T45" fmla="*/ 134937 h 299"/>
              <a:gd name="T46" fmla="*/ 233363 w 163"/>
              <a:gd name="T47" fmla="*/ 112712 h 299"/>
              <a:gd name="T48" fmla="*/ 252413 w 163"/>
              <a:gd name="T49" fmla="*/ 82550 h 299"/>
              <a:gd name="T50" fmla="*/ 257175 w 163"/>
              <a:gd name="T51" fmla="*/ 55562 h 299"/>
              <a:gd name="T52" fmla="*/ 242888 w 163"/>
              <a:gd name="T53" fmla="*/ 22225 h 299"/>
              <a:gd name="T54" fmla="*/ 228600 w 163"/>
              <a:gd name="T55" fmla="*/ 6350 h 299"/>
              <a:gd name="T56" fmla="*/ 214313 w 163"/>
              <a:gd name="T57" fmla="*/ 1587 h 299"/>
              <a:gd name="T58" fmla="*/ 198438 w 163"/>
              <a:gd name="T59" fmla="*/ 0 h 299"/>
              <a:gd name="T60" fmla="*/ 176213 w 163"/>
              <a:gd name="T61" fmla="*/ 4762 h 299"/>
              <a:gd name="T62" fmla="*/ 157163 w 163"/>
              <a:gd name="T63" fmla="*/ 33337 h 299"/>
              <a:gd name="T64" fmla="*/ 152400 w 163"/>
              <a:gd name="T65" fmla="*/ 65087 h 299"/>
              <a:gd name="T66" fmla="*/ 153988 w 163"/>
              <a:gd name="T67" fmla="*/ 90487 h 299"/>
              <a:gd name="T68" fmla="*/ 158750 w 163"/>
              <a:gd name="T69" fmla="*/ 115887 h 299"/>
              <a:gd name="T70" fmla="*/ 165100 w 163"/>
              <a:gd name="T71" fmla="*/ 144462 h 299"/>
              <a:gd name="T72" fmla="*/ 176213 w 163"/>
              <a:gd name="T73" fmla="*/ 179387 h 299"/>
              <a:gd name="T74" fmla="*/ 215900 w 163"/>
              <a:gd name="T75" fmla="*/ 341312 h 299"/>
              <a:gd name="T76" fmla="*/ 220663 w 163"/>
              <a:gd name="T77" fmla="*/ 373062 h 299"/>
              <a:gd name="T78" fmla="*/ 222250 w 163"/>
              <a:gd name="T79" fmla="*/ 428625 h 299"/>
              <a:gd name="T80" fmla="*/ 209550 w 163"/>
              <a:gd name="T81" fmla="*/ 461962 h 299"/>
              <a:gd name="T82" fmla="*/ 201613 w 163"/>
              <a:gd name="T83" fmla="*/ 469900 h 299"/>
              <a:gd name="T84" fmla="*/ 184150 w 163"/>
              <a:gd name="T85" fmla="*/ 473075 h 299"/>
              <a:gd name="T86" fmla="*/ 168275 w 163"/>
              <a:gd name="T87" fmla="*/ 460375 h 299"/>
              <a:gd name="T88" fmla="*/ 152400 w 163"/>
              <a:gd name="T89" fmla="*/ 439737 h 299"/>
              <a:gd name="T90" fmla="*/ 141288 w 163"/>
              <a:gd name="T91" fmla="*/ 409575 h 299"/>
              <a:gd name="T92" fmla="*/ 134938 w 163"/>
              <a:gd name="T93" fmla="*/ 382587 h 299"/>
              <a:gd name="T94" fmla="*/ 141288 w 163"/>
              <a:gd name="T95" fmla="*/ 342900 h 299"/>
              <a:gd name="T96" fmla="*/ 153988 w 163"/>
              <a:gd name="T97" fmla="*/ 306387 h 299"/>
              <a:gd name="T98" fmla="*/ 166688 w 163"/>
              <a:gd name="T99" fmla="*/ 288925 h 299"/>
              <a:gd name="T100" fmla="*/ 180975 w 163"/>
              <a:gd name="T101" fmla="*/ 279400 h 299"/>
              <a:gd name="T102" fmla="*/ 198438 w 163"/>
              <a:gd name="T103" fmla="*/ 269875 h 299"/>
              <a:gd name="T104" fmla="*/ 212725 w 163"/>
              <a:gd name="T105" fmla="*/ 260350 h 299"/>
              <a:gd name="T106" fmla="*/ 227013 w 163"/>
              <a:gd name="T107" fmla="*/ 260350 h 29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63"/>
              <a:gd name="T163" fmla="*/ 0 h 299"/>
              <a:gd name="T164" fmla="*/ 163 w 163"/>
              <a:gd name="T165" fmla="*/ 299 h 29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63" h="299">
                <a:moveTo>
                  <a:pt x="50" y="112"/>
                </a:moveTo>
                <a:lnTo>
                  <a:pt x="42" y="112"/>
                </a:lnTo>
                <a:lnTo>
                  <a:pt x="40" y="113"/>
                </a:lnTo>
                <a:lnTo>
                  <a:pt x="37" y="115"/>
                </a:lnTo>
                <a:lnTo>
                  <a:pt x="33" y="118"/>
                </a:lnTo>
                <a:lnTo>
                  <a:pt x="29" y="122"/>
                </a:lnTo>
                <a:lnTo>
                  <a:pt x="26" y="125"/>
                </a:lnTo>
                <a:lnTo>
                  <a:pt x="22" y="131"/>
                </a:lnTo>
                <a:lnTo>
                  <a:pt x="18" y="137"/>
                </a:lnTo>
                <a:lnTo>
                  <a:pt x="14" y="141"/>
                </a:lnTo>
                <a:lnTo>
                  <a:pt x="11" y="147"/>
                </a:lnTo>
                <a:lnTo>
                  <a:pt x="8" y="153"/>
                </a:lnTo>
                <a:lnTo>
                  <a:pt x="5" y="161"/>
                </a:lnTo>
                <a:lnTo>
                  <a:pt x="1" y="170"/>
                </a:lnTo>
                <a:lnTo>
                  <a:pt x="0" y="177"/>
                </a:lnTo>
                <a:lnTo>
                  <a:pt x="0" y="181"/>
                </a:lnTo>
                <a:lnTo>
                  <a:pt x="0" y="183"/>
                </a:lnTo>
                <a:lnTo>
                  <a:pt x="3" y="187"/>
                </a:lnTo>
                <a:lnTo>
                  <a:pt x="4" y="188"/>
                </a:lnTo>
                <a:lnTo>
                  <a:pt x="6" y="189"/>
                </a:lnTo>
                <a:lnTo>
                  <a:pt x="9" y="190"/>
                </a:lnTo>
                <a:lnTo>
                  <a:pt x="13" y="191"/>
                </a:lnTo>
                <a:lnTo>
                  <a:pt x="15" y="191"/>
                </a:lnTo>
                <a:lnTo>
                  <a:pt x="21" y="191"/>
                </a:lnTo>
                <a:lnTo>
                  <a:pt x="24" y="190"/>
                </a:lnTo>
                <a:lnTo>
                  <a:pt x="29" y="188"/>
                </a:lnTo>
                <a:lnTo>
                  <a:pt x="33" y="185"/>
                </a:lnTo>
                <a:lnTo>
                  <a:pt x="37" y="181"/>
                </a:lnTo>
                <a:lnTo>
                  <a:pt x="40" y="180"/>
                </a:lnTo>
                <a:lnTo>
                  <a:pt x="44" y="178"/>
                </a:lnTo>
                <a:lnTo>
                  <a:pt x="46" y="175"/>
                </a:lnTo>
                <a:lnTo>
                  <a:pt x="47" y="172"/>
                </a:lnTo>
                <a:lnTo>
                  <a:pt x="49" y="166"/>
                </a:lnTo>
                <a:lnTo>
                  <a:pt x="54" y="159"/>
                </a:lnTo>
                <a:lnTo>
                  <a:pt x="59" y="150"/>
                </a:lnTo>
                <a:lnTo>
                  <a:pt x="60" y="145"/>
                </a:lnTo>
                <a:lnTo>
                  <a:pt x="61" y="136"/>
                </a:lnTo>
                <a:lnTo>
                  <a:pt x="61" y="133"/>
                </a:lnTo>
                <a:lnTo>
                  <a:pt x="57" y="125"/>
                </a:lnTo>
                <a:lnTo>
                  <a:pt x="56" y="116"/>
                </a:lnTo>
                <a:lnTo>
                  <a:pt x="53" y="111"/>
                </a:lnTo>
                <a:lnTo>
                  <a:pt x="48" y="105"/>
                </a:lnTo>
                <a:lnTo>
                  <a:pt x="46" y="104"/>
                </a:lnTo>
                <a:lnTo>
                  <a:pt x="41" y="102"/>
                </a:lnTo>
                <a:lnTo>
                  <a:pt x="40" y="101"/>
                </a:lnTo>
                <a:lnTo>
                  <a:pt x="36" y="101"/>
                </a:lnTo>
                <a:lnTo>
                  <a:pt x="28" y="101"/>
                </a:lnTo>
                <a:lnTo>
                  <a:pt x="31" y="104"/>
                </a:lnTo>
                <a:lnTo>
                  <a:pt x="32" y="105"/>
                </a:lnTo>
                <a:lnTo>
                  <a:pt x="32" y="109"/>
                </a:lnTo>
                <a:lnTo>
                  <a:pt x="34" y="110"/>
                </a:lnTo>
                <a:lnTo>
                  <a:pt x="39" y="111"/>
                </a:lnTo>
                <a:lnTo>
                  <a:pt x="44" y="112"/>
                </a:lnTo>
                <a:lnTo>
                  <a:pt x="49" y="112"/>
                </a:lnTo>
                <a:lnTo>
                  <a:pt x="58" y="112"/>
                </a:lnTo>
                <a:lnTo>
                  <a:pt x="65" y="112"/>
                </a:lnTo>
                <a:lnTo>
                  <a:pt x="70" y="112"/>
                </a:lnTo>
                <a:lnTo>
                  <a:pt x="74" y="111"/>
                </a:lnTo>
                <a:lnTo>
                  <a:pt x="79" y="109"/>
                </a:lnTo>
                <a:lnTo>
                  <a:pt x="85" y="108"/>
                </a:lnTo>
                <a:lnTo>
                  <a:pt x="95" y="104"/>
                </a:lnTo>
                <a:lnTo>
                  <a:pt x="100" y="103"/>
                </a:lnTo>
                <a:lnTo>
                  <a:pt x="105" y="101"/>
                </a:lnTo>
                <a:lnTo>
                  <a:pt x="109" y="99"/>
                </a:lnTo>
                <a:lnTo>
                  <a:pt x="117" y="95"/>
                </a:lnTo>
                <a:lnTo>
                  <a:pt x="121" y="93"/>
                </a:lnTo>
                <a:lnTo>
                  <a:pt x="125" y="91"/>
                </a:lnTo>
                <a:lnTo>
                  <a:pt x="129" y="88"/>
                </a:lnTo>
                <a:lnTo>
                  <a:pt x="133" y="85"/>
                </a:lnTo>
                <a:lnTo>
                  <a:pt x="136" y="82"/>
                </a:lnTo>
                <a:lnTo>
                  <a:pt x="144" y="74"/>
                </a:lnTo>
                <a:lnTo>
                  <a:pt x="147" y="71"/>
                </a:lnTo>
                <a:lnTo>
                  <a:pt x="150" y="67"/>
                </a:lnTo>
                <a:lnTo>
                  <a:pt x="154" y="60"/>
                </a:lnTo>
                <a:lnTo>
                  <a:pt x="159" y="52"/>
                </a:lnTo>
                <a:lnTo>
                  <a:pt x="161" y="46"/>
                </a:lnTo>
                <a:lnTo>
                  <a:pt x="162" y="41"/>
                </a:lnTo>
                <a:lnTo>
                  <a:pt x="162" y="35"/>
                </a:lnTo>
                <a:lnTo>
                  <a:pt x="161" y="28"/>
                </a:lnTo>
                <a:lnTo>
                  <a:pt x="158" y="21"/>
                </a:lnTo>
                <a:lnTo>
                  <a:pt x="153" y="14"/>
                </a:lnTo>
                <a:lnTo>
                  <a:pt x="149" y="9"/>
                </a:lnTo>
                <a:lnTo>
                  <a:pt x="146" y="6"/>
                </a:lnTo>
                <a:lnTo>
                  <a:pt x="144" y="4"/>
                </a:lnTo>
                <a:lnTo>
                  <a:pt x="141" y="2"/>
                </a:lnTo>
                <a:lnTo>
                  <a:pt x="138" y="1"/>
                </a:lnTo>
                <a:lnTo>
                  <a:pt x="135" y="1"/>
                </a:lnTo>
                <a:lnTo>
                  <a:pt x="133" y="1"/>
                </a:lnTo>
                <a:lnTo>
                  <a:pt x="128" y="0"/>
                </a:lnTo>
                <a:lnTo>
                  <a:pt x="125" y="0"/>
                </a:lnTo>
                <a:lnTo>
                  <a:pt x="119" y="0"/>
                </a:lnTo>
                <a:lnTo>
                  <a:pt x="116" y="0"/>
                </a:lnTo>
                <a:lnTo>
                  <a:pt x="111" y="3"/>
                </a:lnTo>
                <a:lnTo>
                  <a:pt x="107" y="8"/>
                </a:lnTo>
                <a:lnTo>
                  <a:pt x="103" y="14"/>
                </a:lnTo>
                <a:lnTo>
                  <a:pt x="99" y="21"/>
                </a:lnTo>
                <a:lnTo>
                  <a:pt x="97" y="28"/>
                </a:lnTo>
                <a:lnTo>
                  <a:pt x="96" y="36"/>
                </a:lnTo>
                <a:lnTo>
                  <a:pt x="96" y="41"/>
                </a:lnTo>
                <a:lnTo>
                  <a:pt x="95" y="46"/>
                </a:lnTo>
                <a:lnTo>
                  <a:pt x="96" y="51"/>
                </a:lnTo>
                <a:lnTo>
                  <a:pt x="97" y="57"/>
                </a:lnTo>
                <a:lnTo>
                  <a:pt x="98" y="62"/>
                </a:lnTo>
                <a:lnTo>
                  <a:pt x="99" y="67"/>
                </a:lnTo>
                <a:lnTo>
                  <a:pt x="100" y="73"/>
                </a:lnTo>
                <a:lnTo>
                  <a:pt x="100" y="79"/>
                </a:lnTo>
                <a:lnTo>
                  <a:pt x="101" y="85"/>
                </a:lnTo>
                <a:lnTo>
                  <a:pt x="104" y="91"/>
                </a:lnTo>
                <a:lnTo>
                  <a:pt x="106" y="98"/>
                </a:lnTo>
                <a:lnTo>
                  <a:pt x="109" y="106"/>
                </a:lnTo>
                <a:lnTo>
                  <a:pt x="111" y="113"/>
                </a:lnTo>
                <a:lnTo>
                  <a:pt x="113" y="120"/>
                </a:lnTo>
                <a:lnTo>
                  <a:pt x="115" y="128"/>
                </a:lnTo>
                <a:lnTo>
                  <a:pt x="136" y="215"/>
                </a:lnTo>
                <a:lnTo>
                  <a:pt x="138" y="222"/>
                </a:lnTo>
                <a:lnTo>
                  <a:pt x="138" y="229"/>
                </a:lnTo>
                <a:lnTo>
                  <a:pt x="139" y="235"/>
                </a:lnTo>
                <a:lnTo>
                  <a:pt x="139" y="241"/>
                </a:lnTo>
                <a:lnTo>
                  <a:pt x="140" y="253"/>
                </a:lnTo>
                <a:lnTo>
                  <a:pt x="140" y="270"/>
                </a:lnTo>
                <a:lnTo>
                  <a:pt x="138" y="278"/>
                </a:lnTo>
                <a:lnTo>
                  <a:pt x="136" y="284"/>
                </a:lnTo>
                <a:lnTo>
                  <a:pt x="132" y="291"/>
                </a:lnTo>
                <a:lnTo>
                  <a:pt x="131" y="293"/>
                </a:lnTo>
                <a:lnTo>
                  <a:pt x="129" y="295"/>
                </a:lnTo>
                <a:lnTo>
                  <a:pt x="127" y="296"/>
                </a:lnTo>
                <a:lnTo>
                  <a:pt x="123" y="297"/>
                </a:lnTo>
                <a:lnTo>
                  <a:pt x="119" y="297"/>
                </a:lnTo>
                <a:lnTo>
                  <a:pt x="116" y="298"/>
                </a:lnTo>
                <a:lnTo>
                  <a:pt x="114" y="297"/>
                </a:lnTo>
                <a:lnTo>
                  <a:pt x="110" y="295"/>
                </a:lnTo>
                <a:lnTo>
                  <a:pt x="106" y="290"/>
                </a:lnTo>
                <a:lnTo>
                  <a:pt x="102" y="284"/>
                </a:lnTo>
                <a:lnTo>
                  <a:pt x="99" y="280"/>
                </a:lnTo>
                <a:lnTo>
                  <a:pt x="96" y="277"/>
                </a:lnTo>
                <a:lnTo>
                  <a:pt x="94" y="273"/>
                </a:lnTo>
                <a:lnTo>
                  <a:pt x="91" y="266"/>
                </a:lnTo>
                <a:lnTo>
                  <a:pt x="89" y="258"/>
                </a:lnTo>
                <a:lnTo>
                  <a:pt x="87" y="255"/>
                </a:lnTo>
                <a:lnTo>
                  <a:pt x="85" y="246"/>
                </a:lnTo>
                <a:lnTo>
                  <a:pt x="85" y="241"/>
                </a:lnTo>
                <a:lnTo>
                  <a:pt x="86" y="232"/>
                </a:lnTo>
                <a:lnTo>
                  <a:pt x="88" y="223"/>
                </a:lnTo>
                <a:lnTo>
                  <a:pt x="89" y="216"/>
                </a:lnTo>
                <a:lnTo>
                  <a:pt x="91" y="208"/>
                </a:lnTo>
                <a:lnTo>
                  <a:pt x="94" y="200"/>
                </a:lnTo>
                <a:lnTo>
                  <a:pt x="97" y="193"/>
                </a:lnTo>
                <a:lnTo>
                  <a:pt x="101" y="187"/>
                </a:lnTo>
                <a:lnTo>
                  <a:pt x="103" y="185"/>
                </a:lnTo>
                <a:lnTo>
                  <a:pt x="105" y="182"/>
                </a:lnTo>
                <a:lnTo>
                  <a:pt x="108" y="180"/>
                </a:lnTo>
                <a:lnTo>
                  <a:pt x="111" y="178"/>
                </a:lnTo>
                <a:lnTo>
                  <a:pt x="114" y="176"/>
                </a:lnTo>
                <a:lnTo>
                  <a:pt x="119" y="172"/>
                </a:lnTo>
                <a:lnTo>
                  <a:pt x="123" y="170"/>
                </a:lnTo>
                <a:lnTo>
                  <a:pt x="125" y="170"/>
                </a:lnTo>
                <a:lnTo>
                  <a:pt x="129" y="167"/>
                </a:lnTo>
                <a:lnTo>
                  <a:pt x="131" y="166"/>
                </a:lnTo>
                <a:lnTo>
                  <a:pt x="134" y="164"/>
                </a:lnTo>
                <a:lnTo>
                  <a:pt x="138" y="163"/>
                </a:lnTo>
                <a:lnTo>
                  <a:pt x="142" y="163"/>
                </a:lnTo>
                <a:lnTo>
                  <a:pt x="143" y="164"/>
                </a:lnTo>
                <a:lnTo>
                  <a:pt x="144" y="165"/>
                </a:lnTo>
                <a:lnTo>
                  <a:pt x="146" y="169"/>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29" name="SMARTPenAnnotation483"/>
          <p:cNvSpPr>
            <a:spLocks/>
          </p:cNvSpPr>
          <p:nvPr/>
        </p:nvSpPr>
        <p:spPr bwMode="auto">
          <a:xfrm>
            <a:off x="4224338" y="3911600"/>
            <a:ext cx="144462" cy="242888"/>
          </a:xfrm>
          <a:custGeom>
            <a:avLst/>
            <a:gdLst>
              <a:gd name="T0" fmla="*/ 138112 w 91"/>
              <a:gd name="T1" fmla="*/ 39688 h 153"/>
              <a:gd name="T2" fmla="*/ 134937 w 91"/>
              <a:gd name="T3" fmla="*/ 30163 h 153"/>
              <a:gd name="T4" fmla="*/ 130175 w 91"/>
              <a:gd name="T5" fmla="*/ 23813 h 153"/>
              <a:gd name="T6" fmla="*/ 123825 w 91"/>
              <a:gd name="T7" fmla="*/ 17463 h 153"/>
              <a:gd name="T8" fmla="*/ 107950 w 91"/>
              <a:gd name="T9" fmla="*/ 3175 h 153"/>
              <a:gd name="T10" fmla="*/ 98425 w 91"/>
              <a:gd name="T11" fmla="*/ 1588 h 153"/>
              <a:gd name="T12" fmla="*/ 90487 w 91"/>
              <a:gd name="T13" fmla="*/ 0 h 153"/>
              <a:gd name="T14" fmla="*/ 82550 w 91"/>
              <a:gd name="T15" fmla="*/ 1588 h 153"/>
              <a:gd name="T16" fmla="*/ 73025 w 91"/>
              <a:gd name="T17" fmla="*/ 4763 h 153"/>
              <a:gd name="T18" fmla="*/ 63500 w 91"/>
              <a:gd name="T19" fmla="*/ 9525 h 153"/>
              <a:gd name="T20" fmla="*/ 55562 w 91"/>
              <a:gd name="T21" fmla="*/ 14288 h 153"/>
              <a:gd name="T22" fmla="*/ 46037 w 91"/>
              <a:gd name="T23" fmla="*/ 20638 h 153"/>
              <a:gd name="T24" fmla="*/ 36512 w 91"/>
              <a:gd name="T25" fmla="*/ 26988 h 153"/>
              <a:gd name="T26" fmla="*/ 31750 w 91"/>
              <a:gd name="T27" fmla="*/ 33338 h 153"/>
              <a:gd name="T28" fmla="*/ 28575 w 91"/>
              <a:gd name="T29" fmla="*/ 42863 h 153"/>
              <a:gd name="T30" fmla="*/ 26987 w 91"/>
              <a:gd name="T31" fmla="*/ 55563 h 153"/>
              <a:gd name="T32" fmla="*/ 26987 w 91"/>
              <a:gd name="T33" fmla="*/ 69850 h 153"/>
              <a:gd name="T34" fmla="*/ 28575 w 91"/>
              <a:gd name="T35" fmla="*/ 80963 h 153"/>
              <a:gd name="T36" fmla="*/ 34925 w 91"/>
              <a:gd name="T37" fmla="*/ 92075 h 153"/>
              <a:gd name="T38" fmla="*/ 42862 w 91"/>
              <a:gd name="T39" fmla="*/ 103188 h 153"/>
              <a:gd name="T40" fmla="*/ 50800 w 91"/>
              <a:gd name="T41" fmla="*/ 115888 h 153"/>
              <a:gd name="T42" fmla="*/ 58737 w 91"/>
              <a:gd name="T43" fmla="*/ 127000 h 153"/>
              <a:gd name="T44" fmla="*/ 69850 w 91"/>
              <a:gd name="T45" fmla="*/ 139700 h 153"/>
              <a:gd name="T46" fmla="*/ 85725 w 91"/>
              <a:gd name="T47" fmla="*/ 157163 h 153"/>
              <a:gd name="T48" fmla="*/ 95250 w 91"/>
              <a:gd name="T49" fmla="*/ 169863 h 153"/>
              <a:gd name="T50" fmla="*/ 103187 w 91"/>
              <a:gd name="T51" fmla="*/ 180975 h 153"/>
              <a:gd name="T52" fmla="*/ 109537 w 91"/>
              <a:gd name="T53" fmla="*/ 188913 h 153"/>
              <a:gd name="T54" fmla="*/ 115887 w 91"/>
              <a:gd name="T55" fmla="*/ 198438 h 153"/>
              <a:gd name="T56" fmla="*/ 122237 w 91"/>
              <a:gd name="T57" fmla="*/ 212725 h 153"/>
              <a:gd name="T58" fmla="*/ 117475 w 91"/>
              <a:gd name="T59" fmla="*/ 223838 h 153"/>
              <a:gd name="T60" fmla="*/ 114300 w 91"/>
              <a:gd name="T61" fmla="*/ 228600 h 153"/>
              <a:gd name="T62" fmla="*/ 106362 w 91"/>
              <a:gd name="T63" fmla="*/ 234950 h 153"/>
              <a:gd name="T64" fmla="*/ 98425 w 91"/>
              <a:gd name="T65" fmla="*/ 238125 h 153"/>
              <a:gd name="T66" fmla="*/ 90487 w 91"/>
              <a:gd name="T67" fmla="*/ 239713 h 153"/>
              <a:gd name="T68" fmla="*/ 80962 w 91"/>
              <a:gd name="T69" fmla="*/ 239713 h 153"/>
              <a:gd name="T70" fmla="*/ 33337 w 91"/>
              <a:gd name="T71" fmla="*/ 241300 h 153"/>
              <a:gd name="T72" fmla="*/ 26987 w 91"/>
              <a:gd name="T73" fmla="*/ 238125 h 153"/>
              <a:gd name="T74" fmla="*/ 20637 w 91"/>
              <a:gd name="T75" fmla="*/ 234950 h 153"/>
              <a:gd name="T76" fmla="*/ 14287 w 91"/>
              <a:gd name="T77" fmla="*/ 233363 h 153"/>
              <a:gd name="T78" fmla="*/ 7937 w 91"/>
              <a:gd name="T79" fmla="*/ 230188 h 15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1"/>
              <a:gd name="T121" fmla="*/ 0 h 153"/>
              <a:gd name="T122" fmla="*/ 91 w 91"/>
              <a:gd name="T123" fmla="*/ 153 h 15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1" h="153">
                <a:moveTo>
                  <a:pt x="90" y="28"/>
                </a:moveTo>
                <a:lnTo>
                  <a:pt x="87" y="25"/>
                </a:lnTo>
                <a:lnTo>
                  <a:pt x="86" y="23"/>
                </a:lnTo>
                <a:lnTo>
                  <a:pt x="85" y="19"/>
                </a:lnTo>
                <a:lnTo>
                  <a:pt x="84" y="18"/>
                </a:lnTo>
                <a:lnTo>
                  <a:pt x="82" y="15"/>
                </a:lnTo>
                <a:lnTo>
                  <a:pt x="81" y="14"/>
                </a:lnTo>
                <a:lnTo>
                  <a:pt x="78" y="11"/>
                </a:lnTo>
                <a:lnTo>
                  <a:pt x="71" y="3"/>
                </a:lnTo>
                <a:lnTo>
                  <a:pt x="68" y="2"/>
                </a:lnTo>
                <a:lnTo>
                  <a:pt x="65" y="1"/>
                </a:lnTo>
                <a:lnTo>
                  <a:pt x="62" y="1"/>
                </a:lnTo>
                <a:lnTo>
                  <a:pt x="59" y="0"/>
                </a:lnTo>
                <a:lnTo>
                  <a:pt x="57" y="0"/>
                </a:lnTo>
                <a:lnTo>
                  <a:pt x="55" y="0"/>
                </a:lnTo>
                <a:lnTo>
                  <a:pt x="52" y="1"/>
                </a:lnTo>
                <a:lnTo>
                  <a:pt x="49" y="2"/>
                </a:lnTo>
                <a:lnTo>
                  <a:pt x="46" y="3"/>
                </a:lnTo>
                <a:lnTo>
                  <a:pt x="43" y="4"/>
                </a:lnTo>
                <a:lnTo>
                  <a:pt x="40" y="6"/>
                </a:lnTo>
                <a:lnTo>
                  <a:pt x="38" y="8"/>
                </a:lnTo>
                <a:lnTo>
                  <a:pt x="35" y="9"/>
                </a:lnTo>
                <a:lnTo>
                  <a:pt x="32" y="11"/>
                </a:lnTo>
                <a:lnTo>
                  <a:pt x="29" y="13"/>
                </a:lnTo>
                <a:lnTo>
                  <a:pt x="26" y="15"/>
                </a:lnTo>
                <a:lnTo>
                  <a:pt x="23" y="17"/>
                </a:lnTo>
                <a:lnTo>
                  <a:pt x="21" y="19"/>
                </a:lnTo>
                <a:lnTo>
                  <a:pt x="20" y="21"/>
                </a:lnTo>
                <a:lnTo>
                  <a:pt x="19" y="24"/>
                </a:lnTo>
                <a:lnTo>
                  <a:pt x="18" y="27"/>
                </a:lnTo>
                <a:lnTo>
                  <a:pt x="17" y="30"/>
                </a:lnTo>
                <a:lnTo>
                  <a:pt x="17" y="35"/>
                </a:lnTo>
                <a:lnTo>
                  <a:pt x="17" y="37"/>
                </a:lnTo>
                <a:lnTo>
                  <a:pt x="17" y="44"/>
                </a:lnTo>
                <a:lnTo>
                  <a:pt x="17" y="47"/>
                </a:lnTo>
                <a:lnTo>
                  <a:pt x="18" y="51"/>
                </a:lnTo>
                <a:lnTo>
                  <a:pt x="20" y="54"/>
                </a:lnTo>
                <a:lnTo>
                  <a:pt x="22" y="58"/>
                </a:lnTo>
                <a:lnTo>
                  <a:pt x="24" y="62"/>
                </a:lnTo>
                <a:lnTo>
                  <a:pt x="27" y="65"/>
                </a:lnTo>
                <a:lnTo>
                  <a:pt x="30" y="69"/>
                </a:lnTo>
                <a:lnTo>
                  <a:pt x="32" y="73"/>
                </a:lnTo>
                <a:lnTo>
                  <a:pt x="35" y="77"/>
                </a:lnTo>
                <a:lnTo>
                  <a:pt x="37" y="80"/>
                </a:lnTo>
                <a:lnTo>
                  <a:pt x="40" y="84"/>
                </a:lnTo>
                <a:lnTo>
                  <a:pt x="44" y="88"/>
                </a:lnTo>
                <a:lnTo>
                  <a:pt x="47" y="92"/>
                </a:lnTo>
                <a:lnTo>
                  <a:pt x="54" y="99"/>
                </a:lnTo>
                <a:lnTo>
                  <a:pt x="57" y="103"/>
                </a:lnTo>
                <a:lnTo>
                  <a:pt x="60" y="107"/>
                </a:lnTo>
                <a:lnTo>
                  <a:pt x="62" y="110"/>
                </a:lnTo>
                <a:lnTo>
                  <a:pt x="65" y="114"/>
                </a:lnTo>
                <a:lnTo>
                  <a:pt x="67" y="116"/>
                </a:lnTo>
                <a:lnTo>
                  <a:pt x="69" y="119"/>
                </a:lnTo>
                <a:lnTo>
                  <a:pt x="71" y="122"/>
                </a:lnTo>
                <a:lnTo>
                  <a:pt x="73" y="125"/>
                </a:lnTo>
                <a:lnTo>
                  <a:pt x="77" y="133"/>
                </a:lnTo>
                <a:lnTo>
                  <a:pt x="77" y="134"/>
                </a:lnTo>
                <a:lnTo>
                  <a:pt x="75" y="137"/>
                </a:lnTo>
                <a:lnTo>
                  <a:pt x="74" y="141"/>
                </a:lnTo>
                <a:lnTo>
                  <a:pt x="73" y="142"/>
                </a:lnTo>
                <a:lnTo>
                  <a:pt x="72" y="144"/>
                </a:lnTo>
                <a:lnTo>
                  <a:pt x="70" y="146"/>
                </a:lnTo>
                <a:lnTo>
                  <a:pt x="67" y="148"/>
                </a:lnTo>
                <a:lnTo>
                  <a:pt x="65" y="149"/>
                </a:lnTo>
                <a:lnTo>
                  <a:pt x="62" y="150"/>
                </a:lnTo>
                <a:lnTo>
                  <a:pt x="60" y="151"/>
                </a:lnTo>
                <a:lnTo>
                  <a:pt x="57" y="151"/>
                </a:lnTo>
                <a:lnTo>
                  <a:pt x="54" y="151"/>
                </a:lnTo>
                <a:lnTo>
                  <a:pt x="51" y="151"/>
                </a:lnTo>
                <a:lnTo>
                  <a:pt x="44" y="151"/>
                </a:lnTo>
                <a:lnTo>
                  <a:pt x="21" y="152"/>
                </a:lnTo>
                <a:lnTo>
                  <a:pt x="19" y="151"/>
                </a:lnTo>
                <a:lnTo>
                  <a:pt x="17" y="150"/>
                </a:lnTo>
                <a:lnTo>
                  <a:pt x="15" y="149"/>
                </a:lnTo>
                <a:lnTo>
                  <a:pt x="13" y="148"/>
                </a:lnTo>
                <a:lnTo>
                  <a:pt x="11" y="147"/>
                </a:lnTo>
                <a:lnTo>
                  <a:pt x="9" y="147"/>
                </a:lnTo>
                <a:lnTo>
                  <a:pt x="7" y="146"/>
                </a:lnTo>
                <a:lnTo>
                  <a:pt x="5" y="145"/>
                </a:lnTo>
                <a:lnTo>
                  <a:pt x="0" y="14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30" name="SMARTPenAnnotation484"/>
          <p:cNvSpPr>
            <a:spLocks/>
          </p:cNvSpPr>
          <p:nvPr/>
        </p:nvSpPr>
        <p:spPr bwMode="auto">
          <a:xfrm>
            <a:off x="4411663" y="3965575"/>
            <a:ext cx="171450" cy="160338"/>
          </a:xfrm>
          <a:custGeom>
            <a:avLst/>
            <a:gdLst>
              <a:gd name="T0" fmla="*/ 120650 w 108"/>
              <a:gd name="T1" fmla="*/ 57150 h 101"/>
              <a:gd name="T2" fmla="*/ 122238 w 108"/>
              <a:gd name="T3" fmla="*/ 52388 h 101"/>
              <a:gd name="T4" fmla="*/ 123825 w 108"/>
              <a:gd name="T5" fmla="*/ 41275 h 101"/>
              <a:gd name="T6" fmla="*/ 123825 w 108"/>
              <a:gd name="T7" fmla="*/ 31750 h 101"/>
              <a:gd name="T8" fmla="*/ 122238 w 108"/>
              <a:gd name="T9" fmla="*/ 23813 h 101"/>
              <a:gd name="T10" fmla="*/ 114300 w 108"/>
              <a:gd name="T11" fmla="*/ 6350 h 101"/>
              <a:gd name="T12" fmla="*/ 109538 w 108"/>
              <a:gd name="T13" fmla="*/ 3175 h 101"/>
              <a:gd name="T14" fmla="*/ 103188 w 108"/>
              <a:gd name="T15" fmla="*/ 0 h 101"/>
              <a:gd name="T16" fmla="*/ 98425 w 108"/>
              <a:gd name="T17" fmla="*/ 0 h 101"/>
              <a:gd name="T18" fmla="*/ 90487 w 108"/>
              <a:gd name="T19" fmla="*/ 0 h 101"/>
              <a:gd name="T20" fmla="*/ 69850 w 108"/>
              <a:gd name="T21" fmla="*/ 0 h 101"/>
              <a:gd name="T22" fmla="*/ 60325 w 108"/>
              <a:gd name="T23" fmla="*/ 4763 h 101"/>
              <a:gd name="T24" fmla="*/ 50800 w 108"/>
              <a:gd name="T25" fmla="*/ 12700 h 101"/>
              <a:gd name="T26" fmla="*/ 42863 w 108"/>
              <a:gd name="T27" fmla="*/ 19050 h 101"/>
              <a:gd name="T28" fmla="*/ 36513 w 108"/>
              <a:gd name="T29" fmla="*/ 28575 h 101"/>
              <a:gd name="T30" fmla="*/ 30163 w 108"/>
              <a:gd name="T31" fmla="*/ 39688 h 101"/>
              <a:gd name="T32" fmla="*/ 6350 w 108"/>
              <a:gd name="T33" fmla="*/ 85725 h 101"/>
              <a:gd name="T34" fmla="*/ 1588 w 108"/>
              <a:gd name="T35" fmla="*/ 96838 h 101"/>
              <a:gd name="T36" fmla="*/ 0 w 108"/>
              <a:gd name="T37" fmla="*/ 109538 h 101"/>
              <a:gd name="T38" fmla="*/ 0 w 108"/>
              <a:gd name="T39" fmla="*/ 127000 h 101"/>
              <a:gd name="T40" fmla="*/ 0 w 108"/>
              <a:gd name="T41" fmla="*/ 138113 h 101"/>
              <a:gd name="T42" fmla="*/ 4763 w 108"/>
              <a:gd name="T43" fmla="*/ 144463 h 101"/>
              <a:gd name="T44" fmla="*/ 9525 w 108"/>
              <a:gd name="T45" fmla="*/ 150813 h 101"/>
              <a:gd name="T46" fmla="*/ 14288 w 108"/>
              <a:gd name="T47" fmla="*/ 155575 h 101"/>
              <a:gd name="T48" fmla="*/ 20638 w 108"/>
              <a:gd name="T49" fmla="*/ 158750 h 101"/>
              <a:gd name="T50" fmla="*/ 26988 w 108"/>
              <a:gd name="T51" fmla="*/ 158750 h 101"/>
              <a:gd name="T52" fmla="*/ 31750 w 108"/>
              <a:gd name="T53" fmla="*/ 158750 h 101"/>
              <a:gd name="T54" fmla="*/ 38100 w 108"/>
              <a:gd name="T55" fmla="*/ 155575 h 101"/>
              <a:gd name="T56" fmla="*/ 47625 w 108"/>
              <a:gd name="T57" fmla="*/ 150813 h 101"/>
              <a:gd name="T58" fmla="*/ 55563 w 108"/>
              <a:gd name="T59" fmla="*/ 144463 h 101"/>
              <a:gd name="T60" fmla="*/ 63500 w 108"/>
              <a:gd name="T61" fmla="*/ 139700 h 101"/>
              <a:gd name="T62" fmla="*/ 69850 w 108"/>
              <a:gd name="T63" fmla="*/ 133350 h 101"/>
              <a:gd name="T64" fmla="*/ 76200 w 108"/>
              <a:gd name="T65" fmla="*/ 125413 h 101"/>
              <a:gd name="T66" fmla="*/ 82550 w 108"/>
              <a:gd name="T67" fmla="*/ 115888 h 101"/>
              <a:gd name="T68" fmla="*/ 88900 w 108"/>
              <a:gd name="T69" fmla="*/ 107950 h 101"/>
              <a:gd name="T70" fmla="*/ 95250 w 108"/>
              <a:gd name="T71" fmla="*/ 100013 h 101"/>
              <a:gd name="T72" fmla="*/ 100012 w 108"/>
              <a:gd name="T73" fmla="*/ 90488 h 101"/>
              <a:gd name="T74" fmla="*/ 104775 w 108"/>
              <a:gd name="T75" fmla="*/ 79375 h 101"/>
              <a:gd name="T76" fmla="*/ 106363 w 108"/>
              <a:gd name="T77" fmla="*/ 68263 h 101"/>
              <a:gd name="T78" fmla="*/ 106363 w 108"/>
              <a:gd name="T79" fmla="*/ 60325 h 101"/>
              <a:gd name="T80" fmla="*/ 109538 w 108"/>
              <a:gd name="T81" fmla="*/ 53975 h 101"/>
              <a:gd name="T82" fmla="*/ 112713 w 108"/>
              <a:gd name="T83" fmla="*/ 47625 h 101"/>
              <a:gd name="T84" fmla="*/ 114300 w 108"/>
              <a:gd name="T85" fmla="*/ 41275 h 101"/>
              <a:gd name="T86" fmla="*/ 112713 w 108"/>
              <a:gd name="T87" fmla="*/ 38100 h 101"/>
              <a:gd name="T88" fmla="*/ 111125 w 108"/>
              <a:gd name="T89" fmla="*/ 39688 h 101"/>
              <a:gd name="T90" fmla="*/ 111125 w 108"/>
              <a:gd name="T91" fmla="*/ 47625 h 101"/>
              <a:gd name="T92" fmla="*/ 109538 w 108"/>
              <a:gd name="T93" fmla="*/ 55563 h 101"/>
              <a:gd name="T94" fmla="*/ 112713 w 108"/>
              <a:gd name="T95" fmla="*/ 63500 h 101"/>
              <a:gd name="T96" fmla="*/ 114300 w 108"/>
              <a:gd name="T97" fmla="*/ 73025 h 101"/>
              <a:gd name="T98" fmla="*/ 114300 w 108"/>
              <a:gd name="T99" fmla="*/ 84138 h 101"/>
              <a:gd name="T100" fmla="*/ 115888 w 108"/>
              <a:gd name="T101" fmla="*/ 100013 h 101"/>
              <a:gd name="T102" fmla="*/ 120650 w 108"/>
              <a:gd name="T103" fmla="*/ 107950 h 101"/>
              <a:gd name="T104" fmla="*/ 128588 w 108"/>
              <a:gd name="T105" fmla="*/ 122238 h 101"/>
              <a:gd name="T106" fmla="*/ 131763 w 108"/>
              <a:gd name="T107" fmla="*/ 131763 h 101"/>
              <a:gd name="T108" fmla="*/ 133350 w 108"/>
              <a:gd name="T109" fmla="*/ 138113 h 101"/>
              <a:gd name="T110" fmla="*/ 138113 w 108"/>
              <a:gd name="T111" fmla="*/ 144463 h 101"/>
              <a:gd name="T112" fmla="*/ 142875 w 108"/>
              <a:gd name="T113" fmla="*/ 150813 h 101"/>
              <a:gd name="T114" fmla="*/ 149225 w 108"/>
              <a:gd name="T115" fmla="*/ 155575 h 101"/>
              <a:gd name="T116" fmla="*/ 158750 w 108"/>
              <a:gd name="T117" fmla="*/ 158750 h 101"/>
              <a:gd name="T118" fmla="*/ 165100 w 108"/>
              <a:gd name="T119" fmla="*/ 155575 h 1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8"/>
              <a:gd name="T181" fmla="*/ 0 h 101"/>
              <a:gd name="T182" fmla="*/ 108 w 108"/>
              <a:gd name="T183" fmla="*/ 101 h 10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8" h="101">
                <a:moveTo>
                  <a:pt x="73" y="39"/>
                </a:moveTo>
                <a:lnTo>
                  <a:pt x="76" y="36"/>
                </a:lnTo>
                <a:lnTo>
                  <a:pt x="77" y="34"/>
                </a:lnTo>
                <a:lnTo>
                  <a:pt x="77" y="33"/>
                </a:lnTo>
                <a:lnTo>
                  <a:pt x="78" y="29"/>
                </a:lnTo>
                <a:lnTo>
                  <a:pt x="78" y="26"/>
                </a:lnTo>
                <a:lnTo>
                  <a:pt x="78" y="23"/>
                </a:lnTo>
                <a:lnTo>
                  <a:pt x="78" y="20"/>
                </a:lnTo>
                <a:lnTo>
                  <a:pt x="78" y="17"/>
                </a:lnTo>
                <a:lnTo>
                  <a:pt x="77" y="15"/>
                </a:lnTo>
                <a:lnTo>
                  <a:pt x="74" y="7"/>
                </a:lnTo>
                <a:lnTo>
                  <a:pt x="72" y="4"/>
                </a:lnTo>
                <a:lnTo>
                  <a:pt x="70" y="3"/>
                </a:lnTo>
                <a:lnTo>
                  <a:pt x="69" y="2"/>
                </a:lnTo>
                <a:lnTo>
                  <a:pt x="67" y="1"/>
                </a:lnTo>
                <a:lnTo>
                  <a:pt x="65" y="0"/>
                </a:lnTo>
                <a:lnTo>
                  <a:pt x="63" y="0"/>
                </a:lnTo>
                <a:lnTo>
                  <a:pt x="62" y="0"/>
                </a:lnTo>
                <a:lnTo>
                  <a:pt x="60" y="0"/>
                </a:lnTo>
                <a:lnTo>
                  <a:pt x="57" y="0"/>
                </a:lnTo>
                <a:lnTo>
                  <a:pt x="46" y="0"/>
                </a:lnTo>
                <a:lnTo>
                  <a:pt x="44" y="0"/>
                </a:lnTo>
                <a:lnTo>
                  <a:pt x="41" y="1"/>
                </a:lnTo>
                <a:lnTo>
                  <a:pt x="38" y="3"/>
                </a:lnTo>
                <a:lnTo>
                  <a:pt x="34" y="5"/>
                </a:lnTo>
                <a:lnTo>
                  <a:pt x="32" y="8"/>
                </a:lnTo>
                <a:lnTo>
                  <a:pt x="29" y="10"/>
                </a:lnTo>
                <a:lnTo>
                  <a:pt x="27" y="12"/>
                </a:lnTo>
                <a:lnTo>
                  <a:pt x="25" y="15"/>
                </a:lnTo>
                <a:lnTo>
                  <a:pt x="23" y="18"/>
                </a:lnTo>
                <a:lnTo>
                  <a:pt x="21" y="21"/>
                </a:lnTo>
                <a:lnTo>
                  <a:pt x="19" y="25"/>
                </a:lnTo>
                <a:lnTo>
                  <a:pt x="15" y="32"/>
                </a:lnTo>
                <a:lnTo>
                  <a:pt x="4" y="54"/>
                </a:lnTo>
                <a:lnTo>
                  <a:pt x="2" y="58"/>
                </a:lnTo>
                <a:lnTo>
                  <a:pt x="1" y="61"/>
                </a:lnTo>
                <a:lnTo>
                  <a:pt x="1" y="65"/>
                </a:lnTo>
                <a:lnTo>
                  <a:pt x="0" y="69"/>
                </a:lnTo>
                <a:lnTo>
                  <a:pt x="0" y="73"/>
                </a:lnTo>
                <a:lnTo>
                  <a:pt x="0" y="80"/>
                </a:lnTo>
                <a:lnTo>
                  <a:pt x="0" y="85"/>
                </a:lnTo>
                <a:lnTo>
                  <a:pt x="0" y="87"/>
                </a:lnTo>
                <a:lnTo>
                  <a:pt x="1" y="89"/>
                </a:lnTo>
                <a:lnTo>
                  <a:pt x="3" y="91"/>
                </a:lnTo>
                <a:lnTo>
                  <a:pt x="4" y="93"/>
                </a:lnTo>
                <a:lnTo>
                  <a:pt x="6" y="95"/>
                </a:lnTo>
                <a:lnTo>
                  <a:pt x="8" y="97"/>
                </a:lnTo>
                <a:lnTo>
                  <a:pt x="9" y="98"/>
                </a:lnTo>
                <a:lnTo>
                  <a:pt x="11" y="99"/>
                </a:lnTo>
                <a:lnTo>
                  <a:pt x="13" y="100"/>
                </a:lnTo>
                <a:lnTo>
                  <a:pt x="15" y="100"/>
                </a:lnTo>
                <a:lnTo>
                  <a:pt x="17" y="100"/>
                </a:lnTo>
                <a:lnTo>
                  <a:pt x="19" y="100"/>
                </a:lnTo>
                <a:lnTo>
                  <a:pt x="20" y="100"/>
                </a:lnTo>
                <a:lnTo>
                  <a:pt x="22" y="99"/>
                </a:lnTo>
                <a:lnTo>
                  <a:pt x="24" y="98"/>
                </a:lnTo>
                <a:lnTo>
                  <a:pt x="27" y="96"/>
                </a:lnTo>
                <a:lnTo>
                  <a:pt x="30" y="95"/>
                </a:lnTo>
                <a:lnTo>
                  <a:pt x="33" y="93"/>
                </a:lnTo>
                <a:lnTo>
                  <a:pt x="35" y="91"/>
                </a:lnTo>
                <a:lnTo>
                  <a:pt x="38" y="89"/>
                </a:lnTo>
                <a:lnTo>
                  <a:pt x="40" y="88"/>
                </a:lnTo>
                <a:lnTo>
                  <a:pt x="42" y="86"/>
                </a:lnTo>
                <a:lnTo>
                  <a:pt x="44" y="84"/>
                </a:lnTo>
                <a:lnTo>
                  <a:pt x="46" y="82"/>
                </a:lnTo>
                <a:lnTo>
                  <a:pt x="48" y="79"/>
                </a:lnTo>
                <a:lnTo>
                  <a:pt x="50" y="77"/>
                </a:lnTo>
                <a:lnTo>
                  <a:pt x="52" y="73"/>
                </a:lnTo>
                <a:lnTo>
                  <a:pt x="54" y="71"/>
                </a:lnTo>
                <a:lnTo>
                  <a:pt x="56" y="68"/>
                </a:lnTo>
                <a:lnTo>
                  <a:pt x="58" y="66"/>
                </a:lnTo>
                <a:lnTo>
                  <a:pt x="60" y="63"/>
                </a:lnTo>
                <a:lnTo>
                  <a:pt x="62" y="60"/>
                </a:lnTo>
                <a:lnTo>
                  <a:pt x="63" y="57"/>
                </a:lnTo>
                <a:lnTo>
                  <a:pt x="65" y="53"/>
                </a:lnTo>
                <a:lnTo>
                  <a:pt x="66" y="50"/>
                </a:lnTo>
                <a:lnTo>
                  <a:pt x="66" y="46"/>
                </a:lnTo>
                <a:lnTo>
                  <a:pt x="67" y="43"/>
                </a:lnTo>
                <a:lnTo>
                  <a:pt x="67" y="40"/>
                </a:lnTo>
                <a:lnTo>
                  <a:pt x="67" y="38"/>
                </a:lnTo>
                <a:lnTo>
                  <a:pt x="68" y="36"/>
                </a:lnTo>
                <a:lnTo>
                  <a:pt x="69" y="34"/>
                </a:lnTo>
                <a:lnTo>
                  <a:pt x="70" y="32"/>
                </a:lnTo>
                <a:lnTo>
                  <a:pt x="71" y="30"/>
                </a:lnTo>
                <a:lnTo>
                  <a:pt x="72" y="28"/>
                </a:lnTo>
                <a:lnTo>
                  <a:pt x="72" y="26"/>
                </a:lnTo>
                <a:lnTo>
                  <a:pt x="72" y="25"/>
                </a:lnTo>
                <a:lnTo>
                  <a:pt x="71" y="24"/>
                </a:lnTo>
                <a:lnTo>
                  <a:pt x="67" y="22"/>
                </a:lnTo>
                <a:lnTo>
                  <a:pt x="70" y="25"/>
                </a:lnTo>
                <a:lnTo>
                  <a:pt x="70" y="27"/>
                </a:lnTo>
                <a:lnTo>
                  <a:pt x="70" y="30"/>
                </a:lnTo>
                <a:lnTo>
                  <a:pt x="69" y="33"/>
                </a:lnTo>
                <a:lnTo>
                  <a:pt x="69" y="35"/>
                </a:lnTo>
                <a:lnTo>
                  <a:pt x="70" y="38"/>
                </a:lnTo>
                <a:lnTo>
                  <a:pt x="71" y="40"/>
                </a:lnTo>
                <a:lnTo>
                  <a:pt x="71" y="43"/>
                </a:lnTo>
                <a:lnTo>
                  <a:pt x="72" y="46"/>
                </a:lnTo>
                <a:lnTo>
                  <a:pt x="72" y="49"/>
                </a:lnTo>
                <a:lnTo>
                  <a:pt x="72" y="53"/>
                </a:lnTo>
                <a:lnTo>
                  <a:pt x="73" y="60"/>
                </a:lnTo>
                <a:lnTo>
                  <a:pt x="73" y="63"/>
                </a:lnTo>
                <a:lnTo>
                  <a:pt x="74" y="65"/>
                </a:lnTo>
                <a:lnTo>
                  <a:pt x="76" y="68"/>
                </a:lnTo>
                <a:lnTo>
                  <a:pt x="79" y="74"/>
                </a:lnTo>
                <a:lnTo>
                  <a:pt x="81" y="77"/>
                </a:lnTo>
                <a:lnTo>
                  <a:pt x="82" y="80"/>
                </a:lnTo>
                <a:lnTo>
                  <a:pt x="83" y="83"/>
                </a:lnTo>
                <a:lnTo>
                  <a:pt x="83" y="85"/>
                </a:lnTo>
                <a:lnTo>
                  <a:pt x="84" y="87"/>
                </a:lnTo>
                <a:lnTo>
                  <a:pt x="85" y="89"/>
                </a:lnTo>
                <a:lnTo>
                  <a:pt x="87" y="91"/>
                </a:lnTo>
                <a:lnTo>
                  <a:pt x="88" y="93"/>
                </a:lnTo>
                <a:lnTo>
                  <a:pt x="90" y="95"/>
                </a:lnTo>
                <a:lnTo>
                  <a:pt x="92" y="97"/>
                </a:lnTo>
                <a:lnTo>
                  <a:pt x="94" y="98"/>
                </a:lnTo>
                <a:lnTo>
                  <a:pt x="95" y="99"/>
                </a:lnTo>
                <a:lnTo>
                  <a:pt x="100" y="100"/>
                </a:lnTo>
                <a:lnTo>
                  <a:pt x="101" y="100"/>
                </a:lnTo>
                <a:lnTo>
                  <a:pt x="104" y="98"/>
                </a:lnTo>
                <a:lnTo>
                  <a:pt x="107" y="9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31" name="SMARTPenAnnotation485"/>
          <p:cNvSpPr>
            <a:spLocks/>
          </p:cNvSpPr>
          <p:nvPr/>
        </p:nvSpPr>
        <p:spPr bwMode="auto">
          <a:xfrm>
            <a:off x="4608513" y="3959225"/>
            <a:ext cx="250825" cy="168275"/>
          </a:xfrm>
          <a:custGeom>
            <a:avLst/>
            <a:gdLst>
              <a:gd name="T0" fmla="*/ 0 w 158"/>
              <a:gd name="T1" fmla="*/ 166688 h 106"/>
              <a:gd name="T2" fmla="*/ 0 w 158"/>
              <a:gd name="T3" fmla="*/ 144463 h 106"/>
              <a:gd name="T4" fmla="*/ 3175 w 158"/>
              <a:gd name="T5" fmla="*/ 138113 h 106"/>
              <a:gd name="T6" fmla="*/ 11112 w 158"/>
              <a:gd name="T7" fmla="*/ 123825 h 106"/>
              <a:gd name="T8" fmla="*/ 14288 w 158"/>
              <a:gd name="T9" fmla="*/ 109538 h 106"/>
              <a:gd name="T10" fmla="*/ 17462 w 158"/>
              <a:gd name="T11" fmla="*/ 93662 h 106"/>
              <a:gd name="T12" fmla="*/ 20637 w 158"/>
              <a:gd name="T13" fmla="*/ 80963 h 106"/>
              <a:gd name="T14" fmla="*/ 26988 w 158"/>
              <a:gd name="T15" fmla="*/ 68263 h 106"/>
              <a:gd name="T16" fmla="*/ 31750 w 158"/>
              <a:gd name="T17" fmla="*/ 57150 h 106"/>
              <a:gd name="T18" fmla="*/ 38100 w 158"/>
              <a:gd name="T19" fmla="*/ 49212 h 106"/>
              <a:gd name="T20" fmla="*/ 44450 w 158"/>
              <a:gd name="T21" fmla="*/ 39688 h 106"/>
              <a:gd name="T22" fmla="*/ 49212 w 158"/>
              <a:gd name="T23" fmla="*/ 30163 h 106"/>
              <a:gd name="T24" fmla="*/ 58738 w 158"/>
              <a:gd name="T25" fmla="*/ 23812 h 106"/>
              <a:gd name="T26" fmla="*/ 68262 w 158"/>
              <a:gd name="T27" fmla="*/ 17463 h 106"/>
              <a:gd name="T28" fmla="*/ 76200 w 158"/>
              <a:gd name="T29" fmla="*/ 15875 h 106"/>
              <a:gd name="T30" fmla="*/ 77787 w 158"/>
              <a:gd name="T31" fmla="*/ 19050 h 106"/>
              <a:gd name="T32" fmla="*/ 80962 w 158"/>
              <a:gd name="T33" fmla="*/ 22225 h 106"/>
              <a:gd name="T34" fmla="*/ 88900 w 158"/>
              <a:gd name="T35" fmla="*/ 25400 h 106"/>
              <a:gd name="T36" fmla="*/ 93662 w 158"/>
              <a:gd name="T37" fmla="*/ 30163 h 106"/>
              <a:gd name="T38" fmla="*/ 95250 w 158"/>
              <a:gd name="T39" fmla="*/ 36513 h 106"/>
              <a:gd name="T40" fmla="*/ 96837 w 158"/>
              <a:gd name="T41" fmla="*/ 44450 h 106"/>
              <a:gd name="T42" fmla="*/ 98425 w 158"/>
              <a:gd name="T43" fmla="*/ 53975 h 106"/>
              <a:gd name="T44" fmla="*/ 101600 w 158"/>
              <a:gd name="T45" fmla="*/ 65088 h 106"/>
              <a:gd name="T46" fmla="*/ 104775 w 158"/>
              <a:gd name="T47" fmla="*/ 77788 h 106"/>
              <a:gd name="T48" fmla="*/ 104775 w 158"/>
              <a:gd name="T49" fmla="*/ 87312 h 106"/>
              <a:gd name="T50" fmla="*/ 106363 w 158"/>
              <a:gd name="T51" fmla="*/ 96837 h 106"/>
              <a:gd name="T52" fmla="*/ 106363 w 158"/>
              <a:gd name="T53" fmla="*/ 139700 h 106"/>
              <a:gd name="T54" fmla="*/ 107950 w 158"/>
              <a:gd name="T55" fmla="*/ 131763 h 106"/>
              <a:gd name="T56" fmla="*/ 111125 w 158"/>
              <a:gd name="T57" fmla="*/ 127000 h 106"/>
              <a:gd name="T58" fmla="*/ 112713 w 158"/>
              <a:gd name="T59" fmla="*/ 119063 h 106"/>
              <a:gd name="T60" fmla="*/ 115888 w 158"/>
              <a:gd name="T61" fmla="*/ 107950 h 106"/>
              <a:gd name="T62" fmla="*/ 119063 w 158"/>
              <a:gd name="T63" fmla="*/ 96837 h 106"/>
              <a:gd name="T64" fmla="*/ 122238 w 158"/>
              <a:gd name="T65" fmla="*/ 85725 h 106"/>
              <a:gd name="T66" fmla="*/ 123825 w 158"/>
              <a:gd name="T67" fmla="*/ 74613 h 106"/>
              <a:gd name="T68" fmla="*/ 128587 w 158"/>
              <a:gd name="T69" fmla="*/ 61913 h 106"/>
              <a:gd name="T70" fmla="*/ 136525 w 158"/>
              <a:gd name="T71" fmla="*/ 44450 h 106"/>
              <a:gd name="T72" fmla="*/ 139700 w 158"/>
              <a:gd name="T73" fmla="*/ 34925 h 106"/>
              <a:gd name="T74" fmla="*/ 141287 w 158"/>
              <a:gd name="T75" fmla="*/ 26988 h 106"/>
              <a:gd name="T76" fmla="*/ 146050 w 158"/>
              <a:gd name="T77" fmla="*/ 20638 h 106"/>
              <a:gd name="T78" fmla="*/ 150812 w 158"/>
              <a:gd name="T79" fmla="*/ 14288 h 106"/>
              <a:gd name="T80" fmla="*/ 158750 w 158"/>
              <a:gd name="T81" fmla="*/ 6350 h 106"/>
              <a:gd name="T82" fmla="*/ 160337 w 158"/>
              <a:gd name="T83" fmla="*/ 0 h 106"/>
              <a:gd name="T84" fmla="*/ 168275 w 158"/>
              <a:gd name="T85" fmla="*/ 4763 h 106"/>
              <a:gd name="T86" fmla="*/ 168275 w 158"/>
              <a:gd name="T87" fmla="*/ 9525 h 106"/>
              <a:gd name="T88" fmla="*/ 168275 w 158"/>
              <a:gd name="T89" fmla="*/ 22225 h 106"/>
              <a:gd name="T90" fmla="*/ 169862 w 158"/>
              <a:gd name="T91" fmla="*/ 36513 h 106"/>
              <a:gd name="T92" fmla="*/ 173037 w 158"/>
              <a:gd name="T93" fmla="*/ 47625 h 106"/>
              <a:gd name="T94" fmla="*/ 176212 w 158"/>
              <a:gd name="T95" fmla="*/ 58738 h 106"/>
              <a:gd name="T96" fmla="*/ 176212 w 158"/>
              <a:gd name="T97" fmla="*/ 71438 h 106"/>
              <a:gd name="T98" fmla="*/ 177800 w 158"/>
              <a:gd name="T99" fmla="*/ 82550 h 106"/>
              <a:gd name="T100" fmla="*/ 180975 w 158"/>
              <a:gd name="T101" fmla="*/ 95250 h 106"/>
              <a:gd name="T102" fmla="*/ 184150 w 158"/>
              <a:gd name="T103" fmla="*/ 106363 h 106"/>
              <a:gd name="T104" fmla="*/ 185737 w 158"/>
              <a:gd name="T105" fmla="*/ 119063 h 106"/>
              <a:gd name="T106" fmla="*/ 188912 w 158"/>
              <a:gd name="T107" fmla="*/ 130175 h 106"/>
              <a:gd name="T108" fmla="*/ 193675 w 158"/>
              <a:gd name="T109" fmla="*/ 141288 h 106"/>
              <a:gd name="T110" fmla="*/ 198437 w 158"/>
              <a:gd name="T111" fmla="*/ 149225 h 106"/>
              <a:gd name="T112" fmla="*/ 204788 w 158"/>
              <a:gd name="T113" fmla="*/ 157163 h 106"/>
              <a:gd name="T114" fmla="*/ 211138 w 158"/>
              <a:gd name="T115" fmla="*/ 161925 h 106"/>
              <a:gd name="T116" fmla="*/ 222250 w 158"/>
              <a:gd name="T117" fmla="*/ 165100 h 106"/>
              <a:gd name="T118" fmla="*/ 234950 w 158"/>
              <a:gd name="T119" fmla="*/ 166688 h 106"/>
              <a:gd name="T120" fmla="*/ 246063 w 158"/>
              <a:gd name="T121" fmla="*/ 165100 h 106"/>
              <a:gd name="T122" fmla="*/ 249238 w 158"/>
              <a:gd name="T123" fmla="*/ 157163 h 10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58"/>
              <a:gd name="T187" fmla="*/ 0 h 106"/>
              <a:gd name="T188" fmla="*/ 158 w 158"/>
              <a:gd name="T189" fmla="*/ 106 h 10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58" h="106">
                <a:moveTo>
                  <a:pt x="0" y="9"/>
                </a:moveTo>
                <a:lnTo>
                  <a:pt x="0" y="105"/>
                </a:lnTo>
                <a:lnTo>
                  <a:pt x="0" y="94"/>
                </a:lnTo>
                <a:lnTo>
                  <a:pt x="0" y="91"/>
                </a:lnTo>
                <a:lnTo>
                  <a:pt x="1" y="89"/>
                </a:lnTo>
                <a:lnTo>
                  <a:pt x="2" y="87"/>
                </a:lnTo>
                <a:lnTo>
                  <a:pt x="4" y="84"/>
                </a:lnTo>
                <a:lnTo>
                  <a:pt x="7" y="78"/>
                </a:lnTo>
                <a:lnTo>
                  <a:pt x="8" y="74"/>
                </a:lnTo>
                <a:lnTo>
                  <a:pt x="9" y="69"/>
                </a:lnTo>
                <a:lnTo>
                  <a:pt x="10" y="64"/>
                </a:lnTo>
                <a:lnTo>
                  <a:pt x="11" y="59"/>
                </a:lnTo>
                <a:lnTo>
                  <a:pt x="12" y="55"/>
                </a:lnTo>
                <a:lnTo>
                  <a:pt x="13" y="51"/>
                </a:lnTo>
                <a:lnTo>
                  <a:pt x="15" y="47"/>
                </a:lnTo>
                <a:lnTo>
                  <a:pt x="17" y="43"/>
                </a:lnTo>
                <a:lnTo>
                  <a:pt x="18" y="39"/>
                </a:lnTo>
                <a:lnTo>
                  <a:pt x="20" y="36"/>
                </a:lnTo>
                <a:lnTo>
                  <a:pt x="22" y="33"/>
                </a:lnTo>
                <a:lnTo>
                  <a:pt x="24" y="31"/>
                </a:lnTo>
                <a:lnTo>
                  <a:pt x="26" y="28"/>
                </a:lnTo>
                <a:lnTo>
                  <a:pt x="28" y="25"/>
                </a:lnTo>
                <a:lnTo>
                  <a:pt x="30" y="21"/>
                </a:lnTo>
                <a:lnTo>
                  <a:pt x="31" y="19"/>
                </a:lnTo>
                <a:lnTo>
                  <a:pt x="33" y="18"/>
                </a:lnTo>
                <a:lnTo>
                  <a:pt x="37" y="15"/>
                </a:lnTo>
                <a:lnTo>
                  <a:pt x="41" y="12"/>
                </a:lnTo>
                <a:lnTo>
                  <a:pt x="43" y="11"/>
                </a:lnTo>
                <a:lnTo>
                  <a:pt x="46" y="10"/>
                </a:lnTo>
                <a:lnTo>
                  <a:pt x="48" y="10"/>
                </a:lnTo>
                <a:lnTo>
                  <a:pt x="48" y="11"/>
                </a:lnTo>
                <a:lnTo>
                  <a:pt x="49" y="12"/>
                </a:lnTo>
                <a:lnTo>
                  <a:pt x="50" y="13"/>
                </a:lnTo>
                <a:lnTo>
                  <a:pt x="51" y="14"/>
                </a:lnTo>
                <a:lnTo>
                  <a:pt x="53" y="14"/>
                </a:lnTo>
                <a:lnTo>
                  <a:pt x="56" y="16"/>
                </a:lnTo>
                <a:lnTo>
                  <a:pt x="58" y="18"/>
                </a:lnTo>
                <a:lnTo>
                  <a:pt x="59" y="19"/>
                </a:lnTo>
                <a:lnTo>
                  <a:pt x="60" y="21"/>
                </a:lnTo>
                <a:lnTo>
                  <a:pt x="60" y="23"/>
                </a:lnTo>
                <a:lnTo>
                  <a:pt x="61" y="25"/>
                </a:lnTo>
                <a:lnTo>
                  <a:pt x="61" y="28"/>
                </a:lnTo>
                <a:lnTo>
                  <a:pt x="61" y="31"/>
                </a:lnTo>
                <a:lnTo>
                  <a:pt x="62" y="34"/>
                </a:lnTo>
                <a:lnTo>
                  <a:pt x="63" y="38"/>
                </a:lnTo>
                <a:lnTo>
                  <a:pt x="64" y="41"/>
                </a:lnTo>
                <a:lnTo>
                  <a:pt x="65" y="45"/>
                </a:lnTo>
                <a:lnTo>
                  <a:pt x="66" y="49"/>
                </a:lnTo>
                <a:lnTo>
                  <a:pt x="66" y="52"/>
                </a:lnTo>
                <a:lnTo>
                  <a:pt x="66" y="55"/>
                </a:lnTo>
                <a:lnTo>
                  <a:pt x="67" y="58"/>
                </a:lnTo>
                <a:lnTo>
                  <a:pt x="67" y="61"/>
                </a:lnTo>
                <a:lnTo>
                  <a:pt x="67" y="67"/>
                </a:lnTo>
                <a:lnTo>
                  <a:pt x="67" y="88"/>
                </a:lnTo>
                <a:lnTo>
                  <a:pt x="67" y="85"/>
                </a:lnTo>
                <a:lnTo>
                  <a:pt x="68" y="83"/>
                </a:lnTo>
                <a:lnTo>
                  <a:pt x="69" y="82"/>
                </a:lnTo>
                <a:lnTo>
                  <a:pt x="70" y="80"/>
                </a:lnTo>
                <a:lnTo>
                  <a:pt x="71" y="78"/>
                </a:lnTo>
                <a:lnTo>
                  <a:pt x="71" y="75"/>
                </a:lnTo>
                <a:lnTo>
                  <a:pt x="72" y="72"/>
                </a:lnTo>
                <a:lnTo>
                  <a:pt x="73" y="68"/>
                </a:lnTo>
                <a:lnTo>
                  <a:pt x="74" y="65"/>
                </a:lnTo>
                <a:lnTo>
                  <a:pt x="75" y="61"/>
                </a:lnTo>
                <a:lnTo>
                  <a:pt x="76" y="58"/>
                </a:lnTo>
                <a:lnTo>
                  <a:pt x="77" y="54"/>
                </a:lnTo>
                <a:lnTo>
                  <a:pt x="77" y="50"/>
                </a:lnTo>
                <a:lnTo>
                  <a:pt x="78" y="47"/>
                </a:lnTo>
                <a:lnTo>
                  <a:pt x="80" y="43"/>
                </a:lnTo>
                <a:lnTo>
                  <a:pt x="81" y="39"/>
                </a:lnTo>
                <a:lnTo>
                  <a:pt x="83" y="35"/>
                </a:lnTo>
                <a:lnTo>
                  <a:pt x="86" y="28"/>
                </a:lnTo>
                <a:lnTo>
                  <a:pt x="87" y="25"/>
                </a:lnTo>
                <a:lnTo>
                  <a:pt x="88" y="22"/>
                </a:lnTo>
                <a:lnTo>
                  <a:pt x="88" y="20"/>
                </a:lnTo>
                <a:lnTo>
                  <a:pt x="89" y="17"/>
                </a:lnTo>
                <a:lnTo>
                  <a:pt x="91" y="15"/>
                </a:lnTo>
                <a:lnTo>
                  <a:pt x="92" y="13"/>
                </a:lnTo>
                <a:lnTo>
                  <a:pt x="94" y="11"/>
                </a:lnTo>
                <a:lnTo>
                  <a:pt x="95" y="9"/>
                </a:lnTo>
                <a:lnTo>
                  <a:pt x="100" y="5"/>
                </a:lnTo>
                <a:lnTo>
                  <a:pt x="100" y="4"/>
                </a:lnTo>
                <a:lnTo>
                  <a:pt x="100" y="1"/>
                </a:lnTo>
                <a:lnTo>
                  <a:pt x="101" y="0"/>
                </a:lnTo>
                <a:lnTo>
                  <a:pt x="102" y="1"/>
                </a:lnTo>
                <a:lnTo>
                  <a:pt x="106" y="3"/>
                </a:lnTo>
                <a:lnTo>
                  <a:pt x="106" y="4"/>
                </a:lnTo>
                <a:lnTo>
                  <a:pt x="106" y="6"/>
                </a:lnTo>
                <a:lnTo>
                  <a:pt x="106" y="10"/>
                </a:lnTo>
                <a:lnTo>
                  <a:pt x="106" y="14"/>
                </a:lnTo>
                <a:lnTo>
                  <a:pt x="106" y="20"/>
                </a:lnTo>
                <a:lnTo>
                  <a:pt x="107" y="23"/>
                </a:lnTo>
                <a:lnTo>
                  <a:pt x="108" y="27"/>
                </a:lnTo>
                <a:lnTo>
                  <a:pt x="109" y="30"/>
                </a:lnTo>
                <a:lnTo>
                  <a:pt x="110" y="34"/>
                </a:lnTo>
                <a:lnTo>
                  <a:pt x="111" y="37"/>
                </a:lnTo>
                <a:lnTo>
                  <a:pt x="111" y="41"/>
                </a:lnTo>
                <a:lnTo>
                  <a:pt x="111" y="45"/>
                </a:lnTo>
                <a:lnTo>
                  <a:pt x="112" y="49"/>
                </a:lnTo>
                <a:lnTo>
                  <a:pt x="112" y="52"/>
                </a:lnTo>
                <a:lnTo>
                  <a:pt x="112" y="56"/>
                </a:lnTo>
                <a:lnTo>
                  <a:pt x="114" y="60"/>
                </a:lnTo>
                <a:lnTo>
                  <a:pt x="115" y="64"/>
                </a:lnTo>
                <a:lnTo>
                  <a:pt x="116" y="67"/>
                </a:lnTo>
                <a:lnTo>
                  <a:pt x="116" y="71"/>
                </a:lnTo>
                <a:lnTo>
                  <a:pt x="117" y="75"/>
                </a:lnTo>
                <a:lnTo>
                  <a:pt x="118" y="79"/>
                </a:lnTo>
                <a:lnTo>
                  <a:pt x="119" y="82"/>
                </a:lnTo>
                <a:lnTo>
                  <a:pt x="120" y="86"/>
                </a:lnTo>
                <a:lnTo>
                  <a:pt x="122" y="89"/>
                </a:lnTo>
                <a:lnTo>
                  <a:pt x="124" y="92"/>
                </a:lnTo>
                <a:lnTo>
                  <a:pt x="125" y="94"/>
                </a:lnTo>
                <a:lnTo>
                  <a:pt x="127" y="97"/>
                </a:lnTo>
                <a:lnTo>
                  <a:pt x="129" y="99"/>
                </a:lnTo>
                <a:lnTo>
                  <a:pt x="131" y="101"/>
                </a:lnTo>
                <a:lnTo>
                  <a:pt x="133" y="102"/>
                </a:lnTo>
                <a:lnTo>
                  <a:pt x="136" y="104"/>
                </a:lnTo>
                <a:lnTo>
                  <a:pt x="140" y="104"/>
                </a:lnTo>
                <a:lnTo>
                  <a:pt x="144" y="105"/>
                </a:lnTo>
                <a:lnTo>
                  <a:pt x="148" y="105"/>
                </a:lnTo>
                <a:lnTo>
                  <a:pt x="153" y="105"/>
                </a:lnTo>
                <a:lnTo>
                  <a:pt x="155" y="104"/>
                </a:lnTo>
                <a:lnTo>
                  <a:pt x="155" y="103"/>
                </a:lnTo>
                <a:lnTo>
                  <a:pt x="157" y="99"/>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32" name="SMARTPenAnnotation486"/>
          <p:cNvSpPr>
            <a:spLocks/>
          </p:cNvSpPr>
          <p:nvPr/>
        </p:nvSpPr>
        <p:spPr bwMode="auto">
          <a:xfrm>
            <a:off x="4884738" y="3956050"/>
            <a:ext cx="117475" cy="314325"/>
          </a:xfrm>
          <a:custGeom>
            <a:avLst/>
            <a:gdLst>
              <a:gd name="T0" fmla="*/ 9525 w 74"/>
              <a:gd name="T1" fmla="*/ 9525 h 198"/>
              <a:gd name="T2" fmla="*/ 3175 w 74"/>
              <a:gd name="T3" fmla="*/ 17463 h 198"/>
              <a:gd name="T4" fmla="*/ 0 w 74"/>
              <a:gd name="T5" fmla="*/ 31750 h 198"/>
              <a:gd name="T6" fmla="*/ 0 w 74"/>
              <a:gd name="T7" fmla="*/ 42862 h 198"/>
              <a:gd name="T8" fmla="*/ 3175 w 74"/>
              <a:gd name="T9" fmla="*/ 53975 h 198"/>
              <a:gd name="T10" fmla="*/ 6350 w 74"/>
              <a:gd name="T11" fmla="*/ 66675 h 198"/>
              <a:gd name="T12" fmla="*/ 7937 w 74"/>
              <a:gd name="T13" fmla="*/ 82550 h 198"/>
              <a:gd name="T14" fmla="*/ 7937 w 74"/>
              <a:gd name="T15" fmla="*/ 107950 h 198"/>
              <a:gd name="T16" fmla="*/ 9525 w 74"/>
              <a:gd name="T17" fmla="*/ 169862 h 198"/>
              <a:gd name="T18" fmla="*/ 12700 w 74"/>
              <a:gd name="T19" fmla="*/ 187325 h 198"/>
              <a:gd name="T20" fmla="*/ 15875 w 74"/>
              <a:gd name="T21" fmla="*/ 204788 h 198"/>
              <a:gd name="T22" fmla="*/ 17462 w 74"/>
              <a:gd name="T23" fmla="*/ 223838 h 198"/>
              <a:gd name="T24" fmla="*/ 17462 w 74"/>
              <a:gd name="T25" fmla="*/ 263525 h 198"/>
              <a:gd name="T26" fmla="*/ 20637 w 74"/>
              <a:gd name="T27" fmla="*/ 276225 h 198"/>
              <a:gd name="T28" fmla="*/ 25400 w 74"/>
              <a:gd name="T29" fmla="*/ 292100 h 198"/>
              <a:gd name="T30" fmla="*/ 26988 w 74"/>
              <a:gd name="T31" fmla="*/ 306388 h 198"/>
              <a:gd name="T32" fmla="*/ 28575 w 74"/>
              <a:gd name="T33" fmla="*/ 309563 h 198"/>
              <a:gd name="T34" fmla="*/ 34925 w 74"/>
              <a:gd name="T35" fmla="*/ 303213 h 198"/>
              <a:gd name="T36" fmla="*/ 34925 w 74"/>
              <a:gd name="T37" fmla="*/ 255588 h 198"/>
              <a:gd name="T38" fmla="*/ 30162 w 74"/>
              <a:gd name="T39" fmla="*/ 239713 h 198"/>
              <a:gd name="T40" fmla="*/ 28575 w 74"/>
              <a:gd name="T41" fmla="*/ 219075 h 198"/>
              <a:gd name="T42" fmla="*/ 26988 w 74"/>
              <a:gd name="T43" fmla="*/ 188912 h 198"/>
              <a:gd name="T44" fmla="*/ 26988 w 74"/>
              <a:gd name="T45" fmla="*/ 71438 h 198"/>
              <a:gd name="T46" fmla="*/ 28575 w 74"/>
              <a:gd name="T47" fmla="*/ 55563 h 198"/>
              <a:gd name="T48" fmla="*/ 33337 w 74"/>
              <a:gd name="T49" fmla="*/ 42862 h 198"/>
              <a:gd name="T50" fmla="*/ 34925 w 74"/>
              <a:gd name="T51" fmla="*/ 30163 h 198"/>
              <a:gd name="T52" fmla="*/ 39687 w 74"/>
              <a:gd name="T53" fmla="*/ 15875 h 198"/>
              <a:gd name="T54" fmla="*/ 42862 w 74"/>
              <a:gd name="T55" fmla="*/ 6350 h 198"/>
              <a:gd name="T56" fmla="*/ 46037 w 74"/>
              <a:gd name="T57" fmla="*/ 3175 h 198"/>
              <a:gd name="T58" fmla="*/ 50800 w 74"/>
              <a:gd name="T59" fmla="*/ 1588 h 198"/>
              <a:gd name="T60" fmla="*/ 57150 w 74"/>
              <a:gd name="T61" fmla="*/ 0 h 198"/>
              <a:gd name="T62" fmla="*/ 61912 w 74"/>
              <a:gd name="T63" fmla="*/ 3175 h 198"/>
              <a:gd name="T64" fmla="*/ 68262 w 74"/>
              <a:gd name="T65" fmla="*/ 6350 h 198"/>
              <a:gd name="T66" fmla="*/ 74612 w 74"/>
              <a:gd name="T67" fmla="*/ 12700 h 198"/>
              <a:gd name="T68" fmla="*/ 92075 w 74"/>
              <a:gd name="T69" fmla="*/ 30163 h 198"/>
              <a:gd name="T70" fmla="*/ 98425 w 74"/>
              <a:gd name="T71" fmla="*/ 38100 h 198"/>
              <a:gd name="T72" fmla="*/ 104775 w 74"/>
              <a:gd name="T73" fmla="*/ 49212 h 198"/>
              <a:gd name="T74" fmla="*/ 112713 w 74"/>
              <a:gd name="T75" fmla="*/ 65088 h 198"/>
              <a:gd name="T76" fmla="*/ 114300 w 74"/>
              <a:gd name="T77" fmla="*/ 77788 h 198"/>
              <a:gd name="T78" fmla="*/ 115888 w 74"/>
              <a:gd name="T79" fmla="*/ 88900 h 198"/>
              <a:gd name="T80" fmla="*/ 115888 w 74"/>
              <a:gd name="T81" fmla="*/ 106363 h 198"/>
              <a:gd name="T82" fmla="*/ 114300 w 74"/>
              <a:gd name="T83" fmla="*/ 117475 h 198"/>
              <a:gd name="T84" fmla="*/ 107950 w 74"/>
              <a:gd name="T85" fmla="*/ 130175 h 198"/>
              <a:gd name="T86" fmla="*/ 100012 w 74"/>
              <a:gd name="T87" fmla="*/ 146050 h 198"/>
              <a:gd name="T88" fmla="*/ 95250 w 74"/>
              <a:gd name="T89" fmla="*/ 152400 h 198"/>
              <a:gd name="T90" fmla="*/ 88900 w 74"/>
              <a:gd name="T91" fmla="*/ 160337 h 198"/>
              <a:gd name="T92" fmla="*/ 82550 w 74"/>
              <a:gd name="T93" fmla="*/ 165100 h 198"/>
              <a:gd name="T94" fmla="*/ 77787 w 74"/>
              <a:gd name="T95" fmla="*/ 168275 h 198"/>
              <a:gd name="T96" fmla="*/ 71437 w 74"/>
              <a:gd name="T97" fmla="*/ 171450 h 198"/>
              <a:gd name="T98" fmla="*/ 63500 w 74"/>
              <a:gd name="T99" fmla="*/ 174625 h 198"/>
              <a:gd name="T100" fmla="*/ 53975 w 74"/>
              <a:gd name="T101" fmla="*/ 176212 h 198"/>
              <a:gd name="T102" fmla="*/ 46037 w 74"/>
              <a:gd name="T103" fmla="*/ 177800 h 198"/>
              <a:gd name="T104" fmla="*/ 39687 w 74"/>
              <a:gd name="T105" fmla="*/ 177800 h 198"/>
              <a:gd name="T106" fmla="*/ 36512 w 74"/>
              <a:gd name="T107" fmla="*/ 171450 h 198"/>
              <a:gd name="T108" fmla="*/ 26988 w 74"/>
              <a:gd name="T109" fmla="*/ 160337 h 19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4"/>
              <a:gd name="T166" fmla="*/ 0 h 198"/>
              <a:gd name="T167" fmla="*/ 74 w 74"/>
              <a:gd name="T168" fmla="*/ 198 h 19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4" h="198">
                <a:moveTo>
                  <a:pt x="6" y="11"/>
                </a:moveTo>
                <a:lnTo>
                  <a:pt x="6" y="6"/>
                </a:lnTo>
                <a:lnTo>
                  <a:pt x="3" y="8"/>
                </a:lnTo>
                <a:lnTo>
                  <a:pt x="2" y="11"/>
                </a:lnTo>
                <a:lnTo>
                  <a:pt x="1" y="16"/>
                </a:lnTo>
                <a:lnTo>
                  <a:pt x="0" y="20"/>
                </a:lnTo>
                <a:lnTo>
                  <a:pt x="0" y="23"/>
                </a:lnTo>
                <a:lnTo>
                  <a:pt x="0" y="27"/>
                </a:lnTo>
                <a:lnTo>
                  <a:pt x="1" y="30"/>
                </a:lnTo>
                <a:lnTo>
                  <a:pt x="2" y="34"/>
                </a:lnTo>
                <a:lnTo>
                  <a:pt x="3" y="38"/>
                </a:lnTo>
                <a:lnTo>
                  <a:pt x="4" y="42"/>
                </a:lnTo>
                <a:lnTo>
                  <a:pt x="4" y="47"/>
                </a:lnTo>
                <a:lnTo>
                  <a:pt x="5" y="52"/>
                </a:lnTo>
                <a:lnTo>
                  <a:pt x="5" y="57"/>
                </a:lnTo>
                <a:lnTo>
                  <a:pt x="5" y="68"/>
                </a:lnTo>
                <a:lnTo>
                  <a:pt x="5" y="101"/>
                </a:lnTo>
                <a:lnTo>
                  <a:pt x="6" y="107"/>
                </a:lnTo>
                <a:lnTo>
                  <a:pt x="7" y="112"/>
                </a:lnTo>
                <a:lnTo>
                  <a:pt x="8" y="118"/>
                </a:lnTo>
                <a:lnTo>
                  <a:pt x="9" y="124"/>
                </a:lnTo>
                <a:lnTo>
                  <a:pt x="10" y="129"/>
                </a:lnTo>
                <a:lnTo>
                  <a:pt x="10" y="135"/>
                </a:lnTo>
                <a:lnTo>
                  <a:pt x="11" y="141"/>
                </a:lnTo>
                <a:lnTo>
                  <a:pt x="11" y="152"/>
                </a:lnTo>
                <a:lnTo>
                  <a:pt x="11" y="166"/>
                </a:lnTo>
                <a:lnTo>
                  <a:pt x="12" y="170"/>
                </a:lnTo>
                <a:lnTo>
                  <a:pt x="13" y="174"/>
                </a:lnTo>
                <a:lnTo>
                  <a:pt x="14" y="178"/>
                </a:lnTo>
                <a:lnTo>
                  <a:pt x="16" y="184"/>
                </a:lnTo>
                <a:lnTo>
                  <a:pt x="16" y="188"/>
                </a:lnTo>
                <a:lnTo>
                  <a:pt x="17" y="193"/>
                </a:lnTo>
                <a:lnTo>
                  <a:pt x="17" y="194"/>
                </a:lnTo>
                <a:lnTo>
                  <a:pt x="18" y="195"/>
                </a:lnTo>
                <a:lnTo>
                  <a:pt x="22" y="197"/>
                </a:lnTo>
                <a:lnTo>
                  <a:pt x="22" y="191"/>
                </a:lnTo>
                <a:lnTo>
                  <a:pt x="22" y="165"/>
                </a:lnTo>
                <a:lnTo>
                  <a:pt x="22" y="161"/>
                </a:lnTo>
                <a:lnTo>
                  <a:pt x="21" y="156"/>
                </a:lnTo>
                <a:lnTo>
                  <a:pt x="19" y="151"/>
                </a:lnTo>
                <a:lnTo>
                  <a:pt x="19" y="145"/>
                </a:lnTo>
                <a:lnTo>
                  <a:pt x="18" y="138"/>
                </a:lnTo>
                <a:lnTo>
                  <a:pt x="18" y="132"/>
                </a:lnTo>
                <a:lnTo>
                  <a:pt x="17" y="119"/>
                </a:lnTo>
                <a:lnTo>
                  <a:pt x="17" y="96"/>
                </a:lnTo>
                <a:lnTo>
                  <a:pt x="17" y="45"/>
                </a:lnTo>
                <a:lnTo>
                  <a:pt x="17" y="40"/>
                </a:lnTo>
                <a:lnTo>
                  <a:pt x="18" y="35"/>
                </a:lnTo>
                <a:lnTo>
                  <a:pt x="20" y="31"/>
                </a:lnTo>
                <a:lnTo>
                  <a:pt x="21" y="27"/>
                </a:lnTo>
                <a:lnTo>
                  <a:pt x="21" y="23"/>
                </a:lnTo>
                <a:lnTo>
                  <a:pt x="22" y="19"/>
                </a:lnTo>
                <a:lnTo>
                  <a:pt x="24" y="13"/>
                </a:lnTo>
                <a:lnTo>
                  <a:pt x="25" y="10"/>
                </a:lnTo>
                <a:lnTo>
                  <a:pt x="27" y="6"/>
                </a:lnTo>
                <a:lnTo>
                  <a:pt x="27" y="4"/>
                </a:lnTo>
                <a:lnTo>
                  <a:pt x="28" y="3"/>
                </a:lnTo>
                <a:lnTo>
                  <a:pt x="29" y="2"/>
                </a:lnTo>
                <a:lnTo>
                  <a:pt x="31" y="1"/>
                </a:lnTo>
                <a:lnTo>
                  <a:pt x="32" y="1"/>
                </a:lnTo>
                <a:lnTo>
                  <a:pt x="34" y="0"/>
                </a:lnTo>
                <a:lnTo>
                  <a:pt x="36" y="0"/>
                </a:lnTo>
                <a:lnTo>
                  <a:pt x="38" y="1"/>
                </a:lnTo>
                <a:lnTo>
                  <a:pt x="39" y="2"/>
                </a:lnTo>
                <a:lnTo>
                  <a:pt x="41" y="3"/>
                </a:lnTo>
                <a:lnTo>
                  <a:pt x="43" y="4"/>
                </a:lnTo>
                <a:lnTo>
                  <a:pt x="45" y="6"/>
                </a:lnTo>
                <a:lnTo>
                  <a:pt x="47" y="8"/>
                </a:lnTo>
                <a:lnTo>
                  <a:pt x="51" y="11"/>
                </a:lnTo>
                <a:lnTo>
                  <a:pt x="58" y="19"/>
                </a:lnTo>
                <a:lnTo>
                  <a:pt x="60" y="21"/>
                </a:lnTo>
                <a:lnTo>
                  <a:pt x="62" y="24"/>
                </a:lnTo>
                <a:lnTo>
                  <a:pt x="64" y="27"/>
                </a:lnTo>
                <a:lnTo>
                  <a:pt x="66" y="31"/>
                </a:lnTo>
                <a:lnTo>
                  <a:pt x="69" y="38"/>
                </a:lnTo>
                <a:lnTo>
                  <a:pt x="71" y="41"/>
                </a:lnTo>
                <a:lnTo>
                  <a:pt x="71" y="45"/>
                </a:lnTo>
                <a:lnTo>
                  <a:pt x="72" y="49"/>
                </a:lnTo>
                <a:lnTo>
                  <a:pt x="72" y="52"/>
                </a:lnTo>
                <a:lnTo>
                  <a:pt x="73" y="56"/>
                </a:lnTo>
                <a:lnTo>
                  <a:pt x="73" y="60"/>
                </a:lnTo>
                <a:lnTo>
                  <a:pt x="73" y="67"/>
                </a:lnTo>
                <a:lnTo>
                  <a:pt x="73" y="71"/>
                </a:lnTo>
                <a:lnTo>
                  <a:pt x="72" y="74"/>
                </a:lnTo>
                <a:lnTo>
                  <a:pt x="71" y="77"/>
                </a:lnTo>
                <a:lnTo>
                  <a:pt x="68" y="82"/>
                </a:lnTo>
                <a:lnTo>
                  <a:pt x="65" y="89"/>
                </a:lnTo>
                <a:lnTo>
                  <a:pt x="63" y="92"/>
                </a:lnTo>
                <a:lnTo>
                  <a:pt x="62" y="94"/>
                </a:lnTo>
                <a:lnTo>
                  <a:pt x="60" y="96"/>
                </a:lnTo>
                <a:lnTo>
                  <a:pt x="58" y="99"/>
                </a:lnTo>
                <a:lnTo>
                  <a:pt x="56" y="101"/>
                </a:lnTo>
                <a:lnTo>
                  <a:pt x="54" y="103"/>
                </a:lnTo>
                <a:lnTo>
                  <a:pt x="52" y="104"/>
                </a:lnTo>
                <a:lnTo>
                  <a:pt x="50" y="105"/>
                </a:lnTo>
                <a:lnTo>
                  <a:pt x="49" y="106"/>
                </a:lnTo>
                <a:lnTo>
                  <a:pt x="47" y="107"/>
                </a:lnTo>
                <a:lnTo>
                  <a:pt x="45" y="108"/>
                </a:lnTo>
                <a:lnTo>
                  <a:pt x="43" y="109"/>
                </a:lnTo>
                <a:lnTo>
                  <a:pt x="40" y="110"/>
                </a:lnTo>
                <a:lnTo>
                  <a:pt x="38" y="111"/>
                </a:lnTo>
                <a:lnTo>
                  <a:pt x="34" y="111"/>
                </a:lnTo>
                <a:lnTo>
                  <a:pt x="32" y="112"/>
                </a:lnTo>
                <a:lnTo>
                  <a:pt x="29" y="112"/>
                </a:lnTo>
                <a:lnTo>
                  <a:pt x="27" y="112"/>
                </a:lnTo>
                <a:lnTo>
                  <a:pt x="25" y="112"/>
                </a:lnTo>
                <a:lnTo>
                  <a:pt x="24" y="111"/>
                </a:lnTo>
                <a:lnTo>
                  <a:pt x="23" y="108"/>
                </a:lnTo>
                <a:lnTo>
                  <a:pt x="21" y="106"/>
                </a:lnTo>
                <a:lnTo>
                  <a:pt x="17" y="10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33" name="SMARTPenAnnotation487"/>
          <p:cNvSpPr>
            <a:spLocks/>
          </p:cNvSpPr>
          <p:nvPr/>
        </p:nvSpPr>
        <p:spPr bwMode="auto">
          <a:xfrm>
            <a:off x="5072063" y="3776663"/>
            <a:ext cx="38100" cy="350837"/>
          </a:xfrm>
          <a:custGeom>
            <a:avLst/>
            <a:gdLst>
              <a:gd name="T0" fmla="*/ 0 w 24"/>
              <a:gd name="T1" fmla="*/ 0 h 221"/>
              <a:gd name="T2" fmla="*/ 0 w 24"/>
              <a:gd name="T3" fmla="*/ 39687 h 221"/>
              <a:gd name="T4" fmla="*/ 1588 w 24"/>
              <a:gd name="T5" fmla="*/ 46037 h 221"/>
              <a:gd name="T6" fmla="*/ 3175 w 24"/>
              <a:gd name="T7" fmla="*/ 52387 h 221"/>
              <a:gd name="T8" fmla="*/ 4763 w 24"/>
              <a:gd name="T9" fmla="*/ 58737 h 221"/>
              <a:gd name="T10" fmla="*/ 6350 w 24"/>
              <a:gd name="T11" fmla="*/ 66675 h 221"/>
              <a:gd name="T12" fmla="*/ 6350 w 24"/>
              <a:gd name="T13" fmla="*/ 74612 h 221"/>
              <a:gd name="T14" fmla="*/ 7938 w 24"/>
              <a:gd name="T15" fmla="*/ 82550 h 221"/>
              <a:gd name="T16" fmla="*/ 7938 w 24"/>
              <a:gd name="T17" fmla="*/ 90487 h 221"/>
              <a:gd name="T18" fmla="*/ 7938 w 24"/>
              <a:gd name="T19" fmla="*/ 107950 h 221"/>
              <a:gd name="T20" fmla="*/ 9525 w 24"/>
              <a:gd name="T21" fmla="*/ 117475 h 221"/>
              <a:gd name="T22" fmla="*/ 11112 w 24"/>
              <a:gd name="T23" fmla="*/ 125412 h 221"/>
              <a:gd name="T24" fmla="*/ 14288 w 24"/>
              <a:gd name="T25" fmla="*/ 134937 h 221"/>
              <a:gd name="T26" fmla="*/ 14288 w 24"/>
              <a:gd name="T27" fmla="*/ 142875 h 221"/>
              <a:gd name="T28" fmla="*/ 15875 w 24"/>
              <a:gd name="T29" fmla="*/ 152400 h 221"/>
              <a:gd name="T30" fmla="*/ 15875 w 24"/>
              <a:gd name="T31" fmla="*/ 161925 h 221"/>
              <a:gd name="T32" fmla="*/ 17463 w 24"/>
              <a:gd name="T33" fmla="*/ 169862 h 221"/>
              <a:gd name="T34" fmla="*/ 17463 w 24"/>
              <a:gd name="T35" fmla="*/ 188912 h 221"/>
              <a:gd name="T36" fmla="*/ 19050 w 24"/>
              <a:gd name="T37" fmla="*/ 196850 h 221"/>
              <a:gd name="T38" fmla="*/ 20637 w 24"/>
              <a:gd name="T39" fmla="*/ 206375 h 221"/>
              <a:gd name="T40" fmla="*/ 22225 w 24"/>
              <a:gd name="T41" fmla="*/ 214312 h 221"/>
              <a:gd name="T42" fmla="*/ 23812 w 24"/>
              <a:gd name="T43" fmla="*/ 222250 h 221"/>
              <a:gd name="T44" fmla="*/ 25400 w 24"/>
              <a:gd name="T45" fmla="*/ 230187 h 221"/>
              <a:gd name="T46" fmla="*/ 25400 w 24"/>
              <a:gd name="T47" fmla="*/ 236537 h 221"/>
              <a:gd name="T48" fmla="*/ 25400 w 24"/>
              <a:gd name="T49" fmla="*/ 244475 h 221"/>
              <a:gd name="T50" fmla="*/ 26988 w 24"/>
              <a:gd name="T51" fmla="*/ 260350 h 221"/>
              <a:gd name="T52" fmla="*/ 26988 w 24"/>
              <a:gd name="T53" fmla="*/ 300037 h 221"/>
              <a:gd name="T54" fmla="*/ 26988 w 24"/>
              <a:gd name="T55" fmla="*/ 319087 h 221"/>
              <a:gd name="T56" fmla="*/ 26988 w 24"/>
              <a:gd name="T57" fmla="*/ 322262 h 221"/>
              <a:gd name="T58" fmla="*/ 30163 w 24"/>
              <a:gd name="T59" fmla="*/ 325437 h 221"/>
              <a:gd name="T60" fmla="*/ 31750 w 24"/>
              <a:gd name="T61" fmla="*/ 327025 h 221"/>
              <a:gd name="T62" fmla="*/ 33338 w 24"/>
              <a:gd name="T63" fmla="*/ 330200 h 221"/>
              <a:gd name="T64" fmla="*/ 33338 w 24"/>
              <a:gd name="T65" fmla="*/ 331787 h 221"/>
              <a:gd name="T66" fmla="*/ 34925 w 24"/>
              <a:gd name="T67" fmla="*/ 338137 h 221"/>
              <a:gd name="T68" fmla="*/ 36513 w 24"/>
              <a:gd name="T69" fmla="*/ 349250 h 2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
              <a:gd name="T106" fmla="*/ 0 h 221"/>
              <a:gd name="T107" fmla="*/ 24 w 24"/>
              <a:gd name="T108" fmla="*/ 221 h 2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 h="221">
                <a:moveTo>
                  <a:pt x="0" y="0"/>
                </a:moveTo>
                <a:lnTo>
                  <a:pt x="0" y="25"/>
                </a:lnTo>
                <a:lnTo>
                  <a:pt x="1" y="29"/>
                </a:lnTo>
                <a:lnTo>
                  <a:pt x="2" y="33"/>
                </a:lnTo>
                <a:lnTo>
                  <a:pt x="3" y="37"/>
                </a:lnTo>
                <a:lnTo>
                  <a:pt x="4" y="42"/>
                </a:lnTo>
                <a:lnTo>
                  <a:pt x="4" y="47"/>
                </a:lnTo>
                <a:lnTo>
                  <a:pt x="5" y="52"/>
                </a:lnTo>
                <a:lnTo>
                  <a:pt x="5" y="57"/>
                </a:lnTo>
                <a:lnTo>
                  <a:pt x="5" y="68"/>
                </a:lnTo>
                <a:lnTo>
                  <a:pt x="6" y="74"/>
                </a:lnTo>
                <a:lnTo>
                  <a:pt x="7" y="79"/>
                </a:lnTo>
                <a:lnTo>
                  <a:pt x="9" y="85"/>
                </a:lnTo>
                <a:lnTo>
                  <a:pt x="9" y="90"/>
                </a:lnTo>
                <a:lnTo>
                  <a:pt x="10" y="96"/>
                </a:lnTo>
                <a:lnTo>
                  <a:pt x="10" y="102"/>
                </a:lnTo>
                <a:lnTo>
                  <a:pt x="11" y="107"/>
                </a:lnTo>
                <a:lnTo>
                  <a:pt x="11" y="119"/>
                </a:lnTo>
                <a:lnTo>
                  <a:pt x="12" y="124"/>
                </a:lnTo>
                <a:lnTo>
                  <a:pt x="13" y="130"/>
                </a:lnTo>
                <a:lnTo>
                  <a:pt x="14" y="135"/>
                </a:lnTo>
                <a:lnTo>
                  <a:pt x="15" y="140"/>
                </a:lnTo>
                <a:lnTo>
                  <a:pt x="16" y="145"/>
                </a:lnTo>
                <a:lnTo>
                  <a:pt x="16" y="149"/>
                </a:lnTo>
                <a:lnTo>
                  <a:pt x="16" y="154"/>
                </a:lnTo>
                <a:lnTo>
                  <a:pt x="17" y="164"/>
                </a:lnTo>
                <a:lnTo>
                  <a:pt x="17" y="189"/>
                </a:lnTo>
                <a:lnTo>
                  <a:pt x="17" y="201"/>
                </a:lnTo>
                <a:lnTo>
                  <a:pt x="17" y="203"/>
                </a:lnTo>
                <a:lnTo>
                  <a:pt x="19" y="205"/>
                </a:lnTo>
                <a:lnTo>
                  <a:pt x="20" y="206"/>
                </a:lnTo>
                <a:lnTo>
                  <a:pt x="21" y="208"/>
                </a:lnTo>
                <a:lnTo>
                  <a:pt x="21" y="209"/>
                </a:lnTo>
                <a:lnTo>
                  <a:pt x="22" y="213"/>
                </a:lnTo>
                <a:lnTo>
                  <a:pt x="23" y="22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34" name="SMARTPenAnnotation488"/>
          <p:cNvSpPr>
            <a:spLocks/>
          </p:cNvSpPr>
          <p:nvPr/>
        </p:nvSpPr>
        <p:spPr bwMode="auto">
          <a:xfrm>
            <a:off x="5162550" y="3906838"/>
            <a:ext cx="125413" cy="161925"/>
          </a:xfrm>
          <a:custGeom>
            <a:avLst/>
            <a:gdLst>
              <a:gd name="T0" fmla="*/ 23813 w 79"/>
              <a:gd name="T1" fmla="*/ 77788 h 102"/>
              <a:gd name="T2" fmla="*/ 30163 w 79"/>
              <a:gd name="T3" fmla="*/ 76200 h 102"/>
              <a:gd name="T4" fmla="*/ 34925 w 79"/>
              <a:gd name="T5" fmla="*/ 73025 h 102"/>
              <a:gd name="T6" fmla="*/ 41275 w 79"/>
              <a:gd name="T7" fmla="*/ 68263 h 102"/>
              <a:gd name="T8" fmla="*/ 49213 w 79"/>
              <a:gd name="T9" fmla="*/ 60325 h 102"/>
              <a:gd name="T10" fmla="*/ 58738 w 79"/>
              <a:gd name="T11" fmla="*/ 52388 h 102"/>
              <a:gd name="T12" fmla="*/ 68263 w 79"/>
              <a:gd name="T13" fmla="*/ 46037 h 102"/>
              <a:gd name="T14" fmla="*/ 77788 w 79"/>
              <a:gd name="T15" fmla="*/ 39688 h 102"/>
              <a:gd name="T16" fmla="*/ 84138 w 79"/>
              <a:gd name="T17" fmla="*/ 34925 h 102"/>
              <a:gd name="T18" fmla="*/ 90488 w 79"/>
              <a:gd name="T19" fmla="*/ 33338 h 102"/>
              <a:gd name="T20" fmla="*/ 96838 w 79"/>
              <a:gd name="T21" fmla="*/ 28575 h 102"/>
              <a:gd name="T22" fmla="*/ 103188 w 79"/>
              <a:gd name="T23" fmla="*/ 25400 h 102"/>
              <a:gd name="T24" fmla="*/ 109538 w 79"/>
              <a:gd name="T25" fmla="*/ 23812 h 102"/>
              <a:gd name="T26" fmla="*/ 114300 w 79"/>
              <a:gd name="T27" fmla="*/ 20637 h 102"/>
              <a:gd name="T28" fmla="*/ 122238 w 79"/>
              <a:gd name="T29" fmla="*/ 12700 h 102"/>
              <a:gd name="T30" fmla="*/ 123825 w 79"/>
              <a:gd name="T31" fmla="*/ 6350 h 102"/>
              <a:gd name="T32" fmla="*/ 119063 w 79"/>
              <a:gd name="T33" fmla="*/ 4763 h 102"/>
              <a:gd name="T34" fmla="*/ 111125 w 79"/>
              <a:gd name="T35" fmla="*/ 1588 h 102"/>
              <a:gd name="T36" fmla="*/ 103188 w 79"/>
              <a:gd name="T37" fmla="*/ 0 h 102"/>
              <a:gd name="T38" fmla="*/ 95250 w 79"/>
              <a:gd name="T39" fmla="*/ 1588 h 102"/>
              <a:gd name="T40" fmla="*/ 85725 w 79"/>
              <a:gd name="T41" fmla="*/ 3175 h 102"/>
              <a:gd name="T42" fmla="*/ 74613 w 79"/>
              <a:gd name="T43" fmla="*/ 4763 h 102"/>
              <a:gd name="T44" fmla="*/ 63500 w 79"/>
              <a:gd name="T45" fmla="*/ 9525 h 102"/>
              <a:gd name="T46" fmla="*/ 55563 w 79"/>
              <a:gd name="T47" fmla="*/ 14288 h 102"/>
              <a:gd name="T48" fmla="*/ 46038 w 79"/>
              <a:gd name="T49" fmla="*/ 19050 h 102"/>
              <a:gd name="T50" fmla="*/ 36513 w 79"/>
              <a:gd name="T51" fmla="*/ 25400 h 102"/>
              <a:gd name="T52" fmla="*/ 26988 w 79"/>
              <a:gd name="T53" fmla="*/ 33338 h 102"/>
              <a:gd name="T54" fmla="*/ 20638 w 79"/>
              <a:gd name="T55" fmla="*/ 44450 h 102"/>
              <a:gd name="T56" fmla="*/ 14288 w 79"/>
              <a:gd name="T57" fmla="*/ 55563 h 102"/>
              <a:gd name="T58" fmla="*/ 7938 w 79"/>
              <a:gd name="T59" fmla="*/ 65088 h 102"/>
              <a:gd name="T60" fmla="*/ 3175 w 79"/>
              <a:gd name="T61" fmla="*/ 73025 h 102"/>
              <a:gd name="T62" fmla="*/ 0 w 79"/>
              <a:gd name="T63" fmla="*/ 82550 h 102"/>
              <a:gd name="T64" fmla="*/ 1588 w 79"/>
              <a:gd name="T65" fmla="*/ 93662 h 102"/>
              <a:gd name="T66" fmla="*/ 6350 w 79"/>
              <a:gd name="T67" fmla="*/ 104775 h 102"/>
              <a:gd name="T68" fmla="*/ 11113 w 79"/>
              <a:gd name="T69" fmla="*/ 112713 h 102"/>
              <a:gd name="T70" fmla="*/ 17463 w 79"/>
              <a:gd name="T71" fmla="*/ 119063 h 102"/>
              <a:gd name="T72" fmla="*/ 25400 w 79"/>
              <a:gd name="T73" fmla="*/ 128588 h 102"/>
              <a:gd name="T74" fmla="*/ 33338 w 79"/>
              <a:gd name="T75" fmla="*/ 134938 h 102"/>
              <a:gd name="T76" fmla="*/ 42863 w 79"/>
              <a:gd name="T77" fmla="*/ 141288 h 102"/>
              <a:gd name="T78" fmla="*/ 58738 w 79"/>
              <a:gd name="T79" fmla="*/ 150813 h 102"/>
              <a:gd name="T80" fmla="*/ 68263 w 79"/>
              <a:gd name="T81" fmla="*/ 153988 h 102"/>
              <a:gd name="T82" fmla="*/ 76200 w 79"/>
              <a:gd name="T83" fmla="*/ 155575 h 102"/>
              <a:gd name="T84" fmla="*/ 85725 w 79"/>
              <a:gd name="T85" fmla="*/ 160338 h 102"/>
              <a:gd name="T86" fmla="*/ 95250 w 79"/>
              <a:gd name="T87" fmla="*/ 160338 h 102"/>
              <a:gd name="T88" fmla="*/ 101600 w 79"/>
              <a:gd name="T89" fmla="*/ 158750 h 102"/>
              <a:gd name="T90" fmla="*/ 107950 w 79"/>
              <a:gd name="T91" fmla="*/ 157163 h 102"/>
              <a:gd name="T92" fmla="*/ 114300 w 79"/>
              <a:gd name="T93" fmla="*/ 157163 h 1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
              <a:gd name="T142" fmla="*/ 0 h 102"/>
              <a:gd name="T143" fmla="*/ 79 w 79"/>
              <a:gd name="T144" fmla="*/ 102 h 10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 h="102">
                <a:moveTo>
                  <a:pt x="11" y="53"/>
                </a:moveTo>
                <a:lnTo>
                  <a:pt x="15" y="49"/>
                </a:lnTo>
                <a:lnTo>
                  <a:pt x="17" y="48"/>
                </a:lnTo>
                <a:lnTo>
                  <a:pt x="19" y="48"/>
                </a:lnTo>
                <a:lnTo>
                  <a:pt x="20" y="47"/>
                </a:lnTo>
                <a:lnTo>
                  <a:pt x="22" y="46"/>
                </a:lnTo>
                <a:lnTo>
                  <a:pt x="24" y="45"/>
                </a:lnTo>
                <a:lnTo>
                  <a:pt x="26" y="43"/>
                </a:lnTo>
                <a:lnTo>
                  <a:pt x="27" y="42"/>
                </a:lnTo>
                <a:lnTo>
                  <a:pt x="31" y="38"/>
                </a:lnTo>
                <a:lnTo>
                  <a:pt x="35" y="35"/>
                </a:lnTo>
                <a:lnTo>
                  <a:pt x="37" y="33"/>
                </a:lnTo>
                <a:lnTo>
                  <a:pt x="40" y="31"/>
                </a:lnTo>
                <a:lnTo>
                  <a:pt x="43" y="29"/>
                </a:lnTo>
                <a:lnTo>
                  <a:pt x="46" y="27"/>
                </a:lnTo>
                <a:lnTo>
                  <a:pt x="49" y="25"/>
                </a:lnTo>
                <a:lnTo>
                  <a:pt x="51" y="23"/>
                </a:lnTo>
                <a:lnTo>
                  <a:pt x="53" y="22"/>
                </a:lnTo>
                <a:lnTo>
                  <a:pt x="55" y="21"/>
                </a:lnTo>
                <a:lnTo>
                  <a:pt x="57" y="21"/>
                </a:lnTo>
                <a:lnTo>
                  <a:pt x="59" y="20"/>
                </a:lnTo>
                <a:lnTo>
                  <a:pt x="61" y="18"/>
                </a:lnTo>
                <a:lnTo>
                  <a:pt x="63" y="17"/>
                </a:lnTo>
                <a:lnTo>
                  <a:pt x="65" y="16"/>
                </a:lnTo>
                <a:lnTo>
                  <a:pt x="67" y="15"/>
                </a:lnTo>
                <a:lnTo>
                  <a:pt x="69" y="15"/>
                </a:lnTo>
                <a:lnTo>
                  <a:pt x="70" y="14"/>
                </a:lnTo>
                <a:lnTo>
                  <a:pt x="72" y="13"/>
                </a:lnTo>
                <a:lnTo>
                  <a:pt x="77" y="9"/>
                </a:lnTo>
                <a:lnTo>
                  <a:pt x="77" y="8"/>
                </a:lnTo>
                <a:lnTo>
                  <a:pt x="78" y="6"/>
                </a:lnTo>
                <a:lnTo>
                  <a:pt x="78" y="4"/>
                </a:lnTo>
                <a:lnTo>
                  <a:pt x="77" y="3"/>
                </a:lnTo>
                <a:lnTo>
                  <a:pt x="75" y="3"/>
                </a:lnTo>
                <a:lnTo>
                  <a:pt x="73" y="2"/>
                </a:lnTo>
                <a:lnTo>
                  <a:pt x="70" y="1"/>
                </a:lnTo>
                <a:lnTo>
                  <a:pt x="67" y="0"/>
                </a:lnTo>
                <a:lnTo>
                  <a:pt x="65" y="0"/>
                </a:lnTo>
                <a:lnTo>
                  <a:pt x="62" y="0"/>
                </a:lnTo>
                <a:lnTo>
                  <a:pt x="60" y="1"/>
                </a:lnTo>
                <a:lnTo>
                  <a:pt x="57" y="2"/>
                </a:lnTo>
                <a:lnTo>
                  <a:pt x="54" y="2"/>
                </a:lnTo>
                <a:lnTo>
                  <a:pt x="51" y="2"/>
                </a:lnTo>
                <a:lnTo>
                  <a:pt x="47" y="3"/>
                </a:lnTo>
                <a:lnTo>
                  <a:pt x="44" y="4"/>
                </a:lnTo>
                <a:lnTo>
                  <a:pt x="40" y="6"/>
                </a:lnTo>
                <a:lnTo>
                  <a:pt x="37" y="7"/>
                </a:lnTo>
                <a:lnTo>
                  <a:pt x="35" y="9"/>
                </a:lnTo>
                <a:lnTo>
                  <a:pt x="32" y="11"/>
                </a:lnTo>
                <a:lnTo>
                  <a:pt x="29" y="12"/>
                </a:lnTo>
                <a:lnTo>
                  <a:pt x="26" y="14"/>
                </a:lnTo>
                <a:lnTo>
                  <a:pt x="23" y="16"/>
                </a:lnTo>
                <a:lnTo>
                  <a:pt x="20" y="18"/>
                </a:lnTo>
                <a:lnTo>
                  <a:pt x="17" y="21"/>
                </a:lnTo>
                <a:lnTo>
                  <a:pt x="15" y="25"/>
                </a:lnTo>
                <a:lnTo>
                  <a:pt x="13" y="28"/>
                </a:lnTo>
                <a:lnTo>
                  <a:pt x="11" y="31"/>
                </a:lnTo>
                <a:lnTo>
                  <a:pt x="9" y="35"/>
                </a:lnTo>
                <a:lnTo>
                  <a:pt x="7" y="38"/>
                </a:lnTo>
                <a:lnTo>
                  <a:pt x="5" y="41"/>
                </a:lnTo>
                <a:lnTo>
                  <a:pt x="3" y="43"/>
                </a:lnTo>
                <a:lnTo>
                  <a:pt x="2" y="46"/>
                </a:lnTo>
                <a:lnTo>
                  <a:pt x="1" y="49"/>
                </a:lnTo>
                <a:lnTo>
                  <a:pt x="0" y="52"/>
                </a:lnTo>
                <a:lnTo>
                  <a:pt x="1" y="56"/>
                </a:lnTo>
                <a:lnTo>
                  <a:pt x="1" y="59"/>
                </a:lnTo>
                <a:lnTo>
                  <a:pt x="3" y="63"/>
                </a:lnTo>
                <a:lnTo>
                  <a:pt x="4" y="66"/>
                </a:lnTo>
                <a:lnTo>
                  <a:pt x="6" y="69"/>
                </a:lnTo>
                <a:lnTo>
                  <a:pt x="7" y="71"/>
                </a:lnTo>
                <a:lnTo>
                  <a:pt x="9" y="73"/>
                </a:lnTo>
                <a:lnTo>
                  <a:pt x="11" y="75"/>
                </a:lnTo>
                <a:lnTo>
                  <a:pt x="13" y="77"/>
                </a:lnTo>
                <a:lnTo>
                  <a:pt x="16" y="81"/>
                </a:lnTo>
                <a:lnTo>
                  <a:pt x="18" y="83"/>
                </a:lnTo>
                <a:lnTo>
                  <a:pt x="21" y="85"/>
                </a:lnTo>
                <a:lnTo>
                  <a:pt x="23" y="87"/>
                </a:lnTo>
                <a:lnTo>
                  <a:pt x="27" y="89"/>
                </a:lnTo>
                <a:lnTo>
                  <a:pt x="30" y="91"/>
                </a:lnTo>
                <a:lnTo>
                  <a:pt x="37" y="95"/>
                </a:lnTo>
                <a:lnTo>
                  <a:pt x="40" y="96"/>
                </a:lnTo>
                <a:lnTo>
                  <a:pt x="43" y="97"/>
                </a:lnTo>
                <a:lnTo>
                  <a:pt x="45" y="97"/>
                </a:lnTo>
                <a:lnTo>
                  <a:pt x="48" y="98"/>
                </a:lnTo>
                <a:lnTo>
                  <a:pt x="51" y="100"/>
                </a:lnTo>
                <a:lnTo>
                  <a:pt x="54" y="101"/>
                </a:lnTo>
                <a:lnTo>
                  <a:pt x="57" y="101"/>
                </a:lnTo>
                <a:lnTo>
                  <a:pt x="60" y="101"/>
                </a:lnTo>
                <a:lnTo>
                  <a:pt x="62" y="100"/>
                </a:lnTo>
                <a:lnTo>
                  <a:pt x="64" y="100"/>
                </a:lnTo>
                <a:lnTo>
                  <a:pt x="66" y="99"/>
                </a:lnTo>
                <a:lnTo>
                  <a:pt x="68" y="99"/>
                </a:lnTo>
                <a:lnTo>
                  <a:pt x="70" y="99"/>
                </a:lnTo>
                <a:lnTo>
                  <a:pt x="72" y="99"/>
                </a:lnTo>
                <a:lnTo>
                  <a:pt x="78" y="98"/>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35" name="SMARTPenAnnotation489"/>
          <p:cNvSpPr>
            <a:spLocks/>
          </p:cNvSpPr>
          <p:nvPr/>
        </p:nvSpPr>
        <p:spPr bwMode="auto">
          <a:xfrm>
            <a:off x="5419725" y="3776663"/>
            <a:ext cx="198438" cy="323850"/>
          </a:xfrm>
          <a:custGeom>
            <a:avLst/>
            <a:gdLst>
              <a:gd name="T0" fmla="*/ 14288 w 125"/>
              <a:gd name="T1" fmla="*/ 14288 h 204"/>
              <a:gd name="T2" fmla="*/ 22225 w 125"/>
              <a:gd name="T3" fmla="*/ 9525 h 204"/>
              <a:gd name="T4" fmla="*/ 30163 w 125"/>
              <a:gd name="T5" fmla="*/ 4763 h 204"/>
              <a:gd name="T6" fmla="*/ 38100 w 125"/>
              <a:gd name="T7" fmla="*/ 1588 h 204"/>
              <a:gd name="T8" fmla="*/ 47625 w 125"/>
              <a:gd name="T9" fmla="*/ 1588 h 204"/>
              <a:gd name="T10" fmla="*/ 65088 w 125"/>
              <a:gd name="T11" fmla="*/ 0 h 204"/>
              <a:gd name="T12" fmla="*/ 84138 w 125"/>
              <a:gd name="T13" fmla="*/ 1588 h 204"/>
              <a:gd name="T14" fmla="*/ 92075 w 125"/>
              <a:gd name="T15" fmla="*/ 4763 h 204"/>
              <a:gd name="T16" fmla="*/ 123825 w 125"/>
              <a:gd name="T17" fmla="*/ 22225 h 204"/>
              <a:gd name="T18" fmla="*/ 134938 w 125"/>
              <a:gd name="T19" fmla="*/ 30163 h 204"/>
              <a:gd name="T20" fmla="*/ 146050 w 125"/>
              <a:gd name="T21" fmla="*/ 41275 h 204"/>
              <a:gd name="T22" fmla="*/ 153988 w 125"/>
              <a:gd name="T23" fmla="*/ 52388 h 204"/>
              <a:gd name="T24" fmla="*/ 160338 w 125"/>
              <a:gd name="T25" fmla="*/ 66675 h 204"/>
              <a:gd name="T26" fmla="*/ 166688 w 125"/>
              <a:gd name="T27" fmla="*/ 80963 h 204"/>
              <a:gd name="T28" fmla="*/ 174625 w 125"/>
              <a:gd name="T29" fmla="*/ 101600 h 204"/>
              <a:gd name="T30" fmla="*/ 177800 w 125"/>
              <a:gd name="T31" fmla="*/ 117475 h 204"/>
              <a:gd name="T32" fmla="*/ 177800 w 125"/>
              <a:gd name="T33" fmla="*/ 134938 h 204"/>
              <a:gd name="T34" fmla="*/ 179388 w 125"/>
              <a:gd name="T35" fmla="*/ 192087 h 204"/>
              <a:gd name="T36" fmla="*/ 176213 w 125"/>
              <a:gd name="T37" fmla="*/ 207963 h 204"/>
              <a:gd name="T38" fmla="*/ 171450 w 125"/>
              <a:gd name="T39" fmla="*/ 223838 h 204"/>
              <a:gd name="T40" fmla="*/ 166688 w 125"/>
              <a:gd name="T41" fmla="*/ 236538 h 204"/>
              <a:gd name="T42" fmla="*/ 158750 w 125"/>
              <a:gd name="T43" fmla="*/ 249238 h 204"/>
              <a:gd name="T44" fmla="*/ 149225 w 125"/>
              <a:gd name="T45" fmla="*/ 261938 h 204"/>
              <a:gd name="T46" fmla="*/ 141288 w 125"/>
              <a:gd name="T47" fmla="*/ 274638 h 204"/>
              <a:gd name="T48" fmla="*/ 131763 w 125"/>
              <a:gd name="T49" fmla="*/ 284163 h 204"/>
              <a:gd name="T50" fmla="*/ 122238 w 125"/>
              <a:gd name="T51" fmla="*/ 290513 h 204"/>
              <a:gd name="T52" fmla="*/ 114300 w 125"/>
              <a:gd name="T53" fmla="*/ 298450 h 204"/>
              <a:gd name="T54" fmla="*/ 106363 w 125"/>
              <a:gd name="T55" fmla="*/ 303213 h 204"/>
              <a:gd name="T56" fmla="*/ 95250 w 125"/>
              <a:gd name="T57" fmla="*/ 309563 h 204"/>
              <a:gd name="T58" fmla="*/ 84138 w 125"/>
              <a:gd name="T59" fmla="*/ 311150 h 204"/>
              <a:gd name="T60" fmla="*/ 74613 w 125"/>
              <a:gd name="T61" fmla="*/ 312738 h 204"/>
              <a:gd name="T62" fmla="*/ 66675 w 125"/>
              <a:gd name="T63" fmla="*/ 311150 h 204"/>
              <a:gd name="T64" fmla="*/ 55563 w 125"/>
              <a:gd name="T65" fmla="*/ 307975 h 204"/>
              <a:gd name="T66" fmla="*/ 47625 w 125"/>
              <a:gd name="T67" fmla="*/ 303213 h 204"/>
              <a:gd name="T68" fmla="*/ 39688 w 125"/>
              <a:gd name="T69" fmla="*/ 298450 h 204"/>
              <a:gd name="T70" fmla="*/ 33338 w 125"/>
              <a:gd name="T71" fmla="*/ 292100 h 204"/>
              <a:gd name="T72" fmla="*/ 15875 w 125"/>
              <a:gd name="T73" fmla="*/ 274638 h 204"/>
              <a:gd name="T74" fmla="*/ 11113 w 125"/>
              <a:gd name="T75" fmla="*/ 265113 h 204"/>
              <a:gd name="T76" fmla="*/ 11113 w 125"/>
              <a:gd name="T77" fmla="*/ 254000 h 204"/>
              <a:gd name="T78" fmla="*/ 19050 w 125"/>
              <a:gd name="T79" fmla="*/ 241300 h 204"/>
              <a:gd name="T80" fmla="*/ 25400 w 125"/>
              <a:gd name="T81" fmla="*/ 236538 h 204"/>
              <a:gd name="T82" fmla="*/ 34925 w 125"/>
              <a:gd name="T83" fmla="*/ 233363 h 204"/>
              <a:gd name="T84" fmla="*/ 44450 w 125"/>
              <a:gd name="T85" fmla="*/ 233363 h 204"/>
              <a:gd name="T86" fmla="*/ 60325 w 125"/>
              <a:gd name="T87" fmla="*/ 233363 h 204"/>
              <a:gd name="T88" fmla="*/ 73025 w 125"/>
              <a:gd name="T89" fmla="*/ 234950 h 204"/>
              <a:gd name="T90" fmla="*/ 84138 w 125"/>
              <a:gd name="T91" fmla="*/ 239713 h 204"/>
              <a:gd name="T92" fmla="*/ 95250 w 125"/>
              <a:gd name="T93" fmla="*/ 239713 h 204"/>
              <a:gd name="T94" fmla="*/ 107950 w 125"/>
              <a:gd name="T95" fmla="*/ 244475 h 204"/>
              <a:gd name="T96" fmla="*/ 119063 w 125"/>
              <a:gd name="T97" fmla="*/ 249238 h 204"/>
              <a:gd name="T98" fmla="*/ 127000 w 125"/>
              <a:gd name="T99" fmla="*/ 258763 h 204"/>
              <a:gd name="T100" fmla="*/ 136525 w 125"/>
              <a:gd name="T101" fmla="*/ 263525 h 204"/>
              <a:gd name="T102" fmla="*/ 146050 w 125"/>
              <a:gd name="T103" fmla="*/ 268288 h 204"/>
              <a:gd name="T104" fmla="*/ 153988 w 125"/>
              <a:gd name="T105" fmla="*/ 277813 h 204"/>
              <a:gd name="T106" fmla="*/ 160338 w 125"/>
              <a:gd name="T107" fmla="*/ 284163 h 204"/>
              <a:gd name="T108" fmla="*/ 166688 w 125"/>
              <a:gd name="T109" fmla="*/ 290513 h 204"/>
              <a:gd name="T110" fmla="*/ 179388 w 125"/>
              <a:gd name="T111" fmla="*/ 296863 h 204"/>
              <a:gd name="T112" fmla="*/ 184150 w 125"/>
              <a:gd name="T113" fmla="*/ 301625 h 204"/>
              <a:gd name="T114" fmla="*/ 187325 w 125"/>
              <a:gd name="T115" fmla="*/ 311150 h 204"/>
              <a:gd name="T116" fmla="*/ 188913 w 125"/>
              <a:gd name="T117" fmla="*/ 320675 h 204"/>
              <a:gd name="T118" fmla="*/ 196850 w 125"/>
              <a:gd name="T119" fmla="*/ 322263 h 20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5"/>
              <a:gd name="T181" fmla="*/ 0 h 204"/>
              <a:gd name="T182" fmla="*/ 125 w 125"/>
              <a:gd name="T183" fmla="*/ 204 h 20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5" h="204">
                <a:moveTo>
                  <a:pt x="0" y="17"/>
                </a:moveTo>
                <a:lnTo>
                  <a:pt x="9" y="9"/>
                </a:lnTo>
                <a:lnTo>
                  <a:pt x="11" y="7"/>
                </a:lnTo>
                <a:lnTo>
                  <a:pt x="14" y="6"/>
                </a:lnTo>
                <a:lnTo>
                  <a:pt x="17" y="4"/>
                </a:lnTo>
                <a:lnTo>
                  <a:pt x="19" y="3"/>
                </a:lnTo>
                <a:lnTo>
                  <a:pt x="22" y="2"/>
                </a:lnTo>
                <a:lnTo>
                  <a:pt x="24" y="1"/>
                </a:lnTo>
                <a:lnTo>
                  <a:pt x="27" y="1"/>
                </a:lnTo>
                <a:lnTo>
                  <a:pt x="30" y="1"/>
                </a:lnTo>
                <a:lnTo>
                  <a:pt x="36" y="1"/>
                </a:lnTo>
                <a:lnTo>
                  <a:pt x="41" y="0"/>
                </a:lnTo>
                <a:lnTo>
                  <a:pt x="50" y="0"/>
                </a:lnTo>
                <a:lnTo>
                  <a:pt x="53" y="1"/>
                </a:lnTo>
                <a:lnTo>
                  <a:pt x="55" y="2"/>
                </a:lnTo>
                <a:lnTo>
                  <a:pt x="58" y="3"/>
                </a:lnTo>
                <a:lnTo>
                  <a:pt x="64" y="6"/>
                </a:lnTo>
                <a:lnTo>
                  <a:pt x="78" y="14"/>
                </a:lnTo>
                <a:lnTo>
                  <a:pt x="81" y="16"/>
                </a:lnTo>
                <a:lnTo>
                  <a:pt x="85" y="19"/>
                </a:lnTo>
                <a:lnTo>
                  <a:pt x="89" y="22"/>
                </a:lnTo>
                <a:lnTo>
                  <a:pt x="92" y="26"/>
                </a:lnTo>
                <a:lnTo>
                  <a:pt x="94" y="29"/>
                </a:lnTo>
                <a:lnTo>
                  <a:pt x="97" y="33"/>
                </a:lnTo>
                <a:lnTo>
                  <a:pt x="99" y="37"/>
                </a:lnTo>
                <a:lnTo>
                  <a:pt x="101" y="42"/>
                </a:lnTo>
                <a:lnTo>
                  <a:pt x="103" y="47"/>
                </a:lnTo>
                <a:lnTo>
                  <a:pt x="105" y="51"/>
                </a:lnTo>
                <a:lnTo>
                  <a:pt x="109" y="60"/>
                </a:lnTo>
                <a:lnTo>
                  <a:pt x="110" y="64"/>
                </a:lnTo>
                <a:lnTo>
                  <a:pt x="111" y="69"/>
                </a:lnTo>
                <a:lnTo>
                  <a:pt x="112" y="74"/>
                </a:lnTo>
                <a:lnTo>
                  <a:pt x="112" y="80"/>
                </a:lnTo>
                <a:lnTo>
                  <a:pt x="112" y="85"/>
                </a:lnTo>
                <a:lnTo>
                  <a:pt x="113" y="96"/>
                </a:lnTo>
                <a:lnTo>
                  <a:pt x="113" y="121"/>
                </a:lnTo>
                <a:lnTo>
                  <a:pt x="112" y="126"/>
                </a:lnTo>
                <a:lnTo>
                  <a:pt x="111" y="131"/>
                </a:lnTo>
                <a:lnTo>
                  <a:pt x="110" y="136"/>
                </a:lnTo>
                <a:lnTo>
                  <a:pt x="108" y="141"/>
                </a:lnTo>
                <a:lnTo>
                  <a:pt x="107" y="145"/>
                </a:lnTo>
                <a:lnTo>
                  <a:pt x="105" y="149"/>
                </a:lnTo>
                <a:lnTo>
                  <a:pt x="103" y="154"/>
                </a:lnTo>
                <a:lnTo>
                  <a:pt x="100" y="157"/>
                </a:lnTo>
                <a:lnTo>
                  <a:pt x="97" y="161"/>
                </a:lnTo>
                <a:lnTo>
                  <a:pt x="94" y="165"/>
                </a:lnTo>
                <a:lnTo>
                  <a:pt x="92" y="169"/>
                </a:lnTo>
                <a:lnTo>
                  <a:pt x="89" y="173"/>
                </a:lnTo>
                <a:lnTo>
                  <a:pt x="87" y="176"/>
                </a:lnTo>
                <a:lnTo>
                  <a:pt x="83" y="179"/>
                </a:lnTo>
                <a:lnTo>
                  <a:pt x="80" y="181"/>
                </a:lnTo>
                <a:lnTo>
                  <a:pt x="77" y="183"/>
                </a:lnTo>
                <a:lnTo>
                  <a:pt x="75" y="185"/>
                </a:lnTo>
                <a:lnTo>
                  <a:pt x="72" y="188"/>
                </a:lnTo>
                <a:lnTo>
                  <a:pt x="70" y="190"/>
                </a:lnTo>
                <a:lnTo>
                  <a:pt x="67" y="191"/>
                </a:lnTo>
                <a:lnTo>
                  <a:pt x="63" y="193"/>
                </a:lnTo>
                <a:lnTo>
                  <a:pt x="60" y="195"/>
                </a:lnTo>
                <a:lnTo>
                  <a:pt x="56" y="196"/>
                </a:lnTo>
                <a:lnTo>
                  <a:pt x="53" y="196"/>
                </a:lnTo>
                <a:lnTo>
                  <a:pt x="50" y="196"/>
                </a:lnTo>
                <a:lnTo>
                  <a:pt x="47" y="197"/>
                </a:lnTo>
                <a:lnTo>
                  <a:pt x="45" y="197"/>
                </a:lnTo>
                <a:lnTo>
                  <a:pt x="42" y="196"/>
                </a:lnTo>
                <a:lnTo>
                  <a:pt x="39" y="195"/>
                </a:lnTo>
                <a:lnTo>
                  <a:pt x="35" y="194"/>
                </a:lnTo>
                <a:lnTo>
                  <a:pt x="32" y="193"/>
                </a:lnTo>
                <a:lnTo>
                  <a:pt x="30" y="191"/>
                </a:lnTo>
                <a:lnTo>
                  <a:pt x="27" y="189"/>
                </a:lnTo>
                <a:lnTo>
                  <a:pt x="25" y="188"/>
                </a:lnTo>
                <a:lnTo>
                  <a:pt x="23" y="186"/>
                </a:lnTo>
                <a:lnTo>
                  <a:pt x="21" y="184"/>
                </a:lnTo>
                <a:lnTo>
                  <a:pt x="17" y="180"/>
                </a:lnTo>
                <a:lnTo>
                  <a:pt x="10" y="173"/>
                </a:lnTo>
                <a:lnTo>
                  <a:pt x="9" y="171"/>
                </a:lnTo>
                <a:lnTo>
                  <a:pt x="7" y="167"/>
                </a:lnTo>
                <a:lnTo>
                  <a:pt x="6" y="162"/>
                </a:lnTo>
                <a:lnTo>
                  <a:pt x="7" y="160"/>
                </a:lnTo>
                <a:lnTo>
                  <a:pt x="9" y="156"/>
                </a:lnTo>
                <a:lnTo>
                  <a:pt x="12" y="152"/>
                </a:lnTo>
                <a:lnTo>
                  <a:pt x="14" y="150"/>
                </a:lnTo>
                <a:lnTo>
                  <a:pt x="16" y="149"/>
                </a:lnTo>
                <a:lnTo>
                  <a:pt x="19" y="148"/>
                </a:lnTo>
                <a:lnTo>
                  <a:pt x="22" y="147"/>
                </a:lnTo>
                <a:lnTo>
                  <a:pt x="25" y="147"/>
                </a:lnTo>
                <a:lnTo>
                  <a:pt x="28" y="147"/>
                </a:lnTo>
                <a:lnTo>
                  <a:pt x="35" y="147"/>
                </a:lnTo>
                <a:lnTo>
                  <a:pt x="38" y="147"/>
                </a:lnTo>
                <a:lnTo>
                  <a:pt x="42" y="147"/>
                </a:lnTo>
                <a:lnTo>
                  <a:pt x="46" y="148"/>
                </a:lnTo>
                <a:lnTo>
                  <a:pt x="49" y="150"/>
                </a:lnTo>
                <a:lnTo>
                  <a:pt x="53" y="151"/>
                </a:lnTo>
                <a:lnTo>
                  <a:pt x="57" y="151"/>
                </a:lnTo>
                <a:lnTo>
                  <a:pt x="60" y="151"/>
                </a:lnTo>
                <a:lnTo>
                  <a:pt x="64" y="152"/>
                </a:lnTo>
                <a:lnTo>
                  <a:pt x="68" y="154"/>
                </a:lnTo>
                <a:lnTo>
                  <a:pt x="72" y="155"/>
                </a:lnTo>
                <a:lnTo>
                  <a:pt x="75" y="157"/>
                </a:lnTo>
                <a:lnTo>
                  <a:pt x="77" y="160"/>
                </a:lnTo>
                <a:lnTo>
                  <a:pt x="80" y="163"/>
                </a:lnTo>
                <a:lnTo>
                  <a:pt x="83" y="165"/>
                </a:lnTo>
                <a:lnTo>
                  <a:pt x="86" y="166"/>
                </a:lnTo>
                <a:lnTo>
                  <a:pt x="89" y="167"/>
                </a:lnTo>
                <a:lnTo>
                  <a:pt x="92" y="169"/>
                </a:lnTo>
                <a:lnTo>
                  <a:pt x="95" y="172"/>
                </a:lnTo>
                <a:lnTo>
                  <a:pt x="97" y="175"/>
                </a:lnTo>
                <a:lnTo>
                  <a:pt x="99" y="177"/>
                </a:lnTo>
                <a:lnTo>
                  <a:pt x="101" y="179"/>
                </a:lnTo>
                <a:lnTo>
                  <a:pt x="103" y="182"/>
                </a:lnTo>
                <a:lnTo>
                  <a:pt x="105" y="183"/>
                </a:lnTo>
                <a:lnTo>
                  <a:pt x="109" y="185"/>
                </a:lnTo>
                <a:lnTo>
                  <a:pt x="113" y="187"/>
                </a:lnTo>
                <a:lnTo>
                  <a:pt x="115" y="189"/>
                </a:lnTo>
                <a:lnTo>
                  <a:pt x="116" y="190"/>
                </a:lnTo>
                <a:lnTo>
                  <a:pt x="117" y="192"/>
                </a:lnTo>
                <a:lnTo>
                  <a:pt x="118" y="196"/>
                </a:lnTo>
                <a:lnTo>
                  <a:pt x="118" y="202"/>
                </a:lnTo>
                <a:lnTo>
                  <a:pt x="119" y="202"/>
                </a:lnTo>
                <a:lnTo>
                  <a:pt x="120" y="202"/>
                </a:lnTo>
                <a:lnTo>
                  <a:pt x="124" y="203"/>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36" name="SMARTPenAnnotation490"/>
          <p:cNvSpPr>
            <a:spLocks/>
          </p:cNvSpPr>
          <p:nvPr/>
        </p:nvSpPr>
        <p:spPr bwMode="auto">
          <a:xfrm>
            <a:off x="842963" y="4491038"/>
            <a:ext cx="42862" cy="333375"/>
          </a:xfrm>
          <a:custGeom>
            <a:avLst/>
            <a:gdLst>
              <a:gd name="T0" fmla="*/ 41275 w 27"/>
              <a:gd name="T1" fmla="*/ 0 h 210"/>
              <a:gd name="T2" fmla="*/ 14287 w 27"/>
              <a:gd name="T3" fmla="*/ 0 h 210"/>
              <a:gd name="T4" fmla="*/ 19050 w 27"/>
              <a:gd name="T5" fmla="*/ 4763 h 210"/>
              <a:gd name="T6" fmla="*/ 20637 w 27"/>
              <a:gd name="T7" fmla="*/ 7938 h 210"/>
              <a:gd name="T8" fmla="*/ 20637 w 27"/>
              <a:gd name="T9" fmla="*/ 9525 h 210"/>
              <a:gd name="T10" fmla="*/ 22225 w 27"/>
              <a:gd name="T11" fmla="*/ 15875 h 210"/>
              <a:gd name="T12" fmla="*/ 22225 w 27"/>
              <a:gd name="T13" fmla="*/ 23812 h 210"/>
              <a:gd name="T14" fmla="*/ 23812 w 27"/>
              <a:gd name="T15" fmla="*/ 34925 h 210"/>
              <a:gd name="T16" fmla="*/ 23812 w 27"/>
              <a:gd name="T17" fmla="*/ 152400 h 210"/>
              <a:gd name="T18" fmla="*/ 22225 w 27"/>
              <a:gd name="T19" fmla="*/ 160338 h 210"/>
              <a:gd name="T20" fmla="*/ 20637 w 27"/>
              <a:gd name="T21" fmla="*/ 168275 h 210"/>
              <a:gd name="T22" fmla="*/ 19050 w 27"/>
              <a:gd name="T23" fmla="*/ 174625 h 210"/>
              <a:gd name="T24" fmla="*/ 17462 w 27"/>
              <a:gd name="T25" fmla="*/ 182562 h 210"/>
              <a:gd name="T26" fmla="*/ 15875 w 27"/>
              <a:gd name="T27" fmla="*/ 190500 h 210"/>
              <a:gd name="T28" fmla="*/ 15875 w 27"/>
              <a:gd name="T29" fmla="*/ 198437 h 210"/>
              <a:gd name="T30" fmla="*/ 14287 w 27"/>
              <a:gd name="T31" fmla="*/ 206375 h 210"/>
              <a:gd name="T32" fmla="*/ 12700 w 27"/>
              <a:gd name="T33" fmla="*/ 215900 h 210"/>
              <a:gd name="T34" fmla="*/ 9525 w 27"/>
              <a:gd name="T35" fmla="*/ 223838 h 210"/>
              <a:gd name="T36" fmla="*/ 7937 w 27"/>
              <a:gd name="T37" fmla="*/ 231775 h 210"/>
              <a:gd name="T38" fmla="*/ 7937 w 27"/>
              <a:gd name="T39" fmla="*/ 239713 h 210"/>
              <a:gd name="T40" fmla="*/ 6350 w 27"/>
              <a:gd name="T41" fmla="*/ 246063 h 210"/>
              <a:gd name="T42" fmla="*/ 6350 w 27"/>
              <a:gd name="T43" fmla="*/ 252413 h 210"/>
              <a:gd name="T44" fmla="*/ 6350 w 27"/>
              <a:gd name="T45" fmla="*/ 258763 h 210"/>
              <a:gd name="T46" fmla="*/ 6350 w 27"/>
              <a:gd name="T47" fmla="*/ 271463 h 210"/>
              <a:gd name="T48" fmla="*/ 4762 w 27"/>
              <a:gd name="T49" fmla="*/ 314325 h 210"/>
              <a:gd name="T50" fmla="*/ 4762 w 27"/>
              <a:gd name="T51" fmla="*/ 317500 h 210"/>
              <a:gd name="T52" fmla="*/ 3175 w 27"/>
              <a:gd name="T53" fmla="*/ 319088 h 210"/>
              <a:gd name="T54" fmla="*/ 0 w 27"/>
              <a:gd name="T55" fmla="*/ 319088 h 210"/>
              <a:gd name="T56" fmla="*/ 0 w 27"/>
              <a:gd name="T57" fmla="*/ 322263 h 210"/>
              <a:gd name="T58" fmla="*/ 1587 w 27"/>
              <a:gd name="T59" fmla="*/ 323850 h 210"/>
              <a:gd name="T60" fmla="*/ 4762 w 27"/>
              <a:gd name="T61" fmla="*/ 331788 h 2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7"/>
              <a:gd name="T94" fmla="*/ 0 h 210"/>
              <a:gd name="T95" fmla="*/ 27 w 27"/>
              <a:gd name="T96" fmla="*/ 210 h 21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7" h="210">
                <a:moveTo>
                  <a:pt x="26" y="0"/>
                </a:moveTo>
                <a:lnTo>
                  <a:pt x="9" y="0"/>
                </a:lnTo>
                <a:lnTo>
                  <a:pt x="12" y="3"/>
                </a:lnTo>
                <a:lnTo>
                  <a:pt x="13" y="5"/>
                </a:lnTo>
                <a:lnTo>
                  <a:pt x="13" y="6"/>
                </a:lnTo>
                <a:lnTo>
                  <a:pt x="14" y="10"/>
                </a:lnTo>
                <a:lnTo>
                  <a:pt x="14" y="15"/>
                </a:lnTo>
                <a:lnTo>
                  <a:pt x="15" y="22"/>
                </a:lnTo>
                <a:lnTo>
                  <a:pt x="15" y="96"/>
                </a:lnTo>
                <a:lnTo>
                  <a:pt x="14" y="101"/>
                </a:lnTo>
                <a:lnTo>
                  <a:pt x="13" y="106"/>
                </a:lnTo>
                <a:lnTo>
                  <a:pt x="12" y="110"/>
                </a:lnTo>
                <a:lnTo>
                  <a:pt x="11" y="115"/>
                </a:lnTo>
                <a:lnTo>
                  <a:pt x="10" y="120"/>
                </a:lnTo>
                <a:lnTo>
                  <a:pt x="10" y="125"/>
                </a:lnTo>
                <a:lnTo>
                  <a:pt x="9" y="130"/>
                </a:lnTo>
                <a:lnTo>
                  <a:pt x="8" y="136"/>
                </a:lnTo>
                <a:lnTo>
                  <a:pt x="6" y="141"/>
                </a:lnTo>
                <a:lnTo>
                  <a:pt x="5" y="146"/>
                </a:lnTo>
                <a:lnTo>
                  <a:pt x="5" y="151"/>
                </a:lnTo>
                <a:lnTo>
                  <a:pt x="4" y="155"/>
                </a:lnTo>
                <a:lnTo>
                  <a:pt x="4" y="159"/>
                </a:lnTo>
                <a:lnTo>
                  <a:pt x="4" y="163"/>
                </a:lnTo>
                <a:lnTo>
                  <a:pt x="4" y="171"/>
                </a:lnTo>
                <a:lnTo>
                  <a:pt x="3" y="198"/>
                </a:lnTo>
                <a:lnTo>
                  <a:pt x="3" y="200"/>
                </a:lnTo>
                <a:lnTo>
                  <a:pt x="2" y="201"/>
                </a:lnTo>
                <a:lnTo>
                  <a:pt x="0" y="201"/>
                </a:lnTo>
                <a:lnTo>
                  <a:pt x="0" y="203"/>
                </a:lnTo>
                <a:lnTo>
                  <a:pt x="1" y="204"/>
                </a:lnTo>
                <a:lnTo>
                  <a:pt x="3" y="209"/>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37" name="SMARTPenAnnotation491"/>
          <p:cNvSpPr>
            <a:spLocks/>
          </p:cNvSpPr>
          <p:nvPr/>
        </p:nvSpPr>
        <p:spPr bwMode="auto">
          <a:xfrm>
            <a:off x="1000125" y="4473575"/>
            <a:ext cx="55563" cy="314325"/>
          </a:xfrm>
          <a:custGeom>
            <a:avLst/>
            <a:gdLst>
              <a:gd name="T0" fmla="*/ 44450 w 35"/>
              <a:gd name="T1" fmla="*/ 71438 h 198"/>
              <a:gd name="T2" fmla="*/ 49213 w 35"/>
              <a:gd name="T3" fmla="*/ 66675 h 198"/>
              <a:gd name="T4" fmla="*/ 50800 w 35"/>
              <a:gd name="T5" fmla="*/ 65088 h 198"/>
              <a:gd name="T6" fmla="*/ 52388 w 35"/>
              <a:gd name="T7" fmla="*/ 58738 h 198"/>
              <a:gd name="T8" fmla="*/ 53975 w 35"/>
              <a:gd name="T9" fmla="*/ 53975 h 198"/>
              <a:gd name="T10" fmla="*/ 53975 w 35"/>
              <a:gd name="T11" fmla="*/ 44450 h 198"/>
              <a:gd name="T12" fmla="*/ 53975 w 35"/>
              <a:gd name="T13" fmla="*/ 33338 h 198"/>
              <a:gd name="T14" fmla="*/ 52388 w 35"/>
              <a:gd name="T15" fmla="*/ 30163 h 198"/>
              <a:gd name="T16" fmla="*/ 50800 w 35"/>
              <a:gd name="T17" fmla="*/ 26988 h 198"/>
              <a:gd name="T18" fmla="*/ 49213 w 35"/>
              <a:gd name="T19" fmla="*/ 23812 h 198"/>
              <a:gd name="T20" fmla="*/ 47625 w 35"/>
              <a:gd name="T21" fmla="*/ 20637 h 198"/>
              <a:gd name="T22" fmla="*/ 46038 w 35"/>
              <a:gd name="T23" fmla="*/ 14288 h 198"/>
              <a:gd name="T24" fmla="*/ 44450 w 35"/>
              <a:gd name="T25" fmla="*/ 12700 h 198"/>
              <a:gd name="T26" fmla="*/ 42863 w 35"/>
              <a:gd name="T27" fmla="*/ 11112 h 198"/>
              <a:gd name="T28" fmla="*/ 39688 w 35"/>
              <a:gd name="T29" fmla="*/ 11112 h 198"/>
              <a:gd name="T30" fmla="*/ 38100 w 35"/>
              <a:gd name="T31" fmla="*/ 9525 h 198"/>
              <a:gd name="T32" fmla="*/ 34925 w 35"/>
              <a:gd name="T33" fmla="*/ 7938 h 198"/>
              <a:gd name="T34" fmla="*/ 31750 w 35"/>
              <a:gd name="T35" fmla="*/ 4763 h 198"/>
              <a:gd name="T36" fmla="*/ 30163 w 35"/>
              <a:gd name="T37" fmla="*/ 3175 h 198"/>
              <a:gd name="T38" fmla="*/ 26988 w 35"/>
              <a:gd name="T39" fmla="*/ 1588 h 198"/>
              <a:gd name="T40" fmla="*/ 19050 w 35"/>
              <a:gd name="T41" fmla="*/ 0 h 198"/>
              <a:gd name="T42" fmla="*/ 17463 w 35"/>
              <a:gd name="T43" fmla="*/ 0 h 198"/>
              <a:gd name="T44" fmla="*/ 15875 w 35"/>
              <a:gd name="T45" fmla="*/ 0 h 198"/>
              <a:gd name="T46" fmla="*/ 14288 w 35"/>
              <a:gd name="T47" fmla="*/ 0 h 198"/>
              <a:gd name="T48" fmla="*/ 12700 w 35"/>
              <a:gd name="T49" fmla="*/ 1588 h 198"/>
              <a:gd name="T50" fmla="*/ 11113 w 35"/>
              <a:gd name="T51" fmla="*/ 3175 h 198"/>
              <a:gd name="T52" fmla="*/ 11113 w 35"/>
              <a:gd name="T53" fmla="*/ 4763 h 198"/>
              <a:gd name="T54" fmla="*/ 9525 w 35"/>
              <a:gd name="T55" fmla="*/ 6350 h 198"/>
              <a:gd name="T56" fmla="*/ 6350 w 35"/>
              <a:gd name="T57" fmla="*/ 7938 h 198"/>
              <a:gd name="T58" fmla="*/ 4763 w 35"/>
              <a:gd name="T59" fmla="*/ 7938 h 198"/>
              <a:gd name="T60" fmla="*/ 3175 w 35"/>
              <a:gd name="T61" fmla="*/ 9525 h 198"/>
              <a:gd name="T62" fmla="*/ 1588 w 35"/>
              <a:gd name="T63" fmla="*/ 14288 h 198"/>
              <a:gd name="T64" fmla="*/ 1588 w 35"/>
              <a:gd name="T65" fmla="*/ 22225 h 198"/>
              <a:gd name="T66" fmla="*/ 0 w 35"/>
              <a:gd name="T67" fmla="*/ 28575 h 198"/>
              <a:gd name="T68" fmla="*/ 0 w 35"/>
              <a:gd name="T69" fmla="*/ 38100 h 198"/>
              <a:gd name="T70" fmla="*/ 0 w 35"/>
              <a:gd name="T71" fmla="*/ 95250 h 198"/>
              <a:gd name="T72" fmla="*/ 1588 w 35"/>
              <a:gd name="T73" fmla="*/ 103188 h 198"/>
              <a:gd name="T74" fmla="*/ 3175 w 35"/>
              <a:gd name="T75" fmla="*/ 109538 h 198"/>
              <a:gd name="T76" fmla="*/ 4763 w 35"/>
              <a:gd name="T77" fmla="*/ 117475 h 198"/>
              <a:gd name="T78" fmla="*/ 6350 w 35"/>
              <a:gd name="T79" fmla="*/ 127000 h 198"/>
              <a:gd name="T80" fmla="*/ 6350 w 35"/>
              <a:gd name="T81" fmla="*/ 134938 h 198"/>
              <a:gd name="T82" fmla="*/ 7938 w 35"/>
              <a:gd name="T83" fmla="*/ 142875 h 198"/>
              <a:gd name="T84" fmla="*/ 7938 w 35"/>
              <a:gd name="T85" fmla="*/ 152400 h 198"/>
              <a:gd name="T86" fmla="*/ 7938 w 35"/>
              <a:gd name="T87" fmla="*/ 169862 h 198"/>
              <a:gd name="T88" fmla="*/ 9525 w 35"/>
              <a:gd name="T89" fmla="*/ 179387 h 198"/>
              <a:gd name="T90" fmla="*/ 11113 w 35"/>
              <a:gd name="T91" fmla="*/ 187325 h 198"/>
              <a:gd name="T92" fmla="*/ 14288 w 35"/>
              <a:gd name="T93" fmla="*/ 196850 h 198"/>
              <a:gd name="T94" fmla="*/ 14288 w 35"/>
              <a:gd name="T95" fmla="*/ 204788 h 198"/>
              <a:gd name="T96" fmla="*/ 15875 w 35"/>
              <a:gd name="T97" fmla="*/ 211138 h 198"/>
              <a:gd name="T98" fmla="*/ 15875 w 35"/>
              <a:gd name="T99" fmla="*/ 219075 h 198"/>
              <a:gd name="T100" fmla="*/ 17463 w 35"/>
              <a:gd name="T101" fmla="*/ 227013 h 198"/>
              <a:gd name="T102" fmla="*/ 17463 w 35"/>
              <a:gd name="T103" fmla="*/ 242888 h 198"/>
              <a:gd name="T104" fmla="*/ 17463 w 35"/>
              <a:gd name="T105" fmla="*/ 282575 h 198"/>
              <a:gd name="T106" fmla="*/ 17463 w 35"/>
              <a:gd name="T107" fmla="*/ 287338 h 198"/>
              <a:gd name="T108" fmla="*/ 15875 w 35"/>
              <a:gd name="T109" fmla="*/ 292100 h 198"/>
              <a:gd name="T110" fmla="*/ 12700 w 35"/>
              <a:gd name="T111" fmla="*/ 295275 h 198"/>
              <a:gd name="T112" fmla="*/ 11113 w 35"/>
              <a:gd name="T113" fmla="*/ 300038 h 198"/>
              <a:gd name="T114" fmla="*/ 9525 w 35"/>
              <a:gd name="T115" fmla="*/ 306388 h 198"/>
              <a:gd name="T116" fmla="*/ 9525 w 35"/>
              <a:gd name="T117" fmla="*/ 312738 h 198"/>
              <a:gd name="T118" fmla="*/ 7938 w 35"/>
              <a:gd name="T119" fmla="*/ 312738 h 198"/>
              <a:gd name="T120" fmla="*/ 6350 w 35"/>
              <a:gd name="T121" fmla="*/ 312738 h 198"/>
              <a:gd name="T122" fmla="*/ 0 w 35"/>
              <a:gd name="T123" fmla="*/ 312738 h 19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
              <a:gd name="T187" fmla="*/ 0 h 198"/>
              <a:gd name="T188" fmla="*/ 35 w 35"/>
              <a:gd name="T189" fmla="*/ 198 h 19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 h="198">
                <a:moveTo>
                  <a:pt x="28" y="45"/>
                </a:moveTo>
                <a:lnTo>
                  <a:pt x="31" y="42"/>
                </a:lnTo>
                <a:lnTo>
                  <a:pt x="32" y="41"/>
                </a:lnTo>
                <a:lnTo>
                  <a:pt x="33" y="37"/>
                </a:lnTo>
                <a:lnTo>
                  <a:pt x="34" y="34"/>
                </a:lnTo>
                <a:lnTo>
                  <a:pt x="34" y="28"/>
                </a:lnTo>
                <a:lnTo>
                  <a:pt x="34" y="21"/>
                </a:lnTo>
                <a:lnTo>
                  <a:pt x="33" y="19"/>
                </a:lnTo>
                <a:lnTo>
                  <a:pt x="32" y="17"/>
                </a:lnTo>
                <a:lnTo>
                  <a:pt x="31" y="15"/>
                </a:lnTo>
                <a:lnTo>
                  <a:pt x="30" y="13"/>
                </a:lnTo>
                <a:lnTo>
                  <a:pt x="29" y="9"/>
                </a:lnTo>
                <a:lnTo>
                  <a:pt x="28" y="8"/>
                </a:lnTo>
                <a:lnTo>
                  <a:pt x="27" y="7"/>
                </a:lnTo>
                <a:lnTo>
                  <a:pt x="25" y="7"/>
                </a:lnTo>
                <a:lnTo>
                  <a:pt x="24" y="6"/>
                </a:lnTo>
                <a:lnTo>
                  <a:pt x="22" y="5"/>
                </a:lnTo>
                <a:lnTo>
                  <a:pt x="20" y="3"/>
                </a:lnTo>
                <a:lnTo>
                  <a:pt x="19" y="2"/>
                </a:lnTo>
                <a:lnTo>
                  <a:pt x="17" y="1"/>
                </a:lnTo>
                <a:lnTo>
                  <a:pt x="12" y="0"/>
                </a:lnTo>
                <a:lnTo>
                  <a:pt x="11" y="0"/>
                </a:lnTo>
                <a:lnTo>
                  <a:pt x="10" y="0"/>
                </a:lnTo>
                <a:lnTo>
                  <a:pt x="9" y="0"/>
                </a:lnTo>
                <a:lnTo>
                  <a:pt x="8" y="1"/>
                </a:lnTo>
                <a:lnTo>
                  <a:pt x="7" y="2"/>
                </a:lnTo>
                <a:lnTo>
                  <a:pt x="7" y="3"/>
                </a:lnTo>
                <a:lnTo>
                  <a:pt x="6" y="4"/>
                </a:lnTo>
                <a:lnTo>
                  <a:pt x="4" y="5"/>
                </a:lnTo>
                <a:lnTo>
                  <a:pt x="3" y="5"/>
                </a:lnTo>
                <a:lnTo>
                  <a:pt x="2" y="6"/>
                </a:lnTo>
                <a:lnTo>
                  <a:pt x="1" y="9"/>
                </a:lnTo>
                <a:lnTo>
                  <a:pt x="1" y="14"/>
                </a:lnTo>
                <a:lnTo>
                  <a:pt x="0" y="18"/>
                </a:lnTo>
                <a:lnTo>
                  <a:pt x="0" y="24"/>
                </a:lnTo>
                <a:lnTo>
                  <a:pt x="0" y="60"/>
                </a:lnTo>
                <a:lnTo>
                  <a:pt x="1" y="65"/>
                </a:lnTo>
                <a:lnTo>
                  <a:pt x="2" y="69"/>
                </a:lnTo>
                <a:lnTo>
                  <a:pt x="3" y="74"/>
                </a:lnTo>
                <a:lnTo>
                  <a:pt x="4" y="80"/>
                </a:lnTo>
                <a:lnTo>
                  <a:pt x="4" y="85"/>
                </a:lnTo>
                <a:lnTo>
                  <a:pt x="5" y="90"/>
                </a:lnTo>
                <a:lnTo>
                  <a:pt x="5" y="96"/>
                </a:lnTo>
                <a:lnTo>
                  <a:pt x="5" y="107"/>
                </a:lnTo>
                <a:lnTo>
                  <a:pt x="6" y="113"/>
                </a:lnTo>
                <a:lnTo>
                  <a:pt x="7" y="118"/>
                </a:lnTo>
                <a:lnTo>
                  <a:pt x="9" y="124"/>
                </a:lnTo>
                <a:lnTo>
                  <a:pt x="9" y="129"/>
                </a:lnTo>
                <a:lnTo>
                  <a:pt x="10" y="133"/>
                </a:lnTo>
                <a:lnTo>
                  <a:pt x="10" y="138"/>
                </a:lnTo>
                <a:lnTo>
                  <a:pt x="11" y="143"/>
                </a:lnTo>
                <a:lnTo>
                  <a:pt x="11" y="153"/>
                </a:lnTo>
                <a:lnTo>
                  <a:pt x="11" y="178"/>
                </a:lnTo>
                <a:lnTo>
                  <a:pt x="11" y="181"/>
                </a:lnTo>
                <a:lnTo>
                  <a:pt x="10" y="184"/>
                </a:lnTo>
                <a:lnTo>
                  <a:pt x="8" y="186"/>
                </a:lnTo>
                <a:lnTo>
                  <a:pt x="7" y="189"/>
                </a:lnTo>
                <a:lnTo>
                  <a:pt x="6" y="193"/>
                </a:lnTo>
                <a:lnTo>
                  <a:pt x="6" y="197"/>
                </a:lnTo>
                <a:lnTo>
                  <a:pt x="5" y="197"/>
                </a:lnTo>
                <a:lnTo>
                  <a:pt x="4" y="197"/>
                </a:lnTo>
                <a:lnTo>
                  <a:pt x="0" y="197"/>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38" name="SMARTPenAnnotation492"/>
          <p:cNvSpPr>
            <a:spLocks/>
          </p:cNvSpPr>
          <p:nvPr/>
        </p:nvSpPr>
        <p:spPr bwMode="auto">
          <a:xfrm>
            <a:off x="965200" y="4625975"/>
            <a:ext cx="161925" cy="9525"/>
          </a:xfrm>
          <a:custGeom>
            <a:avLst/>
            <a:gdLst>
              <a:gd name="T0" fmla="*/ 0 w 102"/>
              <a:gd name="T1" fmla="*/ 7938 h 6"/>
              <a:gd name="T2" fmla="*/ 50800 w 102"/>
              <a:gd name="T3" fmla="*/ 7938 h 6"/>
              <a:gd name="T4" fmla="*/ 55563 w 102"/>
              <a:gd name="T5" fmla="*/ 7938 h 6"/>
              <a:gd name="T6" fmla="*/ 61913 w 102"/>
              <a:gd name="T7" fmla="*/ 6350 h 6"/>
              <a:gd name="T8" fmla="*/ 68263 w 102"/>
              <a:gd name="T9" fmla="*/ 3175 h 6"/>
              <a:gd name="T10" fmla="*/ 73025 w 102"/>
              <a:gd name="T11" fmla="*/ 3175 h 6"/>
              <a:gd name="T12" fmla="*/ 79375 w 102"/>
              <a:gd name="T13" fmla="*/ 1588 h 6"/>
              <a:gd name="T14" fmla="*/ 85725 w 102"/>
              <a:gd name="T15" fmla="*/ 1588 h 6"/>
              <a:gd name="T16" fmla="*/ 90487 w 102"/>
              <a:gd name="T17" fmla="*/ 0 h 6"/>
              <a:gd name="T18" fmla="*/ 95250 w 102"/>
              <a:gd name="T19" fmla="*/ 0 h 6"/>
              <a:gd name="T20" fmla="*/ 98425 w 102"/>
              <a:gd name="T21" fmla="*/ 0 h 6"/>
              <a:gd name="T22" fmla="*/ 107950 w 102"/>
              <a:gd name="T23" fmla="*/ 0 h 6"/>
              <a:gd name="T24" fmla="*/ 125413 w 102"/>
              <a:gd name="T25" fmla="*/ 0 h 6"/>
              <a:gd name="T26" fmla="*/ 128588 w 102"/>
              <a:gd name="T27" fmla="*/ 0 h 6"/>
              <a:gd name="T28" fmla="*/ 131763 w 102"/>
              <a:gd name="T29" fmla="*/ 1588 h 6"/>
              <a:gd name="T30" fmla="*/ 134938 w 102"/>
              <a:gd name="T31" fmla="*/ 4763 h 6"/>
              <a:gd name="T32" fmla="*/ 138113 w 102"/>
              <a:gd name="T33" fmla="*/ 6350 h 6"/>
              <a:gd name="T34" fmla="*/ 141288 w 102"/>
              <a:gd name="T35" fmla="*/ 6350 h 6"/>
              <a:gd name="T36" fmla="*/ 150813 w 102"/>
              <a:gd name="T37" fmla="*/ 7938 h 6"/>
              <a:gd name="T38" fmla="*/ 153988 w 102"/>
              <a:gd name="T39" fmla="*/ 7938 h 6"/>
              <a:gd name="T40" fmla="*/ 160338 w 102"/>
              <a:gd name="T41" fmla="*/ 7938 h 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2"/>
              <a:gd name="T64" fmla="*/ 0 h 6"/>
              <a:gd name="T65" fmla="*/ 102 w 102"/>
              <a:gd name="T66" fmla="*/ 6 h 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2" h="6">
                <a:moveTo>
                  <a:pt x="0" y="5"/>
                </a:moveTo>
                <a:lnTo>
                  <a:pt x="32" y="5"/>
                </a:lnTo>
                <a:lnTo>
                  <a:pt x="35" y="5"/>
                </a:lnTo>
                <a:lnTo>
                  <a:pt x="39" y="4"/>
                </a:lnTo>
                <a:lnTo>
                  <a:pt x="43" y="2"/>
                </a:lnTo>
                <a:lnTo>
                  <a:pt x="46" y="2"/>
                </a:lnTo>
                <a:lnTo>
                  <a:pt x="50" y="1"/>
                </a:lnTo>
                <a:lnTo>
                  <a:pt x="54" y="1"/>
                </a:lnTo>
                <a:lnTo>
                  <a:pt x="57" y="0"/>
                </a:lnTo>
                <a:lnTo>
                  <a:pt x="60" y="0"/>
                </a:lnTo>
                <a:lnTo>
                  <a:pt x="62" y="0"/>
                </a:lnTo>
                <a:lnTo>
                  <a:pt x="68" y="0"/>
                </a:lnTo>
                <a:lnTo>
                  <a:pt x="79" y="0"/>
                </a:lnTo>
                <a:lnTo>
                  <a:pt x="81" y="0"/>
                </a:lnTo>
                <a:lnTo>
                  <a:pt x="83" y="1"/>
                </a:lnTo>
                <a:lnTo>
                  <a:pt x="85" y="3"/>
                </a:lnTo>
                <a:lnTo>
                  <a:pt x="87" y="4"/>
                </a:lnTo>
                <a:lnTo>
                  <a:pt x="89" y="4"/>
                </a:lnTo>
                <a:lnTo>
                  <a:pt x="95" y="5"/>
                </a:lnTo>
                <a:lnTo>
                  <a:pt x="97" y="5"/>
                </a:lnTo>
                <a:lnTo>
                  <a:pt x="101" y="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39" name="SMARTPenAnnotation493"/>
          <p:cNvSpPr>
            <a:spLocks/>
          </p:cNvSpPr>
          <p:nvPr/>
        </p:nvSpPr>
        <p:spPr bwMode="auto">
          <a:xfrm>
            <a:off x="1330325" y="4545013"/>
            <a:ext cx="127000" cy="206375"/>
          </a:xfrm>
          <a:custGeom>
            <a:avLst/>
            <a:gdLst>
              <a:gd name="T0" fmla="*/ 125413 w 80"/>
              <a:gd name="T1" fmla="*/ 4762 h 130"/>
              <a:gd name="T2" fmla="*/ 122238 w 80"/>
              <a:gd name="T3" fmla="*/ 1588 h 130"/>
              <a:gd name="T4" fmla="*/ 117475 w 80"/>
              <a:gd name="T5" fmla="*/ 1588 h 130"/>
              <a:gd name="T6" fmla="*/ 103188 w 80"/>
              <a:gd name="T7" fmla="*/ 0 h 130"/>
              <a:gd name="T8" fmla="*/ 92075 w 80"/>
              <a:gd name="T9" fmla="*/ 1588 h 130"/>
              <a:gd name="T10" fmla="*/ 82550 w 80"/>
              <a:gd name="T11" fmla="*/ 4762 h 130"/>
              <a:gd name="T12" fmla="*/ 68262 w 80"/>
              <a:gd name="T13" fmla="*/ 7937 h 130"/>
              <a:gd name="T14" fmla="*/ 53975 w 80"/>
              <a:gd name="T15" fmla="*/ 9525 h 130"/>
              <a:gd name="T16" fmla="*/ 28575 w 80"/>
              <a:gd name="T17" fmla="*/ 22225 h 130"/>
              <a:gd name="T18" fmla="*/ 20637 w 80"/>
              <a:gd name="T19" fmla="*/ 26987 h 130"/>
              <a:gd name="T20" fmla="*/ 12700 w 80"/>
              <a:gd name="T21" fmla="*/ 31750 h 130"/>
              <a:gd name="T22" fmla="*/ 6350 w 80"/>
              <a:gd name="T23" fmla="*/ 34925 h 130"/>
              <a:gd name="T24" fmla="*/ 3175 w 80"/>
              <a:gd name="T25" fmla="*/ 38100 h 130"/>
              <a:gd name="T26" fmla="*/ 0 w 80"/>
              <a:gd name="T27" fmla="*/ 47625 h 130"/>
              <a:gd name="T28" fmla="*/ 4762 w 80"/>
              <a:gd name="T29" fmla="*/ 57150 h 130"/>
              <a:gd name="T30" fmla="*/ 12700 w 80"/>
              <a:gd name="T31" fmla="*/ 63500 h 130"/>
              <a:gd name="T32" fmla="*/ 22225 w 80"/>
              <a:gd name="T33" fmla="*/ 68262 h 130"/>
              <a:gd name="T34" fmla="*/ 38100 w 80"/>
              <a:gd name="T35" fmla="*/ 77787 h 130"/>
              <a:gd name="T36" fmla="*/ 46037 w 80"/>
              <a:gd name="T37" fmla="*/ 84137 h 130"/>
              <a:gd name="T38" fmla="*/ 55563 w 80"/>
              <a:gd name="T39" fmla="*/ 88900 h 130"/>
              <a:gd name="T40" fmla="*/ 71437 w 80"/>
              <a:gd name="T41" fmla="*/ 98425 h 130"/>
              <a:gd name="T42" fmla="*/ 84137 w 80"/>
              <a:gd name="T43" fmla="*/ 104775 h 130"/>
              <a:gd name="T44" fmla="*/ 95250 w 80"/>
              <a:gd name="T45" fmla="*/ 114300 h 130"/>
              <a:gd name="T46" fmla="*/ 107950 w 80"/>
              <a:gd name="T47" fmla="*/ 127000 h 130"/>
              <a:gd name="T48" fmla="*/ 120650 w 80"/>
              <a:gd name="T49" fmla="*/ 139700 h 130"/>
              <a:gd name="T50" fmla="*/ 123825 w 80"/>
              <a:gd name="T51" fmla="*/ 149225 h 130"/>
              <a:gd name="T52" fmla="*/ 125413 w 80"/>
              <a:gd name="T53" fmla="*/ 166687 h 130"/>
              <a:gd name="T54" fmla="*/ 120650 w 80"/>
              <a:gd name="T55" fmla="*/ 173037 h 130"/>
              <a:gd name="T56" fmla="*/ 112713 w 80"/>
              <a:gd name="T57" fmla="*/ 182562 h 130"/>
              <a:gd name="T58" fmla="*/ 100012 w 80"/>
              <a:gd name="T59" fmla="*/ 192087 h 130"/>
              <a:gd name="T60" fmla="*/ 90487 w 80"/>
              <a:gd name="T61" fmla="*/ 195262 h 130"/>
              <a:gd name="T62" fmla="*/ 82550 w 80"/>
              <a:gd name="T63" fmla="*/ 198437 h 130"/>
              <a:gd name="T64" fmla="*/ 76200 w 80"/>
              <a:gd name="T65" fmla="*/ 203200 h 130"/>
              <a:gd name="T66" fmla="*/ 68262 w 80"/>
              <a:gd name="T67" fmla="*/ 204788 h 130"/>
              <a:gd name="T68" fmla="*/ 60325 w 80"/>
              <a:gd name="T69" fmla="*/ 204788 h 130"/>
              <a:gd name="T70" fmla="*/ 46037 w 80"/>
              <a:gd name="T71" fmla="*/ 204788 h 130"/>
              <a:gd name="T72" fmla="*/ 41275 w 80"/>
              <a:gd name="T73" fmla="*/ 200025 h 130"/>
              <a:gd name="T74" fmla="*/ 34925 w 80"/>
              <a:gd name="T75" fmla="*/ 198437 h 130"/>
              <a:gd name="T76" fmla="*/ 25400 w 80"/>
              <a:gd name="T77" fmla="*/ 196850 h 13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80"/>
              <a:gd name="T118" fmla="*/ 0 h 130"/>
              <a:gd name="T119" fmla="*/ 80 w 80"/>
              <a:gd name="T120" fmla="*/ 130 h 13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80" h="130">
                <a:moveTo>
                  <a:pt x="79" y="11"/>
                </a:moveTo>
                <a:lnTo>
                  <a:pt x="79" y="3"/>
                </a:lnTo>
                <a:lnTo>
                  <a:pt x="78" y="2"/>
                </a:lnTo>
                <a:lnTo>
                  <a:pt x="77" y="1"/>
                </a:lnTo>
                <a:lnTo>
                  <a:pt x="76" y="1"/>
                </a:lnTo>
                <a:lnTo>
                  <a:pt x="74" y="1"/>
                </a:lnTo>
                <a:lnTo>
                  <a:pt x="71" y="1"/>
                </a:lnTo>
                <a:lnTo>
                  <a:pt x="65" y="0"/>
                </a:lnTo>
                <a:lnTo>
                  <a:pt x="61" y="0"/>
                </a:lnTo>
                <a:lnTo>
                  <a:pt x="58" y="1"/>
                </a:lnTo>
                <a:lnTo>
                  <a:pt x="55" y="2"/>
                </a:lnTo>
                <a:lnTo>
                  <a:pt x="52" y="3"/>
                </a:lnTo>
                <a:lnTo>
                  <a:pt x="48" y="4"/>
                </a:lnTo>
                <a:lnTo>
                  <a:pt x="43" y="5"/>
                </a:lnTo>
                <a:lnTo>
                  <a:pt x="38" y="5"/>
                </a:lnTo>
                <a:lnTo>
                  <a:pt x="34" y="6"/>
                </a:lnTo>
                <a:lnTo>
                  <a:pt x="31" y="7"/>
                </a:lnTo>
                <a:lnTo>
                  <a:pt x="18" y="14"/>
                </a:lnTo>
                <a:lnTo>
                  <a:pt x="15" y="15"/>
                </a:lnTo>
                <a:lnTo>
                  <a:pt x="13" y="17"/>
                </a:lnTo>
                <a:lnTo>
                  <a:pt x="10" y="19"/>
                </a:lnTo>
                <a:lnTo>
                  <a:pt x="8" y="20"/>
                </a:lnTo>
                <a:lnTo>
                  <a:pt x="6" y="21"/>
                </a:lnTo>
                <a:lnTo>
                  <a:pt x="4" y="22"/>
                </a:lnTo>
                <a:lnTo>
                  <a:pt x="3" y="23"/>
                </a:lnTo>
                <a:lnTo>
                  <a:pt x="2" y="24"/>
                </a:lnTo>
                <a:lnTo>
                  <a:pt x="1" y="27"/>
                </a:lnTo>
                <a:lnTo>
                  <a:pt x="0" y="30"/>
                </a:lnTo>
                <a:lnTo>
                  <a:pt x="1" y="32"/>
                </a:lnTo>
                <a:lnTo>
                  <a:pt x="3" y="36"/>
                </a:lnTo>
                <a:lnTo>
                  <a:pt x="5" y="38"/>
                </a:lnTo>
                <a:lnTo>
                  <a:pt x="8" y="40"/>
                </a:lnTo>
                <a:lnTo>
                  <a:pt x="11" y="41"/>
                </a:lnTo>
                <a:lnTo>
                  <a:pt x="14" y="43"/>
                </a:lnTo>
                <a:lnTo>
                  <a:pt x="21" y="47"/>
                </a:lnTo>
                <a:lnTo>
                  <a:pt x="24" y="49"/>
                </a:lnTo>
                <a:lnTo>
                  <a:pt x="27" y="51"/>
                </a:lnTo>
                <a:lnTo>
                  <a:pt x="29" y="53"/>
                </a:lnTo>
                <a:lnTo>
                  <a:pt x="32" y="55"/>
                </a:lnTo>
                <a:lnTo>
                  <a:pt x="35" y="56"/>
                </a:lnTo>
                <a:lnTo>
                  <a:pt x="38" y="58"/>
                </a:lnTo>
                <a:lnTo>
                  <a:pt x="45" y="62"/>
                </a:lnTo>
                <a:lnTo>
                  <a:pt x="49" y="64"/>
                </a:lnTo>
                <a:lnTo>
                  <a:pt x="53" y="66"/>
                </a:lnTo>
                <a:lnTo>
                  <a:pt x="56" y="69"/>
                </a:lnTo>
                <a:lnTo>
                  <a:pt x="60" y="72"/>
                </a:lnTo>
                <a:lnTo>
                  <a:pt x="63" y="75"/>
                </a:lnTo>
                <a:lnTo>
                  <a:pt x="68" y="80"/>
                </a:lnTo>
                <a:lnTo>
                  <a:pt x="75" y="86"/>
                </a:lnTo>
                <a:lnTo>
                  <a:pt x="76" y="88"/>
                </a:lnTo>
                <a:lnTo>
                  <a:pt x="78" y="92"/>
                </a:lnTo>
                <a:lnTo>
                  <a:pt x="78" y="94"/>
                </a:lnTo>
                <a:lnTo>
                  <a:pt x="78" y="97"/>
                </a:lnTo>
                <a:lnTo>
                  <a:pt x="79" y="105"/>
                </a:lnTo>
                <a:lnTo>
                  <a:pt x="78" y="106"/>
                </a:lnTo>
                <a:lnTo>
                  <a:pt x="76" y="109"/>
                </a:lnTo>
                <a:lnTo>
                  <a:pt x="74" y="111"/>
                </a:lnTo>
                <a:lnTo>
                  <a:pt x="71" y="115"/>
                </a:lnTo>
                <a:lnTo>
                  <a:pt x="66" y="120"/>
                </a:lnTo>
                <a:lnTo>
                  <a:pt x="63" y="121"/>
                </a:lnTo>
                <a:lnTo>
                  <a:pt x="60" y="122"/>
                </a:lnTo>
                <a:lnTo>
                  <a:pt x="57" y="123"/>
                </a:lnTo>
                <a:lnTo>
                  <a:pt x="54" y="124"/>
                </a:lnTo>
                <a:lnTo>
                  <a:pt x="52" y="125"/>
                </a:lnTo>
                <a:lnTo>
                  <a:pt x="50" y="127"/>
                </a:lnTo>
                <a:lnTo>
                  <a:pt x="48" y="128"/>
                </a:lnTo>
                <a:lnTo>
                  <a:pt x="45" y="128"/>
                </a:lnTo>
                <a:lnTo>
                  <a:pt x="43" y="129"/>
                </a:lnTo>
                <a:lnTo>
                  <a:pt x="41" y="129"/>
                </a:lnTo>
                <a:lnTo>
                  <a:pt x="38" y="129"/>
                </a:lnTo>
                <a:lnTo>
                  <a:pt x="30" y="129"/>
                </a:lnTo>
                <a:lnTo>
                  <a:pt x="29" y="129"/>
                </a:lnTo>
                <a:lnTo>
                  <a:pt x="27" y="128"/>
                </a:lnTo>
                <a:lnTo>
                  <a:pt x="26" y="126"/>
                </a:lnTo>
                <a:lnTo>
                  <a:pt x="24" y="126"/>
                </a:lnTo>
                <a:lnTo>
                  <a:pt x="22" y="125"/>
                </a:lnTo>
                <a:lnTo>
                  <a:pt x="18" y="124"/>
                </a:lnTo>
                <a:lnTo>
                  <a:pt x="16" y="124"/>
                </a:lnTo>
                <a:lnTo>
                  <a:pt x="11" y="124"/>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40" name="SMARTPenAnnotation494"/>
          <p:cNvSpPr>
            <a:spLocks/>
          </p:cNvSpPr>
          <p:nvPr/>
        </p:nvSpPr>
        <p:spPr bwMode="auto">
          <a:xfrm>
            <a:off x="1517650" y="4581525"/>
            <a:ext cx="136525" cy="152400"/>
          </a:xfrm>
          <a:custGeom>
            <a:avLst/>
            <a:gdLst>
              <a:gd name="T0" fmla="*/ 115888 w 86"/>
              <a:gd name="T1" fmla="*/ 14288 h 96"/>
              <a:gd name="T2" fmla="*/ 114300 w 86"/>
              <a:gd name="T3" fmla="*/ 11112 h 96"/>
              <a:gd name="T4" fmla="*/ 109538 w 86"/>
              <a:gd name="T5" fmla="*/ 7938 h 96"/>
              <a:gd name="T6" fmla="*/ 104775 w 86"/>
              <a:gd name="T7" fmla="*/ 4763 h 96"/>
              <a:gd name="T8" fmla="*/ 95250 w 86"/>
              <a:gd name="T9" fmla="*/ 1588 h 96"/>
              <a:gd name="T10" fmla="*/ 85725 w 86"/>
              <a:gd name="T11" fmla="*/ 0 h 96"/>
              <a:gd name="T12" fmla="*/ 79375 w 86"/>
              <a:gd name="T13" fmla="*/ 0 h 96"/>
              <a:gd name="T14" fmla="*/ 65088 w 86"/>
              <a:gd name="T15" fmla="*/ 0 h 96"/>
              <a:gd name="T16" fmla="*/ 53975 w 86"/>
              <a:gd name="T17" fmla="*/ 1588 h 96"/>
              <a:gd name="T18" fmla="*/ 42862 w 86"/>
              <a:gd name="T19" fmla="*/ 6350 h 96"/>
              <a:gd name="T20" fmla="*/ 34925 w 86"/>
              <a:gd name="T21" fmla="*/ 11112 h 96"/>
              <a:gd name="T22" fmla="*/ 28575 w 86"/>
              <a:gd name="T23" fmla="*/ 20637 h 96"/>
              <a:gd name="T24" fmla="*/ 22225 w 86"/>
              <a:gd name="T25" fmla="*/ 30163 h 96"/>
              <a:gd name="T26" fmla="*/ 15875 w 86"/>
              <a:gd name="T27" fmla="*/ 36513 h 96"/>
              <a:gd name="T28" fmla="*/ 9525 w 86"/>
              <a:gd name="T29" fmla="*/ 46037 h 96"/>
              <a:gd name="T30" fmla="*/ 4762 w 86"/>
              <a:gd name="T31" fmla="*/ 57150 h 96"/>
              <a:gd name="T32" fmla="*/ 1588 w 86"/>
              <a:gd name="T33" fmla="*/ 68263 h 96"/>
              <a:gd name="T34" fmla="*/ 1588 w 86"/>
              <a:gd name="T35" fmla="*/ 79375 h 96"/>
              <a:gd name="T36" fmla="*/ 0 w 86"/>
              <a:gd name="T37" fmla="*/ 98425 h 96"/>
              <a:gd name="T38" fmla="*/ 1588 w 86"/>
              <a:gd name="T39" fmla="*/ 109538 h 96"/>
              <a:gd name="T40" fmla="*/ 4762 w 86"/>
              <a:gd name="T41" fmla="*/ 122238 h 96"/>
              <a:gd name="T42" fmla="*/ 9525 w 86"/>
              <a:gd name="T43" fmla="*/ 130175 h 96"/>
              <a:gd name="T44" fmla="*/ 15875 w 86"/>
              <a:gd name="T45" fmla="*/ 138113 h 96"/>
              <a:gd name="T46" fmla="*/ 20637 w 86"/>
              <a:gd name="T47" fmla="*/ 144463 h 96"/>
              <a:gd name="T48" fmla="*/ 26988 w 86"/>
              <a:gd name="T49" fmla="*/ 147638 h 96"/>
              <a:gd name="T50" fmla="*/ 33338 w 86"/>
              <a:gd name="T51" fmla="*/ 149225 h 96"/>
              <a:gd name="T52" fmla="*/ 39687 w 86"/>
              <a:gd name="T53" fmla="*/ 150813 h 96"/>
              <a:gd name="T54" fmla="*/ 44450 w 86"/>
              <a:gd name="T55" fmla="*/ 150813 h 96"/>
              <a:gd name="T56" fmla="*/ 50800 w 86"/>
              <a:gd name="T57" fmla="*/ 150813 h 96"/>
              <a:gd name="T58" fmla="*/ 57150 w 86"/>
              <a:gd name="T59" fmla="*/ 146050 h 96"/>
              <a:gd name="T60" fmla="*/ 63500 w 86"/>
              <a:gd name="T61" fmla="*/ 141288 h 96"/>
              <a:gd name="T62" fmla="*/ 71437 w 86"/>
              <a:gd name="T63" fmla="*/ 133350 h 96"/>
              <a:gd name="T64" fmla="*/ 76200 w 86"/>
              <a:gd name="T65" fmla="*/ 127000 h 96"/>
              <a:gd name="T66" fmla="*/ 79375 w 86"/>
              <a:gd name="T67" fmla="*/ 115888 h 96"/>
              <a:gd name="T68" fmla="*/ 82550 w 86"/>
              <a:gd name="T69" fmla="*/ 106363 h 96"/>
              <a:gd name="T70" fmla="*/ 87312 w 86"/>
              <a:gd name="T71" fmla="*/ 95250 h 96"/>
              <a:gd name="T72" fmla="*/ 88900 w 86"/>
              <a:gd name="T73" fmla="*/ 87312 h 96"/>
              <a:gd name="T74" fmla="*/ 88900 w 86"/>
              <a:gd name="T75" fmla="*/ 77787 h 96"/>
              <a:gd name="T76" fmla="*/ 88900 w 86"/>
              <a:gd name="T77" fmla="*/ 30163 h 96"/>
              <a:gd name="T78" fmla="*/ 90487 w 86"/>
              <a:gd name="T79" fmla="*/ 46037 h 96"/>
              <a:gd name="T80" fmla="*/ 92075 w 86"/>
              <a:gd name="T81" fmla="*/ 55563 h 96"/>
              <a:gd name="T82" fmla="*/ 96837 w 86"/>
              <a:gd name="T83" fmla="*/ 66675 h 96"/>
              <a:gd name="T84" fmla="*/ 103188 w 86"/>
              <a:gd name="T85" fmla="*/ 82550 h 96"/>
              <a:gd name="T86" fmla="*/ 106363 w 86"/>
              <a:gd name="T87" fmla="*/ 95250 h 96"/>
              <a:gd name="T88" fmla="*/ 106363 w 86"/>
              <a:gd name="T89" fmla="*/ 106363 h 96"/>
              <a:gd name="T90" fmla="*/ 107950 w 86"/>
              <a:gd name="T91" fmla="*/ 117475 h 96"/>
              <a:gd name="T92" fmla="*/ 112713 w 86"/>
              <a:gd name="T93" fmla="*/ 125413 h 96"/>
              <a:gd name="T94" fmla="*/ 114300 w 86"/>
              <a:gd name="T95" fmla="*/ 133350 h 96"/>
              <a:gd name="T96" fmla="*/ 115888 w 86"/>
              <a:gd name="T97" fmla="*/ 139700 h 96"/>
              <a:gd name="T98" fmla="*/ 120650 w 86"/>
              <a:gd name="T99" fmla="*/ 144463 h 96"/>
              <a:gd name="T100" fmla="*/ 125413 w 86"/>
              <a:gd name="T101" fmla="*/ 149225 h 9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6"/>
              <a:gd name="T154" fmla="*/ 0 h 96"/>
              <a:gd name="T155" fmla="*/ 86 w 86"/>
              <a:gd name="T156" fmla="*/ 96 h 9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6" h="96">
                <a:moveTo>
                  <a:pt x="73" y="28"/>
                </a:moveTo>
                <a:lnTo>
                  <a:pt x="73" y="9"/>
                </a:lnTo>
                <a:lnTo>
                  <a:pt x="73" y="8"/>
                </a:lnTo>
                <a:lnTo>
                  <a:pt x="72" y="7"/>
                </a:lnTo>
                <a:lnTo>
                  <a:pt x="70" y="6"/>
                </a:lnTo>
                <a:lnTo>
                  <a:pt x="69" y="5"/>
                </a:lnTo>
                <a:lnTo>
                  <a:pt x="67" y="4"/>
                </a:lnTo>
                <a:lnTo>
                  <a:pt x="66" y="3"/>
                </a:lnTo>
                <a:lnTo>
                  <a:pt x="63" y="2"/>
                </a:lnTo>
                <a:lnTo>
                  <a:pt x="60" y="1"/>
                </a:lnTo>
                <a:lnTo>
                  <a:pt x="57" y="1"/>
                </a:lnTo>
                <a:lnTo>
                  <a:pt x="54" y="0"/>
                </a:lnTo>
                <a:lnTo>
                  <a:pt x="52" y="0"/>
                </a:lnTo>
                <a:lnTo>
                  <a:pt x="50" y="0"/>
                </a:lnTo>
                <a:lnTo>
                  <a:pt x="44" y="0"/>
                </a:lnTo>
                <a:lnTo>
                  <a:pt x="41" y="0"/>
                </a:lnTo>
                <a:lnTo>
                  <a:pt x="37" y="0"/>
                </a:lnTo>
                <a:lnTo>
                  <a:pt x="34" y="1"/>
                </a:lnTo>
                <a:lnTo>
                  <a:pt x="30" y="3"/>
                </a:lnTo>
                <a:lnTo>
                  <a:pt x="27" y="4"/>
                </a:lnTo>
                <a:lnTo>
                  <a:pt x="24" y="6"/>
                </a:lnTo>
                <a:lnTo>
                  <a:pt x="22" y="7"/>
                </a:lnTo>
                <a:lnTo>
                  <a:pt x="20" y="10"/>
                </a:lnTo>
                <a:lnTo>
                  <a:pt x="18" y="13"/>
                </a:lnTo>
                <a:lnTo>
                  <a:pt x="16" y="16"/>
                </a:lnTo>
                <a:lnTo>
                  <a:pt x="14" y="19"/>
                </a:lnTo>
                <a:lnTo>
                  <a:pt x="12" y="21"/>
                </a:lnTo>
                <a:lnTo>
                  <a:pt x="10" y="23"/>
                </a:lnTo>
                <a:lnTo>
                  <a:pt x="8" y="26"/>
                </a:lnTo>
                <a:lnTo>
                  <a:pt x="6" y="29"/>
                </a:lnTo>
                <a:lnTo>
                  <a:pt x="4" y="32"/>
                </a:lnTo>
                <a:lnTo>
                  <a:pt x="3" y="36"/>
                </a:lnTo>
                <a:lnTo>
                  <a:pt x="2" y="39"/>
                </a:lnTo>
                <a:lnTo>
                  <a:pt x="1" y="43"/>
                </a:lnTo>
                <a:lnTo>
                  <a:pt x="1" y="47"/>
                </a:lnTo>
                <a:lnTo>
                  <a:pt x="1" y="50"/>
                </a:lnTo>
                <a:lnTo>
                  <a:pt x="1" y="54"/>
                </a:lnTo>
                <a:lnTo>
                  <a:pt x="0" y="62"/>
                </a:lnTo>
                <a:lnTo>
                  <a:pt x="0" y="65"/>
                </a:lnTo>
                <a:lnTo>
                  <a:pt x="1" y="69"/>
                </a:lnTo>
                <a:lnTo>
                  <a:pt x="2" y="73"/>
                </a:lnTo>
                <a:lnTo>
                  <a:pt x="3" y="77"/>
                </a:lnTo>
                <a:lnTo>
                  <a:pt x="5" y="80"/>
                </a:lnTo>
                <a:lnTo>
                  <a:pt x="6" y="82"/>
                </a:lnTo>
                <a:lnTo>
                  <a:pt x="8" y="85"/>
                </a:lnTo>
                <a:lnTo>
                  <a:pt x="10" y="87"/>
                </a:lnTo>
                <a:lnTo>
                  <a:pt x="12" y="89"/>
                </a:lnTo>
                <a:lnTo>
                  <a:pt x="13" y="91"/>
                </a:lnTo>
                <a:lnTo>
                  <a:pt x="15" y="93"/>
                </a:lnTo>
                <a:lnTo>
                  <a:pt x="17" y="93"/>
                </a:lnTo>
                <a:lnTo>
                  <a:pt x="19" y="94"/>
                </a:lnTo>
                <a:lnTo>
                  <a:pt x="21" y="94"/>
                </a:lnTo>
                <a:lnTo>
                  <a:pt x="23" y="95"/>
                </a:lnTo>
                <a:lnTo>
                  <a:pt x="25" y="95"/>
                </a:lnTo>
                <a:lnTo>
                  <a:pt x="27" y="95"/>
                </a:lnTo>
                <a:lnTo>
                  <a:pt x="28" y="95"/>
                </a:lnTo>
                <a:lnTo>
                  <a:pt x="30" y="95"/>
                </a:lnTo>
                <a:lnTo>
                  <a:pt x="32" y="95"/>
                </a:lnTo>
                <a:lnTo>
                  <a:pt x="34" y="94"/>
                </a:lnTo>
                <a:lnTo>
                  <a:pt x="36" y="92"/>
                </a:lnTo>
                <a:lnTo>
                  <a:pt x="38" y="91"/>
                </a:lnTo>
                <a:lnTo>
                  <a:pt x="40" y="89"/>
                </a:lnTo>
                <a:lnTo>
                  <a:pt x="42" y="87"/>
                </a:lnTo>
                <a:lnTo>
                  <a:pt x="45" y="84"/>
                </a:lnTo>
                <a:lnTo>
                  <a:pt x="47" y="82"/>
                </a:lnTo>
                <a:lnTo>
                  <a:pt x="48" y="80"/>
                </a:lnTo>
                <a:lnTo>
                  <a:pt x="49" y="77"/>
                </a:lnTo>
                <a:lnTo>
                  <a:pt x="50" y="73"/>
                </a:lnTo>
                <a:lnTo>
                  <a:pt x="51" y="70"/>
                </a:lnTo>
                <a:lnTo>
                  <a:pt x="52" y="67"/>
                </a:lnTo>
                <a:lnTo>
                  <a:pt x="54" y="63"/>
                </a:lnTo>
                <a:lnTo>
                  <a:pt x="55" y="60"/>
                </a:lnTo>
                <a:lnTo>
                  <a:pt x="55" y="57"/>
                </a:lnTo>
                <a:lnTo>
                  <a:pt x="56" y="55"/>
                </a:lnTo>
                <a:lnTo>
                  <a:pt x="56" y="52"/>
                </a:lnTo>
                <a:lnTo>
                  <a:pt x="56" y="49"/>
                </a:lnTo>
                <a:lnTo>
                  <a:pt x="56" y="42"/>
                </a:lnTo>
                <a:lnTo>
                  <a:pt x="56" y="19"/>
                </a:lnTo>
                <a:lnTo>
                  <a:pt x="56" y="11"/>
                </a:lnTo>
                <a:lnTo>
                  <a:pt x="57" y="29"/>
                </a:lnTo>
                <a:lnTo>
                  <a:pt x="57" y="32"/>
                </a:lnTo>
                <a:lnTo>
                  <a:pt x="58" y="35"/>
                </a:lnTo>
                <a:lnTo>
                  <a:pt x="59" y="38"/>
                </a:lnTo>
                <a:lnTo>
                  <a:pt x="61" y="42"/>
                </a:lnTo>
                <a:lnTo>
                  <a:pt x="64" y="49"/>
                </a:lnTo>
                <a:lnTo>
                  <a:pt x="65" y="52"/>
                </a:lnTo>
                <a:lnTo>
                  <a:pt x="66" y="56"/>
                </a:lnTo>
                <a:lnTo>
                  <a:pt x="67" y="60"/>
                </a:lnTo>
                <a:lnTo>
                  <a:pt x="67" y="63"/>
                </a:lnTo>
                <a:lnTo>
                  <a:pt x="67" y="67"/>
                </a:lnTo>
                <a:lnTo>
                  <a:pt x="67" y="71"/>
                </a:lnTo>
                <a:lnTo>
                  <a:pt x="68" y="74"/>
                </a:lnTo>
                <a:lnTo>
                  <a:pt x="69" y="77"/>
                </a:lnTo>
                <a:lnTo>
                  <a:pt x="71" y="79"/>
                </a:lnTo>
                <a:lnTo>
                  <a:pt x="72" y="81"/>
                </a:lnTo>
                <a:lnTo>
                  <a:pt x="72" y="84"/>
                </a:lnTo>
                <a:lnTo>
                  <a:pt x="73" y="86"/>
                </a:lnTo>
                <a:lnTo>
                  <a:pt x="73" y="88"/>
                </a:lnTo>
                <a:lnTo>
                  <a:pt x="75" y="89"/>
                </a:lnTo>
                <a:lnTo>
                  <a:pt x="76" y="91"/>
                </a:lnTo>
                <a:lnTo>
                  <a:pt x="78" y="93"/>
                </a:lnTo>
                <a:lnTo>
                  <a:pt x="79" y="94"/>
                </a:lnTo>
                <a:lnTo>
                  <a:pt x="85" y="9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41" name="SMARTPenAnnotation495"/>
          <p:cNvSpPr>
            <a:spLocks/>
          </p:cNvSpPr>
          <p:nvPr/>
        </p:nvSpPr>
        <p:spPr bwMode="auto">
          <a:xfrm>
            <a:off x="1697038" y="4572000"/>
            <a:ext cx="215900" cy="180975"/>
          </a:xfrm>
          <a:custGeom>
            <a:avLst/>
            <a:gdLst>
              <a:gd name="T0" fmla="*/ 7937 w 136"/>
              <a:gd name="T1" fmla="*/ 17463 h 114"/>
              <a:gd name="T2" fmla="*/ 0 w 136"/>
              <a:gd name="T3" fmla="*/ 36513 h 114"/>
              <a:gd name="T4" fmla="*/ 0 w 136"/>
              <a:gd name="T5" fmla="*/ 55563 h 114"/>
              <a:gd name="T6" fmla="*/ 1588 w 136"/>
              <a:gd name="T7" fmla="*/ 71438 h 114"/>
              <a:gd name="T8" fmla="*/ 6350 w 136"/>
              <a:gd name="T9" fmla="*/ 88900 h 114"/>
              <a:gd name="T10" fmla="*/ 7937 w 136"/>
              <a:gd name="T11" fmla="*/ 107950 h 114"/>
              <a:gd name="T12" fmla="*/ 9525 w 136"/>
              <a:gd name="T13" fmla="*/ 150813 h 114"/>
              <a:gd name="T14" fmla="*/ 17462 w 136"/>
              <a:gd name="T15" fmla="*/ 147638 h 114"/>
              <a:gd name="T16" fmla="*/ 19050 w 136"/>
              <a:gd name="T17" fmla="*/ 120650 h 114"/>
              <a:gd name="T18" fmla="*/ 23812 w 136"/>
              <a:gd name="T19" fmla="*/ 103188 h 114"/>
              <a:gd name="T20" fmla="*/ 25400 w 136"/>
              <a:gd name="T21" fmla="*/ 85725 h 114"/>
              <a:gd name="T22" fmla="*/ 26988 w 136"/>
              <a:gd name="T23" fmla="*/ 68263 h 114"/>
              <a:gd name="T24" fmla="*/ 31750 w 136"/>
              <a:gd name="T25" fmla="*/ 50800 h 114"/>
              <a:gd name="T26" fmla="*/ 34925 w 136"/>
              <a:gd name="T27" fmla="*/ 39688 h 114"/>
              <a:gd name="T28" fmla="*/ 42862 w 136"/>
              <a:gd name="T29" fmla="*/ 30163 h 114"/>
              <a:gd name="T30" fmla="*/ 50800 w 136"/>
              <a:gd name="T31" fmla="*/ 22225 h 114"/>
              <a:gd name="T32" fmla="*/ 65087 w 136"/>
              <a:gd name="T33" fmla="*/ 19050 h 114"/>
              <a:gd name="T34" fmla="*/ 76200 w 136"/>
              <a:gd name="T35" fmla="*/ 25400 h 114"/>
              <a:gd name="T36" fmla="*/ 79375 w 136"/>
              <a:gd name="T37" fmla="*/ 33338 h 114"/>
              <a:gd name="T38" fmla="*/ 87312 w 136"/>
              <a:gd name="T39" fmla="*/ 41275 h 114"/>
              <a:gd name="T40" fmla="*/ 95250 w 136"/>
              <a:gd name="T41" fmla="*/ 52388 h 114"/>
              <a:gd name="T42" fmla="*/ 103188 w 136"/>
              <a:gd name="T43" fmla="*/ 66675 h 114"/>
              <a:gd name="T44" fmla="*/ 106363 w 136"/>
              <a:gd name="T45" fmla="*/ 84138 h 114"/>
              <a:gd name="T46" fmla="*/ 106363 w 136"/>
              <a:gd name="T47" fmla="*/ 107950 h 114"/>
              <a:gd name="T48" fmla="*/ 107950 w 136"/>
              <a:gd name="T49" fmla="*/ 127000 h 114"/>
              <a:gd name="T50" fmla="*/ 112712 w 136"/>
              <a:gd name="T51" fmla="*/ 111125 h 114"/>
              <a:gd name="T52" fmla="*/ 115887 w 136"/>
              <a:gd name="T53" fmla="*/ 95250 h 114"/>
              <a:gd name="T54" fmla="*/ 122237 w 136"/>
              <a:gd name="T55" fmla="*/ 77788 h 114"/>
              <a:gd name="T56" fmla="*/ 125412 w 136"/>
              <a:gd name="T57" fmla="*/ 58738 h 114"/>
              <a:gd name="T58" fmla="*/ 130175 w 136"/>
              <a:gd name="T59" fmla="*/ 41275 h 114"/>
              <a:gd name="T60" fmla="*/ 133350 w 136"/>
              <a:gd name="T61" fmla="*/ 25400 h 114"/>
              <a:gd name="T62" fmla="*/ 139700 w 136"/>
              <a:gd name="T63" fmla="*/ 12700 h 114"/>
              <a:gd name="T64" fmla="*/ 150812 w 136"/>
              <a:gd name="T65" fmla="*/ 1588 h 114"/>
              <a:gd name="T66" fmla="*/ 163512 w 136"/>
              <a:gd name="T67" fmla="*/ 4763 h 114"/>
              <a:gd name="T68" fmla="*/ 174625 w 136"/>
              <a:gd name="T69" fmla="*/ 9525 h 114"/>
              <a:gd name="T70" fmla="*/ 182562 w 136"/>
              <a:gd name="T71" fmla="*/ 22225 h 114"/>
              <a:gd name="T72" fmla="*/ 187325 w 136"/>
              <a:gd name="T73" fmla="*/ 39688 h 114"/>
              <a:gd name="T74" fmla="*/ 193675 w 136"/>
              <a:gd name="T75" fmla="*/ 57150 h 114"/>
              <a:gd name="T76" fmla="*/ 203200 w 136"/>
              <a:gd name="T77" fmla="*/ 80963 h 114"/>
              <a:gd name="T78" fmla="*/ 204788 w 136"/>
              <a:gd name="T79" fmla="*/ 98425 h 114"/>
              <a:gd name="T80" fmla="*/ 207963 w 136"/>
              <a:gd name="T81" fmla="*/ 115888 h 114"/>
              <a:gd name="T82" fmla="*/ 212725 w 136"/>
              <a:gd name="T83" fmla="*/ 133350 h 114"/>
              <a:gd name="T84" fmla="*/ 212725 w 136"/>
              <a:gd name="T85" fmla="*/ 149225 h 114"/>
              <a:gd name="T86" fmla="*/ 214313 w 136"/>
              <a:gd name="T87" fmla="*/ 179388 h 11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36"/>
              <a:gd name="T133" fmla="*/ 0 h 114"/>
              <a:gd name="T134" fmla="*/ 136 w 136"/>
              <a:gd name="T135" fmla="*/ 114 h 11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36" h="114">
                <a:moveTo>
                  <a:pt x="5" y="6"/>
                </a:moveTo>
                <a:lnTo>
                  <a:pt x="5" y="9"/>
                </a:lnTo>
                <a:lnTo>
                  <a:pt x="5" y="11"/>
                </a:lnTo>
                <a:lnTo>
                  <a:pt x="4" y="13"/>
                </a:lnTo>
                <a:lnTo>
                  <a:pt x="1" y="21"/>
                </a:lnTo>
                <a:lnTo>
                  <a:pt x="0" y="23"/>
                </a:lnTo>
                <a:lnTo>
                  <a:pt x="0" y="25"/>
                </a:lnTo>
                <a:lnTo>
                  <a:pt x="0" y="28"/>
                </a:lnTo>
                <a:lnTo>
                  <a:pt x="0" y="35"/>
                </a:lnTo>
                <a:lnTo>
                  <a:pt x="0" y="38"/>
                </a:lnTo>
                <a:lnTo>
                  <a:pt x="0" y="42"/>
                </a:lnTo>
                <a:lnTo>
                  <a:pt x="1" y="45"/>
                </a:lnTo>
                <a:lnTo>
                  <a:pt x="3" y="49"/>
                </a:lnTo>
                <a:lnTo>
                  <a:pt x="4" y="53"/>
                </a:lnTo>
                <a:lnTo>
                  <a:pt x="4" y="56"/>
                </a:lnTo>
                <a:lnTo>
                  <a:pt x="5" y="60"/>
                </a:lnTo>
                <a:lnTo>
                  <a:pt x="5" y="64"/>
                </a:lnTo>
                <a:lnTo>
                  <a:pt x="5" y="68"/>
                </a:lnTo>
                <a:lnTo>
                  <a:pt x="5" y="77"/>
                </a:lnTo>
                <a:lnTo>
                  <a:pt x="5" y="94"/>
                </a:lnTo>
                <a:lnTo>
                  <a:pt x="6" y="95"/>
                </a:lnTo>
                <a:lnTo>
                  <a:pt x="10" y="95"/>
                </a:lnTo>
                <a:lnTo>
                  <a:pt x="11" y="96"/>
                </a:lnTo>
                <a:lnTo>
                  <a:pt x="11" y="93"/>
                </a:lnTo>
                <a:lnTo>
                  <a:pt x="11" y="83"/>
                </a:lnTo>
                <a:lnTo>
                  <a:pt x="11" y="79"/>
                </a:lnTo>
                <a:lnTo>
                  <a:pt x="12" y="76"/>
                </a:lnTo>
                <a:lnTo>
                  <a:pt x="13" y="73"/>
                </a:lnTo>
                <a:lnTo>
                  <a:pt x="14" y="69"/>
                </a:lnTo>
                <a:lnTo>
                  <a:pt x="15" y="65"/>
                </a:lnTo>
                <a:lnTo>
                  <a:pt x="15" y="62"/>
                </a:lnTo>
                <a:lnTo>
                  <a:pt x="16" y="58"/>
                </a:lnTo>
                <a:lnTo>
                  <a:pt x="16" y="54"/>
                </a:lnTo>
                <a:lnTo>
                  <a:pt x="16" y="51"/>
                </a:lnTo>
                <a:lnTo>
                  <a:pt x="16" y="47"/>
                </a:lnTo>
                <a:lnTo>
                  <a:pt x="17" y="43"/>
                </a:lnTo>
                <a:lnTo>
                  <a:pt x="18" y="39"/>
                </a:lnTo>
                <a:lnTo>
                  <a:pt x="20" y="36"/>
                </a:lnTo>
                <a:lnTo>
                  <a:pt x="20" y="32"/>
                </a:lnTo>
                <a:lnTo>
                  <a:pt x="21" y="30"/>
                </a:lnTo>
                <a:lnTo>
                  <a:pt x="21" y="27"/>
                </a:lnTo>
                <a:lnTo>
                  <a:pt x="22" y="25"/>
                </a:lnTo>
                <a:lnTo>
                  <a:pt x="24" y="23"/>
                </a:lnTo>
                <a:lnTo>
                  <a:pt x="25" y="21"/>
                </a:lnTo>
                <a:lnTo>
                  <a:pt x="27" y="19"/>
                </a:lnTo>
                <a:lnTo>
                  <a:pt x="28" y="17"/>
                </a:lnTo>
                <a:lnTo>
                  <a:pt x="30" y="15"/>
                </a:lnTo>
                <a:lnTo>
                  <a:pt x="32" y="14"/>
                </a:lnTo>
                <a:lnTo>
                  <a:pt x="35" y="12"/>
                </a:lnTo>
                <a:lnTo>
                  <a:pt x="39" y="12"/>
                </a:lnTo>
                <a:lnTo>
                  <a:pt x="41" y="12"/>
                </a:lnTo>
                <a:lnTo>
                  <a:pt x="43" y="12"/>
                </a:lnTo>
                <a:lnTo>
                  <a:pt x="47" y="14"/>
                </a:lnTo>
                <a:lnTo>
                  <a:pt x="48" y="16"/>
                </a:lnTo>
                <a:lnTo>
                  <a:pt x="49" y="17"/>
                </a:lnTo>
                <a:lnTo>
                  <a:pt x="49" y="19"/>
                </a:lnTo>
                <a:lnTo>
                  <a:pt x="50" y="21"/>
                </a:lnTo>
                <a:lnTo>
                  <a:pt x="52" y="23"/>
                </a:lnTo>
                <a:lnTo>
                  <a:pt x="53" y="24"/>
                </a:lnTo>
                <a:lnTo>
                  <a:pt x="55" y="26"/>
                </a:lnTo>
                <a:lnTo>
                  <a:pt x="56" y="28"/>
                </a:lnTo>
                <a:lnTo>
                  <a:pt x="58" y="30"/>
                </a:lnTo>
                <a:lnTo>
                  <a:pt x="60" y="33"/>
                </a:lnTo>
                <a:lnTo>
                  <a:pt x="62" y="35"/>
                </a:lnTo>
                <a:lnTo>
                  <a:pt x="64" y="39"/>
                </a:lnTo>
                <a:lnTo>
                  <a:pt x="65" y="42"/>
                </a:lnTo>
                <a:lnTo>
                  <a:pt x="66" y="45"/>
                </a:lnTo>
                <a:lnTo>
                  <a:pt x="66" y="49"/>
                </a:lnTo>
                <a:lnTo>
                  <a:pt x="67" y="53"/>
                </a:lnTo>
                <a:lnTo>
                  <a:pt x="67" y="56"/>
                </a:lnTo>
                <a:lnTo>
                  <a:pt x="67" y="60"/>
                </a:lnTo>
                <a:lnTo>
                  <a:pt x="67" y="68"/>
                </a:lnTo>
                <a:lnTo>
                  <a:pt x="67" y="90"/>
                </a:lnTo>
                <a:lnTo>
                  <a:pt x="67" y="82"/>
                </a:lnTo>
                <a:lnTo>
                  <a:pt x="68" y="80"/>
                </a:lnTo>
                <a:lnTo>
                  <a:pt x="69" y="77"/>
                </a:lnTo>
                <a:lnTo>
                  <a:pt x="70" y="74"/>
                </a:lnTo>
                <a:lnTo>
                  <a:pt x="71" y="70"/>
                </a:lnTo>
                <a:lnTo>
                  <a:pt x="72" y="67"/>
                </a:lnTo>
                <a:lnTo>
                  <a:pt x="72" y="63"/>
                </a:lnTo>
                <a:lnTo>
                  <a:pt x="73" y="60"/>
                </a:lnTo>
                <a:lnTo>
                  <a:pt x="74" y="56"/>
                </a:lnTo>
                <a:lnTo>
                  <a:pt x="76" y="52"/>
                </a:lnTo>
                <a:lnTo>
                  <a:pt x="77" y="49"/>
                </a:lnTo>
                <a:lnTo>
                  <a:pt x="77" y="45"/>
                </a:lnTo>
                <a:lnTo>
                  <a:pt x="78" y="41"/>
                </a:lnTo>
                <a:lnTo>
                  <a:pt x="79" y="37"/>
                </a:lnTo>
                <a:lnTo>
                  <a:pt x="80" y="34"/>
                </a:lnTo>
                <a:lnTo>
                  <a:pt x="81" y="30"/>
                </a:lnTo>
                <a:lnTo>
                  <a:pt x="82" y="26"/>
                </a:lnTo>
                <a:lnTo>
                  <a:pt x="83" y="22"/>
                </a:lnTo>
                <a:lnTo>
                  <a:pt x="83" y="19"/>
                </a:lnTo>
                <a:lnTo>
                  <a:pt x="84" y="16"/>
                </a:lnTo>
                <a:lnTo>
                  <a:pt x="85" y="13"/>
                </a:lnTo>
                <a:lnTo>
                  <a:pt x="87" y="10"/>
                </a:lnTo>
                <a:lnTo>
                  <a:pt x="88" y="8"/>
                </a:lnTo>
                <a:lnTo>
                  <a:pt x="90" y="6"/>
                </a:lnTo>
                <a:lnTo>
                  <a:pt x="94" y="1"/>
                </a:lnTo>
                <a:lnTo>
                  <a:pt x="95" y="1"/>
                </a:lnTo>
                <a:lnTo>
                  <a:pt x="98" y="0"/>
                </a:lnTo>
                <a:lnTo>
                  <a:pt x="100" y="1"/>
                </a:lnTo>
                <a:lnTo>
                  <a:pt x="103" y="3"/>
                </a:lnTo>
                <a:lnTo>
                  <a:pt x="107" y="4"/>
                </a:lnTo>
                <a:lnTo>
                  <a:pt x="109" y="5"/>
                </a:lnTo>
                <a:lnTo>
                  <a:pt x="110" y="6"/>
                </a:lnTo>
                <a:lnTo>
                  <a:pt x="112" y="9"/>
                </a:lnTo>
                <a:lnTo>
                  <a:pt x="114" y="11"/>
                </a:lnTo>
                <a:lnTo>
                  <a:pt x="115" y="14"/>
                </a:lnTo>
                <a:lnTo>
                  <a:pt x="116" y="18"/>
                </a:lnTo>
                <a:lnTo>
                  <a:pt x="117" y="21"/>
                </a:lnTo>
                <a:lnTo>
                  <a:pt x="118" y="25"/>
                </a:lnTo>
                <a:lnTo>
                  <a:pt x="119" y="28"/>
                </a:lnTo>
                <a:lnTo>
                  <a:pt x="121" y="32"/>
                </a:lnTo>
                <a:lnTo>
                  <a:pt x="122" y="36"/>
                </a:lnTo>
                <a:lnTo>
                  <a:pt x="126" y="43"/>
                </a:lnTo>
                <a:lnTo>
                  <a:pt x="127" y="47"/>
                </a:lnTo>
                <a:lnTo>
                  <a:pt x="128" y="51"/>
                </a:lnTo>
                <a:lnTo>
                  <a:pt x="128" y="54"/>
                </a:lnTo>
                <a:lnTo>
                  <a:pt x="128" y="58"/>
                </a:lnTo>
                <a:lnTo>
                  <a:pt x="129" y="62"/>
                </a:lnTo>
                <a:lnTo>
                  <a:pt x="129" y="66"/>
                </a:lnTo>
                <a:lnTo>
                  <a:pt x="130" y="69"/>
                </a:lnTo>
                <a:lnTo>
                  <a:pt x="131" y="73"/>
                </a:lnTo>
                <a:lnTo>
                  <a:pt x="132" y="77"/>
                </a:lnTo>
                <a:lnTo>
                  <a:pt x="133" y="81"/>
                </a:lnTo>
                <a:lnTo>
                  <a:pt x="134" y="84"/>
                </a:lnTo>
                <a:lnTo>
                  <a:pt x="134" y="88"/>
                </a:lnTo>
                <a:lnTo>
                  <a:pt x="134" y="91"/>
                </a:lnTo>
                <a:lnTo>
                  <a:pt x="134" y="94"/>
                </a:lnTo>
                <a:lnTo>
                  <a:pt x="135" y="99"/>
                </a:lnTo>
                <a:lnTo>
                  <a:pt x="135" y="105"/>
                </a:lnTo>
                <a:lnTo>
                  <a:pt x="135" y="113"/>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42" name="SMARTPenAnnotation496"/>
          <p:cNvSpPr>
            <a:spLocks/>
          </p:cNvSpPr>
          <p:nvPr/>
        </p:nvSpPr>
        <p:spPr bwMode="auto">
          <a:xfrm>
            <a:off x="1955800" y="4572000"/>
            <a:ext cx="133350" cy="303213"/>
          </a:xfrm>
          <a:custGeom>
            <a:avLst/>
            <a:gdLst>
              <a:gd name="T0" fmla="*/ 1588 w 84"/>
              <a:gd name="T1" fmla="*/ 20638 h 191"/>
              <a:gd name="T2" fmla="*/ 6350 w 84"/>
              <a:gd name="T3" fmla="*/ 41275 h 191"/>
              <a:gd name="T4" fmla="*/ 7938 w 84"/>
              <a:gd name="T5" fmla="*/ 73025 h 191"/>
              <a:gd name="T6" fmla="*/ 12700 w 84"/>
              <a:gd name="T7" fmla="*/ 93663 h 191"/>
              <a:gd name="T8" fmla="*/ 15875 w 84"/>
              <a:gd name="T9" fmla="*/ 122238 h 191"/>
              <a:gd name="T10" fmla="*/ 22225 w 84"/>
              <a:gd name="T11" fmla="*/ 150813 h 191"/>
              <a:gd name="T12" fmla="*/ 25400 w 84"/>
              <a:gd name="T13" fmla="*/ 177800 h 191"/>
              <a:gd name="T14" fmla="*/ 30163 w 84"/>
              <a:gd name="T15" fmla="*/ 204788 h 191"/>
              <a:gd name="T16" fmla="*/ 34925 w 84"/>
              <a:gd name="T17" fmla="*/ 231775 h 191"/>
              <a:gd name="T18" fmla="*/ 36512 w 84"/>
              <a:gd name="T19" fmla="*/ 260350 h 191"/>
              <a:gd name="T20" fmla="*/ 41275 w 84"/>
              <a:gd name="T21" fmla="*/ 277813 h 191"/>
              <a:gd name="T22" fmla="*/ 44450 w 84"/>
              <a:gd name="T23" fmla="*/ 301625 h 191"/>
              <a:gd name="T24" fmla="*/ 36512 w 84"/>
              <a:gd name="T25" fmla="*/ 295275 h 191"/>
              <a:gd name="T26" fmla="*/ 34925 w 84"/>
              <a:gd name="T27" fmla="*/ 280988 h 191"/>
              <a:gd name="T28" fmla="*/ 30163 w 84"/>
              <a:gd name="T29" fmla="*/ 263525 h 191"/>
              <a:gd name="T30" fmla="*/ 26988 w 84"/>
              <a:gd name="T31" fmla="*/ 246063 h 191"/>
              <a:gd name="T32" fmla="*/ 17462 w 84"/>
              <a:gd name="T33" fmla="*/ 212725 h 191"/>
              <a:gd name="T34" fmla="*/ 11112 w 84"/>
              <a:gd name="T35" fmla="*/ 187325 h 191"/>
              <a:gd name="T36" fmla="*/ 9525 w 84"/>
              <a:gd name="T37" fmla="*/ 152400 h 191"/>
              <a:gd name="T38" fmla="*/ 4762 w 84"/>
              <a:gd name="T39" fmla="*/ 125413 h 191"/>
              <a:gd name="T40" fmla="*/ 6350 w 84"/>
              <a:gd name="T41" fmla="*/ 98425 h 191"/>
              <a:gd name="T42" fmla="*/ 7938 w 84"/>
              <a:gd name="T43" fmla="*/ 76200 h 191"/>
              <a:gd name="T44" fmla="*/ 12700 w 84"/>
              <a:gd name="T45" fmla="*/ 57150 h 191"/>
              <a:gd name="T46" fmla="*/ 20637 w 84"/>
              <a:gd name="T47" fmla="*/ 42863 h 191"/>
              <a:gd name="T48" fmla="*/ 30163 w 84"/>
              <a:gd name="T49" fmla="*/ 33338 h 191"/>
              <a:gd name="T50" fmla="*/ 42862 w 84"/>
              <a:gd name="T51" fmla="*/ 23813 h 191"/>
              <a:gd name="T52" fmla="*/ 55563 w 84"/>
              <a:gd name="T53" fmla="*/ 19050 h 191"/>
              <a:gd name="T54" fmla="*/ 69850 w 84"/>
              <a:gd name="T55" fmla="*/ 23813 h 191"/>
              <a:gd name="T56" fmla="*/ 82550 w 84"/>
              <a:gd name="T57" fmla="*/ 25400 h 191"/>
              <a:gd name="T58" fmla="*/ 96837 w 84"/>
              <a:gd name="T59" fmla="*/ 31750 h 191"/>
              <a:gd name="T60" fmla="*/ 107950 w 84"/>
              <a:gd name="T61" fmla="*/ 39688 h 191"/>
              <a:gd name="T62" fmla="*/ 119063 w 84"/>
              <a:gd name="T63" fmla="*/ 52388 h 191"/>
              <a:gd name="T64" fmla="*/ 127000 w 84"/>
              <a:gd name="T65" fmla="*/ 71438 h 191"/>
              <a:gd name="T66" fmla="*/ 131763 w 84"/>
              <a:gd name="T67" fmla="*/ 82550 h 191"/>
              <a:gd name="T68" fmla="*/ 130175 w 84"/>
              <a:gd name="T69" fmla="*/ 96838 h 191"/>
              <a:gd name="T70" fmla="*/ 120650 w 84"/>
              <a:gd name="T71" fmla="*/ 109538 h 191"/>
              <a:gd name="T72" fmla="*/ 103188 w 84"/>
              <a:gd name="T73" fmla="*/ 128588 h 191"/>
              <a:gd name="T74" fmla="*/ 95250 w 84"/>
              <a:gd name="T75" fmla="*/ 131763 h 191"/>
              <a:gd name="T76" fmla="*/ 80962 w 84"/>
              <a:gd name="T77" fmla="*/ 138113 h 191"/>
              <a:gd name="T78" fmla="*/ 69850 w 84"/>
              <a:gd name="T79" fmla="*/ 141288 h 191"/>
              <a:gd name="T80" fmla="*/ 55563 w 84"/>
              <a:gd name="T81" fmla="*/ 142875 h 191"/>
              <a:gd name="T82" fmla="*/ 42862 w 84"/>
              <a:gd name="T83" fmla="*/ 138113 h 191"/>
              <a:gd name="T84" fmla="*/ 33338 w 84"/>
              <a:gd name="T85" fmla="*/ 130175 h 191"/>
              <a:gd name="T86" fmla="*/ 26988 w 84"/>
              <a:gd name="T87" fmla="*/ 115888 h 19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4"/>
              <a:gd name="T133" fmla="*/ 0 h 191"/>
              <a:gd name="T134" fmla="*/ 84 w 84"/>
              <a:gd name="T135" fmla="*/ 191 h 19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4" h="191">
                <a:moveTo>
                  <a:pt x="0" y="0"/>
                </a:moveTo>
                <a:lnTo>
                  <a:pt x="0" y="11"/>
                </a:lnTo>
                <a:lnTo>
                  <a:pt x="1" y="13"/>
                </a:lnTo>
                <a:lnTo>
                  <a:pt x="3" y="18"/>
                </a:lnTo>
                <a:lnTo>
                  <a:pt x="4" y="21"/>
                </a:lnTo>
                <a:lnTo>
                  <a:pt x="4" y="26"/>
                </a:lnTo>
                <a:lnTo>
                  <a:pt x="5" y="30"/>
                </a:lnTo>
                <a:lnTo>
                  <a:pt x="5" y="35"/>
                </a:lnTo>
                <a:lnTo>
                  <a:pt x="5" y="46"/>
                </a:lnTo>
                <a:lnTo>
                  <a:pt x="6" y="50"/>
                </a:lnTo>
                <a:lnTo>
                  <a:pt x="7" y="55"/>
                </a:lnTo>
                <a:lnTo>
                  <a:pt x="8" y="59"/>
                </a:lnTo>
                <a:lnTo>
                  <a:pt x="9" y="64"/>
                </a:lnTo>
                <a:lnTo>
                  <a:pt x="10" y="70"/>
                </a:lnTo>
                <a:lnTo>
                  <a:pt x="10" y="77"/>
                </a:lnTo>
                <a:lnTo>
                  <a:pt x="11" y="83"/>
                </a:lnTo>
                <a:lnTo>
                  <a:pt x="12" y="89"/>
                </a:lnTo>
                <a:lnTo>
                  <a:pt x="14" y="95"/>
                </a:lnTo>
                <a:lnTo>
                  <a:pt x="15" y="101"/>
                </a:lnTo>
                <a:lnTo>
                  <a:pt x="15" y="107"/>
                </a:lnTo>
                <a:lnTo>
                  <a:pt x="16" y="112"/>
                </a:lnTo>
                <a:lnTo>
                  <a:pt x="17" y="118"/>
                </a:lnTo>
                <a:lnTo>
                  <a:pt x="18" y="124"/>
                </a:lnTo>
                <a:lnTo>
                  <a:pt x="19" y="129"/>
                </a:lnTo>
                <a:lnTo>
                  <a:pt x="20" y="135"/>
                </a:lnTo>
                <a:lnTo>
                  <a:pt x="21" y="141"/>
                </a:lnTo>
                <a:lnTo>
                  <a:pt x="22" y="146"/>
                </a:lnTo>
                <a:lnTo>
                  <a:pt x="22" y="151"/>
                </a:lnTo>
                <a:lnTo>
                  <a:pt x="22" y="160"/>
                </a:lnTo>
                <a:lnTo>
                  <a:pt x="23" y="164"/>
                </a:lnTo>
                <a:lnTo>
                  <a:pt x="24" y="168"/>
                </a:lnTo>
                <a:lnTo>
                  <a:pt x="25" y="172"/>
                </a:lnTo>
                <a:lnTo>
                  <a:pt x="26" y="175"/>
                </a:lnTo>
                <a:lnTo>
                  <a:pt x="27" y="181"/>
                </a:lnTo>
                <a:lnTo>
                  <a:pt x="28" y="185"/>
                </a:lnTo>
                <a:lnTo>
                  <a:pt x="28" y="190"/>
                </a:lnTo>
                <a:lnTo>
                  <a:pt x="27" y="190"/>
                </a:lnTo>
                <a:lnTo>
                  <a:pt x="25" y="188"/>
                </a:lnTo>
                <a:lnTo>
                  <a:pt x="23" y="186"/>
                </a:lnTo>
                <a:lnTo>
                  <a:pt x="23" y="183"/>
                </a:lnTo>
                <a:lnTo>
                  <a:pt x="23" y="180"/>
                </a:lnTo>
                <a:lnTo>
                  <a:pt x="22" y="177"/>
                </a:lnTo>
                <a:lnTo>
                  <a:pt x="21" y="173"/>
                </a:lnTo>
                <a:lnTo>
                  <a:pt x="19" y="170"/>
                </a:lnTo>
                <a:lnTo>
                  <a:pt x="19" y="166"/>
                </a:lnTo>
                <a:lnTo>
                  <a:pt x="18" y="163"/>
                </a:lnTo>
                <a:lnTo>
                  <a:pt x="18" y="159"/>
                </a:lnTo>
                <a:lnTo>
                  <a:pt x="17" y="155"/>
                </a:lnTo>
                <a:lnTo>
                  <a:pt x="15" y="150"/>
                </a:lnTo>
                <a:lnTo>
                  <a:pt x="14" y="145"/>
                </a:lnTo>
                <a:lnTo>
                  <a:pt x="11" y="134"/>
                </a:lnTo>
                <a:lnTo>
                  <a:pt x="9" y="129"/>
                </a:lnTo>
                <a:lnTo>
                  <a:pt x="8" y="124"/>
                </a:lnTo>
                <a:lnTo>
                  <a:pt x="7" y="118"/>
                </a:lnTo>
                <a:lnTo>
                  <a:pt x="7" y="112"/>
                </a:lnTo>
                <a:lnTo>
                  <a:pt x="6" y="107"/>
                </a:lnTo>
                <a:lnTo>
                  <a:pt x="6" y="96"/>
                </a:lnTo>
                <a:lnTo>
                  <a:pt x="5" y="90"/>
                </a:lnTo>
                <a:lnTo>
                  <a:pt x="4" y="84"/>
                </a:lnTo>
                <a:lnTo>
                  <a:pt x="3" y="79"/>
                </a:lnTo>
                <a:lnTo>
                  <a:pt x="2" y="73"/>
                </a:lnTo>
                <a:lnTo>
                  <a:pt x="3" y="67"/>
                </a:lnTo>
                <a:lnTo>
                  <a:pt x="4" y="62"/>
                </a:lnTo>
                <a:lnTo>
                  <a:pt x="4" y="57"/>
                </a:lnTo>
                <a:lnTo>
                  <a:pt x="5" y="52"/>
                </a:lnTo>
                <a:lnTo>
                  <a:pt x="5" y="48"/>
                </a:lnTo>
                <a:lnTo>
                  <a:pt x="6" y="44"/>
                </a:lnTo>
                <a:lnTo>
                  <a:pt x="7" y="40"/>
                </a:lnTo>
                <a:lnTo>
                  <a:pt x="8" y="36"/>
                </a:lnTo>
                <a:lnTo>
                  <a:pt x="10" y="33"/>
                </a:lnTo>
                <a:lnTo>
                  <a:pt x="12" y="30"/>
                </a:lnTo>
                <a:lnTo>
                  <a:pt x="13" y="27"/>
                </a:lnTo>
                <a:lnTo>
                  <a:pt x="15" y="25"/>
                </a:lnTo>
                <a:lnTo>
                  <a:pt x="17" y="23"/>
                </a:lnTo>
                <a:lnTo>
                  <a:pt x="19" y="21"/>
                </a:lnTo>
                <a:lnTo>
                  <a:pt x="21" y="19"/>
                </a:lnTo>
                <a:lnTo>
                  <a:pt x="24" y="17"/>
                </a:lnTo>
                <a:lnTo>
                  <a:pt x="27" y="15"/>
                </a:lnTo>
                <a:lnTo>
                  <a:pt x="30" y="14"/>
                </a:lnTo>
                <a:lnTo>
                  <a:pt x="32" y="13"/>
                </a:lnTo>
                <a:lnTo>
                  <a:pt x="35" y="12"/>
                </a:lnTo>
                <a:lnTo>
                  <a:pt x="37" y="13"/>
                </a:lnTo>
                <a:lnTo>
                  <a:pt x="41" y="13"/>
                </a:lnTo>
                <a:lnTo>
                  <a:pt x="44" y="15"/>
                </a:lnTo>
                <a:lnTo>
                  <a:pt x="47" y="15"/>
                </a:lnTo>
                <a:lnTo>
                  <a:pt x="49" y="16"/>
                </a:lnTo>
                <a:lnTo>
                  <a:pt x="52" y="16"/>
                </a:lnTo>
                <a:lnTo>
                  <a:pt x="54" y="17"/>
                </a:lnTo>
                <a:lnTo>
                  <a:pt x="57" y="18"/>
                </a:lnTo>
                <a:lnTo>
                  <a:pt x="61" y="20"/>
                </a:lnTo>
                <a:lnTo>
                  <a:pt x="64" y="21"/>
                </a:lnTo>
                <a:lnTo>
                  <a:pt x="66" y="23"/>
                </a:lnTo>
                <a:lnTo>
                  <a:pt x="68" y="25"/>
                </a:lnTo>
                <a:lnTo>
                  <a:pt x="71" y="27"/>
                </a:lnTo>
                <a:lnTo>
                  <a:pt x="73" y="30"/>
                </a:lnTo>
                <a:lnTo>
                  <a:pt x="75" y="33"/>
                </a:lnTo>
                <a:lnTo>
                  <a:pt x="77" y="38"/>
                </a:lnTo>
                <a:lnTo>
                  <a:pt x="77" y="40"/>
                </a:lnTo>
                <a:lnTo>
                  <a:pt x="80" y="45"/>
                </a:lnTo>
                <a:lnTo>
                  <a:pt x="81" y="47"/>
                </a:lnTo>
                <a:lnTo>
                  <a:pt x="82" y="49"/>
                </a:lnTo>
                <a:lnTo>
                  <a:pt x="83" y="52"/>
                </a:lnTo>
                <a:lnTo>
                  <a:pt x="83" y="55"/>
                </a:lnTo>
                <a:lnTo>
                  <a:pt x="83" y="58"/>
                </a:lnTo>
                <a:lnTo>
                  <a:pt x="82" y="61"/>
                </a:lnTo>
                <a:lnTo>
                  <a:pt x="80" y="65"/>
                </a:lnTo>
                <a:lnTo>
                  <a:pt x="78" y="67"/>
                </a:lnTo>
                <a:lnTo>
                  <a:pt x="76" y="69"/>
                </a:lnTo>
                <a:lnTo>
                  <a:pt x="75" y="71"/>
                </a:lnTo>
                <a:lnTo>
                  <a:pt x="71" y="75"/>
                </a:lnTo>
                <a:lnTo>
                  <a:pt x="65" y="81"/>
                </a:lnTo>
                <a:lnTo>
                  <a:pt x="64" y="82"/>
                </a:lnTo>
                <a:lnTo>
                  <a:pt x="62" y="83"/>
                </a:lnTo>
                <a:lnTo>
                  <a:pt x="60" y="83"/>
                </a:lnTo>
                <a:lnTo>
                  <a:pt x="57" y="84"/>
                </a:lnTo>
                <a:lnTo>
                  <a:pt x="54" y="86"/>
                </a:lnTo>
                <a:lnTo>
                  <a:pt x="51" y="87"/>
                </a:lnTo>
                <a:lnTo>
                  <a:pt x="49" y="88"/>
                </a:lnTo>
                <a:lnTo>
                  <a:pt x="46" y="89"/>
                </a:lnTo>
                <a:lnTo>
                  <a:pt x="44" y="89"/>
                </a:lnTo>
                <a:lnTo>
                  <a:pt x="41" y="89"/>
                </a:lnTo>
                <a:lnTo>
                  <a:pt x="38" y="90"/>
                </a:lnTo>
                <a:lnTo>
                  <a:pt x="35" y="90"/>
                </a:lnTo>
                <a:lnTo>
                  <a:pt x="32" y="89"/>
                </a:lnTo>
                <a:lnTo>
                  <a:pt x="29" y="88"/>
                </a:lnTo>
                <a:lnTo>
                  <a:pt x="27" y="87"/>
                </a:lnTo>
                <a:lnTo>
                  <a:pt x="25" y="85"/>
                </a:lnTo>
                <a:lnTo>
                  <a:pt x="23" y="84"/>
                </a:lnTo>
                <a:lnTo>
                  <a:pt x="21" y="82"/>
                </a:lnTo>
                <a:lnTo>
                  <a:pt x="19" y="80"/>
                </a:lnTo>
                <a:lnTo>
                  <a:pt x="18" y="77"/>
                </a:lnTo>
                <a:lnTo>
                  <a:pt x="17" y="73"/>
                </a:lnTo>
                <a:lnTo>
                  <a:pt x="17" y="68"/>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43" name="SMARTPenAnnotation497"/>
          <p:cNvSpPr>
            <a:spLocks/>
          </p:cNvSpPr>
          <p:nvPr/>
        </p:nvSpPr>
        <p:spPr bwMode="auto">
          <a:xfrm>
            <a:off x="2125663" y="4465638"/>
            <a:ext cx="36512" cy="268287"/>
          </a:xfrm>
          <a:custGeom>
            <a:avLst/>
            <a:gdLst>
              <a:gd name="T0" fmla="*/ 0 w 23"/>
              <a:gd name="T1" fmla="*/ 0 h 169"/>
              <a:gd name="T2" fmla="*/ 0 w 23"/>
              <a:gd name="T3" fmla="*/ 25400 h 169"/>
              <a:gd name="T4" fmla="*/ 0 w 23"/>
              <a:gd name="T5" fmla="*/ 31750 h 169"/>
              <a:gd name="T6" fmla="*/ 1587 w 23"/>
              <a:gd name="T7" fmla="*/ 36512 h 169"/>
              <a:gd name="T8" fmla="*/ 4762 w 23"/>
              <a:gd name="T9" fmla="*/ 41275 h 169"/>
              <a:gd name="T10" fmla="*/ 6350 w 23"/>
              <a:gd name="T11" fmla="*/ 47625 h 169"/>
              <a:gd name="T12" fmla="*/ 6350 w 23"/>
              <a:gd name="T13" fmla="*/ 53975 h 169"/>
              <a:gd name="T14" fmla="*/ 7937 w 23"/>
              <a:gd name="T15" fmla="*/ 58737 h 169"/>
              <a:gd name="T16" fmla="*/ 7937 w 23"/>
              <a:gd name="T17" fmla="*/ 65087 h 169"/>
              <a:gd name="T18" fmla="*/ 7937 w 23"/>
              <a:gd name="T19" fmla="*/ 80962 h 169"/>
              <a:gd name="T20" fmla="*/ 7937 w 23"/>
              <a:gd name="T21" fmla="*/ 88900 h 169"/>
              <a:gd name="T22" fmla="*/ 6350 w 23"/>
              <a:gd name="T23" fmla="*/ 95250 h 169"/>
              <a:gd name="T24" fmla="*/ 3175 w 23"/>
              <a:gd name="T25" fmla="*/ 101600 h 169"/>
              <a:gd name="T26" fmla="*/ 1587 w 23"/>
              <a:gd name="T27" fmla="*/ 109537 h 169"/>
              <a:gd name="T28" fmla="*/ 1587 w 23"/>
              <a:gd name="T29" fmla="*/ 117475 h 169"/>
              <a:gd name="T30" fmla="*/ 1587 w 23"/>
              <a:gd name="T31" fmla="*/ 125412 h 169"/>
              <a:gd name="T32" fmla="*/ 1587 w 23"/>
              <a:gd name="T33" fmla="*/ 133350 h 169"/>
              <a:gd name="T34" fmla="*/ 3175 w 23"/>
              <a:gd name="T35" fmla="*/ 142875 h 169"/>
              <a:gd name="T36" fmla="*/ 4762 w 23"/>
              <a:gd name="T37" fmla="*/ 150812 h 169"/>
              <a:gd name="T38" fmla="*/ 6350 w 23"/>
              <a:gd name="T39" fmla="*/ 160337 h 169"/>
              <a:gd name="T40" fmla="*/ 6350 w 23"/>
              <a:gd name="T41" fmla="*/ 168275 h 169"/>
              <a:gd name="T42" fmla="*/ 7937 w 23"/>
              <a:gd name="T43" fmla="*/ 177800 h 169"/>
              <a:gd name="T44" fmla="*/ 9525 w 23"/>
              <a:gd name="T45" fmla="*/ 187325 h 169"/>
              <a:gd name="T46" fmla="*/ 11112 w 23"/>
              <a:gd name="T47" fmla="*/ 195262 h 169"/>
              <a:gd name="T48" fmla="*/ 12700 w 23"/>
              <a:gd name="T49" fmla="*/ 204787 h 169"/>
              <a:gd name="T50" fmla="*/ 14287 w 23"/>
              <a:gd name="T51" fmla="*/ 212725 h 169"/>
              <a:gd name="T52" fmla="*/ 15875 w 23"/>
              <a:gd name="T53" fmla="*/ 219075 h 169"/>
              <a:gd name="T54" fmla="*/ 15875 w 23"/>
              <a:gd name="T55" fmla="*/ 227012 h 169"/>
              <a:gd name="T56" fmla="*/ 17462 w 23"/>
              <a:gd name="T57" fmla="*/ 231775 h 169"/>
              <a:gd name="T58" fmla="*/ 19050 w 23"/>
              <a:gd name="T59" fmla="*/ 236537 h 169"/>
              <a:gd name="T60" fmla="*/ 22225 w 23"/>
              <a:gd name="T61" fmla="*/ 241300 h 169"/>
              <a:gd name="T62" fmla="*/ 23812 w 23"/>
              <a:gd name="T63" fmla="*/ 244475 h 169"/>
              <a:gd name="T64" fmla="*/ 23812 w 23"/>
              <a:gd name="T65" fmla="*/ 247650 h 169"/>
              <a:gd name="T66" fmla="*/ 25400 w 23"/>
              <a:gd name="T67" fmla="*/ 250825 h 169"/>
              <a:gd name="T68" fmla="*/ 25400 w 23"/>
              <a:gd name="T69" fmla="*/ 257175 h 169"/>
              <a:gd name="T70" fmla="*/ 25400 w 23"/>
              <a:gd name="T71" fmla="*/ 260350 h 169"/>
              <a:gd name="T72" fmla="*/ 26987 w 23"/>
              <a:gd name="T73" fmla="*/ 263525 h 169"/>
              <a:gd name="T74" fmla="*/ 28575 w 23"/>
              <a:gd name="T75" fmla="*/ 265112 h 169"/>
              <a:gd name="T76" fmla="*/ 34925 w 23"/>
              <a:gd name="T77" fmla="*/ 266700 h 16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3"/>
              <a:gd name="T118" fmla="*/ 0 h 169"/>
              <a:gd name="T119" fmla="*/ 23 w 23"/>
              <a:gd name="T120" fmla="*/ 169 h 16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3" h="169">
                <a:moveTo>
                  <a:pt x="0" y="0"/>
                </a:moveTo>
                <a:lnTo>
                  <a:pt x="0" y="16"/>
                </a:lnTo>
                <a:lnTo>
                  <a:pt x="0" y="20"/>
                </a:lnTo>
                <a:lnTo>
                  <a:pt x="1" y="23"/>
                </a:lnTo>
                <a:lnTo>
                  <a:pt x="3" y="26"/>
                </a:lnTo>
                <a:lnTo>
                  <a:pt x="4" y="30"/>
                </a:lnTo>
                <a:lnTo>
                  <a:pt x="4" y="34"/>
                </a:lnTo>
                <a:lnTo>
                  <a:pt x="5" y="37"/>
                </a:lnTo>
                <a:lnTo>
                  <a:pt x="5" y="41"/>
                </a:lnTo>
                <a:lnTo>
                  <a:pt x="5" y="51"/>
                </a:lnTo>
                <a:lnTo>
                  <a:pt x="5" y="56"/>
                </a:lnTo>
                <a:lnTo>
                  <a:pt x="4" y="60"/>
                </a:lnTo>
                <a:lnTo>
                  <a:pt x="2" y="64"/>
                </a:lnTo>
                <a:lnTo>
                  <a:pt x="1" y="69"/>
                </a:lnTo>
                <a:lnTo>
                  <a:pt x="1" y="74"/>
                </a:lnTo>
                <a:lnTo>
                  <a:pt x="1" y="79"/>
                </a:lnTo>
                <a:lnTo>
                  <a:pt x="1" y="84"/>
                </a:lnTo>
                <a:lnTo>
                  <a:pt x="2" y="90"/>
                </a:lnTo>
                <a:lnTo>
                  <a:pt x="3" y="95"/>
                </a:lnTo>
                <a:lnTo>
                  <a:pt x="4" y="101"/>
                </a:lnTo>
                <a:lnTo>
                  <a:pt x="4" y="106"/>
                </a:lnTo>
                <a:lnTo>
                  <a:pt x="5" y="112"/>
                </a:lnTo>
                <a:lnTo>
                  <a:pt x="6" y="118"/>
                </a:lnTo>
                <a:lnTo>
                  <a:pt x="7" y="123"/>
                </a:lnTo>
                <a:lnTo>
                  <a:pt x="8" y="129"/>
                </a:lnTo>
                <a:lnTo>
                  <a:pt x="9" y="134"/>
                </a:lnTo>
                <a:lnTo>
                  <a:pt x="10" y="138"/>
                </a:lnTo>
                <a:lnTo>
                  <a:pt x="10" y="143"/>
                </a:lnTo>
                <a:lnTo>
                  <a:pt x="11" y="146"/>
                </a:lnTo>
                <a:lnTo>
                  <a:pt x="12" y="149"/>
                </a:lnTo>
                <a:lnTo>
                  <a:pt x="14" y="152"/>
                </a:lnTo>
                <a:lnTo>
                  <a:pt x="15" y="154"/>
                </a:lnTo>
                <a:lnTo>
                  <a:pt x="15" y="156"/>
                </a:lnTo>
                <a:lnTo>
                  <a:pt x="16" y="158"/>
                </a:lnTo>
                <a:lnTo>
                  <a:pt x="16" y="162"/>
                </a:lnTo>
                <a:lnTo>
                  <a:pt x="16" y="164"/>
                </a:lnTo>
                <a:lnTo>
                  <a:pt x="17" y="166"/>
                </a:lnTo>
                <a:lnTo>
                  <a:pt x="18" y="167"/>
                </a:lnTo>
                <a:lnTo>
                  <a:pt x="22" y="168"/>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44" name="SMARTPenAnnotation498"/>
          <p:cNvSpPr>
            <a:spLocks/>
          </p:cNvSpPr>
          <p:nvPr/>
        </p:nvSpPr>
        <p:spPr bwMode="auto">
          <a:xfrm>
            <a:off x="2197100" y="4537075"/>
            <a:ext cx="125413" cy="161925"/>
          </a:xfrm>
          <a:custGeom>
            <a:avLst/>
            <a:gdLst>
              <a:gd name="T0" fmla="*/ 12700 w 79"/>
              <a:gd name="T1" fmla="*/ 115888 h 102"/>
              <a:gd name="T2" fmla="*/ 17463 w 79"/>
              <a:gd name="T3" fmla="*/ 112713 h 102"/>
              <a:gd name="T4" fmla="*/ 23813 w 79"/>
              <a:gd name="T5" fmla="*/ 109538 h 102"/>
              <a:gd name="T6" fmla="*/ 34925 w 79"/>
              <a:gd name="T7" fmla="*/ 107950 h 102"/>
              <a:gd name="T8" fmla="*/ 42863 w 79"/>
              <a:gd name="T9" fmla="*/ 104775 h 102"/>
              <a:gd name="T10" fmla="*/ 49213 w 79"/>
              <a:gd name="T11" fmla="*/ 100012 h 102"/>
              <a:gd name="T12" fmla="*/ 55563 w 79"/>
              <a:gd name="T13" fmla="*/ 93662 h 102"/>
              <a:gd name="T14" fmla="*/ 65088 w 79"/>
              <a:gd name="T15" fmla="*/ 88900 h 102"/>
              <a:gd name="T16" fmla="*/ 74613 w 79"/>
              <a:gd name="T17" fmla="*/ 82550 h 102"/>
              <a:gd name="T18" fmla="*/ 80963 w 79"/>
              <a:gd name="T19" fmla="*/ 76200 h 102"/>
              <a:gd name="T20" fmla="*/ 88900 w 79"/>
              <a:gd name="T21" fmla="*/ 69850 h 102"/>
              <a:gd name="T22" fmla="*/ 95250 w 79"/>
              <a:gd name="T23" fmla="*/ 65088 h 102"/>
              <a:gd name="T24" fmla="*/ 104775 w 79"/>
              <a:gd name="T25" fmla="*/ 58738 h 102"/>
              <a:gd name="T26" fmla="*/ 111125 w 79"/>
              <a:gd name="T27" fmla="*/ 52388 h 102"/>
              <a:gd name="T28" fmla="*/ 120650 w 79"/>
              <a:gd name="T29" fmla="*/ 31750 h 102"/>
              <a:gd name="T30" fmla="*/ 123825 w 79"/>
              <a:gd name="T31" fmla="*/ 19050 h 102"/>
              <a:gd name="T32" fmla="*/ 119063 w 79"/>
              <a:gd name="T33" fmla="*/ 12700 h 102"/>
              <a:gd name="T34" fmla="*/ 117475 w 79"/>
              <a:gd name="T35" fmla="*/ 7938 h 102"/>
              <a:gd name="T36" fmla="*/ 115888 w 79"/>
              <a:gd name="T37" fmla="*/ 3175 h 102"/>
              <a:gd name="T38" fmla="*/ 111125 w 79"/>
              <a:gd name="T39" fmla="*/ 1588 h 102"/>
              <a:gd name="T40" fmla="*/ 106363 w 79"/>
              <a:gd name="T41" fmla="*/ 0 h 102"/>
              <a:gd name="T42" fmla="*/ 100013 w 79"/>
              <a:gd name="T43" fmla="*/ 0 h 102"/>
              <a:gd name="T44" fmla="*/ 85725 w 79"/>
              <a:gd name="T45" fmla="*/ 0 h 102"/>
              <a:gd name="T46" fmla="*/ 77788 w 79"/>
              <a:gd name="T47" fmla="*/ 4763 h 102"/>
              <a:gd name="T48" fmla="*/ 71438 w 79"/>
              <a:gd name="T49" fmla="*/ 9525 h 102"/>
              <a:gd name="T50" fmla="*/ 65088 w 79"/>
              <a:gd name="T51" fmla="*/ 14288 h 102"/>
              <a:gd name="T52" fmla="*/ 53975 w 79"/>
              <a:gd name="T53" fmla="*/ 20637 h 102"/>
              <a:gd name="T54" fmla="*/ 46038 w 79"/>
              <a:gd name="T55" fmla="*/ 25400 h 102"/>
              <a:gd name="T56" fmla="*/ 39688 w 79"/>
              <a:gd name="T57" fmla="*/ 33338 h 102"/>
              <a:gd name="T58" fmla="*/ 38100 w 79"/>
              <a:gd name="T59" fmla="*/ 42862 h 102"/>
              <a:gd name="T60" fmla="*/ 33338 w 79"/>
              <a:gd name="T61" fmla="*/ 53975 h 102"/>
              <a:gd name="T62" fmla="*/ 30163 w 79"/>
              <a:gd name="T63" fmla="*/ 63500 h 102"/>
              <a:gd name="T64" fmla="*/ 28575 w 79"/>
              <a:gd name="T65" fmla="*/ 71438 h 102"/>
              <a:gd name="T66" fmla="*/ 26988 w 79"/>
              <a:gd name="T67" fmla="*/ 80963 h 102"/>
              <a:gd name="T68" fmla="*/ 26988 w 79"/>
              <a:gd name="T69" fmla="*/ 98425 h 102"/>
              <a:gd name="T70" fmla="*/ 26988 w 79"/>
              <a:gd name="T71" fmla="*/ 107950 h 102"/>
              <a:gd name="T72" fmla="*/ 31750 w 79"/>
              <a:gd name="T73" fmla="*/ 115888 h 102"/>
              <a:gd name="T74" fmla="*/ 36513 w 79"/>
              <a:gd name="T75" fmla="*/ 123825 h 102"/>
              <a:gd name="T76" fmla="*/ 41275 w 79"/>
              <a:gd name="T77" fmla="*/ 130175 h 102"/>
              <a:gd name="T78" fmla="*/ 55563 w 79"/>
              <a:gd name="T79" fmla="*/ 144463 h 102"/>
              <a:gd name="T80" fmla="*/ 61913 w 79"/>
              <a:gd name="T81" fmla="*/ 147638 h 102"/>
              <a:gd name="T82" fmla="*/ 68263 w 79"/>
              <a:gd name="T83" fmla="*/ 150813 h 102"/>
              <a:gd name="T84" fmla="*/ 74613 w 79"/>
              <a:gd name="T85" fmla="*/ 155575 h 102"/>
              <a:gd name="T86" fmla="*/ 79375 w 79"/>
              <a:gd name="T87" fmla="*/ 157163 h 102"/>
              <a:gd name="T88" fmla="*/ 85725 w 79"/>
              <a:gd name="T89" fmla="*/ 158750 h 102"/>
              <a:gd name="T90" fmla="*/ 98425 w 79"/>
              <a:gd name="T91" fmla="*/ 160338 h 1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79"/>
              <a:gd name="T139" fmla="*/ 0 h 102"/>
              <a:gd name="T140" fmla="*/ 79 w 79"/>
              <a:gd name="T141" fmla="*/ 102 h 10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79" h="102">
                <a:moveTo>
                  <a:pt x="0" y="73"/>
                </a:moveTo>
                <a:lnTo>
                  <a:pt x="8" y="73"/>
                </a:lnTo>
                <a:lnTo>
                  <a:pt x="9" y="72"/>
                </a:lnTo>
                <a:lnTo>
                  <a:pt x="11" y="71"/>
                </a:lnTo>
                <a:lnTo>
                  <a:pt x="13" y="70"/>
                </a:lnTo>
                <a:lnTo>
                  <a:pt x="15" y="69"/>
                </a:lnTo>
                <a:lnTo>
                  <a:pt x="18" y="68"/>
                </a:lnTo>
                <a:lnTo>
                  <a:pt x="22" y="68"/>
                </a:lnTo>
                <a:lnTo>
                  <a:pt x="24" y="67"/>
                </a:lnTo>
                <a:lnTo>
                  <a:pt x="27" y="66"/>
                </a:lnTo>
                <a:lnTo>
                  <a:pt x="29" y="64"/>
                </a:lnTo>
                <a:lnTo>
                  <a:pt x="31" y="63"/>
                </a:lnTo>
                <a:lnTo>
                  <a:pt x="33" y="61"/>
                </a:lnTo>
                <a:lnTo>
                  <a:pt x="35" y="59"/>
                </a:lnTo>
                <a:lnTo>
                  <a:pt x="38" y="57"/>
                </a:lnTo>
                <a:lnTo>
                  <a:pt x="41" y="56"/>
                </a:lnTo>
                <a:lnTo>
                  <a:pt x="44" y="54"/>
                </a:lnTo>
                <a:lnTo>
                  <a:pt x="47" y="52"/>
                </a:lnTo>
                <a:lnTo>
                  <a:pt x="49" y="50"/>
                </a:lnTo>
                <a:lnTo>
                  <a:pt x="51" y="48"/>
                </a:lnTo>
                <a:lnTo>
                  <a:pt x="54" y="46"/>
                </a:lnTo>
                <a:lnTo>
                  <a:pt x="56" y="44"/>
                </a:lnTo>
                <a:lnTo>
                  <a:pt x="58" y="43"/>
                </a:lnTo>
                <a:lnTo>
                  <a:pt x="60" y="41"/>
                </a:lnTo>
                <a:lnTo>
                  <a:pt x="63" y="39"/>
                </a:lnTo>
                <a:lnTo>
                  <a:pt x="66" y="37"/>
                </a:lnTo>
                <a:lnTo>
                  <a:pt x="69" y="35"/>
                </a:lnTo>
                <a:lnTo>
                  <a:pt x="70" y="33"/>
                </a:lnTo>
                <a:lnTo>
                  <a:pt x="75" y="23"/>
                </a:lnTo>
                <a:lnTo>
                  <a:pt x="76" y="20"/>
                </a:lnTo>
                <a:lnTo>
                  <a:pt x="77" y="18"/>
                </a:lnTo>
                <a:lnTo>
                  <a:pt x="78" y="12"/>
                </a:lnTo>
                <a:lnTo>
                  <a:pt x="78" y="11"/>
                </a:lnTo>
                <a:lnTo>
                  <a:pt x="75" y="8"/>
                </a:lnTo>
                <a:lnTo>
                  <a:pt x="75" y="7"/>
                </a:lnTo>
                <a:lnTo>
                  <a:pt x="74" y="5"/>
                </a:lnTo>
                <a:lnTo>
                  <a:pt x="74" y="3"/>
                </a:lnTo>
                <a:lnTo>
                  <a:pt x="73" y="2"/>
                </a:lnTo>
                <a:lnTo>
                  <a:pt x="72" y="1"/>
                </a:lnTo>
                <a:lnTo>
                  <a:pt x="70" y="1"/>
                </a:lnTo>
                <a:lnTo>
                  <a:pt x="69" y="0"/>
                </a:lnTo>
                <a:lnTo>
                  <a:pt x="67" y="0"/>
                </a:lnTo>
                <a:lnTo>
                  <a:pt x="65" y="0"/>
                </a:lnTo>
                <a:lnTo>
                  <a:pt x="63" y="0"/>
                </a:lnTo>
                <a:lnTo>
                  <a:pt x="57" y="0"/>
                </a:lnTo>
                <a:lnTo>
                  <a:pt x="54" y="0"/>
                </a:lnTo>
                <a:lnTo>
                  <a:pt x="52" y="1"/>
                </a:lnTo>
                <a:lnTo>
                  <a:pt x="49" y="3"/>
                </a:lnTo>
                <a:lnTo>
                  <a:pt x="47" y="4"/>
                </a:lnTo>
                <a:lnTo>
                  <a:pt x="45" y="6"/>
                </a:lnTo>
                <a:lnTo>
                  <a:pt x="43" y="7"/>
                </a:lnTo>
                <a:lnTo>
                  <a:pt x="41" y="9"/>
                </a:lnTo>
                <a:lnTo>
                  <a:pt x="38" y="11"/>
                </a:lnTo>
                <a:lnTo>
                  <a:pt x="34" y="13"/>
                </a:lnTo>
                <a:lnTo>
                  <a:pt x="32" y="15"/>
                </a:lnTo>
                <a:lnTo>
                  <a:pt x="29" y="16"/>
                </a:lnTo>
                <a:lnTo>
                  <a:pt x="27" y="18"/>
                </a:lnTo>
                <a:lnTo>
                  <a:pt x="25" y="21"/>
                </a:lnTo>
                <a:lnTo>
                  <a:pt x="24" y="24"/>
                </a:lnTo>
                <a:lnTo>
                  <a:pt x="24" y="27"/>
                </a:lnTo>
                <a:lnTo>
                  <a:pt x="23" y="30"/>
                </a:lnTo>
                <a:lnTo>
                  <a:pt x="21" y="34"/>
                </a:lnTo>
                <a:lnTo>
                  <a:pt x="20" y="37"/>
                </a:lnTo>
                <a:lnTo>
                  <a:pt x="19" y="40"/>
                </a:lnTo>
                <a:lnTo>
                  <a:pt x="18" y="43"/>
                </a:lnTo>
                <a:lnTo>
                  <a:pt x="18" y="45"/>
                </a:lnTo>
                <a:lnTo>
                  <a:pt x="17" y="48"/>
                </a:lnTo>
                <a:lnTo>
                  <a:pt x="17" y="51"/>
                </a:lnTo>
                <a:lnTo>
                  <a:pt x="17" y="55"/>
                </a:lnTo>
                <a:lnTo>
                  <a:pt x="17" y="62"/>
                </a:lnTo>
                <a:lnTo>
                  <a:pt x="17" y="65"/>
                </a:lnTo>
                <a:lnTo>
                  <a:pt x="17" y="68"/>
                </a:lnTo>
                <a:lnTo>
                  <a:pt x="18" y="71"/>
                </a:lnTo>
                <a:lnTo>
                  <a:pt x="20" y="73"/>
                </a:lnTo>
                <a:lnTo>
                  <a:pt x="21" y="76"/>
                </a:lnTo>
                <a:lnTo>
                  <a:pt x="23" y="78"/>
                </a:lnTo>
                <a:lnTo>
                  <a:pt x="24" y="80"/>
                </a:lnTo>
                <a:lnTo>
                  <a:pt x="26" y="82"/>
                </a:lnTo>
                <a:lnTo>
                  <a:pt x="30" y="86"/>
                </a:lnTo>
                <a:lnTo>
                  <a:pt x="35" y="91"/>
                </a:lnTo>
                <a:lnTo>
                  <a:pt x="37" y="93"/>
                </a:lnTo>
                <a:lnTo>
                  <a:pt x="39" y="93"/>
                </a:lnTo>
                <a:lnTo>
                  <a:pt x="41" y="94"/>
                </a:lnTo>
                <a:lnTo>
                  <a:pt x="43" y="95"/>
                </a:lnTo>
                <a:lnTo>
                  <a:pt x="45" y="96"/>
                </a:lnTo>
                <a:lnTo>
                  <a:pt x="47" y="98"/>
                </a:lnTo>
                <a:lnTo>
                  <a:pt x="49" y="99"/>
                </a:lnTo>
                <a:lnTo>
                  <a:pt x="50" y="99"/>
                </a:lnTo>
                <a:lnTo>
                  <a:pt x="52" y="100"/>
                </a:lnTo>
                <a:lnTo>
                  <a:pt x="54" y="100"/>
                </a:lnTo>
                <a:lnTo>
                  <a:pt x="56" y="100"/>
                </a:lnTo>
                <a:lnTo>
                  <a:pt x="62" y="10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45" name="SMARTPenAnnotation499"/>
          <p:cNvSpPr>
            <a:spLocks/>
          </p:cNvSpPr>
          <p:nvPr/>
        </p:nvSpPr>
        <p:spPr bwMode="auto">
          <a:xfrm>
            <a:off x="2395538" y="4518025"/>
            <a:ext cx="165100" cy="171450"/>
          </a:xfrm>
          <a:custGeom>
            <a:avLst/>
            <a:gdLst>
              <a:gd name="T0" fmla="*/ 104775 w 104"/>
              <a:gd name="T1" fmla="*/ 4763 h 108"/>
              <a:gd name="T2" fmla="*/ 104775 w 104"/>
              <a:gd name="T3" fmla="*/ 7938 h 108"/>
              <a:gd name="T4" fmla="*/ 100012 w 104"/>
              <a:gd name="T5" fmla="*/ 0 h 108"/>
              <a:gd name="T6" fmla="*/ 88900 w 104"/>
              <a:gd name="T7" fmla="*/ 1588 h 108"/>
              <a:gd name="T8" fmla="*/ 84137 w 104"/>
              <a:gd name="T9" fmla="*/ 4763 h 108"/>
              <a:gd name="T10" fmla="*/ 77788 w 104"/>
              <a:gd name="T11" fmla="*/ 7938 h 108"/>
              <a:gd name="T12" fmla="*/ 71438 w 104"/>
              <a:gd name="T13" fmla="*/ 7938 h 108"/>
              <a:gd name="T14" fmla="*/ 61913 w 104"/>
              <a:gd name="T15" fmla="*/ 9525 h 108"/>
              <a:gd name="T16" fmla="*/ 50800 w 104"/>
              <a:gd name="T17" fmla="*/ 11112 h 108"/>
              <a:gd name="T18" fmla="*/ 39688 w 104"/>
              <a:gd name="T19" fmla="*/ 15875 h 108"/>
              <a:gd name="T20" fmla="*/ 31750 w 104"/>
              <a:gd name="T21" fmla="*/ 22225 h 108"/>
              <a:gd name="T22" fmla="*/ 25400 w 104"/>
              <a:gd name="T23" fmla="*/ 26988 h 108"/>
              <a:gd name="T24" fmla="*/ 19050 w 104"/>
              <a:gd name="T25" fmla="*/ 31750 h 108"/>
              <a:gd name="T26" fmla="*/ 12700 w 104"/>
              <a:gd name="T27" fmla="*/ 34925 h 108"/>
              <a:gd name="T28" fmla="*/ 6350 w 104"/>
              <a:gd name="T29" fmla="*/ 38100 h 108"/>
              <a:gd name="T30" fmla="*/ 1588 w 104"/>
              <a:gd name="T31" fmla="*/ 42863 h 108"/>
              <a:gd name="T32" fmla="*/ 0 w 104"/>
              <a:gd name="T33" fmla="*/ 47625 h 108"/>
              <a:gd name="T34" fmla="*/ 1588 w 104"/>
              <a:gd name="T35" fmla="*/ 53975 h 108"/>
              <a:gd name="T36" fmla="*/ 4763 w 104"/>
              <a:gd name="T37" fmla="*/ 58738 h 108"/>
              <a:gd name="T38" fmla="*/ 9525 w 104"/>
              <a:gd name="T39" fmla="*/ 61913 h 108"/>
              <a:gd name="T40" fmla="*/ 15875 w 104"/>
              <a:gd name="T41" fmla="*/ 65088 h 108"/>
              <a:gd name="T42" fmla="*/ 22225 w 104"/>
              <a:gd name="T43" fmla="*/ 69850 h 108"/>
              <a:gd name="T44" fmla="*/ 31750 w 104"/>
              <a:gd name="T45" fmla="*/ 74613 h 108"/>
              <a:gd name="T46" fmla="*/ 46037 w 104"/>
              <a:gd name="T47" fmla="*/ 80963 h 108"/>
              <a:gd name="T48" fmla="*/ 60325 w 104"/>
              <a:gd name="T49" fmla="*/ 85725 h 108"/>
              <a:gd name="T50" fmla="*/ 74613 w 104"/>
              <a:gd name="T51" fmla="*/ 87312 h 108"/>
              <a:gd name="T52" fmla="*/ 88900 w 104"/>
              <a:gd name="T53" fmla="*/ 92075 h 108"/>
              <a:gd name="T54" fmla="*/ 104775 w 104"/>
              <a:gd name="T55" fmla="*/ 96837 h 108"/>
              <a:gd name="T56" fmla="*/ 119063 w 104"/>
              <a:gd name="T57" fmla="*/ 101600 h 108"/>
              <a:gd name="T58" fmla="*/ 128588 w 104"/>
              <a:gd name="T59" fmla="*/ 107950 h 108"/>
              <a:gd name="T60" fmla="*/ 136525 w 104"/>
              <a:gd name="T61" fmla="*/ 112713 h 108"/>
              <a:gd name="T62" fmla="*/ 147638 w 104"/>
              <a:gd name="T63" fmla="*/ 114300 h 108"/>
              <a:gd name="T64" fmla="*/ 153988 w 104"/>
              <a:gd name="T65" fmla="*/ 119063 h 108"/>
              <a:gd name="T66" fmla="*/ 160338 w 104"/>
              <a:gd name="T67" fmla="*/ 125413 h 108"/>
              <a:gd name="T68" fmla="*/ 163513 w 104"/>
              <a:gd name="T69" fmla="*/ 131763 h 108"/>
              <a:gd name="T70" fmla="*/ 160338 w 104"/>
              <a:gd name="T71" fmla="*/ 138113 h 108"/>
              <a:gd name="T72" fmla="*/ 157163 w 104"/>
              <a:gd name="T73" fmla="*/ 141288 h 108"/>
              <a:gd name="T74" fmla="*/ 152400 w 104"/>
              <a:gd name="T75" fmla="*/ 142875 h 108"/>
              <a:gd name="T76" fmla="*/ 146050 w 104"/>
              <a:gd name="T77" fmla="*/ 147638 h 108"/>
              <a:gd name="T78" fmla="*/ 138113 w 104"/>
              <a:gd name="T79" fmla="*/ 152400 h 108"/>
              <a:gd name="T80" fmla="*/ 128588 w 104"/>
              <a:gd name="T81" fmla="*/ 157163 h 108"/>
              <a:gd name="T82" fmla="*/ 120650 w 104"/>
              <a:gd name="T83" fmla="*/ 158750 h 108"/>
              <a:gd name="T84" fmla="*/ 111125 w 104"/>
              <a:gd name="T85" fmla="*/ 160338 h 108"/>
              <a:gd name="T86" fmla="*/ 101600 w 104"/>
              <a:gd name="T87" fmla="*/ 161925 h 108"/>
              <a:gd name="T88" fmla="*/ 88900 w 104"/>
              <a:gd name="T89" fmla="*/ 165100 h 108"/>
              <a:gd name="T90" fmla="*/ 77788 w 104"/>
              <a:gd name="T91" fmla="*/ 168275 h 108"/>
              <a:gd name="T92" fmla="*/ 66675 w 104"/>
              <a:gd name="T93" fmla="*/ 169863 h 108"/>
              <a:gd name="T94" fmla="*/ 55563 w 104"/>
              <a:gd name="T95" fmla="*/ 169863 h 108"/>
              <a:gd name="T96" fmla="*/ 23812 w 104"/>
              <a:gd name="T97" fmla="*/ 169863 h 10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04"/>
              <a:gd name="T148" fmla="*/ 0 h 108"/>
              <a:gd name="T149" fmla="*/ 104 w 104"/>
              <a:gd name="T150" fmla="*/ 108 h 10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04" h="108">
                <a:moveTo>
                  <a:pt x="66" y="0"/>
                </a:moveTo>
                <a:lnTo>
                  <a:pt x="66" y="3"/>
                </a:lnTo>
                <a:lnTo>
                  <a:pt x="66" y="2"/>
                </a:lnTo>
                <a:lnTo>
                  <a:pt x="66" y="5"/>
                </a:lnTo>
                <a:lnTo>
                  <a:pt x="66" y="0"/>
                </a:lnTo>
                <a:lnTo>
                  <a:pt x="63" y="0"/>
                </a:lnTo>
                <a:lnTo>
                  <a:pt x="58" y="0"/>
                </a:lnTo>
                <a:lnTo>
                  <a:pt x="56" y="1"/>
                </a:lnTo>
                <a:lnTo>
                  <a:pt x="55" y="2"/>
                </a:lnTo>
                <a:lnTo>
                  <a:pt x="53" y="3"/>
                </a:lnTo>
                <a:lnTo>
                  <a:pt x="51" y="4"/>
                </a:lnTo>
                <a:lnTo>
                  <a:pt x="49" y="5"/>
                </a:lnTo>
                <a:lnTo>
                  <a:pt x="47" y="5"/>
                </a:lnTo>
                <a:lnTo>
                  <a:pt x="45" y="5"/>
                </a:lnTo>
                <a:lnTo>
                  <a:pt x="42" y="6"/>
                </a:lnTo>
                <a:lnTo>
                  <a:pt x="39" y="6"/>
                </a:lnTo>
                <a:lnTo>
                  <a:pt x="35" y="6"/>
                </a:lnTo>
                <a:lnTo>
                  <a:pt x="32" y="7"/>
                </a:lnTo>
                <a:lnTo>
                  <a:pt x="28" y="9"/>
                </a:lnTo>
                <a:lnTo>
                  <a:pt x="25" y="10"/>
                </a:lnTo>
                <a:lnTo>
                  <a:pt x="23" y="12"/>
                </a:lnTo>
                <a:lnTo>
                  <a:pt x="20" y="14"/>
                </a:lnTo>
                <a:lnTo>
                  <a:pt x="18" y="15"/>
                </a:lnTo>
                <a:lnTo>
                  <a:pt x="16" y="17"/>
                </a:lnTo>
                <a:lnTo>
                  <a:pt x="14" y="19"/>
                </a:lnTo>
                <a:lnTo>
                  <a:pt x="12" y="20"/>
                </a:lnTo>
                <a:lnTo>
                  <a:pt x="10" y="21"/>
                </a:lnTo>
                <a:lnTo>
                  <a:pt x="8" y="22"/>
                </a:lnTo>
                <a:lnTo>
                  <a:pt x="6" y="23"/>
                </a:lnTo>
                <a:lnTo>
                  <a:pt x="4" y="24"/>
                </a:lnTo>
                <a:lnTo>
                  <a:pt x="2" y="25"/>
                </a:lnTo>
                <a:lnTo>
                  <a:pt x="1" y="27"/>
                </a:lnTo>
                <a:lnTo>
                  <a:pt x="0" y="29"/>
                </a:lnTo>
                <a:lnTo>
                  <a:pt x="0" y="30"/>
                </a:lnTo>
                <a:lnTo>
                  <a:pt x="0" y="32"/>
                </a:lnTo>
                <a:lnTo>
                  <a:pt x="1" y="34"/>
                </a:lnTo>
                <a:lnTo>
                  <a:pt x="2" y="36"/>
                </a:lnTo>
                <a:lnTo>
                  <a:pt x="3" y="37"/>
                </a:lnTo>
                <a:lnTo>
                  <a:pt x="5" y="38"/>
                </a:lnTo>
                <a:lnTo>
                  <a:pt x="6" y="39"/>
                </a:lnTo>
                <a:lnTo>
                  <a:pt x="8" y="40"/>
                </a:lnTo>
                <a:lnTo>
                  <a:pt x="10" y="41"/>
                </a:lnTo>
                <a:lnTo>
                  <a:pt x="12" y="42"/>
                </a:lnTo>
                <a:lnTo>
                  <a:pt x="14" y="44"/>
                </a:lnTo>
                <a:lnTo>
                  <a:pt x="17" y="46"/>
                </a:lnTo>
                <a:lnTo>
                  <a:pt x="20" y="47"/>
                </a:lnTo>
                <a:lnTo>
                  <a:pt x="24" y="49"/>
                </a:lnTo>
                <a:lnTo>
                  <a:pt x="29" y="51"/>
                </a:lnTo>
                <a:lnTo>
                  <a:pt x="34" y="53"/>
                </a:lnTo>
                <a:lnTo>
                  <a:pt x="38" y="54"/>
                </a:lnTo>
                <a:lnTo>
                  <a:pt x="42" y="55"/>
                </a:lnTo>
                <a:lnTo>
                  <a:pt x="47" y="55"/>
                </a:lnTo>
                <a:lnTo>
                  <a:pt x="51" y="56"/>
                </a:lnTo>
                <a:lnTo>
                  <a:pt x="56" y="58"/>
                </a:lnTo>
                <a:lnTo>
                  <a:pt x="61" y="59"/>
                </a:lnTo>
                <a:lnTo>
                  <a:pt x="66" y="61"/>
                </a:lnTo>
                <a:lnTo>
                  <a:pt x="70" y="62"/>
                </a:lnTo>
                <a:lnTo>
                  <a:pt x="75" y="64"/>
                </a:lnTo>
                <a:lnTo>
                  <a:pt x="78" y="66"/>
                </a:lnTo>
                <a:lnTo>
                  <a:pt x="81" y="68"/>
                </a:lnTo>
                <a:lnTo>
                  <a:pt x="83" y="70"/>
                </a:lnTo>
                <a:lnTo>
                  <a:pt x="86" y="71"/>
                </a:lnTo>
                <a:lnTo>
                  <a:pt x="90" y="72"/>
                </a:lnTo>
                <a:lnTo>
                  <a:pt x="93" y="72"/>
                </a:lnTo>
                <a:lnTo>
                  <a:pt x="95" y="73"/>
                </a:lnTo>
                <a:lnTo>
                  <a:pt x="97" y="75"/>
                </a:lnTo>
                <a:lnTo>
                  <a:pt x="99" y="78"/>
                </a:lnTo>
                <a:lnTo>
                  <a:pt x="101" y="79"/>
                </a:lnTo>
                <a:lnTo>
                  <a:pt x="102" y="81"/>
                </a:lnTo>
                <a:lnTo>
                  <a:pt x="103" y="83"/>
                </a:lnTo>
                <a:lnTo>
                  <a:pt x="102" y="85"/>
                </a:lnTo>
                <a:lnTo>
                  <a:pt x="101" y="87"/>
                </a:lnTo>
                <a:lnTo>
                  <a:pt x="100" y="88"/>
                </a:lnTo>
                <a:lnTo>
                  <a:pt x="99" y="89"/>
                </a:lnTo>
                <a:lnTo>
                  <a:pt x="97" y="89"/>
                </a:lnTo>
                <a:lnTo>
                  <a:pt x="96" y="90"/>
                </a:lnTo>
                <a:lnTo>
                  <a:pt x="94" y="91"/>
                </a:lnTo>
                <a:lnTo>
                  <a:pt x="92" y="93"/>
                </a:lnTo>
                <a:lnTo>
                  <a:pt x="90" y="95"/>
                </a:lnTo>
                <a:lnTo>
                  <a:pt x="87" y="96"/>
                </a:lnTo>
                <a:lnTo>
                  <a:pt x="84" y="98"/>
                </a:lnTo>
                <a:lnTo>
                  <a:pt x="81" y="99"/>
                </a:lnTo>
                <a:lnTo>
                  <a:pt x="78" y="100"/>
                </a:lnTo>
                <a:lnTo>
                  <a:pt x="76" y="100"/>
                </a:lnTo>
                <a:lnTo>
                  <a:pt x="73" y="101"/>
                </a:lnTo>
                <a:lnTo>
                  <a:pt x="70" y="101"/>
                </a:lnTo>
                <a:lnTo>
                  <a:pt x="67" y="101"/>
                </a:lnTo>
                <a:lnTo>
                  <a:pt x="64" y="102"/>
                </a:lnTo>
                <a:lnTo>
                  <a:pt x="60" y="103"/>
                </a:lnTo>
                <a:lnTo>
                  <a:pt x="56" y="104"/>
                </a:lnTo>
                <a:lnTo>
                  <a:pt x="53" y="105"/>
                </a:lnTo>
                <a:lnTo>
                  <a:pt x="49" y="106"/>
                </a:lnTo>
                <a:lnTo>
                  <a:pt x="45" y="106"/>
                </a:lnTo>
                <a:lnTo>
                  <a:pt x="42" y="107"/>
                </a:lnTo>
                <a:lnTo>
                  <a:pt x="40" y="107"/>
                </a:lnTo>
                <a:lnTo>
                  <a:pt x="35" y="107"/>
                </a:lnTo>
                <a:lnTo>
                  <a:pt x="29" y="107"/>
                </a:lnTo>
                <a:lnTo>
                  <a:pt x="15" y="107"/>
                </a:lnTo>
                <a:lnTo>
                  <a:pt x="21" y="107"/>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46" name="SMARTPenAnnotation500"/>
          <p:cNvSpPr>
            <a:spLocks/>
          </p:cNvSpPr>
          <p:nvPr/>
        </p:nvSpPr>
        <p:spPr bwMode="auto">
          <a:xfrm>
            <a:off x="2795588" y="4540250"/>
            <a:ext cx="179387" cy="176213"/>
          </a:xfrm>
          <a:custGeom>
            <a:avLst/>
            <a:gdLst>
              <a:gd name="T0" fmla="*/ 130175 w 113"/>
              <a:gd name="T1" fmla="*/ 69850 h 111"/>
              <a:gd name="T2" fmla="*/ 133350 w 113"/>
              <a:gd name="T3" fmla="*/ 57150 h 111"/>
              <a:gd name="T4" fmla="*/ 131762 w 113"/>
              <a:gd name="T5" fmla="*/ 25400 h 111"/>
              <a:gd name="T6" fmla="*/ 127000 w 113"/>
              <a:gd name="T7" fmla="*/ 17463 h 111"/>
              <a:gd name="T8" fmla="*/ 117475 w 113"/>
              <a:gd name="T9" fmla="*/ 9525 h 111"/>
              <a:gd name="T10" fmla="*/ 109537 w 113"/>
              <a:gd name="T11" fmla="*/ 4763 h 111"/>
              <a:gd name="T12" fmla="*/ 100012 w 113"/>
              <a:gd name="T13" fmla="*/ 0 h 111"/>
              <a:gd name="T14" fmla="*/ 85725 w 113"/>
              <a:gd name="T15" fmla="*/ 3175 h 111"/>
              <a:gd name="T16" fmla="*/ 73025 w 113"/>
              <a:gd name="T17" fmla="*/ 4763 h 111"/>
              <a:gd name="T18" fmla="*/ 58737 w 113"/>
              <a:gd name="T19" fmla="*/ 12700 h 111"/>
              <a:gd name="T20" fmla="*/ 47625 w 113"/>
              <a:gd name="T21" fmla="*/ 26988 h 111"/>
              <a:gd name="T22" fmla="*/ 31750 w 113"/>
              <a:gd name="T23" fmla="*/ 44450 h 111"/>
              <a:gd name="T24" fmla="*/ 20637 w 113"/>
              <a:gd name="T25" fmla="*/ 61913 h 111"/>
              <a:gd name="T26" fmla="*/ 11112 w 113"/>
              <a:gd name="T27" fmla="*/ 85725 h 111"/>
              <a:gd name="T28" fmla="*/ 1587 w 113"/>
              <a:gd name="T29" fmla="*/ 109538 h 111"/>
              <a:gd name="T30" fmla="*/ 0 w 113"/>
              <a:gd name="T31" fmla="*/ 122238 h 111"/>
              <a:gd name="T32" fmla="*/ 1587 w 113"/>
              <a:gd name="T33" fmla="*/ 136525 h 111"/>
              <a:gd name="T34" fmla="*/ 6350 w 113"/>
              <a:gd name="T35" fmla="*/ 147638 h 111"/>
              <a:gd name="T36" fmla="*/ 11112 w 113"/>
              <a:gd name="T37" fmla="*/ 153988 h 111"/>
              <a:gd name="T38" fmla="*/ 20637 w 113"/>
              <a:gd name="T39" fmla="*/ 160338 h 111"/>
              <a:gd name="T40" fmla="*/ 28575 w 113"/>
              <a:gd name="T41" fmla="*/ 160338 h 111"/>
              <a:gd name="T42" fmla="*/ 38100 w 113"/>
              <a:gd name="T43" fmla="*/ 157163 h 111"/>
              <a:gd name="T44" fmla="*/ 47625 w 113"/>
              <a:gd name="T45" fmla="*/ 152400 h 111"/>
              <a:gd name="T46" fmla="*/ 55562 w 113"/>
              <a:gd name="T47" fmla="*/ 139700 h 111"/>
              <a:gd name="T48" fmla="*/ 65087 w 113"/>
              <a:gd name="T49" fmla="*/ 128588 h 111"/>
              <a:gd name="T50" fmla="*/ 74612 w 113"/>
              <a:gd name="T51" fmla="*/ 114300 h 111"/>
              <a:gd name="T52" fmla="*/ 84137 w 113"/>
              <a:gd name="T53" fmla="*/ 92075 h 111"/>
              <a:gd name="T54" fmla="*/ 88900 w 113"/>
              <a:gd name="T55" fmla="*/ 79375 h 111"/>
              <a:gd name="T56" fmla="*/ 95250 w 113"/>
              <a:gd name="T57" fmla="*/ 65088 h 111"/>
              <a:gd name="T58" fmla="*/ 96837 w 113"/>
              <a:gd name="T59" fmla="*/ 53975 h 111"/>
              <a:gd name="T60" fmla="*/ 96837 w 113"/>
              <a:gd name="T61" fmla="*/ 44450 h 111"/>
              <a:gd name="T62" fmla="*/ 98425 w 113"/>
              <a:gd name="T63" fmla="*/ 39688 h 111"/>
              <a:gd name="T64" fmla="*/ 104775 w 113"/>
              <a:gd name="T65" fmla="*/ 52388 h 111"/>
              <a:gd name="T66" fmla="*/ 106362 w 113"/>
              <a:gd name="T67" fmla="*/ 65088 h 111"/>
              <a:gd name="T68" fmla="*/ 109537 w 113"/>
              <a:gd name="T69" fmla="*/ 77788 h 111"/>
              <a:gd name="T70" fmla="*/ 114300 w 113"/>
              <a:gd name="T71" fmla="*/ 95250 h 111"/>
              <a:gd name="T72" fmla="*/ 117475 w 113"/>
              <a:gd name="T73" fmla="*/ 112713 h 111"/>
              <a:gd name="T74" fmla="*/ 128587 w 113"/>
              <a:gd name="T75" fmla="*/ 136525 h 111"/>
              <a:gd name="T76" fmla="*/ 131762 w 113"/>
              <a:gd name="T77" fmla="*/ 149225 h 111"/>
              <a:gd name="T78" fmla="*/ 138112 w 113"/>
              <a:gd name="T79" fmla="*/ 158750 h 111"/>
              <a:gd name="T80" fmla="*/ 146050 w 113"/>
              <a:gd name="T81" fmla="*/ 168275 h 111"/>
              <a:gd name="T82" fmla="*/ 153987 w 113"/>
              <a:gd name="T83" fmla="*/ 173038 h 111"/>
              <a:gd name="T84" fmla="*/ 163512 w 113"/>
              <a:gd name="T85" fmla="*/ 174625 h 1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13"/>
              <a:gd name="T130" fmla="*/ 0 h 111"/>
              <a:gd name="T131" fmla="*/ 113 w 113"/>
              <a:gd name="T132" fmla="*/ 111 h 1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13" h="111">
                <a:moveTo>
                  <a:pt x="78" y="48"/>
                </a:moveTo>
                <a:lnTo>
                  <a:pt x="81" y="45"/>
                </a:lnTo>
                <a:lnTo>
                  <a:pt x="82" y="44"/>
                </a:lnTo>
                <a:lnTo>
                  <a:pt x="83" y="40"/>
                </a:lnTo>
                <a:lnTo>
                  <a:pt x="84" y="38"/>
                </a:lnTo>
                <a:lnTo>
                  <a:pt x="84" y="36"/>
                </a:lnTo>
                <a:lnTo>
                  <a:pt x="84" y="29"/>
                </a:lnTo>
                <a:lnTo>
                  <a:pt x="84" y="18"/>
                </a:lnTo>
                <a:lnTo>
                  <a:pt x="83" y="16"/>
                </a:lnTo>
                <a:lnTo>
                  <a:pt x="82" y="14"/>
                </a:lnTo>
                <a:lnTo>
                  <a:pt x="81" y="13"/>
                </a:lnTo>
                <a:lnTo>
                  <a:pt x="80" y="11"/>
                </a:lnTo>
                <a:lnTo>
                  <a:pt x="78" y="9"/>
                </a:lnTo>
                <a:lnTo>
                  <a:pt x="76" y="7"/>
                </a:lnTo>
                <a:lnTo>
                  <a:pt x="74" y="6"/>
                </a:lnTo>
                <a:lnTo>
                  <a:pt x="73" y="5"/>
                </a:lnTo>
                <a:lnTo>
                  <a:pt x="71" y="4"/>
                </a:lnTo>
                <a:lnTo>
                  <a:pt x="69" y="3"/>
                </a:lnTo>
                <a:lnTo>
                  <a:pt x="67" y="2"/>
                </a:lnTo>
                <a:lnTo>
                  <a:pt x="65" y="0"/>
                </a:lnTo>
                <a:lnTo>
                  <a:pt x="63" y="0"/>
                </a:lnTo>
                <a:lnTo>
                  <a:pt x="60" y="0"/>
                </a:lnTo>
                <a:lnTo>
                  <a:pt x="57" y="1"/>
                </a:lnTo>
                <a:lnTo>
                  <a:pt x="54" y="2"/>
                </a:lnTo>
                <a:lnTo>
                  <a:pt x="51" y="2"/>
                </a:lnTo>
                <a:lnTo>
                  <a:pt x="49" y="3"/>
                </a:lnTo>
                <a:lnTo>
                  <a:pt x="46" y="3"/>
                </a:lnTo>
                <a:lnTo>
                  <a:pt x="43" y="5"/>
                </a:lnTo>
                <a:lnTo>
                  <a:pt x="40" y="6"/>
                </a:lnTo>
                <a:lnTo>
                  <a:pt x="37" y="8"/>
                </a:lnTo>
                <a:lnTo>
                  <a:pt x="35" y="11"/>
                </a:lnTo>
                <a:lnTo>
                  <a:pt x="32" y="14"/>
                </a:lnTo>
                <a:lnTo>
                  <a:pt x="30" y="17"/>
                </a:lnTo>
                <a:lnTo>
                  <a:pt x="26" y="21"/>
                </a:lnTo>
                <a:lnTo>
                  <a:pt x="23" y="24"/>
                </a:lnTo>
                <a:lnTo>
                  <a:pt x="20" y="28"/>
                </a:lnTo>
                <a:lnTo>
                  <a:pt x="18" y="31"/>
                </a:lnTo>
                <a:lnTo>
                  <a:pt x="15" y="35"/>
                </a:lnTo>
                <a:lnTo>
                  <a:pt x="13" y="39"/>
                </a:lnTo>
                <a:lnTo>
                  <a:pt x="11" y="44"/>
                </a:lnTo>
                <a:lnTo>
                  <a:pt x="9" y="49"/>
                </a:lnTo>
                <a:lnTo>
                  <a:pt x="7" y="54"/>
                </a:lnTo>
                <a:lnTo>
                  <a:pt x="3" y="62"/>
                </a:lnTo>
                <a:lnTo>
                  <a:pt x="2" y="66"/>
                </a:lnTo>
                <a:lnTo>
                  <a:pt x="1" y="69"/>
                </a:lnTo>
                <a:lnTo>
                  <a:pt x="1" y="71"/>
                </a:lnTo>
                <a:lnTo>
                  <a:pt x="0" y="74"/>
                </a:lnTo>
                <a:lnTo>
                  <a:pt x="0" y="77"/>
                </a:lnTo>
                <a:lnTo>
                  <a:pt x="0" y="81"/>
                </a:lnTo>
                <a:lnTo>
                  <a:pt x="0" y="84"/>
                </a:lnTo>
                <a:lnTo>
                  <a:pt x="1" y="86"/>
                </a:lnTo>
                <a:lnTo>
                  <a:pt x="3" y="88"/>
                </a:lnTo>
                <a:lnTo>
                  <a:pt x="4" y="91"/>
                </a:lnTo>
                <a:lnTo>
                  <a:pt x="4" y="93"/>
                </a:lnTo>
                <a:lnTo>
                  <a:pt x="4" y="95"/>
                </a:lnTo>
                <a:lnTo>
                  <a:pt x="5" y="96"/>
                </a:lnTo>
                <a:lnTo>
                  <a:pt x="7" y="97"/>
                </a:lnTo>
                <a:lnTo>
                  <a:pt x="8" y="98"/>
                </a:lnTo>
                <a:lnTo>
                  <a:pt x="11" y="100"/>
                </a:lnTo>
                <a:lnTo>
                  <a:pt x="13" y="101"/>
                </a:lnTo>
                <a:lnTo>
                  <a:pt x="15" y="102"/>
                </a:lnTo>
                <a:lnTo>
                  <a:pt x="17" y="101"/>
                </a:lnTo>
                <a:lnTo>
                  <a:pt x="18" y="101"/>
                </a:lnTo>
                <a:lnTo>
                  <a:pt x="20" y="100"/>
                </a:lnTo>
                <a:lnTo>
                  <a:pt x="22" y="100"/>
                </a:lnTo>
                <a:lnTo>
                  <a:pt x="24" y="99"/>
                </a:lnTo>
                <a:lnTo>
                  <a:pt x="26" y="98"/>
                </a:lnTo>
                <a:lnTo>
                  <a:pt x="28" y="97"/>
                </a:lnTo>
                <a:lnTo>
                  <a:pt x="30" y="96"/>
                </a:lnTo>
                <a:lnTo>
                  <a:pt x="32" y="94"/>
                </a:lnTo>
                <a:lnTo>
                  <a:pt x="33" y="91"/>
                </a:lnTo>
                <a:lnTo>
                  <a:pt x="35" y="88"/>
                </a:lnTo>
                <a:lnTo>
                  <a:pt x="37" y="85"/>
                </a:lnTo>
                <a:lnTo>
                  <a:pt x="39" y="83"/>
                </a:lnTo>
                <a:lnTo>
                  <a:pt x="41" y="81"/>
                </a:lnTo>
                <a:lnTo>
                  <a:pt x="43" y="78"/>
                </a:lnTo>
                <a:lnTo>
                  <a:pt x="45" y="75"/>
                </a:lnTo>
                <a:lnTo>
                  <a:pt x="47" y="72"/>
                </a:lnTo>
                <a:lnTo>
                  <a:pt x="50" y="65"/>
                </a:lnTo>
                <a:lnTo>
                  <a:pt x="52" y="61"/>
                </a:lnTo>
                <a:lnTo>
                  <a:pt x="53" y="58"/>
                </a:lnTo>
                <a:lnTo>
                  <a:pt x="54" y="55"/>
                </a:lnTo>
                <a:lnTo>
                  <a:pt x="55" y="53"/>
                </a:lnTo>
                <a:lnTo>
                  <a:pt x="56" y="50"/>
                </a:lnTo>
                <a:lnTo>
                  <a:pt x="57" y="47"/>
                </a:lnTo>
                <a:lnTo>
                  <a:pt x="59" y="44"/>
                </a:lnTo>
                <a:lnTo>
                  <a:pt x="60" y="41"/>
                </a:lnTo>
                <a:lnTo>
                  <a:pt x="60" y="38"/>
                </a:lnTo>
                <a:lnTo>
                  <a:pt x="61" y="36"/>
                </a:lnTo>
                <a:lnTo>
                  <a:pt x="61" y="34"/>
                </a:lnTo>
                <a:lnTo>
                  <a:pt x="61" y="32"/>
                </a:lnTo>
                <a:lnTo>
                  <a:pt x="61" y="30"/>
                </a:lnTo>
                <a:lnTo>
                  <a:pt x="61" y="28"/>
                </a:lnTo>
                <a:lnTo>
                  <a:pt x="61" y="20"/>
                </a:lnTo>
                <a:lnTo>
                  <a:pt x="61" y="23"/>
                </a:lnTo>
                <a:lnTo>
                  <a:pt x="62" y="25"/>
                </a:lnTo>
                <a:lnTo>
                  <a:pt x="64" y="28"/>
                </a:lnTo>
                <a:lnTo>
                  <a:pt x="65" y="30"/>
                </a:lnTo>
                <a:lnTo>
                  <a:pt x="66" y="33"/>
                </a:lnTo>
                <a:lnTo>
                  <a:pt x="66" y="36"/>
                </a:lnTo>
                <a:lnTo>
                  <a:pt x="67" y="39"/>
                </a:lnTo>
                <a:lnTo>
                  <a:pt x="67" y="41"/>
                </a:lnTo>
                <a:lnTo>
                  <a:pt x="67" y="44"/>
                </a:lnTo>
                <a:lnTo>
                  <a:pt x="68" y="46"/>
                </a:lnTo>
                <a:lnTo>
                  <a:pt x="69" y="49"/>
                </a:lnTo>
                <a:lnTo>
                  <a:pt x="70" y="53"/>
                </a:lnTo>
                <a:lnTo>
                  <a:pt x="71" y="56"/>
                </a:lnTo>
                <a:lnTo>
                  <a:pt x="72" y="60"/>
                </a:lnTo>
                <a:lnTo>
                  <a:pt x="72" y="63"/>
                </a:lnTo>
                <a:lnTo>
                  <a:pt x="73" y="67"/>
                </a:lnTo>
                <a:lnTo>
                  <a:pt x="74" y="71"/>
                </a:lnTo>
                <a:lnTo>
                  <a:pt x="75" y="74"/>
                </a:lnTo>
                <a:lnTo>
                  <a:pt x="77" y="78"/>
                </a:lnTo>
                <a:lnTo>
                  <a:pt x="81" y="86"/>
                </a:lnTo>
                <a:lnTo>
                  <a:pt x="82" y="89"/>
                </a:lnTo>
                <a:lnTo>
                  <a:pt x="82" y="91"/>
                </a:lnTo>
                <a:lnTo>
                  <a:pt x="83" y="94"/>
                </a:lnTo>
                <a:lnTo>
                  <a:pt x="84" y="96"/>
                </a:lnTo>
                <a:lnTo>
                  <a:pt x="85" y="98"/>
                </a:lnTo>
                <a:lnTo>
                  <a:pt x="87" y="100"/>
                </a:lnTo>
                <a:lnTo>
                  <a:pt x="88" y="102"/>
                </a:lnTo>
                <a:lnTo>
                  <a:pt x="90" y="104"/>
                </a:lnTo>
                <a:lnTo>
                  <a:pt x="92" y="106"/>
                </a:lnTo>
                <a:lnTo>
                  <a:pt x="94" y="107"/>
                </a:lnTo>
                <a:lnTo>
                  <a:pt x="95" y="108"/>
                </a:lnTo>
                <a:lnTo>
                  <a:pt x="97" y="109"/>
                </a:lnTo>
                <a:lnTo>
                  <a:pt x="99" y="109"/>
                </a:lnTo>
                <a:lnTo>
                  <a:pt x="101" y="109"/>
                </a:lnTo>
                <a:lnTo>
                  <a:pt x="103" y="110"/>
                </a:lnTo>
                <a:lnTo>
                  <a:pt x="105" y="110"/>
                </a:lnTo>
                <a:lnTo>
                  <a:pt x="112" y="11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47" name="SMARTPenAnnotation501"/>
          <p:cNvSpPr>
            <a:spLocks/>
          </p:cNvSpPr>
          <p:nvPr/>
        </p:nvSpPr>
        <p:spPr bwMode="auto">
          <a:xfrm>
            <a:off x="3017838" y="4510088"/>
            <a:ext cx="247650" cy="206375"/>
          </a:xfrm>
          <a:custGeom>
            <a:avLst/>
            <a:gdLst>
              <a:gd name="T0" fmla="*/ 3175 w 156"/>
              <a:gd name="T1" fmla="*/ 36512 h 130"/>
              <a:gd name="T2" fmla="*/ 0 w 156"/>
              <a:gd name="T3" fmla="*/ 49212 h 130"/>
              <a:gd name="T4" fmla="*/ 3175 w 156"/>
              <a:gd name="T5" fmla="*/ 63500 h 130"/>
              <a:gd name="T6" fmla="*/ 7937 w 156"/>
              <a:gd name="T7" fmla="*/ 80962 h 130"/>
              <a:gd name="T8" fmla="*/ 11112 w 156"/>
              <a:gd name="T9" fmla="*/ 98425 h 130"/>
              <a:gd name="T10" fmla="*/ 15875 w 156"/>
              <a:gd name="T11" fmla="*/ 117475 h 130"/>
              <a:gd name="T12" fmla="*/ 20637 w 156"/>
              <a:gd name="T13" fmla="*/ 139700 h 130"/>
              <a:gd name="T14" fmla="*/ 25400 w 156"/>
              <a:gd name="T15" fmla="*/ 160337 h 130"/>
              <a:gd name="T16" fmla="*/ 28575 w 156"/>
              <a:gd name="T17" fmla="*/ 174625 h 130"/>
              <a:gd name="T18" fmla="*/ 33337 w 156"/>
              <a:gd name="T19" fmla="*/ 185737 h 130"/>
              <a:gd name="T20" fmla="*/ 44450 w 156"/>
              <a:gd name="T21" fmla="*/ 204788 h 130"/>
              <a:gd name="T22" fmla="*/ 44450 w 156"/>
              <a:gd name="T23" fmla="*/ 179387 h 130"/>
              <a:gd name="T24" fmla="*/ 39687 w 156"/>
              <a:gd name="T25" fmla="*/ 158750 h 130"/>
              <a:gd name="T26" fmla="*/ 36512 w 156"/>
              <a:gd name="T27" fmla="*/ 138112 h 130"/>
              <a:gd name="T28" fmla="*/ 36512 w 156"/>
              <a:gd name="T29" fmla="*/ 69850 h 130"/>
              <a:gd name="T30" fmla="*/ 41275 w 156"/>
              <a:gd name="T31" fmla="*/ 58737 h 130"/>
              <a:gd name="T32" fmla="*/ 49212 w 156"/>
              <a:gd name="T33" fmla="*/ 39687 h 130"/>
              <a:gd name="T34" fmla="*/ 60325 w 156"/>
              <a:gd name="T35" fmla="*/ 41275 h 130"/>
              <a:gd name="T36" fmla="*/ 74612 w 156"/>
              <a:gd name="T37" fmla="*/ 46037 h 130"/>
              <a:gd name="T38" fmla="*/ 96837 w 156"/>
              <a:gd name="T39" fmla="*/ 57150 h 130"/>
              <a:gd name="T40" fmla="*/ 114300 w 156"/>
              <a:gd name="T41" fmla="*/ 60325 h 130"/>
              <a:gd name="T42" fmla="*/ 131762 w 156"/>
              <a:gd name="T43" fmla="*/ 66675 h 130"/>
              <a:gd name="T44" fmla="*/ 149225 w 156"/>
              <a:gd name="T45" fmla="*/ 69850 h 130"/>
              <a:gd name="T46" fmla="*/ 176212 w 156"/>
              <a:gd name="T47" fmla="*/ 71437 h 130"/>
              <a:gd name="T48" fmla="*/ 203200 w 156"/>
              <a:gd name="T49" fmla="*/ 68262 h 130"/>
              <a:gd name="T50" fmla="*/ 217488 w 156"/>
              <a:gd name="T51" fmla="*/ 63500 h 130"/>
              <a:gd name="T52" fmla="*/ 234950 w 156"/>
              <a:gd name="T53" fmla="*/ 57150 h 130"/>
              <a:gd name="T54" fmla="*/ 239713 w 156"/>
              <a:gd name="T55" fmla="*/ 49212 h 130"/>
              <a:gd name="T56" fmla="*/ 246063 w 156"/>
              <a:gd name="T57" fmla="*/ 38100 h 130"/>
              <a:gd name="T58" fmla="*/ 242888 w 156"/>
              <a:gd name="T59" fmla="*/ 23812 h 130"/>
              <a:gd name="T60" fmla="*/ 231775 w 156"/>
              <a:gd name="T61" fmla="*/ 7937 h 130"/>
              <a:gd name="T62" fmla="*/ 220663 w 156"/>
              <a:gd name="T63" fmla="*/ 1588 h 130"/>
              <a:gd name="T64" fmla="*/ 203200 w 156"/>
              <a:gd name="T65" fmla="*/ 0 h 130"/>
              <a:gd name="T66" fmla="*/ 185737 w 156"/>
              <a:gd name="T67" fmla="*/ 1588 h 130"/>
              <a:gd name="T68" fmla="*/ 168275 w 156"/>
              <a:gd name="T69" fmla="*/ 11112 h 130"/>
              <a:gd name="T70" fmla="*/ 155575 w 156"/>
              <a:gd name="T71" fmla="*/ 23812 h 130"/>
              <a:gd name="T72" fmla="*/ 146050 w 156"/>
              <a:gd name="T73" fmla="*/ 39687 h 130"/>
              <a:gd name="T74" fmla="*/ 134937 w 156"/>
              <a:gd name="T75" fmla="*/ 58737 h 130"/>
              <a:gd name="T76" fmla="*/ 128587 w 156"/>
              <a:gd name="T77" fmla="*/ 73025 h 130"/>
              <a:gd name="T78" fmla="*/ 128587 w 156"/>
              <a:gd name="T79" fmla="*/ 88900 h 130"/>
              <a:gd name="T80" fmla="*/ 133350 w 156"/>
              <a:gd name="T81" fmla="*/ 104775 h 130"/>
              <a:gd name="T82" fmla="*/ 139700 w 156"/>
              <a:gd name="T83" fmla="*/ 114300 h 130"/>
              <a:gd name="T84" fmla="*/ 150812 w 156"/>
              <a:gd name="T85" fmla="*/ 127000 h 130"/>
              <a:gd name="T86" fmla="*/ 160337 w 156"/>
              <a:gd name="T87" fmla="*/ 139700 h 130"/>
              <a:gd name="T88" fmla="*/ 173037 w 156"/>
              <a:gd name="T89" fmla="*/ 150812 h 130"/>
              <a:gd name="T90" fmla="*/ 193675 w 156"/>
              <a:gd name="T91" fmla="*/ 163512 h 130"/>
              <a:gd name="T92" fmla="*/ 211138 w 156"/>
              <a:gd name="T93" fmla="*/ 168275 h 1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56"/>
              <a:gd name="T142" fmla="*/ 0 h 130"/>
              <a:gd name="T143" fmla="*/ 156 w 156"/>
              <a:gd name="T144" fmla="*/ 130 h 1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56" h="130">
                <a:moveTo>
                  <a:pt x="6" y="22"/>
                </a:moveTo>
                <a:lnTo>
                  <a:pt x="3" y="22"/>
                </a:lnTo>
                <a:lnTo>
                  <a:pt x="2" y="23"/>
                </a:lnTo>
                <a:lnTo>
                  <a:pt x="1" y="24"/>
                </a:lnTo>
                <a:lnTo>
                  <a:pt x="0" y="27"/>
                </a:lnTo>
                <a:lnTo>
                  <a:pt x="0" y="31"/>
                </a:lnTo>
                <a:lnTo>
                  <a:pt x="0" y="33"/>
                </a:lnTo>
                <a:lnTo>
                  <a:pt x="1" y="37"/>
                </a:lnTo>
                <a:lnTo>
                  <a:pt x="2" y="40"/>
                </a:lnTo>
                <a:lnTo>
                  <a:pt x="3" y="43"/>
                </a:lnTo>
                <a:lnTo>
                  <a:pt x="4" y="47"/>
                </a:lnTo>
                <a:lnTo>
                  <a:pt x="5" y="51"/>
                </a:lnTo>
                <a:lnTo>
                  <a:pt x="5" y="54"/>
                </a:lnTo>
                <a:lnTo>
                  <a:pt x="6" y="58"/>
                </a:lnTo>
                <a:lnTo>
                  <a:pt x="7" y="62"/>
                </a:lnTo>
                <a:lnTo>
                  <a:pt x="9" y="65"/>
                </a:lnTo>
                <a:lnTo>
                  <a:pt x="10" y="70"/>
                </a:lnTo>
                <a:lnTo>
                  <a:pt x="10" y="74"/>
                </a:lnTo>
                <a:lnTo>
                  <a:pt x="11" y="80"/>
                </a:lnTo>
                <a:lnTo>
                  <a:pt x="12" y="84"/>
                </a:lnTo>
                <a:lnTo>
                  <a:pt x="13" y="88"/>
                </a:lnTo>
                <a:lnTo>
                  <a:pt x="14" y="93"/>
                </a:lnTo>
                <a:lnTo>
                  <a:pt x="15" y="97"/>
                </a:lnTo>
                <a:lnTo>
                  <a:pt x="16" y="101"/>
                </a:lnTo>
                <a:lnTo>
                  <a:pt x="16" y="104"/>
                </a:lnTo>
                <a:lnTo>
                  <a:pt x="17" y="108"/>
                </a:lnTo>
                <a:lnTo>
                  <a:pt x="18" y="110"/>
                </a:lnTo>
                <a:lnTo>
                  <a:pt x="20" y="113"/>
                </a:lnTo>
                <a:lnTo>
                  <a:pt x="21" y="115"/>
                </a:lnTo>
                <a:lnTo>
                  <a:pt x="21" y="117"/>
                </a:lnTo>
                <a:lnTo>
                  <a:pt x="22" y="119"/>
                </a:lnTo>
                <a:lnTo>
                  <a:pt x="24" y="123"/>
                </a:lnTo>
                <a:lnTo>
                  <a:pt x="28" y="129"/>
                </a:lnTo>
                <a:lnTo>
                  <a:pt x="28" y="126"/>
                </a:lnTo>
                <a:lnTo>
                  <a:pt x="28" y="116"/>
                </a:lnTo>
                <a:lnTo>
                  <a:pt x="28" y="113"/>
                </a:lnTo>
                <a:lnTo>
                  <a:pt x="27" y="109"/>
                </a:lnTo>
                <a:lnTo>
                  <a:pt x="25" y="104"/>
                </a:lnTo>
                <a:lnTo>
                  <a:pt x="25" y="100"/>
                </a:lnTo>
                <a:lnTo>
                  <a:pt x="24" y="96"/>
                </a:lnTo>
                <a:lnTo>
                  <a:pt x="24" y="92"/>
                </a:lnTo>
                <a:lnTo>
                  <a:pt x="23" y="87"/>
                </a:lnTo>
                <a:lnTo>
                  <a:pt x="23" y="77"/>
                </a:lnTo>
                <a:lnTo>
                  <a:pt x="23" y="52"/>
                </a:lnTo>
                <a:lnTo>
                  <a:pt x="23" y="44"/>
                </a:lnTo>
                <a:lnTo>
                  <a:pt x="23" y="42"/>
                </a:lnTo>
                <a:lnTo>
                  <a:pt x="24" y="40"/>
                </a:lnTo>
                <a:lnTo>
                  <a:pt x="26" y="37"/>
                </a:lnTo>
                <a:lnTo>
                  <a:pt x="27" y="34"/>
                </a:lnTo>
                <a:lnTo>
                  <a:pt x="28" y="29"/>
                </a:lnTo>
                <a:lnTo>
                  <a:pt x="31" y="25"/>
                </a:lnTo>
                <a:lnTo>
                  <a:pt x="33" y="23"/>
                </a:lnTo>
                <a:lnTo>
                  <a:pt x="34" y="23"/>
                </a:lnTo>
                <a:lnTo>
                  <a:pt x="38" y="26"/>
                </a:lnTo>
                <a:lnTo>
                  <a:pt x="42" y="27"/>
                </a:lnTo>
                <a:lnTo>
                  <a:pt x="44" y="28"/>
                </a:lnTo>
                <a:lnTo>
                  <a:pt x="47" y="29"/>
                </a:lnTo>
                <a:lnTo>
                  <a:pt x="50" y="31"/>
                </a:lnTo>
                <a:lnTo>
                  <a:pt x="57" y="34"/>
                </a:lnTo>
                <a:lnTo>
                  <a:pt x="61" y="36"/>
                </a:lnTo>
                <a:lnTo>
                  <a:pt x="64" y="37"/>
                </a:lnTo>
                <a:lnTo>
                  <a:pt x="68" y="37"/>
                </a:lnTo>
                <a:lnTo>
                  <a:pt x="72" y="38"/>
                </a:lnTo>
                <a:lnTo>
                  <a:pt x="75" y="39"/>
                </a:lnTo>
                <a:lnTo>
                  <a:pt x="79" y="40"/>
                </a:lnTo>
                <a:lnTo>
                  <a:pt x="83" y="42"/>
                </a:lnTo>
                <a:lnTo>
                  <a:pt x="87" y="43"/>
                </a:lnTo>
                <a:lnTo>
                  <a:pt x="90" y="43"/>
                </a:lnTo>
                <a:lnTo>
                  <a:pt x="94" y="44"/>
                </a:lnTo>
                <a:lnTo>
                  <a:pt x="98" y="44"/>
                </a:lnTo>
                <a:lnTo>
                  <a:pt x="102" y="44"/>
                </a:lnTo>
                <a:lnTo>
                  <a:pt x="111" y="45"/>
                </a:lnTo>
                <a:lnTo>
                  <a:pt x="123" y="45"/>
                </a:lnTo>
                <a:lnTo>
                  <a:pt x="126" y="44"/>
                </a:lnTo>
                <a:lnTo>
                  <a:pt x="128" y="43"/>
                </a:lnTo>
                <a:lnTo>
                  <a:pt x="131" y="42"/>
                </a:lnTo>
                <a:lnTo>
                  <a:pt x="133" y="41"/>
                </a:lnTo>
                <a:lnTo>
                  <a:pt x="137" y="40"/>
                </a:lnTo>
                <a:lnTo>
                  <a:pt x="140" y="40"/>
                </a:lnTo>
                <a:lnTo>
                  <a:pt x="143" y="39"/>
                </a:lnTo>
                <a:lnTo>
                  <a:pt x="148" y="36"/>
                </a:lnTo>
                <a:lnTo>
                  <a:pt x="149" y="35"/>
                </a:lnTo>
                <a:lnTo>
                  <a:pt x="150" y="33"/>
                </a:lnTo>
                <a:lnTo>
                  <a:pt x="151" y="31"/>
                </a:lnTo>
                <a:lnTo>
                  <a:pt x="153" y="28"/>
                </a:lnTo>
                <a:lnTo>
                  <a:pt x="155" y="26"/>
                </a:lnTo>
                <a:lnTo>
                  <a:pt x="155" y="24"/>
                </a:lnTo>
                <a:lnTo>
                  <a:pt x="155" y="22"/>
                </a:lnTo>
                <a:lnTo>
                  <a:pt x="153" y="18"/>
                </a:lnTo>
                <a:lnTo>
                  <a:pt x="153" y="15"/>
                </a:lnTo>
                <a:lnTo>
                  <a:pt x="152" y="13"/>
                </a:lnTo>
                <a:lnTo>
                  <a:pt x="149" y="9"/>
                </a:lnTo>
                <a:lnTo>
                  <a:pt x="146" y="5"/>
                </a:lnTo>
                <a:lnTo>
                  <a:pt x="144" y="3"/>
                </a:lnTo>
                <a:lnTo>
                  <a:pt x="143" y="2"/>
                </a:lnTo>
                <a:lnTo>
                  <a:pt x="139" y="1"/>
                </a:lnTo>
                <a:lnTo>
                  <a:pt x="136" y="0"/>
                </a:lnTo>
                <a:lnTo>
                  <a:pt x="134" y="0"/>
                </a:lnTo>
                <a:lnTo>
                  <a:pt x="128" y="0"/>
                </a:lnTo>
                <a:lnTo>
                  <a:pt x="123" y="0"/>
                </a:lnTo>
                <a:lnTo>
                  <a:pt x="120" y="0"/>
                </a:lnTo>
                <a:lnTo>
                  <a:pt x="117" y="1"/>
                </a:lnTo>
                <a:lnTo>
                  <a:pt x="114" y="3"/>
                </a:lnTo>
                <a:lnTo>
                  <a:pt x="111" y="4"/>
                </a:lnTo>
                <a:lnTo>
                  <a:pt x="106" y="7"/>
                </a:lnTo>
                <a:lnTo>
                  <a:pt x="102" y="11"/>
                </a:lnTo>
                <a:lnTo>
                  <a:pt x="100" y="13"/>
                </a:lnTo>
                <a:lnTo>
                  <a:pt x="98" y="15"/>
                </a:lnTo>
                <a:lnTo>
                  <a:pt x="96" y="18"/>
                </a:lnTo>
                <a:lnTo>
                  <a:pt x="94" y="21"/>
                </a:lnTo>
                <a:lnTo>
                  <a:pt x="92" y="25"/>
                </a:lnTo>
                <a:lnTo>
                  <a:pt x="88" y="32"/>
                </a:lnTo>
                <a:lnTo>
                  <a:pt x="87" y="35"/>
                </a:lnTo>
                <a:lnTo>
                  <a:pt x="85" y="37"/>
                </a:lnTo>
                <a:lnTo>
                  <a:pt x="83" y="40"/>
                </a:lnTo>
                <a:lnTo>
                  <a:pt x="82" y="43"/>
                </a:lnTo>
                <a:lnTo>
                  <a:pt x="81" y="46"/>
                </a:lnTo>
                <a:lnTo>
                  <a:pt x="80" y="49"/>
                </a:lnTo>
                <a:lnTo>
                  <a:pt x="80" y="53"/>
                </a:lnTo>
                <a:lnTo>
                  <a:pt x="81" y="56"/>
                </a:lnTo>
                <a:lnTo>
                  <a:pt x="82" y="60"/>
                </a:lnTo>
                <a:lnTo>
                  <a:pt x="83" y="63"/>
                </a:lnTo>
                <a:lnTo>
                  <a:pt x="84" y="66"/>
                </a:lnTo>
                <a:lnTo>
                  <a:pt x="84" y="68"/>
                </a:lnTo>
                <a:lnTo>
                  <a:pt x="85" y="70"/>
                </a:lnTo>
                <a:lnTo>
                  <a:pt x="88" y="72"/>
                </a:lnTo>
                <a:lnTo>
                  <a:pt x="90" y="74"/>
                </a:lnTo>
                <a:lnTo>
                  <a:pt x="93" y="77"/>
                </a:lnTo>
                <a:lnTo>
                  <a:pt x="95" y="80"/>
                </a:lnTo>
                <a:lnTo>
                  <a:pt x="97" y="83"/>
                </a:lnTo>
                <a:lnTo>
                  <a:pt x="99" y="86"/>
                </a:lnTo>
                <a:lnTo>
                  <a:pt x="101" y="88"/>
                </a:lnTo>
                <a:lnTo>
                  <a:pt x="103" y="91"/>
                </a:lnTo>
                <a:lnTo>
                  <a:pt x="106" y="93"/>
                </a:lnTo>
                <a:lnTo>
                  <a:pt x="109" y="95"/>
                </a:lnTo>
                <a:lnTo>
                  <a:pt x="112" y="97"/>
                </a:lnTo>
                <a:lnTo>
                  <a:pt x="115" y="99"/>
                </a:lnTo>
                <a:lnTo>
                  <a:pt x="122" y="103"/>
                </a:lnTo>
                <a:lnTo>
                  <a:pt x="125" y="104"/>
                </a:lnTo>
                <a:lnTo>
                  <a:pt x="128" y="105"/>
                </a:lnTo>
                <a:lnTo>
                  <a:pt x="133" y="106"/>
                </a:lnTo>
                <a:lnTo>
                  <a:pt x="135" y="106"/>
                </a:lnTo>
                <a:lnTo>
                  <a:pt x="141" y="107"/>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48" name="SMARTPenAnnotation502"/>
          <p:cNvSpPr>
            <a:spLocks/>
          </p:cNvSpPr>
          <p:nvPr/>
        </p:nvSpPr>
        <p:spPr bwMode="auto">
          <a:xfrm>
            <a:off x="3482975" y="4500563"/>
            <a:ext cx="376238" cy="401637"/>
          </a:xfrm>
          <a:custGeom>
            <a:avLst/>
            <a:gdLst>
              <a:gd name="T0" fmla="*/ 6350 w 237"/>
              <a:gd name="T1" fmla="*/ 107950 h 253"/>
              <a:gd name="T2" fmla="*/ 38100 w 237"/>
              <a:gd name="T3" fmla="*/ 115887 h 253"/>
              <a:gd name="T4" fmla="*/ 74613 w 237"/>
              <a:gd name="T5" fmla="*/ 109537 h 253"/>
              <a:gd name="T6" fmla="*/ 139700 w 237"/>
              <a:gd name="T7" fmla="*/ 77787 h 253"/>
              <a:gd name="T8" fmla="*/ 160338 w 237"/>
              <a:gd name="T9" fmla="*/ 60325 h 253"/>
              <a:gd name="T10" fmla="*/ 180975 w 237"/>
              <a:gd name="T11" fmla="*/ 33337 h 253"/>
              <a:gd name="T12" fmla="*/ 185738 w 237"/>
              <a:gd name="T13" fmla="*/ 22225 h 253"/>
              <a:gd name="T14" fmla="*/ 180975 w 237"/>
              <a:gd name="T15" fmla="*/ 17462 h 253"/>
              <a:gd name="T16" fmla="*/ 176213 w 237"/>
              <a:gd name="T17" fmla="*/ 7937 h 253"/>
              <a:gd name="T18" fmla="*/ 160338 w 237"/>
              <a:gd name="T19" fmla="*/ 1587 h 253"/>
              <a:gd name="T20" fmla="*/ 130175 w 237"/>
              <a:gd name="T21" fmla="*/ 7937 h 253"/>
              <a:gd name="T22" fmla="*/ 104775 w 237"/>
              <a:gd name="T23" fmla="*/ 20637 h 253"/>
              <a:gd name="T24" fmla="*/ 85725 w 237"/>
              <a:gd name="T25" fmla="*/ 50800 h 253"/>
              <a:gd name="T26" fmla="*/ 65088 w 237"/>
              <a:gd name="T27" fmla="*/ 98425 h 253"/>
              <a:gd name="T28" fmla="*/ 63500 w 237"/>
              <a:gd name="T29" fmla="*/ 127000 h 253"/>
              <a:gd name="T30" fmla="*/ 77788 w 237"/>
              <a:gd name="T31" fmla="*/ 153987 h 253"/>
              <a:gd name="T32" fmla="*/ 104775 w 237"/>
              <a:gd name="T33" fmla="*/ 165100 h 253"/>
              <a:gd name="T34" fmla="*/ 127000 w 237"/>
              <a:gd name="T35" fmla="*/ 174625 h 253"/>
              <a:gd name="T36" fmla="*/ 146050 w 237"/>
              <a:gd name="T37" fmla="*/ 176212 h 253"/>
              <a:gd name="T38" fmla="*/ 169863 w 237"/>
              <a:gd name="T39" fmla="*/ 171450 h 253"/>
              <a:gd name="T40" fmla="*/ 190500 w 237"/>
              <a:gd name="T41" fmla="*/ 169862 h 253"/>
              <a:gd name="T42" fmla="*/ 214313 w 237"/>
              <a:gd name="T43" fmla="*/ 163512 h 253"/>
              <a:gd name="T44" fmla="*/ 233363 w 237"/>
              <a:gd name="T45" fmla="*/ 153987 h 253"/>
              <a:gd name="T46" fmla="*/ 254000 w 237"/>
              <a:gd name="T47" fmla="*/ 139700 h 253"/>
              <a:gd name="T48" fmla="*/ 276225 w 237"/>
              <a:gd name="T49" fmla="*/ 128587 h 253"/>
              <a:gd name="T50" fmla="*/ 300038 w 237"/>
              <a:gd name="T51" fmla="*/ 109537 h 253"/>
              <a:gd name="T52" fmla="*/ 320675 w 237"/>
              <a:gd name="T53" fmla="*/ 79375 h 253"/>
              <a:gd name="T54" fmla="*/ 334963 w 237"/>
              <a:gd name="T55" fmla="*/ 57150 h 253"/>
              <a:gd name="T56" fmla="*/ 334963 w 237"/>
              <a:gd name="T57" fmla="*/ 38100 h 253"/>
              <a:gd name="T58" fmla="*/ 328613 w 237"/>
              <a:gd name="T59" fmla="*/ 17462 h 253"/>
              <a:gd name="T60" fmla="*/ 320675 w 237"/>
              <a:gd name="T61" fmla="*/ 11112 h 253"/>
              <a:gd name="T62" fmla="*/ 293688 w 237"/>
              <a:gd name="T63" fmla="*/ 9525 h 253"/>
              <a:gd name="T64" fmla="*/ 273050 w 237"/>
              <a:gd name="T65" fmla="*/ 15875 h 253"/>
              <a:gd name="T66" fmla="*/ 246063 w 237"/>
              <a:gd name="T67" fmla="*/ 39687 h 253"/>
              <a:gd name="T68" fmla="*/ 228600 w 237"/>
              <a:gd name="T69" fmla="*/ 68262 h 253"/>
              <a:gd name="T70" fmla="*/ 223838 w 237"/>
              <a:gd name="T71" fmla="*/ 100012 h 253"/>
              <a:gd name="T72" fmla="*/ 223838 w 237"/>
              <a:gd name="T73" fmla="*/ 130175 h 253"/>
              <a:gd name="T74" fmla="*/ 239713 w 237"/>
              <a:gd name="T75" fmla="*/ 147637 h 253"/>
              <a:gd name="T76" fmla="*/ 260350 w 237"/>
              <a:gd name="T77" fmla="*/ 150812 h 253"/>
              <a:gd name="T78" fmla="*/ 284163 w 237"/>
              <a:gd name="T79" fmla="*/ 144462 h 253"/>
              <a:gd name="T80" fmla="*/ 303213 w 237"/>
              <a:gd name="T81" fmla="*/ 130175 h 253"/>
              <a:gd name="T82" fmla="*/ 320675 w 237"/>
              <a:gd name="T83" fmla="*/ 100012 h 253"/>
              <a:gd name="T84" fmla="*/ 328613 w 237"/>
              <a:gd name="T85" fmla="*/ 79375 h 253"/>
              <a:gd name="T86" fmla="*/ 330200 w 237"/>
              <a:gd name="T87" fmla="*/ 136525 h 253"/>
              <a:gd name="T88" fmla="*/ 334963 w 237"/>
              <a:gd name="T89" fmla="*/ 161925 h 253"/>
              <a:gd name="T90" fmla="*/ 338138 w 237"/>
              <a:gd name="T91" fmla="*/ 187325 h 253"/>
              <a:gd name="T92" fmla="*/ 339725 w 237"/>
              <a:gd name="T93" fmla="*/ 223837 h 253"/>
              <a:gd name="T94" fmla="*/ 344488 w 237"/>
              <a:gd name="T95" fmla="*/ 250825 h 253"/>
              <a:gd name="T96" fmla="*/ 347663 w 237"/>
              <a:gd name="T97" fmla="*/ 277812 h 253"/>
              <a:gd name="T98" fmla="*/ 350838 w 237"/>
              <a:gd name="T99" fmla="*/ 317500 h 253"/>
              <a:gd name="T100" fmla="*/ 355600 w 237"/>
              <a:gd name="T101" fmla="*/ 341312 h 253"/>
              <a:gd name="T102" fmla="*/ 358775 w 237"/>
              <a:gd name="T103" fmla="*/ 376237 h 253"/>
              <a:gd name="T104" fmla="*/ 365125 w 237"/>
              <a:gd name="T105" fmla="*/ 400050 h 253"/>
              <a:gd name="T106" fmla="*/ 374650 w 237"/>
              <a:gd name="T107" fmla="*/ 384175 h 2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7"/>
              <a:gd name="T163" fmla="*/ 0 h 253"/>
              <a:gd name="T164" fmla="*/ 237 w 237"/>
              <a:gd name="T165" fmla="*/ 253 h 25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7" h="253">
                <a:moveTo>
                  <a:pt x="0" y="68"/>
                </a:moveTo>
                <a:lnTo>
                  <a:pt x="3" y="68"/>
                </a:lnTo>
                <a:lnTo>
                  <a:pt x="4" y="68"/>
                </a:lnTo>
                <a:lnTo>
                  <a:pt x="10" y="72"/>
                </a:lnTo>
                <a:lnTo>
                  <a:pt x="17" y="73"/>
                </a:lnTo>
                <a:lnTo>
                  <a:pt x="24" y="73"/>
                </a:lnTo>
                <a:lnTo>
                  <a:pt x="33" y="73"/>
                </a:lnTo>
                <a:lnTo>
                  <a:pt x="40" y="71"/>
                </a:lnTo>
                <a:lnTo>
                  <a:pt x="47" y="69"/>
                </a:lnTo>
                <a:lnTo>
                  <a:pt x="51" y="67"/>
                </a:lnTo>
                <a:lnTo>
                  <a:pt x="58" y="64"/>
                </a:lnTo>
                <a:lnTo>
                  <a:pt x="88" y="49"/>
                </a:lnTo>
                <a:lnTo>
                  <a:pt x="94" y="45"/>
                </a:lnTo>
                <a:lnTo>
                  <a:pt x="96" y="43"/>
                </a:lnTo>
                <a:lnTo>
                  <a:pt x="101" y="38"/>
                </a:lnTo>
                <a:lnTo>
                  <a:pt x="105" y="32"/>
                </a:lnTo>
                <a:lnTo>
                  <a:pt x="110" y="25"/>
                </a:lnTo>
                <a:lnTo>
                  <a:pt x="114" y="21"/>
                </a:lnTo>
                <a:lnTo>
                  <a:pt x="115" y="19"/>
                </a:lnTo>
                <a:lnTo>
                  <a:pt x="117" y="15"/>
                </a:lnTo>
                <a:lnTo>
                  <a:pt x="117" y="14"/>
                </a:lnTo>
                <a:lnTo>
                  <a:pt x="116" y="13"/>
                </a:lnTo>
                <a:lnTo>
                  <a:pt x="115" y="12"/>
                </a:lnTo>
                <a:lnTo>
                  <a:pt x="114" y="11"/>
                </a:lnTo>
                <a:lnTo>
                  <a:pt x="113" y="10"/>
                </a:lnTo>
                <a:lnTo>
                  <a:pt x="113" y="9"/>
                </a:lnTo>
                <a:lnTo>
                  <a:pt x="111" y="5"/>
                </a:lnTo>
                <a:lnTo>
                  <a:pt x="109" y="4"/>
                </a:lnTo>
                <a:lnTo>
                  <a:pt x="107" y="2"/>
                </a:lnTo>
                <a:lnTo>
                  <a:pt x="101" y="1"/>
                </a:lnTo>
                <a:lnTo>
                  <a:pt x="94" y="0"/>
                </a:lnTo>
                <a:lnTo>
                  <a:pt x="88" y="2"/>
                </a:lnTo>
                <a:lnTo>
                  <a:pt x="82" y="5"/>
                </a:lnTo>
                <a:lnTo>
                  <a:pt x="74" y="8"/>
                </a:lnTo>
                <a:lnTo>
                  <a:pt x="69" y="11"/>
                </a:lnTo>
                <a:lnTo>
                  <a:pt x="66" y="13"/>
                </a:lnTo>
                <a:lnTo>
                  <a:pt x="62" y="19"/>
                </a:lnTo>
                <a:lnTo>
                  <a:pt x="58" y="25"/>
                </a:lnTo>
                <a:lnTo>
                  <a:pt x="54" y="32"/>
                </a:lnTo>
                <a:lnTo>
                  <a:pt x="47" y="47"/>
                </a:lnTo>
                <a:lnTo>
                  <a:pt x="43" y="54"/>
                </a:lnTo>
                <a:lnTo>
                  <a:pt x="41" y="62"/>
                </a:lnTo>
                <a:lnTo>
                  <a:pt x="40" y="69"/>
                </a:lnTo>
                <a:lnTo>
                  <a:pt x="39" y="77"/>
                </a:lnTo>
                <a:lnTo>
                  <a:pt x="40" y="80"/>
                </a:lnTo>
                <a:lnTo>
                  <a:pt x="42" y="85"/>
                </a:lnTo>
                <a:lnTo>
                  <a:pt x="47" y="95"/>
                </a:lnTo>
                <a:lnTo>
                  <a:pt x="49" y="97"/>
                </a:lnTo>
                <a:lnTo>
                  <a:pt x="52" y="98"/>
                </a:lnTo>
                <a:lnTo>
                  <a:pt x="59" y="101"/>
                </a:lnTo>
                <a:lnTo>
                  <a:pt x="66" y="104"/>
                </a:lnTo>
                <a:lnTo>
                  <a:pt x="73" y="107"/>
                </a:lnTo>
                <a:lnTo>
                  <a:pt x="77" y="109"/>
                </a:lnTo>
                <a:lnTo>
                  <a:pt x="80" y="110"/>
                </a:lnTo>
                <a:lnTo>
                  <a:pt x="84" y="111"/>
                </a:lnTo>
                <a:lnTo>
                  <a:pt x="88" y="111"/>
                </a:lnTo>
                <a:lnTo>
                  <a:pt x="92" y="111"/>
                </a:lnTo>
                <a:lnTo>
                  <a:pt x="97" y="110"/>
                </a:lnTo>
                <a:lnTo>
                  <a:pt x="102" y="109"/>
                </a:lnTo>
                <a:lnTo>
                  <a:pt x="107" y="108"/>
                </a:lnTo>
                <a:lnTo>
                  <a:pt x="111" y="108"/>
                </a:lnTo>
                <a:lnTo>
                  <a:pt x="115" y="108"/>
                </a:lnTo>
                <a:lnTo>
                  <a:pt x="120" y="107"/>
                </a:lnTo>
                <a:lnTo>
                  <a:pt x="125" y="106"/>
                </a:lnTo>
                <a:lnTo>
                  <a:pt x="130" y="104"/>
                </a:lnTo>
                <a:lnTo>
                  <a:pt x="135" y="103"/>
                </a:lnTo>
                <a:lnTo>
                  <a:pt x="139" y="101"/>
                </a:lnTo>
                <a:lnTo>
                  <a:pt x="143" y="99"/>
                </a:lnTo>
                <a:lnTo>
                  <a:pt x="147" y="97"/>
                </a:lnTo>
                <a:lnTo>
                  <a:pt x="151" y="94"/>
                </a:lnTo>
                <a:lnTo>
                  <a:pt x="155" y="91"/>
                </a:lnTo>
                <a:lnTo>
                  <a:pt x="160" y="88"/>
                </a:lnTo>
                <a:lnTo>
                  <a:pt x="164" y="86"/>
                </a:lnTo>
                <a:lnTo>
                  <a:pt x="170" y="83"/>
                </a:lnTo>
                <a:lnTo>
                  <a:pt x="174" y="81"/>
                </a:lnTo>
                <a:lnTo>
                  <a:pt x="179" y="77"/>
                </a:lnTo>
                <a:lnTo>
                  <a:pt x="183" y="74"/>
                </a:lnTo>
                <a:lnTo>
                  <a:pt x="189" y="69"/>
                </a:lnTo>
                <a:lnTo>
                  <a:pt x="194" y="64"/>
                </a:lnTo>
                <a:lnTo>
                  <a:pt x="198" y="57"/>
                </a:lnTo>
                <a:lnTo>
                  <a:pt x="202" y="50"/>
                </a:lnTo>
                <a:lnTo>
                  <a:pt x="206" y="44"/>
                </a:lnTo>
                <a:lnTo>
                  <a:pt x="210" y="39"/>
                </a:lnTo>
                <a:lnTo>
                  <a:pt x="211" y="36"/>
                </a:lnTo>
                <a:lnTo>
                  <a:pt x="212" y="29"/>
                </a:lnTo>
                <a:lnTo>
                  <a:pt x="212" y="26"/>
                </a:lnTo>
                <a:lnTo>
                  <a:pt x="211" y="24"/>
                </a:lnTo>
                <a:lnTo>
                  <a:pt x="209" y="19"/>
                </a:lnTo>
                <a:lnTo>
                  <a:pt x="209" y="15"/>
                </a:lnTo>
                <a:lnTo>
                  <a:pt x="207" y="11"/>
                </a:lnTo>
                <a:lnTo>
                  <a:pt x="205" y="9"/>
                </a:lnTo>
                <a:lnTo>
                  <a:pt x="204" y="8"/>
                </a:lnTo>
                <a:lnTo>
                  <a:pt x="202" y="7"/>
                </a:lnTo>
                <a:lnTo>
                  <a:pt x="198" y="6"/>
                </a:lnTo>
                <a:lnTo>
                  <a:pt x="191" y="6"/>
                </a:lnTo>
                <a:lnTo>
                  <a:pt x="185" y="6"/>
                </a:lnTo>
                <a:lnTo>
                  <a:pt x="183" y="6"/>
                </a:lnTo>
                <a:lnTo>
                  <a:pt x="178" y="7"/>
                </a:lnTo>
                <a:lnTo>
                  <a:pt x="172" y="10"/>
                </a:lnTo>
                <a:lnTo>
                  <a:pt x="167" y="13"/>
                </a:lnTo>
                <a:lnTo>
                  <a:pt x="162" y="19"/>
                </a:lnTo>
                <a:lnTo>
                  <a:pt x="155" y="25"/>
                </a:lnTo>
                <a:lnTo>
                  <a:pt x="151" y="32"/>
                </a:lnTo>
                <a:lnTo>
                  <a:pt x="146" y="40"/>
                </a:lnTo>
                <a:lnTo>
                  <a:pt x="144" y="43"/>
                </a:lnTo>
                <a:lnTo>
                  <a:pt x="142" y="51"/>
                </a:lnTo>
                <a:lnTo>
                  <a:pt x="141" y="58"/>
                </a:lnTo>
                <a:lnTo>
                  <a:pt x="141" y="63"/>
                </a:lnTo>
                <a:lnTo>
                  <a:pt x="141" y="69"/>
                </a:lnTo>
                <a:lnTo>
                  <a:pt x="140" y="80"/>
                </a:lnTo>
                <a:lnTo>
                  <a:pt x="141" y="82"/>
                </a:lnTo>
                <a:lnTo>
                  <a:pt x="143" y="86"/>
                </a:lnTo>
                <a:lnTo>
                  <a:pt x="148" y="92"/>
                </a:lnTo>
                <a:lnTo>
                  <a:pt x="151" y="93"/>
                </a:lnTo>
                <a:lnTo>
                  <a:pt x="157" y="94"/>
                </a:lnTo>
                <a:lnTo>
                  <a:pt x="162" y="95"/>
                </a:lnTo>
                <a:lnTo>
                  <a:pt x="164" y="95"/>
                </a:lnTo>
                <a:lnTo>
                  <a:pt x="166" y="95"/>
                </a:lnTo>
                <a:lnTo>
                  <a:pt x="173" y="92"/>
                </a:lnTo>
                <a:lnTo>
                  <a:pt x="179" y="91"/>
                </a:lnTo>
                <a:lnTo>
                  <a:pt x="182" y="90"/>
                </a:lnTo>
                <a:lnTo>
                  <a:pt x="186" y="87"/>
                </a:lnTo>
                <a:lnTo>
                  <a:pt x="191" y="82"/>
                </a:lnTo>
                <a:lnTo>
                  <a:pt x="195" y="77"/>
                </a:lnTo>
                <a:lnTo>
                  <a:pt x="200" y="70"/>
                </a:lnTo>
                <a:lnTo>
                  <a:pt x="202" y="63"/>
                </a:lnTo>
                <a:lnTo>
                  <a:pt x="205" y="57"/>
                </a:lnTo>
                <a:lnTo>
                  <a:pt x="207" y="53"/>
                </a:lnTo>
                <a:lnTo>
                  <a:pt x="207" y="50"/>
                </a:lnTo>
                <a:lnTo>
                  <a:pt x="208" y="43"/>
                </a:lnTo>
                <a:lnTo>
                  <a:pt x="208" y="36"/>
                </a:lnTo>
                <a:lnTo>
                  <a:pt x="208" y="86"/>
                </a:lnTo>
                <a:lnTo>
                  <a:pt x="209" y="91"/>
                </a:lnTo>
                <a:lnTo>
                  <a:pt x="210" y="96"/>
                </a:lnTo>
                <a:lnTo>
                  <a:pt x="211" y="102"/>
                </a:lnTo>
                <a:lnTo>
                  <a:pt x="212" y="107"/>
                </a:lnTo>
                <a:lnTo>
                  <a:pt x="212" y="113"/>
                </a:lnTo>
                <a:lnTo>
                  <a:pt x="213" y="118"/>
                </a:lnTo>
                <a:lnTo>
                  <a:pt x="213" y="124"/>
                </a:lnTo>
                <a:lnTo>
                  <a:pt x="213" y="135"/>
                </a:lnTo>
                <a:lnTo>
                  <a:pt x="214" y="141"/>
                </a:lnTo>
                <a:lnTo>
                  <a:pt x="215" y="146"/>
                </a:lnTo>
                <a:lnTo>
                  <a:pt x="216" y="152"/>
                </a:lnTo>
                <a:lnTo>
                  <a:pt x="217" y="158"/>
                </a:lnTo>
                <a:lnTo>
                  <a:pt x="218" y="163"/>
                </a:lnTo>
                <a:lnTo>
                  <a:pt x="218" y="169"/>
                </a:lnTo>
                <a:lnTo>
                  <a:pt x="219" y="175"/>
                </a:lnTo>
                <a:lnTo>
                  <a:pt x="219" y="189"/>
                </a:lnTo>
                <a:lnTo>
                  <a:pt x="220" y="194"/>
                </a:lnTo>
                <a:lnTo>
                  <a:pt x="221" y="200"/>
                </a:lnTo>
                <a:lnTo>
                  <a:pt x="222" y="204"/>
                </a:lnTo>
                <a:lnTo>
                  <a:pt x="223" y="209"/>
                </a:lnTo>
                <a:lnTo>
                  <a:pt x="224" y="215"/>
                </a:lnTo>
                <a:lnTo>
                  <a:pt x="224" y="224"/>
                </a:lnTo>
                <a:lnTo>
                  <a:pt x="225" y="230"/>
                </a:lnTo>
                <a:lnTo>
                  <a:pt x="226" y="237"/>
                </a:lnTo>
                <a:lnTo>
                  <a:pt x="229" y="243"/>
                </a:lnTo>
                <a:lnTo>
                  <a:pt x="230" y="251"/>
                </a:lnTo>
                <a:lnTo>
                  <a:pt x="230" y="252"/>
                </a:lnTo>
                <a:lnTo>
                  <a:pt x="230" y="248"/>
                </a:lnTo>
                <a:lnTo>
                  <a:pt x="236" y="24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49" name="SMARTPenAnnotation503"/>
          <p:cNvSpPr>
            <a:spLocks/>
          </p:cNvSpPr>
          <p:nvPr/>
        </p:nvSpPr>
        <p:spPr bwMode="auto">
          <a:xfrm>
            <a:off x="3902075" y="4518025"/>
            <a:ext cx="376238" cy="188913"/>
          </a:xfrm>
          <a:custGeom>
            <a:avLst/>
            <a:gdLst>
              <a:gd name="T0" fmla="*/ 3175 w 237"/>
              <a:gd name="T1" fmla="*/ 74613 h 119"/>
              <a:gd name="T2" fmla="*/ 7938 w 237"/>
              <a:gd name="T3" fmla="*/ 103188 h 119"/>
              <a:gd name="T4" fmla="*/ 15875 w 237"/>
              <a:gd name="T5" fmla="*/ 128588 h 119"/>
              <a:gd name="T6" fmla="*/ 23813 w 237"/>
              <a:gd name="T7" fmla="*/ 149225 h 119"/>
              <a:gd name="T8" fmla="*/ 31750 w 237"/>
              <a:gd name="T9" fmla="*/ 163513 h 119"/>
              <a:gd name="T10" fmla="*/ 53975 w 237"/>
              <a:gd name="T11" fmla="*/ 169863 h 119"/>
              <a:gd name="T12" fmla="*/ 65088 w 237"/>
              <a:gd name="T13" fmla="*/ 160338 h 119"/>
              <a:gd name="T14" fmla="*/ 71438 w 237"/>
              <a:gd name="T15" fmla="*/ 146050 h 119"/>
              <a:gd name="T16" fmla="*/ 95250 w 237"/>
              <a:gd name="T17" fmla="*/ 95250 h 119"/>
              <a:gd name="T18" fmla="*/ 100013 w 237"/>
              <a:gd name="T19" fmla="*/ 65088 h 119"/>
              <a:gd name="T20" fmla="*/ 106363 w 237"/>
              <a:gd name="T21" fmla="*/ 39688 h 119"/>
              <a:gd name="T22" fmla="*/ 107950 w 237"/>
              <a:gd name="T23" fmla="*/ 19050 h 119"/>
              <a:gd name="T24" fmla="*/ 104775 w 237"/>
              <a:gd name="T25" fmla="*/ 25400 h 119"/>
              <a:gd name="T26" fmla="*/ 100013 w 237"/>
              <a:gd name="T27" fmla="*/ 42863 h 119"/>
              <a:gd name="T28" fmla="*/ 98425 w 237"/>
              <a:gd name="T29" fmla="*/ 104775 h 119"/>
              <a:gd name="T30" fmla="*/ 104775 w 237"/>
              <a:gd name="T31" fmla="*/ 128588 h 119"/>
              <a:gd name="T32" fmla="*/ 114300 w 237"/>
              <a:gd name="T33" fmla="*/ 152400 h 119"/>
              <a:gd name="T34" fmla="*/ 125413 w 237"/>
              <a:gd name="T35" fmla="*/ 171450 h 119"/>
              <a:gd name="T36" fmla="*/ 150813 w 237"/>
              <a:gd name="T37" fmla="*/ 185738 h 119"/>
              <a:gd name="T38" fmla="*/ 184150 w 237"/>
              <a:gd name="T39" fmla="*/ 182563 h 119"/>
              <a:gd name="T40" fmla="*/ 207963 w 237"/>
              <a:gd name="T41" fmla="*/ 171450 h 119"/>
              <a:gd name="T42" fmla="*/ 233363 w 237"/>
              <a:gd name="T43" fmla="*/ 150813 h 119"/>
              <a:gd name="T44" fmla="*/ 260350 w 237"/>
              <a:gd name="T45" fmla="*/ 119063 h 119"/>
              <a:gd name="T46" fmla="*/ 279400 w 237"/>
              <a:gd name="T47" fmla="*/ 95250 h 119"/>
              <a:gd name="T48" fmla="*/ 287338 w 237"/>
              <a:gd name="T49" fmla="*/ 71438 h 119"/>
              <a:gd name="T50" fmla="*/ 293688 w 237"/>
              <a:gd name="T51" fmla="*/ 47625 h 119"/>
              <a:gd name="T52" fmla="*/ 295275 w 237"/>
              <a:gd name="T53" fmla="*/ 28575 h 119"/>
              <a:gd name="T54" fmla="*/ 290513 w 237"/>
              <a:gd name="T55" fmla="*/ 20638 h 119"/>
              <a:gd name="T56" fmla="*/ 285750 w 237"/>
              <a:gd name="T57" fmla="*/ 12700 h 119"/>
              <a:gd name="T58" fmla="*/ 279400 w 237"/>
              <a:gd name="T59" fmla="*/ 12700 h 119"/>
              <a:gd name="T60" fmla="*/ 273050 w 237"/>
              <a:gd name="T61" fmla="*/ 17463 h 119"/>
              <a:gd name="T62" fmla="*/ 261938 w 237"/>
              <a:gd name="T63" fmla="*/ 31750 h 119"/>
              <a:gd name="T64" fmla="*/ 242888 w 237"/>
              <a:gd name="T65" fmla="*/ 52388 h 119"/>
              <a:gd name="T66" fmla="*/ 228600 w 237"/>
              <a:gd name="T67" fmla="*/ 74613 h 119"/>
              <a:gd name="T68" fmla="*/ 222250 w 237"/>
              <a:gd name="T69" fmla="*/ 95250 h 119"/>
              <a:gd name="T70" fmla="*/ 215900 w 237"/>
              <a:gd name="T71" fmla="*/ 114300 h 119"/>
              <a:gd name="T72" fmla="*/ 215900 w 237"/>
              <a:gd name="T73" fmla="*/ 130175 h 119"/>
              <a:gd name="T74" fmla="*/ 230188 w 237"/>
              <a:gd name="T75" fmla="*/ 142875 h 119"/>
              <a:gd name="T76" fmla="*/ 250825 w 237"/>
              <a:gd name="T77" fmla="*/ 133350 h 119"/>
              <a:gd name="T78" fmla="*/ 268288 w 237"/>
              <a:gd name="T79" fmla="*/ 114300 h 119"/>
              <a:gd name="T80" fmla="*/ 279400 w 237"/>
              <a:gd name="T81" fmla="*/ 96838 h 119"/>
              <a:gd name="T82" fmla="*/ 285750 w 237"/>
              <a:gd name="T83" fmla="*/ 76200 h 119"/>
              <a:gd name="T84" fmla="*/ 292100 w 237"/>
              <a:gd name="T85" fmla="*/ 53975 h 119"/>
              <a:gd name="T86" fmla="*/ 293688 w 237"/>
              <a:gd name="T87" fmla="*/ 34925 h 119"/>
              <a:gd name="T88" fmla="*/ 288925 w 237"/>
              <a:gd name="T89" fmla="*/ 26988 h 119"/>
              <a:gd name="T90" fmla="*/ 285750 w 237"/>
              <a:gd name="T91" fmla="*/ 25400 h 119"/>
              <a:gd name="T92" fmla="*/ 290513 w 237"/>
              <a:gd name="T93" fmla="*/ 122238 h 119"/>
              <a:gd name="T94" fmla="*/ 301625 w 237"/>
              <a:gd name="T95" fmla="*/ 146050 h 119"/>
              <a:gd name="T96" fmla="*/ 312738 w 237"/>
              <a:gd name="T97" fmla="*/ 160338 h 119"/>
              <a:gd name="T98" fmla="*/ 328613 w 237"/>
              <a:gd name="T99" fmla="*/ 176213 h 119"/>
              <a:gd name="T100" fmla="*/ 346075 w 237"/>
              <a:gd name="T101" fmla="*/ 182563 h 119"/>
              <a:gd name="T102" fmla="*/ 374650 w 237"/>
              <a:gd name="T103" fmla="*/ 179388 h 11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37"/>
              <a:gd name="T157" fmla="*/ 0 h 119"/>
              <a:gd name="T158" fmla="*/ 237 w 237"/>
              <a:gd name="T159" fmla="*/ 119 h 11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37" h="119">
                <a:moveTo>
                  <a:pt x="0" y="0"/>
                </a:moveTo>
                <a:lnTo>
                  <a:pt x="0" y="38"/>
                </a:lnTo>
                <a:lnTo>
                  <a:pt x="1" y="42"/>
                </a:lnTo>
                <a:lnTo>
                  <a:pt x="2" y="47"/>
                </a:lnTo>
                <a:lnTo>
                  <a:pt x="3" y="52"/>
                </a:lnTo>
                <a:lnTo>
                  <a:pt x="4" y="57"/>
                </a:lnTo>
                <a:lnTo>
                  <a:pt x="5" y="61"/>
                </a:lnTo>
                <a:lnTo>
                  <a:pt x="5" y="65"/>
                </a:lnTo>
                <a:lnTo>
                  <a:pt x="6" y="69"/>
                </a:lnTo>
                <a:lnTo>
                  <a:pt x="7" y="73"/>
                </a:lnTo>
                <a:lnTo>
                  <a:pt x="9" y="77"/>
                </a:lnTo>
                <a:lnTo>
                  <a:pt x="10" y="81"/>
                </a:lnTo>
                <a:lnTo>
                  <a:pt x="12" y="85"/>
                </a:lnTo>
                <a:lnTo>
                  <a:pt x="14" y="88"/>
                </a:lnTo>
                <a:lnTo>
                  <a:pt x="15" y="91"/>
                </a:lnTo>
                <a:lnTo>
                  <a:pt x="15" y="94"/>
                </a:lnTo>
                <a:lnTo>
                  <a:pt x="16" y="97"/>
                </a:lnTo>
                <a:lnTo>
                  <a:pt x="17" y="99"/>
                </a:lnTo>
                <a:lnTo>
                  <a:pt x="18" y="101"/>
                </a:lnTo>
                <a:lnTo>
                  <a:pt x="20" y="103"/>
                </a:lnTo>
                <a:lnTo>
                  <a:pt x="21" y="104"/>
                </a:lnTo>
                <a:lnTo>
                  <a:pt x="23" y="105"/>
                </a:lnTo>
                <a:lnTo>
                  <a:pt x="27" y="106"/>
                </a:lnTo>
                <a:lnTo>
                  <a:pt x="34" y="107"/>
                </a:lnTo>
                <a:lnTo>
                  <a:pt x="36" y="107"/>
                </a:lnTo>
                <a:lnTo>
                  <a:pt x="38" y="106"/>
                </a:lnTo>
                <a:lnTo>
                  <a:pt x="40" y="104"/>
                </a:lnTo>
                <a:lnTo>
                  <a:pt x="41" y="101"/>
                </a:lnTo>
                <a:lnTo>
                  <a:pt x="43" y="99"/>
                </a:lnTo>
                <a:lnTo>
                  <a:pt x="43" y="97"/>
                </a:lnTo>
                <a:lnTo>
                  <a:pt x="44" y="94"/>
                </a:lnTo>
                <a:lnTo>
                  <a:pt x="45" y="92"/>
                </a:lnTo>
                <a:lnTo>
                  <a:pt x="46" y="89"/>
                </a:lnTo>
                <a:lnTo>
                  <a:pt x="49" y="82"/>
                </a:lnTo>
                <a:lnTo>
                  <a:pt x="58" y="64"/>
                </a:lnTo>
                <a:lnTo>
                  <a:pt x="60" y="60"/>
                </a:lnTo>
                <a:lnTo>
                  <a:pt x="60" y="55"/>
                </a:lnTo>
                <a:lnTo>
                  <a:pt x="61" y="50"/>
                </a:lnTo>
                <a:lnTo>
                  <a:pt x="62" y="45"/>
                </a:lnTo>
                <a:lnTo>
                  <a:pt x="63" y="41"/>
                </a:lnTo>
                <a:lnTo>
                  <a:pt x="65" y="37"/>
                </a:lnTo>
                <a:lnTo>
                  <a:pt x="66" y="33"/>
                </a:lnTo>
                <a:lnTo>
                  <a:pt x="66" y="29"/>
                </a:lnTo>
                <a:lnTo>
                  <a:pt x="67" y="25"/>
                </a:lnTo>
                <a:lnTo>
                  <a:pt x="67" y="22"/>
                </a:lnTo>
                <a:lnTo>
                  <a:pt x="67" y="19"/>
                </a:lnTo>
                <a:lnTo>
                  <a:pt x="67" y="16"/>
                </a:lnTo>
                <a:lnTo>
                  <a:pt x="68" y="12"/>
                </a:lnTo>
                <a:lnTo>
                  <a:pt x="68" y="6"/>
                </a:lnTo>
                <a:lnTo>
                  <a:pt x="68" y="12"/>
                </a:lnTo>
                <a:lnTo>
                  <a:pt x="67" y="14"/>
                </a:lnTo>
                <a:lnTo>
                  <a:pt x="66" y="16"/>
                </a:lnTo>
                <a:lnTo>
                  <a:pt x="65" y="19"/>
                </a:lnTo>
                <a:lnTo>
                  <a:pt x="64" y="21"/>
                </a:lnTo>
                <a:lnTo>
                  <a:pt x="63" y="24"/>
                </a:lnTo>
                <a:lnTo>
                  <a:pt x="63" y="27"/>
                </a:lnTo>
                <a:lnTo>
                  <a:pt x="63" y="32"/>
                </a:lnTo>
                <a:lnTo>
                  <a:pt x="62" y="36"/>
                </a:lnTo>
                <a:lnTo>
                  <a:pt x="62" y="50"/>
                </a:lnTo>
                <a:lnTo>
                  <a:pt x="62" y="66"/>
                </a:lnTo>
                <a:lnTo>
                  <a:pt x="63" y="69"/>
                </a:lnTo>
                <a:lnTo>
                  <a:pt x="64" y="73"/>
                </a:lnTo>
                <a:lnTo>
                  <a:pt x="65" y="77"/>
                </a:lnTo>
                <a:lnTo>
                  <a:pt x="66" y="81"/>
                </a:lnTo>
                <a:lnTo>
                  <a:pt x="68" y="85"/>
                </a:lnTo>
                <a:lnTo>
                  <a:pt x="70" y="88"/>
                </a:lnTo>
                <a:lnTo>
                  <a:pt x="71" y="92"/>
                </a:lnTo>
                <a:lnTo>
                  <a:pt x="72" y="96"/>
                </a:lnTo>
                <a:lnTo>
                  <a:pt x="72" y="100"/>
                </a:lnTo>
                <a:lnTo>
                  <a:pt x="74" y="103"/>
                </a:lnTo>
                <a:lnTo>
                  <a:pt x="76" y="105"/>
                </a:lnTo>
                <a:lnTo>
                  <a:pt x="79" y="108"/>
                </a:lnTo>
                <a:lnTo>
                  <a:pt x="81" y="110"/>
                </a:lnTo>
                <a:lnTo>
                  <a:pt x="86" y="114"/>
                </a:lnTo>
                <a:lnTo>
                  <a:pt x="89" y="116"/>
                </a:lnTo>
                <a:lnTo>
                  <a:pt x="95" y="117"/>
                </a:lnTo>
                <a:lnTo>
                  <a:pt x="102" y="118"/>
                </a:lnTo>
                <a:lnTo>
                  <a:pt x="105" y="118"/>
                </a:lnTo>
                <a:lnTo>
                  <a:pt x="113" y="117"/>
                </a:lnTo>
                <a:lnTo>
                  <a:pt x="116" y="115"/>
                </a:lnTo>
                <a:lnTo>
                  <a:pt x="120" y="114"/>
                </a:lnTo>
                <a:lnTo>
                  <a:pt x="124" y="112"/>
                </a:lnTo>
                <a:lnTo>
                  <a:pt x="128" y="111"/>
                </a:lnTo>
                <a:lnTo>
                  <a:pt x="131" y="108"/>
                </a:lnTo>
                <a:lnTo>
                  <a:pt x="135" y="105"/>
                </a:lnTo>
                <a:lnTo>
                  <a:pt x="139" y="102"/>
                </a:lnTo>
                <a:lnTo>
                  <a:pt x="142" y="99"/>
                </a:lnTo>
                <a:lnTo>
                  <a:pt x="147" y="95"/>
                </a:lnTo>
                <a:lnTo>
                  <a:pt x="157" y="86"/>
                </a:lnTo>
                <a:lnTo>
                  <a:pt x="159" y="82"/>
                </a:lnTo>
                <a:lnTo>
                  <a:pt x="162" y="79"/>
                </a:lnTo>
                <a:lnTo>
                  <a:pt x="164" y="75"/>
                </a:lnTo>
                <a:lnTo>
                  <a:pt x="167" y="71"/>
                </a:lnTo>
                <a:lnTo>
                  <a:pt x="170" y="68"/>
                </a:lnTo>
                <a:lnTo>
                  <a:pt x="173" y="64"/>
                </a:lnTo>
                <a:lnTo>
                  <a:pt x="176" y="60"/>
                </a:lnTo>
                <a:lnTo>
                  <a:pt x="177" y="56"/>
                </a:lnTo>
                <a:lnTo>
                  <a:pt x="178" y="53"/>
                </a:lnTo>
                <a:lnTo>
                  <a:pt x="179" y="49"/>
                </a:lnTo>
                <a:lnTo>
                  <a:pt x="181" y="45"/>
                </a:lnTo>
                <a:lnTo>
                  <a:pt x="183" y="41"/>
                </a:lnTo>
                <a:lnTo>
                  <a:pt x="184" y="38"/>
                </a:lnTo>
                <a:lnTo>
                  <a:pt x="184" y="34"/>
                </a:lnTo>
                <a:lnTo>
                  <a:pt x="185" y="30"/>
                </a:lnTo>
                <a:lnTo>
                  <a:pt x="185" y="27"/>
                </a:lnTo>
                <a:lnTo>
                  <a:pt x="185" y="24"/>
                </a:lnTo>
                <a:lnTo>
                  <a:pt x="185" y="22"/>
                </a:lnTo>
                <a:lnTo>
                  <a:pt x="186" y="18"/>
                </a:lnTo>
                <a:lnTo>
                  <a:pt x="186" y="16"/>
                </a:lnTo>
                <a:lnTo>
                  <a:pt x="185" y="14"/>
                </a:lnTo>
                <a:lnTo>
                  <a:pt x="184" y="13"/>
                </a:lnTo>
                <a:lnTo>
                  <a:pt x="183" y="13"/>
                </a:lnTo>
                <a:lnTo>
                  <a:pt x="182" y="12"/>
                </a:lnTo>
                <a:lnTo>
                  <a:pt x="181" y="10"/>
                </a:lnTo>
                <a:lnTo>
                  <a:pt x="181" y="9"/>
                </a:lnTo>
                <a:lnTo>
                  <a:pt x="180" y="8"/>
                </a:lnTo>
                <a:lnTo>
                  <a:pt x="179" y="7"/>
                </a:lnTo>
                <a:lnTo>
                  <a:pt x="177" y="7"/>
                </a:lnTo>
                <a:lnTo>
                  <a:pt x="176" y="7"/>
                </a:lnTo>
                <a:lnTo>
                  <a:pt x="176" y="8"/>
                </a:lnTo>
                <a:lnTo>
                  <a:pt x="175" y="9"/>
                </a:lnTo>
                <a:lnTo>
                  <a:pt x="174" y="10"/>
                </a:lnTo>
                <a:lnTo>
                  <a:pt x="173" y="10"/>
                </a:lnTo>
                <a:lnTo>
                  <a:pt x="172" y="11"/>
                </a:lnTo>
                <a:lnTo>
                  <a:pt x="170" y="12"/>
                </a:lnTo>
                <a:lnTo>
                  <a:pt x="168" y="15"/>
                </a:lnTo>
                <a:lnTo>
                  <a:pt x="167" y="17"/>
                </a:lnTo>
                <a:lnTo>
                  <a:pt x="165" y="20"/>
                </a:lnTo>
                <a:lnTo>
                  <a:pt x="163" y="22"/>
                </a:lnTo>
                <a:lnTo>
                  <a:pt x="161" y="24"/>
                </a:lnTo>
                <a:lnTo>
                  <a:pt x="159" y="27"/>
                </a:lnTo>
                <a:lnTo>
                  <a:pt x="153" y="33"/>
                </a:lnTo>
                <a:lnTo>
                  <a:pt x="150" y="37"/>
                </a:lnTo>
                <a:lnTo>
                  <a:pt x="148" y="40"/>
                </a:lnTo>
                <a:lnTo>
                  <a:pt x="145" y="44"/>
                </a:lnTo>
                <a:lnTo>
                  <a:pt x="144" y="47"/>
                </a:lnTo>
                <a:lnTo>
                  <a:pt x="143" y="51"/>
                </a:lnTo>
                <a:lnTo>
                  <a:pt x="142" y="55"/>
                </a:lnTo>
                <a:lnTo>
                  <a:pt x="141" y="58"/>
                </a:lnTo>
                <a:lnTo>
                  <a:pt x="140" y="60"/>
                </a:lnTo>
                <a:lnTo>
                  <a:pt x="138" y="63"/>
                </a:lnTo>
                <a:lnTo>
                  <a:pt x="137" y="66"/>
                </a:lnTo>
                <a:lnTo>
                  <a:pt x="136" y="69"/>
                </a:lnTo>
                <a:lnTo>
                  <a:pt x="136" y="72"/>
                </a:lnTo>
                <a:lnTo>
                  <a:pt x="136" y="75"/>
                </a:lnTo>
                <a:lnTo>
                  <a:pt x="136" y="78"/>
                </a:lnTo>
                <a:lnTo>
                  <a:pt x="135" y="80"/>
                </a:lnTo>
                <a:lnTo>
                  <a:pt x="136" y="82"/>
                </a:lnTo>
                <a:lnTo>
                  <a:pt x="137" y="84"/>
                </a:lnTo>
                <a:lnTo>
                  <a:pt x="140" y="89"/>
                </a:lnTo>
                <a:lnTo>
                  <a:pt x="141" y="89"/>
                </a:lnTo>
                <a:lnTo>
                  <a:pt x="145" y="90"/>
                </a:lnTo>
                <a:lnTo>
                  <a:pt x="149" y="90"/>
                </a:lnTo>
                <a:lnTo>
                  <a:pt x="150" y="90"/>
                </a:lnTo>
                <a:lnTo>
                  <a:pt x="154" y="87"/>
                </a:lnTo>
                <a:lnTo>
                  <a:pt x="158" y="84"/>
                </a:lnTo>
                <a:lnTo>
                  <a:pt x="161" y="81"/>
                </a:lnTo>
                <a:lnTo>
                  <a:pt x="165" y="77"/>
                </a:lnTo>
                <a:lnTo>
                  <a:pt x="167" y="75"/>
                </a:lnTo>
                <a:lnTo>
                  <a:pt x="169" y="72"/>
                </a:lnTo>
                <a:lnTo>
                  <a:pt x="171" y="68"/>
                </a:lnTo>
                <a:lnTo>
                  <a:pt x="173" y="66"/>
                </a:lnTo>
                <a:lnTo>
                  <a:pt x="175" y="63"/>
                </a:lnTo>
                <a:lnTo>
                  <a:pt x="176" y="61"/>
                </a:lnTo>
                <a:lnTo>
                  <a:pt x="178" y="58"/>
                </a:lnTo>
                <a:lnTo>
                  <a:pt x="178" y="55"/>
                </a:lnTo>
                <a:lnTo>
                  <a:pt x="179" y="52"/>
                </a:lnTo>
                <a:lnTo>
                  <a:pt x="180" y="48"/>
                </a:lnTo>
                <a:lnTo>
                  <a:pt x="181" y="45"/>
                </a:lnTo>
                <a:lnTo>
                  <a:pt x="183" y="41"/>
                </a:lnTo>
                <a:lnTo>
                  <a:pt x="184" y="38"/>
                </a:lnTo>
                <a:lnTo>
                  <a:pt x="184" y="34"/>
                </a:lnTo>
                <a:lnTo>
                  <a:pt x="185" y="30"/>
                </a:lnTo>
                <a:lnTo>
                  <a:pt x="185" y="27"/>
                </a:lnTo>
                <a:lnTo>
                  <a:pt x="185" y="24"/>
                </a:lnTo>
                <a:lnTo>
                  <a:pt x="185" y="22"/>
                </a:lnTo>
                <a:lnTo>
                  <a:pt x="185" y="20"/>
                </a:lnTo>
                <a:lnTo>
                  <a:pt x="184" y="19"/>
                </a:lnTo>
                <a:lnTo>
                  <a:pt x="183" y="19"/>
                </a:lnTo>
                <a:lnTo>
                  <a:pt x="182" y="17"/>
                </a:lnTo>
                <a:lnTo>
                  <a:pt x="181" y="16"/>
                </a:lnTo>
                <a:lnTo>
                  <a:pt x="180" y="12"/>
                </a:lnTo>
                <a:lnTo>
                  <a:pt x="180" y="13"/>
                </a:lnTo>
                <a:lnTo>
                  <a:pt x="180" y="16"/>
                </a:lnTo>
                <a:lnTo>
                  <a:pt x="180" y="66"/>
                </a:lnTo>
                <a:lnTo>
                  <a:pt x="181" y="70"/>
                </a:lnTo>
                <a:lnTo>
                  <a:pt x="182" y="73"/>
                </a:lnTo>
                <a:lnTo>
                  <a:pt x="183" y="77"/>
                </a:lnTo>
                <a:lnTo>
                  <a:pt x="185" y="81"/>
                </a:lnTo>
                <a:lnTo>
                  <a:pt x="186" y="85"/>
                </a:lnTo>
                <a:lnTo>
                  <a:pt x="188" y="88"/>
                </a:lnTo>
                <a:lnTo>
                  <a:pt x="190" y="92"/>
                </a:lnTo>
                <a:lnTo>
                  <a:pt x="192" y="94"/>
                </a:lnTo>
                <a:lnTo>
                  <a:pt x="193" y="97"/>
                </a:lnTo>
                <a:lnTo>
                  <a:pt x="195" y="99"/>
                </a:lnTo>
                <a:lnTo>
                  <a:pt x="197" y="101"/>
                </a:lnTo>
                <a:lnTo>
                  <a:pt x="199" y="103"/>
                </a:lnTo>
                <a:lnTo>
                  <a:pt x="203" y="107"/>
                </a:lnTo>
                <a:lnTo>
                  <a:pt x="205" y="109"/>
                </a:lnTo>
                <a:lnTo>
                  <a:pt x="207" y="111"/>
                </a:lnTo>
                <a:lnTo>
                  <a:pt x="210" y="113"/>
                </a:lnTo>
                <a:lnTo>
                  <a:pt x="213" y="115"/>
                </a:lnTo>
                <a:lnTo>
                  <a:pt x="216" y="115"/>
                </a:lnTo>
                <a:lnTo>
                  <a:pt x="218" y="115"/>
                </a:lnTo>
                <a:lnTo>
                  <a:pt x="223" y="114"/>
                </a:lnTo>
                <a:lnTo>
                  <a:pt x="229" y="113"/>
                </a:lnTo>
                <a:lnTo>
                  <a:pt x="231" y="113"/>
                </a:lnTo>
                <a:lnTo>
                  <a:pt x="236" y="113"/>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50" name="SMARTPenAnnotation504"/>
          <p:cNvSpPr>
            <a:spLocks/>
          </p:cNvSpPr>
          <p:nvPr/>
        </p:nvSpPr>
        <p:spPr bwMode="auto">
          <a:xfrm>
            <a:off x="4330700" y="4402138"/>
            <a:ext cx="65088" cy="287337"/>
          </a:xfrm>
          <a:custGeom>
            <a:avLst/>
            <a:gdLst>
              <a:gd name="T0" fmla="*/ 0 w 41"/>
              <a:gd name="T1" fmla="*/ 0 h 181"/>
              <a:gd name="T2" fmla="*/ 9525 w 41"/>
              <a:gd name="T3" fmla="*/ 0 h 181"/>
              <a:gd name="T4" fmla="*/ 9525 w 41"/>
              <a:gd name="T5" fmla="*/ 7937 h 181"/>
              <a:gd name="T6" fmla="*/ 9525 w 41"/>
              <a:gd name="T7" fmla="*/ 33337 h 181"/>
              <a:gd name="T8" fmla="*/ 9525 w 41"/>
              <a:gd name="T9" fmla="*/ 39687 h 181"/>
              <a:gd name="T10" fmla="*/ 11113 w 41"/>
              <a:gd name="T11" fmla="*/ 47625 h 181"/>
              <a:gd name="T12" fmla="*/ 14288 w 41"/>
              <a:gd name="T13" fmla="*/ 55562 h 181"/>
              <a:gd name="T14" fmla="*/ 15875 w 41"/>
              <a:gd name="T15" fmla="*/ 63500 h 181"/>
              <a:gd name="T16" fmla="*/ 15875 w 41"/>
              <a:gd name="T17" fmla="*/ 73025 h 181"/>
              <a:gd name="T18" fmla="*/ 17463 w 41"/>
              <a:gd name="T19" fmla="*/ 80962 h 181"/>
              <a:gd name="T20" fmla="*/ 17463 w 41"/>
              <a:gd name="T21" fmla="*/ 90487 h 181"/>
              <a:gd name="T22" fmla="*/ 17463 w 41"/>
              <a:gd name="T23" fmla="*/ 107950 h 181"/>
              <a:gd name="T24" fmla="*/ 19050 w 41"/>
              <a:gd name="T25" fmla="*/ 115887 h 181"/>
              <a:gd name="T26" fmla="*/ 20638 w 41"/>
              <a:gd name="T27" fmla="*/ 125412 h 181"/>
              <a:gd name="T28" fmla="*/ 22225 w 41"/>
              <a:gd name="T29" fmla="*/ 134937 h 181"/>
              <a:gd name="T30" fmla="*/ 23813 w 41"/>
              <a:gd name="T31" fmla="*/ 142875 h 181"/>
              <a:gd name="T32" fmla="*/ 25400 w 41"/>
              <a:gd name="T33" fmla="*/ 152400 h 181"/>
              <a:gd name="T34" fmla="*/ 25400 w 41"/>
              <a:gd name="T35" fmla="*/ 160337 h 181"/>
              <a:gd name="T36" fmla="*/ 25400 w 41"/>
              <a:gd name="T37" fmla="*/ 168275 h 181"/>
              <a:gd name="T38" fmla="*/ 26988 w 41"/>
              <a:gd name="T39" fmla="*/ 182562 h 181"/>
              <a:gd name="T40" fmla="*/ 26988 w 41"/>
              <a:gd name="T41" fmla="*/ 188912 h 181"/>
              <a:gd name="T42" fmla="*/ 30163 w 41"/>
              <a:gd name="T43" fmla="*/ 195262 h 181"/>
              <a:gd name="T44" fmla="*/ 31750 w 41"/>
              <a:gd name="T45" fmla="*/ 201612 h 181"/>
              <a:gd name="T46" fmla="*/ 33338 w 41"/>
              <a:gd name="T47" fmla="*/ 207962 h 181"/>
              <a:gd name="T48" fmla="*/ 33338 w 41"/>
              <a:gd name="T49" fmla="*/ 214312 h 181"/>
              <a:gd name="T50" fmla="*/ 34925 w 41"/>
              <a:gd name="T51" fmla="*/ 220662 h 181"/>
              <a:gd name="T52" fmla="*/ 36513 w 41"/>
              <a:gd name="T53" fmla="*/ 227012 h 181"/>
              <a:gd name="T54" fmla="*/ 38100 w 41"/>
              <a:gd name="T55" fmla="*/ 231775 h 181"/>
              <a:gd name="T56" fmla="*/ 39688 w 41"/>
              <a:gd name="T57" fmla="*/ 238125 h 181"/>
              <a:gd name="T58" fmla="*/ 41275 w 41"/>
              <a:gd name="T59" fmla="*/ 244475 h 181"/>
              <a:gd name="T60" fmla="*/ 42863 w 41"/>
              <a:gd name="T61" fmla="*/ 250825 h 181"/>
              <a:gd name="T62" fmla="*/ 42863 w 41"/>
              <a:gd name="T63" fmla="*/ 255587 h 181"/>
              <a:gd name="T64" fmla="*/ 44450 w 41"/>
              <a:gd name="T65" fmla="*/ 260350 h 181"/>
              <a:gd name="T66" fmla="*/ 47625 w 41"/>
              <a:gd name="T67" fmla="*/ 265112 h 181"/>
              <a:gd name="T68" fmla="*/ 49213 w 41"/>
              <a:gd name="T69" fmla="*/ 269875 h 181"/>
              <a:gd name="T70" fmla="*/ 50800 w 41"/>
              <a:gd name="T71" fmla="*/ 273050 h 181"/>
              <a:gd name="T72" fmla="*/ 52388 w 41"/>
              <a:gd name="T73" fmla="*/ 279400 h 181"/>
              <a:gd name="T74" fmla="*/ 53975 w 41"/>
              <a:gd name="T75" fmla="*/ 285750 h 181"/>
              <a:gd name="T76" fmla="*/ 53975 w 41"/>
              <a:gd name="T77" fmla="*/ 285750 h 181"/>
              <a:gd name="T78" fmla="*/ 63500 w 41"/>
              <a:gd name="T79" fmla="*/ 285750 h 18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1"/>
              <a:gd name="T121" fmla="*/ 0 h 181"/>
              <a:gd name="T122" fmla="*/ 41 w 41"/>
              <a:gd name="T123" fmla="*/ 181 h 18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1" h="181">
                <a:moveTo>
                  <a:pt x="0" y="0"/>
                </a:moveTo>
                <a:lnTo>
                  <a:pt x="6" y="0"/>
                </a:lnTo>
                <a:lnTo>
                  <a:pt x="6" y="5"/>
                </a:lnTo>
                <a:lnTo>
                  <a:pt x="6" y="21"/>
                </a:lnTo>
                <a:lnTo>
                  <a:pt x="6" y="25"/>
                </a:lnTo>
                <a:lnTo>
                  <a:pt x="7" y="30"/>
                </a:lnTo>
                <a:lnTo>
                  <a:pt x="9" y="35"/>
                </a:lnTo>
                <a:lnTo>
                  <a:pt x="10" y="40"/>
                </a:lnTo>
                <a:lnTo>
                  <a:pt x="10" y="46"/>
                </a:lnTo>
                <a:lnTo>
                  <a:pt x="11" y="51"/>
                </a:lnTo>
                <a:lnTo>
                  <a:pt x="11" y="57"/>
                </a:lnTo>
                <a:lnTo>
                  <a:pt x="11" y="68"/>
                </a:lnTo>
                <a:lnTo>
                  <a:pt x="12" y="73"/>
                </a:lnTo>
                <a:lnTo>
                  <a:pt x="13" y="79"/>
                </a:lnTo>
                <a:lnTo>
                  <a:pt x="14" y="85"/>
                </a:lnTo>
                <a:lnTo>
                  <a:pt x="15" y="90"/>
                </a:lnTo>
                <a:lnTo>
                  <a:pt x="16" y="96"/>
                </a:lnTo>
                <a:lnTo>
                  <a:pt x="16" y="101"/>
                </a:lnTo>
                <a:lnTo>
                  <a:pt x="16" y="106"/>
                </a:lnTo>
                <a:lnTo>
                  <a:pt x="17" y="115"/>
                </a:lnTo>
                <a:lnTo>
                  <a:pt x="17" y="119"/>
                </a:lnTo>
                <a:lnTo>
                  <a:pt x="19" y="123"/>
                </a:lnTo>
                <a:lnTo>
                  <a:pt x="20" y="127"/>
                </a:lnTo>
                <a:lnTo>
                  <a:pt x="21" y="131"/>
                </a:lnTo>
                <a:lnTo>
                  <a:pt x="21" y="135"/>
                </a:lnTo>
                <a:lnTo>
                  <a:pt x="22" y="139"/>
                </a:lnTo>
                <a:lnTo>
                  <a:pt x="23" y="143"/>
                </a:lnTo>
                <a:lnTo>
                  <a:pt x="24" y="146"/>
                </a:lnTo>
                <a:lnTo>
                  <a:pt x="25" y="150"/>
                </a:lnTo>
                <a:lnTo>
                  <a:pt x="26" y="154"/>
                </a:lnTo>
                <a:lnTo>
                  <a:pt x="27" y="158"/>
                </a:lnTo>
                <a:lnTo>
                  <a:pt x="27" y="161"/>
                </a:lnTo>
                <a:lnTo>
                  <a:pt x="28" y="164"/>
                </a:lnTo>
                <a:lnTo>
                  <a:pt x="30" y="167"/>
                </a:lnTo>
                <a:lnTo>
                  <a:pt x="31" y="170"/>
                </a:lnTo>
                <a:lnTo>
                  <a:pt x="32" y="172"/>
                </a:lnTo>
                <a:lnTo>
                  <a:pt x="33" y="176"/>
                </a:lnTo>
                <a:lnTo>
                  <a:pt x="34" y="180"/>
                </a:lnTo>
                <a:lnTo>
                  <a:pt x="40" y="18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51" name="SMARTPenAnnotation505"/>
          <p:cNvSpPr>
            <a:spLocks/>
          </p:cNvSpPr>
          <p:nvPr/>
        </p:nvSpPr>
        <p:spPr bwMode="auto">
          <a:xfrm>
            <a:off x="4670425" y="4500563"/>
            <a:ext cx="28575" cy="171450"/>
          </a:xfrm>
          <a:custGeom>
            <a:avLst/>
            <a:gdLst>
              <a:gd name="T0" fmla="*/ 0 w 18"/>
              <a:gd name="T1" fmla="*/ 0 h 108"/>
              <a:gd name="T2" fmla="*/ 0 w 18"/>
              <a:gd name="T3" fmla="*/ 12700 h 108"/>
              <a:gd name="T4" fmla="*/ 1588 w 18"/>
              <a:gd name="T5" fmla="*/ 15875 h 108"/>
              <a:gd name="T6" fmla="*/ 3175 w 18"/>
              <a:gd name="T7" fmla="*/ 17463 h 108"/>
              <a:gd name="T8" fmla="*/ 4762 w 18"/>
              <a:gd name="T9" fmla="*/ 20638 h 108"/>
              <a:gd name="T10" fmla="*/ 6350 w 18"/>
              <a:gd name="T11" fmla="*/ 23812 h 108"/>
              <a:gd name="T12" fmla="*/ 6350 w 18"/>
              <a:gd name="T13" fmla="*/ 26988 h 108"/>
              <a:gd name="T14" fmla="*/ 7937 w 18"/>
              <a:gd name="T15" fmla="*/ 30163 h 108"/>
              <a:gd name="T16" fmla="*/ 7937 w 18"/>
              <a:gd name="T17" fmla="*/ 33338 h 108"/>
              <a:gd name="T18" fmla="*/ 7937 w 18"/>
              <a:gd name="T19" fmla="*/ 38100 h 108"/>
              <a:gd name="T20" fmla="*/ 7937 w 18"/>
              <a:gd name="T21" fmla="*/ 42863 h 108"/>
              <a:gd name="T22" fmla="*/ 9525 w 18"/>
              <a:gd name="T23" fmla="*/ 47625 h 108"/>
              <a:gd name="T24" fmla="*/ 11112 w 18"/>
              <a:gd name="T25" fmla="*/ 52388 h 108"/>
              <a:gd name="T26" fmla="*/ 12700 w 18"/>
              <a:gd name="T27" fmla="*/ 55563 h 108"/>
              <a:gd name="T28" fmla="*/ 14288 w 18"/>
              <a:gd name="T29" fmla="*/ 60325 h 108"/>
              <a:gd name="T30" fmla="*/ 15875 w 18"/>
              <a:gd name="T31" fmla="*/ 65088 h 108"/>
              <a:gd name="T32" fmla="*/ 15875 w 18"/>
              <a:gd name="T33" fmla="*/ 69850 h 108"/>
              <a:gd name="T34" fmla="*/ 17462 w 18"/>
              <a:gd name="T35" fmla="*/ 74613 h 108"/>
              <a:gd name="T36" fmla="*/ 17462 w 18"/>
              <a:gd name="T37" fmla="*/ 80963 h 108"/>
              <a:gd name="T38" fmla="*/ 17462 w 18"/>
              <a:gd name="T39" fmla="*/ 95250 h 108"/>
              <a:gd name="T40" fmla="*/ 17462 w 18"/>
              <a:gd name="T41" fmla="*/ 131763 h 108"/>
              <a:gd name="T42" fmla="*/ 17462 w 18"/>
              <a:gd name="T43" fmla="*/ 141288 h 108"/>
              <a:gd name="T44" fmla="*/ 19050 w 18"/>
              <a:gd name="T45" fmla="*/ 146050 h 108"/>
              <a:gd name="T46" fmla="*/ 20637 w 18"/>
              <a:gd name="T47" fmla="*/ 149225 h 108"/>
              <a:gd name="T48" fmla="*/ 25400 w 18"/>
              <a:gd name="T49" fmla="*/ 158750 h 108"/>
              <a:gd name="T50" fmla="*/ 25400 w 18"/>
              <a:gd name="T51" fmla="*/ 161925 h 108"/>
              <a:gd name="T52" fmla="*/ 26988 w 18"/>
              <a:gd name="T53" fmla="*/ 169863 h 108"/>
              <a:gd name="T54" fmla="*/ 26988 w 18"/>
              <a:gd name="T55" fmla="*/ 160338 h 10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8"/>
              <a:gd name="T85" fmla="*/ 0 h 108"/>
              <a:gd name="T86" fmla="*/ 18 w 18"/>
              <a:gd name="T87" fmla="*/ 108 h 10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8" h="108">
                <a:moveTo>
                  <a:pt x="0" y="0"/>
                </a:moveTo>
                <a:lnTo>
                  <a:pt x="0" y="8"/>
                </a:lnTo>
                <a:lnTo>
                  <a:pt x="1" y="10"/>
                </a:lnTo>
                <a:lnTo>
                  <a:pt x="2" y="11"/>
                </a:lnTo>
                <a:lnTo>
                  <a:pt x="3" y="13"/>
                </a:lnTo>
                <a:lnTo>
                  <a:pt x="4" y="15"/>
                </a:lnTo>
                <a:lnTo>
                  <a:pt x="4" y="17"/>
                </a:lnTo>
                <a:lnTo>
                  <a:pt x="5" y="19"/>
                </a:lnTo>
                <a:lnTo>
                  <a:pt x="5" y="21"/>
                </a:lnTo>
                <a:lnTo>
                  <a:pt x="5" y="24"/>
                </a:lnTo>
                <a:lnTo>
                  <a:pt x="5" y="27"/>
                </a:lnTo>
                <a:lnTo>
                  <a:pt x="6" y="30"/>
                </a:lnTo>
                <a:lnTo>
                  <a:pt x="7" y="33"/>
                </a:lnTo>
                <a:lnTo>
                  <a:pt x="8" y="35"/>
                </a:lnTo>
                <a:lnTo>
                  <a:pt x="9" y="38"/>
                </a:lnTo>
                <a:lnTo>
                  <a:pt x="10" y="41"/>
                </a:lnTo>
                <a:lnTo>
                  <a:pt x="10" y="44"/>
                </a:lnTo>
                <a:lnTo>
                  <a:pt x="11" y="47"/>
                </a:lnTo>
                <a:lnTo>
                  <a:pt x="11" y="51"/>
                </a:lnTo>
                <a:lnTo>
                  <a:pt x="11" y="60"/>
                </a:lnTo>
                <a:lnTo>
                  <a:pt x="11" y="83"/>
                </a:lnTo>
                <a:lnTo>
                  <a:pt x="11" y="89"/>
                </a:lnTo>
                <a:lnTo>
                  <a:pt x="12" y="92"/>
                </a:lnTo>
                <a:lnTo>
                  <a:pt x="13" y="94"/>
                </a:lnTo>
                <a:lnTo>
                  <a:pt x="16" y="100"/>
                </a:lnTo>
                <a:lnTo>
                  <a:pt x="16" y="102"/>
                </a:lnTo>
                <a:lnTo>
                  <a:pt x="17" y="107"/>
                </a:lnTo>
                <a:lnTo>
                  <a:pt x="17" y="10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52" name="SMARTPenAnnotation506"/>
          <p:cNvSpPr>
            <a:spLocks/>
          </p:cNvSpPr>
          <p:nvPr/>
        </p:nvSpPr>
        <p:spPr bwMode="auto">
          <a:xfrm>
            <a:off x="4625975" y="4402138"/>
            <a:ext cx="36513" cy="28575"/>
          </a:xfrm>
          <a:custGeom>
            <a:avLst/>
            <a:gdLst>
              <a:gd name="T0" fmla="*/ 0 w 23"/>
              <a:gd name="T1" fmla="*/ 0 h 18"/>
              <a:gd name="T2" fmla="*/ 7938 w 23"/>
              <a:gd name="T3" fmla="*/ 0 h 18"/>
              <a:gd name="T4" fmla="*/ 7938 w 23"/>
              <a:gd name="T5" fmla="*/ 1588 h 18"/>
              <a:gd name="T6" fmla="*/ 7938 w 23"/>
              <a:gd name="T7" fmla="*/ 3175 h 18"/>
              <a:gd name="T8" fmla="*/ 7938 w 23"/>
              <a:gd name="T9" fmla="*/ 4762 h 18"/>
              <a:gd name="T10" fmla="*/ 9525 w 23"/>
              <a:gd name="T11" fmla="*/ 7937 h 18"/>
              <a:gd name="T12" fmla="*/ 11113 w 23"/>
              <a:gd name="T13" fmla="*/ 9525 h 18"/>
              <a:gd name="T14" fmla="*/ 12700 w 23"/>
              <a:gd name="T15" fmla="*/ 12700 h 18"/>
              <a:gd name="T16" fmla="*/ 15875 w 23"/>
              <a:gd name="T17" fmla="*/ 14288 h 18"/>
              <a:gd name="T18" fmla="*/ 17463 w 23"/>
              <a:gd name="T19" fmla="*/ 15875 h 18"/>
              <a:gd name="T20" fmla="*/ 20638 w 23"/>
              <a:gd name="T21" fmla="*/ 15875 h 18"/>
              <a:gd name="T22" fmla="*/ 23813 w 23"/>
              <a:gd name="T23" fmla="*/ 17462 h 18"/>
              <a:gd name="T24" fmla="*/ 26988 w 23"/>
              <a:gd name="T25" fmla="*/ 20637 h 18"/>
              <a:gd name="T26" fmla="*/ 34925 w 23"/>
              <a:gd name="T27" fmla="*/ 26988 h 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8"/>
              <a:gd name="T44" fmla="*/ 23 w 23"/>
              <a:gd name="T45" fmla="*/ 18 h 1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8">
                <a:moveTo>
                  <a:pt x="0" y="0"/>
                </a:moveTo>
                <a:lnTo>
                  <a:pt x="5" y="0"/>
                </a:lnTo>
                <a:lnTo>
                  <a:pt x="5" y="1"/>
                </a:lnTo>
                <a:lnTo>
                  <a:pt x="5" y="2"/>
                </a:lnTo>
                <a:lnTo>
                  <a:pt x="5" y="3"/>
                </a:lnTo>
                <a:lnTo>
                  <a:pt x="6" y="5"/>
                </a:lnTo>
                <a:lnTo>
                  <a:pt x="7" y="6"/>
                </a:lnTo>
                <a:lnTo>
                  <a:pt x="8" y="8"/>
                </a:lnTo>
                <a:lnTo>
                  <a:pt x="10" y="9"/>
                </a:lnTo>
                <a:lnTo>
                  <a:pt x="11" y="10"/>
                </a:lnTo>
                <a:lnTo>
                  <a:pt x="13" y="10"/>
                </a:lnTo>
                <a:lnTo>
                  <a:pt x="15" y="11"/>
                </a:lnTo>
                <a:lnTo>
                  <a:pt x="17" y="13"/>
                </a:lnTo>
                <a:lnTo>
                  <a:pt x="22" y="17"/>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53" name="SMARTPenAnnotation507"/>
          <p:cNvSpPr>
            <a:spLocks/>
          </p:cNvSpPr>
          <p:nvPr/>
        </p:nvSpPr>
        <p:spPr bwMode="auto">
          <a:xfrm>
            <a:off x="4741863" y="4483100"/>
            <a:ext cx="134937" cy="188913"/>
          </a:xfrm>
          <a:custGeom>
            <a:avLst/>
            <a:gdLst>
              <a:gd name="T0" fmla="*/ 0 w 85"/>
              <a:gd name="T1" fmla="*/ 82550 h 119"/>
              <a:gd name="T2" fmla="*/ 3175 w 85"/>
              <a:gd name="T3" fmla="*/ 88900 h 119"/>
              <a:gd name="T4" fmla="*/ 6350 w 85"/>
              <a:gd name="T5" fmla="*/ 95250 h 119"/>
              <a:gd name="T6" fmla="*/ 7937 w 85"/>
              <a:gd name="T7" fmla="*/ 104775 h 119"/>
              <a:gd name="T8" fmla="*/ 7937 w 85"/>
              <a:gd name="T9" fmla="*/ 114300 h 119"/>
              <a:gd name="T10" fmla="*/ 7937 w 85"/>
              <a:gd name="T11" fmla="*/ 127000 h 119"/>
              <a:gd name="T12" fmla="*/ 9525 w 85"/>
              <a:gd name="T13" fmla="*/ 136525 h 119"/>
              <a:gd name="T14" fmla="*/ 15875 w 85"/>
              <a:gd name="T15" fmla="*/ 149225 h 119"/>
              <a:gd name="T16" fmla="*/ 17462 w 85"/>
              <a:gd name="T17" fmla="*/ 160338 h 119"/>
              <a:gd name="T18" fmla="*/ 19050 w 85"/>
              <a:gd name="T19" fmla="*/ 112713 h 119"/>
              <a:gd name="T20" fmla="*/ 22225 w 85"/>
              <a:gd name="T21" fmla="*/ 100013 h 119"/>
              <a:gd name="T22" fmla="*/ 25400 w 85"/>
              <a:gd name="T23" fmla="*/ 88900 h 119"/>
              <a:gd name="T24" fmla="*/ 25400 w 85"/>
              <a:gd name="T25" fmla="*/ 76200 h 119"/>
              <a:gd name="T26" fmla="*/ 26987 w 85"/>
              <a:gd name="T27" fmla="*/ 65088 h 119"/>
              <a:gd name="T28" fmla="*/ 28575 w 85"/>
              <a:gd name="T29" fmla="*/ 55563 h 119"/>
              <a:gd name="T30" fmla="*/ 33337 w 85"/>
              <a:gd name="T31" fmla="*/ 47625 h 119"/>
              <a:gd name="T32" fmla="*/ 34925 w 85"/>
              <a:gd name="T33" fmla="*/ 36513 h 119"/>
              <a:gd name="T34" fmla="*/ 38100 w 85"/>
              <a:gd name="T35" fmla="*/ 28575 h 119"/>
              <a:gd name="T36" fmla="*/ 42862 w 85"/>
              <a:gd name="T37" fmla="*/ 20638 h 119"/>
              <a:gd name="T38" fmla="*/ 47625 w 85"/>
              <a:gd name="T39" fmla="*/ 14288 h 119"/>
              <a:gd name="T40" fmla="*/ 50800 w 85"/>
              <a:gd name="T41" fmla="*/ 7938 h 119"/>
              <a:gd name="T42" fmla="*/ 53975 w 85"/>
              <a:gd name="T43" fmla="*/ 3175 h 119"/>
              <a:gd name="T44" fmla="*/ 61912 w 85"/>
              <a:gd name="T45" fmla="*/ 1588 h 119"/>
              <a:gd name="T46" fmla="*/ 69850 w 85"/>
              <a:gd name="T47" fmla="*/ 0 h 119"/>
              <a:gd name="T48" fmla="*/ 76200 w 85"/>
              <a:gd name="T49" fmla="*/ 0 h 119"/>
              <a:gd name="T50" fmla="*/ 85725 w 85"/>
              <a:gd name="T51" fmla="*/ 0 h 119"/>
              <a:gd name="T52" fmla="*/ 92075 w 85"/>
              <a:gd name="T53" fmla="*/ 4763 h 119"/>
              <a:gd name="T54" fmla="*/ 98425 w 85"/>
              <a:gd name="T55" fmla="*/ 9525 h 119"/>
              <a:gd name="T56" fmla="*/ 103187 w 85"/>
              <a:gd name="T57" fmla="*/ 15875 h 119"/>
              <a:gd name="T58" fmla="*/ 109537 w 85"/>
              <a:gd name="T59" fmla="*/ 25400 h 119"/>
              <a:gd name="T60" fmla="*/ 112712 w 85"/>
              <a:gd name="T61" fmla="*/ 36513 h 119"/>
              <a:gd name="T62" fmla="*/ 115887 w 85"/>
              <a:gd name="T63" fmla="*/ 47625 h 119"/>
              <a:gd name="T64" fmla="*/ 120650 w 85"/>
              <a:gd name="T65" fmla="*/ 58738 h 119"/>
              <a:gd name="T66" fmla="*/ 128587 w 85"/>
              <a:gd name="T67" fmla="*/ 77788 h 119"/>
              <a:gd name="T68" fmla="*/ 131762 w 85"/>
              <a:gd name="T69" fmla="*/ 88900 h 119"/>
              <a:gd name="T70" fmla="*/ 133350 w 85"/>
              <a:gd name="T71" fmla="*/ 101600 h 119"/>
              <a:gd name="T72" fmla="*/ 133350 w 85"/>
              <a:gd name="T73" fmla="*/ 119063 h 119"/>
              <a:gd name="T74" fmla="*/ 133350 w 85"/>
              <a:gd name="T75" fmla="*/ 187325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5"/>
              <a:gd name="T115" fmla="*/ 0 h 119"/>
              <a:gd name="T116" fmla="*/ 85 w 85"/>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5" h="119">
                <a:moveTo>
                  <a:pt x="0" y="39"/>
                </a:moveTo>
                <a:lnTo>
                  <a:pt x="0" y="52"/>
                </a:lnTo>
                <a:lnTo>
                  <a:pt x="1" y="54"/>
                </a:lnTo>
                <a:lnTo>
                  <a:pt x="2" y="56"/>
                </a:lnTo>
                <a:lnTo>
                  <a:pt x="3" y="58"/>
                </a:lnTo>
                <a:lnTo>
                  <a:pt x="4" y="60"/>
                </a:lnTo>
                <a:lnTo>
                  <a:pt x="4" y="63"/>
                </a:lnTo>
                <a:lnTo>
                  <a:pt x="5" y="66"/>
                </a:lnTo>
                <a:lnTo>
                  <a:pt x="5" y="69"/>
                </a:lnTo>
                <a:lnTo>
                  <a:pt x="5" y="72"/>
                </a:lnTo>
                <a:lnTo>
                  <a:pt x="5" y="74"/>
                </a:lnTo>
                <a:lnTo>
                  <a:pt x="5" y="80"/>
                </a:lnTo>
                <a:lnTo>
                  <a:pt x="5" y="83"/>
                </a:lnTo>
                <a:lnTo>
                  <a:pt x="6" y="86"/>
                </a:lnTo>
                <a:lnTo>
                  <a:pt x="7" y="88"/>
                </a:lnTo>
                <a:lnTo>
                  <a:pt x="10" y="94"/>
                </a:lnTo>
                <a:lnTo>
                  <a:pt x="11" y="96"/>
                </a:lnTo>
                <a:lnTo>
                  <a:pt x="11" y="101"/>
                </a:lnTo>
                <a:lnTo>
                  <a:pt x="11" y="74"/>
                </a:lnTo>
                <a:lnTo>
                  <a:pt x="12" y="71"/>
                </a:lnTo>
                <a:lnTo>
                  <a:pt x="13" y="67"/>
                </a:lnTo>
                <a:lnTo>
                  <a:pt x="14" y="63"/>
                </a:lnTo>
                <a:lnTo>
                  <a:pt x="15" y="60"/>
                </a:lnTo>
                <a:lnTo>
                  <a:pt x="16" y="56"/>
                </a:lnTo>
                <a:lnTo>
                  <a:pt x="16" y="52"/>
                </a:lnTo>
                <a:lnTo>
                  <a:pt x="16" y="48"/>
                </a:lnTo>
                <a:lnTo>
                  <a:pt x="16" y="45"/>
                </a:lnTo>
                <a:lnTo>
                  <a:pt x="17" y="41"/>
                </a:lnTo>
                <a:lnTo>
                  <a:pt x="17" y="38"/>
                </a:lnTo>
                <a:lnTo>
                  <a:pt x="18" y="35"/>
                </a:lnTo>
                <a:lnTo>
                  <a:pt x="20" y="33"/>
                </a:lnTo>
                <a:lnTo>
                  <a:pt x="21" y="30"/>
                </a:lnTo>
                <a:lnTo>
                  <a:pt x="21" y="27"/>
                </a:lnTo>
                <a:lnTo>
                  <a:pt x="22" y="23"/>
                </a:lnTo>
                <a:lnTo>
                  <a:pt x="22" y="20"/>
                </a:lnTo>
                <a:lnTo>
                  <a:pt x="24" y="18"/>
                </a:lnTo>
                <a:lnTo>
                  <a:pt x="25" y="16"/>
                </a:lnTo>
                <a:lnTo>
                  <a:pt x="27" y="13"/>
                </a:lnTo>
                <a:lnTo>
                  <a:pt x="28" y="11"/>
                </a:lnTo>
                <a:lnTo>
                  <a:pt x="30" y="9"/>
                </a:lnTo>
                <a:lnTo>
                  <a:pt x="31" y="7"/>
                </a:lnTo>
                <a:lnTo>
                  <a:pt x="32" y="5"/>
                </a:lnTo>
                <a:lnTo>
                  <a:pt x="33" y="4"/>
                </a:lnTo>
                <a:lnTo>
                  <a:pt x="34" y="2"/>
                </a:lnTo>
                <a:lnTo>
                  <a:pt x="36" y="1"/>
                </a:lnTo>
                <a:lnTo>
                  <a:pt x="39" y="1"/>
                </a:lnTo>
                <a:lnTo>
                  <a:pt x="42" y="1"/>
                </a:lnTo>
                <a:lnTo>
                  <a:pt x="44" y="0"/>
                </a:lnTo>
                <a:lnTo>
                  <a:pt x="46" y="0"/>
                </a:lnTo>
                <a:lnTo>
                  <a:pt x="48" y="0"/>
                </a:lnTo>
                <a:lnTo>
                  <a:pt x="52" y="0"/>
                </a:lnTo>
                <a:lnTo>
                  <a:pt x="54" y="0"/>
                </a:lnTo>
                <a:lnTo>
                  <a:pt x="56" y="1"/>
                </a:lnTo>
                <a:lnTo>
                  <a:pt x="58" y="3"/>
                </a:lnTo>
                <a:lnTo>
                  <a:pt x="60" y="4"/>
                </a:lnTo>
                <a:lnTo>
                  <a:pt x="62" y="6"/>
                </a:lnTo>
                <a:lnTo>
                  <a:pt x="64" y="8"/>
                </a:lnTo>
                <a:lnTo>
                  <a:pt x="65" y="10"/>
                </a:lnTo>
                <a:lnTo>
                  <a:pt x="67" y="13"/>
                </a:lnTo>
                <a:lnTo>
                  <a:pt x="69" y="16"/>
                </a:lnTo>
                <a:lnTo>
                  <a:pt x="70" y="19"/>
                </a:lnTo>
                <a:lnTo>
                  <a:pt x="71" y="23"/>
                </a:lnTo>
                <a:lnTo>
                  <a:pt x="72" y="26"/>
                </a:lnTo>
                <a:lnTo>
                  <a:pt x="73" y="30"/>
                </a:lnTo>
                <a:lnTo>
                  <a:pt x="74" y="34"/>
                </a:lnTo>
                <a:lnTo>
                  <a:pt x="76" y="37"/>
                </a:lnTo>
                <a:lnTo>
                  <a:pt x="77" y="41"/>
                </a:lnTo>
                <a:lnTo>
                  <a:pt x="81" y="49"/>
                </a:lnTo>
                <a:lnTo>
                  <a:pt x="82" y="52"/>
                </a:lnTo>
                <a:lnTo>
                  <a:pt x="83" y="56"/>
                </a:lnTo>
                <a:lnTo>
                  <a:pt x="83" y="60"/>
                </a:lnTo>
                <a:lnTo>
                  <a:pt x="84" y="64"/>
                </a:lnTo>
                <a:lnTo>
                  <a:pt x="84" y="67"/>
                </a:lnTo>
                <a:lnTo>
                  <a:pt x="84" y="75"/>
                </a:lnTo>
                <a:lnTo>
                  <a:pt x="84" y="91"/>
                </a:lnTo>
                <a:lnTo>
                  <a:pt x="84" y="118"/>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54" name="SMARTPenAnnotation508"/>
          <p:cNvSpPr>
            <a:spLocks/>
          </p:cNvSpPr>
          <p:nvPr/>
        </p:nvSpPr>
        <p:spPr bwMode="auto">
          <a:xfrm>
            <a:off x="5072063" y="4456113"/>
            <a:ext cx="144462" cy="188912"/>
          </a:xfrm>
          <a:custGeom>
            <a:avLst/>
            <a:gdLst>
              <a:gd name="T0" fmla="*/ 133350 w 91"/>
              <a:gd name="T1" fmla="*/ 49212 h 119"/>
              <a:gd name="T2" fmla="*/ 136525 w 91"/>
              <a:gd name="T3" fmla="*/ 46037 h 119"/>
              <a:gd name="T4" fmla="*/ 141287 w 91"/>
              <a:gd name="T5" fmla="*/ 44450 h 119"/>
              <a:gd name="T6" fmla="*/ 142875 w 91"/>
              <a:gd name="T7" fmla="*/ 34925 h 119"/>
              <a:gd name="T8" fmla="*/ 139700 w 91"/>
              <a:gd name="T9" fmla="*/ 25400 h 119"/>
              <a:gd name="T10" fmla="*/ 133350 w 91"/>
              <a:gd name="T11" fmla="*/ 17462 h 119"/>
              <a:gd name="T12" fmla="*/ 127000 w 91"/>
              <a:gd name="T13" fmla="*/ 12700 h 119"/>
              <a:gd name="T14" fmla="*/ 122237 w 91"/>
              <a:gd name="T15" fmla="*/ 11112 h 119"/>
              <a:gd name="T16" fmla="*/ 115887 w 91"/>
              <a:gd name="T17" fmla="*/ 6350 h 119"/>
              <a:gd name="T18" fmla="*/ 109537 w 91"/>
              <a:gd name="T19" fmla="*/ 3175 h 119"/>
              <a:gd name="T20" fmla="*/ 100012 w 91"/>
              <a:gd name="T21" fmla="*/ 1587 h 119"/>
              <a:gd name="T22" fmla="*/ 90487 w 91"/>
              <a:gd name="T23" fmla="*/ 0 h 119"/>
              <a:gd name="T24" fmla="*/ 82550 w 91"/>
              <a:gd name="T25" fmla="*/ 1587 h 119"/>
              <a:gd name="T26" fmla="*/ 73025 w 91"/>
              <a:gd name="T27" fmla="*/ 4762 h 119"/>
              <a:gd name="T28" fmla="*/ 65087 w 91"/>
              <a:gd name="T29" fmla="*/ 6350 h 119"/>
              <a:gd name="T30" fmla="*/ 57150 w 91"/>
              <a:gd name="T31" fmla="*/ 9525 h 119"/>
              <a:gd name="T32" fmla="*/ 50800 w 91"/>
              <a:gd name="T33" fmla="*/ 12700 h 119"/>
              <a:gd name="T34" fmla="*/ 44450 w 91"/>
              <a:gd name="T35" fmla="*/ 19050 h 119"/>
              <a:gd name="T36" fmla="*/ 36512 w 91"/>
              <a:gd name="T37" fmla="*/ 26987 h 119"/>
              <a:gd name="T38" fmla="*/ 30162 w 91"/>
              <a:gd name="T39" fmla="*/ 33337 h 119"/>
              <a:gd name="T40" fmla="*/ 28575 w 91"/>
              <a:gd name="T41" fmla="*/ 38100 h 119"/>
              <a:gd name="T42" fmla="*/ 30162 w 91"/>
              <a:gd name="T43" fmla="*/ 44450 h 119"/>
              <a:gd name="T44" fmla="*/ 34925 w 91"/>
              <a:gd name="T45" fmla="*/ 50800 h 119"/>
              <a:gd name="T46" fmla="*/ 42862 w 91"/>
              <a:gd name="T47" fmla="*/ 65087 h 119"/>
              <a:gd name="T48" fmla="*/ 47625 w 91"/>
              <a:gd name="T49" fmla="*/ 73025 h 119"/>
              <a:gd name="T50" fmla="*/ 53975 w 91"/>
              <a:gd name="T51" fmla="*/ 82550 h 119"/>
              <a:gd name="T52" fmla="*/ 60325 w 91"/>
              <a:gd name="T53" fmla="*/ 93662 h 119"/>
              <a:gd name="T54" fmla="*/ 69850 w 91"/>
              <a:gd name="T55" fmla="*/ 104775 h 119"/>
              <a:gd name="T56" fmla="*/ 77787 w 91"/>
              <a:gd name="T57" fmla="*/ 115887 h 119"/>
              <a:gd name="T58" fmla="*/ 85725 w 91"/>
              <a:gd name="T59" fmla="*/ 127000 h 119"/>
              <a:gd name="T60" fmla="*/ 92075 w 91"/>
              <a:gd name="T61" fmla="*/ 134937 h 119"/>
              <a:gd name="T62" fmla="*/ 95250 w 91"/>
              <a:gd name="T63" fmla="*/ 144462 h 119"/>
              <a:gd name="T64" fmla="*/ 98425 w 91"/>
              <a:gd name="T65" fmla="*/ 153987 h 119"/>
              <a:gd name="T66" fmla="*/ 106362 w 91"/>
              <a:gd name="T67" fmla="*/ 166687 h 119"/>
              <a:gd name="T68" fmla="*/ 106362 w 91"/>
              <a:gd name="T69" fmla="*/ 176212 h 119"/>
              <a:gd name="T70" fmla="*/ 106362 w 91"/>
              <a:gd name="T71" fmla="*/ 184150 h 119"/>
              <a:gd name="T72" fmla="*/ 101600 w 91"/>
              <a:gd name="T73" fmla="*/ 185737 h 119"/>
              <a:gd name="T74" fmla="*/ 96837 w 91"/>
              <a:gd name="T75" fmla="*/ 187325 h 119"/>
              <a:gd name="T76" fmla="*/ 92075 w 91"/>
              <a:gd name="T77" fmla="*/ 187325 h 119"/>
              <a:gd name="T78" fmla="*/ 77787 w 91"/>
              <a:gd name="T79" fmla="*/ 187325 h 119"/>
              <a:gd name="T80" fmla="*/ 68262 w 91"/>
              <a:gd name="T81" fmla="*/ 184150 h 119"/>
              <a:gd name="T82" fmla="*/ 58737 w 91"/>
              <a:gd name="T83" fmla="*/ 180975 h 119"/>
              <a:gd name="T84" fmla="*/ 52387 w 91"/>
              <a:gd name="T85" fmla="*/ 179387 h 119"/>
              <a:gd name="T86" fmla="*/ 44450 w 91"/>
              <a:gd name="T87" fmla="*/ 176212 h 119"/>
              <a:gd name="T88" fmla="*/ 39687 w 91"/>
              <a:gd name="T89" fmla="*/ 171450 h 119"/>
              <a:gd name="T90" fmla="*/ 33337 w 91"/>
              <a:gd name="T91" fmla="*/ 166687 h 119"/>
              <a:gd name="T92" fmla="*/ 26987 w 91"/>
              <a:gd name="T93" fmla="*/ 163512 h 119"/>
              <a:gd name="T94" fmla="*/ 20637 w 91"/>
              <a:gd name="T95" fmla="*/ 160337 h 119"/>
              <a:gd name="T96" fmla="*/ 14287 w 91"/>
              <a:gd name="T97" fmla="*/ 155575 h 119"/>
              <a:gd name="T98" fmla="*/ 9525 w 91"/>
              <a:gd name="T99" fmla="*/ 150812 h 119"/>
              <a:gd name="T100" fmla="*/ 4762 w 91"/>
              <a:gd name="T101" fmla="*/ 146050 h 119"/>
              <a:gd name="T102" fmla="*/ 0 w 91"/>
              <a:gd name="T103" fmla="*/ 133350 h 11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
              <a:gd name="T157" fmla="*/ 0 h 119"/>
              <a:gd name="T158" fmla="*/ 91 w 91"/>
              <a:gd name="T159" fmla="*/ 119 h 11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 h="119">
                <a:moveTo>
                  <a:pt x="84" y="34"/>
                </a:moveTo>
                <a:lnTo>
                  <a:pt x="84" y="31"/>
                </a:lnTo>
                <a:lnTo>
                  <a:pt x="85" y="30"/>
                </a:lnTo>
                <a:lnTo>
                  <a:pt x="86" y="29"/>
                </a:lnTo>
                <a:lnTo>
                  <a:pt x="89" y="28"/>
                </a:lnTo>
                <a:lnTo>
                  <a:pt x="90" y="25"/>
                </a:lnTo>
                <a:lnTo>
                  <a:pt x="90" y="22"/>
                </a:lnTo>
                <a:lnTo>
                  <a:pt x="90" y="18"/>
                </a:lnTo>
                <a:lnTo>
                  <a:pt x="88" y="16"/>
                </a:lnTo>
                <a:lnTo>
                  <a:pt x="87" y="14"/>
                </a:lnTo>
                <a:lnTo>
                  <a:pt x="84" y="11"/>
                </a:lnTo>
                <a:lnTo>
                  <a:pt x="82" y="9"/>
                </a:lnTo>
                <a:lnTo>
                  <a:pt x="80" y="8"/>
                </a:lnTo>
                <a:lnTo>
                  <a:pt x="79" y="7"/>
                </a:lnTo>
                <a:lnTo>
                  <a:pt x="77" y="7"/>
                </a:lnTo>
                <a:lnTo>
                  <a:pt x="75" y="6"/>
                </a:lnTo>
                <a:lnTo>
                  <a:pt x="73" y="4"/>
                </a:lnTo>
                <a:lnTo>
                  <a:pt x="71" y="3"/>
                </a:lnTo>
                <a:lnTo>
                  <a:pt x="69" y="2"/>
                </a:lnTo>
                <a:lnTo>
                  <a:pt x="66" y="1"/>
                </a:lnTo>
                <a:lnTo>
                  <a:pt x="63" y="1"/>
                </a:lnTo>
                <a:lnTo>
                  <a:pt x="60" y="0"/>
                </a:lnTo>
                <a:lnTo>
                  <a:pt x="57" y="0"/>
                </a:lnTo>
                <a:lnTo>
                  <a:pt x="55" y="0"/>
                </a:lnTo>
                <a:lnTo>
                  <a:pt x="52" y="1"/>
                </a:lnTo>
                <a:lnTo>
                  <a:pt x="49" y="2"/>
                </a:lnTo>
                <a:lnTo>
                  <a:pt x="46" y="3"/>
                </a:lnTo>
                <a:lnTo>
                  <a:pt x="43" y="4"/>
                </a:lnTo>
                <a:lnTo>
                  <a:pt x="41" y="4"/>
                </a:lnTo>
                <a:lnTo>
                  <a:pt x="38" y="5"/>
                </a:lnTo>
                <a:lnTo>
                  <a:pt x="36" y="6"/>
                </a:lnTo>
                <a:lnTo>
                  <a:pt x="34" y="7"/>
                </a:lnTo>
                <a:lnTo>
                  <a:pt x="32" y="8"/>
                </a:lnTo>
                <a:lnTo>
                  <a:pt x="30" y="10"/>
                </a:lnTo>
                <a:lnTo>
                  <a:pt x="28" y="12"/>
                </a:lnTo>
                <a:lnTo>
                  <a:pt x="26" y="13"/>
                </a:lnTo>
                <a:lnTo>
                  <a:pt x="23" y="17"/>
                </a:lnTo>
                <a:lnTo>
                  <a:pt x="21" y="19"/>
                </a:lnTo>
                <a:lnTo>
                  <a:pt x="19" y="21"/>
                </a:lnTo>
                <a:lnTo>
                  <a:pt x="19" y="22"/>
                </a:lnTo>
                <a:lnTo>
                  <a:pt x="18" y="24"/>
                </a:lnTo>
                <a:lnTo>
                  <a:pt x="18" y="26"/>
                </a:lnTo>
                <a:lnTo>
                  <a:pt x="19" y="28"/>
                </a:lnTo>
                <a:lnTo>
                  <a:pt x="20" y="30"/>
                </a:lnTo>
                <a:lnTo>
                  <a:pt x="22" y="32"/>
                </a:lnTo>
                <a:lnTo>
                  <a:pt x="25" y="38"/>
                </a:lnTo>
                <a:lnTo>
                  <a:pt x="27" y="41"/>
                </a:lnTo>
                <a:lnTo>
                  <a:pt x="28" y="44"/>
                </a:lnTo>
                <a:lnTo>
                  <a:pt x="30" y="46"/>
                </a:lnTo>
                <a:lnTo>
                  <a:pt x="32" y="49"/>
                </a:lnTo>
                <a:lnTo>
                  <a:pt x="34" y="52"/>
                </a:lnTo>
                <a:lnTo>
                  <a:pt x="36" y="55"/>
                </a:lnTo>
                <a:lnTo>
                  <a:pt x="38" y="59"/>
                </a:lnTo>
                <a:lnTo>
                  <a:pt x="41" y="62"/>
                </a:lnTo>
                <a:lnTo>
                  <a:pt x="44" y="66"/>
                </a:lnTo>
                <a:lnTo>
                  <a:pt x="47" y="69"/>
                </a:lnTo>
                <a:lnTo>
                  <a:pt x="49" y="73"/>
                </a:lnTo>
                <a:lnTo>
                  <a:pt x="52" y="77"/>
                </a:lnTo>
                <a:lnTo>
                  <a:pt x="54" y="80"/>
                </a:lnTo>
                <a:lnTo>
                  <a:pt x="56" y="83"/>
                </a:lnTo>
                <a:lnTo>
                  <a:pt x="58" y="85"/>
                </a:lnTo>
                <a:lnTo>
                  <a:pt x="59" y="88"/>
                </a:lnTo>
                <a:lnTo>
                  <a:pt x="60" y="91"/>
                </a:lnTo>
                <a:lnTo>
                  <a:pt x="61" y="94"/>
                </a:lnTo>
                <a:lnTo>
                  <a:pt x="62" y="97"/>
                </a:lnTo>
                <a:lnTo>
                  <a:pt x="63" y="100"/>
                </a:lnTo>
                <a:lnTo>
                  <a:pt x="67" y="105"/>
                </a:lnTo>
                <a:lnTo>
                  <a:pt x="67" y="108"/>
                </a:lnTo>
                <a:lnTo>
                  <a:pt x="67" y="111"/>
                </a:lnTo>
                <a:lnTo>
                  <a:pt x="67" y="114"/>
                </a:lnTo>
                <a:lnTo>
                  <a:pt x="67" y="116"/>
                </a:lnTo>
                <a:lnTo>
                  <a:pt x="66" y="116"/>
                </a:lnTo>
                <a:lnTo>
                  <a:pt x="64" y="117"/>
                </a:lnTo>
                <a:lnTo>
                  <a:pt x="63" y="117"/>
                </a:lnTo>
                <a:lnTo>
                  <a:pt x="61" y="118"/>
                </a:lnTo>
                <a:lnTo>
                  <a:pt x="60" y="118"/>
                </a:lnTo>
                <a:lnTo>
                  <a:pt x="58" y="118"/>
                </a:lnTo>
                <a:lnTo>
                  <a:pt x="54" y="118"/>
                </a:lnTo>
                <a:lnTo>
                  <a:pt x="49" y="118"/>
                </a:lnTo>
                <a:lnTo>
                  <a:pt x="46" y="117"/>
                </a:lnTo>
                <a:lnTo>
                  <a:pt x="43" y="116"/>
                </a:lnTo>
                <a:lnTo>
                  <a:pt x="40" y="115"/>
                </a:lnTo>
                <a:lnTo>
                  <a:pt x="37" y="114"/>
                </a:lnTo>
                <a:lnTo>
                  <a:pt x="35" y="114"/>
                </a:lnTo>
                <a:lnTo>
                  <a:pt x="33" y="113"/>
                </a:lnTo>
                <a:lnTo>
                  <a:pt x="31" y="112"/>
                </a:lnTo>
                <a:lnTo>
                  <a:pt x="28" y="111"/>
                </a:lnTo>
                <a:lnTo>
                  <a:pt x="26" y="110"/>
                </a:lnTo>
                <a:lnTo>
                  <a:pt x="25" y="108"/>
                </a:lnTo>
                <a:lnTo>
                  <a:pt x="23" y="106"/>
                </a:lnTo>
                <a:lnTo>
                  <a:pt x="21" y="105"/>
                </a:lnTo>
                <a:lnTo>
                  <a:pt x="19" y="103"/>
                </a:lnTo>
                <a:lnTo>
                  <a:pt x="17" y="103"/>
                </a:lnTo>
                <a:lnTo>
                  <a:pt x="15" y="102"/>
                </a:lnTo>
                <a:lnTo>
                  <a:pt x="13" y="101"/>
                </a:lnTo>
                <a:lnTo>
                  <a:pt x="11" y="100"/>
                </a:lnTo>
                <a:lnTo>
                  <a:pt x="9" y="98"/>
                </a:lnTo>
                <a:lnTo>
                  <a:pt x="8" y="97"/>
                </a:lnTo>
                <a:lnTo>
                  <a:pt x="6" y="95"/>
                </a:lnTo>
                <a:lnTo>
                  <a:pt x="4" y="93"/>
                </a:lnTo>
                <a:lnTo>
                  <a:pt x="3" y="92"/>
                </a:lnTo>
                <a:lnTo>
                  <a:pt x="2" y="90"/>
                </a:lnTo>
                <a:lnTo>
                  <a:pt x="0" y="84"/>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55" name="SMARTPenAnnotation509"/>
          <p:cNvSpPr>
            <a:spLocks/>
          </p:cNvSpPr>
          <p:nvPr/>
        </p:nvSpPr>
        <p:spPr bwMode="auto">
          <a:xfrm>
            <a:off x="5268913" y="4473575"/>
            <a:ext cx="28575" cy="207963"/>
          </a:xfrm>
          <a:custGeom>
            <a:avLst/>
            <a:gdLst>
              <a:gd name="T0" fmla="*/ 0 w 18"/>
              <a:gd name="T1" fmla="*/ 0 h 131"/>
              <a:gd name="T2" fmla="*/ 0 w 18"/>
              <a:gd name="T3" fmla="*/ 122238 h 131"/>
              <a:gd name="T4" fmla="*/ 0 w 18"/>
              <a:gd name="T5" fmla="*/ 128588 h 131"/>
              <a:gd name="T6" fmla="*/ 1588 w 18"/>
              <a:gd name="T7" fmla="*/ 134938 h 131"/>
              <a:gd name="T8" fmla="*/ 4762 w 18"/>
              <a:gd name="T9" fmla="*/ 139700 h 131"/>
              <a:gd name="T10" fmla="*/ 6350 w 18"/>
              <a:gd name="T11" fmla="*/ 146050 h 131"/>
              <a:gd name="T12" fmla="*/ 6350 w 18"/>
              <a:gd name="T13" fmla="*/ 152400 h 131"/>
              <a:gd name="T14" fmla="*/ 7937 w 18"/>
              <a:gd name="T15" fmla="*/ 158750 h 131"/>
              <a:gd name="T16" fmla="*/ 7937 w 18"/>
              <a:gd name="T17" fmla="*/ 163513 h 131"/>
              <a:gd name="T18" fmla="*/ 7937 w 18"/>
              <a:gd name="T19" fmla="*/ 169863 h 131"/>
              <a:gd name="T20" fmla="*/ 7937 w 18"/>
              <a:gd name="T21" fmla="*/ 176213 h 131"/>
              <a:gd name="T22" fmla="*/ 9525 w 18"/>
              <a:gd name="T23" fmla="*/ 180975 h 131"/>
              <a:gd name="T24" fmla="*/ 11112 w 18"/>
              <a:gd name="T25" fmla="*/ 185738 h 131"/>
              <a:gd name="T26" fmla="*/ 15875 w 18"/>
              <a:gd name="T27" fmla="*/ 193675 h 131"/>
              <a:gd name="T28" fmla="*/ 17462 w 18"/>
              <a:gd name="T29" fmla="*/ 198438 h 131"/>
              <a:gd name="T30" fmla="*/ 17462 w 18"/>
              <a:gd name="T31" fmla="*/ 200025 h 131"/>
              <a:gd name="T32" fmla="*/ 17462 w 18"/>
              <a:gd name="T33" fmla="*/ 201613 h 131"/>
              <a:gd name="T34" fmla="*/ 20637 w 18"/>
              <a:gd name="T35" fmla="*/ 203200 h 131"/>
              <a:gd name="T36" fmla="*/ 26988 w 18"/>
              <a:gd name="T37" fmla="*/ 206375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31"/>
              <a:gd name="T59" fmla="*/ 18 w 18"/>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31">
                <a:moveTo>
                  <a:pt x="0" y="0"/>
                </a:moveTo>
                <a:lnTo>
                  <a:pt x="0" y="77"/>
                </a:lnTo>
                <a:lnTo>
                  <a:pt x="0" y="81"/>
                </a:lnTo>
                <a:lnTo>
                  <a:pt x="1" y="85"/>
                </a:lnTo>
                <a:lnTo>
                  <a:pt x="3" y="88"/>
                </a:lnTo>
                <a:lnTo>
                  <a:pt x="4" y="92"/>
                </a:lnTo>
                <a:lnTo>
                  <a:pt x="4" y="96"/>
                </a:lnTo>
                <a:lnTo>
                  <a:pt x="5" y="100"/>
                </a:lnTo>
                <a:lnTo>
                  <a:pt x="5" y="103"/>
                </a:lnTo>
                <a:lnTo>
                  <a:pt x="5" y="107"/>
                </a:lnTo>
                <a:lnTo>
                  <a:pt x="5" y="111"/>
                </a:lnTo>
                <a:lnTo>
                  <a:pt x="6" y="114"/>
                </a:lnTo>
                <a:lnTo>
                  <a:pt x="7" y="117"/>
                </a:lnTo>
                <a:lnTo>
                  <a:pt x="10" y="122"/>
                </a:lnTo>
                <a:lnTo>
                  <a:pt x="11" y="125"/>
                </a:lnTo>
                <a:lnTo>
                  <a:pt x="11" y="126"/>
                </a:lnTo>
                <a:lnTo>
                  <a:pt x="11" y="127"/>
                </a:lnTo>
                <a:lnTo>
                  <a:pt x="13" y="128"/>
                </a:lnTo>
                <a:lnTo>
                  <a:pt x="17" y="13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56" name="SMARTPenAnnotation510"/>
          <p:cNvSpPr>
            <a:spLocks/>
          </p:cNvSpPr>
          <p:nvPr/>
        </p:nvSpPr>
        <p:spPr bwMode="auto">
          <a:xfrm>
            <a:off x="5313363" y="4473575"/>
            <a:ext cx="368300" cy="198438"/>
          </a:xfrm>
          <a:custGeom>
            <a:avLst/>
            <a:gdLst>
              <a:gd name="T0" fmla="*/ 144463 w 232"/>
              <a:gd name="T1" fmla="*/ 1588 h 125"/>
              <a:gd name="T2" fmla="*/ 176213 w 232"/>
              <a:gd name="T3" fmla="*/ 9525 h 125"/>
              <a:gd name="T4" fmla="*/ 185737 w 232"/>
              <a:gd name="T5" fmla="*/ 17463 h 125"/>
              <a:gd name="T6" fmla="*/ 182563 w 232"/>
              <a:gd name="T7" fmla="*/ 30163 h 125"/>
              <a:gd name="T8" fmla="*/ 173038 w 232"/>
              <a:gd name="T9" fmla="*/ 41275 h 125"/>
              <a:gd name="T10" fmla="*/ 160338 w 232"/>
              <a:gd name="T11" fmla="*/ 57150 h 125"/>
              <a:gd name="T12" fmla="*/ 149225 w 232"/>
              <a:gd name="T13" fmla="*/ 69850 h 125"/>
              <a:gd name="T14" fmla="*/ 130175 w 232"/>
              <a:gd name="T15" fmla="*/ 92075 h 125"/>
              <a:gd name="T16" fmla="*/ 115888 w 232"/>
              <a:gd name="T17" fmla="*/ 109538 h 125"/>
              <a:gd name="T18" fmla="*/ 104775 w 232"/>
              <a:gd name="T19" fmla="*/ 123825 h 125"/>
              <a:gd name="T20" fmla="*/ 93662 w 232"/>
              <a:gd name="T21" fmla="*/ 133350 h 125"/>
              <a:gd name="T22" fmla="*/ 85725 w 232"/>
              <a:gd name="T23" fmla="*/ 146050 h 125"/>
              <a:gd name="T24" fmla="*/ 80963 w 232"/>
              <a:gd name="T25" fmla="*/ 157163 h 125"/>
              <a:gd name="T26" fmla="*/ 74613 w 232"/>
              <a:gd name="T27" fmla="*/ 160338 h 125"/>
              <a:gd name="T28" fmla="*/ 73025 w 232"/>
              <a:gd name="T29" fmla="*/ 166688 h 125"/>
              <a:gd name="T30" fmla="*/ 87313 w 232"/>
              <a:gd name="T31" fmla="*/ 169863 h 125"/>
              <a:gd name="T32" fmla="*/ 125413 w 232"/>
              <a:gd name="T33" fmla="*/ 166688 h 125"/>
              <a:gd name="T34" fmla="*/ 142875 w 232"/>
              <a:gd name="T35" fmla="*/ 163513 h 125"/>
              <a:gd name="T36" fmla="*/ 163513 w 232"/>
              <a:gd name="T37" fmla="*/ 158750 h 125"/>
              <a:gd name="T38" fmla="*/ 185737 w 232"/>
              <a:gd name="T39" fmla="*/ 150813 h 125"/>
              <a:gd name="T40" fmla="*/ 211138 w 232"/>
              <a:gd name="T41" fmla="*/ 139700 h 125"/>
              <a:gd name="T42" fmla="*/ 233363 w 232"/>
              <a:gd name="T43" fmla="*/ 131763 h 125"/>
              <a:gd name="T44" fmla="*/ 254000 w 232"/>
              <a:gd name="T45" fmla="*/ 117475 h 125"/>
              <a:gd name="T46" fmla="*/ 273050 w 232"/>
              <a:gd name="T47" fmla="*/ 106363 h 125"/>
              <a:gd name="T48" fmla="*/ 296863 w 232"/>
              <a:gd name="T49" fmla="*/ 92075 h 125"/>
              <a:gd name="T50" fmla="*/ 317500 w 232"/>
              <a:gd name="T51" fmla="*/ 74613 h 125"/>
              <a:gd name="T52" fmla="*/ 334963 w 232"/>
              <a:gd name="T53" fmla="*/ 57150 h 125"/>
              <a:gd name="T54" fmla="*/ 338138 w 232"/>
              <a:gd name="T55" fmla="*/ 41275 h 125"/>
              <a:gd name="T56" fmla="*/ 334963 w 232"/>
              <a:gd name="T57" fmla="*/ 38100 h 125"/>
              <a:gd name="T58" fmla="*/ 317500 w 232"/>
              <a:gd name="T59" fmla="*/ 28575 h 125"/>
              <a:gd name="T60" fmla="*/ 287338 w 232"/>
              <a:gd name="T61" fmla="*/ 26988 h 125"/>
              <a:gd name="T62" fmla="*/ 269875 w 232"/>
              <a:gd name="T63" fmla="*/ 31750 h 125"/>
              <a:gd name="T64" fmla="*/ 247650 w 232"/>
              <a:gd name="T65" fmla="*/ 42863 h 125"/>
              <a:gd name="T66" fmla="*/ 230188 w 232"/>
              <a:gd name="T67" fmla="*/ 57150 h 125"/>
              <a:gd name="T68" fmla="*/ 209550 w 232"/>
              <a:gd name="T69" fmla="*/ 77788 h 125"/>
              <a:gd name="T70" fmla="*/ 200025 w 232"/>
              <a:gd name="T71" fmla="*/ 92075 h 125"/>
              <a:gd name="T72" fmla="*/ 196850 w 232"/>
              <a:gd name="T73" fmla="*/ 104775 h 125"/>
              <a:gd name="T74" fmla="*/ 196850 w 232"/>
              <a:gd name="T75" fmla="*/ 119063 h 125"/>
              <a:gd name="T76" fmla="*/ 207963 w 232"/>
              <a:gd name="T77" fmla="*/ 141288 h 125"/>
              <a:gd name="T78" fmla="*/ 217488 w 232"/>
              <a:gd name="T79" fmla="*/ 153988 h 125"/>
              <a:gd name="T80" fmla="*/ 230188 w 232"/>
              <a:gd name="T81" fmla="*/ 163513 h 125"/>
              <a:gd name="T82" fmla="*/ 252413 w 232"/>
              <a:gd name="T83" fmla="*/ 173038 h 125"/>
              <a:gd name="T84" fmla="*/ 279400 w 232"/>
              <a:gd name="T85" fmla="*/ 184150 h 125"/>
              <a:gd name="T86" fmla="*/ 296863 w 232"/>
              <a:gd name="T87" fmla="*/ 187325 h 125"/>
              <a:gd name="T88" fmla="*/ 322263 w 232"/>
              <a:gd name="T89" fmla="*/ 195263 h 125"/>
              <a:gd name="T90" fmla="*/ 355600 w 232"/>
              <a:gd name="T91" fmla="*/ 196850 h 12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32"/>
              <a:gd name="T139" fmla="*/ 0 h 125"/>
              <a:gd name="T140" fmla="*/ 232 w 232"/>
              <a:gd name="T141" fmla="*/ 125 h 12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32" h="125">
                <a:moveTo>
                  <a:pt x="0" y="0"/>
                </a:moveTo>
                <a:lnTo>
                  <a:pt x="88" y="0"/>
                </a:lnTo>
                <a:lnTo>
                  <a:pt x="91" y="1"/>
                </a:lnTo>
                <a:lnTo>
                  <a:pt x="99" y="4"/>
                </a:lnTo>
                <a:lnTo>
                  <a:pt x="105" y="5"/>
                </a:lnTo>
                <a:lnTo>
                  <a:pt x="111" y="6"/>
                </a:lnTo>
                <a:lnTo>
                  <a:pt x="114" y="7"/>
                </a:lnTo>
                <a:lnTo>
                  <a:pt x="117" y="11"/>
                </a:lnTo>
                <a:lnTo>
                  <a:pt x="118" y="14"/>
                </a:lnTo>
                <a:lnTo>
                  <a:pt x="117" y="16"/>
                </a:lnTo>
                <a:lnTo>
                  <a:pt x="115" y="19"/>
                </a:lnTo>
                <a:lnTo>
                  <a:pt x="112" y="23"/>
                </a:lnTo>
                <a:lnTo>
                  <a:pt x="110" y="25"/>
                </a:lnTo>
                <a:lnTo>
                  <a:pt x="109" y="26"/>
                </a:lnTo>
                <a:lnTo>
                  <a:pt x="108" y="30"/>
                </a:lnTo>
                <a:lnTo>
                  <a:pt x="106" y="32"/>
                </a:lnTo>
                <a:lnTo>
                  <a:pt x="101" y="36"/>
                </a:lnTo>
                <a:lnTo>
                  <a:pt x="99" y="38"/>
                </a:lnTo>
                <a:lnTo>
                  <a:pt x="96" y="41"/>
                </a:lnTo>
                <a:lnTo>
                  <a:pt x="94" y="44"/>
                </a:lnTo>
                <a:lnTo>
                  <a:pt x="91" y="48"/>
                </a:lnTo>
                <a:lnTo>
                  <a:pt x="88" y="51"/>
                </a:lnTo>
                <a:lnTo>
                  <a:pt x="82" y="58"/>
                </a:lnTo>
                <a:lnTo>
                  <a:pt x="78" y="63"/>
                </a:lnTo>
                <a:lnTo>
                  <a:pt x="75" y="66"/>
                </a:lnTo>
                <a:lnTo>
                  <a:pt x="73" y="69"/>
                </a:lnTo>
                <a:lnTo>
                  <a:pt x="71" y="72"/>
                </a:lnTo>
                <a:lnTo>
                  <a:pt x="69" y="75"/>
                </a:lnTo>
                <a:lnTo>
                  <a:pt x="66" y="78"/>
                </a:lnTo>
                <a:lnTo>
                  <a:pt x="63" y="80"/>
                </a:lnTo>
                <a:lnTo>
                  <a:pt x="60" y="82"/>
                </a:lnTo>
                <a:lnTo>
                  <a:pt x="59" y="84"/>
                </a:lnTo>
                <a:lnTo>
                  <a:pt x="58" y="86"/>
                </a:lnTo>
                <a:lnTo>
                  <a:pt x="57" y="88"/>
                </a:lnTo>
                <a:lnTo>
                  <a:pt x="54" y="92"/>
                </a:lnTo>
                <a:lnTo>
                  <a:pt x="53" y="94"/>
                </a:lnTo>
                <a:lnTo>
                  <a:pt x="51" y="98"/>
                </a:lnTo>
                <a:lnTo>
                  <a:pt x="51" y="99"/>
                </a:lnTo>
                <a:lnTo>
                  <a:pt x="49" y="100"/>
                </a:lnTo>
                <a:lnTo>
                  <a:pt x="48" y="100"/>
                </a:lnTo>
                <a:lnTo>
                  <a:pt x="47" y="101"/>
                </a:lnTo>
                <a:lnTo>
                  <a:pt x="46" y="103"/>
                </a:lnTo>
                <a:lnTo>
                  <a:pt x="46" y="104"/>
                </a:lnTo>
                <a:lnTo>
                  <a:pt x="46" y="105"/>
                </a:lnTo>
                <a:lnTo>
                  <a:pt x="47" y="106"/>
                </a:lnTo>
                <a:lnTo>
                  <a:pt x="50" y="107"/>
                </a:lnTo>
                <a:lnTo>
                  <a:pt x="55" y="107"/>
                </a:lnTo>
                <a:lnTo>
                  <a:pt x="72" y="107"/>
                </a:lnTo>
                <a:lnTo>
                  <a:pt x="75" y="106"/>
                </a:lnTo>
                <a:lnTo>
                  <a:pt x="79" y="105"/>
                </a:lnTo>
                <a:lnTo>
                  <a:pt x="82" y="104"/>
                </a:lnTo>
                <a:lnTo>
                  <a:pt x="86" y="103"/>
                </a:lnTo>
                <a:lnTo>
                  <a:pt x="90" y="103"/>
                </a:lnTo>
                <a:lnTo>
                  <a:pt x="94" y="102"/>
                </a:lnTo>
                <a:lnTo>
                  <a:pt x="98" y="101"/>
                </a:lnTo>
                <a:lnTo>
                  <a:pt x="103" y="100"/>
                </a:lnTo>
                <a:lnTo>
                  <a:pt x="108" y="99"/>
                </a:lnTo>
                <a:lnTo>
                  <a:pt x="112" y="97"/>
                </a:lnTo>
                <a:lnTo>
                  <a:pt x="117" y="95"/>
                </a:lnTo>
                <a:lnTo>
                  <a:pt x="121" y="94"/>
                </a:lnTo>
                <a:lnTo>
                  <a:pt x="125" y="92"/>
                </a:lnTo>
                <a:lnTo>
                  <a:pt x="133" y="88"/>
                </a:lnTo>
                <a:lnTo>
                  <a:pt x="137" y="86"/>
                </a:lnTo>
                <a:lnTo>
                  <a:pt x="142" y="84"/>
                </a:lnTo>
                <a:lnTo>
                  <a:pt x="147" y="83"/>
                </a:lnTo>
                <a:lnTo>
                  <a:pt x="152" y="80"/>
                </a:lnTo>
                <a:lnTo>
                  <a:pt x="156" y="77"/>
                </a:lnTo>
                <a:lnTo>
                  <a:pt x="160" y="74"/>
                </a:lnTo>
                <a:lnTo>
                  <a:pt x="164" y="71"/>
                </a:lnTo>
                <a:lnTo>
                  <a:pt x="168" y="69"/>
                </a:lnTo>
                <a:lnTo>
                  <a:pt x="172" y="67"/>
                </a:lnTo>
                <a:lnTo>
                  <a:pt x="176" y="64"/>
                </a:lnTo>
                <a:lnTo>
                  <a:pt x="184" y="60"/>
                </a:lnTo>
                <a:lnTo>
                  <a:pt x="187" y="58"/>
                </a:lnTo>
                <a:lnTo>
                  <a:pt x="192" y="55"/>
                </a:lnTo>
                <a:lnTo>
                  <a:pt x="196" y="51"/>
                </a:lnTo>
                <a:lnTo>
                  <a:pt x="200" y="47"/>
                </a:lnTo>
                <a:lnTo>
                  <a:pt x="208" y="40"/>
                </a:lnTo>
                <a:lnTo>
                  <a:pt x="210" y="38"/>
                </a:lnTo>
                <a:lnTo>
                  <a:pt x="211" y="36"/>
                </a:lnTo>
                <a:lnTo>
                  <a:pt x="213" y="32"/>
                </a:lnTo>
                <a:lnTo>
                  <a:pt x="213" y="28"/>
                </a:lnTo>
                <a:lnTo>
                  <a:pt x="213" y="26"/>
                </a:lnTo>
                <a:lnTo>
                  <a:pt x="213" y="25"/>
                </a:lnTo>
                <a:lnTo>
                  <a:pt x="212" y="24"/>
                </a:lnTo>
                <a:lnTo>
                  <a:pt x="211" y="24"/>
                </a:lnTo>
                <a:lnTo>
                  <a:pt x="206" y="20"/>
                </a:lnTo>
                <a:lnTo>
                  <a:pt x="204" y="19"/>
                </a:lnTo>
                <a:lnTo>
                  <a:pt x="200" y="18"/>
                </a:lnTo>
                <a:lnTo>
                  <a:pt x="195" y="17"/>
                </a:lnTo>
                <a:lnTo>
                  <a:pt x="188" y="17"/>
                </a:lnTo>
                <a:lnTo>
                  <a:pt x="181" y="17"/>
                </a:lnTo>
                <a:lnTo>
                  <a:pt x="178" y="18"/>
                </a:lnTo>
                <a:lnTo>
                  <a:pt x="174" y="19"/>
                </a:lnTo>
                <a:lnTo>
                  <a:pt x="170" y="20"/>
                </a:lnTo>
                <a:lnTo>
                  <a:pt x="167" y="22"/>
                </a:lnTo>
                <a:lnTo>
                  <a:pt x="163" y="23"/>
                </a:lnTo>
                <a:lnTo>
                  <a:pt x="156" y="27"/>
                </a:lnTo>
                <a:lnTo>
                  <a:pt x="151" y="30"/>
                </a:lnTo>
                <a:lnTo>
                  <a:pt x="148" y="33"/>
                </a:lnTo>
                <a:lnTo>
                  <a:pt x="145" y="36"/>
                </a:lnTo>
                <a:lnTo>
                  <a:pt x="136" y="44"/>
                </a:lnTo>
                <a:lnTo>
                  <a:pt x="134" y="46"/>
                </a:lnTo>
                <a:lnTo>
                  <a:pt x="132" y="49"/>
                </a:lnTo>
                <a:lnTo>
                  <a:pt x="130" y="52"/>
                </a:lnTo>
                <a:lnTo>
                  <a:pt x="128" y="55"/>
                </a:lnTo>
                <a:lnTo>
                  <a:pt x="126" y="58"/>
                </a:lnTo>
                <a:lnTo>
                  <a:pt x="125" y="61"/>
                </a:lnTo>
                <a:lnTo>
                  <a:pt x="125" y="63"/>
                </a:lnTo>
                <a:lnTo>
                  <a:pt x="124" y="66"/>
                </a:lnTo>
                <a:lnTo>
                  <a:pt x="124" y="69"/>
                </a:lnTo>
                <a:lnTo>
                  <a:pt x="124" y="72"/>
                </a:lnTo>
                <a:lnTo>
                  <a:pt x="124" y="75"/>
                </a:lnTo>
                <a:lnTo>
                  <a:pt x="125" y="78"/>
                </a:lnTo>
                <a:lnTo>
                  <a:pt x="127" y="80"/>
                </a:lnTo>
                <a:lnTo>
                  <a:pt x="131" y="89"/>
                </a:lnTo>
                <a:lnTo>
                  <a:pt x="133" y="92"/>
                </a:lnTo>
                <a:lnTo>
                  <a:pt x="135" y="94"/>
                </a:lnTo>
                <a:lnTo>
                  <a:pt x="137" y="97"/>
                </a:lnTo>
                <a:lnTo>
                  <a:pt x="139" y="99"/>
                </a:lnTo>
                <a:lnTo>
                  <a:pt x="142" y="101"/>
                </a:lnTo>
                <a:lnTo>
                  <a:pt x="145" y="103"/>
                </a:lnTo>
                <a:lnTo>
                  <a:pt x="149" y="105"/>
                </a:lnTo>
                <a:lnTo>
                  <a:pt x="154" y="107"/>
                </a:lnTo>
                <a:lnTo>
                  <a:pt x="159" y="109"/>
                </a:lnTo>
                <a:lnTo>
                  <a:pt x="163" y="111"/>
                </a:lnTo>
                <a:lnTo>
                  <a:pt x="172" y="114"/>
                </a:lnTo>
                <a:lnTo>
                  <a:pt x="176" y="116"/>
                </a:lnTo>
                <a:lnTo>
                  <a:pt x="180" y="117"/>
                </a:lnTo>
                <a:lnTo>
                  <a:pt x="183" y="117"/>
                </a:lnTo>
                <a:lnTo>
                  <a:pt x="187" y="118"/>
                </a:lnTo>
                <a:lnTo>
                  <a:pt x="191" y="119"/>
                </a:lnTo>
                <a:lnTo>
                  <a:pt x="198" y="122"/>
                </a:lnTo>
                <a:lnTo>
                  <a:pt x="203" y="123"/>
                </a:lnTo>
                <a:lnTo>
                  <a:pt x="209" y="123"/>
                </a:lnTo>
                <a:lnTo>
                  <a:pt x="215" y="124"/>
                </a:lnTo>
                <a:lnTo>
                  <a:pt x="224" y="124"/>
                </a:lnTo>
                <a:lnTo>
                  <a:pt x="226" y="122"/>
                </a:lnTo>
                <a:lnTo>
                  <a:pt x="231" y="118"/>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57" name="SMARTPenAnnotation511"/>
          <p:cNvSpPr>
            <a:spLocks/>
          </p:cNvSpPr>
          <p:nvPr/>
        </p:nvSpPr>
        <p:spPr bwMode="auto">
          <a:xfrm>
            <a:off x="2732088" y="4751388"/>
            <a:ext cx="2957512" cy="71437"/>
          </a:xfrm>
          <a:custGeom>
            <a:avLst/>
            <a:gdLst>
              <a:gd name="T0" fmla="*/ 0 w 1863"/>
              <a:gd name="T1" fmla="*/ 0 h 45"/>
              <a:gd name="T2" fmla="*/ 7937 w 1863"/>
              <a:gd name="T3" fmla="*/ 0 h 45"/>
              <a:gd name="T4" fmla="*/ 9525 w 1863"/>
              <a:gd name="T5" fmla="*/ 3175 h 45"/>
              <a:gd name="T6" fmla="*/ 11112 w 1863"/>
              <a:gd name="T7" fmla="*/ 6350 h 45"/>
              <a:gd name="T8" fmla="*/ 47625 w 1863"/>
              <a:gd name="T9" fmla="*/ 7937 h 45"/>
              <a:gd name="T10" fmla="*/ 53975 w 1863"/>
              <a:gd name="T11" fmla="*/ 11112 h 45"/>
              <a:gd name="T12" fmla="*/ 60325 w 1863"/>
              <a:gd name="T13" fmla="*/ 14287 h 45"/>
              <a:gd name="T14" fmla="*/ 155575 w 1863"/>
              <a:gd name="T15" fmla="*/ 17462 h 45"/>
              <a:gd name="T16" fmla="*/ 171450 w 1863"/>
              <a:gd name="T17" fmla="*/ 22225 h 45"/>
              <a:gd name="T18" fmla="*/ 206375 w 1863"/>
              <a:gd name="T19" fmla="*/ 25400 h 45"/>
              <a:gd name="T20" fmla="*/ 312737 w 1863"/>
              <a:gd name="T21" fmla="*/ 26987 h 45"/>
              <a:gd name="T22" fmla="*/ 330200 w 1863"/>
              <a:gd name="T23" fmla="*/ 30162 h 45"/>
              <a:gd name="T24" fmla="*/ 366712 w 1863"/>
              <a:gd name="T25" fmla="*/ 33337 h 45"/>
              <a:gd name="T26" fmla="*/ 795337 w 1863"/>
              <a:gd name="T27" fmla="*/ 34925 h 45"/>
              <a:gd name="T28" fmla="*/ 809625 w 1863"/>
              <a:gd name="T29" fmla="*/ 38100 h 45"/>
              <a:gd name="T30" fmla="*/ 825500 w 1863"/>
              <a:gd name="T31" fmla="*/ 41275 h 45"/>
              <a:gd name="T32" fmla="*/ 938212 w 1863"/>
              <a:gd name="T33" fmla="*/ 44450 h 45"/>
              <a:gd name="T34" fmla="*/ 1127125 w 1863"/>
              <a:gd name="T35" fmla="*/ 44450 h 45"/>
              <a:gd name="T36" fmla="*/ 1143000 w 1863"/>
              <a:gd name="T37" fmla="*/ 49212 h 45"/>
              <a:gd name="T38" fmla="*/ 1179512 w 1863"/>
              <a:gd name="T39" fmla="*/ 52387 h 45"/>
              <a:gd name="T40" fmla="*/ 1366837 w 1863"/>
              <a:gd name="T41" fmla="*/ 52387 h 45"/>
              <a:gd name="T42" fmla="*/ 1384300 w 1863"/>
              <a:gd name="T43" fmla="*/ 55562 h 45"/>
              <a:gd name="T44" fmla="*/ 1401762 w 1863"/>
              <a:gd name="T45" fmla="*/ 58737 h 45"/>
              <a:gd name="T46" fmla="*/ 1516062 w 1863"/>
              <a:gd name="T47" fmla="*/ 61912 h 45"/>
              <a:gd name="T48" fmla="*/ 1658938 w 1863"/>
              <a:gd name="T49" fmla="*/ 63500 h 45"/>
              <a:gd name="T50" fmla="*/ 1677988 w 1863"/>
              <a:gd name="T51" fmla="*/ 66675 h 45"/>
              <a:gd name="T52" fmla="*/ 1714500 w 1863"/>
              <a:gd name="T53" fmla="*/ 69850 h 45"/>
              <a:gd name="T54" fmla="*/ 1779588 w 1863"/>
              <a:gd name="T55" fmla="*/ 68262 h 45"/>
              <a:gd name="T56" fmla="*/ 1811337 w 1863"/>
              <a:gd name="T57" fmla="*/ 66675 h 45"/>
              <a:gd name="T58" fmla="*/ 1852612 w 1863"/>
              <a:gd name="T59" fmla="*/ 69850 h 45"/>
              <a:gd name="T60" fmla="*/ 2008187 w 1863"/>
              <a:gd name="T61" fmla="*/ 69850 h 45"/>
              <a:gd name="T62" fmla="*/ 2027237 w 1863"/>
              <a:gd name="T63" fmla="*/ 66675 h 45"/>
              <a:gd name="T64" fmla="*/ 2068512 w 1863"/>
              <a:gd name="T65" fmla="*/ 61912 h 45"/>
              <a:gd name="T66" fmla="*/ 2293937 w 1863"/>
              <a:gd name="T67" fmla="*/ 61912 h 45"/>
              <a:gd name="T68" fmla="*/ 2312987 w 1863"/>
              <a:gd name="T69" fmla="*/ 58737 h 45"/>
              <a:gd name="T70" fmla="*/ 2330450 w 1863"/>
              <a:gd name="T71" fmla="*/ 55562 h 45"/>
              <a:gd name="T72" fmla="*/ 2411412 w 1863"/>
              <a:gd name="T73" fmla="*/ 52387 h 45"/>
              <a:gd name="T74" fmla="*/ 2428875 w 1863"/>
              <a:gd name="T75" fmla="*/ 47625 h 45"/>
              <a:gd name="T76" fmla="*/ 2465387 w 1863"/>
              <a:gd name="T77" fmla="*/ 44450 h 45"/>
              <a:gd name="T78" fmla="*/ 2554287 w 1863"/>
              <a:gd name="T79" fmla="*/ 41275 h 45"/>
              <a:gd name="T80" fmla="*/ 2571750 w 1863"/>
              <a:gd name="T81" fmla="*/ 38100 h 45"/>
              <a:gd name="T82" fmla="*/ 2679700 w 1863"/>
              <a:gd name="T83" fmla="*/ 33337 h 45"/>
              <a:gd name="T84" fmla="*/ 2697162 w 1863"/>
              <a:gd name="T85" fmla="*/ 30162 h 45"/>
              <a:gd name="T86" fmla="*/ 2727325 w 1863"/>
              <a:gd name="T87" fmla="*/ 26987 h 45"/>
              <a:gd name="T88" fmla="*/ 2806700 w 1863"/>
              <a:gd name="T89" fmla="*/ 23812 h 45"/>
              <a:gd name="T90" fmla="*/ 2822575 w 1863"/>
              <a:gd name="T91" fmla="*/ 20637 h 45"/>
              <a:gd name="T92" fmla="*/ 2932112 w 1863"/>
              <a:gd name="T93" fmla="*/ 17462 h 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63"/>
              <a:gd name="T142" fmla="*/ 0 h 45"/>
              <a:gd name="T143" fmla="*/ 1863 w 1863"/>
              <a:gd name="T144" fmla="*/ 45 h 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63" h="45">
                <a:moveTo>
                  <a:pt x="6" y="5"/>
                </a:moveTo>
                <a:lnTo>
                  <a:pt x="0" y="0"/>
                </a:lnTo>
                <a:lnTo>
                  <a:pt x="5" y="0"/>
                </a:lnTo>
                <a:lnTo>
                  <a:pt x="6" y="1"/>
                </a:lnTo>
                <a:lnTo>
                  <a:pt x="6" y="2"/>
                </a:lnTo>
                <a:lnTo>
                  <a:pt x="6" y="3"/>
                </a:lnTo>
                <a:lnTo>
                  <a:pt x="7" y="4"/>
                </a:lnTo>
                <a:lnTo>
                  <a:pt x="10" y="5"/>
                </a:lnTo>
                <a:lnTo>
                  <a:pt x="30" y="5"/>
                </a:lnTo>
                <a:lnTo>
                  <a:pt x="32" y="6"/>
                </a:lnTo>
                <a:lnTo>
                  <a:pt x="34" y="7"/>
                </a:lnTo>
                <a:lnTo>
                  <a:pt x="36" y="8"/>
                </a:lnTo>
                <a:lnTo>
                  <a:pt x="38" y="9"/>
                </a:lnTo>
                <a:lnTo>
                  <a:pt x="48" y="10"/>
                </a:lnTo>
                <a:lnTo>
                  <a:pt x="98" y="11"/>
                </a:lnTo>
                <a:lnTo>
                  <a:pt x="103" y="12"/>
                </a:lnTo>
                <a:lnTo>
                  <a:pt x="108" y="14"/>
                </a:lnTo>
                <a:lnTo>
                  <a:pt x="113" y="15"/>
                </a:lnTo>
                <a:lnTo>
                  <a:pt x="130" y="16"/>
                </a:lnTo>
                <a:lnTo>
                  <a:pt x="186" y="16"/>
                </a:lnTo>
                <a:lnTo>
                  <a:pt x="197" y="17"/>
                </a:lnTo>
                <a:lnTo>
                  <a:pt x="203" y="18"/>
                </a:lnTo>
                <a:lnTo>
                  <a:pt x="208" y="19"/>
                </a:lnTo>
                <a:lnTo>
                  <a:pt x="214" y="20"/>
                </a:lnTo>
                <a:lnTo>
                  <a:pt x="231" y="21"/>
                </a:lnTo>
                <a:lnTo>
                  <a:pt x="287" y="22"/>
                </a:lnTo>
                <a:lnTo>
                  <a:pt x="501" y="22"/>
                </a:lnTo>
                <a:lnTo>
                  <a:pt x="506" y="23"/>
                </a:lnTo>
                <a:lnTo>
                  <a:pt x="510" y="24"/>
                </a:lnTo>
                <a:lnTo>
                  <a:pt x="515" y="25"/>
                </a:lnTo>
                <a:lnTo>
                  <a:pt x="520" y="26"/>
                </a:lnTo>
                <a:lnTo>
                  <a:pt x="535" y="27"/>
                </a:lnTo>
                <a:lnTo>
                  <a:pt x="591" y="28"/>
                </a:lnTo>
                <a:lnTo>
                  <a:pt x="704" y="28"/>
                </a:lnTo>
                <a:lnTo>
                  <a:pt x="710" y="28"/>
                </a:lnTo>
                <a:lnTo>
                  <a:pt x="715" y="29"/>
                </a:lnTo>
                <a:lnTo>
                  <a:pt x="720" y="31"/>
                </a:lnTo>
                <a:lnTo>
                  <a:pt x="726" y="31"/>
                </a:lnTo>
                <a:lnTo>
                  <a:pt x="743" y="33"/>
                </a:lnTo>
                <a:lnTo>
                  <a:pt x="795" y="33"/>
                </a:lnTo>
                <a:lnTo>
                  <a:pt x="861" y="33"/>
                </a:lnTo>
                <a:lnTo>
                  <a:pt x="866" y="34"/>
                </a:lnTo>
                <a:lnTo>
                  <a:pt x="872" y="35"/>
                </a:lnTo>
                <a:lnTo>
                  <a:pt x="878" y="36"/>
                </a:lnTo>
                <a:lnTo>
                  <a:pt x="883" y="37"/>
                </a:lnTo>
                <a:lnTo>
                  <a:pt x="900" y="38"/>
                </a:lnTo>
                <a:lnTo>
                  <a:pt x="955" y="39"/>
                </a:lnTo>
                <a:lnTo>
                  <a:pt x="1038" y="39"/>
                </a:lnTo>
                <a:lnTo>
                  <a:pt x="1045" y="40"/>
                </a:lnTo>
                <a:lnTo>
                  <a:pt x="1051" y="41"/>
                </a:lnTo>
                <a:lnTo>
                  <a:pt x="1057" y="42"/>
                </a:lnTo>
                <a:lnTo>
                  <a:pt x="1063" y="43"/>
                </a:lnTo>
                <a:lnTo>
                  <a:pt x="1080" y="44"/>
                </a:lnTo>
                <a:lnTo>
                  <a:pt x="1115" y="44"/>
                </a:lnTo>
                <a:lnTo>
                  <a:pt x="1121" y="43"/>
                </a:lnTo>
                <a:lnTo>
                  <a:pt x="1128" y="41"/>
                </a:lnTo>
                <a:lnTo>
                  <a:pt x="1141" y="42"/>
                </a:lnTo>
                <a:lnTo>
                  <a:pt x="1147" y="43"/>
                </a:lnTo>
                <a:lnTo>
                  <a:pt x="1167" y="44"/>
                </a:lnTo>
                <a:lnTo>
                  <a:pt x="1221" y="44"/>
                </a:lnTo>
                <a:lnTo>
                  <a:pt x="1265" y="44"/>
                </a:lnTo>
                <a:lnTo>
                  <a:pt x="1271" y="43"/>
                </a:lnTo>
                <a:lnTo>
                  <a:pt x="1277" y="42"/>
                </a:lnTo>
                <a:lnTo>
                  <a:pt x="1283" y="41"/>
                </a:lnTo>
                <a:lnTo>
                  <a:pt x="1303" y="39"/>
                </a:lnTo>
                <a:lnTo>
                  <a:pt x="1360" y="39"/>
                </a:lnTo>
                <a:lnTo>
                  <a:pt x="1445" y="39"/>
                </a:lnTo>
                <a:lnTo>
                  <a:pt x="1451" y="38"/>
                </a:lnTo>
                <a:lnTo>
                  <a:pt x="1457" y="37"/>
                </a:lnTo>
                <a:lnTo>
                  <a:pt x="1463" y="36"/>
                </a:lnTo>
                <a:lnTo>
                  <a:pt x="1468" y="35"/>
                </a:lnTo>
                <a:lnTo>
                  <a:pt x="1485" y="34"/>
                </a:lnTo>
                <a:lnTo>
                  <a:pt x="1519" y="33"/>
                </a:lnTo>
                <a:lnTo>
                  <a:pt x="1525" y="32"/>
                </a:lnTo>
                <a:lnTo>
                  <a:pt x="1530" y="30"/>
                </a:lnTo>
                <a:lnTo>
                  <a:pt x="1536" y="29"/>
                </a:lnTo>
                <a:lnTo>
                  <a:pt x="1553" y="28"/>
                </a:lnTo>
                <a:lnTo>
                  <a:pt x="1603" y="27"/>
                </a:lnTo>
                <a:lnTo>
                  <a:pt x="1609" y="26"/>
                </a:lnTo>
                <a:lnTo>
                  <a:pt x="1615" y="25"/>
                </a:lnTo>
                <a:lnTo>
                  <a:pt x="1620" y="24"/>
                </a:lnTo>
                <a:lnTo>
                  <a:pt x="1637" y="23"/>
                </a:lnTo>
                <a:lnTo>
                  <a:pt x="1688" y="21"/>
                </a:lnTo>
                <a:lnTo>
                  <a:pt x="1693" y="20"/>
                </a:lnTo>
                <a:lnTo>
                  <a:pt x="1699" y="19"/>
                </a:lnTo>
                <a:lnTo>
                  <a:pt x="1704" y="18"/>
                </a:lnTo>
                <a:lnTo>
                  <a:pt x="1718" y="17"/>
                </a:lnTo>
                <a:lnTo>
                  <a:pt x="1763" y="16"/>
                </a:lnTo>
                <a:lnTo>
                  <a:pt x="1768" y="15"/>
                </a:lnTo>
                <a:lnTo>
                  <a:pt x="1773" y="13"/>
                </a:lnTo>
                <a:lnTo>
                  <a:pt x="1778" y="13"/>
                </a:lnTo>
                <a:lnTo>
                  <a:pt x="1790" y="11"/>
                </a:lnTo>
                <a:lnTo>
                  <a:pt x="1847" y="11"/>
                </a:lnTo>
                <a:lnTo>
                  <a:pt x="1862" y="1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58" name="SMARTPenAnnotation512"/>
          <p:cNvSpPr>
            <a:spLocks/>
          </p:cNvSpPr>
          <p:nvPr/>
        </p:nvSpPr>
        <p:spPr bwMode="auto">
          <a:xfrm>
            <a:off x="5992813" y="4465638"/>
            <a:ext cx="160337" cy="206375"/>
          </a:xfrm>
          <a:custGeom>
            <a:avLst/>
            <a:gdLst>
              <a:gd name="T0" fmla="*/ 111125 w 101"/>
              <a:gd name="T1" fmla="*/ 17462 h 130"/>
              <a:gd name="T2" fmla="*/ 112712 w 101"/>
              <a:gd name="T3" fmla="*/ 14287 h 130"/>
              <a:gd name="T4" fmla="*/ 112712 w 101"/>
              <a:gd name="T5" fmla="*/ 11112 h 130"/>
              <a:gd name="T6" fmla="*/ 107950 w 101"/>
              <a:gd name="T7" fmla="*/ 7937 h 130"/>
              <a:gd name="T8" fmla="*/ 101600 w 101"/>
              <a:gd name="T9" fmla="*/ 3175 h 130"/>
              <a:gd name="T10" fmla="*/ 96837 w 101"/>
              <a:gd name="T11" fmla="*/ 1588 h 130"/>
              <a:gd name="T12" fmla="*/ 90487 w 101"/>
              <a:gd name="T13" fmla="*/ 0 h 130"/>
              <a:gd name="T14" fmla="*/ 85725 w 101"/>
              <a:gd name="T15" fmla="*/ 0 h 130"/>
              <a:gd name="T16" fmla="*/ 76200 w 101"/>
              <a:gd name="T17" fmla="*/ 0 h 130"/>
              <a:gd name="T18" fmla="*/ 68262 w 101"/>
              <a:gd name="T19" fmla="*/ 1588 h 130"/>
              <a:gd name="T20" fmla="*/ 57150 w 101"/>
              <a:gd name="T21" fmla="*/ 4762 h 130"/>
              <a:gd name="T22" fmla="*/ 46037 w 101"/>
              <a:gd name="T23" fmla="*/ 6350 h 130"/>
              <a:gd name="T24" fmla="*/ 36512 w 101"/>
              <a:gd name="T25" fmla="*/ 7937 h 130"/>
              <a:gd name="T26" fmla="*/ 30162 w 101"/>
              <a:gd name="T27" fmla="*/ 9525 h 130"/>
              <a:gd name="T28" fmla="*/ 23812 w 101"/>
              <a:gd name="T29" fmla="*/ 12700 h 130"/>
              <a:gd name="T30" fmla="*/ 17462 w 101"/>
              <a:gd name="T31" fmla="*/ 15875 h 130"/>
              <a:gd name="T32" fmla="*/ 12700 w 101"/>
              <a:gd name="T33" fmla="*/ 17462 h 130"/>
              <a:gd name="T34" fmla="*/ 7937 w 101"/>
              <a:gd name="T35" fmla="*/ 25400 h 130"/>
              <a:gd name="T36" fmla="*/ 12700 w 101"/>
              <a:gd name="T37" fmla="*/ 30162 h 130"/>
              <a:gd name="T38" fmla="*/ 20637 w 101"/>
              <a:gd name="T39" fmla="*/ 34925 h 130"/>
              <a:gd name="T40" fmla="*/ 36512 w 101"/>
              <a:gd name="T41" fmla="*/ 44450 h 130"/>
              <a:gd name="T42" fmla="*/ 65087 w 101"/>
              <a:gd name="T43" fmla="*/ 60325 h 130"/>
              <a:gd name="T44" fmla="*/ 80962 w 101"/>
              <a:gd name="T45" fmla="*/ 69850 h 130"/>
              <a:gd name="T46" fmla="*/ 95250 w 101"/>
              <a:gd name="T47" fmla="*/ 80962 h 130"/>
              <a:gd name="T48" fmla="*/ 107950 w 101"/>
              <a:gd name="T49" fmla="*/ 90487 h 130"/>
              <a:gd name="T50" fmla="*/ 120650 w 101"/>
              <a:gd name="T51" fmla="*/ 98425 h 130"/>
              <a:gd name="T52" fmla="*/ 133350 w 101"/>
              <a:gd name="T53" fmla="*/ 107950 h 130"/>
              <a:gd name="T54" fmla="*/ 142875 w 101"/>
              <a:gd name="T55" fmla="*/ 117475 h 130"/>
              <a:gd name="T56" fmla="*/ 147637 w 101"/>
              <a:gd name="T57" fmla="*/ 125412 h 130"/>
              <a:gd name="T58" fmla="*/ 152400 w 101"/>
              <a:gd name="T59" fmla="*/ 131762 h 130"/>
              <a:gd name="T60" fmla="*/ 155575 w 101"/>
              <a:gd name="T61" fmla="*/ 139700 h 130"/>
              <a:gd name="T62" fmla="*/ 158750 w 101"/>
              <a:gd name="T63" fmla="*/ 149225 h 130"/>
              <a:gd name="T64" fmla="*/ 157162 w 101"/>
              <a:gd name="T65" fmla="*/ 158750 h 130"/>
              <a:gd name="T66" fmla="*/ 152400 w 101"/>
              <a:gd name="T67" fmla="*/ 165100 h 130"/>
              <a:gd name="T68" fmla="*/ 147637 w 101"/>
              <a:gd name="T69" fmla="*/ 171450 h 130"/>
              <a:gd name="T70" fmla="*/ 139700 w 101"/>
              <a:gd name="T71" fmla="*/ 177800 h 130"/>
              <a:gd name="T72" fmla="*/ 128587 w 101"/>
              <a:gd name="T73" fmla="*/ 184150 h 130"/>
              <a:gd name="T74" fmla="*/ 111125 w 101"/>
              <a:gd name="T75" fmla="*/ 192087 h 130"/>
              <a:gd name="T76" fmla="*/ 95250 w 101"/>
              <a:gd name="T77" fmla="*/ 193675 h 130"/>
              <a:gd name="T78" fmla="*/ 80962 w 101"/>
              <a:gd name="T79" fmla="*/ 196850 h 130"/>
              <a:gd name="T80" fmla="*/ 68262 w 101"/>
              <a:gd name="T81" fmla="*/ 201612 h 130"/>
              <a:gd name="T82" fmla="*/ 55562 w 101"/>
              <a:gd name="T83" fmla="*/ 203200 h 130"/>
              <a:gd name="T84" fmla="*/ 44450 w 101"/>
              <a:gd name="T85" fmla="*/ 203200 h 130"/>
              <a:gd name="T86" fmla="*/ 11112 w 101"/>
              <a:gd name="T87" fmla="*/ 204788 h 130"/>
              <a:gd name="T88" fmla="*/ 6350 w 101"/>
              <a:gd name="T89" fmla="*/ 201612 h 130"/>
              <a:gd name="T90" fmla="*/ 3175 w 101"/>
              <a:gd name="T91" fmla="*/ 196850 h 130"/>
              <a:gd name="T92" fmla="*/ 0 w 101"/>
              <a:gd name="T93" fmla="*/ 185737 h 130"/>
              <a:gd name="T94" fmla="*/ 0 w 101"/>
              <a:gd name="T95" fmla="*/ 180975 h 130"/>
              <a:gd name="T96" fmla="*/ 7937 w 101"/>
              <a:gd name="T97" fmla="*/ 177800 h 1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01"/>
              <a:gd name="T148" fmla="*/ 0 h 130"/>
              <a:gd name="T149" fmla="*/ 101 w 101"/>
              <a:gd name="T150" fmla="*/ 130 h 1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01" h="130">
                <a:moveTo>
                  <a:pt x="67" y="11"/>
                </a:moveTo>
                <a:lnTo>
                  <a:pt x="70" y="11"/>
                </a:lnTo>
                <a:lnTo>
                  <a:pt x="71" y="10"/>
                </a:lnTo>
                <a:lnTo>
                  <a:pt x="71" y="9"/>
                </a:lnTo>
                <a:lnTo>
                  <a:pt x="72" y="8"/>
                </a:lnTo>
                <a:lnTo>
                  <a:pt x="71" y="7"/>
                </a:lnTo>
                <a:lnTo>
                  <a:pt x="70" y="6"/>
                </a:lnTo>
                <a:lnTo>
                  <a:pt x="68" y="5"/>
                </a:lnTo>
                <a:lnTo>
                  <a:pt x="66" y="4"/>
                </a:lnTo>
                <a:lnTo>
                  <a:pt x="64" y="2"/>
                </a:lnTo>
                <a:lnTo>
                  <a:pt x="63" y="1"/>
                </a:lnTo>
                <a:lnTo>
                  <a:pt x="61" y="1"/>
                </a:lnTo>
                <a:lnTo>
                  <a:pt x="59" y="0"/>
                </a:lnTo>
                <a:lnTo>
                  <a:pt x="57" y="0"/>
                </a:lnTo>
                <a:lnTo>
                  <a:pt x="56" y="0"/>
                </a:lnTo>
                <a:lnTo>
                  <a:pt x="54" y="0"/>
                </a:lnTo>
                <a:lnTo>
                  <a:pt x="52" y="0"/>
                </a:lnTo>
                <a:lnTo>
                  <a:pt x="48" y="0"/>
                </a:lnTo>
                <a:lnTo>
                  <a:pt x="46" y="0"/>
                </a:lnTo>
                <a:lnTo>
                  <a:pt x="43" y="1"/>
                </a:lnTo>
                <a:lnTo>
                  <a:pt x="40" y="3"/>
                </a:lnTo>
                <a:lnTo>
                  <a:pt x="36" y="3"/>
                </a:lnTo>
                <a:lnTo>
                  <a:pt x="33" y="4"/>
                </a:lnTo>
                <a:lnTo>
                  <a:pt x="29" y="4"/>
                </a:lnTo>
                <a:lnTo>
                  <a:pt x="26" y="5"/>
                </a:lnTo>
                <a:lnTo>
                  <a:pt x="23" y="5"/>
                </a:lnTo>
                <a:lnTo>
                  <a:pt x="21" y="5"/>
                </a:lnTo>
                <a:lnTo>
                  <a:pt x="19" y="6"/>
                </a:lnTo>
                <a:lnTo>
                  <a:pt x="17" y="7"/>
                </a:lnTo>
                <a:lnTo>
                  <a:pt x="15" y="8"/>
                </a:lnTo>
                <a:lnTo>
                  <a:pt x="13" y="9"/>
                </a:lnTo>
                <a:lnTo>
                  <a:pt x="11" y="10"/>
                </a:lnTo>
                <a:lnTo>
                  <a:pt x="9" y="10"/>
                </a:lnTo>
                <a:lnTo>
                  <a:pt x="8" y="11"/>
                </a:lnTo>
                <a:lnTo>
                  <a:pt x="7" y="12"/>
                </a:lnTo>
                <a:lnTo>
                  <a:pt x="5" y="16"/>
                </a:lnTo>
                <a:lnTo>
                  <a:pt x="6" y="16"/>
                </a:lnTo>
                <a:lnTo>
                  <a:pt x="8" y="19"/>
                </a:lnTo>
                <a:lnTo>
                  <a:pt x="10" y="21"/>
                </a:lnTo>
                <a:lnTo>
                  <a:pt x="13" y="22"/>
                </a:lnTo>
                <a:lnTo>
                  <a:pt x="16" y="24"/>
                </a:lnTo>
                <a:lnTo>
                  <a:pt x="23" y="28"/>
                </a:lnTo>
                <a:lnTo>
                  <a:pt x="37" y="35"/>
                </a:lnTo>
                <a:lnTo>
                  <a:pt x="41" y="38"/>
                </a:lnTo>
                <a:lnTo>
                  <a:pt x="46" y="41"/>
                </a:lnTo>
                <a:lnTo>
                  <a:pt x="51" y="44"/>
                </a:lnTo>
                <a:lnTo>
                  <a:pt x="56" y="47"/>
                </a:lnTo>
                <a:lnTo>
                  <a:pt x="60" y="51"/>
                </a:lnTo>
                <a:lnTo>
                  <a:pt x="64" y="54"/>
                </a:lnTo>
                <a:lnTo>
                  <a:pt x="68" y="57"/>
                </a:lnTo>
                <a:lnTo>
                  <a:pt x="72" y="60"/>
                </a:lnTo>
                <a:lnTo>
                  <a:pt x="76" y="62"/>
                </a:lnTo>
                <a:lnTo>
                  <a:pt x="80" y="65"/>
                </a:lnTo>
                <a:lnTo>
                  <a:pt x="84" y="68"/>
                </a:lnTo>
                <a:lnTo>
                  <a:pt x="87" y="72"/>
                </a:lnTo>
                <a:lnTo>
                  <a:pt x="90" y="74"/>
                </a:lnTo>
                <a:lnTo>
                  <a:pt x="92" y="77"/>
                </a:lnTo>
                <a:lnTo>
                  <a:pt x="93" y="79"/>
                </a:lnTo>
                <a:lnTo>
                  <a:pt x="94" y="81"/>
                </a:lnTo>
                <a:lnTo>
                  <a:pt x="96" y="83"/>
                </a:lnTo>
                <a:lnTo>
                  <a:pt x="97" y="85"/>
                </a:lnTo>
                <a:lnTo>
                  <a:pt x="98" y="88"/>
                </a:lnTo>
                <a:lnTo>
                  <a:pt x="99" y="91"/>
                </a:lnTo>
                <a:lnTo>
                  <a:pt x="100" y="94"/>
                </a:lnTo>
                <a:lnTo>
                  <a:pt x="99" y="97"/>
                </a:lnTo>
                <a:lnTo>
                  <a:pt x="99" y="100"/>
                </a:lnTo>
                <a:lnTo>
                  <a:pt x="97" y="102"/>
                </a:lnTo>
                <a:lnTo>
                  <a:pt x="96" y="104"/>
                </a:lnTo>
                <a:lnTo>
                  <a:pt x="94" y="106"/>
                </a:lnTo>
                <a:lnTo>
                  <a:pt x="93" y="108"/>
                </a:lnTo>
                <a:lnTo>
                  <a:pt x="90" y="110"/>
                </a:lnTo>
                <a:lnTo>
                  <a:pt x="88" y="112"/>
                </a:lnTo>
                <a:lnTo>
                  <a:pt x="84" y="114"/>
                </a:lnTo>
                <a:lnTo>
                  <a:pt x="81" y="116"/>
                </a:lnTo>
                <a:lnTo>
                  <a:pt x="74" y="119"/>
                </a:lnTo>
                <a:lnTo>
                  <a:pt x="70" y="121"/>
                </a:lnTo>
                <a:lnTo>
                  <a:pt x="65" y="122"/>
                </a:lnTo>
                <a:lnTo>
                  <a:pt x="60" y="122"/>
                </a:lnTo>
                <a:lnTo>
                  <a:pt x="55" y="123"/>
                </a:lnTo>
                <a:lnTo>
                  <a:pt x="51" y="124"/>
                </a:lnTo>
                <a:lnTo>
                  <a:pt x="47" y="126"/>
                </a:lnTo>
                <a:lnTo>
                  <a:pt x="43" y="127"/>
                </a:lnTo>
                <a:lnTo>
                  <a:pt x="39" y="128"/>
                </a:lnTo>
                <a:lnTo>
                  <a:pt x="35" y="128"/>
                </a:lnTo>
                <a:lnTo>
                  <a:pt x="31" y="128"/>
                </a:lnTo>
                <a:lnTo>
                  <a:pt x="28" y="128"/>
                </a:lnTo>
                <a:lnTo>
                  <a:pt x="20" y="129"/>
                </a:lnTo>
                <a:lnTo>
                  <a:pt x="7" y="129"/>
                </a:lnTo>
                <a:lnTo>
                  <a:pt x="6" y="128"/>
                </a:lnTo>
                <a:lnTo>
                  <a:pt x="4" y="127"/>
                </a:lnTo>
                <a:lnTo>
                  <a:pt x="3" y="126"/>
                </a:lnTo>
                <a:lnTo>
                  <a:pt x="2" y="124"/>
                </a:lnTo>
                <a:lnTo>
                  <a:pt x="0" y="121"/>
                </a:lnTo>
                <a:lnTo>
                  <a:pt x="0" y="117"/>
                </a:lnTo>
                <a:lnTo>
                  <a:pt x="0" y="116"/>
                </a:lnTo>
                <a:lnTo>
                  <a:pt x="0" y="114"/>
                </a:lnTo>
                <a:lnTo>
                  <a:pt x="1" y="114"/>
                </a:lnTo>
                <a:lnTo>
                  <a:pt x="5" y="11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59" name="SMARTPenAnnotation513"/>
          <p:cNvSpPr>
            <a:spLocks/>
          </p:cNvSpPr>
          <p:nvPr/>
        </p:nvSpPr>
        <p:spPr bwMode="auto">
          <a:xfrm>
            <a:off x="6251575" y="4500563"/>
            <a:ext cx="19050" cy="198437"/>
          </a:xfrm>
          <a:custGeom>
            <a:avLst/>
            <a:gdLst>
              <a:gd name="T0" fmla="*/ 0 w 12"/>
              <a:gd name="T1" fmla="*/ 0 h 125"/>
              <a:gd name="T2" fmla="*/ 0 w 12"/>
              <a:gd name="T3" fmla="*/ 4762 h 125"/>
              <a:gd name="T4" fmla="*/ 0 w 12"/>
              <a:gd name="T5" fmla="*/ 6350 h 125"/>
              <a:gd name="T6" fmla="*/ 1588 w 12"/>
              <a:gd name="T7" fmla="*/ 9525 h 125"/>
              <a:gd name="T8" fmla="*/ 3175 w 12"/>
              <a:gd name="T9" fmla="*/ 12700 h 125"/>
              <a:gd name="T10" fmla="*/ 4763 w 12"/>
              <a:gd name="T11" fmla="*/ 15875 h 125"/>
              <a:gd name="T12" fmla="*/ 6350 w 12"/>
              <a:gd name="T13" fmla="*/ 17462 h 125"/>
              <a:gd name="T14" fmla="*/ 6350 w 12"/>
              <a:gd name="T15" fmla="*/ 20637 h 125"/>
              <a:gd name="T16" fmla="*/ 7938 w 12"/>
              <a:gd name="T17" fmla="*/ 25400 h 125"/>
              <a:gd name="T18" fmla="*/ 7938 w 12"/>
              <a:gd name="T19" fmla="*/ 30162 h 125"/>
              <a:gd name="T20" fmla="*/ 7938 w 12"/>
              <a:gd name="T21" fmla="*/ 39687 h 125"/>
              <a:gd name="T22" fmla="*/ 7938 w 12"/>
              <a:gd name="T23" fmla="*/ 85725 h 125"/>
              <a:gd name="T24" fmla="*/ 7938 w 12"/>
              <a:gd name="T25" fmla="*/ 190500 h 125"/>
              <a:gd name="T26" fmla="*/ 9525 w 12"/>
              <a:gd name="T27" fmla="*/ 192087 h 125"/>
              <a:gd name="T28" fmla="*/ 11112 w 12"/>
              <a:gd name="T29" fmla="*/ 193675 h 125"/>
              <a:gd name="T30" fmla="*/ 17463 w 12"/>
              <a:gd name="T31" fmla="*/ 196850 h 1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
              <a:gd name="T49" fmla="*/ 0 h 125"/>
              <a:gd name="T50" fmla="*/ 12 w 12"/>
              <a:gd name="T51" fmla="*/ 125 h 12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 h="125">
                <a:moveTo>
                  <a:pt x="0" y="0"/>
                </a:moveTo>
                <a:lnTo>
                  <a:pt x="0" y="3"/>
                </a:lnTo>
                <a:lnTo>
                  <a:pt x="0" y="4"/>
                </a:lnTo>
                <a:lnTo>
                  <a:pt x="1" y="6"/>
                </a:lnTo>
                <a:lnTo>
                  <a:pt x="2" y="8"/>
                </a:lnTo>
                <a:lnTo>
                  <a:pt x="3" y="10"/>
                </a:lnTo>
                <a:lnTo>
                  <a:pt x="4" y="11"/>
                </a:lnTo>
                <a:lnTo>
                  <a:pt x="4" y="13"/>
                </a:lnTo>
                <a:lnTo>
                  <a:pt x="5" y="16"/>
                </a:lnTo>
                <a:lnTo>
                  <a:pt x="5" y="19"/>
                </a:lnTo>
                <a:lnTo>
                  <a:pt x="5" y="25"/>
                </a:lnTo>
                <a:lnTo>
                  <a:pt x="5" y="54"/>
                </a:lnTo>
                <a:lnTo>
                  <a:pt x="5" y="120"/>
                </a:lnTo>
                <a:lnTo>
                  <a:pt x="6" y="121"/>
                </a:lnTo>
                <a:lnTo>
                  <a:pt x="7" y="122"/>
                </a:lnTo>
                <a:lnTo>
                  <a:pt x="11" y="124"/>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60" name="SMARTPenAnnotation514"/>
          <p:cNvSpPr>
            <a:spLocks/>
          </p:cNvSpPr>
          <p:nvPr/>
        </p:nvSpPr>
        <p:spPr bwMode="auto">
          <a:xfrm>
            <a:off x="6340475" y="4510088"/>
            <a:ext cx="242888" cy="184150"/>
          </a:xfrm>
          <a:custGeom>
            <a:avLst/>
            <a:gdLst>
              <a:gd name="T0" fmla="*/ 0 w 153"/>
              <a:gd name="T1" fmla="*/ 52388 h 116"/>
              <a:gd name="T2" fmla="*/ 1588 w 153"/>
              <a:gd name="T3" fmla="*/ 63500 h 116"/>
              <a:gd name="T4" fmla="*/ 6350 w 153"/>
              <a:gd name="T5" fmla="*/ 74613 h 116"/>
              <a:gd name="T6" fmla="*/ 7938 w 153"/>
              <a:gd name="T7" fmla="*/ 85725 h 116"/>
              <a:gd name="T8" fmla="*/ 7938 w 153"/>
              <a:gd name="T9" fmla="*/ 98425 h 116"/>
              <a:gd name="T10" fmla="*/ 7938 w 153"/>
              <a:gd name="T11" fmla="*/ 182563 h 116"/>
              <a:gd name="T12" fmla="*/ 9525 w 153"/>
              <a:gd name="T13" fmla="*/ 155575 h 116"/>
              <a:gd name="T14" fmla="*/ 12700 w 153"/>
              <a:gd name="T15" fmla="*/ 144463 h 116"/>
              <a:gd name="T16" fmla="*/ 15875 w 153"/>
              <a:gd name="T17" fmla="*/ 133350 h 116"/>
              <a:gd name="T18" fmla="*/ 17463 w 153"/>
              <a:gd name="T19" fmla="*/ 120650 h 116"/>
              <a:gd name="T20" fmla="*/ 22225 w 153"/>
              <a:gd name="T21" fmla="*/ 109538 h 116"/>
              <a:gd name="T22" fmla="*/ 30163 w 153"/>
              <a:gd name="T23" fmla="*/ 87313 h 116"/>
              <a:gd name="T24" fmla="*/ 34925 w 153"/>
              <a:gd name="T25" fmla="*/ 73025 h 116"/>
              <a:gd name="T26" fmla="*/ 41275 w 153"/>
              <a:gd name="T27" fmla="*/ 60325 h 116"/>
              <a:gd name="T28" fmla="*/ 47625 w 153"/>
              <a:gd name="T29" fmla="*/ 52388 h 116"/>
              <a:gd name="T30" fmla="*/ 53975 w 153"/>
              <a:gd name="T31" fmla="*/ 44450 h 116"/>
              <a:gd name="T32" fmla="*/ 61913 w 153"/>
              <a:gd name="T33" fmla="*/ 34925 h 116"/>
              <a:gd name="T34" fmla="*/ 68263 w 153"/>
              <a:gd name="T35" fmla="*/ 30163 h 116"/>
              <a:gd name="T36" fmla="*/ 77788 w 153"/>
              <a:gd name="T37" fmla="*/ 26988 h 116"/>
              <a:gd name="T38" fmla="*/ 84138 w 153"/>
              <a:gd name="T39" fmla="*/ 31750 h 116"/>
              <a:gd name="T40" fmla="*/ 92075 w 153"/>
              <a:gd name="T41" fmla="*/ 38100 h 116"/>
              <a:gd name="T42" fmla="*/ 95250 w 153"/>
              <a:gd name="T43" fmla="*/ 44450 h 116"/>
              <a:gd name="T44" fmla="*/ 98425 w 153"/>
              <a:gd name="T45" fmla="*/ 50800 h 116"/>
              <a:gd name="T46" fmla="*/ 101600 w 153"/>
              <a:gd name="T47" fmla="*/ 60325 h 116"/>
              <a:gd name="T48" fmla="*/ 104775 w 153"/>
              <a:gd name="T49" fmla="*/ 71438 h 116"/>
              <a:gd name="T50" fmla="*/ 106363 w 153"/>
              <a:gd name="T51" fmla="*/ 82550 h 116"/>
              <a:gd name="T52" fmla="*/ 106363 w 153"/>
              <a:gd name="T53" fmla="*/ 100012 h 116"/>
              <a:gd name="T54" fmla="*/ 106363 w 153"/>
              <a:gd name="T55" fmla="*/ 168275 h 116"/>
              <a:gd name="T56" fmla="*/ 107950 w 153"/>
              <a:gd name="T57" fmla="*/ 138113 h 116"/>
              <a:gd name="T58" fmla="*/ 111125 w 153"/>
              <a:gd name="T59" fmla="*/ 127000 h 116"/>
              <a:gd name="T60" fmla="*/ 114300 w 153"/>
              <a:gd name="T61" fmla="*/ 112713 h 116"/>
              <a:gd name="T62" fmla="*/ 114300 w 153"/>
              <a:gd name="T63" fmla="*/ 96837 h 116"/>
              <a:gd name="T64" fmla="*/ 115888 w 153"/>
              <a:gd name="T65" fmla="*/ 60325 h 116"/>
              <a:gd name="T66" fmla="*/ 119063 w 153"/>
              <a:gd name="T67" fmla="*/ 46038 h 116"/>
              <a:gd name="T68" fmla="*/ 122238 w 153"/>
              <a:gd name="T69" fmla="*/ 33338 h 116"/>
              <a:gd name="T70" fmla="*/ 128588 w 153"/>
              <a:gd name="T71" fmla="*/ 25400 h 116"/>
              <a:gd name="T72" fmla="*/ 131763 w 153"/>
              <a:gd name="T73" fmla="*/ 17463 h 116"/>
              <a:gd name="T74" fmla="*/ 133350 w 153"/>
              <a:gd name="T75" fmla="*/ 11113 h 116"/>
              <a:gd name="T76" fmla="*/ 138113 w 153"/>
              <a:gd name="T77" fmla="*/ 4763 h 116"/>
              <a:gd name="T78" fmla="*/ 142875 w 153"/>
              <a:gd name="T79" fmla="*/ 1588 h 116"/>
              <a:gd name="T80" fmla="*/ 150813 w 153"/>
              <a:gd name="T81" fmla="*/ 0 h 116"/>
              <a:gd name="T82" fmla="*/ 160338 w 153"/>
              <a:gd name="T83" fmla="*/ 9525 h 116"/>
              <a:gd name="T84" fmla="*/ 174625 w 153"/>
              <a:gd name="T85" fmla="*/ 23812 h 116"/>
              <a:gd name="T86" fmla="*/ 180975 w 153"/>
              <a:gd name="T87" fmla="*/ 33338 h 116"/>
              <a:gd name="T88" fmla="*/ 190500 w 153"/>
              <a:gd name="T89" fmla="*/ 50800 h 116"/>
              <a:gd name="T90" fmla="*/ 196850 w 153"/>
              <a:gd name="T91" fmla="*/ 65088 h 116"/>
              <a:gd name="T92" fmla="*/ 201613 w 153"/>
              <a:gd name="T93" fmla="*/ 79375 h 116"/>
              <a:gd name="T94" fmla="*/ 203200 w 153"/>
              <a:gd name="T95" fmla="*/ 93662 h 116"/>
              <a:gd name="T96" fmla="*/ 206375 w 153"/>
              <a:gd name="T97" fmla="*/ 106363 h 116"/>
              <a:gd name="T98" fmla="*/ 211138 w 153"/>
              <a:gd name="T99" fmla="*/ 117475 h 116"/>
              <a:gd name="T100" fmla="*/ 217488 w 153"/>
              <a:gd name="T101" fmla="*/ 130175 h 116"/>
              <a:gd name="T102" fmla="*/ 220663 w 153"/>
              <a:gd name="T103" fmla="*/ 139700 h 116"/>
              <a:gd name="T104" fmla="*/ 222250 w 153"/>
              <a:gd name="T105" fmla="*/ 147638 h 116"/>
              <a:gd name="T106" fmla="*/ 227013 w 153"/>
              <a:gd name="T107" fmla="*/ 158750 h 116"/>
              <a:gd name="T108" fmla="*/ 231775 w 153"/>
              <a:gd name="T109" fmla="*/ 165100 h 116"/>
              <a:gd name="T110" fmla="*/ 236538 w 153"/>
              <a:gd name="T111" fmla="*/ 168275 h 116"/>
              <a:gd name="T112" fmla="*/ 241300 w 153"/>
              <a:gd name="T113" fmla="*/ 177800 h 11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53"/>
              <a:gd name="T172" fmla="*/ 0 h 116"/>
              <a:gd name="T173" fmla="*/ 153 w 153"/>
              <a:gd name="T174" fmla="*/ 116 h 11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53" h="116">
                <a:moveTo>
                  <a:pt x="0" y="11"/>
                </a:moveTo>
                <a:lnTo>
                  <a:pt x="0" y="33"/>
                </a:lnTo>
                <a:lnTo>
                  <a:pt x="0" y="36"/>
                </a:lnTo>
                <a:lnTo>
                  <a:pt x="1" y="40"/>
                </a:lnTo>
                <a:lnTo>
                  <a:pt x="3" y="43"/>
                </a:lnTo>
                <a:lnTo>
                  <a:pt x="4" y="47"/>
                </a:lnTo>
                <a:lnTo>
                  <a:pt x="4" y="50"/>
                </a:lnTo>
                <a:lnTo>
                  <a:pt x="5" y="54"/>
                </a:lnTo>
                <a:lnTo>
                  <a:pt x="5" y="58"/>
                </a:lnTo>
                <a:lnTo>
                  <a:pt x="5" y="62"/>
                </a:lnTo>
                <a:lnTo>
                  <a:pt x="5" y="69"/>
                </a:lnTo>
                <a:lnTo>
                  <a:pt x="5" y="115"/>
                </a:lnTo>
                <a:lnTo>
                  <a:pt x="5" y="101"/>
                </a:lnTo>
                <a:lnTo>
                  <a:pt x="6" y="98"/>
                </a:lnTo>
                <a:lnTo>
                  <a:pt x="7" y="95"/>
                </a:lnTo>
                <a:lnTo>
                  <a:pt x="8" y="91"/>
                </a:lnTo>
                <a:lnTo>
                  <a:pt x="9" y="87"/>
                </a:lnTo>
                <a:lnTo>
                  <a:pt x="10" y="84"/>
                </a:lnTo>
                <a:lnTo>
                  <a:pt x="10" y="80"/>
                </a:lnTo>
                <a:lnTo>
                  <a:pt x="11" y="76"/>
                </a:lnTo>
                <a:lnTo>
                  <a:pt x="12" y="73"/>
                </a:lnTo>
                <a:lnTo>
                  <a:pt x="14" y="69"/>
                </a:lnTo>
                <a:lnTo>
                  <a:pt x="17" y="60"/>
                </a:lnTo>
                <a:lnTo>
                  <a:pt x="19" y="55"/>
                </a:lnTo>
                <a:lnTo>
                  <a:pt x="21" y="50"/>
                </a:lnTo>
                <a:lnTo>
                  <a:pt x="22" y="46"/>
                </a:lnTo>
                <a:lnTo>
                  <a:pt x="24" y="42"/>
                </a:lnTo>
                <a:lnTo>
                  <a:pt x="26" y="38"/>
                </a:lnTo>
                <a:lnTo>
                  <a:pt x="28" y="35"/>
                </a:lnTo>
                <a:lnTo>
                  <a:pt x="30" y="33"/>
                </a:lnTo>
                <a:lnTo>
                  <a:pt x="32" y="31"/>
                </a:lnTo>
                <a:lnTo>
                  <a:pt x="34" y="28"/>
                </a:lnTo>
                <a:lnTo>
                  <a:pt x="35" y="26"/>
                </a:lnTo>
                <a:lnTo>
                  <a:pt x="39" y="22"/>
                </a:lnTo>
                <a:lnTo>
                  <a:pt x="41" y="20"/>
                </a:lnTo>
                <a:lnTo>
                  <a:pt x="43" y="19"/>
                </a:lnTo>
                <a:lnTo>
                  <a:pt x="47" y="18"/>
                </a:lnTo>
                <a:lnTo>
                  <a:pt x="49" y="17"/>
                </a:lnTo>
                <a:lnTo>
                  <a:pt x="50" y="17"/>
                </a:lnTo>
                <a:lnTo>
                  <a:pt x="53" y="20"/>
                </a:lnTo>
                <a:lnTo>
                  <a:pt x="56" y="23"/>
                </a:lnTo>
                <a:lnTo>
                  <a:pt x="58" y="24"/>
                </a:lnTo>
                <a:lnTo>
                  <a:pt x="59" y="26"/>
                </a:lnTo>
                <a:lnTo>
                  <a:pt x="60" y="28"/>
                </a:lnTo>
                <a:lnTo>
                  <a:pt x="61" y="30"/>
                </a:lnTo>
                <a:lnTo>
                  <a:pt x="62" y="32"/>
                </a:lnTo>
                <a:lnTo>
                  <a:pt x="63" y="35"/>
                </a:lnTo>
                <a:lnTo>
                  <a:pt x="64" y="38"/>
                </a:lnTo>
                <a:lnTo>
                  <a:pt x="65" y="42"/>
                </a:lnTo>
                <a:lnTo>
                  <a:pt x="66" y="45"/>
                </a:lnTo>
                <a:lnTo>
                  <a:pt x="66" y="49"/>
                </a:lnTo>
                <a:lnTo>
                  <a:pt x="67" y="52"/>
                </a:lnTo>
                <a:lnTo>
                  <a:pt x="67" y="56"/>
                </a:lnTo>
                <a:lnTo>
                  <a:pt x="67" y="63"/>
                </a:lnTo>
                <a:lnTo>
                  <a:pt x="67" y="90"/>
                </a:lnTo>
                <a:lnTo>
                  <a:pt x="67" y="106"/>
                </a:lnTo>
                <a:lnTo>
                  <a:pt x="67" y="90"/>
                </a:lnTo>
                <a:lnTo>
                  <a:pt x="68" y="87"/>
                </a:lnTo>
                <a:lnTo>
                  <a:pt x="69" y="83"/>
                </a:lnTo>
                <a:lnTo>
                  <a:pt x="70" y="80"/>
                </a:lnTo>
                <a:lnTo>
                  <a:pt x="71" y="76"/>
                </a:lnTo>
                <a:lnTo>
                  <a:pt x="72" y="71"/>
                </a:lnTo>
                <a:lnTo>
                  <a:pt x="72" y="66"/>
                </a:lnTo>
                <a:lnTo>
                  <a:pt x="72" y="61"/>
                </a:lnTo>
                <a:lnTo>
                  <a:pt x="73" y="53"/>
                </a:lnTo>
                <a:lnTo>
                  <a:pt x="73" y="38"/>
                </a:lnTo>
                <a:lnTo>
                  <a:pt x="73" y="33"/>
                </a:lnTo>
                <a:lnTo>
                  <a:pt x="75" y="29"/>
                </a:lnTo>
                <a:lnTo>
                  <a:pt x="76" y="25"/>
                </a:lnTo>
                <a:lnTo>
                  <a:pt x="77" y="21"/>
                </a:lnTo>
                <a:lnTo>
                  <a:pt x="79" y="19"/>
                </a:lnTo>
                <a:lnTo>
                  <a:pt x="81" y="16"/>
                </a:lnTo>
                <a:lnTo>
                  <a:pt x="82" y="14"/>
                </a:lnTo>
                <a:lnTo>
                  <a:pt x="83" y="11"/>
                </a:lnTo>
                <a:lnTo>
                  <a:pt x="83" y="9"/>
                </a:lnTo>
                <a:lnTo>
                  <a:pt x="84" y="7"/>
                </a:lnTo>
                <a:lnTo>
                  <a:pt x="85" y="5"/>
                </a:lnTo>
                <a:lnTo>
                  <a:pt x="87" y="3"/>
                </a:lnTo>
                <a:lnTo>
                  <a:pt x="88" y="2"/>
                </a:lnTo>
                <a:lnTo>
                  <a:pt x="90" y="1"/>
                </a:lnTo>
                <a:lnTo>
                  <a:pt x="94" y="0"/>
                </a:lnTo>
                <a:lnTo>
                  <a:pt x="95" y="0"/>
                </a:lnTo>
                <a:lnTo>
                  <a:pt x="98" y="3"/>
                </a:lnTo>
                <a:lnTo>
                  <a:pt x="101" y="6"/>
                </a:lnTo>
                <a:lnTo>
                  <a:pt x="109" y="13"/>
                </a:lnTo>
                <a:lnTo>
                  <a:pt x="110" y="15"/>
                </a:lnTo>
                <a:lnTo>
                  <a:pt x="112" y="18"/>
                </a:lnTo>
                <a:lnTo>
                  <a:pt x="114" y="21"/>
                </a:lnTo>
                <a:lnTo>
                  <a:pt x="116" y="25"/>
                </a:lnTo>
                <a:lnTo>
                  <a:pt x="120" y="32"/>
                </a:lnTo>
                <a:lnTo>
                  <a:pt x="122" y="36"/>
                </a:lnTo>
                <a:lnTo>
                  <a:pt x="124" y="41"/>
                </a:lnTo>
                <a:lnTo>
                  <a:pt x="125" y="46"/>
                </a:lnTo>
                <a:lnTo>
                  <a:pt x="127" y="50"/>
                </a:lnTo>
                <a:lnTo>
                  <a:pt x="127" y="55"/>
                </a:lnTo>
                <a:lnTo>
                  <a:pt x="128" y="59"/>
                </a:lnTo>
                <a:lnTo>
                  <a:pt x="129" y="63"/>
                </a:lnTo>
                <a:lnTo>
                  <a:pt x="130" y="67"/>
                </a:lnTo>
                <a:lnTo>
                  <a:pt x="132" y="71"/>
                </a:lnTo>
                <a:lnTo>
                  <a:pt x="133" y="74"/>
                </a:lnTo>
                <a:lnTo>
                  <a:pt x="135" y="78"/>
                </a:lnTo>
                <a:lnTo>
                  <a:pt x="137" y="82"/>
                </a:lnTo>
                <a:lnTo>
                  <a:pt x="138" y="85"/>
                </a:lnTo>
                <a:lnTo>
                  <a:pt x="139" y="88"/>
                </a:lnTo>
                <a:lnTo>
                  <a:pt x="139" y="90"/>
                </a:lnTo>
                <a:lnTo>
                  <a:pt x="140" y="93"/>
                </a:lnTo>
                <a:lnTo>
                  <a:pt x="142" y="96"/>
                </a:lnTo>
                <a:lnTo>
                  <a:pt x="143" y="100"/>
                </a:lnTo>
                <a:lnTo>
                  <a:pt x="145" y="102"/>
                </a:lnTo>
                <a:lnTo>
                  <a:pt x="146" y="104"/>
                </a:lnTo>
                <a:lnTo>
                  <a:pt x="148" y="105"/>
                </a:lnTo>
                <a:lnTo>
                  <a:pt x="149" y="106"/>
                </a:lnTo>
                <a:lnTo>
                  <a:pt x="150" y="107"/>
                </a:lnTo>
                <a:lnTo>
                  <a:pt x="152" y="11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61" name="SMARTPenAnnotation515"/>
          <p:cNvSpPr>
            <a:spLocks/>
          </p:cNvSpPr>
          <p:nvPr/>
        </p:nvSpPr>
        <p:spPr bwMode="auto">
          <a:xfrm>
            <a:off x="6616700" y="4494213"/>
            <a:ext cx="144463" cy="371475"/>
          </a:xfrm>
          <a:custGeom>
            <a:avLst/>
            <a:gdLst>
              <a:gd name="T0" fmla="*/ 7938 w 91"/>
              <a:gd name="T1" fmla="*/ 14288 h 234"/>
              <a:gd name="T2" fmla="*/ 9525 w 91"/>
              <a:gd name="T3" fmla="*/ 26988 h 234"/>
              <a:gd name="T4" fmla="*/ 11113 w 91"/>
              <a:gd name="T5" fmla="*/ 60325 h 234"/>
              <a:gd name="T6" fmla="*/ 15875 w 91"/>
              <a:gd name="T7" fmla="*/ 73025 h 234"/>
              <a:gd name="T8" fmla="*/ 17463 w 91"/>
              <a:gd name="T9" fmla="*/ 88900 h 234"/>
              <a:gd name="T10" fmla="*/ 17463 w 91"/>
              <a:gd name="T11" fmla="*/ 119063 h 234"/>
              <a:gd name="T12" fmla="*/ 19050 w 91"/>
              <a:gd name="T13" fmla="*/ 158750 h 234"/>
              <a:gd name="T14" fmla="*/ 22225 w 91"/>
              <a:gd name="T15" fmla="*/ 180975 h 234"/>
              <a:gd name="T16" fmla="*/ 25400 w 91"/>
              <a:gd name="T17" fmla="*/ 203200 h 234"/>
              <a:gd name="T18" fmla="*/ 26988 w 91"/>
              <a:gd name="T19" fmla="*/ 227013 h 234"/>
              <a:gd name="T20" fmla="*/ 31750 w 91"/>
              <a:gd name="T21" fmla="*/ 250825 h 234"/>
              <a:gd name="T22" fmla="*/ 33338 w 91"/>
              <a:gd name="T23" fmla="*/ 271463 h 234"/>
              <a:gd name="T24" fmla="*/ 34925 w 91"/>
              <a:gd name="T25" fmla="*/ 290513 h 234"/>
              <a:gd name="T26" fmla="*/ 36513 w 91"/>
              <a:gd name="T27" fmla="*/ 317500 h 234"/>
              <a:gd name="T28" fmla="*/ 41275 w 91"/>
              <a:gd name="T29" fmla="*/ 331788 h 234"/>
              <a:gd name="T30" fmla="*/ 44450 w 91"/>
              <a:gd name="T31" fmla="*/ 354013 h 234"/>
              <a:gd name="T32" fmla="*/ 44450 w 91"/>
              <a:gd name="T33" fmla="*/ 369888 h 234"/>
              <a:gd name="T34" fmla="*/ 44450 w 91"/>
              <a:gd name="T35" fmla="*/ 225425 h 234"/>
              <a:gd name="T36" fmla="*/ 42863 w 91"/>
              <a:gd name="T37" fmla="*/ 201612 h 234"/>
              <a:gd name="T38" fmla="*/ 38100 w 91"/>
              <a:gd name="T39" fmla="*/ 179388 h 234"/>
              <a:gd name="T40" fmla="*/ 36513 w 91"/>
              <a:gd name="T41" fmla="*/ 155575 h 234"/>
              <a:gd name="T42" fmla="*/ 36513 w 91"/>
              <a:gd name="T43" fmla="*/ 119063 h 234"/>
              <a:gd name="T44" fmla="*/ 33338 w 91"/>
              <a:gd name="T45" fmla="*/ 98425 h 234"/>
              <a:gd name="T46" fmla="*/ 30163 w 91"/>
              <a:gd name="T47" fmla="*/ 79375 h 234"/>
              <a:gd name="T48" fmla="*/ 28575 w 91"/>
              <a:gd name="T49" fmla="*/ 65088 h 234"/>
              <a:gd name="T50" fmla="*/ 30163 w 91"/>
              <a:gd name="T51" fmla="*/ 52388 h 234"/>
              <a:gd name="T52" fmla="*/ 33338 w 91"/>
              <a:gd name="T53" fmla="*/ 39688 h 234"/>
              <a:gd name="T54" fmla="*/ 34925 w 91"/>
              <a:gd name="T55" fmla="*/ 22225 h 234"/>
              <a:gd name="T56" fmla="*/ 36513 w 91"/>
              <a:gd name="T57" fmla="*/ 11113 h 234"/>
              <a:gd name="T58" fmla="*/ 42863 w 91"/>
              <a:gd name="T59" fmla="*/ 1588 h 234"/>
              <a:gd name="T60" fmla="*/ 47625 w 91"/>
              <a:gd name="T61" fmla="*/ 0 h 234"/>
              <a:gd name="T62" fmla="*/ 53975 w 91"/>
              <a:gd name="T63" fmla="*/ 1588 h 234"/>
              <a:gd name="T64" fmla="*/ 60325 w 91"/>
              <a:gd name="T65" fmla="*/ 3175 h 234"/>
              <a:gd name="T66" fmla="*/ 69850 w 91"/>
              <a:gd name="T67" fmla="*/ 4763 h 234"/>
              <a:gd name="T68" fmla="*/ 79375 w 91"/>
              <a:gd name="T69" fmla="*/ 11113 h 234"/>
              <a:gd name="T70" fmla="*/ 87313 w 91"/>
              <a:gd name="T71" fmla="*/ 20638 h 234"/>
              <a:gd name="T72" fmla="*/ 114300 w 91"/>
              <a:gd name="T73" fmla="*/ 47625 h 234"/>
              <a:gd name="T74" fmla="*/ 122238 w 91"/>
              <a:gd name="T75" fmla="*/ 60325 h 234"/>
              <a:gd name="T76" fmla="*/ 128588 w 91"/>
              <a:gd name="T77" fmla="*/ 71438 h 234"/>
              <a:gd name="T78" fmla="*/ 131763 w 91"/>
              <a:gd name="T79" fmla="*/ 84138 h 234"/>
              <a:gd name="T80" fmla="*/ 136525 w 91"/>
              <a:gd name="T81" fmla="*/ 95250 h 234"/>
              <a:gd name="T82" fmla="*/ 139700 w 91"/>
              <a:gd name="T83" fmla="*/ 107950 h 234"/>
              <a:gd name="T84" fmla="*/ 142875 w 91"/>
              <a:gd name="T85" fmla="*/ 123825 h 234"/>
              <a:gd name="T86" fmla="*/ 139700 w 91"/>
              <a:gd name="T87" fmla="*/ 142875 h 234"/>
              <a:gd name="T88" fmla="*/ 133350 w 91"/>
              <a:gd name="T89" fmla="*/ 155575 h 234"/>
              <a:gd name="T90" fmla="*/ 128588 w 91"/>
              <a:gd name="T91" fmla="*/ 161925 h 234"/>
              <a:gd name="T92" fmla="*/ 122238 w 91"/>
              <a:gd name="T93" fmla="*/ 165100 h 234"/>
              <a:gd name="T94" fmla="*/ 107950 w 91"/>
              <a:gd name="T95" fmla="*/ 171450 h 234"/>
              <a:gd name="T96" fmla="*/ 100013 w 91"/>
              <a:gd name="T97" fmla="*/ 174625 h 234"/>
              <a:gd name="T98" fmla="*/ 93663 w 91"/>
              <a:gd name="T99" fmla="*/ 174625 h 234"/>
              <a:gd name="T100" fmla="*/ 87313 w 91"/>
              <a:gd name="T101" fmla="*/ 171450 h 234"/>
              <a:gd name="T102" fmla="*/ 80963 w 91"/>
              <a:gd name="T103" fmla="*/ 168275 h 234"/>
              <a:gd name="T104" fmla="*/ 74613 w 91"/>
              <a:gd name="T105" fmla="*/ 165100 h 234"/>
              <a:gd name="T106" fmla="*/ 68263 w 91"/>
              <a:gd name="T107" fmla="*/ 157163 h 234"/>
              <a:gd name="T108" fmla="*/ 63500 w 91"/>
              <a:gd name="T109" fmla="*/ 150813 h 234"/>
              <a:gd name="T110" fmla="*/ 57150 w 91"/>
              <a:gd name="T111" fmla="*/ 144463 h 234"/>
              <a:gd name="T112" fmla="*/ 53975 w 91"/>
              <a:gd name="T113" fmla="*/ 131763 h 2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91"/>
              <a:gd name="T172" fmla="*/ 0 h 234"/>
              <a:gd name="T173" fmla="*/ 91 w 91"/>
              <a:gd name="T174" fmla="*/ 234 h 23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91" h="234">
                <a:moveTo>
                  <a:pt x="0" y="4"/>
                </a:moveTo>
                <a:lnTo>
                  <a:pt x="5" y="9"/>
                </a:lnTo>
                <a:lnTo>
                  <a:pt x="5" y="11"/>
                </a:lnTo>
                <a:lnTo>
                  <a:pt x="6" y="17"/>
                </a:lnTo>
                <a:lnTo>
                  <a:pt x="6" y="31"/>
                </a:lnTo>
                <a:lnTo>
                  <a:pt x="7" y="38"/>
                </a:lnTo>
                <a:lnTo>
                  <a:pt x="9" y="42"/>
                </a:lnTo>
                <a:lnTo>
                  <a:pt x="10" y="46"/>
                </a:lnTo>
                <a:lnTo>
                  <a:pt x="10" y="51"/>
                </a:lnTo>
                <a:lnTo>
                  <a:pt x="11" y="56"/>
                </a:lnTo>
                <a:lnTo>
                  <a:pt x="11" y="62"/>
                </a:lnTo>
                <a:lnTo>
                  <a:pt x="11" y="75"/>
                </a:lnTo>
                <a:lnTo>
                  <a:pt x="11" y="93"/>
                </a:lnTo>
                <a:lnTo>
                  <a:pt x="12" y="100"/>
                </a:lnTo>
                <a:lnTo>
                  <a:pt x="13" y="107"/>
                </a:lnTo>
                <a:lnTo>
                  <a:pt x="14" y="114"/>
                </a:lnTo>
                <a:lnTo>
                  <a:pt x="15" y="121"/>
                </a:lnTo>
                <a:lnTo>
                  <a:pt x="16" y="128"/>
                </a:lnTo>
                <a:lnTo>
                  <a:pt x="16" y="136"/>
                </a:lnTo>
                <a:lnTo>
                  <a:pt x="17" y="143"/>
                </a:lnTo>
                <a:lnTo>
                  <a:pt x="18" y="150"/>
                </a:lnTo>
                <a:lnTo>
                  <a:pt x="20" y="158"/>
                </a:lnTo>
                <a:lnTo>
                  <a:pt x="21" y="165"/>
                </a:lnTo>
                <a:lnTo>
                  <a:pt x="21" y="171"/>
                </a:lnTo>
                <a:lnTo>
                  <a:pt x="22" y="177"/>
                </a:lnTo>
                <a:lnTo>
                  <a:pt x="22" y="183"/>
                </a:lnTo>
                <a:lnTo>
                  <a:pt x="22" y="195"/>
                </a:lnTo>
                <a:lnTo>
                  <a:pt x="23" y="200"/>
                </a:lnTo>
                <a:lnTo>
                  <a:pt x="24" y="205"/>
                </a:lnTo>
                <a:lnTo>
                  <a:pt x="26" y="209"/>
                </a:lnTo>
                <a:lnTo>
                  <a:pt x="27" y="216"/>
                </a:lnTo>
                <a:lnTo>
                  <a:pt x="28" y="223"/>
                </a:lnTo>
                <a:lnTo>
                  <a:pt x="28" y="229"/>
                </a:lnTo>
                <a:lnTo>
                  <a:pt x="28" y="233"/>
                </a:lnTo>
                <a:lnTo>
                  <a:pt x="28" y="228"/>
                </a:lnTo>
                <a:lnTo>
                  <a:pt x="28" y="142"/>
                </a:lnTo>
                <a:lnTo>
                  <a:pt x="28" y="135"/>
                </a:lnTo>
                <a:lnTo>
                  <a:pt x="27" y="127"/>
                </a:lnTo>
                <a:lnTo>
                  <a:pt x="25" y="120"/>
                </a:lnTo>
                <a:lnTo>
                  <a:pt x="24" y="113"/>
                </a:lnTo>
                <a:lnTo>
                  <a:pt x="24" y="105"/>
                </a:lnTo>
                <a:lnTo>
                  <a:pt x="23" y="98"/>
                </a:lnTo>
                <a:lnTo>
                  <a:pt x="23" y="83"/>
                </a:lnTo>
                <a:lnTo>
                  <a:pt x="23" y="75"/>
                </a:lnTo>
                <a:lnTo>
                  <a:pt x="22" y="68"/>
                </a:lnTo>
                <a:lnTo>
                  <a:pt x="21" y="62"/>
                </a:lnTo>
                <a:lnTo>
                  <a:pt x="20" y="56"/>
                </a:lnTo>
                <a:lnTo>
                  <a:pt x="19" y="50"/>
                </a:lnTo>
                <a:lnTo>
                  <a:pt x="18" y="46"/>
                </a:lnTo>
                <a:lnTo>
                  <a:pt x="18" y="41"/>
                </a:lnTo>
                <a:lnTo>
                  <a:pt x="18" y="37"/>
                </a:lnTo>
                <a:lnTo>
                  <a:pt x="19" y="33"/>
                </a:lnTo>
                <a:lnTo>
                  <a:pt x="20" y="29"/>
                </a:lnTo>
                <a:lnTo>
                  <a:pt x="21" y="25"/>
                </a:lnTo>
                <a:lnTo>
                  <a:pt x="22" y="21"/>
                </a:lnTo>
                <a:lnTo>
                  <a:pt x="22" y="14"/>
                </a:lnTo>
                <a:lnTo>
                  <a:pt x="22" y="9"/>
                </a:lnTo>
                <a:lnTo>
                  <a:pt x="23" y="7"/>
                </a:lnTo>
                <a:lnTo>
                  <a:pt x="26" y="2"/>
                </a:lnTo>
                <a:lnTo>
                  <a:pt x="27" y="1"/>
                </a:lnTo>
                <a:lnTo>
                  <a:pt x="29" y="0"/>
                </a:lnTo>
                <a:lnTo>
                  <a:pt x="30" y="0"/>
                </a:lnTo>
                <a:lnTo>
                  <a:pt x="32" y="0"/>
                </a:lnTo>
                <a:lnTo>
                  <a:pt x="34" y="1"/>
                </a:lnTo>
                <a:lnTo>
                  <a:pt x="36" y="2"/>
                </a:lnTo>
                <a:lnTo>
                  <a:pt x="38" y="2"/>
                </a:lnTo>
                <a:lnTo>
                  <a:pt x="41" y="3"/>
                </a:lnTo>
                <a:lnTo>
                  <a:pt x="44" y="3"/>
                </a:lnTo>
                <a:lnTo>
                  <a:pt x="47" y="5"/>
                </a:lnTo>
                <a:lnTo>
                  <a:pt x="50" y="7"/>
                </a:lnTo>
                <a:lnTo>
                  <a:pt x="52" y="10"/>
                </a:lnTo>
                <a:lnTo>
                  <a:pt x="55" y="13"/>
                </a:lnTo>
                <a:lnTo>
                  <a:pt x="61" y="20"/>
                </a:lnTo>
                <a:lnTo>
                  <a:pt x="72" y="30"/>
                </a:lnTo>
                <a:lnTo>
                  <a:pt x="75" y="34"/>
                </a:lnTo>
                <a:lnTo>
                  <a:pt x="77" y="38"/>
                </a:lnTo>
                <a:lnTo>
                  <a:pt x="80" y="42"/>
                </a:lnTo>
                <a:lnTo>
                  <a:pt x="81" y="45"/>
                </a:lnTo>
                <a:lnTo>
                  <a:pt x="82" y="49"/>
                </a:lnTo>
                <a:lnTo>
                  <a:pt x="83" y="53"/>
                </a:lnTo>
                <a:lnTo>
                  <a:pt x="84" y="57"/>
                </a:lnTo>
                <a:lnTo>
                  <a:pt x="86" y="60"/>
                </a:lnTo>
                <a:lnTo>
                  <a:pt x="87" y="64"/>
                </a:lnTo>
                <a:lnTo>
                  <a:pt x="88" y="68"/>
                </a:lnTo>
                <a:lnTo>
                  <a:pt x="89" y="72"/>
                </a:lnTo>
                <a:lnTo>
                  <a:pt x="90" y="78"/>
                </a:lnTo>
                <a:lnTo>
                  <a:pt x="90" y="84"/>
                </a:lnTo>
                <a:lnTo>
                  <a:pt x="88" y="90"/>
                </a:lnTo>
                <a:lnTo>
                  <a:pt x="86" y="96"/>
                </a:lnTo>
                <a:lnTo>
                  <a:pt x="84" y="98"/>
                </a:lnTo>
                <a:lnTo>
                  <a:pt x="82" y="101"/>
                </a:lnTo>
                <a:lnTo>
                  <a:pt x="81" y="102"/>
                </a:lnTo>
                <a:lnTo>
                  <a:pt x="79" y="103"/>
                </a:lnTo>
                <a:lnTo>
                  <a:pt x="77" y="104"/>
                </a:lnTo>
                <a:lnTo>
                  <a:pt x="74" y="105"/>
                </a:lnTo>
                <a:lnTo>
                  <a:pt x="68" y="108"/>
                </a:lnTo>
                <a:lnTo>
                  <a:pt x="66" y="109"/>
                </a:lnTo>
                <a:lnTo>
                  <a:pt x="63" y="110"/>
                </a:lnTo>
                <a:lnTo>
                  <a:pt x="61" y="110"/>
                </a:lnTo>
                <a:lnTo>
                  <a:pt x="59" y="110"/>
                </a:lnTo>
                <a:lnTo>
                  <a:pt x="57" y="109"/>
                </a:lnTo>
                <a:lnTo>
                  <a:pt x="55" y="108"/>
                </a:lnTo>
                <a:lnTo>
                  <a:pt x="53" y="107"/>
                </a:lnTo>
                <a:lnTo>
                  <a:pt x="51" y="106"/>
                </a:lnTo>
                <a:lnTo>
                  <a:pt x="49" y="106"/>
                </a:lnTo>
                <a:lnTo>
                  <a:pt x="47" y="104"/>
                </a:lnTo>
                <a:lnTo>
                  <a:pt x="45" y="102"/>
                </a:lnTo>
                <a:lnTo>
                  <a:pt x="43" y="99"/>
                </a:lnTo>
                <a:lnTo>
                  <a:pt x="41" y="97"/>
                </a:lnTo>
                <a:lnTo>
                  <a:pt x="40" y="95"/>
                </a:lnTo>
                <a:lnTo>
                  <a:pt x="38" y="93"/>
                </a:lnTo>
                <a:lnTo>
                  <a:pt x="36" y="91"/>
                </a:lnTo>
                <a:lnTo>
                  <a:pt x="36" y="89"/>
                </a:lnTo>
                <a:lnTo>
                  <a:pt x="34" y="83"/>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62" name="SMARTPenAnnotation516"/>
          <p:cNvSpPr>
            <a:spLocks/>
          </p:cNvSpPr>
          <p:nvPr/>
        </p:nvSpPr>
        <p:spPr bwMode="auto">
          <a:xfrm>
            <a:off x="6786563" y="4367213"/>
            <a:ext cx="55562" cy="304800"/>
          </a:xfrm>
          <a:custGeom>
            <a:avLst/>
            <a:gdLst>
              <a:gd name="T0" fmla="*/ 0 w 35"/>
              <a:gd name="T1" fmla="*/ 0 h 192"/>
              <a:gd name="T2" fmla="*/ 7937 w 35"/>
              <a:gd name="T3" fmla="*/ 6350 h 192"/>
              <a:gd name="T4" fmla="*/ 9525 w 35"/>
              <a:gd name="T5" fmla="*/ 9525 h 192"/>
              <a:gd name="T6" fmla="*/ 12700 w 35"/>
              <a:gd name="T7" fmla="*/ 17463 h 192"/>
              <a:gd name="T8" fmla="*/ 14287 w 35"/>
              <a:gd name="T9" fmla="*/ 22225 h 192"/>
              <a:gd name="T10" fmla="*/ 15875 w 35"/>
              <a:gd name="T11" fmla="*/ 26988 h 192"/>
              <a:gd name="T12" fmla="*/ 15875 w 35"/>
              <a:gd name="T13" fmla="*/ 33338 h 192"/>
              <a:gd name="T14" fmla="*/ 17462 w 35"/>
              <a:gd name="T15" fmla="*/ 38100 h 192"/>
              <a:gd name="T16" fmla="*/ 20637 w 35"/>
              <a:gd name="T17" fmla="*/ 44450 h 192"/>
              <a:gd name="T18" fmla="*/ 22225 w 35"/>
              <a:gd name="T19" fmla="*/ 50800 h 192"/>
              <a:gd name="T20" fmla="*/ 23812 w 35"/>
              <a:gd name="T21" fmla="*/ 57150 h 192"/>
              <a:gd name="T22" fmla="*/ 25400 w 35"/>
              <a:gd name="T23" fmla="*/ 65088 h 192"/>
              <a:gd name="T24" fmla="*/ 25400 w 35"/>
              <a:gd name="T25" fmla="*/ 73025 h 192"/>
              <a:gd name="T26" fmla="*/ 25400 w 35"/>
              <a:gd name="T27" fmla="*/ 80962 h 192"/>
              <a:gd name="T28" fmla="*/ 26987 w 35"/>
              <a:gd name="T29" fmla="*/ 98425 h 192"/>
              <a:gd name="T30" fmla="*/ 26987 w 35"/>
              <a:gd name="T31" fmla="*/ 106363 h 192"/>
              <a:gd name="T32" fmla="*/ 28575 w 35"/>
              <a:gd name="T33" fmla="*/ 115888 h 192"/>
              <a:gd name="T34" fmla="*/ 31750 w 35"/>
              <a:gd name="T35" fmla="*/ 123825 h 192"/>
              <a:gd name="T36" fmla="*/ 33337 w 35"/>
              <a:gd name="T37" fmla="*/ 133350 h 192"/>
              <a:gd name="T38" fmla="*/ 33337 w 35"/>
              <a:gd name="T39" fmla="*/ 142875 h 192"/>
              <a:gd name="T40" fmla="*/ 34925 w 35"/>
              <a:gd name="T41" fmla="*/ 150813 h 192"/>
              <a:gd name="T42" fmla="*/ 34925 w 35"/>
              <a:gd name="T43" fmla="*/ 160337 h 192"/>
              <a:gd name="T44" fmla="*/ 34925 w 35"/>
              <a:gd name="T45" fmla="*/ 177800 h 192"/>
              <a:gd name="T46" fmla="*/ 34925 w 35"/>
              <a:gd name="T47" fmla="*/ 266700 h 192"/>
              <a:gd name="T48" fmla="*/ 36512 w 35"/>
              <a:gd name="T49" fmla="*/ 271463 h 192"/>
              <a:gd name="T50" fmla="*/ 38100 w 35"/>
              <a:gd name="T51" fmla="*/ 277813 h 192"/>
              <a:gd name="T52" fmla="*/ 42862 w 35"/>
              <a:gd name="T53" fmla="*/ 290513 h 192"/>
              <a:gd name="T54" fmla="*/ 44450 w 35"/>
              <a:gd name="T55" fmla="*/ 298450 h 192"/>
              <a:gd name="T56" fmla="*/ 46037 w 35"/>
              <a:gd name="T57" fmla="*/ 300038 h 192"/>
              <a:gd name="T58" fmla="*/ 47625 w 35"/>
              <a:gd name="T59" fmla="*/ 300038 h 192"/>
              <a:gd name="T60" fmla="*/ 53975 w 35"/>
              <a:gd name="T61" fmla="*/ 303213 h 19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5"/>
              <a:gd name="T94" fmla="*/ 0 h 192"/>
              <a:gd name="T95" fmla="*/ 35 w 35"/>
              <a:gd name="T96" fmla="*/ 192 h 19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5" h="192">
                <a:moveTo>
                  <a:pt x="0" y="0"/>
                </a:moveTo>
                <a:lnTo>
                  <a:pt x="5" y="4"/>
                </a:lnTo>
                <a:lnTo>
                  <a:pt x="6" y="6"/>
                </a:lnTo>
                <a:lnTo>
                  <a:pt x="8" y="11"/>
                </a:lnTo>
                <a:lnTo>
                  <a:pt x="9" y="14"/>
                </a:lnTo>
                <a:lnTo>
                  <a:pt x="10" y="17"/>
                </a:lnTo>
                <a:lnTo>
                  <a:pt x="10" y="21"/>
                </a:lnTo>
                <a:lnTo>
                  <a:pt x="11" y="24"/>
                </a:lnTo>
                <a:lnTo>
                  <a:pt x="13" y="28"/>
                </a:lnTo>
                <a:lnTo>
                  <a:pt x="14" y="32"/>
                </a:lnTo>
                <a:lnTo>
                  <a:pt x="15" y="36"/>
                </a:lnTo>
                <a:lnTo>
                  <a:pt x="16" y="41"/>
                </a:lnTo>
                <a:lnTo>
                  <a:pt x="16" y="46"/>
                </a:lnTo>
                <a:lnTo>
                  <a:pt x="16" y="51"/>
                </a:lnTo>
                <a:lnTo>
                  <a:pt x="17" y="62"/>
                </a:lnTo>
                <a:lnTo>
                  <a:pt x="17" y="67"/>
                </a:lnTo>
                <a:lnTo>
                  <a:pt x="18" y="73"/>
                </a:lnTo>
                <a:lnTo>
                  <a:pt x="20" y="78"/>
                </a:lnTo>
                <a:lnTo>
                  <a:pt x="21" y="84"/>
                </a:lnTo>
                <a:lnTo>
                  <a:pt x="21" y="90"/>
                </a:lnTo>
                <a:lnTo>
                  <a:pt x="22" y="95"/>
                </a:lnTo>
                <a:lnTo>
                  <a:pt x="22" y="101"/>
                </a:lnTo>
                <a:lnTo>
                  <a:pt x="22" y="112"/>
                </a:lnTo>
                <a:lnTo>
                  <a:pt x="22" y="168"/>
                </a:lnTo>
                <a:lnTo>
                  <a:pt x="23" y="171"/>
                </a:lnTo>
                <a:lnTo>
                  <a:pt x="24" y="175"/>
                </a:lnTo>
                <a:lnTo>
                  <a:pt x="27" y="183"/>
                </a:lnTo>
                <a:lnTo>
                  <a:pt x="28" y="188"/>
                </a:lnTo>
                <a:lnTo>
                  <a:pt x="29" y="189"/>
                </a:lnTo>
                <a:lnTo>
                  <a:pt x="30" y="189"/>
                </a:lnTo>
                <a:lnTo>
                  <a:pt x="34" y="19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63" name="SMARTPenAnnotation517"/>
          <p:cNvSpPr>
            <a:spLocks/>
          </p:cNvSpPr>
          <p:nvPr/>
        </p:nvSpPr>
        <p:spPr bwMode="auto">
          <a:xfrm>
            <a:off x="6894513" y="4554538"/>
            <a:ext cx="26987" cy="117475"/>
          </a:xfrm>
          <a:custGeom>
            <a:avLst/>
            <a:gdLst>
              <a:gd name="T0" fmla="*/ 0 w 17"/>
              <a:gd name="T1" fmla="*/ 0 h 74"/>
              <a:gd name="T2" fmla="*/ 0 w 17"/>
              <a:gd name="T3" fmla="*/ 60325 h 74"/>
              <a:gd name="T4" fmla="*/ 0 w 17"/>
              <a:gd name="T5" fmla="*/ 65087 h 74"/>
              <a:gd name="T6" fmla="*/ 1587 w 17"/>
              <a:gd name="T7" fmla="*/ 68262 h 74"/>
              <a:gd name="T8" fmla="*/ 3175 w 17"/>
              <a:gd name="T9" fmla="*/ 73025 h 74"/>
              <a:gd name="T10" fmla="*/ 4762 w 17"/>
              <a:gd name="T11" fmla="*/ 76200 h 74"/>
              <a:gd name="T12" fmla="*/ 6350 w 17"/>
              <a:gd name="T13" fmla="*/ 82550 h 74"/>
              <a:gd name="T14" fmla="*/ 6350 w 17"/>
              <a:gd name="T15" fmla="*/ 87312 h 74"/>
              <a:gd name="T16" fmla="*/ 7937 w 17"/>
              <a:gd name="T17" fmla="*/ 92075 h 74"/>
              <a:gd name="T18" fmla="*/ 7937 w 17"/>
              <a:gd name="T19" fmla="*/ 95250 h 74"/>
              <a:gd name="T20" fmla="*/ 7937 w 17"/>
              <a:gd name="T21" fmla="*/ 100012 h 74"/>
              <a:gd name="T22" fmla="*/ 9525 w 17"/>
              <a:gd name="T23" fmla="*/ 103188 h 74"/>
              <a:gd name="T24" fmla="*/ 11112 w 17"/>
              <a:gd name="T25" fmla="*/ 106363 h 74"/>
              <a:gd name="T26" fmla="*/ 15875 w 17"/>
              <a:gd name="T27" fmla="*/ 114300 h 74"/>
              <a:gd name="T28" fmla="*/ 17462 w 17"/>
              <a:gd name="T29" fmla="*/ 114300 h 74"/>
              <a:gd name="T30" fmla="*/ 19050 w 17"/>
              <a:gd name="T31" fmla="*/ 114300 h 74"/>
              <a:gd name="T32" fmla="*/ 25400 w 17"/>
              <a:gd name="T33" fmla="*/ 115888 h 7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74"/>
              <a:gd name="T53" fmla="*/ 17 w 17"/>
              <a:gd name="T54" fmla="*/ 74 h 7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74">
                <a:moveTo>
                  <a:pt x="0" y="0"/>
                </a:moveTo>
                <a:lnTo>
                  <a:pt x="0" y="38"/>
                </a:lnTo>
                <a:lnTo>
                  <a:pt x="0" y="41"/>
                </a:lnTo>
                <a:lnTo>
                  <a:pt x="1" y="43"/>
                </a:lnTo>
                <a:lnTo>
                  <a:pt x="2" y="46"/>
                </a:lnTo>
                <a:lnTo>
                  <a:pt x="3" y="48"/>
                </a:lnTo>
                <a:lnTo>
                  <a:pt x="4" y="52"/>
                </a:lnTo>
                <a:lnTo>
                  <a:pt x="4" y="55"/>
                </a:lnTo>
                <a:lnTo>
                  <a:pt x="5" y="58"/>
                </a:lnTo>
                <a:lnTo>
                  <a:pt x="5" y="60"/>
                </a:lnTo>
                <a:lnTo>
                  <a:pt x="5" y="63"/>
                </a:lnTo>
                <a:lnTo>
                  <a:pt x="6" y="65"/>
                </a:lnTo>
                <a:lnTo>
                  <a:pt x="7" y="67"/>
                </a:lnTo>
                <a:lnTo>
                  <a:pt x="10" y="72"/>
                </a:lnTo>
                <a:lnTo>
                  <a:pt x="11" y="72"/>
                </a:lnTo>
                <a:lnTo>
                  <a:pt x="12" y="72"/>
                </a:lnTo>
                <a:lnTo>
                  <a:pt x="16" y="73"/>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64" name="SMARTPenAnnotation518"/>
          <p:cNvSpPr>
            <a:spLocks/>
          </p:cNvSpPr>
          <p:nvPr/>
        </p:nvSpPr>
        <p:spPr bwMode="auto">
          <a:xfrm>
            <a:off x="6858000" y="4429125"/>
            <a:ext cx="19050" cy="11113"/>
          </a:xfrm>
          <a:custGeom>
            <a:avLst/>
            <a:gdLst>
              <a:gd name="T0" fmla="*/ 0 w 12"/>
              <a:gd name="T1" fmla="*/ 0 h 7"/>
              <a:gd name="T2" fmla="*/ 7938 w 12"/>
              <a:gd name="T3" fmla="*/ 0 h 7"/>
              <a:gd name="T4" fmla="*/ 9525 w 12"/>
              <a:gd name="T5" fmla="*/ 1588 h 7"/>
              <a:gd name="T6" fmla="*/ 11112 w 12"/>
              <a:gd name="T7" fmla="*/ 3175 h 7"/>
              <a:gd name="T8" fmla="*/ 17463 w 12"/>
              <a:gd name="T9" fmla="*/ 9525 h 7"/>
              <a:gd name="T10" fmla="*/ 0 60000 65536"/>
              <a:gd name="T11" fmla="*/ 0 60000 65536"/>
              <a:gd name="T12" fmla="*/ 0 60000 65536"/>
              <a:gd name="T13" fmla="*/ 0 60000 65536"/>
              <a:gd name="T14" fmla="*/ 0 60000 65536"/>
              <a:gd name="T15" fmla="*/ 0 w 12"/>
              <a:gd name="T16" fmla="*/ 0 h 7"/>
              <a:gd name="T17" fmla="*/ 12 w 12"/>
              <a:gd name="T18" fmla="*/ 7 h 7"/>
            </a:gdLst>
            <a:ahLst/>
            <a:cxnLst>
              <a:cxn ang="T10">
                <a:pos x="T0" y="T1"/>
              </a:cxn>
              <a:cxn ang="T11">
                <a:pos x="T2" y="T3"/>
              </a:cxn>
              <a:cxn ang="T12">
                <a:pos x="T4" y="T5"/>
              </a:cxn>
              <a:cxn ang="T13">
                <a:pos x="T6" y="T7"/>
              </a:cxn>
              <a:cxn ang="T14">
                <a:pos x="T8" y="T9"/>
              </a:cxn>
            </a:cxnLst>
            <a:rect l="T15" t="T16" r="T17" b="T18"/>
            <a:pathLst>
              <a:path w="12" h="7">
                <a:moveTo>
                  <a:pt x="0" y="0"/>
                </a:moveTo>
                <a:lnTo>
                  <a:pt x="5" y="0"/>
                </a:lnTo>
                <a:lnTo>
                  <a:pt x="6" y="1"/>
                </a:lnTo>
                <a:lnTo>
                  <a:pt x="7" y="2"/>
                </a:lnTo>
                <a:lnTo>
                  <a:pt x="11" y="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65" name="SMARTPenAnnotation519"/>
          <p:cNvSpPr>
            <a:spLocks/>
          </p:cNvSpPr>
          <p:nvPr/>
        </p:nvSpPr>
        <p:spPr bwMode="auto">
          <a:xfrm>
            <a:off x="6991350" y="4322763"/>
            <a:ext cx="136525" cy="393700"/>
          </a:xfrm>
          <a:custGeom>
            <a:avLst/>
            <a:gdLst>
              <a:gd name="T0" fmla="*/ 134938 w 86"/>
              <a:gd name="T1" fmla="*/ 25400 h 248"/>
              <a:gd name="T2" fmla="*/ 112713 w 86"/>
              <a:gd name="T3" fmla="*/ 4763 h 248"/>
              <a:gd name="T4" fmla="*/ 109538 w 86"/>
              <a:gd name="T5" fmla="*/ 3175 h 248"/>
              <a:gd name="T6" fmla="*/ 104775 w 86"/>
              <a:gd name="T7" fmla="*/ 1588 h 248"/>
              <a:gd name="T8" fmla="*/ 100012 w 86"/>
              <a:gd name="T9" fmla="*/ 1588 h 248"/>
              <a:gd name="T10" fmla="*/ 95250 w 86"/>
              <a:gd name="T11" fmla="*/ 0 h 248"/>
              <a:gd name="T12" fmla="*/ 92075 w 86"/>
              <a:gd name="T13" fmla="*/ 0 h 248"/>
              <a:gd name="T14" fmla="*/ 88900 w 86"/>
              <a:gd name="T15" fmla="*/ 0 h 248"/>
              <a:gd name="T16" fmla="*/ 84137 w 86"/>
              <a:gd name="T17" fmla="*/ 0 h 248"/>
              <a:gd name="T18" fmla="*/ 79375 w 86"/>
              <a:gd name="T19" fmla="*/ 1588 h 248"/>
              <a:gd name="T20" fmla="*/ 73025 w 86"/>
              <a:gd name="T21" fmla="*/ 4763 h 248"/>
              <a:gd name="T22" fmla="*/ 69850 w 86"/>
              <a:gd name="T23" fmla="*/ 6350 h 248"/>
              <a:gd name="T24" fmla="*/ 65088 w 86"/>
              <a:gd name="T25" fmla="*/ 9525 h 248"/>
              <a:gd name="T26" fmla="*/ 61913 w 86"/>
              <a:gd name="T27" fmla="*/ 11113 h 248"/>
              <a:gd name="T28" fmla="*/ 57150 w 86"/>
              <a:gd name="T29" fmla="*/ 15875 h 248"/>
              <a:gd name="T30" fmla="*/ 52388 w 86"/>
              <a:gd name="T31" fmla="*/ 20638 h 248"/>
              <a:gd name="T32" fmla="*/ 47625 w 86"/>
              <a:gd name="T33" fmla="*/ 25400 h 248"/>
              <a:gd name="T34" fmla="*/ 42862 w 86"/>
              <a:gd name="T35" fmla="*/ 30163 h 248"/>
              <a:gd name="T36" fmla="*/ 38100 w 86"/>
              <a:gd name="T37" fmla="*/ 36513 h 248"/>
              <a:gd name="T38" fmla="*/ 34925 w 86"/>
              <a:gd name="T39" fmla="*/ 41275 h 248"/>
              <a:gd name="T40" fmla="*/ 31750 w 86"/>
              <a:gd name="T41" fmla="*/ 47625 h 248"/>
              <a:gd name="T42" fmla="*/ 28575 w 86"/>
              <a:gd name="T43" fmla="*/ 52388 h 248"/>
              <a:gd name="T44" fmla="*/ 25400 w 86"/>
              <a:gd name="T45" fmla="*/ 58738 h 248"/>
              <a:gd name="T46" fmla="*/ 22225 w 86"/>
              <a:gd name="T47" fmla="*/ 65088 h 248"/>
              <a:gd name="T48" fmla="*/ 19050 w 86"/>
              <a:gd name="T49" fmla="*/ 73025 h 248"/>
              <a:gd name="T50" fmla="*/ 15875 w 86"/>
              <a:gd name="T51" fmla="*/ 80963 h 248"/>
              <a:gd name="T52" fmla="*/ 12700 w 86"/>
              <a:gd name="T53" fmla="*/ 90488 h 248"/>
              <a:gd name="T54" fmla="*/ 9525 w 86"/>
              <a:gd name="T55" fmla="*/ 101600 h 248"/>
              <a:gd name="T56" fmla="*/ 6350 w 86"/>
              <a:gd name="T57" fmla="*/ 111125 h 248"/>
              <a:gd name="T58" fmla="*/ 4762 w 86"/>
              <a:gd name="T59" fmla="*/ 122238 h 248"/>
              <a:gd name="T60" fmla="*/ 3175 w 86"/>
              <a:gd name="T61" fmla="*/ 134938 h 248"/>
              <a:gd name="T62" fmla="*/ 1588 w 86"/>
              <a:gd name="T63" fmla="*/ 146050 h 248"/>
              <a:gd name="T64" fmla="*/ 1588 w 86"/>
              <a:gd name="T65" fmla="*/ 157163 h 248"/>
              <a:gd name="T66" fmla="*/ 1588 w 86"/>
              <a:gd name="T67" fmla="*/ 180975 h 248"/>
              <a:gd name="T68" fmla="*/ 0 w 86"/>
              <a:gd name="T69" fmla="*/ 215900 h 248"/>
              <a:gd name="T70" fmla="*/ 1588 w 86"/>
              <a:gd name="T71" fmla="*/ 228600 h 248"/>
              <a:gd name="T72" fmla="*/ 3175 w 86"/>
              <a:gd name="T73" fmla="*/ 239713 h 248"/>
              <a:gd name="T74" fmla="*/ 4762 w 86"/>
              <a:gd name="T75" fmla="*/ 252413 h 248"/>
              <a:gd name="T76" fmla="*/ 6350 w 86"/>
              <a:gd name="T77" fmla="*/ 263525 h 248"/>
              <a:gd name="T78" fmla="*/ 7938 w 86"/>
              <a:gd name="T79" fmla="*/ 273050 h 248"/>
              <a:gd name="T80" fmla="*/ 7938 w 86"/>
              <a:gd name="T81" fmla="*/ 282575 h 248"/>
              <a:gd name="T82" fmla="*/ 9525 w 86"/>
              <a:gd name="T83" fmla="*/ 293688 h 248"/>
              <a:gd name="T84" fmla="*/ 11112 w 86"/>
              <a:gd name="T85" fmla="*/ 304800 h 248"/>
              <a:gd name="T86" fmla="*/ 14288 w 86"/>
              <a:gd name="T87" fmla="*/ 315913 h 248"/>
              <a:gd name="T88" fmla="*/ 15875 w 86"/>
              <a:gd name="T89" fmla="*/ 325438 h 248"/>
              <a:gd name="T90" fmla="*/ 15875 w 86"/>
              <a:gd name="T91" fmla="*/ 333375 h 248"/>
              <a:gd name="T92" fmla="*/ 17462 w 86"/>
              <a:gd name="T93" fmla="*/ 341313 h 248"/>
              <a:gd name="T94" fmla="*/ 19050 w 86"/>
              <a:gd name="T95" fmla="*/ 347663 h 248"/>
              <a:gd name="T96" fmla="*/ 20637 w 86"/>
              <a:gd name="T97" fmla="*/ 355600 h 248"/>
              <a:gd name="T98" fmla="*/ 23812 w 86"/>
              <a:gd name="T99" fmla="*/ 366713 h 248"/>
              <a:gd name="T100" fmla="*/ 25400 w 86"/>
              <a:gd name="T101" fmla="*/ 374650 h 248"/>
              <a:gd name="T102" fmla="*/ 30163 w 86"/>
              <a:gd name="T103" fmla="*/ 382588 h 248"/>
              <a:gd name="T104" fmla="*/ 36512 w 86"/>
              <a:gd name="T105" fmla="*/ 392113 h 248"/>
              <a:gd name="T106" fmla="*/ 36512 w 86"/>
              <a:gd name="T107" fmla="*/ 382588 h 24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86"/>
              <a:gd name="T163" fmla="*/ 0 h 248"/>
              <a:gd name="T164" fmla="*/ 86 w 86"/>
              <a:gd name="T165" fmla="*/ 248 h 24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86" h="248">
                <a:moveTo>
                  <a:pt x="85" y="16"/>
                </a:moveTo>
                <a:lnTo>
                  <a:pt x="71" y="3"/>
                </a:lnTo>
                <a:lnTo>
                  <a:pt x="69" y="2"/>
                </a:lnTo>
                <a:lnTo>
                  <a:pt x="66" y="1"/>
                </a:lnTo>
                <a:lnTo>
                  <a:pt x="63" y="1"/>
                </a:lnTo>
                <a:lnTo>
                  <a:pt x="60" y="0"/>
                </a:lnTo>
                <a:lnTo>
                  <a:pt x="58" y="0"/>
                </a:lnTo>
                <a:lnTo>
                  <a:pt x="56" y="0"/>
                </a:lnTo>
                <a:lnTo>
                  <a:pt x="53" y="0"/>
                </a:lnTo>
                <a:lnTo>
                  <a:pt x="50" y="1"/>
                </a:lnTo>
                <a:lnTo>
                  <a:pt x="46" y="3"/>
                </a:lnTo>
                <a:lnTo>
                  <a:pt x="44" y="4"/>
                </a:lnTo>
                <a:lnTo>
                  <a:pt x="41" y="6"/>
                </a:lnTo>
                <a:lnTo>
                  <a:pt x="39" y="7"/>
                </a:lnTo>
                <a:lnTo>
                  <a:pt x="36" y="10"/>
                </a:lnTo>
                <a:lnTo>
                  <a:pt x="33" y="13"/>
                </a:lnTo>
                <a:lnTo>
                  <a:pt x="30" y="16"/>
                </a:lnTo>
                <a:lnTo>
                  <a:pt x="27" y="19"/>
                </a:lnTo>
                <a:lnTo>
                  <a:pt x="24" y="23"/>
                </a:lnTo>
                <a:lnTo>
                  <a:pt x="22" y="26"/>
                </a:lnTo>
                <a:lnTo>
                  <a:pt x="20" y="30"/>
                </a:lnTo>
                <a:lnTo>
                  <a:pt x="18" y="33"/>
                </a:lnTo>
                <a:lnTo>
                  <a:pt x="16" y="37"/>
                </a:lnTo>
                <a:lnTo>
                  <a:pt x="14" y="41"/>
                </a:lnTo>
                <a:lnTo>
                  <a:pt x="12" y="46"/>
                </a:lnTo>
                <a:lnTo>
                  <a:pt x="10" y="51"/>
                </a:lnTo>
                <a:lnTo>
                  <a:pt x="8" y="57"/>
                </a:lnTo>
                <a:lnTo>
                  <a:pt x="6" y="64"/>
                </a:lnTo>
                <a:lnTo>
                  <a:pt x="4" y="70"/>
                </a:lnTo>
                <a:lnTo>
                  <a:pt x="3" y="77"/>
                </a:lnTo>
                <a:lnTo>
                  <a:pt x="2" y="85"/>
                </a:lnTo>
                <a:lnTo>
                  <a:pt x="1" y="92"/>
                </a:lnTo>
                <a:lnTo>
                  <a:pt x="1" y="99"/>
                </a:lnTo>
                <a:lnTo>
                  <a:pt x="1" y="114"/>
                </a:lnTo>
                <a:lnTo>
                  <a:pt x="0" y="136"/>
                </a:lnTo>
                <a:lnTo>
                  <a:pt x="1" y="144"/>
                </a:lnTo>
                <a:lnTo>
                  <a:pt x="2" y="151"/>
                </a:lnTo>
                <a:lnTo>
                  <a:pt x="3" y="159"/>
                </a:lnTo>
                <a:lnTo>
                  <a:pt x="4" y="166"/>
                </a:lnTo>
                <a:lnTo>
                  <a:pt x="5" y="172"/>
                </a:lnTo>
                <a:lnTo>
                  <a:pt x="5" y="178"/>
                </a:lnTo>
                <a:lnTo>
                  <a:pt x="6" y="185"/>
                </a:lnTo>
                <a:lnTo>
                  <a:pt x="7" y="192"/>
                </a:lnTo>
                <a:lnTo>
                  <a:pt x="9" y="199"/>
                </a:lnTo>
                <a:lnTo>
                  <a:pt x="10" y="205"/>
                </a:lnTo>
                <a:lnTo>
                  <a:pt x="10" y="210"/>
                </a:lnTo>
                <a:lnTo>
                  <a:pt x="11" y="215"/>
                </a:lnTo>
                <a:lnTo>
                  <a:pt x="12" y="219"/>
                </a:lnTo>
                <a:lnTo>
                  <a:pt x="13" y="224"/>
                </a:lnTo>
                <a:lnTo>
                  <a:pt x="15" y="231"/>
                </a:lnTo>
                <a:lnTo>
                  <a:pt x="16" y="236"/>
                </a:lnTo>
                <a:lnTo>
                  <a:pt x="19" y="241"/>
                </a:lnTo>
                <a:lnTo>
                  <a:pt x="23" y="247"/>
                </a:lnTo>
                <a:lnTo>
                  <a:pt x="23" y="24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66" name="SMARTPenAnnotation520"/>
          <p:cNvSpPr>
            <a:spLocks/>
          </p:cNvSpPr>
          <p:nvPr/>
        </p:nvSpPr>
        <p:spPr bwMode="auto">
          <a:xfrm>
            <a:off x="6965950" y="4518025"/>
            <a:ext cx="169863" cy="153988"/>
          </a:xfrm>
          <a:custGeom>
            <a:avLst/>
            <a:gdLst>
              <a:gd name="T0" fmla="*/ 7938 w 107"/>
              <a:gd name="T1" fmla="*/ 9525 h 97"/>
              <a:gd name="T2" fmla="*/ 0 w 107"/>
              <a:gd name="T3" fmla="*/ 9525 h 97"/>
              <a:gd name="T4" fmla="*/ 28575 w 107"/>
              <a:gd name="T5" fmla="*/ 9525 h 97"/>
              <a:gd name="T6" fmla="*/ 33338 w 107"/>
              <a:gd name="T7" fmla="*/ 11113 h 97"/>
              <a:gd name="T8" fmla="*/ 38100 w 107"/>
              <a:gd name="T9" fmla="*/ 12700 h 97"/>
              <a:gd name="T10" fmla="*/ 42863 w 107"/>
              <a:gd name="T11" fmla="*/ 14288 h 97"/>
              <a:gd name="T12" fmla="*/ 47625 w 107"/>
              <a:gd name="T13" fmla="*/ 15875 h 97"/>
              <a:gd name="T14" fmla="*/ 53975 w 107"/>
              <a:gd name="T15" fmla="*/ 15875 h 97"/>
              <a:gd name="T16" fmla="*/ 58738 w 107"/>
              <a:gd name="T17" fmla="*/ 17463 h 97"/>
              <a:gd name="T18" fmla="*/ 65088 w 107"/>
              <a:gd name="T19" fmla="*/ 17463 h 97"/>
              <a:gd name="T20" fmla="*/ 71438 w 107"/>
              <a:gd name="T21" fmla="*/ 17463 h 97"/>
              <a:gd name="T22" fmla="*/ 82550 w 107"/>
              <a:gd name="T23" fmla="*/ 17463 h 97"/>
              <a:gd name="T24" fmla="*/ 95250 w 107"/>
              <a:gd name="T25" fmla="*/ 17463 h 97"/>
              <a:gd name="T26" fmla="*/ 100013 w 107"/>
              <a:gd name="T27" fmla="*/ 17463 h 97"/>
              <a:gd name="T28" fmla="*/ 103188 w 107"/>
              <a:gd name="T29" fmla="*/ 15875 h 97"/>
              <a:gd name="T30" fmla="*/ 107950 w 107"/>
              <a:gd name="T31" fmla="*/ 12700 h 97"/>
              <a:gd name="T32" fmla="*/ 111125 w 107"/>
              <a:gd name="T33" fmla="*/ 12700 h 97"/>
              <a:gd name="T34" fmla="*/ 114300 w 107"/>
              <a:gd name="T35" fmla="*/ 11113 h 97"/>
              <a:gd name="T36" fmla="*/ 117475 w 107"/>
              <a:gd name="T37" fmla="*/ 11113 h 97"/>
              <a:gd name="T38" fmla="*/ 120650 w 107"/>
              <a:gd name="T39" fmla="*/ 9525 h 97"/>
              <a:gd name="T40" fmla="*/ 123825 w 107"/>
              <a:gd name="T41" fmla="*/ 9525 h 97"/>
              <a:gd name="T42" fmla="*/ 127000 w 107"/>
              <a:gd name="T43" fmla="*/ 9525 h 97"/>
              <a:gd name="T44" fmla="*/ 130175 w 107"/>
              <a:gd name="T45" fmla="*/ 7938 h 97"/>
              <a:gd name="T46" fmla="*/ 133350 w 107"/>
              <a:gd name="T47" fmla="*/ 6350 h 97"/>
              <a:gd name="T48" fmla="*/ 141288 w 107"/>
              <a:gd name="T49" fmla="*/ 0 h 97"/>
              <a:gd name="T50" fmla="*/ 141288 w 107"/>
              <a:gd name="T51" fmla="*/ 0 h 97"/>
              <a:gd name="T52" fmla="*/ 142875 w 107"/>
              <a:gd name="T53" fmla="*/ 14288 h 97"/>
              <a:gd name="T54" fmla="*/ 142875 w 107"/>
              <a:gd name="T55" fmla="*/ 15875 h 97"/>
              <a:gd name="T56" fmla="*/ 144463 w 107"/>
              <a:gd name="T57" fmla="*/ 19050 h 97"/>
              <a:gd name="T58" fmla="*/ 146050 w 107"/>
              <a:gd name="T59" fmla="*/ 22225 h 97"/>
              <a:gd name="T60" fmla="*/ 147638 w 107"/>
              <a:gd name="T61" fmla="*/ 25400 h 97"/>
              <a:gd name="T62" fmla="*/ 149225 w 107"/>
              <a:gd name="T63" fmla="*/ 30163 h 97"/>
              <a:gd name="T64" fmla="*/ 149225 w 107"/>
              <a:gd name="T65" fmla="*/ 34925 h 97"/>
              <a:gd name="T66" fmla="*/ 150813 w 107"/>
              <a:gd name="T67" fmla="*/ 39688 h 97"/>
              <a:gd name="T68" fmla="*/ 150813 w 107"/>
              <a:gd name="T69" fmla="*/ 42863 h 97"/>
              <a:gd name="T70" fmla="*/ 150813 w 107"/>
              <a:gd name="T71" fmla="*/ 46038 h 97"/>
              <a:gd name="T72" fmla="*/ 150813 w 107"/>
              <a:gd name="T73" fmla="*/ 55563 h 97"/>
              <a:gd name="T74" fmla="*/ 150813 w 107"/>
              <a:gd name="T75" fmla="*/ 61913 h 97"/>
              <a:gd name="T76" fmla="*/ 152400 w 107"/>
              <a:gd name="T77" fmla="*/ 66675 h 97"/>
              <a:gd name="T78" fmla="*/ 153988 w 107"/>
              <a:gd name="T79" fmla="*/ 73025 h 97"/>
              <a:gd name="T80" fmla="*/ 155575 w 107"/>
              <a:gd name="T81" fmla="*/ 77788 h 97"/>
              <a:gd name="T82" fmla="*/ 157163 w 107"/>
              <a:gd name="T83" fmla="*/ 84138 h 97"/>
              <a:gd name="T84" fmla="*/ 158750 w 107"/>
              <a:gd name="T85" fmla="*/ 90488 h 97"/>
              <a:gd name="T86" fmla="*/ 158750 w 107"/>
              <a:gd name="T87" fmla="*/ 95250 h 97"/>
              <a:gd name="T88" fmla="*/ 158750 w 107"/>
              <a:gd name="T89" fmla="*/ 100013 h 97"/>
              <a:gd name="T90" fmla="*/ 158750 w 107"/>
              <a:gd name="T91" fmla="*/ 104775 h 97"/>
              <a:gd name="T92" fmla="*/ 160338 w 107"/>
              <a:gd name="T93" fmla="*/ 109538 h 97"/>
              <a:gd name="T94" fmla="*/ 160338 w 107"/>
              <a:gd name="T95" fmla="*/ 112713 h 97"/>
              <a:gd name="T96" fmla="*/ 161925 w 107"/>
              <a:gd name="T97" fmla="*/ 119063 h 97"/>
              <a:gd name="T98" fmla="*/ 165100 w 107"/>
              <a:gd name="T99" fmla="*/ 123825 h 97"/>
              <a:gd name="T100" fmla="*/ 166688 w 107"/>
              <a:gd name="T101" fmla="*/ 128588 h 97"/>
              <a:gd name="T102" fmla="*/ 166688 w 107"/>
              <a:gd name="T103" fmla="*/ 131763 h 97"/>
              <a:gd name="T104" fmla="*/ 168275 w 107"/>
              <a:gd name="T105" fmla="*/ 136525 h 97"/>
              <a:gd name="T106" fmla="*/ 168275 w 107"/>
              <a:gd name="T107" fmla="*/ 139700 h 97"/>
              <a:gd name="T108" fmla="*/ 168275 w 107"/>
              <a:gd name="T109" fmla="*/ 142875 h 97"/>
              <a:gd name="T110" fmla="*/ 168275 w 107"/>
              <a:gd name="T111" fmla="*/ 152400 h 9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7"/>
              <a:gd name="T169" fmla="*/ 0 h 97"/>
              <a:gd name="T170" fmla="*/ 107 w 107"/>
              <a:gd name="T171" fmla="*/ 97 h 9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7" h="97">
                <a:moveTo>
                  <a:pt x="5" y="6"/>
                </a:moveTo>
                <a:lnTo>
                  <a:pt x="0" y="6"/>
                </a:lnTo>
                <a:lnTo>
                  <a:pt x="18" y="6"/>
                </a:lnTo>
                <a:lnTo>
                  <a:pt x="21" y="7"/>
                </a:lnTo>
                <a:lnTo>
                  <a:pt x="24" y="8"/>
                </a:lnTo>
                <a:lnTo>
                  <a:pt x="27" y="9"/>
                </a:lnTo>
                <a:lnTo>
                  <a:pt x="30" y="10"/>
                </a:lnTo>
                <a:lnTo>
                  <a:pt x="34" y="10"/>
                </a:lnTo>
                <a:lnTo>
                  <a:pt x="37" y="11"/>
                </a:lnTo>
                <a:lnTo>
                  <a:pt x="41" y="11"/>
                </a:lnTo>
                <a:lnTo>
                  <a:pt x="45" y="11"/>
                </a:lnTo>
                <a:lnTo>
                  <a:pt x="52" y="11"/>
                </a:lnTo>
                <a:lnTo>
                  <a:pt x="60" y="11"/>
                </a:lnTo>
                <a:lnTo>
                  <a:pt x="63" y="11"/>
                </a:lnTo>
                <a:lnTo>
                  <a:pt x="65" y="10"/>
                </a:lnTo>
                <a:lnTo>
                  <a:pt x="68" y="8"/>
                </a:lnTo>
                <a:lnTo>
                  <a:pt x="70" y="8"/>
                </a:lnTo>
                <a:lnTo>
                  <a:pt x="72" y="7"/>
                </a:lnTo>
                <a:lnTo>
                  <a:pt x="74" y="7"/>
                </a:lnTo>
                <a:lnTo>
                  <a:pt x="76" y="6"/>
                </a:lnTo>
                <a:lnTo>
                  <a:pt x="78" y="6"/>
                </a:lnTo>
                <a:lnTo>
                  <a:pt x="80" y="6"/>
                </a:lnTo>
                <a:lnTo>
                  <a:pt x="82" y="5"/>
                </a:lnTo>
                <a:lnTo>
                  <a:pt x="84" y="4"/>
                </a:lnTo>
                <a:lnTo>
                  <a:pt x="89" y="0"/>
                </a:lnTo>
                <a:lnTo>
                  <a:pt x="90" y="9"/>
                </a:lnTo>
                <a:lnTo>
                  <a:pt x="90" y="10"/>
                </a:lnTo>
                <a:lnTo>
                  <a:pt x="91" y="12"/>
                </a:lnTo>
                <a:lnTo>
                  <a:pt x="92" y="14"/>
                </a:lnTo>
                <a:lnTo>
                  <a:pt x="93" y="16"/>
                </a:lnTo>
                <a:lnTo>
                  <a:pt x="94" y="19"/>
                </a:lnTo>
                <a:lnTo>
                  <a:pt x="94" y="22"/>
                </a:lnTo>
                <a:lnTo>
                  <a:pt x="95" y="25"/>
                </a:lnTo>
                <a:lnTo>
                  <a:pt x="95" y="27"/>
                </a:lnTo>
                <a:lnTo>
                  <a:pt x="95" y="29"/>
                </a:lnTo>
                <a:lnTo>
                  <a:pt x="95" y="35"/>
                </a:lnTo>
                <a:lnTo>
                  <a:pt x="95" y="39"/>
                </a:lnTo>
                <a:lnTo>
                  <a:pt x="96" y="42"/>
                </a:lnTo>
                <a:lnTo>
                  <a:pt x="97" y="46"/>
                </a:lnTo>
                <a:lnTo>
                  <a:pt x="98" y="49"/>
                </a:lnTo>
                <a:lnTo>
                  <a:pt x="99" y="53"/>
                </a:lnTo>
                <a:lnTo>
                  <a:pt x="100" y="57"/>
                </a:lnTo>
                <a:lnTo>
                  <a:pt x="100" y="60"/>
                </a:lnTo>
                <a:lnTo>
                  <a:pt x="100" y="63"/>
                </a:lnTo>
                <a:lnTo>
                  <a:pt x="100" y="66"/>
                </a:lnTo>
                <a:lnTo>
                  <a:pt x="101" y="69"/>
                </a:lnTo>
                <a:lnTo>
                  <a:pt x="101" y="71"/>
                </a:lnTo>
                <a:lnTo>
                  <a:pt x="102" y="75"/>
                </a:lnTo>
                <a:lnTo>
                  <a:pt x="104" y="78"/>
                </a:lnTo>
                <a:lnTo>
                  <a:pt x="105" y="81"/>
                </a:lnTo>
                <a:lnTo>
                  <a:pt x="105" y="83"/>
                </a:lnTo>
                <a:lnTo>
                  <a:pt x="106" y="86"/>
                </a:lnTo>
                <a:lnTo>
                  <a:pt x="106" y="88"/>
                </a:lnTo>
                <a:lnTo>
                  <a:pt x="106" y="90"/>
                </a:lnTo>
                <a:lnTo>
                  <a:pt x="106" y="9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67" name="SMARTPenAnnotation521"/>
          <p:cNvSpPr>
            <a:spLocks/>
          </p:cNvSpPr>
          <p:nvPr/>
        </p:nvSpPr>
        <p:spPr bwMode="auto">
          <a:xfrm>
            <a:off x="7081838" y="4446588"/>
            <a:ext cx="36512" cy="11112"/>
          </a:xfrm>
          <a:custGeom>
            <a:avLst/>
            <a:gdLst>
              <a:gd name="T0" fmla="*/ 0 w 23"/>
              <a:gd name="T1" fmla="*/ 0 h 7"/>
              <a:gd name="T2" fmla="*/ 28575 w 23"/>
              <a:gd name="T3" fmla="*/ 0 h 7"/>
              <a:gd name="T4" fmla="*/ 31750 w 23"/>
              <a:gd name="T5" fmla="*/ 1587 h 7"/>
              <a:gd name="T6" fmla="*/ 31750 w 23"/>
              <a:gd name="T7" fmla="*/ 3175 h 7"/>
              <a:gd name="T8" fmla="*/ 34925 w 23"/>
              <a:gd name="T9" fmla="*/ 9525 h 7"/>
              <a:gd name="T10" fmla="*/ 0 60000 65536"/>
              <a:gd name="T11" fmla="*/ 0 60000 65536"/>
              <a:gd name="T12" fmla="*/ 0 60000 65536"/>
              <a:gd name="T13" fmla="*/ 0 60000 65536"/>
              <a:gd name="T14" fmla="*/ 0 60000 65536"/>
              <a:gd name="T15" fmla="*/ 0 w 23"/>
              <a:gd name="T16" fmla="*/ 0 h 7"/>
              <a:gd name="T17" fmla="*/ 23 w 23"/>
              <a:gd name="T18" fmla="*/ 7 h 7"/>
            </a:gdLst>
            <a:ahLst/>
            <a:cxnLst>
              <a:cxn ang="T10">
                <a:pos x="T0" y="T1"/>
              </a:cxn>
              <a:cxn ang="T11">
                <a:pos x="T2" y="T3"/>
              </a:cxn>
              <a:cxn ang="T12">
                <a:pos x="T4" y="T5"/>
              </a:cxn>
              <a:cxn ang="T13">
                <a:pos x="T6" y="T7"/>
              </a:cxn>
              <a:cxn ang="T14">
                <a:pos x="T8" y="T9"/>
              </a:cxn>
            </a:cxnLst>
            <a:rect l="T15" t="T16" r="T17" b="T18"/>
            <a:pathLst>
              <a:path w="23" h="7">
                <a:moveTo>
                  <a:pt x="0" y="0"/>
                </a:moveTo>
                <a:lnTo>
                  <a:pt x="18" y="0"/>
                </a:lnTo>
                <a:lnTo>
                  <a:pt x="20" y="1"/>
                </a:lnTo>
                <a:lnTo>
                  <a:pt x="20" y="2"/>
                </a:lnTo>
                <a:lnTo>
                  <a:pt x="22" y="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68" name="SMARTPenAnnotation522"/>
          <p:cNvSpPr>
            <a:spLocks/>
          </p:cNvSpPr>
          <p:nvPr/>
        </p:nvSpPr>
        <p:spPr bwMode="auto">
          <a:xfrm>
            <a:off x="7180263" y="4500563"/>
            <a:ext cx="107950" cy="161925"/>
          </a:xfrm>
          <a:custGeom>
            <a:avLst/>
            <a:gdLst>
              <a:gd name="T0" fmla="*/ 0 w 68"/>
              <a:gd name="T1" fmla="*/ 88900 h 102"/>
              <a:gd name="T2" fmla="*/ 58737 w 68"/>
              <a:gd name="T3" fmla="*/ 58738 h 102"/>
              <a:gd name="T4" fmla="*/ 63500 w 68"/>
              <a:gd name="T5" fmla="*/ 57150 h 102"/>
              <a:gd name="T6" fmla="*/ 68262 w 68"/>
              <a:gd name="T7" fmla="*/ 53975 h 102"/>
              <a:gd name="T8" fmla="*/ 71437 w 68"/>
              <a:gd name="T9" fmla="*/ 50800 h 102"/>
              <a:gd name="T10" fmla="*/ 76200 w 68"/>
              <a:gd name="T11" fmla="*/ 47625 h 102"/>
              <a:gd name="T12" fmla="*/ 79375 w 68"/>
              <a:gd name="T13" fmla="*/ 44450 h 102"/>
              <a:gd name="T14" fmla="*/ 85725 w 68"/>
              <a:gd name="T15" fmla="*/ 38100 h 102"/>
              <a:gd name="T16" fmla="*/ 96837 w 68"/>
              <a:gd name="T17" fmla="*/ 26988 h 102"/>
              <a:gd name="T18" fmla="*/ 100012 w 68"/>
              <a:gd name="T19" fmla="*/ 23812 h 102"/>
              <a:gd name="T20" fmla="*/ 101600 w 68"/>
              <a:gd name="T21" fmla="*/ 20637 h 102"/>
              <a:gd name="T22" fmla="*/ 103188 w 68"/>
              <a:gd name="T23" fmla="*/ 17463 h 102"/>
              <a:gd name="T24" fmla="*/ 106363 w 68"/>
              <a:gd name="T25" fmla="*/ 11112 h 102"/>
              <a:gd name="T26" fmla="*/ 106363 w 68"/>
              <a:gd name="T27" fmla="*/ 6350 h 102"/>
              <a:gd name="T28" fmla="*/ 106363 w 68"/>
              <a:gd name="T29" fmla="*/ 4763 h 102"/>
              <a:gd name="T30" fmla="*/ 104775 w 68"/>
              <a:gd name="T31" fmla="*/ 3175 h 102"/>
              <a:gd name="T32" fmla="*/ 103188 w 68"/>
              <a:gd name="T33" fmla="*/ 1588 h 102"/>
              <a:gd name="T34" fmla="*/ 101600 w 68"/>
              <a:gd name="T35" fmla="*/ 1588 h 102"/>
              <a:gd name="T36" fmla="*/ 98425 w 68"/>
              <a:gd name="T37" fmla="*/ 1588 h 102"/>
              <a:gd name="T38" fmla="*/ 96837 w 68"/>
              <a:gd name="T39" fmla="*/ 0 h 102"/>
              <a:gd name="T40" fmla="*/ 93662 w 68"/>
              <a:gd name="T41" fmla="*/ 0 h 102"/>
              <a:gd name="T42" fmla="*/ 90487 w 68"/>
              <a:gd name="T43" fmla="*/ 0 h 102"/>
              <a:gd name="T44" fmla="*/ 85725 w 68"/>
              <a:gd name="T45" fmla="*/ 0 h 102"/>
              <a:gd name="T46" fmla="*/ 82550 w 68"/>
              <a:gd name="T47" fmla="*/ 1588 h 102"/>
              <a:gd name="T48" fmla="*/ 79375 w 68"/>
              <a:gd name="T49" fmla="*/ 3175 h 102"/>
              <a:gd name="T50" fmla="*/ 76200 w 68"/>
              <a:gd name="T51" fmla="*/ 4763 h 102"/>
              <a:gd name="T52" fmla="*/ 73025 w 68"/>
              <a:gd name="T53" fmla="*/ 7938 h 102"/>
              <a:gd name="T54" fmla="*/ 69850 w 68"/>
              <a:gd name="T55" fmla="*/ 9525 h 102"/>
              <a:gd name="T56" fmla="*/ 68262 w 68"/>
              <a:gd name="T57" fmla="*/ 12700 h 102"/>
              <a:gd name="T58" fmla="*/ 63500 w 68"/>
              <a:gd name="T59" fmla="*/ 15875 h 102"/>
              <a:gd name="T60" fmla="*/ 58737 w 68"/>
              <a:gd name="T61" fmla="*/ 17463 h 102"/>
              <a:gd name="T62" fmla="*/ 53975 w 68"/>
              <a:gd name="T63" fmla="*/ 20637 h 102"/>
              <a:gd name="T64" fmla="*/ 49212 w 68"/>
              <a:gd name="T65" fmla="*/ 23812 h 102"/>
              <a:gd name="T66" fmla="*/ 46037 w 68"/>
              <a:gd name="T67" fmla="*/ 26988 h 102"/>
              <a:gd name="T68" fmla="*/ 42862 w 68"/>
              <a:gd name="T69" fmla="*/ 30163 h 102"/>
              <a:gd name="T70" fmla="*/ 38100 w 68"/>
              <a:gd name="T71" fmla="*/ 33338 h 102"/>
              <a:gd name="T72" fmla="*/ 34925 w 68"/>
              <a:gd name="T73" fmla="*/ 38100 h 102"/>
              <a:gd name="T74" fmla="*/ 31750 w 68"/>
              <a:gd name="T75" fmla="*/ 42862 h 102"/>
              <a:gd name="T76" fmla="*/ 28575 w 68"/>
              <a:gd name="T77" fmla="*/ 49212 h 102"/>
              <a:gd name="T78" fmla="*/ 23812 w 68"/>
              <a:gd name="T79" fmla="*/ 60325 h 102"/>
              <a:gd name="T80" fmla="*/ 20637 w 68"/>
              <a:gd name="T81" fmla="*/ 65088 h 102"/>
              <a:gd name="T82" fmla="*/ 19050 w 68"/>
              <a:gd name="T83" fmla="*/ 71438 h 102"/>
              <a:gd name="T84" fmla="*/ 19050 w 68"/>
              <a:gd name="T85" fmla="*/ 77788 h 102"/>
              <a:gd name="T86" fmla="*/ 19050 w 68"/>
              <a:gd name="T87" fmla="*/ 84137 h 102"/>
              <a:gd name="T88" fmla="*/ 17462 w 68"/>
              <a:gd name="T89" fmla="*/ 88900 h 102"/>
              <a:gd name="T90" fmla="*/ 17462 w 68"/>
              <a:gd name="T91" fmla="*/ 95250 h 102"/>
              <a:gd name="T92" fmla="*/ 17462 w 68"/>
              <a:gd name="T93" fmla="*/ 107950 h 102"/>
              <a:gd name="T94" fmla="*/ 17462 w 68"/>
              <a:gd name="T95" fmla="*/ 127000 h 102"/>
              <a:gd name="T96" fmla="*/ 17462 w 68"/>
              <a:gd name="T97" fmla="*/ 130175 h 102"/>
              <a:gd name="T98" fmla="*/ 19050 w 68"/>
              <a:gd name="T99" fmla="*/ 136525 h 102"/>
              <a:gd name="T100" fmla="*/ 22225 w 68"/>
              <a:gd name="T101" fmla="*/ 141288 h 102"/>
              <a:gd name="T102" fmla="*/ 25400 w 68"/>
              <a:gd name="T103" fmla="*/ 146050 h 102"/>
              <a:gd name="T104" fmla="*/ 30162 w 68"/>
              <a:gd name="T105" fmla="*/ 149225 h 102"/>
              <a:gd name="T106" fmla="*/ 34925 w 68"/>
              <a:gd name="T107" fmla="*/ 153988 h 102"/>
              <a:gd name="T108" fmla="*/ 39687 w 68"/>
              <a:gd name="T109" fmla="*/ 155575 h 102"/>
              <a:gd name="T110" fmla="*/ 44450 w 68"/>
              <a:gd name="T111" fmla="*/ 157163 h 102"/>
              <a:gd name="T112" fmla="*/ 61912 w 68"/>
              <a:gd name="T113" fmla="*/ 160338 h 1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8"/>
              <a:gd name="T172" fmla="*/ 0 h 102"/>
              <a:gd name="T173" fmla="*/ 68 w 68"/>
              <a:gd name="T174" fmla="*/ 102 h 10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8" h="102">
                <a:moveTo>
                  <a:pt x="0" y="56"/>
                </a:moveTo>
                <a:lnTo>
                  <a:pt x="37" y="37"/>
                </a:lnTo>
                <a:lnTo>
                  <a:pt x="40" y="36"/>
                </a:lnTo>
                <a:lnTo>
                  <a:pt x="43" y="34"/>
                </a:lnTo>
                <a:lnTo>
                  <a:pt x="45" y="32"/>
                </a:lnTo>
                <a:lnTo>
                  <a:pt x="48" y="30"/>
                </a:lnTo>
                <a:lnTo>
                  <a:pt x="50" y="28"/>
                </a:lnTo>
                <a:lnTo>
                  <a:pt x="54" y="24"/>
                </a:lnTo>
                <a:lnTo>
                  <a:pt x="61" y="17"/>
                </a:lnTo>
                <a:lnTo>
                  <a:pt x="63" y="15"/>
                </a:lnTo>
                <a:lnTo>
                  <a:pt x="64" y="13"/>
                </a:lnTo>
                <a:lnTo>
                  <a:pt x="65" y="11"/>
                </a:lnTo>
                <a:lnTo>
                  <a:pt x="67" y="7"/>
                </a:lnTo>
                <a:lnTo>
                  <a:pt x="67" y="4"/>
                </a:lnTo>
                <a:lnTo>
                  <a:pt x="67" y="3"/>
                </a:lnTo>
                <a:lnTo>
                  <a:pt x="66" y="2"/>
                </a:lnTo>
                <a:lnTo>
                  <a:pt x="65" y="1"/>
                </a:lnTo>
                <a:lnTo>
                  <a:pt x="64" y="1"/>
                </a:lnTo>
                <a:lnTo>
                  <a:pt x="62" y="1"/>
                </a:lnTo>
                <a:lnTo>
                  <a:pt x="61" y="0"/>
                </a:lnTo>
                <a:lnTo>
                  <a:pt x="59" y="0"/>
                </a:lnTo>
                <a:lnTo>
                  <a:pt x="57" y="0"/>
                </a:lnTo>
                <a:lnTo>
                  <a:pt x="54" y="0"/>
                </a:lnTo>
                <a:lnTo>
                  <a:pt x="52" y="1"/>
                </a:lnTo>
                <a:lnTo>
                  <a:pt x="50" y="2"/>
                </a:lnTo>
                <a:lnTo>
                  <a:pt x="48" y="3"/>
                </a:lnTo>
                <a:lnTo>
                  <a:pt x="46" y="5"/>
                </a:lnTo>
                <a:lnTo>
                  <a:pt x="44" y="6"/>
                </a:lnTo>
                <a:lnTo>
                  <a:pt x="43" y="8"/>
                </a:lnTo>
                <a:lnTo>
                  <a:pt x="40" y="10"/>
                </a:lnTo>
                <a:lnTo>
                  <a:pt x="37" y="11"/>
                </a:lnTo>
                <a:lnTo>
                  <a:pt x="34" y="13"/>
                </a:lnTo>
                <a:lnTo>
                  <a:pt x="31" y="15"/>
                </a:lnTo>
                <a:lnTo>
                  <a:pt x="29" y="17"/>
                </a:lnTo>
                <a:lnTo>
                  <a:pt x="27" y="19"/>
                </a:lnTo>
                <a:lnTo>
                  <a:pt x="24" y="21"/>
                </a:lnTo>
                <a:lnTo>
                  <a:pt x="22" y="24"/>
                </a:lnTo>
                <a:lnTo>
                  <a:pt x="20" y="27"/>
                </a:lnTo>
                <a:lnTo>
                  <a:pt x="18" y="31"/>
                </a:lnTo>
                <a:lnTo>
                  <a:pt x="15" y="38"/>
                </a:lnTo>
                <a:lnTo>
                  <a:pt x="13" y="41"/>
                </a:lnTo>
                <a:lnTo>
                  <a:pt x="12" y="45"/>
                </a:lnTo>
                <a:lnTo>
                  <a:pt x="12" y="49"/>
                </a:lnTo>
                <a:lnTo>
                  <a:pt x="12" y="53"/>
                </a:lnTo>
                <a:lnTo>
                  <a:pt x="11" y="56"/>
                </a:lnTo>
                <a:lnTo>
                  <a:pt x="11" y="60"/>
                </a:lnTo>
                <a:lnTo>
                  <a:pt x="11" y="68"/>
                </a:lnTo>
                <a:lnTo>
                  <a:pt x="11" y="80"/>
                </a:lnTo>
                <a:lnTo>
                  <a:pt x="11" y="82"/>
                </a:lnTo>
                <a:lnTo>
                  <a:pt x="12" y="86"/>
                </a:lnTo>
                <a:lnTo>
                  <a:pt x="14" y="89"/>
                </a:lnTo>
                <a:lnTo>
                  <a:pt x="16" y="92"/>
                </a:lnTo>
                <a:lnTo>
                  <a:pt x="19" y="94"/>
                </a:lnTo>
                <a:lnTo>
                  <a:pt x="22" y="97"/>
                </a:lnTo>
                <a:lnTo>
                  <a:pt x="25" y="98"/>
                </a:lnTo>
                <a:lnTo>
                  <a:pt x="28" y="99"/>
                </a:lnTo>
                <a:lnTo>
                  <a:pt x="39" y="10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69" name="SMARTPenAnnotation523"/>
          <p:cNvSpPr>
            <a:spLocks/>
          </p:cNvSpPr>
          <p:nvPr/>
        </p:nvSpPr>
        <p:spPr bwMode="auto">
          <a:xfrm>
            <a:off x="7296150" y="4537075"/>
            <a:ext cx="134938" cy="142875"/>
          </a:xfrm>
          <a:custGeom>
            <a:avLst/>
            <a:gdLst>
              <a:gd name="T0" fmla="*/ 133350 w 85"/>
              <a:gd name="T1" fmla="*/ 25400 h 90"/>
              <a:gd name="T2" fmla="*/ 125413 w 85"/>
              <a:gd name="T3" fmla="*/ 19050 h 90"/>
              <a:gd name="T4" fmla="*/ 125413 w 85"/>
              <a:gd name="T5" fmla="*/ 14288 h 90"/>
              <a:gd name="T6" fmla="*/ 125413 w 85"/>
              <a:gd name="T7" fmla="*/ 12700 h 90"/>
              <a:gd name="T8" fmla="*/ 123825 w 85"/>
              <a:gd name="T9" fmla="*/ 11112 h 90"/>
              <a:gd name="T10" fmla="*/ 122238 w 85"/>
              <a:gd name="T11" fmla="*/ 9525 h 90"/>
              <a:gd name="T12" fmla="*/ 119063 w 85"/>
              <a:gd name="T13" fmla="*/ 9525 h 90"/>
              <a:gd name="T14" fmla="*/ 115888 w 85"/>
              <a:gd name="T15" fmla="*/ 7938 h 90"/>
              <a:gd name="T16" fmla="*/ 107950 w 85"/>
              <a:gd name="T17" fmla="*/ 3175 h 90"/>
              <a:gd name="T18" fmla="*/ 103188 w 85"/>
              <a:gd name="T19" fmla="*/ 1588 h 90"/>
              <a:gd name="T20" fmla="*/ 100013 w 85"/>
              <a:gd name="T21" fmla="*/ 1588 h 90"/>
              <a:gd name="T22" fmla="*/ 95250 w 85"/>
              <a:gd name="T23" fmla="*/ 0 h 90"/>
              <a:gd name="T24" fmla="*/ 92075 w 85"/>
              <a:gd name="T25" fmla="*/ 0 h 90"/>
              <a:gd name="T26" fmla="*/ 87313 w 85"/>
              <a:gd name="T27" fmla="*/ 0 h 90"/>
              <a:gd name="T28" fmla="*/ 80963 w 85"/>
              <a:gd name="T29" fmla="*/ 0 h 90"/>
              <a:gd name="T30" fmla="*/ 76200 w 85"/>
              <a:gd name="T31" fmla="*/ 0 h 90"/>
              <a:gd name="T32" fmla="*/ 73025 w 85"/>
              <a:gd name="T33" fmla="*/ 1588 h 90"/>
              <a:gd name="T34" fmla="*/ 69850 w 85"/>
              <a:gd name="T35" fmla="*/ 4762 h 90"/>
              <a:gd name="T36" fmla="*/ 60325 w 85"/>
              <a:gd name="T37" fmla="*/ 9525 h 90"/>
              <a:gd name="T38" fmla="*/ 38100 w 85"/>
              <a:gd name="T39" fmla="*/ 20637 h 90"/>
              <a:gd name="T40" fmla="*/ 33338 w 85"/>
              <a:gd name="T41" fmla="*/ 23812 h 90"/>
              <a:gd name="T42" fmla="*/ 28575 w 85"/>
              <a:gd name="T43" fmla="*/ 25400 h 90"/>
              <a:gd name="T44" fmla="*/ 25400 w 85"/>
              <a:gd name="T45" fmla="*/ 28575 h 90"/>
              <a:gd name="T46" fmla="*/ 20638 w 85"/>
              <a:gd name="T47" fmla="*/ 33338 h 90"/>
              <a:gd name="T48" fmla="*/ 17463 w 85"/>
              <a:gd name="T49" fmla="*/ 38100 h 90"/>
              <a:gd name="T50" fmla="*/ 14288 w 85"/>
              <a:gd name="T51" fmla="*/ 42862 h 90"/>
              <a:gd name="T52" fmla="*/ 11113 w 85"/>
              <a:gd name="T53" fmla="*/ 47625 h 90"/>
              <a:gd name="T54" fmla="*/ 7938 w 85"/>
              <a:gd name="T55" fmla="*/ 53975 h 90"/>
              <a:gd name="T56" fmla="*/ 4763 w 85"/>
              <a:gd name="T57" fmla="*/ 58738 h 90"/>
              <a:gd name="T58" fmla="*/ 3175 w 85"/>
              <a:gd name="T59" fmla="*/ 63500 h 90"/>
              <a:gd name="T60" fmla="*/ 1588 w 85"/>
              <a:gd name="T61" fmla="*/ 68263 h 90"/>
              <a:gd name="T62" fmla="*/ 1588 w 85"/>
              <a:gd name="T63" fmla="*/ 71438 h 90"/>
              <a:gd name="T64" fmla="*/ 0 w 85"/>
              <a:gd name="T65" fmla="*/ 76200 h 90"/>
              <a:gd name="T66" fmla="*/ 0 w 85"/>
              <a:gd name="T67" fmla="*/ 80962 h 90"/>
              <a:gd name="T68" fmla="*/ 0 w 85"/>
              <a:gd name="T69" fmla="*/ 92075 h 90"/>
              <a:gd name="T70" fmla="*/ 0 w 85"/>
              <a:gd name="T71" fmla="*/ 98425 h 90"/>
              <a:gd name="T72" fmla="*/ 0 w 85"/>
              <a:gd name="T73" fmla="*/ 103188 h 90"/>
              <a:gd name="T74" fmla="*/ 1588 w 85"/>
              <a:gd name="T75" fmla="*/ 107950 h 90"/>
              <a:gd name="T76" fmla="*/ 4763 w 85"/>
              <a:gd name="T77" fmla="*/ 114300 h 90"/>
              <a:gd name="T78" fmla="*/ 6350 w 85"/>
              <a:gd name="T79" fmla="*/ 117475 h 90"/>
              <a:gd name="T80" fmla="*/ 9525 w 85"/>
              <a:gd name="T81" fmla="*/ 122238 h 90"/>
              <a:gd name="T82" fmla="*/ 11113 w 85"/>
              <a:gd name="T83" fmla="*/ 125413 h 90"/>
              <a:gd name="T84" fmla="*/ 14288 w 85"/>
              <a:gd name="T85" fmla="*/ 128588 h 90"/>
              <a:gd name="T86" fmla="*/ 17463 w 85"/>
              <a:gd name="T87" fmla="*/ 131763 h 90"/>
              <a:gd name="T88" fmla="*/ 20638 w 85"/>
              <a:gd name="T89" fmla="*/ 134938 h 90"/>
              <a:gd name="T90" fmla="*/ 23813 w 85"/>
              <a:gd name="T91" fmla="*/ 138113 h 90"/>
              <a:gd name="T92" fmla="*/ 26988 w 85"/>
              <a:gd name="T93" fmla="*/ 139700 h 90"/>
              <a:gd name="T94" fmla="*/ 28575 w 85"/>
              <a:gd name="T95" fmla="*/ 139700 h 90"/>
              <a:gd name="T96" fmla="*/ 33338 w 85"/>
              <a:gd name="T97" fmla="*/ 141288 h 90"/>
              <a:gd name="T98" fmla="*/ 38100 w 85"/>
              <a:gd name="T99" fmla="*/ 141288 h 90"/>
              <a:gd name="T100" fmla="*/ 42863 w 85"/>
              <a:gd name="T101" fmla="*/ 141288 h 90"/>
              <a:gd name="T102" fmla="*/ 53975 w 85"/>
              <a:gd name="T103" fmla="*/ 141288 h 90"/>
              <a:gd name="T104" fmla="*/ 58738 w 85"/>
              <a:gd name="T105" fmla="*/ 141288 h 90"/>
              <a:gd name="T106" fmla="*/ 63500 w 85"/>
              <a:gd name="T107" fmla="*/ 141288 h 90"/>
              <a:gd name="T108" fmla="*/ 68263 w 85"/>
              <a:gd name="T109" fmla="*/ 139700 h 90"/>
              <a:gd name="T110" fmla="*/ 71438 w 85"/>
              <a:gd name="T111" fmla="*/ 136525 h 90"/>
              <a:gd name="T112" fmla="*/ 76200 w 85"/>
              <a:gd name="T113" fmla="*/ 133350 h 90"/>
              <a:gd name="T114" fmla="*/ 80963 w 85"/>
              <a:gd name="T115" fmla="*/ 130175 h 90"/>
              <a:gd name="T116" fmla="*/ 98425 w 85"/>
              <a:gd name="T117" fmla="*/ 115888 h 9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5"/>
              <a:gd name="T178" fmla="*/ 0 h 90"/>
              <a:gd name="T179" fmla="*/ 85 w 85"/>
              <a:gd name="T180" fmla="*/ 90 h 9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5" h="90">
                <a:moveTo>
                  <a:pt x="84" y="16"/>
                </a:moveTo>
                <a:lnTo>
                  <a:pt x="79" y="12"/>
                </a:lnTo>
                <a:lnTo>
                  <a:pt x="79" y="9"/>
                </a:lnTo>
                <a:lnTo>
                  <a:pt x="79" y="8"/>
                </a:lnTo>
                <a:lnTo>
                  <a:pt x="78" y="7"/>
                </a:lnTo>
                <a:lnTo>
                  <a:pt x="77" y="6"/>
                </a:lnTo>
                <a:lnTo>
                  <a:pt x="75" y="6"/>
                </a:lnTo>
                <a:lnTo>
                  <a:pt x="73" y="5"/>
                </a:lnTo>
                <a:lnTo>
                  <a:pt x="68" y="2"/>
                </a:lnTo>
                <a:lnTo>
                  <a:pt x="65" y="1"/>
                </a:lnTo>
                <a:lnTo>
                  <a:pt x="63" y="1"/>
                </a:lnTo>
                <a:lnTo>
                  <a:pt x="60" y="0"/>
                </a:lnTo>
                <a:lnTo>
                  <a:pt x="58" y="0"/>
                </a:lnTo>
                <a:lnTo>
                  <a:pt x="55" y="0"/>
                </a:lnTo>
                <a:lnTo>
                  <a:pt x="51" y="0"/>
                </a:lnTo>
                <a:lnTo>
                  <a:pt x="48" y="0"/>
                </a:lnTo>
                <a:lnTo>
                  <a:pt x="46" y="1"/>
                </a:lnTo>
                <a:lnTo>
                  <a:pt x="44" y="3"/>
                </a:lnTo>
                <a:lnTo>
                  <a:pt x="38" y="6"/>
                </a:lnTo>
                <a:lnTo>
                  <a:pt x="24" y="13"/>
                </a:lnTo>
                <a:lnTo>
                  <a:pt x="21" y="15"/>
                </a:lnTo>
                <a:lnTo>
                  <a:pt x="18" y="16"/>
                </a:lnTo>
                <a:lnTo>
                  <a:pt x="16" y="18"/>
                </a:lnTo>
                <a:lnTo>
                  <a:pt x="13" y="21"/>
                </a:lnTo>
                <a:lnTo>
                  <a:pt x="11" y="24"/>
                </a:lnTo>
                <a:lnTo>
                  <a:pt x="9" y="27"/>
                </a:lnTo>
                <a:lnTo>
                  <a:pt x="7" y="30"/>
                </a:lnTo>
                <a:lnTo>
                  <a:pt x="5" y="34"/>
                </a:lnTo>
                <a:lnTo>
                  <a:pt x="3" y="37"/>
                </a:lnTo>
                <a:lnTo>
                  <a:pt x="2" y="40"/>
                </a:lnTo>
                <a:lnTo>
                  <a:pt x="1" y="43"/>
                </a:lnTo>
                <a:lnTo>
                  <a:pt x="1" y="45"/>
                </a:lnTo>
                <a:lnTo>
                  <a:pt x="0" y="48"/>
                </a:lnTo>
                <a:lnTo>
                  <a:pt x="0" y="51"/>
                </a:lnTo>
                <a:lnTo>
                  <a:pt x="0" y="58"/>
                </a:lnTo>
                <a:lnTo>
                  <a:pt x="0" y="62"/>
                </a:lnTo>
                <a:lnTo>
                  <a:pt x="0" y="65"/>
                </a:lnTo>
                <a:lnTo>
                  <a:pt x="1" y="68"/>
                </a:lnTo>
                <a:lnTo>
                  <a:pt x="3" y="72"/>
                </a:lnTo>
                <a:lnTo>
                  <a:pt x="4" y="74"/>
                </a:lnTo>
                <a:lnTo>
                  <a:pt x="6" y="77"/>
                </a:lnTo>
                <a:lnTo>
                  <a:pt x="7" y="79"/>
                </a:lnTo>
                <a:lnTo>
                  <a:pt x="9" y="81"/>
                </a:lnTo>
                <a:lnTo>
                  <a:pt x="11" y="83"/>
                </a:lnTo>
                <a:lnTo>
                  <a:pt x="13" y="85"/>
                </a:lnTo>
                <a:lnTo>
                  <a:pt x="15" y="87"/>
                </a:lnTo>
                <a:lnTo>
                  <a:pt x="17" y="88"/>
                </a:lnTo>
                <a:lnTo>
                  <a:pt x="18" y="88"/>
                </a:lnTo>
                <a:lnTo>
                  <a:pt x="21" y="89"/>
                </a:lnTo>
                <a:lnTo>
                  <a:pt x="24" y="89"/>
                </a:lnTo>
                <a:lnTo>
                  <a:pt x="27" y="89"/>
                </a:lnTo>
                <a:lnTo>
                  <a:pt x="34" y="89"/>
                </a:lnTo>
                <a:lnTo>
                  <a:pt x="37" y="89"/>
                </a:lnTo>
                <a:lnTo>
                  <a:pt x="40" y="89"/>
                </a:lnTo>
                <a:lnTo>
                  <a:pt x="43" y="88"/>
                </a:lnTo>
                <a:lnTo>
                  <a:pt x="45" y="86"/>
                </a:lnTo>
                <a:lnTo>
                  <a:pt x="48" y="84"/>
                </a:lnTo>
                <a:lnTo>
                  <a:pt x="51" y="82"/>
                </a:lnTo>
                <a:lnTo>
                  <a:pt x="62" y="73"/>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70" name="SMARTPenAnnotation524"/>
          <p:cNvSpPr>
            <a:spLocks/>
          </p:cNvSpPr>
          <p:nvPr/>
        </p:nvSpPr>
        <p:spPr bwMode="auto">
          <a:xfrm>
            <a:off x="7367588" y="4384675"/>
            <a:ext cx="28575" cy="314325"/>
          </a:xfrm>
          <a:custGeom>
            <a:avLst/>
            <a:gdLst>
              <a:gd name="T0" fmla="*/ 7937 w 18"/>
              <a:gd name="T1" fmla="*/ 9525 h 198"/>
              <a:gd name="T2" fmla="*/ 0 w 18"/>
              <a:gd name="T3" fmla="*/ 0 h 198"/>
              <a:gd name="T4" fmla="*/ 0 w 18"/>
              <a:gd name="T5" fmla="*/ 0 h 198"/>
              <a:gd name="T6" fmla="*/ 0 w 18"/>
              <a:gd name="T7" fmla="*/ 204788 h 198"/>
              <a:gd name="T8" fmla="*/ 0 w 18"/>
              <a:gd name="T9" fmla="*/ 212725 h 198"/>
              <a:gd name="T10" fmla="*/ 1588 w 18"/>
              <a:gd name="T11" fmla="*/ 220663 h 198"/>
              <a:gd name="T12" fmla="*/ 4762 w 18"/>
              <a:gd name="T13" fmla="*/ 227013 h 198"/>
              <a:gd name="T14" fmla="*/ 4762 w 18"/>
              <a:gd name="T15" fmla="*/ 233363 h 198"/>
              <a:gd name="T16" fmla="*/ 6350 w 18"/>
              <a:gd name="T17" fmla="*/ 239713 h 198"/>
              <a:gd name="T18" fmla="*/ 6350 w 18"/>
              <a:gd name="T19" fmla="*/ 246063 h 198"/>
              <a:gd name="T20" fmla="*/ 7937 w 18"/>
              <a:gd name="T21" fmla="*/ 252413 h 198"/>
              <a:gd name="T22" fmla="*/ 7937 w 18"/>
              <a:gd name="T23" fmla="*/ 258763 h 198"/>
              <a:gd name="T24" fmla="*/ 7937 w 18"/>
              <a:gd name="T25" fmla="*/ 265113 h 198"/>
              <a:gd name="T26" fmla="*/ 9525 w 18"/>
              <a:gd name="T27" fmla="*/ 269875 h 198"/>
              <a:gd name="T28" fmla="*/ 11112 w 18"/>
              <a:gd name="T29" fmla="*/ 276225 h 198"/>
              <a:gd name="T30" fmla="*/ 12700 w 18"/>
              <a:gd name="T31" fmla="*/ 282575 h 198"/>
              <a:gd name="T32" fmla="*/ 14288 w 18"/>
              <a:gd name="T33" fmla="*/ 287338 h 198"/>
              <a:gd name="T34" fmla="*/ 15875 w 18"/>
              <a:gd name="T35" fmla="*/ 292100 h 198"/>
              <a:gd name="T36" fmla="*/ 15875 w 18"/>
              <a:gd name="T37" fmla="*/ 295275 h 198"/>
              <a:gd name="T38" fmla="*/ 17462 w 18"/>
              <a:gd name="T39" fmla="*/ 298450 h 198"/>
              <a:gd name="T40" fmla="*/ 19050 w 18"/>
              <a:gd name="T41" fmla="*/ 300038 h 198"/>
              <a:gd name="T42" fmla="*/ 22225 w 18"/>
              <a:gd name="T43" fmla="*/ 301625 h 198"/>
              <a:gd name="T44" fmla="*/ 23812 w 18"/>
              <a:gd name="T45" fmla="*/ 303213 h 198"/>
              <a:gd name="T46" fmla="*/ 23812 w 18"/>
              <a:gd name="T47" fmla="*/ 304800 h 198"/>
              <a:gd name="T48" fmla="*/ 26988 w 18"/>
              <a:gd name="T49" fmla="*/ 312738 h 19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
              <a:gd name="T76" fmla="*/ 0 h 198"/>
              <a:gd name="T77" fmla="*/ 18 w 18"/>
              <a:gd name="T78" fmla="*/ 198 h 19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 h="198">
                <a:moveTo>
                  <a:pt x="5" y="6"/>
                </a:moveTo>
                <a:lnTo>
                  <a:pt x="0" y="0"/>
                </a:lnTo>
                <a:lnTo>
                  <a:pt x="0" y="129"/>
                </a:lnTo>
                <a:lnTo>
                  <a:pt x="0" y="134"/>
                </a:lnTo>
                <a:lnTo>
                  <a:pt x="1" y="139"/>
                </a:lnTo>
                <a:lnTo>
                  <a:pt x="3" y="143"/>
                </a:lnTo>
                <a:lnTo>
                  <a:pt x="3" y="147"/>
                </a:lnTo>
                <a:lnTo>
                  <a:pt x="4" y="151"/>
                </a:lnTo>
                <a:lnTo>
                  <a:pt x="4" y="155"/>
                </a:lnTo>
                <a:lnTo>
                  <a:pt x="5" y="159"/>
                </a:lnTo>
                <a:lnTo>
                  <a:pt x="5" y="163"/>
                </a:lnTo>
                <a:lnTo>
                  <a:pt x="5" y="167"/>
                </a:lnTo>
                <a:lnTo>
                  <a:pt x="6" y="170"/>
                </a:lnTo>
                <a:lnTo>
                  <a:pt x="7" y="174"/>
                </a:lnTo>
                <a:lnTo>
                  <a:pt x="8" y="178"/>
                </a:lnTo>
                <a:lnTo>
                  <a:pt x="9" y="181"/>
                </a:lnTo>
                <a:lnTo>
                  <a:pt x="10" y="184"/>
                </a:lnTo>
                <a:lnTo>
                  <a:pt x="10" y="186"/>
                </a:lnTo>
                <a:lnTo>
                  <a:pt x="11" y="188"/>
                </a:lnTo>
                <a:lnTo>
                  <a:pt x="12" y="189"/>
                </a:lnTo>
                <a:lnTo>
                  <a:pt x="14" y="190"/>
                </a:lnTo>
                <a:lnTo>
                  <a:pt x="15" y="191"/>
                </a:lnTo>
                <a:lnTo>
                  <a:pt x="15" y="192"/>
                </a:lnTo>
                <a:lnTo>
                  <a:pt x="17" y="197"/>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71" name="SMARTPenAnnotation525"/>
          <p:cNvSpPr>
            <a:spLocks/>
          </p:cNvSpPr>
          <p:nvPr/>
        </p:nvSpPr>
        <p:spPr bwMode="auto">
          <a:xfrm>
            <a:off x="7626350" y="4322763"/>
            <a:ext cx="117475" cy="376237"/>
          </a:xfrm>
          <a:custGeom>
            <a:avLst/>
            <a:gdLst>
              <a:gd name="T0" fmla="*/ 115888 w 74"/>
              <a:gd name="T1" fmla="*/ 33337 h 237"/>
              <a:gd name="T2" fmla="*/ 112713 w 74"/>
              <a:gd name="T3" fmla="*/ 26987 h 237"/>
              <a:gd name="T4" fmla="*/ 107950 w 74"/>
              <a:gd name="T5" fmla="*/ 17462 h 237"/>
              <a:gd name="T6" fmla="*/ 106363 w 74"/>
              <a:gd name="T7" fmla="*/ 12700 h 237"/>
              <a:gd name="T8" fmla="*/ 101600 w 74"/>
              <a:gd name="T9" fmla="*/ 9525 h 237"/>
              <a:gd name="T10" fmla="*/ 96837 w 74"/>
              <a:gd name="T11" fmla="*/ 6350 h 237"/>
              <a:gd name="T12" fmla="*/ 92075 w 74"/>
              <a:gd name="T13" fmla="*/ 1587 h 237"/>
              <a:gd name="T14" fmla="*/ 85725 w 74"/>
              <a:gd name="T15" fmla="*/ 0 h 237"/>
              <a:gd name="T16" fmla="*/ 79375 w 74"/>
              <a:gd name="T17" fmla="*/ 0 h 237"/>
              <a:gd name="T18" fmla="*/ 73025 w 74"/>
              <a:gd name="T19" fmla="*/ 0 h 237"/>
              <a:gd name="T20" fmla="*/ 63500 w 74"/>
              <a:gd name="T21" fmla="*/ 4762 h 237"/>
              <a:gd name="T22" fmla="*/ 55563 w 74"/>
              <a:gd name="T23" fmla="*/ 9525 h 237"/>
              <a:gd name="T24" fmla="*/ 47625 w 74"/>
              <a:gd name="T25" fmla="*/ 14287 h 237"/>
              <a:gd name="T26" fmla="*/ 41275 w 74"/>
              <a:gd name="T27" fmla="*/ 20637 h 237"/>
              <a:gd name="T28" fmla="*/ 34925 w 74"/>
              <a:gd name="T29" fmla="*/ 28575 h 237"/>
              <a:gd name="T30" fmla="*/ 30162 w 74"/>
              <a:gd name="T31" fmla="*/ 39687 h 237"/>
              <a:gd name="T32" fmla="*/ 14288 w 74"/>
              <a:gd name="T33" fmla="*/ 68262 h 237"/>
              <a:gd name="T34" fmla="*/ 7937 w 74"/>
              <a:gd name="T35" fmla="*/ 82550 h 237"/>
              <a:gd name="T36" fmla="*/ 3175 w 74"/>
              <a:gd name="T37" fmla="*/ 98425 h 237"/>
              <a:gd name="T38" fmla="*/ 1588 w 74"/>
              <a:gd name="T39" fmla="*/ 111125 h 237"/>
              <a:gd name="T40" fmla="*/ 0 w 74"/>
              <a:gd name="T41" fmla="*/ 127000 h 237"/>
              <a:gd name="T42" fmla="*/ 0 w 74"/>
              <a:gd name="T43" fmla="*/ 187325 h 237"/>
              <a:gd name="T44" fmla="*/ 1588 w 74"/>
              <a:gd name="T45" fmla="*/ 204787 h 237"/>
              <a:gd name="T46" fmla="*/ 6350 w 74"/>
              <a:gd name="T47" fmla="*/ 222250 h 237"/>
              <a:gd name="T48" fmla="*/ 7937 w 74"/>
              <a:gd name="T49" fmla="*/ 239712 h 237"/>
              <a:gd name="T50" fmla="*/ 11112 w 74"/>
              <a:gd name="T51" fmla="*/ 258762 h 237"/>
              <a:gd name="T52" fmla="*/ 15875 w 74"/>
              <a:gd name="T53" fmla="*/ 274637 h 237"/>
              <a:gd name="T54" fmla="*/ 20637 w 74"/>
              <a:gd name="T55" fmla="*/ 288925 h 237"/>
              <a:gd name="T56" fmla="*/ 23812 w 74"/>
              <a:gd name="T57" fmla="*/ 301625 h 237"/>
              <a:gd name="T58" fmla="*/ 26988 w 74"/>
              <a:gd name="T59" fmla="*/ 314325 h 237"/>
              <a:gd name="T60" fmla="*/ 30162 w 74"/>
              <a:gd name="T61" fmla="*/ 327025 h 237"/>
              <a:gd name="T62" fmla="*/ 33337 w 74"/>
              <a:gd name="T63" fmla="*/ 338137 h 237"/>
              <a:gd name="T64" fmla="*/ 34925 w 74"/>
              <a:gd name="T65" fmla="*/ 357187 h 237"/>
              <a:gd name="T66" fmla="*/ 38100 w 74"/>
              <a:gd name="T67" fmla="*/ 361950 h 237"/>
              <a:gd name="T68" fmla="*/ 42862 w 74"/>
              <a:gd name="T69" fmla="*/ 365125 h 23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4"/>
              <a:gd name="T106" fmla="*/ 0 h 237"/>
              <a:gd name="T107" fmla="*/ 74 w 74"/>
              <a:gd name="T108" fmla="*/ 237 h 23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4" h="237">
                <a:moveTo>
                  <a:pt x="73" y="45"/>
                </a:moveTo>
                <a:lnTo>
                  <a:pt x="73" y="21"/>
                </a:lnTo>
                <a:lnTo>
                  <a:pt x="72" y="19"/>
                </a:lnTo>
                <a:lnTo>
                  <a:pt x="71" y="17"/>
                </a:lnTo>
                <a:lnTo>
                  <a:pt x="70" y="15"/>
                </a:lnTo>
                <a:lnTo>
                  <a:pt x="68" y="11"/>
                </a:lnTo>
                <a:lnTo>
                  <a:pt x="68" y="9"/>
                </a:lnTo>
                <a:lnTo>
                  <a:pt x="67" y="8"/>
                </a:lnTo>
                <a:lnTo>
                  <a:pt x="66" y="7"/>
                </a:lnTo>
                <a:lnTo>
                  <a:pt x="64" y="6"/>
                </a:lnTo>
                <a:lnTo>
                  <a:pt x="63" y="5"/>
                </a:lnTo>
                <a:lnTo>
                  <a:pt x="61" y="4"/>
                </a:lnTo>
                <a:lnTo>
                  <a:pt x="59" y="2"/>
                </a:lnTo>
                <a:lnTo>
                  <a:pt x="58" y="1"/>
                </a:lnTo>
                <a:lnTo>
                  <a:pt x="56" y="1"/>
                </a:lnTo>
                <a:lnTo>
                  <a:pt x="54" y="0"/>
                </a:lnTo>
                <a:lnTo>
                  <a:pt x="52" y="0"/>
                </a:lnTo>
                <a:lnTo>
                  <a:pt x="50" y="0"/>
                </a:lnTo>
                <a:lnTo>
                  <a:pt x="48" y="0"/>
                </a:lnTo>
                <a:lnTo>
                  <a:pt x="46" y="0"/>
                </a:lnTo>
                <a:lnTo>
                  <a:pt x="43" y="1"/>
                </a:lnTo>
                <a:lnTo>
                  <a:pt x="40" y="3"/>
                </a:lnTo>
                <a:lnTo>
                  <a:pt x="37" y="4"/>
                </a:lnTo>
                <a:lnTo>
                  <a:pt x="35" y="6"/>
                </a:lnTo>
                <a:lnTo>
                  <a:pt x="32" y="7"/>
                </a:lnTo>
                <a:lnTo>
                  <a:pt x="30" y="9"/>
                </a:lnTo>
                <a:lnTo>
                  <a:pt x="28" y="11"/>
                </a:lnTo>
                <a:lnTo>
                  <a:pt x="26" y="13"/>
                </a:lnTo>
                <a:lnTo>
                  <a:pt x="24" y="15"/>
                </a:lnTo>
                <a:lnTo>
                  <a:pt x="22" y="18"/>
                </a:lnTo>
                <a:lnTo>
                  <a:pt x="20" y="21"/>
                </a:lnTo>
                <a:lnTo>
                  <a:pt x="19" y="25"/>
                </a:lnTo>
                <a:lnTo>
                  <a:pt x="15" y="32"/>
                </a:lnTo>
                <a:lnTo>
                  <a:pt x="9" y="43"/>
                </a:lnTo>
                <a:lnTo>
                  <a:pt x="7" y="47"/>
                </a:lnTo>
                <a:lnTo>
                  <a:pt x="5" y="52"/>
                </a:lnTo>
                <a:lnTo>
                  <a:pt x="4" y="57"/>
                </a:lnTo>
                <a:lnTo>
                  <a:pt x="2" y="62"/>
                </a:lnTo>
                <a:lnTo>
                  <a:pt x="1" y="66"/>
                </a:lnTo>
                <a:lnTo>
                  <a:pt x="1" y="70"/>
                </a:lnTo>
                <a:lnTo>
                  <a:pt x="0" y="75"/>
                </a:lnTo>
                <a:lnTo>
                  <a:pt x="0" y="80"/>
                </a:lnTo>
                <a:lnTo>
                  <a:pt x="0" y="90"/>
                </a:lnTo>
                <a:lnTo>
                  <a:pt x="0" y="118"/>
                </a:lnTo>
                <a:lnTo>
                  <a:pt x="0" y="123"/>
                </a:lnTo>
                <a:lnTo>
                  <a:pt x="1" y="129"/>
                </a:lnTo>
                <a:lnTo>
                  <a:pt x="3" y="135"/>
                </a:lnTo>
                <a:lnTo>
                  <a:pt x="4" y="140"/>
                </a:lnTo>
                <a:lnTo>
                  <a:pt x="4" y="146"/>
                </a:lnTo>
                <a:lnTo>
                  <a:pt x="5" y="151"/>
                </a:lnTo>
                <a:lnTo>
                  <a:pt x="5" y="157"/>
                </a:lnTo>
                <a:lnTo>
                  <a:pt x="7" y="163"/>
                </a:lnTo>
                <a:lnTo>
                  <a:pt x="8" y="168"/>
                </a:lnTo>
                <a:lnTo>
                  <a:pt x="10" y="173"/>
                </a:lnTo>
                <a:lnTo>
                  <a:pt x="11" y="178"/>
                </a:lnTo>
                <a:lnTo>
                  <a:pt x="13" y="182"/>
                </a:lnTo>
                <a:lnTo>
                  <a:pt x="14" y="186"/>
                </a:lnTo>
                <a:lnTo>
                  <a:pt x="15" y="190"/>
                </a:lnTo>
                <a:lnTo>
                  <a:pt x="16" y="194"/>
                </a:lnTo>
                <a:lnTo>
                  <a:pt x="17" y="198"/>
                </a:lnTo>
                <a:lnTo>
                  <a:pt x="18" y="202"/>
                </a:lnTo>
                <a:lnTo>
                  <a:pt x="19" y="206"/>
                </a:lnTo>
                <a:lnTo>
                  <a:pt x="20" y="209"/>
                </a:lnTo>
                <a:lnTo>
                  <a:pt x="21" y="213"/>
                </a:lnTo>
                <a:lnTo>
                  <a:pt x="22" y="220"/>
                </a:lnTo>
                <a:lnTo>
                  <a:pt x="22" y="225"/>
                </a:lnTo>
                <a:lnTo>
                  <a:pt x="23" y="227"/>
                </a:lnTo>
                <a:lnTo>
                  <a:pt x="24" y="228"/>
                </a:lnTo>
                <a:lnTo>
                  <a:pt x="27" y="230"/>
                </a:lnTo>
                <a:lnTo>
                  <a:pt x="28" y="23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72" name="SMARTPenAnnotation526"/>
          <p:cNvSpPr>
            <a:spLocks/>
          </p:cNvSpPr>
          <p:nvPr/>
        </p:nvSpPr>
        <p:spPr bwMode="auto">
          <a:xfrm>
            <a:off x="7529513" y="4473575"/>
            <a:ext cx="311150" cy="188913"/>
          </a:xfrm>
          <a:custGeom>
            <a:avLst/>
            <a:gdLst>
              <a:gd name="T0" fmla="*/ 0 w 196"/>
              <a:gd name="T1" fmla="*/ 9525 h 119"/>
              <a:gd name="T2" fmla="*/ 4763 w 196"/>
              <a:gd name="T3" fmla="*/ 7938 h 119"/>
              <a:gd name="T4" fmla="*/ 6350 w 196"/>
              <a:gd name="T5" fmla="*/ 4763 h 119"/>
              <a:gd name="T6" fmla="*/ 9525 w 196"/>
              <a:gd name="T7" fmla="*/ 1588 h 119"/>
              <a:gd name="T8" fmla="*/ 23812 w 196"/>
              <a:gd name="T9" fmla="*/ 0 h 119"/>
              <a:gd name="T10" fmla="*/ 66675 w 196"/>
              <a:gd name="T11" fmla="*/ 0 h 119"/>
              <a:gd name="T12" fmla="*/ 80962 w 196"/>
              <a:gd name="T13" fmla="*/ 3175 h 119"/>
              <a:gd name="T14" fmla="*/ 98425 w 196"/>
              <a:gd name="T15" fmla="*/ 6350 h 119"/>
              <a:gd name="T16" fmla="*/ 114300 w 196"/>
              <a:gd name="T17" fmla="*/ 7938 h 119"/>
              <a:gd name="T18" fmla="*/ 136525 w 196"/>
              <a:gd name="T19" fmla="*/ 9525 h 119"/>
              <a:gd name="T20" fmla="*/ 200025 w 196"/>
              <a:gd name="T21" fmla="*/ 9525 h 119"/>
              <a:gd name="T22" fmla="*/ 217488 w 196"/>
              <a:gd name="T23" fmla="*/ 15875 h 119"/>
              <a:gd name="T24" fmla="*/ 233363 w 196"/>
              <a:gd name="T25" fmla="*/ 17463 h 119"/>
              <a:gd name="T26" fmla="*/ 257175 w 196"/>
              <a:gd name="T27" fmla="*/ 17463 h 119"/>
              <a:gd name="T28" fmla="*/ 209550 w 196"/>
              <a:gd name="T29" fmla="*/ 65088 h 119"/>
              <a:gd name="T30" fmla="*/ 203200 w 196"/>
              <a:gd name="T31" fmla="*/ 74613 h 119"/>
              <a:gd name="T32" fmla="*/ 196850 w 196"/>
              <a:gd name="T33" fmla="*/ 84138 h 119"/>
              <a:gd name="T34" fmla="*/ 188912 w 196"/>
              <a:gd name="T35" fmla="*/ 100013 h 119"/>
              <a:gd name="T36" fmla="*/ 182562 w 196"/>
              <a:gd name="T37" fmla="*/ 107950 h 119"/>
              <a:gd name="T38" fmla="*/ 179387 w 196"/>
              <a:gd name="T39" fmla="*/ 117475 h 119"/>
              <a:gd name="T40" fmla="*/ 177800 w 196"/>
              <a:gd name="T41" fmla="*/ 128588 h 119"/>
              <a:gd name="T42" fmla="*/ 177800 w 196"/>
              <a:gd name="T43" fmla="*/ 136525 h 119"/>
              <a:gd name="T44" fmla="*/ 176212 w 196"/>
              <a:gd name="T45" fmla="*/ 150813 h 119"/>
              <a:gd name="T46" fmla="*/ 182562 w 196"/>
              <a:gd name="T47" fmla="*/ 158750 h 119"/>
              <a:gd name="T48" fmla="*/ 193675 w 196"/>
              <a:gd name="T49" fmla="*/ 169863 h 119"/>
              <a:gd name="T50" fmla="*/ 206375 w 196"/>
              <a:gd name="T51" fmla="*/ 180975 h 119"/>
              <a:gd name="T52" fmla="*/ 214313 w 196"/>
              <a:gd name="T53" fmla="*/ 185738 h 119"/>
              <a:gd name="T54" fmla="*/ 225425 w 196"/>
              <a:gd name="T55" fmla="*/ 185738 h 119"/>
              <a:gd name="T56" fmla="*/ 236538 w 196"/>
              <a:gd name="T57" fmla="*/ 187325 h 119"/>
              <a:gd name="T58" fmla="*/ 254000 w 196"/>
              <a:gd name="T59" fmla="*/ 187325 h 119"/>
              <a:gd name="T60" fmla="*/ 266700 w 196"/>
              <a:gd name="T61" fmla="*/ 182563 h 119"/>
              <a:gd name="T62" fmla="*/ 290513 w 196"/>
              <a:gd name="T63" fmla="*/ 169863 h 119"/>
              <a:gd name="T64" fmla="*/ 296863 w 196"/>
              <a:gd name="T65" fmla="*/ 163513 h 119"/>
              <a:gd name="T66" fmla="*/ 300038 w 196"/>
              <a:gd name="T67" fmla="*/ 152400 h 119"/>
              <a:gd name="T68" fmla="*/ 303213 w 196"/>
              <a:gd name="T69" fmla="*/ 144463 h 119"/>
              <a:gd name="T70" fmla="*/ 307975 w 196"/>
              <a:gd name="T71" fmla="*/ 136525 h 119"/>
              <a:gd name="T72" fmla="*/ 309563 w 196"/>
              <a:gd name="T73" fmla="*/ 127000 h 119"/>
              <a:gd name="T74" fmla="*/ 307975 w 196"/>
              <a:gd name="T75" fmla="*/ 119063 h 119"/>
              <a:gd name="T76" fmla="*/ 304800 w 196"/>
              <a:gd name="T77" fmla="*/ 109538 h 119"/>
              <a:gd name="T78" fmla="*/ 303213 w 196"/>
              <a:gd name="T79" fmla="*/ 100013 h 119"/>
              <a:gd name="T80" fmla="*/ 296863 w 196"/>
              <a:gd name="T81" fmla="*/ 92075 h 119"/>
              <a:gd name="T82" fmla="*/ 288925 w 196"/>
              <a:gd name="T83" fmla="*/ 84138 h 119"/>
              <a:gd name="T84" fmla="*/ 282575 w 196"/>
              <a:gd name="T85" fmla="*/ 73025 h 119"/>
              <a:gd name="T86" fmla="*/ 274638 w 196"/>
              <a:gd name="T87" fmla="*/ 65088 h 119"/>
              <a:gd name="T88" fmla="*/ 268288 w 196"/>
              <a:gd name="T89" fmla="*/ 57150 h 119"/>
              <a:gd name="T90" fmla="*/ 258763 w 196"/>
              <a:gd name="T91" fmla="*/ 50800 h 119"/>
              <a:gd name="T92" fmla="*/ 250825 w 196"/>
              <a:gd name="T93" fmla="*/ 44450 h 119"/>
              <a:gd name="T94" fmla="*/ 239713 w 196"/>
              <a:gd name="T95" fmla="*/ 38100 h 119"/>
              <a:gd name="T96" fmla="*/ 230188 w 196"/>
              <a:gd name="T97" fmla="*/ 33338 h 119"/>
              <a:gd name="T98" fmla="*/ 222250 w 196"/>
              <a:gd name="T99" fmla="*/ 23813 h 11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96"/>
              <a:gd name="T151" fmla="*/ 0 h 119"/>
              <a:gd name="T152" fmla="*/ 196 w 196"/>
              <a:gd name="T153" fmla="*/ 119 h 11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96" h="119">
                <a:moveTo>
                  <a:pt x="5" y="6"/>
                </a:moveTo>
                <a:lnTo>
                  <a:pt x="0" y="6"/>
                </a:lnTo>
                <a:lnTo>
                  <a:pt x="2" y="6"/>
                </a:lnTo>
                <a:lnTo>
                  <a:pt x="3" y="5"/>
                </a:lnTo>
                <a:lnTo>
                  <a:pt x="3" y="4"/>
                </a:lnTo>
                <a:lnTo>
                  <a:pt x="4" y="3"/>
                </a:lnTo>
                <a:lnTo>
                  <a:pt x="5" y="2"/>
                </a:lnTo>
                <a:lnTo>
                  <a:pt x="6" y="1"/>
                </a:lnTo>
                <a:lnTo>
                  <a:pt x="9" y="1"/>
                </a:lnTo>
                <a:lnTo>
                  <a:pt x="15" y="0"/>
                </a:lnTo>
                <a:lnTo>
                  <a:pt x="28" y="0"/>
                </a:lnTo>
                <a:lnTo>
                  <a:pt x="42" y="0"/>
                </a:lnTo>
                <a:lnTo>
                  <a:pt x="46" y="1"/>
                </a:lnTo>
                <a:lnTo>
                  <a:pt x="51" y="2"/>
                </a:lnTo>
                <a:lnTo>
                  <a:pt x="56" y="3"/>
                </a:lnTo>
                <a:lnTo>
                  <a:pt x="62" y="4"/>
                </a:lnTo>
                <a:lnTo>
                  <a:pt x="67" y="5"/>
                </a:lnTo>
                <a:lnTo>
                  <a:pt x="72" y="5"/>
                </a:lnTo>
                <a:lnTo>
                  <a:pt x="77" y="5"/>
                </a:lnTo>
                <a:lnTo>
                  <a:pt x="86" y="6"/>
                </a:lnTo>
                <a:lnTo>
                  <a:pt x="114" y="6"/>
                </a:lnTo>
                <a:lnTo>
                  <a:pt x="126" y="6"/>
                </a:lnTo>
                <a:lnTo>
                  <a:pt x="129" y="6"/>
                </a:lnTo>
                <a:lnTo>
                  <a:pt x="137" y="10"/>
                </a:lnTo>
                <a:lnTo>
                  <a:pt x="141" y="11"/>
                </a:lnTo>
                <a:lnTo>
                  <a:pt x="147" y="11"/>
                </a:lnTo>
                <a:lnTo>
                  <a:pt x="154" y="11"/>
                </a:lnTo>
                <a:lnTo>
                  <a:pt x="162" y="11"/>
                </a:lnTo>
                <a:lnTo>
                  <a:pt x="159" y="14"/>
                </a:lnTo>
                <a:lnTo>
                  <a:pt x="132" y="41"/>
                </a:lnTo>
                <a:lnTo>
                  <a:pt x="130" y="44"/>
                </a:lnTo>
                <a:lnTo>
                  <a:pt x="128" y="47"/>
                </a:lnTo>
                <a:lnTo>
                  <a:pt x="126" y="50"/>
                </a:lnTo>
                <a:lnTo>
                  <a:pt x="124" y="53"/>
                </a:lnTo>
                <a:lnTo>
                  <a:pt x="121" y="60"/>
                </a:lnTo>
                <a:lnTo>
                  <a:pt x="119" y="63"/>
                </a:lnTo>
                <a:lnTo>
                  <a:pt x="117" y="66"/>
                </a:lnTo>
                <a:lnTo>
                  <a:pt x="115" y="68"/>
                </a:lnTo>
                <a:lnTo>
                  <a:pt x="114" y="71"/>
                </a:lnTo>
                <a:lnTo>
                  <a:pt x="113" y="74"/>
                </a:lnTo>
                <a:lnTo>
                  <a:pt x="112" y="78"/>
                </a:lnTo>
                <a:lnTo>
                  <a:pt x="112" y="81"/>
                </a:lnTo>
                <a:lnTo>
                  <a:pt x="112" y="83"/>
                </a:lnTo>
                <a:lnTo>
                  <a:pt x="112" y="86"/>
                </a:lnTo>
                <a:lnTo>
                  <a:pt x="112" y="88"/>
                </a:lnTo>
                <a:lnTo>
                  <a:pt x="111" y="95"/>
                </a:lnTo>
                <a:lnTo>
                  <a:pt x="113" y="98"/>
                </a:lnTo>
                <a:lnTo>
                  <a:pt x="115" y="100"/>
                </a:lnTo>
                <a:lnTo>
                  <a:pt x="117" y="102"/>
                </a:lnTo>
                <a:lnTo>
                  <a:pt x="122" y="107"/>
                </a:lnTo>
                <a:lnTo>
                  <a:pt x="128" y="113"/>
                </a:lnTo>
                <a:lnTo>
                  <a:pt x="130" y="114"/>
                </a:lnTo>
                <a:lnTo>
                  <a:pt x="133" y="116"/>
                </a:lnTo>
                <a:lnTo>
                  <a:pt x="135" y="117"/>
                </a:lnTo>
                <a:lnTo>
                  <a:pt x="139" y="117"/>
                </a:lnTo>
                <a:lnTo>
                  <a:pt x="142" y="117"/>
                </a:lnTo>
                <a:lnTo>
                  <a:pt x="146" y="118"/>
                </a:lnTo>
                <a:lnTo>
                  <a:pt x="149" y="118"/>
                </a:lnTo>
                <a:lnTo>
                  <a:pt x="157" y="118"/>
                </a:lnTo>
                <a:lnTo>
                  <a:pt x="160" y="118"/>
                </a:lnTo>
                <a:lnTo>
                  <a:pt x="163" y="118"/>
                </a:lnTo>
                <a:lnTo>
                  <a:pt x="168" y="115"/>
                </a:lnTo>
                <a:lnTo>
                  <a:pt x="178" y="110"/>
                </a:lnTo>
                <a:lnTo>
                  <a:pt x="183" y="107"/>
                </a:lnTo>
                <a:lnTo>
                  <a:pt x="185" y="105"/>
                </a:lnTo>
                <a:lnTo>
                  <a:pt x="187" y="103"/>
                </a:lnTo>
                <a:lnTo>
                  <a:pt x="188" y="100"/>
                </a:lnTo>
                <a:lnTo>
                  <a:pt x="189" y="96"/>
                </a:lnTo>
                <a:lnTo>
                  <a:pt x="190" y="94"/>
                </a:lnTo>
                <a:lnTo>
                  <a:pt x="191" y="91"/>
                </a:lnTo>
                <a:lnTo>
                  <a:pt x="193" y="89"/>
                </a:lnTo>
                <a:lnTo>
                  <a:pt x="194" y="86"/>
                </a:lnTo>
                <a:lnTo>
                  <a:pt x="194" y="83"/>
                </a:lnTo>
                <a:lnTo>
                  <a:pt x="195" y="80"/>
                </a:lnTo>
                <a:lnTo>
                  <a:pt x="195" y="77"/>
                </a:lnTo>
                <a:lnTo>
                  <a:pt x="194" y="75"/>
                </a:lnTo>
                <a:lnTo>
                  <a:pt x="192" y="72"/>
                </a:lnTo>
                <a:lnTo>
                  <a:pt x="192" y="69"/>
                </a:lnTo>
                <a:lnTo>
                  <a:pt x="191" y="66"/>
                </a:lnTo>
                <a:lnTo>
                  <a:pt x="191" y="63"/>
                </a:lnTo>
                <a:lnTo>
                  <a:pt x="189" y="60"/>
                </a:lnTo>
                <a:lnTo>
                  <a:pt x="187" y="58"/>
                </a:lnTo>
                <a:lnTo>
                  <a:pt x="184" y="55"/>
                </a:lnTo>
                <a:lnTo>
                  <a:pt x="182" y="53"/>
                </a:lnTo>
                <a:lnTo>
                  <a:pt x="180" y="49"/>
                </a:lnTo>
                <a:lnTo>
                  <a:pt x="178" y="46"/>
                </a:lnTo>
                <a:lnTo>
                  <a:pt x="175" y="43"/>
                </a:lnTo>
                <a:lnTo>
                  <a:pt x="173" y="41"/>
                </a:lnTo>
                <a:lnTo>
                  <a:pt x="172" y="38"/>
                </a:lnTo>
                <a:lnTo>
                  <a:pt x="169" y="36"/>
                </a:lnTo>
                <a:lnTo>
                  <a:pt x="166" y="34"/>
                </a:lnTo>
                <a:lnTo>
                  <a:pt x="163" y="32"/>
                </a:lnTo>
                <a:lnTo>
                  <a:pt x="160" y="30"/>
                </a:lnTo>
                <a:lnTo>
                  <a:pt x="158" y="28"/>
                </a:lnTo>
                <a:lnTo>
                  <a:pt x="155" y="26"/>
                </a:lnTo>
                <a:lnTo>
                  <a:pt x="151" y="24"/>
                </a:lnTo>
                <a:lnTo>
                  <a:pt x="149" y="24"/>
                </a:lnTo>
                <a:lnTo>
                  <a:pt x="145" y="21"/>
                </a:lnTo>
                <a:lnTo>
                  <a:pt x="140" y="17"/>
                </a:lnTo>
                <a:lnTo>
                  <a:pt x="140" y="15"/>
                </a:lnTo>
                <a:lnTo>
                  <a:pt x="140" y="1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73" name="SMARTPenAnnotation527"/>
          <p:cNvSpPr>
            <a:spLocks/>
          </p:cNvSpPr>
          <p:nvPr/>
        </p:nvSpPr>
        <p:spPr bwMode="auto">
          <a:xfrm>
            <a:off x="7885113" y="4500563"/>
            <a:ext cx="90487" cy="144462"/>
          </a:xfrm>
          <a:custGeom>
            <a:avLst/>
            <a:gdLst>
              <a:gd name="T0" fmla="*/ 9525 w 57"/>
              <a:gd name="T1" fmla="*/ 26987 h 91"/>
              <a:gd name="T2" fmla="*/ 4762 w 57"/>
              <a:gd name="T3" fmla="*/ 36512 h 91"/>
              <a:gd name="T4" fmla="*/ 3175 w 57"/>
              <a:gd name="T5" fmla="*/ 39687 h 91"/>
              <a:gd name="T6" fmla="*/ 4762 w 57"/>
              <a:gd name="T7" fmla="*/ 42862 h 91"/>
              <a:gd name="T8" fmla="*/ 7937 w 57"/>
              <a:gd name="T9" fmla="*/ 52387 h 91"/>
              <a:gd name="T10" fmla="*/ 7937 w 57"/>
              <a:gd name="T11" fmla="*/ 53975 h 91"/>
              <a:gd name="T12" fmla="*/ 6350 w 57"/>
              <a:gd name="T13" fmla="*/ 58737 h 91"/>
              <a:gd name="T14" fmla="*/ 3175 w 57"/>
              <a:gd name="T15" fmla="*/ 61912 h 91"/>
              <a:gd name="T16" fmla="*/ 3175 w 57"/>
              <a:gd name="T17" fmla="*/ 66675 h 91"/>
              <a:gd name="T18" fmla="*/ 1587 w 57"/>
              <a:gd name="T19" fmla="*/ 69850 h 91"/>
              <a:gd name="T20" fmla="*/ 1587 w 57"/>
              <a:gd name="T21" fmla="*/ 73025 h 91"/>
              <a:gd name="T22" fmla="*/ 0 w 57"/>
              <a:gd name="T23" fmla="*/ 77787 h 91"/>
              <a:gd name="T24" fmla="*/ 0 w 57"/>
              <a:gd name="T25" fmla="*/ 82550 h 91"/>
              <a:gd name="T26" fmla="*/ 0 w 57"/>
              <a:gd name="T27" fmla="*/ 93662 h 91"/>
              <a:gd name="T28" fmla="*/ 0 w 57"/>
              <a:gd name="T29" fmla="*/ 142875 h 91"/>
              <a:gd name="T30" fmla="*/ 0 w 57"/>
              <a:gd name="T31" fmla="*/ 23812 h 91"/>
              <a:gd name="T32" fmla="*/ 1587 w 57"/>
              <a:gd name="T33" fmla="*/ 20637 h 91"/>
              <a:gd name="T34" fmla="*/ 3175 w 57"/>
              <a:gd name="T35" fmla="*/ 17462 h 91"/>
              <a:gd name="T36" fmla="*/ 4762 w 57"/>
              <a:gd name="T37" fmla="*/ 14287 h 91"/>
              <a:gd name="T38" fmla="*/ 6350 w 57"/>
              <a:gd name="T39" fmla="*/ 12700 h 91"/>
              <a:gd name="T40" fmla="*/ 9525 w 57"/>
              <a:gd name="T41" fmla="*/ 11112 h 91"/>
              <a:gd name="T42" fmla="*/ 12700 w 57"/>
              <a:gd name="T43" fmla="*/ 11112 h 91"/>
              <a:gd name="T44" fmla="*/ 14287 w 57"/>
              <a:gd name="T45" fmla="*/ 9525 h 91"/>
              <a:gd name="T46" fmla="*/ 15875 w 57"/>
              <a:gd name="T47" fmla="*/ 6350 h 91"/>
              <a:gd name="T48" fmla="*/ 15875 w 57"/>
              <a:gd name="T49" fmla="*/ 4762 h 91"/>
              <a:gd name="T50" fmla="*/ 17462 w 57"/>
              <a:gd name="T51" fmla="*/ 3175 h 91"/>
              <a:gd name="T52" fmla="*/ 19050 w 57"/>
              <a:gd name="T53" fmla="*/ 1587 h 91"/>
              <a:gd name="T54" fmla="*/ 22225 w 57"/>
              <a:gd name="T55" fmla="*/ 1587 h 91"/>
              <a:gd name="T56" fmla="*/ 23812 w 57"/>
              <a:gd name="T57" fmla="*/ 1587 h 91"/>
              <a:gd name="T58" fmla="*/ 26987 w 57"/>
              <a:gd name="T59" fmla="*/ 0 h 91"/>
              <a:gd name="T60" fmla="*/ 30162 w 57"/>
              <a:gd name="T61" fmla="*/ 0 h 91"/>
              <a:gd name="T62" fmla="*/ 33337 w 57"/>
              <a:gd name="T63" fmla="*/ 1587 h 91"/>
              <a:gd name="T64" fmla="*/ 38100 w 57"/>
              <a:gd name="T65" fmla="*/ 3175 h 91"/>
              <a:gd name="T66" fmla="*/ 42862 w 57"/>
              <a:gd name="T67" fmla="*/ 4762 h 91"/>
              <a:gd name="T68" fmla="*/ 47625 w 57"/>
              <a:gd name="T69" fmla="*/ 6350 h 91"/>
              <a:gd name="T70" fmla="*/ 50800 w 57"/>
              <a:gd name="T71" fmla="*/ 6350 h 91"/>
              <a:gd name="T72" fmla="*/ 55562 w 57"/>
              <a:gd name="T73" fmla="*/ 7937 h 91"/>
              <a:gd name="T74" fmla="*/ 58737 w 57"/>
              <a:gd name="T75" fmla="*/ 7937 h 91"/>
              <a:gd name="T76" fmla="*/ 61912 w 57"/>
              <a:gd name="T77" fmla="*/ 7937 h 91"/>
              <a:gd name="T78" fmla="*/ 65087 w 57"/>
              <a:gd name="T79" fmla="*/ 7937 h 91"/>
              <a:gd name="T80" fmla="*/ 68262 w 57"/>
              <a:gd name="T81" fmla="*/ 9525 h 91"/>
              <a:gd name="T82" fmla="*/ 71437 w 57"/>
              <a:gd name="T83" fmla="*/ 11112 h 91"/>
              <a:gd name="T84" fmla="*/ 74612 w 57"/>
              <a:gd name="T85" fmla="*/ 14287 h 91"/>
              <a:gd name="T86" fmla="*/ 77787 w 57"/>
              <a:gd name="T87" fmla="*/ 14287 h 91"/>
              <a:gd name="T88" fmla="*/ 79375 w 57"/>
              <a:gd name="T89" fmla="*/ 15875 h 91"/>
              <a:gd name="T90" fmla="*/ 82550 w 57"/>
              <a:gd name="T91" fmla="*/ 15875 h 91"/>
              <a:gd name="T92" fmla="*/ 85725 w 57"/>
              <a:gd name="T93" fmla="*/ 17462 h 91"/>
              <a:gd name="T94" fmla="*/ 85725 w 57"/>
              <a:gd name="T95" fmla="*/ 20637 h 91"/>
              <a:gd name="T96" fmla="*/ 88900 w 57"/>
              <a:gd name="T97" fmla="*/ 26987 h 9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7"/>
              <a:gd name="T148" fmla="*/ 0 h 91"/>
              <a:gd name="T149" fmla="*/ 57 w 57"/>
              <a:gd name="T150" fmla="*/ 91 h 9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7" h="91">
                <a:moveTo>
                  <a:pt x="6" y="17"/>
                </a:moveTo>
                <a:lnTo>
                  <a:pt x="3" y="23"/>
                </a:lnTo>
                <a:lnTo>
                  <a:pt x="2" y="25"/>
                </a:lnTo>
                <a:lnTo>
                  <a:pt x="3" y="27"/>
                </a:lnTo>
                <a:lnTo>
                  <a:pt x="5" y="33"/>
                </a:lnTo>
                <a:lnTo>
                  <a:pt x="5" y="34"/>
                </a:lnTo>
                <a:lnTo>
                  <a:pt x="4" y="37"/>
                </a:lnTo>
                <a:lnTo>
                  <a:pt x="2" y="39"/>
                </a:lnTo>
                <a:lnTo>
                  <a:pt x="2" y="42"/>
                </a:lnTo>
                <a:lnTo>
                  <a:pt x="1" y="44"/>
                </a:lnTo>
                <a:lnTo>
                  <a:pt x="1" y="46"/>
                </a:lnTo>
                <a:lnTo>
                  <a:pt x="0" y="49"/>
                </a:lnTo>
                <a:lnTo>
                  <a:pt x="0" y="52"/>
                </a:lnTo>
                <a:lnTo>
                  <a:pt x="0" y="59"/>
                </a:lnTo>
                <a:lnTo>
                  <a:pt x="0" y="90"/>
                </a:lnTo>
                <a:lnTo>
                  <a:pt x="0" y="15"/>
                </a:lnTo>
                <a:lnTo>
                  <a:pt x="1" y="13"/>
                </a:lnTo>
                <a:lnTo>
                  <a:pt x="2" y="11"/>
                </a:lnTo>
                <a:lnTo>
                  <a:pt x="3" y="9"/>
                </a:lnTo>
                <a:lnTo>
                  <a:pt x="4" y="8"/>
                </a:lnTo>
                <a:lnTo>
                  <a:pt x="6" y="7"/>
                </a:lnTo>
                <a:lnTo>
                  <a:pt x="8" y="7"/>
                </a:lnTo>
                <a:lnTo>
                  <a:pt x="9" y="6"/>
                </a:lnTo>
                <a:lnTo>
                  <a:pt x="10" y="4"/>
                </a:lnTo>
                <a:lnTo>
                  <a:pt x="10" y="3"/>
                </a:lnTo>
                <a:lnTo>
                  <a:pt x="11" y="2"/>
                </a:lnTo>
                <a:lnTo>
                  <a:pt x="12" y="1"/>
                </a:lnTo>
                <a:lnTo>
                  <a:pt x="14" y="1"/>
                </a:lnTo>
                <a:lnTo>
                  <a:pt x="15" y="1"/>
                </a:lnTo>
                <a:lnTo>
                  <a:pt x="17" y="0"/>
                </a:lnTo>
                <a:lnTo>
                  <a:pt x="19" y="0"/>
                </a:lnTo>
                <a:lnTo>
                  <a:pt x="21" y="1"/>
                </a:lnTo>
                <a:lnTo>
                  <a:pt x="24" y="2"/>
                </a:lnTo>
                <a:lnTo>
                  <a:pt x="27" y="3"/>
                </a:lnTo>
                <a:lnTo>
                  <a:pt x="30" y="4"/>
                </a:lnTo>
                <a:lnTo>
                  <a:pt x="32" y="4"/>
                </a:lnTo>
                <a:lnTo>
                  <a:pt x="35" y="5"/>
                </a:lnTo>
                <a:lnTo>
                  <a:pt x="37" y="5"/>
                </a:lnTo>
                <a:lnTo>
                  <a:pt x="39" y="5"/>
                </a:lnTo>
                <a:lnTo>
                  <a:pt x="41" y="5"/>
                </a:lnTo>
                <a:lnTo>
                  <a:pt x="43" y="6"/>
                </a:lnTo>
                <a:lnTo>
                  <a:pt x="45" y="7"/>
                </a:lnTo>
                <a:lnTo>
                  <a:pt x="47" y="9"/>
                </a:lnTo>
                <a:lnTo>
                  <a:pt x="49" y="9"/>
                </a:lnTo>
                <a:lnTo>
                  <a:pt x="50" y="10"/>
                </a:lnTo>
                <a:lnTo>
                  <a:pt x="52" y="10"/>
                </a:lnTo>
                <a:lnTo>
                  <a:pt x="54" y="11"/>
                </a:lnTo>
                <a:lnTo>
                  <a:pt x="54" y="13"/>
                </a:lnTo>
                <a:lnTo>
                  <a:pt x="56" y="17"/>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74" name="SMARTPenAnnotation528"/>
          <p:cNvSpPr>
            <a:spLocks/>
          </p:cNvSpPr>
          <p:nvPr/>
        </p:nvSpPr>
        <p:spPr bwMode="auto">
          <a:xfrm>
            <a:off x="7991475" y="4492625"/>
            <a:ext cx="207963" cy="169863"/>
          </a:xfrm>
          <a:custGeom>
            <a:avLst/>
            <a:gdLst>
              <a:gd name="T0" fmla="*/ 1588 w 131"/>
              <a:gd name="T1" fmla="*/ 41275 h 107"/>
              <a:gd name="T2" fmla="*/ 6350 w 131"/>
              <a:gd name="T3" fmla="*/ 55563 h 107"/>
              <a:gd name="T4" fmla="*/ 9525 w 131"/>
              <a:gd name="T5" fmla="*/ 68263 h 107"/>
              <a:gd name="T6" fmla="*/ 15875 w 131"/>
              <a:gd name="T7" fmla="*/ 82550 h 107"/>
              <a:gd name="T8" fmla="*/ 19050 w 131"/>
              <a:gd name="T9" fmla="*/ 100013 h 107"/>
              <a:gd name="T10" fmla="*/ 23813 w 131"/>
              <a:gd name="T11" fmla="*/ 117475 h 107"/>
              <a:gd name="T12" fmla="*/ 26988 w 131"/>
              <a:gd name="T13" fmla="*/ 134938 h 107"/>
              <a:gd name="T14" fmla="*/ 26988 w 131"/>
              <a:gd name="T15" fmla="*/ 150813 h 107"/>
              <a:gd name="T16" fmla="*/ 26988 w 131"/>
              <a:gd name="T17" fmla="*/ 163513 h 107"/>
              <a:gd name="T18" fmla="*/ 31750 w 131"/>
              <a:gd name="T19" fmla="*/ 155575 h 107"/>
              <a:gd name="T20" fmla="*/ 34925 w 131"/>
              <a:gd name="T21" fmla="*/ 142875 h 107"/>
              <a:gd name="T22" fmla="*/ 36513 w 131"/>
              <a:gd name="T23" fmla="*/ 120650 h 107"/>
              <a:gd name="T24" fmla="*/ 39688 w 131"/>
              <a:gd name="T25" fmla="*/ 63500 h 107"/>
              <a:gd name="T26" fmla="*/ 42863 w 131"/>
              <a:gd name="T27" fmla="*/ 50800 h 107"/>
              <a:gd name="T28" fmla="*/ 47625 w 131"/>
              <a:gd name="T29" fmla="*/ 36513 h 107"/>
              <a:gd name="T30" fmla="*/ 55563 w 131"/>
              <a:gd name="T31" fmla="*/ 26988 h 107"/>
              <a:gd name="T32" fmla="*/ 66675 w 131"/>
              <a:gd name="T33" fmla="*/ 19050 h 107"/>
              <a:gd name="T34" fmla="*/ 82550 w 131"/>
              <a:gd name="T35" fmla="*/ 19050 h 107"/>
              <a:gd name="T36" fmla="*/ 101600 w 131"/>
              <a:gd name="T37" fmla="*/ 38100 h 107"/>
              <a:gd name="T38" fmla="*/ 111125 w 131"/>
              <a:gd name="T39" fmla="*/ 50800 h 107"/>
              <a:gd name="T40" fmla="*/ 114300 w 131"/>
              <a:gd name="T41" fmla="*/ 63500 h 107"/>
              <a:gd name="T42" fmla="*/ 115888 w 131"/>
              <a:gd name="T43" fmla="*/ 77788 h 107"/>
              <a:gd name="T44" fmla="*/ 120650 w 131"/>
              <a:gd name="T45" fmla="*/ 95250 h 107"/>
              <a:gd name="T46" fmla="*/ 123825 w 131"/>
              <a:gd name="T47" fmla="*/ 107950 h 107"/>
              <a:gd name="T48" fmla="*/ 125413 w 131"/>
              <a:gd name="T49" fmla="*/ 122238 h 107"/>
              <a:gd name="T50" fmla="*/ 117475 w 131"/>
              <a:gd name="T51" fmla="*/ 139700 h 107"/>
              <a:gd name="T52" fmla="*/ 117475 w 131"/>
              <a:gd name="T53" fmla="*/ 144463 h 107"/>
              <a:gd name="T54" fmla="*/ 119063 w 131"/>
              <a:gd name="T55" fmla="*/ 112713 h 107"/>
              <a:gd name="T56" fmla="*/ 123825 w 131"/>
              <a:gd name="T57" fmla="*/ 96838 h 107"/>
              <a:gd name="T58" fmla="*/ 125413 w 131"/>
              <a:gd name="T59" fmla="*/ 79375 h 107"/>
              <a:gd name="T60" fmla="*/ 127000 w 131"/>
              <a:gd name="T61" fmla="*/ 44450 h 107"/>
              <a:gd name="T62" fmla="*/ 131763 w 131"/>
              <a:gd name="T63" fmla="*/ 30163 h 107"/>
              <a:gd name="T64" fmla="*/ 134938 w 131"/>
              <a:gd name="T65" fmla="*/ 20638 h 107"/>
              <a:gd name="T66" fmla="*/ 139700 w 131"/>
              <a:gd name="T67" fmla="*/ 11113 h 107"/>
              <a:gd name="T68" fmla="*/ 142875 w 131"/>
              <a:gd name="T69" fmla="*/ 3175 h 107"/>
              <a:gd name="T70" fmla="*/ 150813 w 131"/>
              <a:gd name="T71" fmla="*/ 0 h 107"/>
              <a:gd name="T72" fmla="*/ 155575 w 131"/>
              <a:gd name="T73" fmla="*/ 6350 h 107"/>
              <a:gd name="T74" fmla="*/ 165100 w 131"/>
              <a:gd name="T75" fmla="*/ 12700 h 107"/>
              <a:gd name="T76" fmla="*/ 168275 w 131"/>
              <a:gd name="T77" fmla="*/ 25400 h 107"/>
              <a:gd name="T78" fmla="*/ 174625 w 131"/>
              <a:gd name="T79" fmla="*/ 41275 h 107"/>
              <a:gd name="T80" fmla="*/ 177800 w 131"/>
              <a:gd name="T81" fmla="*/ 58738 h 107"/>
              <a:gd name="T82" fmla="*/ 184150 w 131"/>
              <a:gd name="T83" fmla="*/ 76200 h 107"/>
              <a:gd name="T84" fmla="*/ 187325 w 131"/>
              <a:gd name="T85" fmla="*/ 88900 h 107"/>
              <a:gd name="T86" fmla="*/ 192088 w 131"/>
              <a:gd name="T87" fmla="*/ 104775 h 107"/>
              <a:gd name="T88" fmla="*/ 200025 w 131"/>
              <a:gd name="T89" fmla="*/ 115888 h 107"/>
              <a:gd name="T90" fmla="*/ 204788 w 131"/>
              <a:gd name="T91" fmla="*/ 127000 h 107"/>
              <a:gd name="T92" fmla="*/ 206375 w 131"/>
              <a:gd name="T93" fmla="*/ 139700 h 10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31"/>
              <a:gd name="T142" fmla="*/ 0 h 107"/>
              <a:gd name="T143" fmla="*/ 131 w 131"/>
              <a:gd name="T144" fmla="*/ 107 h 10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31" h="107">
                <a:moveTo>
                  <a:pt x="0" y="11"/>
                </a:moveTo>
                <a:lnTo>
                  <a:pt x="0" y="24"/>
                </a:lnTo>
                <a:lnTo>
                  <a:pt x="1" y="26"/>
                </a:lnTo>
                <a:lnTo>
                  <a:pt x="2" y="29"/>
                </a:lnTo>
                <a:lnTo>
                  <a:pt x="3" y="32"/>
                </a:lnTo>
                <a:lnTo>
                  <a:pt x="4" y="35"/>
                </a:lnTo>
                <a:lnTo>
                  <a:pt x="5" y="38"/>
                </a:lnTo>
                <a:lnTo>
                  <a:pt x="5" y="40"/>
                </a:lnTo>
                <a:lnTo>
                  <a:pt x="6" y="43"/>
                </a:lnTo>
                <a:lnTo>
                  <a:pt x="7" y="46"/>
                </a:lnTo>
                <a:lnTo>
                  <a:pt x="9" y="49"/>
                </a:lnTo>
                <a:lnTo>
                  <a:pt x="10" y="52"/>
                </a:lnTo>
                <a:lnTo>
                  <a:pt x="10" y="56"/>
                </a:lnTo>
                <a:lnTo>
                  <a:pt x="11" y="60"/>
                </a:lnTo>
                <a:lnTo>
                  <a:pt x="12" y="63"/>
                </a:lnTo>
                <a:lnTo>
                  <a:pt x="13" y="67"/>
                </a:lnTo>
                <a:lnTo>
                  <a:pt x="14" y="71"/>
                </a:lnTo>
                <a:lnTo>
                  <a:pt x="15" y="74"/>
                </a:lnTo>
                <a:lnTo>
                  <a:pt x="16" y="78"/>
                </a:lnTo>
                <a:lnTo>
                  <a:pt x="16" y="82"/>
                </a:lnTo>
                <a:lnTo>
                  <a:pt x="17" y="85"/>
                </a:lnTo>
                <a:lnTo>
                  <a:pt x="17" y="88"/>
                </a:lnTo>
                <a:lnTo>
                  <a:pt x="17" y="90"/>
                </a:lnTo>
                <a:lnTo>
                  <a:pt x="17" y="95"/>
                </a:lnTo>
                <a:lnTo>
                  <a:pt x="17" y="106"/>
                </a:lnTo>
                <a:lnTo>
                  <a:pt x="17" y="103"/>
                </a:lnTo>
                <a:lnTo>
                  <a:pt x="18" y="102"/>
                </a:lnTo>
                <a:lnTo>
                  <a:pt x="19" y="100"/>
                </a:lnTo>
                <a:lnTo>
                  <a:pt x="20" y="98"/>
                </a:lnTo>
                <a:lnTo>
                  <a:pt x="21" y="96"/>
                </a:lnTo>
                <a:lnTo>
                  <a:pt x="22" y="93"/>
                </a:lnTo>
                <a:lnTo>
                  <a:pt x="22" y="90"/>
                </a:lnTo>
                <a:lnTo>
                  <a:pt x="22" y="87"/>
                </a:lnTo>
                <a:lnTo>
                  <a:pt x="23" y="83"/>
                </a:lnTo>
                <a:lnTo>
                  <a:pt x="23" y="76"/>
                </a:lnTo>
                <a:lnTo>
                  <a:pt x="23" y="46"/>
                </a:lnTo>
                <a:lnTo>
                  <a:pt x="23" y="43"/>
                </a:lnTo>
                <a:lnTo>
                  <a:pt x="25" y="40"/>
                </a:lnTo>
                <a:lnTo>
                  <a:pt x="26" y="38"/>
                </a:lnTo>
                <a:lnTo>
                  <a:pt x="27" y="35"/>
                </a:lnTo>
                <a:lnTo>
                  <a:pt x="27" y="32"/>
                </a:lnTo>
                <a:lnTo>
                  <a:pt x="28" y="29"/>
                </a:lnTo>
                <a:lnTo>
                  <a:pt x="29" y="26"/>
                </a:lnTo>
                <a:lnTo>
                  <a:pt x="30" y="23"/>
                </a:lnTo>
                <a:lnTo>
                  <a:pt x="31" y="21"/>
                </a:lnTo>
                <a:lnTo>
                  <a:pt x="33" y="19"/>
                </a:lnTo>
                <a:lnTo>
                  <a:pt x="35" y="17"/>
                </a:lnTo>
                <a:lnTo>
                  <a:pt x="36" y="15"/>
                </a:lnTo>
                <a:lnTo>
                  <a:pt x="38" y="13"/>
                </a:lnTo>
                <a:lnTo>
                  <a:pt x="42" y="12"/>
                </a:lnTo>
                <a:lnTo>
                  <a:pt x="45" y="11"/>
                </a:lnTo>
                <a:lnTo>
                  <a:pt x="50" y="11"/>
                </a:lnTo>
                <a:lnTo>
                  <a:pt x="52" y="12"/>
                </a:lnTo>
                <a:lnTo>
                  <a:pt x="55" y="15"/>
                </a:lnTo>
                <a:lnTo>
                  <a:pt x="61" y="20"/>
                </a:lnTo>
                <a:lnTo>
                  <a:pt x="64" y="24"/>
                </a:lnTo>
                <a:lnTo>
                  <a:pt x="66" y="26"/>
                </a:lnTo>
                <a:lnTo>
                  <a:pt x="68" y="29"/>
                </a:lnTo>
                <a:lnTo>
                  <a:pt x="70" y="32"/>
                </a:lnTo>
                <a:lnTo>
                  <a:pt x="71" y="35"/>
                </a:lnTo>
                <a:lnTo>
                  <a:pt x="72" y="38"/>
                </a:lnTo>
                <a:lnTo>
                  <a:pt x="72" y="40"/>
                </a:lnTo>
                <a:lnTo>
                  <a:pt x="73" y="43"/>
                </a:lnTo>
                <a:lnTo>
                  <a:pt x="73" y="46"/>
                </a:lnTo>
                <a:lnTo>
                  <a:pt x="73" y="49"/>
                </a:lnTo>
                <a:lnTo>
                  <a:pt x="74" y="52"/>
                </a:lnTo>
                <a:lnTo>
                  <a:pt x="75" y="56"/>
                </a:lnTo>
                <a:lnTo>
                  <a:pt x="76" y="60"/>
                </a:lnTo>
                <a:lnTo>
                  <a:pt x="77" y="63"/>
                </a:lnTo>
                <a:lnTo>
                  <a:pt x="78" y="65"/>
                </a:lnTo>
                <a:lnTo>
                  <a:pt x="78" y="68"/>
                </a:lnTo>
                <a:lnTo>
                  <a:pt x="79" y="71"/>
                </a:lnTo>
                <a:lnTo>
                  <a:pt x="79" y="74"/>
                </a:lnTo>
                <a:lnTo>
                  <a:pt x="79" y="77"/>
                </a:lnTo>
                <a:lnTo>
                  <a:pt x="78" y="80"/>
                </a:lnTo>
                <a:lnTo>
                  <a:pt x="77" y="82"/>
                </a:lnTo>
                <a:lnTo>
                  <a:pt x="74" y="88"/>
                </a:lnTo>
                <a:lnTo>
                  <a:pt x="74" y="90"/>
                </a:lnTo>
                <a:lnTo>
                  <a:pt x="74" y="94"/>
                </a:lnTo>
                <a:lnTo>
                  <a:pt x="74" y="91"/>
                </a:lnTo>
                <a:lnTo>
                  <a:pt x="74" y="77"/>
                </a:lnTo>
                <a:lnTo>
                  <a:pt x="74" y="74"/>
                </a:lnTo>
                <a:lnTo>
                  <a:pt x="75" y="71"/>
                </a:lnTo>
                <a:lnTo>
                  <a:pt x="76" y="68"/>
                </a:lnTo>
                <a:lnTo>
                  <a:pt x="77" y="64"/>
                </a:lnTo>
                <a:lnTo>
                  <a:pt x="78" y="61"/>
                </a:lnTo>
                <a:lnTo>
                  <a:pt x="78" y="57"/>
                </a:lnTo>
                <a:lnTo>
                  <a:pt x="79" y="54"/>
                </a:lnTo>
                <a:lnTo>
                  <a:pt x="79" y="50"/>
                </a:lnTo>
                <a:lnTo>
                  <a:pt x="79" y="42"/>
                </a:lnTo>
                <a:lnTo>
                  <a:pt x="79" y="32"/>
                </a:lnTo>
                <a:lnTo>
                  <a:pt x="80" y="28"/>
                </a:lnTo>
                <a:lnTo>
                  <a:pt x="81" y="25"/>
                </a:lnTo>
                <a:lnTo>
                  <a:pt x="82" y="22"/>
                </a:lnTo>
                <a:lnTo>
                  <a:pt x="83" y="19"/>
                </a:lnTo>
                <a:lnTo>
                  <a:pt x="84" y="17"/>
                </a:lnTo>
                <a:lnTo>
                  <a:pt x="84" y="15"/>
                </a:lnTo>
                <a:lnTo>
                  <a:pt x="85" y="13"/>
                </a:lnTo>
                <a:lnTo>
                  <a:pt x="86" y="11"/>
                </a:lnTo>
                <a:lnTo>
                  <a:pt x="88" y="9"/>
                </a:lnTo>
                <a:lnTo>
                  <a:pt x="88" y="7"/>
                </a:lnTo>
                <a:lnTo>
                  <a:pt x="89" y="5"/>
                </a:lnTo>
                <a:lnTo>
                  <a:pt x="90" y="3"/>
                </a:lnTo>
                <a:lnTo>
                  <a:pt x="90" y="2"/>
                </a:lnTo>
                <a:lnTo>
                  <a:pt x="92" y="1"/>
                </a:lnTo>
                <a:lnTo>
                  <a:pt x="95" y="0"/>
                </a:lnTo>
                <a:lnTo>
                  <a:pt x="96" y="2"/>
                </a:lnTo>
                <a:lnTo>
                  <a:pt x="96" y="3"/>
                </a:lnTo>
                <a:lnTo>
                  <a:pt x="98" y="4"/>
                </a:lnTo>
                <a:lnTo>
                  <a:pt x="99" y="4"/>
                </a:lnTo>
                <a:lnTo>
                  <a:pt x="102" y="6"/>
                </a:lnTo>
                <a:lnTo>
                  <a:pt x="104" y="8"/>
                </a:lnTo>
                <a:lnTo>
                  <a:pt x="105" y="10"/>
                </a:lnTo>
                <a:lnTo>
                  <a:pt x="106" y="13"/>
                </a:lnTo>
                <a:lnTo>
                  <a:pt x="106" y="16"/>
                </a:lnTo>
                <a:lnTo>
                  <a:pt x="107" y="19"/>
                </a:lnTo>
                <a:lnTo>
                  <a:pt x="108" y="22"/>
                </a:lnTo>
                <a:lnTo>
                  <a:pt x="110" y="26"/>
                </a:lnTo>
                <a:lnTo>
                  <a:pt x="111" y="30"/>
                </a:lnTo>
                <a:lnTo>
                  <a:pt x="112" y="33"/>
                </a:lnTo>
                <a:lnTo>
                  <a:pt x="112" y="37"/>
                </a:lnTo>
                <a:lnTo>
                  <a:pt x="113" y="41"/>
                </a:lnTo>
                <a:lnTo>
                  <a:pt x="114" y="44"/>
                </a:lnTo>
                <a:lnTo>
                  <a:pt x="116" y="48"/>
                </a:lnTo>
                <a:lnTo>
                  <a:pt x="117" y="51"/>
                </a:lnTo>
                <a:lnTo>
                  <a:pt x="117" y="54"/>
                </a:lnTo>
                <a:lnTo>
                  <a:pt x="118" y="56"/>
                </a:lnTo>
                <a:lnTo>
                  <a:pt x="119" y="59"/>
                </a:lnTo>
                <a:lnTo>
                  <a:pt x="120" y="62"/>
                </a:lnTo>
                <a:lnTo>
                  <a:pt x="121" y="66"/>
                </a:lnTo>
                <a:lnTo>
                  <a:pt x="123" y="69"/>
                </a:lnTo>
                <a:lnTo>
                  <a:pt x="125" y="71"/>
                </a:lnTo>
                <a:lnTo>
                  <a:pt x="126" y="73"/>
                </a:lnTo>
                <a:lnTo>
                  <a:pt x="127" y="76"/>
                </a:lnTo>
                <a:lnTo>
                  <a:pt x="128" y="78"/>
                </a:lnTo>
                <a:lnTo>
                  <a:pt x="129" y="80"/>
                </a:lnTo>
                <a:lnTo>
                  <a:pt x="129" y="82"/>
                </a:lnTo>
                <a:lnTo>
                  <a:pt x="129" y="84"/>
                </a:lnTo>
                <a:lnTo>
                  <a:pt x="130" y="88"/>
                </a:lnTo>
                <a:lnTo>
                  <a:pt x="130" y="91"/>
                </a:lnTo>
                <a:lnTo>
                  <a:pt x="130" y="9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75" name="SMARTPenAnnotation529"/>
          <p:cNvSpPr>
            <a:spLocks/>
          </p:cNvSpPr>
          <p:nvPr/>
        </p:nvSpPr>
        <p:spPr bwMode="auto">
          <a:xfrm>
            <a:off x="8232775" y="4473575"/>
            <a:ext cx="163513" cy="188913"/>
          </a:xfrm>
          <a:custGeom>
            <a:avLst/>
            <a:gdLst>
              <a:gd name="T0" fmla="*/ 0 w 103"/>
              <a:gd name="T1" fmla="*/ 28575 h 119"/>
              <a:gd name="T2" fmla="*/ 3175 w 103"/>
              <a:gd name="T3" fmla="*/ 38100 h 119"/>
              <a:gd name="T4" fmla="*/ 6350 w 103"/>
              <a:gd name="T5" fmla="*/ 49213 h 119"/>
              <a:gd name="T6" fmla="*/ 7938 w 103"/>
              <a:gd name="T7" fmla="*/ 60325 h 119"/>
              <a:gd name="T8" fmla="*/ 11113 w 103"/>
              <a:gd name="T9" fmla="*/ 71438 h 119"/>
              <a:gd name="T10" fmla="*/ 15875 w 103"/>
              <a:gd name="T11" fmla="*/ 84138 h 119"/>
              <a:gd name="T12" fmla="*/ 17463 w 103"/>
              <a:gd name="T13" fmla="*/ 95250 h 119"/>
              <a:gd name="T14" fmla="*/ 20638 w 103"/>
              <a:gd name="T15" fmla="*/ 107950 h 119"/>
              <a:gd name="T16" fmla="*/ 23813 w 103"/>
              <a:gd name="T17" fmla="*/ 119063 h 119"/>
              <a:gd name="T18" fmla="*/ 25400 w 103"/>
              <a:gd name="T19" fmla="*/ 131763 h 119"/>
              <a:gd name="T20" fmla="*/ 26988 w 103"/>
              <a:gd name="T21" fmla="*/ 139700 h 119"/>
              <a:gd name="T22" fmla="*/ 28575 w 103"/>
              <a:gd name="T23" fmla="*/ 147638 h 119"/>
              <a:gd name="T24" fmla="*/ 31750 w 103"/>
              <a:gd name="T25" fmla="*/ 153988 h 119"/>
              <a:gd name="T26" fmla="*/ 36513 w 103"/>
              <a:gd name="T27" fmla="*/ 160338 h 119"/>
              <a:gd name="T28" fmla="*/ 42863 w 103"/>
              <a:gd name="T29" fmla="*/ 165100 h 119"/>
              <a:gd name="T30" fmla="*/ 47625 w 103"/>
              <a:gd name="T31" fmla="*/ 168275 h 119"/>
              <a:gd name="T32" fmla="*/ 53975 w 103"/>
              <a:gd name="T33" fmla="*/ 168275 h 119"/>
              <a:gd name="T34" fmla="*/ 65088 w 103"/>
              <a:gd name="T35" fmla="*/ 166688 h 119"/>
              <a:gd name="T36" fmla="*/ 68263 w 103"/>
              <a:gd name="T37" fmla="*/ 161925 h 119"/>
              <a:gd name="T38" fmla="*/ 74613 w 103"/>
              <a:gd name="T39" fmla="*/ 152400 h 119"/>
              <a:gd name="T40" fmla="*/ 79375 w 103"/>
              <a:gd name="T41" fmla="*/ 144463 h 119"/>
              <a:gd name="T42" fmla="*/ 84138 w 103"/>
              <a:gd name="T43" fmla="*/ 134938 h 119"/>
              <a:gd name="T44" fmla="*/ 87313 w 103"/>
              <a:gd name="T45" fmla="*/ 123825 h 119"/>
              <a:gd name="T46" fmla="*/ 88900 w 103"/>
              <a:gd name="T47" fmla="*/ 112713 h 119"/>
              <a:gd name="T48" fmla="*/ 93663 w 103"/>
              <a:gd name="T49" fmla="*/ 101600 h 119"/>
              <a:gd name="T50" fmla="*/ 96838 w 103"/>
              <a:gd name="T51" fmla="*/ 88900 h 119"/>
              <a:gd name="T52" fmla="*/ 98425 w 103"/>
              <a:gd name="T53" fmla="*/ 77788 h 119"/>
              <a:gd name="T54" fmla="*/ 98425 w 103"/>
              <a:gd name="T55" fmla="*/ 65088 h 119"/>
              <a:gd name="T56" fmla="*/ 101600 w 103"/>
              <a:gd name="T57" fmla="*/ 57150 h 119"/>
              <a:gd name="T58" fmla="*/ 104775 w 103"/>
              <a:gd name="T59" fmla="*/ 49213 h 119"/>
              <a:gd name="T60" fmla="*/ 107950 w 103"/>
              <a:gd name="T61" fmla="*/ 38100 h 119"/>
              <a:gd name="T62" fmla="*/ 107950 w 103"/>
              <a:gd name="T63" fmla="*/ 28575 h 119"/>
              <a:gd name="T64" fmla="*/ 107950 w 103"/>
              <a:gd name="T65" fmla="*/ 77788 h 119"/>
              <a:gd name="T66" fmla="*/ 109538 w 103"/>
              <a:gd name="T67" fmla="*/ 90488 h 119"/>
              <a:gd name="T68" fmla="*/ 114300 w 103"/>
              <a:gd name="T69" fmla="*/ 101600 h 119"/>
              <a:gd name="T70" fmla="*/ 115888 w 103"/>
              <a:gd name="T71" fmla="*/ 112713 h 119"/>
              <a:gd name="T72" fmla="*/ 115888 w 103"/>
              <a:gd name="T73" fmla="*/ 125413 h 119"/>
              <a:gd name="T74" fmla="*/ 117475 w 103"/>
              <a:gd name="T75" fmla="*/ 136525 h 119"/>
              <a:gd name="T76" fmla="*/ 120650 w 103"/>
              <a:gd name="T77" fmla="*/ 144463 h 119"/>
              <a:gd name="T78" fmla="*/ 123825 w 103"/>
              <a:gd name="T79" fmla="*/ 153988 h 119"/>
              <a:gd name="T80" fmla="*/ 125413 w 103"/>
              <a:gd name="T81" fmla="*/ 163513 h 119"/>
              <a:gd name="T82" fmla="*/ 130175 w 103"/>
              <a:gd name="T83" fmla="*/ 171450 h 119"/>
              <a:gd name="T84" fmla="*/ 134938 w 103"/>
              <a:gd name="T85" fmla="*/ 177800 h 119"/>
              <a:gd name="T86" fmla="*/ 141288 w 103"/>
              <a:gd name="T87" fmla="*/ 184150 h 119"/>
              <a:gd name="T88" fmla="*/ 146050 w 103"/>
              <a:gd name="T89" fmla="*/ 185738 h 119"/>
              <a:gd name="T90" fmla="*/ 152400 w 103"/>
              <a:gd name="T91" fmla="*/ 187325 h 1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3"/>
              <a:gd name="T139" fmla="*/ 0 h 119"/>
              <a:gd name="T140" fmla="*/ 103 w 103"/>
              <a:gd name="T141" fmla="*/ 119 h 1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3" h="119">
                <a:moveTo>
                  <a:pt x="0" y="0"/>
                </a:moveTo>
                <a:lnTo>
                  <a:pt x="0" y="18"/>
                </a:lnTo>
                <a:lnTo>
                  <a:pt x="1" y="21"/>
                </a:lnTo>
                <a:lnTo>
                  <a:pt x="2" y="24"/>
                </a:lnTo>
                <a:lnTo>
                  <a:pt x="3" y="27"/>
                </a:lnTo>
                <a:lnTo>
                  <a:pt x="4" y="31"/>
                </a:lnTo>
                <a:lnTo>
                  <a:pt x="5" y="34"/>
                </a:lnTo>
                <a:lnTo>
                  <a:pt x="5" y="38"/>
                </a:lnTo>
                <a:lnTo>
                  <a:pt x="6" y="42"/>
                </a:lnTo>
                <a:lnTo>
                  <a:pt x="7" y="45"/>
                </a:lnTo>
                <a:lnTo>
                  <a:pt x="9" y="49"/>
                </a:lnTo>
                <a:lnTo>
                  <a:pt x="10" y="53"/>
                </a:lnTo>
                <a:lnTo>
                  <a:pt x="10" y="56"/>
                </a:lnTo>
                <a:lnTo>
                  <a:pt x="11" y="60"/>
                </a:lnTo>
                <a:lnTo>
                  <a:pt x="12" y="64"/>
                </a:lnTo>
                <a:lnTo>
                  <a:pt x="13" y="68"/>
                </a:lnTo>
                <a:lnTo>
                  <a:pt x="14" y="71"/>
                </a:lnTo>
                <a:lnTo>
                  <a:pt x="15" y="75"/>
                </a:lnTo>
                <a:lnTo>
                  <a:pt x="16" y="79"/>
                </a:lnTo>
                <a:lnTo>
                  <a:pt x="16" y="83"/>
                </a:lnTo>
                <a:lnTo>
                  <a:pt x="17" y="86"/>
                </a:lnTo>
                <a:lnTo>
                  <a:pt x="17" y="88"/>
                </a:lnTo>
                <a:lnTo>
                  <a:pt x="17" y="91"/>
                </a:lnTo>
                <a:lnTo>
                  <a:pt x="18" y="93"/>
                </a:lnTo>
                <a:lnTo>
                  <a:pt x="19" y="95"/>
                </a:lnTo>
                <a:lnTo>
                  <a:pt x="20" y="97"/>
                </a:lnTo>
                <a:lnTo>
                  <a:pt x="22" y="99"/>
                </a:lnTo>
                <a:lnTo>
                  <a:pt x="23" y="101"/>
                </a:lnTo>
                <a:lnTo>
                  <a:pt x="25" y="103"/>
                </a:lnTo>
                <a:lnTo>
                  <a:pt x="27" y="104"/>
                </a:lnTo>
                <a:lnTo>
                  <a:pt x="29" y="105"/>
                </a:lnTo>
                <a:lnTo>
                  <a:pt x="30" y="106"/>
                </a:lnTo>
                <a:lnTo>
                  <a:pt x="32" y="106"/>
                </a:lnTo>
                <a:lnTo>
                  <a:pt x="34" y="106"/>
                </a:lnTo>
                <a:lnTo>
                  <a:pt x="39" y="107"/>
                </a:lnTo>
                <a:lnTo>
                  <a:pt x="41" y="105"/>
                </a:lnTo>
                <a:lnTo>
                  <a:pt x="42" y="104"/>
                </a:lnTo>
                <a:lnTo>
                  <a:pt x="43" y="102"/>
                </a:lnTo>
                <a:lnTo>
                  <a:pt x="44" y="99"/>
                </a:lnTo>
                <a:lnTo>
                  <a:pt x="47" y="96"/>
                </a:lnTo>
                <a:lnTo>
                  <a:pt x="48" y="94"/>
                </a:lnTo>
                <a:lnTo>
                  <a:pt x="50" y="91"/>
                </a:lnTo>
                <a:lnTo>
                  <a:pt x="51" y="88"/>
                </a:lnTo>
                <a:lnTo>
                  <a:pt x="53" y="85"/>
                </a:lnTo>
                <a:lnTo>
                  <a:pt x="54" y="82"/>
                </a:lnTo>
                <a:lnTo>
                  <a:pt x="55" y="78"/>
                </a:lnTo>
                <a:lnTo>
                  <a:pt x="55" y="75"/>
                </a:lnTo>
                <a:lnTo>
                  <a:pt x="56" y="71"/>
                </a:lnTo>
                <a:lnTo>
                  <a:pt x="58" y="67"/>
                </a:lnTo>
                <a:lnTo>
                  <a:pt x="59" y="64"/>
                </a:lnTo>
                <a:lnTo>
                  <a:pt x="60" y="60"/>
                </a:lnTo>
                <a:lnTo>
                  <a:pt x="61" y="56"/>
                </a:lnTo>
                <a:lnTo>
                  <a:pt x="61" y="53"/>
                </a:lnTo>
                <a:lnTo>
                  <a:pt x="62" y="49"/>
                </a:lnTo>
                <a:lnTo>
                  <a:pt x="62" y="45"/>
                </a:lnTo>
                <a:lnTo>
                  <a:pt x="62" y="41"/>
                </a:lnTo>
                <a:lnTo>
                  <a:pt x="63" y="38"/>
                </a:lnTo>
                <a:lnTo>
                  <a:pt x="64" y="36"/>
                </a:lnTo>
                <a:lnTo>
                  <a:pt x="65" y="33"/>
                </a:lnTo>
                <a:lnTo>
                  <a:pt x="66" y="31"/>
                </a:lnTo>
                <a:lnTo>
                  <a:pt x="67" y="29"/>
                </a:lnTo>
                <a:lnTo>
                  <a:pt x="68" y="24"/>
                </a:lnTo>
                <a:lnTo>
                  <a:pt x="68" y="21"/>
                </a:lnTo>
                <a:lnTo>
                  <a:pt x="68" y="18"/>
                </a:lnTo>
                <a:lnTo>
                  <a:pt x="68" y="20"/>
                </a:lnTo>
                <a:lnTo>
                  <a:pt x="68" y="49"/>
                </a:lnTo>
                <a:lnTo>
                  <a:pt x="68" y="53"/>
                </a:lnTo>
                <a:lnTo>
                  <a:pt x="69" y="57"/>
                </a:lnTo>
                <a:lnTo>
                  <a:pt x="71" y="60"/>
                </a:lnTo>
                <a:lnTo>
                  <a:pt x="72" y="64"/>
                </a:lnTo>
                <a:lnTo>
                  <a:pt x="72" y="68"/>
                </a:lnTo>
                <a:lnTo>
                  <a:pt x="73" y="71"/>
                </a:lnTo>
                <a:lnTo>
                  <a:pt x="73" y="75"/>
                </a:lnTo>
                <a:lnTo>
                  <a:pt x="73" y="79"/>
                </a:lnTo>
                <a:lnTo>
                  <a:pt x="73" y="83"/>
                </a:lnTo>
                <a:lnTo>
                  <a:pt x="74" y="86"/>
                </a:lnTo>
                <a:lnTo>
                  <a:pt x="75" y="88"/>
                </a:lnTo>
                <a:lnTo>
                  <a:pt x="76" y="91"/>
                </a:lnTo>
                <a:lnTo>
                  <a:pt x="77" y="94"/>
                </a:lnTo>
                <a:lnTo>
                  <a:pt x="78" y="97"/>
                </a:lnTo>
                <a:lnTo>
                  <a:pt x="78" y="100"/>
                </a:lnTo>
                <a:lnTo>
                  <a:pt x="79" y="103"/>
                </a:lnTo>
                <a:lnTo>
                  <a:pt x="80" y="106"/>
                </a:lnTo>
                <a:lnTo>
                  <a:pt x="82" y="108"/>
                </a:lnTo>
                <a:lnTo>
                  <a:pt x="83" y="110"/>
                </a:lnTo>
                <a:lnTo>
                  <a:pt x="85" y="112"/>
                </a:lnTo>
                <a:lnTo>
                  <a:pt x="87" y="114"/>
                </a:lnTo>
                <a:lnTo>
                  <a:pt x="89" y="116"/>
                </a:lnTo>
                <a:lnTo>
                  <a:pt x="90" y="116"/>
                </a:lnTo>
                <a:lnTo>
                  <a:pt x="92" y="117"/>
                </a:lnTo>
                <a:lnTo>
                  <a:pt x="94" y="117"/>
                </a:lnTo>
                <a:lnTo>
                  <a:pt x="96" y="118"/>
                </a:lnTo>
                <a:lnTo>
                  <a:pt x="102" y="118"/>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76" name="SMARTPenAnnotation530"/>
          <p:cNvSpPr>
            <a:spLocks/>
          </p:cNvSpPr>
          <p:nvPr/>
        </p:nvSpPr>
        <p:spPr bwMode="auto">
          <a:xfrm>
            <a:off x="8439150" y="4313238"/>
            <a:ext cx="36513" cy="368300"/>
          </a:xfrm>
          <a:custGeom>
            <a:avLst/>
            <a:gdLst>
              <a:gd name="T0" fmla="*/ 0 w 23"/>
              <a:gd name="T1" fmla="*/ 0 h 232"/>
              <a:gd name="T2" fmla="*/ 0 w 23"/>
              <a:gd name="T3" fmla="*/ 98425 h 232"/>
              <a:gd name="T4" fmla="*/ 0 w 23"/>
              <a:gd name="T5" fmla="*/ 107950 h 232"/>
              <a:gd name="T6" fmla="*/ 1588 w 23"/>
              <a:gd name="T7" fmla="*/ 119063 h 232"/>
              <a:gd name="T8" fmla="*/ 4763 w 23"/>
              <a:gd name="T9" fmla="*/ 130175 h 232"/>
              <a:gd name="T10" fmla="*/ 4763 w 23"/>
              <a:gd name="T11" fmla="*/ 139700 h 232"/>
              <a:gd name="T12" fmla="*/ 6350 w 23"/>
              <a:gd name="T13" fmla="*/ 149225 h 232"/>
              <a:gd name="T14" fmla="*/ 6350 w 23"/>
              <a:gd name="T15" fmla="*/ 158750 h 232"/>
              <a:gd name="T16" fmla="*/ 7938 w 23"/>
              <a:gd name="T17" fmla="*/ 169863 h 232"/>
              <a:gd name="T18" fmla="*/ 7938 w 23"/>
              <a:gd name="T19" fmla="*/ 192087 h 232"/>
              <a:gd name="T20" fmla="*/ 9525 w 23"/>
              <a:gd name="T21" fmla="*/ 203200 h 232"/>
              <a:gd name="T22" fmla="*/ 11113 w 23"/>
              <a:gd name="T23" fmla="*/ 214313 h 232"/>
              <a:gd name="T24" fmla="*/ 12700 w 23"/>
              <a:gd name="T25" fmla="*/ 227013 h 232"/>
              <a:gd name="T26" fmla="*/ 14288 w 23"/>
              <a:gd name="T27" fmla="*/ 236538 h 232"/>
              <a:gd name="T28" fmla="*/ 15875 w 23"/>
              <a:gd name="T29" fmla="*/ 247650 h 232"/>
              <a:gd name="T30" fmla="*/ 15875 w 23"/>
              <a:gd name="T31" fmla="*/ 257175 h 232"/>
              <a:gd name="T32" fmla="*/ 15875 w 23"/>
              <a:gd name="T33" fmla="*/ 266700 h 232"/>
              <a:gd name="T34" fmla="*/ 17463 w 23"/>
              <a:gd name="T35" fmla="*/ 285750 h 232"/>
              <a:gd name="T36" fmla="*/ 17463 w 23"/>
              <a:gd name="T37" fmla="*/ 312738 h 232"/>
              <a:gd name="T38" fmla="*/ 17463 w 23"/>
              <a:gd name="T39" fmla="*/ 320675 h 232"/>
              <a:gd name="T40" fmla="*/ 20638 w 23"/>
              <a:gd name="T41" fmla="*/ 327025 h 232"/>
              <a:gd name="T42" fmla="*/ 22225 w 23"/>
              <a:gd name="T43" fmla="*/ 334963 h 232"/>
              <a:gd name="T44" fmla="*/ 23813 w 23"/>
              <a:gd name="T45" fmla="*/ 339725 h 232"/>
              <a:gd name="T46" fmla="*/ 23813 w 23"/>
              <a:gd name="T47" fmla="*/ 344488 h 232"/>
              <a:gd name="T48" fmla="*/ 25400 w 23"/>
              <a:gd name="T49" fmla="*/ 354013 h 232"/>
              <a:gd name="T50" fmla="*/ 26988 w 23"/>
              <a:gd name="T51" fmla="*/ 355600 h 232"/>
              <a:gd name="T52" fmla="*/ 28575 w 23"/>
              <a:gd name="T53" fmla="*/ 358775 h 232"/>
              <a:gd name="T54" fmla="*/ 34925 w 23"/>
              <a:gd name="T55" fmla="*/ 366713 h 23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3"/>
              <a:gd name="T85" fmla="*/ 0 h 232"/>
              <a:gd name="T86" fmla="*/ 23 w 23"/>
              <a:gd name="T87" fmla="*/ 232 h 23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3" h="232">
                <a:moveTo>
                  <a:pt x="0" y="0"/>
                </a:moveTo>
                <a:lnTo>
                  <a:pt x="0" y="62"/>
                </a:lnTo>
                <a:lnTo>
                  <a:pt x="0" y="68"/>
                </a:lnTo>
                <a:lnTo>
                  <a:pt x="1" y="75"/>
                </a:lnTo>
                <a:lnTo>
                  <a:pt x="3" y="82"/>
                </a:lnTo>
                <a:lnTo>
                  <a:pt x="3" y="88"/>
                </a:lnTo>
                <a:lnTo>
                  <a:pt x="4" y="94"/>
                </a:lnTo>
                <a:lnTo>
                  <a:pt x="4" y="100"/>
                </a:lnTo>
                <a:lnTo>
                  <a:pt x="5" y="107"/>
                </a:lnTo>
                <a:lnTo>
                  <a:pt x="5" y="121"/>
                </a:lnTo>
                <a:lnTo>
                  <a:pt x="6" y="128"/>
                </a:lnTo>
                <a:lnTo>
                  <a:pt x="7" y="135"/>
                </a:lnTo>
                <a:lnTo>
                  <a:pt x="8" y="143"/>
                </a:lnTo>
                <a:lnTo>
                  <a:pt x="9" y="149"/>
                </a:lnTo>
                <a:lnTo>
                  <a:pt x="10" y="156"/>
                </a:lnTo>
                <a:lnTo>
                  <a:pt x="10" y="162"/>
                </a:lnTo>
                <a:lnTo>
                  <a:pt x="10" y="168"/>
                </a:lnTo>
                <a:lnTo>
                  <a:pt x="11" y="180"/>
                </a:lnTo>
                <a:lnTo>
                  <a:pt x="11" y="197"/>
                </a:lnTo>
                <a:lnTo>
                  <a:pt x="11" y="202"/>
                </a:lnTo>
                <a:lnTo>
                  <a:pt x="13" y="206"/>
                </a:lnTo>
                <a:lnTo>
                  <a:pt x="14" y="211"/>
                </a:lnTo>
                <a:lnTo>
                  <a:pt x="15" y="214"/>
                </a:lnTo>
                <a:lnTo>
                  <a:pt x="15" y="217"/>
                </a:lnTo>
                <a:lnTo>
                  <a:pt x="16" y="223"/>
                </a:lnTo>
                <a:lnTo>
                  <a:pt x="17" y="224"/>
                </a:lnTo>
                <a:lnTo>
                  <a:pt x="18" y="226"/>
                </a:lnTo>
                <a:lnTo>
                  <a:pt x="22" y="23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77" name="SMARTPenAnnotation531"/>
          <p:cNvSpPr>
            <a:spLocks/>
          </p:cNvSpPr>
          <p:nvPr/>
        </p:nvSpPr>
        <p:spPr bwMode="auto">
          <a:xfrm>
            <a:off x="8545513" y="4465638"/>
            <a:ext cx="171450" cy="196850"/>
          </a:xfrm>
          <a:custGeom>
            <a:avLst/>
            <a:gdLst>
              <a:gd name="T0" fmla="*/ 80963 w 108"/>
              <a:gd name="T1" fmla="*/ 19050 h 124"/>
              <a:gd name="T2" fmla="*/ 88900 w 108"/>
              <a:gd name="T3" fmla="*/ 9525 h 124"/>
              <a:gd name="T4" fmla="*/ 88900 w 108"/>
              <a:gd name="T5" fmla="*/ 3175 h 124"/>
              <a:gd name="T6" fmla="*/ 92075 w 108"/>
              <a:gd name="T7" fmla="*/ 1588 h 124"/>
              <a:gd name="T8" fmla="*/ 95250 w 108"/>
              <a:gd name="T9" fmla="*/ 0 h 124"/>
              <a:gd name="T10" fmla="*/ 90487 w 108"/>
              <a:gd name="T11" fmla="*/ 0 h 124"/>
              <a:gd name="T12" fmla="*/ 90487 w 108"/>
              <a:gd name="T13" fmla="*/ 4763 h 124"/>
              <a:gd name="T14" fmla="*/ 87312 w 108"/>
              <a:gd name="T15" fmla="*/ 6350 h 124"/>
              <a:gd name="T16" fmla="*/ 79375 w 108"/>
              <a:gd name="T17" fmla="*/ 9525 h 124"/>
              <a:gd name="T18" fmla="*/ 73025 w 108"/>
              <a:gd name="T19" fmla="*/ 15875 h 124"/>
              <a:gd name="T20" fmla="*/ 52388 w 108"/>
              <a:gd name="T21" fmla="*/ 36513 h 124"/>
              <a:gd name="T22" fmla="*/ 46037 w 108"/>
              <a:gd name="T23" fmla="*/ 46038 h 124"/>
              <a:gd name="T24" fmla="*/ 38100 w 108"/>
              <a:gd name="T25" fmla="*/ 57150 h 124"/>
              <a:gd name="T26" fmla="*/ 28575 w 108"/>
              <a:gd name="T27" fmla="*/ 68263 h 124"/>
              <a:gd name="T28" fmla="*/ 22225 w 108"/>
              <a:gd name="T29" fmla="*/ 79375 h 124"/>
              <a:gd name="T30" fmla="*/ 19050 w 108"/>
              <a:gd name="T31" fmla="*/ 92075 h 124"/>
              <a:gd name="T32" fmla="*/ 14288 w 108"/>
              <a:gd name="T33" fmla="*/ 103188 h 124"/>
              <a:gd name="T34" fmla="*/ 9525 w 108"/>
              <a:gd name="T35" fmla="*/ 112713 h 124"/>
              <a:gd name="T36" fmla="*/ 4763 w 108"/>
              <a:gd name="T37" fmla="*/ 120650 h 124"/>
              <a:gd name="T38" fmla="*/ 1588 w 108"/>
              <a:gd name="T39" fmla="*/ 131763 h 124"/>
              <a:gd name="T40" fmla="*/ 1588 w 108"/>
              <a:gd name="T41" fmla="*/ 139700 h 124"/>
              <a:gd name="T42" fmla="*/ 0 w 108"/>
              <a:gd name="T43" fmla="*/ 147638 h 124"/>
              <a:gd name="T44" fmla="*/ 1588 w 108"/>
              <a:gd name="T45" fmla="*/ 157163 h 124"/>
              <a:gd name="T46" fmla="*/ 7938 w 108"/>
              <a:gd name="T47" fmla="*/ 166688 h 124"/>
              <a:gd name="T48" fmla="*/ 14288 w 108"/>
              <a:gd name="T49" fmla="*/ 168275 h 124"/>
              <a:gd name="T50" fmla="*/ 22225 w 108"/>
              <a:gd name="T51" fmla="*/ 168275 h 124"/>
              <a:gd name="T52" fmla="*/ 28575 w 108"/>
              <a:gd name="T53" fmla="*/ 163513 h 124"/>
              <a:gd name="T54" fmla="*/ 34925 w 108"/>
              <a:gd name="T55" fmla="*/ 158750 h 124"/>
              <a:gd name="T56" fmla="*/ 41275 w 108"/>
              <a:gd name="T57" fmla="*/ 153988 h 124"/>
              <a:gd name="T58" fmla="*/ 57150 w 108"/>
              <a:gd name="T59" fmla="*/ 139700 h 124"/>
              <a:gd name="T60" fmla="*/ 61913 w 108"/>
              <a:gd name="T61" fmla="*/ 130175 h 124"/>
              <a:gd name="T62" fmla="*/ 68263 w 108"/>
              <a:gd name="T63" fmla="*/ 120650 h 124"/>
              <a:gd name="T64" fmla="*/ 69850 w 108"/>
              <a:gd name="T65" fmla="*/ 109538 h 124"/>
              <a:gd name="T66" fmla="*/ 71438 w 108"/>
              <a:gd name="T67" fmla="*/ 96838 h 124"/>
              <a:gd name="T68" fmla="*/ 71438 w 108"/>
              <a:gd name="T69" fmla="*/ 79375 h 124"/>
              <a:gd name="T70" fmla="*/ 71438 w 108"/>
              <a:gd name="T71" fmla="*/ 26988 h 124"/>
              <a:gd name="T72" fmla="*/ 63500 w 108"/>
              <a:gd name="T73" fmla="*/ 25400 h 124"/>
              <a:gd name="T74" fmla="*/ 63500 w 108"/>
              <a:gd name="T75" fmla="*/ 33338 h 124"/>
              <a:gd name="T76" fmla="*/ 61913 w 108"/>
              <a:gd name="T77" fmla="*/ 42863 h 124"/>
              <a:gd name="T78" fmla="*/ 58738 w 108"/>
              <a:gd name="T79" fmla="*/ 52388 h 124"/>
              <a:gd name="T80" fmla="*/ 55563 w 108"/>
              <a:gd name="T81" fmla="*/ 60325 h 124"/>
              <a:gd name="T82" fmla="*/ 53975 w 108"/>
              <a:gd name="T83" fmla="*/ 68263 h 124"/>
              <a:gd name="T84" fmla="*/ 53975 w 108"/>
              <a:gd name="T85" fmla="*/ 77788 h 124"/>
              <a:gd name="T86" fmla="*/ 57150 w 108"/>
              <a:gd name="T87" fmla="*/ 88900 h 124"/>
              <a:gd name="T88" fmla="*/ 60325 w 108"/>
              <a:gd name="T89" fmla="*/ 101600 h 124"/>
              <a:gd name="T90" fmla="*/ 61913 w 108"/>
              <a:gd name="T91" fmla="*/ 123825 h 124"/>
              <a:gd name="T92" fmla="*/ 63500 w 108"/>
              <a:gd name="T93" fmla="*/ 138113 h 124"/>
              <a:gd name="T94" fmla="*/ 66675 w 108"/>
              <a:gd name="T95" fmla="*/ 149225 h 124"/>
              <a:gd name="T96" fmla="*/ 73025 w 108"/>
              <a:gd name="T97" fmla="*/ 157163 h 124"/>
              <a:gd name="T98" fmla="*/ 79375 w 108"/>
              <a:gd name="T99" fmla="*/ 165100 h 124"/>
              <a:gd name="T100" fmla="*/ 96837 w 108"/>
              <a:gd name="T101" fmla="*/ 184150 h 124"/>
              <a:gd name="T102" fmla="*/ 104775 w 108"/>
              <a:gd name="T103" fmla="*/ 190500 h 124"/>
              <a:gd name="T104" fmla="*/ 114300 w 108"/>
              <a:gd name="T105" fmla="*/ 193675 h 124"/>
              <a:gd name="T106" fmla="*/ 123825 w 108"/>
              <a:gd name="T107" fmla="*/ 195263 h 124"/>
              <a:gd name="T108" fmla="*/ 131763 w 108"/>
              <a:gd name="T109" fmla="*/ 195263 h 124"/>
              <a:gd name="T110" fmla="*/ 169863 w 108"/>
              <a:gd name="T111" fmla="*/ 195263 h 12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8"/>
              <a:gd name="T169" fmla="*/ 0 h 124"/>
              <a:gd name="T170" fmla="*/ 108 w 108"/>
              <a:gd name="T171" fmla="*/ 124 h 12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8" h="124">
                <a:moveTo>
                  <a:pt x="51" y="22"/>
                </a:moveTo>
                <a:lnTo>
                  <a:pt x="51" y="12"/>
                </a:lnTo>
                <a:lnTo>
                  <a:pt x="52" y="10"/>
                </a:lnTo>
                <a:lnTo>
                  <a:pt x="56" y="6"/>
                </a:lnTo>
                <a:lnTo>
                  <a:pt x="56" y="4"/>
                </a:lnTo>
                <a:lnTo>
                  <a:pt x="56" y="2"/>
                </a:lnTo>
                <a:lnTo>
                  <a:pt x="57" y="1"/>
                </a:lnTo>
                <a:lnTo>
                  <a:pt x="58" y="1"/>
                </a:lnTo>
                <a:lnTo>
                  <a:pt x="59" y="0"/>
                </a:lnTo>
                <a:lnTo>
                  <a:pt x="60" y="0"/>
                </a:lnTo>
                <a:lnTo>
                  <a:pt x="59" y="0"/>
                </a:lnTo>
                <a:lnTo>
                  <a:pt x="57" y="0"/>
                </a:lnTo>
                <a:lnTo>
                  <a:pt x="57" y="3"/>
                </a:lnTo>
                <a:lnTo>
                  <a:pt x="56" y="3"/>
                </a:lnTo>
                <a:lnTo>
                  <a:pt x="55" y="4"/>
                </a:lnTo>
                <a:lnTo>
                  <a:pt x="53" y="4"/>
                </a:lnTo>
                <a:lnTo>
                  <a:pt x="50" y="6"/>
                </a:lnTo>
                <a:lnTo>
                  <a:pt x="49" y="8"/>
                </a:lnTo>
                <a:lnTo>
                  <a:pt x="46" y="10"/>
                </a:lnTo>
                <a:lnTo>
                  <a:pt x="37" y="19"/>
                </a:lnTo>
                <a:lnTo>
                  <a:pt x="33" y="23"/>
                </a:lnTo>
                <a:lnTo>
                  <a:pt x="31" y="26"/>
                </a:lnTo>
                <a:lnTo>
                  <a:pt x="29" y="29"/>
                </a:lnTo>
                <a:lnTo>
                  <a:pt x="27" y="32"/>
                </a:lnTo>
                <a:lnTo>
                  <a:pt x="24" y="36"/>
                </a:lnTo>
                <a:lnTo>
                  <a:pt x="21" y="39"/>
                </a:lnTo>
                <a:lnTo>
                  <a:pt x="18" y="43"/>
                </a:lnTo>
                <a:lnTo>
                  <a:pt x="16" y="47"/>
                </a:lnTo>
                <a:lnTo>
                  <a:pt x="14" y="50"/>
                </a:lnTo>
                <a:lnTo>
                  <a:pt x="13" y="54"/>
                </a:lnTo>
                <a:lnTo>
                  <a:pt x="12" y="58"/>
                </a:lnTo>
                <a:lnTo>
                  <a:pt x="11" y="61"/>
                </a:lnTo>
                <a:lnTo>
                  <a:pt x="9" y="65"/>
                </a:lnTo>
                <a:lnTo>
                  <a:pt x="7" y="68"/>
                </a:lnTo>
                <a:lnTo>
                  <a:pt x="6" y="71"/>
                </a:lnTo>
                <a:lnTo>
                  <a:pt x="4" y="73"/>
                </a:lnTo>
                <a:lnTo>
                  <a:pt x="3" y="76"/>
                </a:lnTo>
                <a:lnTo>
                  <a:pt x="2" y="79"/>
                </a:lnTo>
                <a:lnTo>
                  <a:pt x="1" y="83"/>
                </a:lnTo>
                <a:lnTo>
                  <a:pt x="1" y="86"/>
                </a:lnTo>
                <a:lnTo>
                  <a:pt x="1" y="88"/>
                </a:lnTo>
                <a:lnTo>
                  <a:pt x="0" y="90"/>
                </a:lnTo>
                <a:lnTo>
                  <a:pt x="0" y="93"/>
                </a:lnTo>
                <a:lnTo>
                  <a:pt x="0" y="97"/>
                </a:lnTo>
                <a:lnTo>
                  <a:pt x="1" y="99"/>
                </a:lnTo>
                <a:lnTo>
                  <a:pt x="3" y="103"/>
                </a:lnTo>
                <a:lnTo>
                  <a:pt x="5" y="105"/>
                </a:lnTo>
                <a:lnTo>
                  <a:pt x="6" y="106"/>
                </a:lnTo>
                <a:lnTo>
                  <a:pt x="9" y="106"/>
                </a:lnTo>
                <a:lnTo>
                  <a:pt x="11" y="106"/>
                </a:lnTo>
                <a:lnTo>
                  <a:pt x="14" y="106"/>
                </a:lnTo>
                <a:lnTo>
                  <a:pt x="16" y="105"/>
                </a:lnTo>
                <a:lnTo>
                  <a:pt x="18" y="103"/>
                </a:lnTo>
                <a:lnTo>
                  <a:pt x="20" y="102"/>
                </a:lnTo>
                <a:lnTo>
                  <a:pt x="22" y="100"/>
                </a:lnTo>
                <a:lnTo>
                  <a:pt x="24" y="99"/>
                </a:lnTo>
                <a:lnTo>
                  <a:pt x="26" y="97"/>
                </a:lnTo>
                <a:lnTo>
                  <a:pt x="30" y="93"/>
                </a:lnTo>
                <a:lnTo>
                  <a:pt x="36" y="88"/>
                </a:lnTo>
                <a:lnTo>
                  <a:pt x="38" y="85"/>
                </a:lnTo>
                <a:lnTo>
                  <a:pt x="39" y="82"/>
                </a:lnTo>
                <a:lnTo>
                  <a:pt x="41" y="79"/>
                </a:lnTo>
                <a:lnTo>
                  <a:pt x="43" y="76"/>
                </a:lnTo>
                <a:lnTo>
                  <a:pt x="43" y="72"/>
                </a:lnTo>
                <a:lnTo>
                  <a:pt x="44" y="69"/>
                </a:lnTo>
                <a:lnTo>
                  <a:pt x="44" y="65"/>
                </a:lnTo>
                <a:lnTo>
                  <a:pt x="45" y="61"/>
                </a:lnTo>
                <a:lnTo>
                  <a:pt x="45" y="58"/>
                </a:lnTo>
                <a:lnTo>
                  <a:pt x="45" y="50"/>
                </a:lnTo>
                <a:lnTo>
                  <a:pt x="45" y="17"/>
                </a:lnTo>
                <a:lnTo>
                  <a:pt x="41" y="17"/>
                </a:lnTo>
                <a:lnTo>
                  <a:pt x="40" y="16"/>
                </a:lnTo>
                <a:lnTo>
                  <a:pt x="40" y="17"/>
                </a:lnTo>
                <a:lnTo>
                  <a:pt x="40" y="21"/>
                </a:lnTo>
                <a:lnTo>
                  <a:pt x="40" y="24"/>
                </a:lnTo>
                <a:lnTo>
                  <a:pt x="39" y="27"/>
                </a:lnTo>
                <a:lnTo>
                  <a:pt x="38" y="29"/>
                </a:lnTo>
                <a:lnTo>
                  <a:pt x="37" y="33"/>
                </a:lnTo>
                <a:lnTo>
                  <a:pt x="36" y="35"/>
                </a:lnTo>
                <a:lnTo>
                  <a:pt x="35" y="38"/>
                </a:lnTo>
                <a:lnTo>
                  <a:pt x="35" y="40"/>
                </a:lnTo>
                <a:lnTo>
                  <a:pt x="34" y="43"/>
                </a:lnTo>
                <a:lnTo>
                  <a:pt x="34" y="46"/>
                </a:lnTo>
                <a:lnTo>
                  <a:pt x="34" y="49"/>
                </a:lnTo>
                <a:lnTo>
                  <a:pt x="35" y="53"/>
                </a:lnTo>
                <a:lnTo>
                  <a:pt x="36" y="56"/>
                </a:lnTo>
                <a:lnTo>
                  <a:pt x="37" y="60"/>
                </a:lnTo>
                <a:lnTo>
                  <a:pt x="38" y="64"/>
                </a:lnTo>
                <a:lnTo>
                  <a:pt x="38" y="69"/>
                </a:lnTo>
                <a:lnTo>
                  <a:pt x="39" y="78"/>
                </a:lnTo>
                <a:lnTo>
                  <a:pt x="39" y="84"/>
                </a:lnTo>
                <a:lnTo>
                  <a:pt x="40" y="87"/>
                </a:lnTo>
                <a:lnTo>
                  <a:pt x="41" y="90"/>
                </a:lnTo>
                <a:lnTo>
                  <a:pt x="42" y="94"/>
                </a:lnTo>
                <a:lnTo>
                  <a:pt x="44" y="97"/>
                </a:lnTo>
                <a:lnTo>
                  <a:pt x="46" y="99"/>
                </a:lnTo>
                <a:lnTo>
                  <a:pt x="47" y="102"/>
                </a:lnTo>
                <a:lnTo>
                  <a:pt x="50" y="104"/>
                </a:lnTo>
                <a:lnTo>
                  <a:pt x="53" y="108"/>
                </a:lnTo>
                <a:lnTo>
                  <a:pt x="61" y="116"/>
                </a:lnTo>
                <a:lnTo>
                  <a:pt x="63" y="119"/>
                </a:lnTo>
                <a:lnTo>
                  <a:pt x="66" y="120"/>
                </a:lnTo>
                <a:lnTo>
                  <a:pt x="69" y="121"/>
                </a:lnTo>
                <a:lnTo>
                  <a:pt x="72" y="122"/>
                </a:lnTo>
                <a:lnTo>
                  <a:pt x="75" y="122"/>
                </a:lnTo>
                <a:lnTo>
                  <a:pt x="78" y="123"/>
                </a:lnTo>
                <a:lnTo>
                  <a:pt x="80" y="123"/>
                </a:lnTo>
                <a:lnTo>
                  <a:pt x="83" y="123"/>
                </a:lnTo>
                <a:lnTo>
                  <a:pt x="89" y="123"/>
                </a:lnTo>
                <a:lnTo>
                  <a:pt x="107" y="123"/>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78" name="SMARTPenAnnotation532"/>
          <p:cNvSpPr>
            <a:spLocks/>
          </p:cNvSpPr>
          <p:nvPr/>
        </p:nvSpPr>
        <p:spPr bwMode="auto">
          <a:xfrm>
            <a:off x="3054350" y="5099050"/>
            <a:ext cx="127000" cy="331788"/>
          </a:xfrm>
          <a:custGeom>
            <a:avLst/>
            <a:gdLst>
              <a:gd name="T0" fmla="*/ 17462 w 80"/>
              <a:gd name="T1" fmla="*/ 17463 h 209"/>
              <a:gd name="T2" fmla="*/ 17462 w 80"/>
              <a:gd name="T3" fmla="*/ 0 h 209"/>
              <a:gd name="T4" fmla="*/ 17462 w 80"/>
              <a:gd name="T5" fmla="*/ 100013 h 209"/>
              <a:gd name="T6" fmla="*/ 15875 w 80"/>
              <a:gd name="T7" fmla="*/ 106363 h 209"/>
              <a:gd name="T8" fmla="*/ 14288 w 80"/>
              <a:gd name="T9" fmla="*/ 114300 h 209"/>
              <a:gd name="T10" fmla="*/ 12700 w 80"/>
              <a:gd name="T11" fmla="*/ 120650 h 209"/>
              <a:gd name="T12" fmla="*/ 11112 w 80"/>
              <a:gd name="T13" fmla="*/ 127000 h 209"/>
              <a:gd name="T14" fmla="*/ 11112 w 80"/>
              <a:gd name="T15" fmla="*/ 133350 h 209"/>
              <a:gd name="T16" fmla="*/ 9525 w 80"/>
              <a:gd name="T17" fmla="*/ 139700 h 209"/>
              <a:gd name="T18" fmla="*/ 7938 w 80"/>
              <a:gd name="T19" fmla="*/ 146050 h 209"/>
              <a:gd name="T20" fmla="*/ 6350 w 80"/>
              <a:gd name="T21" fmla="*/ 153988 h 209"/>
              <a:gd name="T22" fmla="*/ 4762 w 80"/>
              <a:gd name="T23" fmla="*/ 161925 h 209"/>
              <a:gd name="T24" fmla="*/ 3175 w 80"/>
              <a:gd name="T25" fmla="*/ 169863 h 209"/>
              <a:gd name="T26" fmla="*/ 1588 w 80"/>
              <a:gd name="T27" fmla="*/ 179388 h 209"/>
              <a:gd name="T28" fmla="*/ 1588 w 80"/>
              <a:gd name="T29" fmla="*/ 187325 h 209"/>
              <a:gd name="T30" fmla="*/ 0 w 80"/>
              <a:gd name="T31" fmla="*/ 195263 h 209"/>
              <a:gd name="T32" fmla="*/ 0 w 80"/>
              <a:gd name="T33" fmla="*/ 209550 h 209"/>
              <a:gd name="T34" fmla="*/ 0 w 80"/>
              <a:gd name="T35" fmla="*/ 234950 h 209"/>
              <a:gd name="T36" fmla="*/ 0 w 80"/>
              <a:gd name="T37" fmla="*/ 265113 h 209"/>
              <a:gd name="T38" fmla="*/ 0 w 80"/>
              <a:gd name="T39" fmla="*/ 269875 h 209"/>
              <a:gd name="T40" fmla="*/ 6350 w 80"/>
              <a:gd name="T41" fmla="*/ 280988 h 209"/>
              <a:gd name="T42" fmla="*/ 7938 w 80"/>
              <a:gd name="T43" fmla="*/ 287338 h 209"/>
              <a:gd name="T44" fmla="*/ 11112 w 80"/>
              <a:gd name="T45" fmla="*/ 293688 h 209"/>
              <a:gd name="T46" fmla="*/ 12700 w 80"/>
              <a:gd name="T47" fmla="*/ 296863 h 209"/>
              <a:gd name="T48" fmla="*/ 15875 w 80"/>
              <a:gd name="T49" fmla="*/ 300038 h 209"/>
              <a:gd name="T50" fmla="*/ 17462 w 80"/>
              <a:gd name="T51" fmla="*/ 303213 h 209"/>
              <a:gd name="T52" fmla="*/ 23812 w 80"/>
              <a:gd name="T53" fmla="*/ 309563 h 209"/>
              <a:gd name="T54" fmla="*/ 30163 w 80"/>
              <a:gd name="T55" fmla="*/ 315913 h 209"/>
              <a:gd name="T56" fmla="*/ 31750 w 80"/>
              <a:gd name="T57" fmla="*/ 317500 h 209"/>
              <a:gd name="T58" fmla="*/ 34925 w 80"/>
              <a:gd name="T59" fmla="*/ 319088 h 209"/>
              <a:gd name="T60" fmla="*/ 38100 w 80"/>
              <a:gd name="T61" fmla="*/ 319088 h 209"/>
              <a:gd name="T62" fmla="*/ 41275 w 80"/>
              <a:gd name="T63" fmla="*/ 320675 h 209"/>
              <a:gd name="T64" fmla="*/ 44450 w 80"/>
              <a:gd name="T65" fmla="*/ 320675 h 209"/>
              <a:gd name="T66" fmla="*/ 47625 w 80"/>
              <a:gd name="T67" fmla="*/ 320675 h 209"/>
              <a:gd name="T68" fmla="*/ 50800 w 80"/>
              <a:gd name="T69" fmla="*/ 322263 h 209"/>
              <a:gd name="T70" fmla="*/ 55563 w 80"/>
              <a:gd name="T71" fmla="*/ 323850 h 209"/>
              <a:gd name="T72" fmla="*/ 60325 w 80"/>
              <a:gd name="T73" fmla="*/ 325438 h 209"/>
              <a:gd name="T74" fmla="*/ 65087 w 80"/>
              <a:gd name="T75" fmla="*/ 327025 h 209"/>
              <a:gd name="T76" fmla="*/ 69850 w 80"/>
              <a:gd name="T77" fmla="*/ 328613 h 209"/>
              <a:gd name="T78" fmla="*/ 73025 w 80"/>
              <a:gd name="T79" fmla="*/ 328613 h 209"/>
              <a:gd name="T80" fmla="*/ 76200 w 80"/>
              <a:gd name="T81" fmla="*/ 328613 h 209"/>
              <a:gd name="T82" fmla="*/ 79375 w 80"/>
              <a:gd name="T83" fmla="*/ 330200 h 209"/>
              <a:gd name="T84" fmla="*/ 82550 w 80"/>
              <a:gd name="T85" fmla="*/ 330200 h 209"/>
              <a:gd name="T86" fmla="*/ 88900 w 80"/>
              <a:gd name="T87" fmla="*/ 330200 h 209"/>
              <a:gd name="T88" fmla="*/ 100012 w 80"/>
              <a:gd name="T89" fmla="*/ 330200 h 209"/>
              <a:gd name="T90" fmla="*/ 114300 w 80"/>
              <a:gd name="T91" fmla="*/ 330200 h 209"/>
              <a:gd name="T92" fmla="*/ 114300 w 80"/>
              <a:gd name="T93" fmla="*/ 328613 h 209"/>
              <a:gd name="T94" fmla="*/ 115888 w 80"/>
              <a:gd name="T95" fmla="*/ 325438 h 209"/>
              <a:gd name="T96" fmla="*/ 115888 w 80"/>
              <a:gd name="T97" fmla="*/ 323850 h 209"/>
              <a:gd name="T98" fmla="*/ 117475 w 80"/>
              <a:gd name="T99" fmla="*/ 323850 h 209"/>
              <a:gd name="T100" fmla="*/ 123825 w 80"/>
              <a:gd name="T101" fmla="*/ 322263 h 209"/>
              <a:gd name="T102" fmla="*/ 123825 w 80"/>
              <a:gd name="T103" fmla="*/ 320675 h 209"/>
              <a:gd name="T104" fmla="*/ 125413 w 80"/>
              <a:gd name="T105" fmla="*/ 312738 h 20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0"/>
              <a:gd name="T160" fmla="*/ 0 h 209"/>
              <a:gd name="T161" fmla="*/ 80 w 80"/>
              <a:gd name="T162" fmla="*/ 209 h 20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0" h="209">
                <a:moveTo>
                  <a:pt x="11" y="11"/>
                </a:moveTo>
                <a:lnTo>
                  <a:pt x="11" y="0"/>
                </a:lnTo>
                <a:lnTo>
                  <a:pt x="11" y="63"/>
                </a:lnTo>
                <a:lnTo>
                  <a:pt x="10" y="67"/>
                </a:lnTo>
                <a:lnTo>
                  <a:pt x="9" y="72"/>
                </a:lnTo>
                <a:lnTo>
                  <a:pt x="8" y="76"/>
                </a:lnTo>
                <a:lnTo>
                  <a:pt x="7" y="80"/>
                </a:lnTo>
                <a:lnTo>
                  <a:pt x="7" y="84"/>
                </a:lnTo>
                <a:lnTo>
                  <a:pt x="6" y="88"/>
                </a:lnTo>
                <a:lnTo>
                  <a:pt x="5" y="92"/>
                </a:lnTo>
                <a:lnTo>
                  <a:pt x="4" y="97"/>
                </a:lnTo>
                <a:lnTo>
                  <a:pt x="3" y="102"/>
                </a:lnTo>
                <a:lnTo>
                  <a:pt x="2" y="107"/>
                </a:lnTo>
                <a:lnTo>
                  <a:pt x="1" y="113"/>
                </a:lnTo>
                <a:lnTo>
                  <a:pt x="1" y="118"/>
                </a:lnTo>
                <a:lnTo>
                  <a:pt x="0" y="123"/>
                </a:lnTo>
                <a:lnTo>
                  <a:pt x="0" y="132"/>
                </a:lnTo>
                <a:lnTo>
                  <a:pt x="0" y="148"/>
                </a:lnTo>
                <a:lnTo>
                  <a:pt x="0" y="167"/>
                </a:lnTo>
                <a:lnTo>
                  <a:pt x="0" y="170"/>
                </a:lnTo>
                <a:lnTo>
                  <a:pt x="4" y="177"/>
                </a:lnTo>
                <a:lnTo>
                  <a:pt x="5" y="181"/>
                </a:lnTo>
                <a:lnTo>
                  <a:pt x="7" y="185"/>
                </a:lnTo>
                <a:lnTo>
                  <a:pt x="8" y="187"/>
                </a:lnTo>
                <a:lnTo>
                  <a:pt x="10" y="189"/>
                </a:lnTo>
                <a:lnTo>
                  <a:pt x="11" y="191"/>
                </a:lnTo>
                <a:lnTo>
                  <a:pt x="15" y="195"/>
                </a:lnTo>
                <a:lnTo>
                  <a:pt x="19" y="199"/>
                </a:lnTo>
                <a:lnTo>
                  <a:pt x="20" y="200"/>
                </a:lnTo>
                <a:lnTo>
                  <a:pt x="22" y="201"/>
                </a:lnTo>
                <a:lnTo>
                  <a:pt x="24" y="201"/>
                </a:lnTo>
                <a:lnTo>
                  <a:pt x="26" y="202"/>
                </a:lnTo>
                <a:lnTo>
                  <a:pt x="28" y="202"/>
                </a:lnTo>
                <a:lnTo>
                  <a:pt x="30" y="202"/>
                </a:lnTo>
                <a:lnTo>
                  <a:pt x="32" y="203"/>
                </a:lnTo>
                <a:lnTo>
                  <a:pt x="35" y="204"/>
                </a:lnTo>
                <a:lnTo>
                  <a:pt x="38" y="205"/>
                </a:lnTo>
                <a:lnTo>
                  <a:pt x="41" y="206"/>
                </a:lnTo>
                <a:lnTo>
                  <a:pt x="44" y="207"/>
                </a:lnTo>
                <a:lnTo>
                  <a:pt x="46" y="207"/>
                </a:lnTo>
                <a:lnTo>
                  <a:pt x="48" y="207"/>
                </a:lnTo>
                <a:lnTo>
                  <a:pt x="50" y="208"/>
                </a:lnTo>
                <a:lnTo>
                  <a:pt x="52" y="208"/>
                </a:lnTo>
                <a:lnTo>
                  <a:pt x="56" y="208"/>
                </a:lnTo>
                <a:lnTo>
                  <a:pt x="63" y="208"/>
                </a:lnTo>
                <a:lnTo>
                  <a:pt x="72" y="208"/>
                </a:lnTo>
                <a:lnTo>
                  <a:pt x="72" y="207"/>
                </a:lnTo>
                <a:lnTo>
                  <a:pt x="73" y="205"/>
                </a:lnTo>
                <a:lnTo>
                  <a:pt x="73" y="204"/>
                </a:lnTo>
                <a:lnTo>
                  <a:pt x="74" y="204"/>
                </a:lnTo>
                <a:lnTo>
                  <a:pt x="78" y="203"/>
                </a:lnTo>
                <a:lnTo>
                  <a:pt x="78" y="202"/>
                </a:lnTo>
                <a:lnTo>
                  <a:pt x="79" y="197"/>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79" name="SMARTPenAnnotation533"/>
          <p:cNvSpPr>
            <a:spLocks/>
          </p:cNvSpPr>
          <p:nvPr/>
        </p:nvSpPr>
        <p:spPr bwMode="auto">
          <a:xfrm>
            <a:off x="2986088" y="5205413"/>
            <a:ext cx="203200" cy="20637"/>
          </a:xfrm>
          <a:custGeom>
            <a:avLst/>
            <a:gdLst>
              <a:gd name="T0" fmla="*/ 4762 w 128"/>
              <a:gd name="T1" fmla="*/ 9525 h 13"/>
              <a:gd name="T2" fmla="*/ 0 w 128"/>
              <a:gd name="T3" fmla="*/ 9525 h 13"/>
              <a:gd name="T4" fmla="*/ 4762 w 128"/>
              <a:gd name="T5" fmla="*/ 9525 h 13"/>
              <a:gd name="T6" fmla="*/ 0 w 128"/>
              <a:gd name="T7" fmla="*/ 9525 h 13"/>
              <a:gd name="T8" fmla="*/ 4762 w 128"/>
              <a:gd name="T9" fmla="*/ 9525 h 13"/>
              <a:gd name="T10" fmla="*/ 6350 w 128"/>
              <a:gd name="T11" fmla="*/ 7937 h 13"/>
              <a:gd name="T12" fmla="*/ 14287 w 128"/>
              <a:gd name="T13" fmla="*/ 4762 h 13"/>
              <a:gd name="T14" fmla="*/ 19050 w 128"/>
              <a:gd name="T15" fmla="*/ 3175 h 13"/>
              <a:gd name="T16" fmla="*/ 22225 w 128"/>
              <a:gd name="T17" fmla="*/ 3175 h 13"/>
              <a:gd name="T18" fmla="*/ 25400 w 128"/>
              <a:gd name="T19" fmla="*/ 1587 h 13"/>
              <a:gd name="T20" fmla="*/ 30162 w 128"/>
              <a:gd name="T21" fmla="*/ 1587 h 13"/>
              <a:gd name="T22" fmla="*/ 34925 w 128"/>
              <a:gd name="T23" fmla="*/ 1587 h 13"/>
              <a:gd name="T24" fmla="*/ 44450 w 128"/>
              <a:gd name="T25" fmla="*/ 1587 h 13"/>
              <a:gd name="T26" fmla="*/ 98425 w 128"/>
              <a:gd name="T27" fmla="*/ 0 h 13"/>
              <a:gd name="T28" fmla="*/ 109537 w 128"/>
              <a:gd name="T29" fmla="*/ 0 h 13"/>
              <a:gd name="T30" fmla="*/ 115887 w 128"/>
              <a:gd name="T31" fmla="*/ 1587 h 13"/>
              <a:gd name="T32" fmla="*/ 122237 w 128"/>
              <a:gd name="T33" fmla="*/ 3175 h 13"/>
              <a:gd name="T34" fmla="*/ 127000 w 128"/>
              <a:gd name="T35" fmla="*/ 4762 h 13"/>
              <a:gd name="T36" fmla="*/ 133350 w 128"/>
              <a:gd name="T37" fmla="*/ 6350 h 13"/>
              <a:gd name="T38" fmla="*/ 139700 w 128"/>
              <a:gd name="T39" fmla="*/ 7937 h 13"/>
              <a:gd name="T40" fmla="*/ 146050 w 128"/>
              <a:gd name="T41" fmla="*/ 7937 h 13"/>
              <a:gd name="T42" fmla="*/ 150812 w 128"/>
              <a:gd name="T43" fmla="*/ 7937 h 13"/>
              <a:gd name="T44" fmla="*/ 157162 w 128"/>
              <a:gd name="T45" fmla="*/ 9525 h 13"/>
              <a:gd name="T46" fmla="*/ 173037 w 128"/>
              <a:gd name="T47" fmla="*/ 9525 h 13"/>
              <a:gd name="T48" fmla="*/ 176212 w 128"/>
              <a:gd name="T49" fmla="*/ 9525 h 13"/>
              <a:gd name="T50" fmla="*/ 179387 w 128"/>
              <a:gd name="T51" fmla="*/ 11112 h 13"/>
              <a:gd name="T52" fmla="*/ 182562 w 128"/>
              <a:gd name="T53" fmla="*/ 12700 h 13"/>
              <a:gd name="T54" fmla="*/ 190500 w 128"/>
              <a:gd name="T55" fmla="*/ 17462 h 13"/>
              <a:gd name="T56" fmla="*/ 192087 w 128"/>
              <a:gd name="T57" fmla="*/ 17462 h 13"/>
              <a:gd name="T58" fmla="*/ 196850 w 128"/>
              <a:gd name="T59" fmla="*/ 17462 h 13"/>
              <a:gd name="T60" fmla="*/ 201612 w 128"/>
              <a:gd name="T61" fmla="*/ 19050 h 1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28"/>
              <a:gd name="T94" fmla="*/ 0 h 13"/>
              <a:gd name="T95" fmla="*/ 128 w 128"/>
              <a:gd name="T96" fmla="*/ 13 h 1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28" h="13">
                <a:moveTo>
                  <a:pt x="3" y="6"/>
                </a:moveTo>
                <a:lnTo>
                  <a:pt x="0" y="6"/>
                </a:lnTo>
                <a:lnTo>
                  <a:pt x="3" y="6"/>
                </a:lnTo>
                <a:lnTo>
                  <a:pt x="0" y="6"/>
                </a:lnTo>
                <a:lnTo>
                  <a:pt x="3" y="6"/>
                </a:lnTo>
                <a:lnTo>
                  <a:pt x="4" y="5"/>
                </a:lnTo>
                <a:lnTo>
                  <a:pt x="9" y="3"/>
                </a:lnTo>
                <a:lnTo>
                  <a:pt x="12" y="2"/>
                </a:lnTo>
                <a:lnTo>
                  <a:pt x="14" y="2"/>
                </a:lnTo>
                <a:lnTo>
                  <a:pt x="16" y="1"/>
                </a:lnTo>
                <a:lnTo>
                  <a:pt x="19" y="1"/>
                </a:lnTo>
                <a:lnTo>
                  <a:pt x="22" y="1"/>
                </a:lnTo>
                <a:lnTo>
                  <a:pt x="28" y="1"/>
                </a:lnTo>
                <a:lnTo>
                  <a:pt x="62" y="0"/>
                </a:lnTo>
                <a:lnTo>
                  <a:pt x="69" y="0"/>
                </a:lnTo>
                <a:lnTo>
                  <a:pt x="73" y="1"/>
                </a:lnTo>
                <a:lnTo>
                  <a:pt x="77" y="2"/>
                </a:lnTo>
                <a:lnTo>
                  <a:pt x="80" y="3"/>
                </a:lnTo>
                <a:lnTo>
                  <a:pt x="84" y="4"/>
                </a:lnTo>
                <a:lnTo>
                  <a:pt x="88" y="5"/>
                </a:lnTo>
                <a:lnTo>
                  <a:pt x="92" y="5"/>
                </a:lnTo>
                <a:lnTo>
                  <a:pt x="95" y="5"/>
                </a:lnTo>
                <a:lnTo>
                  <a:pt x="99" y="6"/>
                </a:lnTo>
                <a:lnTo>
                  <a:pt x="109" y="6"/>
                </a:lnTo>
                <a:lnTo>
                  <a:pt x="111" y="6"/>
                </a:lnTo>
                <a:lnTo>
                  <a:pt x="113" y="7"/>
                </a:lnTo>
                <a:lnTo>
                  <a:pt x="115" y="8"/>
                </a:lnTo>
                <a:lnTo>
                  <a:pt x="120" y="11"/>
                </a:lnTo>
                <a:lnTo>
                  <a:pt x="121" y="11"/>
                </a:lnTo>
                <a:lnTo>
                  <a:pt x="124" y="11"/>
                </a:lnTo>
                <a:lnTo>
                  <a:pt x="127" y="1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80" name="SMARTPenAnnotation534"/>
          <p:cNvSpPr>
            <a:spLocks/>
          </p:cNvSpPr>
          <p:nvPr/>
        </p:nvSpPr>
        <p:spPr bwMode="auto">
          <a:xfrm>
            <a:off x="3303588" y="5214938"/>
            <a:ext cx="144462" cy="19050"/>
          </a:xfrm>
          <a:custGeom>
            <a:avLst/>
            <a:gdLst>
              <a:gd name="T0" fmla="*/ 0 w 91"/>
              <a:gd name="T1" fmla="*/ 0 h 12"/>
              <a:gd name="T2" fmla="*/ 100012 w 91"/>
              <a:gd name="T3" fmla="*/ 0 h 12"/>
              <a:gd name="T4" fmla="*/ 103187 w 91"/>
              <a:gd name="T5" fmla="*/ 1588 h 12"/>
              <a:gd name="T6" fmla="*/ 106362 w 91"/>
              <a:gd name="T7" fmla="*/ 3175 h 12"/>
              <a:gd name="T8" fmla="*/ 109537 w 91"/>
              <a:gd name="T9" fmla="*/ 4763 h 12"/>
              <a:gd name="T10" fmla="*/ 112712 w 91"/>
              <a:gd name="T11" fmla="*/ 6350 h 12"/>
              <a:gd name="T12" fmla="*/ 115887 w 91"/>
              <a:gd name="T13" fmla="*/ 6350 h 12"/>
              <a:gd name="T14" fmla="*/ 119062 w 91"/>
              <a:gd name="T15" fmla="*/ 7938 h 12"/>
              <a:gd name="T16" fmla="*/ 122237 w 91"/>
              <a:gd name="T17" fmla="*/ 7938 h 12"/>
              <a:gd name="T18" fmla="*/ 125412 w 91"/>
              <a:gd name="T19" fmla="*/ 7938 h 12"/>
              <a:gd name="T20" fmla="*/ 133350 w 91"/>
              <a:gd name="T21" fmla="*/ 9525 h 12"/>
              <a:gd name="T22" fmla="*/ 134937 w 91"/>
              <a:gd name="T23" fmla="*/ 9525 h 12"/>
              <a:gd name="T24" fmla="*/ 136525 w 91"/>
              <a:gd name="T25" fmla="*/ 11112 h 12"/>
              <a:gd name="T26" fmla="*/ 142875 w 91"/>
              <a:gd name="T27" fmla="*/ 17463 h 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1"/>
              <a:gd name="T43" fmla="*/ 0 h 12"/>
              <a:gd name="T44" fmla="*/ 91 w 91"/>
              <a:gd name="T45" fmla="*/ 12 h 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1" h="12">
                <a:moveTo>
                  <a:pt x="0" y="0"/>
                </a:moveTo>
                <a:lnTo>
                  <a:pt x="63" y="0"/>
                </a:lnTo>
                <a:lnTo>
                  <a:pt x="65" y="1"/>
                </a:lnTo>
                <a:lnTo>
                  <a:pt x="67" y="2"/>
                </a:lnTo>
                <a:lnTo>
                  <a:pt x="69" y="3"/>
                </a:lnTo>
                <a:lnTo>
                  <a:pt x="71" y="4"/>
                </a:lnTo>
                <a:lnTo>
                  <a:pt x="73" y="4"/>
                </a:lnTo>
                <a:lnTo>
                  <a:pt x="75" y="5"/>
                </a:lnTo>
                <a:lnTo>
                  <a:pt x="77" y="5"/>
                </a:lnTo>
                <a:lnTo>
                  <a:pt x="79" y="5"/>
                </a:lnTo>
                <a:lnTo>
                  <a:pt x="84" y="6"/>
                </a:lnTo>
                <a:lnTo>
                  <a:pt x="85" y="6"/>
                </a:lnTo>
                <a:lnTo>
                  <a:pt x="86" y="7"/>
                </a:lnTo>
                <a:lnTo>
                  <a:pt x="90" y="1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81" name="SMARTPenAnnotation535"/>
          <p:cNvSpPr>
            <a:spLocks/>
          </p:cNvSpPr>
          <p:nvPr/>
        </p:nvSpPr>
        <p:spPr bwMode="auto">
          <a:xfrm>
            <a:off x="3276600" y="5268913"/>
            <a:ext cx="127000" cy="36512"/>
          </a:xfrm>
          <a:custGeom>
            <a:avLst/>
            <a:gdLst>
              <a:gd name="T0" fmla="*/ 0 w 80"/>
              <a:gd name="T1" fmla="*/ 0 h 23"/>
              <a:gd name="T2" fmla="*/ 7938 w 80"/>
              <a:gd name="T3" fmla="*/ 7937 h 23"/>
              <a:gd name="T4" fmla="*/ 11112 w 80"/>
              <a:gd name="T5" fmla="*/ 7937 h 23"/>
              <a:gd name="T6" fmla="*/ 14288 w 80"/>
              <a:gd name="T7" fmla="*/ 7937 h 23"/>
              <a:gd name="T8" fmla="*/ 15875 w 80"/>
              <a:gd name="T9" fmla="*/ 9525 h 23"/>
              <a:gd name="T10" fmla="*/ 19050 w 80"/>
              <a:gd name="T11" fmla="*/ 11112 h 23"/>
              <a:gd name="T12" fmla="*/ 22225 w 80"/>
              <a:gd name="T13" fmla="*/ 12700 h 23"/>
              <a:gd name="T14" fmla="*/ 25400 w 80"/>
              <a:gd name="T15" fmla="*/ 14287 h 23"/>
              <a:gd name="T16" fmla="*/ 26988 w 80"/>
              <a:gd name="T17" fmla="*/ 15875 h 23"/>
              <a:gd name="T18" fmla="*/ 30163 w 80"/>
              <a:gd name="T19" fmla="*/ 15875 h 23"/>
              <a:gd name="T20" fmla="*/ 33337 w 80"/>
              <a:gd name="T21" fmla="*/ 15875 h 23"/>
              <a:gd name="T22" fmla="*/ 36512 w 80"/>
              <a:gd name="T23" fmla="*/ 17462 h 23"/>
              <a:gd name="T24" fmla="*/ 39687 w 80"/>
              <a:gd name="T25" fmla="*/ 17462 h 23"/>
              <a:gd name="T26" fmla="*/ 42862 w 80"/>
              <a:gd name="T27" fmla="*/ 17462 h 23"/>
              <a:gd name="T28" fmla="*/ 47625 w 80"/>
              <a:gd name="T29" fmla="*/ 20637 h 23"/>
              <a:gd name="T30" fmla="*/ 52388 w 80"/>
              <a:gd name="T31" fmla="*/ 22225 h 23"/>
              <a:gd name="T32" fmla="*/ 57150 w 80"/>
              <a:gd name="T33" fmla="*/ 23812 h 23"/>
              <a:gd name="T34" fmla="*/ 61913 w 80"/>
              <a:gd name="T35" fmla="*/ 23812 h 23"/>
              <a:gd name="T36" fmla="*/ 65087 w 80"/>
              <a:gd name="T37" fmla="*/ 25400 h 23"/>
              <a:gd name="T38" fmla="*/ 68262 w 80"/>
              <a:gd name="T39" fmla="*/ 25400 h 23"/>
              <a:gd name="T40" fmla="*/ 71437 w 80"/>
              <a:gd name="T41" fmla="*/ 25400 h 23"/>
              <a:gd name="T42" fmla="*/ 74612 w 80"/>
              <a:gd name="T43" fmla="*/ 25400 h 23"/>
              <a:gd name="T44" fmla="*/ 80962 w 80"/>
              <a:gd name="T45" fmla="*/ 26987 h 23"/>
              <a:gd name="T46" fmla="*/ 92075 w 80"/>
              <a:gd name="T47" fmla="*/ 26987 h 23"/>
              <a:gd name="T48" fmla="*/ 95250 w 80"/>
              <a:gd name="T49" fmla="*/ 26987 h 23"/>
              <a:gd name="T50" fmla="*/ 98425 w 80"/>
              <a:gd name="T51" fmla="*/ 28575 h 23"/>
              <a:gd name="T52" fmla="*/ 106363 w 80"/>
              <a:gd name="T53" fmla="*/ 33337 h 23"/>
              <a:gd name="T54" fmla="*/ 109538 w 80"/>
              <a:gd name="T55" fmla="*/ 34925 h 23"/>
              <a:gd name="T56" fmla="*/ 115888 w 80"/>
              <a:gd name="T57" fmla="*/ 34925 h 23"/>
              <a:gd name="T58" fmla="*/ 119063 w 80"/>
              <a:gd name="T59" fmla="*/ 34925 h 23"/>
              <a:gd name="T60" fmla="*/ 125413 w 80"/>
              <a:gd name="T61" fmla="*/ 34925 h 2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0"/>
              <a:gd name="T94" fmla="*/ 0 h 23"/>
              <a:gd name="T95" fmla="*/ 80 w 80"/>
              <a:gd name="T96" fmla="*/ 23 h 2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0" h="23">
                <a:moveTo>
                  <a:pt x="0" y="0"/>
                </a:moveTo>
                <a:lnTo>
                  <a:pt x="5" y="5"/>
                </a:lnTo>
                <a:lnTo>
                  <a:pt x="7" y="5"/>
                </a:lnTo>
                <a:lnTo>
                  <a:pt x="9" y="5"/>
                </a:lnTo>
                <a:lnTo>
                  <a:pt x="10" y="6"/>
                </a:lnTo>
                <a:lnTo>
                  <a:pt x="12" y="7"/>
                </a:lnTo>
                <a:lnTo>
                  <a:pt x="14" y="8"/>
                </a:lnTo>
                <a:lnTo>
                  <a:pt x="16" y="9"/>
                </a:lnTo>
                <a:lnTo>
                  <a:pt x="17" y="10"/>
                </a:lnTo>
                <a:lnTo>
                  <a:pt x="19" y="10"/>
                </a:lnTo>
                <a:lnTo>
                  <a:pt x="21" y="10"/>
                </a:lnTo>
                <a:lnTo>
                  <a:pt x="23" y="11"/>
                </a:lnTo>
                <a:lnTo>
                  <a:pt x="25" y="11"/>
                </a:lnTo>
                <a:lnTo>
                  <a:pt x="27" y="11"/>
                </a:lnTo>
                <a:lnTo>
                  <a:pt x="30" y="13"/>
                </a:lnTo>
                <a:lnTo>
                  <a:pt x="33" y="14"/>
                </a:lnTo>
                <a:lnTo>
                  <a:pt x="36" y="15"/>
                </a:lnTo>
                <a:lnTo>
                  <a:pt x="39" y="15"/>
                </a:lnTo>
                <a:lnTo>
                  <a:pt x="41" y="16"/>
                </a:lnTo>
                <a:lnTo>
                  <a:pt x="43" y="16"/>
                </a:lnTo>
                <a:lnTo>
                  <a:pt x="45" y="16"/>
                </a:lnTo>
                <a:lnTo>
                  <a:pt x="47" y="16"/>
                </a:lnTo>
                <a:lnTo>
                  <a:pt x="51" y="17"/>
                </a:lnTo>
                <a:lnTo>
                  <a:pt x="58" y="17"/>
                </a:lnTo>
                <a:lnTo>
                  <a:pt x="60" y="17"/>
                </a:lnTo>
                <a:lnTo>
                  <a:pt x="62" y="18"/>
                </a:lnTo>
                <a:lnTo>
                  <a:pt x="67" y="21"/>
                </a:lnTo>
                <a:lnTo>
                  <a:pt x="69" y="22"/>
                </a:lnTo>
                <a:lnTo>
                  <a:pt x="73" y="22"/>
                </a:lnTo>
                <a:lnTo>
                  <a:pt x="75" y="22"/>
                </a:lnTo>
                <a:lnTo>
                  <a:pt x="79" y="2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82" name="SMARTPenAnnotation536"/>
          <p:cNvSpPr>
            <a:spLocks/>
          </p:cNvSpPr>
          <p:nvPr/>
        </p:nvSpPr>
        <p:spPr bwMode="auto">
          <a:xfrm>
            <a:off x="3714750" y="5081588"/>
            <a:ext cx="127000" cy="260350"/>
          </a:xfrm>
          <a:custGeom>
            <a:avLst/>
            <a:gdLst>
              <a:gd name="T0" fmla="*/ 0 w 80"/>
              <a:gd name="T1" fmla="*/ 0 h 164"/>
              <a:gd name="T2" fmla="*/ 7938 w 80"/>
              <a:gd name="T3" fmla="*/ 0 h 164"/>
              <a:gd name="T4" fmla="*/ 7938 w 80"/>
              <a:gd name="T5" fmla="*/ 0 h 164"/>
              <a:gd name="T6" fmla="*/ 7938 w 80"/>
              <a:gd name="T7" fmla="*/ 4762 h 164"/>
              <a:gd name="T8" fmla="*/ 9525 w 80"/>
              <a:gd name="T9" fmla="*/ 6350 h 164"/>
              <a:gd name="T10" fmla="*/ 14288 w 80"/>
              <a:gd name="T11" fmla="*/ 11112 h 164"/>
              <a:gd name="T12" fmla="*/ 14288 w 80"/>
              <a:gd name="T13" fmla="*/ 15875 h 164"/>
              <a:gd name="T14" fmla="*/ 15875 w 80"/>
              <a:gd name="T15" fmla="*/ 20637 h 164"/>
              <a:gd name="T16" fmla="*/ 15875 w 80"/>
              <a:gd name="T17" fmla="*/ 25400 h 164"/>
              <a:gd name="T18" fmla="*/ 17462 w 80"/>
              <a:gd name="T19" fmla="*/ 30163 h 164"/>
              <a:gd name="T20" fmla="*/ 20637 w 80"/>
              <a:gd name="T21" fmla="*/ 33337 h 164"/>
              <a:gd name="T22" fmla="*/ 22225 w 80"/>
              <a:gd name="T23" fmla="*/ 36512 h 164"/>
              <a:gd name="T24" fmla="*/ 23812 w 80"/>
              <a:gd name="T25" fmla="*/ 41275 h 164"/>
              <a:gd name="T26" fmla="*/ 25400 w 80"/>
              <a:gd name="T27" fmla="*/ 46037 h 164"/>
              <a:gd name="T28" fmla="*/ 25400 w 80"/>
              <a:gd name="T29" fmla="*/ 50800 h 164"/>
              <a:gd name="T30" fmla="*/ 26988 w 80"/>
              <a:gd name="T31" fmla="*/ 55563 h 164"/>
              <a:gd name="T32" fmla="*/ 28575 w 80"/>
              <a:gd name="T33" fmla="*/ 60325 h 164"/>
              <a:gd name="T34" fmla="*/ 31750 w 80"/>
              <a:gd name="T35" fmla="*/ 63500 h 164"/>
              <a:gd name="T36" fmla="*/ 33337 w 80"/>
              <a:gd name="T37" fmla="*/ 68262 h 164"/>
              <a:gd name="T38" fmla="*/ 39687 w 80"/>
              <a:gd name="T39" fmla="*/ 77787 h 164"/>
              <a:gd name="T40" fmla="*/ 57150 w 80"/>
              <a:gd name="T41" fmla="*/ 112713 h 164"/>
              <a:gd name="T42" fmla="*/ 58738 w 80"/>
              <a:gd name="T43" fmla="*/ 119063 h 164"/>
              <a:gd name="T44" fmla="*/ 60325 w 80"/>
              <a:gd name="T45" fmla="*/ 123825 h 164"/>
              <a:gd name="T46" fmla="*/ 60325 w 80"/>
              <a:gd name="T47" fmla="*/ 130175 h 164"/>
              <a:gd name="T48" fmla="*/ 61913 w 80"/>
              <a:gd name="T49" fmla="*/ 134937 h 164"/>
              <a:gd name="T50" fmla="*/ 65087 w 80"/>
              <a:gd name="T51" fmla="*/ 139700 h 164"/>
              <a:gd name="T52" fmla="*/ 66675 w 80"/>
              <a:gd name="T53" fmla="*/ 142875 h 164"/>
              <a:gd name="T54" fmla="*/ 69850 w 80"/>
              <a:gd name="T55" fmla="*/ 147637 h 164"/>
              <a:gd name="T56" fmla="*/ 74612 w 80"/>
              <a:gd name="T57" fmla="*/ 158750 h 164"/>
              <a:gd name="T58" fmla="*/ 84137 w 80"/>
              <a:gd name="T59" fmla="*/ 174625 h 164"/>
              <a:gd name="T60" fmla="*/ 85725 w 80"/>
              <a:gd name="T61" fmla="*/ 180975 h 164"/>
              <a:gd name="T62" fmla="*/ 87312 w 80"/>
              <a:gd name="T63" fmla="*/ 188912 h 164"/>
              <a:gd name="T64" fmla="*/ 88900 w 80"/>
              <a:gd name="T65" fmla="*/ 192087 h 164"/>
              <a:gd name="T66" fmla="*/ 90487 w 80"/>
              <a:gd name="T67" fmla="*/ 198437 h 164"/>
              <a:gd name="T68" fmla="*/ 93662 w 80"/>
              <a:gd name="T69" fmla="*/ 203200 h 164"/>
              <a:gd name="T70" fmla="*/ 96837 w 80"/>
              <a:gd name="T71" fmla="*/ 207963 h 164"/>
              <a:gd name="T72" fmla="*/ 98425 w 80"/>
              <a:gd name="T73" fmla="*/ 211138 h 164"/>
              <a:gd name="T74" fmla="*/ 101600 w 80"/>
              <a:gd name="T75" fmla="*/ 215900 h 164"/>
              <a:gd name="T76" fmla="*/ 104775 w 80"/>
              <a:gd name="T77" fmla="*/ 219075 h 164"/>
              <a:gd name="T78" fmla="*/ 107950 w 80"/>
              <a:gd name="T79" fmla="*/ 222250 h 164"/>
              <a:gd name="T80" fmla="*/ 109538 w 80"/>
              <a:gd name="T81" fmla="*/ 225425 h 164"/>
              <a:gd name="T82" fmla="*/ 112713 w 80"/>
              <a:gd name="T83" fmla="*/ 228600 h 164"/>
              <a:gd name="T84" fmla="*/ 114300 w 80"/>
              <a:gd name="T85" fmla="*/ 234950 h 164"/>
              <a:gd name="T86" fmla="*/ 115888 w 80"/>
              <a:gd name="T87" fmla="*/ 239713 h 164"/>
              <a:gd name="T88" fmla="*/ 115888 w 80"/>
              <a:gd name="T89" fmla="*/ 242888 h 164"/>
              <a:gd name="T90" fmla="*/ 117475 w 80"/>
              <a:gd name="T91" fmla="*/ 246063 h 164"/>
              <a:gd name="T92" fmla="*/ 119063 w 80"/>
              <a:gd name="T93" fmla="*/ 246063 h 164"/>
              <a:gd name="T94" fmla="*/ 120650 w 80"/>
              <a:gd name="T95" fmla="*/ 247650 h 164"/>
              <a:gd name="T96" fmla="*/ 122238 w 80"/>
              <a:gd name="T97" fmla="*/ 249238 h 164"/>
              <a:gd name="T98" fmla="*/ 123825 w 80"/>
              <a:gd name="T99" fmla="*/ 250825 h 164"/>
              <a:gd name="T100" fmla="*/ 125413 w 80"/>
              <a:gd name="T101" fmla="*/ 258763 h 16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0"/>
              <a:gd name="T154" fmla="*/ 0 h 164"/>
              <a:gd name="T155" fmla="*/ 80 w 80"/>
              <a:gd name="T156" fmla="*/ 164 h 16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0" h="164">
                <a:moveTo>
                  <a:pt x="0" y="0"/>
                </a:moveTo>
                <a:lnTo>
                  <a:pt x="5" y="0"/>
                </a:lnTo>
                <a:lnTo>
                  <a:pt x="5" y="3"/>
                </a:lnTo>
                <a:lnTo>
                  <a:pt x="6" y="4"/>
                </a:lnTo>
                <a:lnTo>
                  <a:pt x="9" y="7"/>
                </a:lnTo>
                <a:lnTo>
                  <a:pt x="9" y="10"/>
                </a:lnTo>
                <a:lnTo>
                  <a:pt x="10" y="13"/>
                </a:lnTo>
                <a:lnTo>
                  <a:pt x="10" y="16"/>
                </a:lnTo>
                <a:lnTo>
                  <a:pt x="11" y="19"/>
                </a:lnTo>
                <a:lnTo>
                  <a:pt x="13" y="21"/>
                </a:lnTo>
                <a:lnTo>
                  <a:pt x="14" y="23"/>
                </a:lnTo>
                <a:lnTo>
                  <a:pt x="15" y="26"/>
                </a:lnTo>
                <a:lnTo>
                  <a:pt x="16" y="29"/>
                </a:lnTo>
                <a:lnTo>
                  <a:pt x="16" y="32"/>
                </a:lnTo>
                <a:lnTo>
                  <a:pt x="17" y="35"/>
                </a:lnTo>
                <a:lnTo>
                  <a:pt x="18" y="38"/>
                </a:lnTo>
                <a:lnTo>
                  <a:pt x="20" y="40"/>
                </a:lnTo>
                <a:lnTo>
                  <a:pt x="21" y="43"/>
                </a:lnTo>
                <a:lnTo>
                  <a:pt x="25" y="49"/>
                </a:lnTo>
                <a:lnTo>
                  <a:pt x="36" y="71"/>
                </a:lnTo>
                <a:lnTo>
                  <a:pt x="37" y="75"/>
                </a:lnTo>
                <a:lnTo>
                  <a:pt x="38" y="78"/>
                </a:lnTo>
                <a:lnTo>
                  <a:pt x="38" y="82"/>
                </a:lnTo>
                <a:lnTo>
                  <a:pt x="39" y="85"/>
                </a:lnTo>
                <a:lnTo>
                  <a:pt x="41" y="88"/>
                </a:lnTo>
                <a:lnTo>
                  <a:pt x="42" y="90"/>
                </a:lnTo>
                <a:lnTo>
                  <a:pt x="44" y="93"/>
                </a:lnTo>
                <a:lnTo>
                  <a:pt x="47" y="100"/>
                </a:lnTo>
                <a:lnTo>
                  <a:pt x="53" y="110"/>
                </a:lnTo>
                <a:lnTo>
                  <a:pt x="54" y="114"/>
                </a:lnTo>
                <a:lnTo>
                  <a:pt x="55" y="119"/>
                </a:lnTo>
                <a:lnTo>
                  <a:pt x="56" y="121"/>
                </a:lnTo>
                <a:lnTo>
                  <a:pt x="57" y="125"/>
                </a:lnTo>
                <a:lnTo>
                  <a:pt x="59" y="128"/>
                </a:lnTo>
                <a:lnTo>
                  <a:pt x="61" y="131"/>
                </a:lnTo>
                <a:lnTo>
                  <a:pt x="62" y="133"/>
                </a:lnTo>
                <a:lnTo>
                  <a:pt x="64" y="136"/>
                </a:lnTo>
                <a:lnTo>
                  <a:pt x="66" y="138"/>
                </a:lnTo>
                <a:lnTo>
                  <a:pt x="68" y="140"/>
                </a:lnTo>
                <a:lnTo>
                  <a:pt x="69" y="142"/>
                </a:lnTo>
                <a:lnTo>
                  <a:pt x="71" y="144"/>
                </a:lnTo>
                <a:lnTo>
                  <a:pt x="72" y="148"/>
                </a:lnTo>
                <a:lnTo>
                  <a:pt x="73" y="151"/>
                </a:lnTo>
                <a:lnTo>
                  <a:pt x="73" y="153"/>
                </a:lnTo>
                <a:lnTo>
                  <a:pt x="74" y="155"/>
                </a:lnTo>
                <a:lnTo>
                  <a:pt x="75" y="155"/>
                </a:lnTo>
                <a:lnTo>
                  <a:pt x="76" y="156"/>
                </a:lnTo>
                <a:lnTo>
                  <a:pt x="77" y="157"/>
                </a:lnTo>
                <a:lnTo>
                  <a:pt x="78" y="158"/>
                </a:lnTo>
                <a:lnTo>
                  <a:pt x="79" y="163"/>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83" name="SMARTPenAnnotation537"/>
          <p:cNvSpPr>
            <a:spLocks/>
          </p:cNvSpPr>
          <p:nvPr/>
        </p:nvSpPr>
        <p:spPr bwMode="auto">
          <a:xfrm>
            <a:off x="3679825" y="5089525"/>
            <a:ext cx="169863" cy="207963"/>
          </a:xfrm>
          <a:custGeom>
            <a:avLst/>
            <a:gdLst>
              <a:gd name="T0" fmla="*/ 168275 w 107"/>
              <a:gd name="T1" fmla="*/ 0 h 131"/>
              <a:gd name="T2" fmla="*/ 161925 w 107"/>
              <a:gd name="T3" fmla="*/ 0 h 131"/>
              <a:gd name="T4" fmla="*/ 160338 w 107"/>
              <a:gd name="T5" fmla="*/ 1588 h 131"/>
              <a:gd name="T6" fmla="*/ 160338 w 107"/>
              <a:gd name="T7" fmla="*/ 4763 h 131"/>
              <a:gd name="T8" fmla="*/ 158750 w 107"/>
              <a:gd name="T9" fmla="*/ 7938 h 131"/>
              <a:gd name="T10" fmla="*/ 155575 w 107"/>
              <a:gd name="T11" fmla="*/ 12700 h 131"/>
              <a:gd name="T12" fmla="*/ 150813 w 107"/>
              <a:gd name="T13" fmla="*/ 19050 h 131"/>
              <a:gd name="T14" fmla="*/ 144463 w 107"/>
              <a:gd name="T15" fmla="*/ 23813 h 131"/>
              <a:gd name="T16" fmla="*/ 130175 w 107"/>
              <a:gd name="T17" fmla="*/ 39688 h 131"/>
              <a:gd name="T18" fmla="*/ 127000 w 107"/>
              <a:gd name="T19" fmla="*/ 42863 h 131"/>
              <a:gd name="T20" fmla="*/ 123825 w 107"/>
              <a:gd name="T21" fmla="*/ 47625 h 131"/>
              <a:gd name="T22" fmla="*/ 120650 w 107"/>
              <a:gd name="T23" fmla="*/ 52388 h 131"/>
              <a:gd name="T24" fmla="*/ 117475 w 107"/>
              <a:gd name="T25" fmla="*/ 58738 h 131"/>
              <a:gd name="T26" fmla="*/ 112713 w 107"/>
              <a:gd name="T27" fmla="*/ 63500 h 131"/>
              <a:gd name="T28" fmla="*/ 103188 w 107"/>
              <a:gd name="T29" fmla="*/ 74613 h 131"/>
              <a:gd name="T30" fmla="*/ 95250 w 107"/>
              <a:gd name="T31" fmla="*/ 82550 h 131"/>
              <a:gd name="T32" fmla="*/ 92075 w 107"/>
              <a:gd name="T33" fmla="*/ 87313 h 131"/>
              <a:gd name="T34" fmla="*/ 88900 w 107"/>
              <a:gd name="T35" fmla="*/ 92075 h 131"/>
              <a:gd name="T36" fmla="*/ 85725 w 107"/>
              <a:gd name="T37" fmla="*/ 96838 h 131"/>
              <a:gd name="T38" fmla="*/ 82550 w 107"/>
              <a:gd name="T39" fmla="*/ 103188 h 131"/>
              <a:gd name="T40" fmla="*/ 77788 w 107"/>
              <a:gd name="T41" fmla="*/ 107950 h 131"/>
              <a:gd name="T42" fmla="*/ 68263 w 107"/>
              <a:gd name="T43" fmla="*/ 119063 h 131"/>
              <a:gd name="T44" fmla="*/ 60325 w 107"/>
              <a:gd name="T45" fmla="*/ 127000 h 131"/>
              <a:gd name="T46" fmla="*/ 57150 w 107"/>
              <a:gd name="T47" fmla="*/ 131763 h 131"/>
              <a:gd name="T48" fmla="*/ 53975 w 107"/>
              <a:gd name="T49" fmla="*/ 136525 h 131"/>
              <a:gd name="T50" fmla="*/ 50800 w 107"/>
              <a:gd name="T51" fmla="*/ 141288 h 131"/>
              <a:gd name="T52" fmla="*/ 46038 w 107"/>
              <a:gd name="T53" fmla="*/ 146050 h 131"/>
              <a:gd name="T54" fmla="*/ 41275 w 107"/>
              <a:gd name="T55" fmla="*/ 150813 h 131"/>
              <a:gd name="T56" fmla="*/ 36513 w 107"/>
              <a:gd name="T57" fmla="*/ 153988 h 131"/>
              <a:gd name="T58" fmla="*/ 31750 w 107"/>
              <a:gd name="T59" fmla="*/ 158750 h 131"/>
              <a:gd name="T60" fmla="*/ 28575 w 107"/>
              <a:gd name="T61" fmla="*/ 163513 h 131"/>
              <a:gd name="T62" fmla="*/ 23813 w 107"/>
              <a:gd name="T63" fmla="*/ 168275 h 131"/>
              <a:gd name="T64" fmla="*/ 20638 w 107"/>
              <a:gd name="T65" fmla="*/ 173038 h 131"/>
              <a:gd name="T66" fmla="*/ 17463 w 107"/>
              <a:gd name="T67" fmla="*/ 176213 h 131"/>
              <a:gd name="T68" fmla="*/ 14288 w 107"/>
              <a:gd name="T69" fmla="*/ 180975 h 131"/>
              <a:gd name="T70" fmla="*/ 12700 w 107"/>
              <a:gd name="T71" fmla="*/ 184150 h 131"/>
              <a:gd name="T72" fmla="*/ 11113 w 107"/>
              <a:gd name="T73" fmla="*/ 187325 h 131"/>
              <a:gd name="T74" fmla="*/ 9525 w 107"/>
              <a:gd name="T75" fmla="*/ 190500 h 131"/>
              <a:gd name="T76" fmla="*/ 7938 w 107"/>
              <a:gd name="T77" fmla="*/ 192088 h 131"/>
              <a:gd name="T78" fmla="*/ 6350 w 107"/>
              <a:gd name="T79" fmla="*/ 193675 h 131"/>
              <a:gd name="T80" fmla="*/ 3175 w 107"/>
              <a:gd name="T81" fmla="*/ 195263 h 131"/>
              <a:gd name="T82" fmla="*/ 1588 w 107"/>
              <a:gd name="T83" fmla="*/ 196850 h 131"/>
              <a:gd name="T84" fmla="*/ 1588 w 107"/>
              <a:gd name="T85" fmla="*/ 198438 h 131"/>
              <a:gd name="T86" fmla="*/ 0 w 107"/>
              <a:gd name="T87" fmla="*/ 206375 h 131"/>
              <a:gd name="T88" fmla="*/ 3175 w 107"/>
              <a:gd name="T89" fmla="*/ 206375 h 131"/>
              <a:gd name="T90" fmla="*/ 7938 w 107"/>
              <a:gd name="T91" fmla="*/ 206375 h 13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7"/>
              <a:gd name="T139" fmla="*/ 0 h 131"/>
              <a:gd name="T140" fmla="*/ 107 w 107"/>
              <a:gd name="T141" fmla="*/ 131 h 13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7" h="131">
                <a:moveTo>
                  <a:pt x="106" y="0"/>
                </a:moveTo>
                <a:lnTo>
                  <a:pt x="102" y="0"/>
                </a:lnTo>
                <a:lnTo>
                  <a:pt x="101" y="1"/>
                </a:lnTo>
                <a:lnTo>
                  <a:pt x="101" y="3"/>
                </a:lnTo>
                <a:lnTo>
                  <a:pt x="100" y="5"/>
                </a:lnTo>
                <a:lnTo>
                  <a:pt x="98" y="8"/>
                </a:lnTo>
                <a:lnTo>
                  <a:pt x="95" y="12"/>
                </a:lnTo>
                <a:lnTo>
                  <a:pt x="91" y="15"/>
                </a:lnTo>
                <a:lnTo>
                  <a:pt x="82" y="25"/>
                </a:lnTo>
                <a:lnTo>
                  <a:pt x="80" y="27"/>
                </a:lnTo>
                <a:lnTo>
                  <a:pt x="78" y="30"/>
                </a:lnTo>
                <a:lnTo>
                  <a:pt x="76" y="33"/>
                </a:lnTo>
                <a:lnTo>
                  <a:pt x="74" y="37"/>
                </a:lnTo>
                <a:lnTo>
                  <a:pt x="71" y="40"/>
                </a:lnTo>
                <a:lnTo>
                  <a:pt x="65" y="47"/>
                </a:lnTo>
                <a:lnTo>
                  <a:pt x="60" y="52"/>
                </a:lnTo>
                <a:lnTo>
                  <a:pt x="58" y="55"/>
                </a:lnTo>
                <a:lnTo>
                  <a:pt x="56" y="58"/>
                </a:lnTo>
                <a:lnTo>
                  <a:pt x="54" y="61"/>
                </a:lnTo>
                <a:lnTo>
                  <a:pt x="52" y="65"/>
                </a:lnTo>
                <a:lnTo>
                  <a:pt x="49" y="68"/>
                </a:lnTo>
                <a:lnTo>
                  <a:pt x="43" y="75"/>
                </a:lnTo>
                <a:lnTo>
                  <a:pt x="38" y="80"/>
                </a:lnTo>
                <a:lnTo>
                  <a:pt x="36" y="83"/>
                </a:lnTo>
                <a:lnTo>
                  <a:pt x="34" y="86"/>
                </a:lnTo>
                <a:lnTo>
                  <a:pt x="32" y="89"/>
                </a:lnTo>
                <a:lnTo>
                  <a:pt x="29" y="92"/>
                </a:lnTo>
                <a:lnTo>
                  <a:pt x="26" y="95"/>
                </a:lnTo>
                <a:lnTo>
                  <a:pt x="23" y="97"/>
                </a:lnTo>
                <a:lnTo>
                  <a:pt x="20" y="100"/>
                </a:lnTo>
                <a:lnTo>
                  <a:pt x="18" y="103"/>
                </a:lnTo>
                <a:lnTo>
                  <a:pt x="15" y="106"/>
                </a:lnTo>
                <a:lnTo>
                  <a:pt x="13" y="109"/>
                </a:lnTo>
                <a:lnTo>
                  <a:pt x="11" y="111"/>
                </a:lnTo>
                <a:lnTo>
                  <a:pt x="9" y="114"/>
                </a:lnTo>
                <a:lnTo>
                  <a:pt x="8" y="116"/>
                </a:lnTo>
                <a:lnTo>
                  <a:pt x="7" y="118"/>
                </a:lnTo>
                <a:lnTo>
                  <a:pt x="6" y="120"/>
                </a:lnTo>
                <a:lnTo>
                  <a:pt x="5" y="121"/>
                </a:lnTo>
                <a:lnTo>
                  <a:pt x="4" y="122"/>
                </a:lnTo>
                <a:lnTo>
                  <a:pt x="2" y="123"/>
                </a:lnTo>
                <a:lnTo>
                  <a:pt x="1" y="124"/>
                </a:lnTo>
                <a:lnTo>
                  <a:pt x="1" y="125"/>
                </a:lnTo>
                <a:lnTo>
                  <a:pt x="0" y="130"/>
                </a:lnTo>
                <a:lnTo>
                  <a:pt x="2" y="130"/>
                </a:lnTo>
                <a:lnTo>
                  <a:pt x="5" y="13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84" name="SMARTPenAnnotation538"/>
          <p:cNvSpPr>
            <a:spLocks/>
          </p:cNvSpPr>
          <p:nvPr/>
        </p:nvSpPr>
        <p:spPr bwMode="auto">
          <a:xfrm>
            <a:off x="3692525" y="4983163"/>
            <a:ext cx="176213" cy="9525"/>
          </a:xfrm>
          <a:custGeom>
            <a:avLst/>
            <a:gdLst>
              <a:gd name="T0" fmla="*/ 4763 w 111"/>
              <a:gd name="T1" fmla="*/ 0 h 6"/>
              <a:gd name="T2" fmla="*/ 0 w 111"/>
              <a:gd name="T3" fmla="*/ 0 h 6"/>
              <a:gd name="T4" fmla="*/ 103188 w 111"/>
              <a:gd name="T5" fmla="*/ 0 h 6"/>
              <a:gd name="T6" fmla="*/ 107950 w 111"/>
              <a:gd name="T7" fmla="*/ 0 h 6"/>
              <a:gd name="T8" fmla="*/ 112713 w 111"/>
              <a:gd name="T9" fmla="*/ 1588 h 6"/>
              <a:gd name="T10" fmla="*/ 119063 w 111"/>
              <a:gd name="T11" fmla="*/ 4763 h 6"/>
              <a:gd name="T12" fmla="*/ 123825 w 111"/>
              <a:gd name="T13" fmla="*/ 6350 h 6"/>
              <a:gd name="T14" fmla="*/ 127000 w 111"/>
              <a:gd name="T15" fmla="*/ 6350 h 6"/>
              <a:gd name="T16" fmla="*/ 130175 w 111"/>
              <a:gd name="T17" fmla="*/ 7938 h 6"/>
              <a:gd name="T18" fmla="*/ 134938 w 111"/>
              <a:gd name="T19" fmla="*/ 7938 h 6"/>
              <a:gd name="T20" fmla="*/ 138113 w 111"/>
              <a:gd name="T21" fmla="*/ 7938 h 6"/>
              <a:gd name="T22" fmla="*/ 141288 w 111"/>
              <a:gd name="T23" fmla="*/ 7938 h 6"/>
              <a:gd name="T24" fmla="*/ 147638 w 111"/>
              <a:gd name="T25" fmla="*/ 7938 h 6"/>
              <a:gd name="T26" fmla="*/ 165100 w 111"/>
              <a:gd name="T27" fmla="*/ 7938 h 6"/>
              <a:gd name="T28" fmla="*/ 174625 w 111"/>
              <a:gd name="T29" fmla="*/ 7938 h 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1"/>
              <a:gd name="T46" fmla="*/ 0 h 6"/>
              <a:gd name="T47" fmla="*/ 111 w 111"/>
              <a:gd name="T48" fmla="*/ 6 h 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1" h="6">
                <a:moveTo>
                  <a:pt x="3" y="0"/>
                </a:moveTo>
                <a:lnTo>
                  <a:pt x="0" y="0"/>
                </a:lnTo>
                <a:lnTo>
                  <a:pt x="65" y="0"/>
                </a:lnTo>
                <a:lnTo>
                  <a:pt x="68" y="0"/>
                </a:lnTo>
                <a:lnTo>
                  <a:pt x="71" y="1"/>
                </a:lnTo>
                <a:lnTo>
                  <a:pt x="75" y="3"/>
                </a:lnTo>
                <a:lnTo>
                  <a:pt x="78" y="4"/>
                </a:lnTo>
                <a:lnTo>
                  <a:pt x="80" y="4"/>
                </a:lnTo>
                <a:lnTo>
                  <a:pt x="82" y="5"/>
                </a:lnTo>
                <a:lnTo>
                  <a:pt x="85" y="5"/>
                </a:lnTo>
                <a:lnTo>
                  <a:pt x="87" y="5"/>
                </a:lnTo>
                <a:lnTo>
                  <a:pt x="89" y="5"/>
                </a:lnTo>
                <a:lnTo>
                  <a:pt x="93" y="5"/>
                </a:lnTo>
                <a:lnTo>
                  <a:pt x="104" y="5"/>
                </a:lnTo>
                <a:lnTo>
                  <a:pt x="110" y="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85" name="SMARTPenAnnotation539"/>
          <p:cNvSpPr>
            <a:spLocks/>
          </p:cNvSpPr>
          <p:nvPr/>
        </p:nvSpPr>
        <p:spPr bwMode="auto">
          <a:xfrm>
            <a:off x="3911600" y="5224463"/>
            <a:ext cx="1588" cy="179387"/>
          </a:xfrm>
          <a:custGeom>
            <a:avLst/>
            <a:gdLst>
              <a:gd name="T0" fmla="*/ 0 w 1"/>
              <a:gd name="T1" fmla="*/ 7937 h 113"/>
              <a:gd name="T2" fmla="*/ 0 w 1"/>
              <a:gd name="T3" fmla="*/ 0 h 113"/>
              <a:gd name="T4" fmla="*/ 0 w 1"/>
              <a:gd name="T5" fmla="*/ 177800 h 113"/>
              <a:gd name="T6" fmla="*/ 0 60000 65536"/>
              <a:gd name="T7" fmla="*/ 0 60000 65536"/>
              <a:gd name="T8" fmla="*/ 0 60000 65536"/>
              <a:gd name="T9" fmla="*/ 0 w 1"/>
              <a:gd name="T10" fmla="*/ 0 h 113"/>
              <a:gd name="T11" fmla="*/ 1 w 1"/>
              <a:gd name="T12" fmla="*/ 113 h 113"/>
            </a:gdLst>
            <a:ahLst/>
            <a:cxnLst>
              <a:cxn ang="T6">
                <a:pos x="T0" y="T1"/>
              </a:cxn>
              <a:cxn ang="T7">
                <a:pos x="T2" y="T3"/>
              </a:cxn>
              <a:cxn ang="T8">
                <a:pos x="T4" y="T5"/>
              </a:cxn>
            </a:cxnLst>
            <a:rect l="T9" t="T10" r="T11" b="T12"/>
            <a:pathLst>
              <a:path w="1" h="113">
                <a:moveTo>
                  <a:pt x="0" y="5"/>
                </a:moveTo>
                <a:lnTo>
                  <a:pt x="0" y="0"/>
                </a:lnTo>
                <a:lnTo>
                  <a:pt x="0" y="11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86" name="SMARTPenAnnotation540"/>
          <p:cNvSpPr>
            <a:spLocks/>
          </p:cNvSpPr>
          <p:nvPr/>
        </p:nvSpPr>
        <p:spPr bwMode="auto">
          <a:xfrm>
            <a:off x="4037013" y="5153025"/>
            <a:ext cx="139700" cy="19050"/>
          </a:xfrm>
          <a:custGeom>
            <a:avLst/>
            <a:gdLst>
              <a:gd name="T0" fmla="*/ 0 w 88"/>
              <a:gd name="T1" fmla="*/ 17463 h 12"/>
              <a:gd name="T2" fmla="*/ 3175 w 88"/>
              <a:gd name="T3" fmla="*/ 17463 h 12"/>
              <a:gd name="T4" fmla="*/ 4762 w 88"/>
              <a:gd name="T5" fmla="*/ 15875 h 12"/>
              <a:gd name="T6" fmla="*/ 6350 w 88"/>
              <a:gd name="T7" fmla="*/ 14288 h 12"/>
              <a:gd name="T8" fmla="*/ 6350 w 88"/>
              <a:gd name="T9" fmla="*/ 12700 h 12"/>
              <a:gd name="T10" fmla="*/ 7938 w 88"/>
              <a:gd name="T11" fmla="*/ 11112 h 12"/>
              <a:gd name="T12" fmla="*/ 9525 w 88"/>
              <a:gd name="T13" fmla="*/ 9525 h 12"/>
              <a:gd name="T14" fmla="*/ 12700 w 88"/>
              <a:gd name="T15" fmla="*/ 9525 h 12"/>
              <a:gd name="T16" fmla="*/ 14288 w 88"/>
              <a:gd name="T17" fmla="*/ 9525 h 12"/>
              <a:gd name="T18" fmla="*/ 17463 w 88"/>
              <a:gd name="T19" fmla="*/ 9525 h 12"/>
              <a:gd name="T20" fmla="*/ 20637 w 88"/>
              <a:gd name="T21" fmla="*/ 7938 h 12"/>
              <a:gd name="T22" fmla="*/ 23812 w 88"/>
              <a:gd name="T23" fmla="*/ 7938 h 12"/>
              <a:gd name="T24" fmla="*/ 28575 w 88"/>
              <a:gd name="T25" fmla="*/ 7938 h 12"/>
              <a:gd name="T26" fmla="*/ 42862 w 88"/>
              <a:gd name="T27" fmla="*/ 7938 h 12"/>
              <a:gd name="T28" fmla="*/ 47625 w 88"/>
              <a:gd name="T29" fmla="*/ 7938 h 12"/>
              <a:gd name="T30" fmla="*/ 50800 w 88"/>
              <a:gd name="T31" fmla="*/ 6350 h 12"/>
              <a:gd name="T32" fmla="*/ 53975 w 88"/>
              <a:gd name="T33" fmla="*/ 3175 h 12"/>
              <a:gd name="T34" fmla="*/ 58738 w 88"/>
              <a:gd name="T35" fmla="*/ 1588 h 12"/>
              <a:gd name="T36" fmla="*/ 63500 w 88"/>
              <a:gd name="T37" fmla="*/ 1588 h 12"/>
              <a:gd name="T38" fmla="*/ 69850 w 88"/>
              <a:gd name="T39" fmla="*/ 0 h 12"/>
              <a:gd name="T40" fmla="*/ 73025 w 88"/>
              <a:gd name="T41" fmla="*/ 0 h 12"/>
              <a:gd name="T42" fmla="*/ 77787 w 88"/>
              <a:gd name="T43" fmla="*/ 0 h 12"/>
              <a:gd name="T44" fmla="*/ 80962 w 88"/>
              <a:gd name="T45" fmla="*/ 0 h 12"/>
              <a:gd name="T46" fmla="*/ 87312 w 88"/>
              <a:gd name="T47" fmla="*/ 0 h 12"/>
              <a:gd name="T48" fmla="*/ 103188 w 88"/>
              <a:gd name="T49" fmla="*/ 0 h 12"/>
              <a:gd name="T50" fmla="*/ 138113 w 88"/>
              <a:gd name="T51" fmla="*/ 0 h 12"/>
              <a:gd name="T52" fmla="*/ 133350 w 88"/>
              <a:gd name="T53" fmla="*/ 0 h 1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8"/>
              <a:gd name="T82" fmla="*/ 0 h 12"/>
              <a:gd name="T83" fmla="*/ 88 w 88"/>
              <a:gd name="T84" fmla="*/ 12 h 1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8" h="12">
                <a:moveTo>
                  <a:pt x="0" y="11"/>
                </a:moveTo>
                <a:lnTo>
                  <a:pt x="2" y="11"/>
                </a:lnTo>
                <a:lnTo>
                  <a:pt x="3" y="10"/>
                </a:lnTo>
                <a:lnTo>
                  <a:pt x="4" y="9"/>
                </a:lnTo>
                <a:lnTo>
                  <a:pt x="4" y="8"/>
                </a:lnTo>
                <a:lnTo>
                  <a:pt x="5" y="7"/>
                </a:lnTo>
                <a:lnTo>
                  <a:pt x="6" y="6"/>
                </a:lnTo>
                <a:lnTo>
                  <a:pt x="8" y="6"/>
                </a:lnTo>
                <a:lnTo>
                  <a:pt x="9" y="6"/>
                </a:lnTo>
                <a:lnTo>
                  <a:pt x="11" y="6"/>
                </a:lnTo>
                <a:lnTo>
                  <a:pt x="13" y="5"/>
                </a:lnTo>
                <a:lnTo>
                  <a:pt x="15" y="5"/>
                </a:lnTo>
                <a:lnTo>
                  <a:pt x="18" y="5"/>
                </a:lnTo>
                <a:lnTo>
                  <a:pt x="27" y="5"/>
                </a:lnTo>
                <a:lnTo>
                  <a:pt x="30" y="5"/>
                </a:lnTo>
                <a:lnTo>
                  <a:pt x="32" y="4"/>
                </a:lnTo>
                <a:lnTo>
                  <a:pt x="34" y="2"/>
                </a:lnTo>
                <a:lnTo>
                  <a:pt x="37" y="1"/>
                </a:lnTo>
                <a:lnTo>
                  <a:pt x="40" y="1"/>
                </a:lnTo>
                <a:lnTo>
                  <a:pt x="44" y="0"/>
                </a:lnTo>
                <a:lnTo>
                  <a:pt x="46" y="0"/>
                </a:lnTo>
                <a:lnTo>
                  <a:pt x="49" y="0"/>
                </a:lnTo>
                <a:lnTo>
                  <a:pt x="51" y="0"/>
                </a:lnTo>
                <a:lnTo>
                  <a:pt x="55" y="0"/>
                </a:lnTo>
                <a:lnTo>
                  <a:pt x="65" y="0"/>
                </a:lnTo>
                <a:lnTo>
                  <a:pt x="87" y="0"/>
                </a:lnTo>
                <a:lnTo>
                  <a:pt x="84" y="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87" name="SMARTPenAnnotation541"/>
          <p:cNvSpPr>
            <a:spLocks/>
          </p:cNvSpPr>
          <p:nvPr/>
        </p:nvSpPr>
        <p:spPr bwMode="auto">
          <a:xfrm>
            <a:off x="4241800" y="5027613"/>
            <a:ext cx="171450" cy="277812"/>
          </a:xfrm>
          <a:custGeom>
            <a:avLst/>
            <a:gdLst>
              <a:gd name="T0" fmla="*/ 0 w 108"/>
              <a:gd name="T1" fmla="*/ 0 h 175"/>
              <a:gd name="T2" fmla="*/ 4763 w 108"/>
              <a:gd name="T3" fmla="*/ 4762 h 175"/>
              <a:gd name="T4" fmla="*/ 6350 w 108"/>
              <a:gd name="T5" fmla="*/ 6350 h 175"/>
              <a:gd name="T6" fmla="*/ 9525 w 108"/>
              <a:gd name="T7" fmla="*/ 14287 h 175"/>
              <a:gd name="T8" fmla="*/ 12700 w 108"/>
              <a:gd name="T9" fmla="*/ 20637 h 175"/>
              <a:gd name="T10" fmla="*/ 19050 w 108"/>
              <a:gd name="T11" fmla="*/ 26987 h 175"/>
              <a:gd name="T12" fmla="*/ 20638 w 108"/>
              <a:gd name="T13" fmla="*/ 30162 h 175"/>
              <a:gd name="T14" fmla="*/ 23812 w 108"/>
              <a:gd name="T15" fmla="*/ 33337 h 175"/>
              <a:gd name="T16" fmla="*/ 26988 w 108"/>
              <a:gd name="T17" fmla="*/ 38100 h 175"/>
              <a:gd name="T18" fmla="*/ 30163 w 108"/>
              <a:gd name="T19" fmla="*/ 42862 h 175"/>
              <a:gd name="T20" fmla="*/ 33338 w 108"/>
              <a:gd name="T21" fmla="*/ 47625 h 175"/>
              <a:gd name="T22" fmla="*/ 34925 w 108"/>
              <a:gd name="T23" fmla="*/ 50800 h 175"/>
              <a:gd name="T24" fmla="*/ 38100 w 108"/>
              <a:gd name="T25" fmla="*/ 55562 h 175"/>
              <a:gd name="T26" fmla="*/ 41275 w 108"/>
              <a:gd name="T27" fmla="*/ 58737 h 175"/>
              <a:gd name="T28" fmla="*/ 44450 w 108"/>
              <a:gd name="T29" fmla="*/ 65087 h 175"/>
              <a:gd name="T30" fmla="*/ 47625 w 108"/>
              <a:gd name="T31" fmla="*/ 69850 h 175"/>
              <a:gd name="T32" fmla="*/ 50800 w 108"/>
              <a:gd name="T33" fmla="*/ 74612 h 175"/>
              <a:gd name="T34" fmla="*/ 55563 w 108"/>
              <a:gd name="T35" fmla="*/ 77787 h 175"/>
              <a:gd name="T36" fmla="*/ 60325 w 108"/>
              <a:gd name="T37" fmla="*/ 82550 h 175"/>
              <a:gd name="T38" fmla="*/ 65088 w 108"/>
              <a:gd name="T39" fmla="*/ 85725 h 175"/>
              <a:gd name="T40" fmla="*/ 69850 w 108"/>
              <a:gd name="T41" fmla="*/ 90487 h 175"/>
              <a:gd name="T42" fmla="*/ 73025 w 108"/>
              <a:gd name="T43" fmla="*/ 96837 h 175"/>
              <a:gd name="T44" fmla="*/ 76200 w 108"/>
              <a:gd name="T45" fmla="*/ 101600 h 175"/>
              <a:gd name="T46" fmla="*/ 79375 w 108"/>
              <a:gd name="T47" fmla="*/ 107950 h 175"/>
              <a:gd name="T48" fmla="*/ 85725 w 108"/>
              <a:gd name="T49" fmla="*/ 119062 h 175"/>
              <a:gd name="T50" fmla="*/ 92075 w 108"/>
              <a:gd name="T51" fmla="*/ 130175 h 175"/>
              <a:gd name="T52" fmla="*/ 95250 w 108"/>
              <a:gd name="T53" fmla="*/ 136525 h 175"/>
              <a:gd name="T54" fmla="*/ 100012 w 108"/>
              <a:gd name="T55" fmla="*/ 142875 h 175"/>
              <a:gd name="T56" fmla="*/ 106363 w 108"/>
              <a:gd name="T57" fmla="*/ 149225 h 175"/>
              <a:gd name="T58" fmla="*/ 109538 w 108"/>
              <a:gd name="T59" fmla="*/ 153987 h 175"/>
              <a:gd name="T60" fmla="*/ 114300 w 108"/>
              <a:gd name="T61" fmla="*/ 160337 h 175"/>
              <a:gd name="T62" fmla="*/ 117475 w 108"/>
              <a:gd name="T63" fmla="*/ 166687 h 175"/>
              <a:gd name="T64" fmla="*/ 120650 w 108"/>
              <a:gd name="T65" fmla="*/ 173037 h 175"/>
              <a:gd name="T66" fmla="*/ 127000 w 108"/>
              <a:gd name="T67" fmla="*/ 184150 h 175"/>
              <a:gd name="T68" fmla="*/ 136525 w 108"/>
              <a:gd name="T69" fmla="*/ 201612 h 175"/>
              <a:gd name="T70" fmla="*/ 138113 w 108"/>
              <a:gd name="T71" fmla="*/ 207962 h 175"/>
              <a:gd name="T72" fmla="*/ 139700 w 108"/>
              <a:gd name="T73" fmla="*/ 214312 h 175"/>
              <a:gd name="T74" fmla="*/ 141288 w 108"/>
              <a:gd name="T75" fmla="*/ 220662 h 175"/>
              <a:gd name="T76" fmla="*/ 142875 w 108"/>
              <a:gd name="T77" fmla="*/ 225425 h 175"/>
              <a:gd name="T78" fmla="*/ 147638 w 108"/>
              <a:gd name="T79" fmla="*/ 233362 h 175"/>
              <a:gd name="T80" fmla="*/ 149225 w 108"/>
              <a:gd name="T81" fmla="*/ 238125 h 175"/>
              <a:gd name="T82" fmla="*/ 155575 w 108"/>
              <a:gd name="T83" fmla="*/ 247650 h 175"/>
              <a:gd name="T84" fmla="*/ 158750 w 108"/>
              <a:gd name="T85" fmla="*/ 257175 h 175"/>
              <a:gd name="T86" fmla="*/ 158750 w 108"/>
              <a:gd name="T87" fmla="*/ 260350 h 175"/>
              <a:gd name="T88" fmla="*/ 160338 w 108"/>
              <a:gd name="T89" fmla="*/ 263525 h 175"/>
              <a:gd name="T90" fmla="*/ 161925 w 108"/>
              <a:gd name="T91" fmla="*/ 265112 h 175"/>
              <a:gd name="T92" fmla="*/ 165100 w 108"/>
              <a:gd name="T93" fmla="*/ 265112 h 175"/>
              <a:gd name="T94" fmla="*/ 166688 w 108"/>
              <a:gd name="T95" fmla="*/ 266700 h 175"/>
              <a:gd name="T96" fmla="*/ 166688 w 108"/>
              <a:gd name="T97" fmla="*/ 269875 h 175"/>
              <a:gd name="T98" fmla="*/ 169863 w 108"/>
              <a:gd name="T99" fmla="*/ 276225 h 17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08"/>
              <a:gd name="T151" fmla="*/ 0 h 175"/>
              <a:gd name="T152" fmla="*/ 108 w 108"/>
              <a:gd name="T153" fmla="*/ 175 h 17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08" h="175">
                <a:moveTo>
                  <a:pt x="0" y="0"/>
                </a:moveTo>
                <a:lnTo>
                  <a:pt x="3" y="3"/>
                </a:lnTo>
                <a:lnTo>
                  <a:pt x="4" y="4"/>
                </a:lnTo>
                <a:lnTo>
                  <a:pt x="6" y="9"/>
                </a:lnTo>
                <a:lnTo>
                  <a:pt x="8" y="13"/>
                </a:lnTo>
                <a:lnTo>
                  <a:pt x="12" y="17"/>
                </a:lnTo>
                <a:lnTo>
                  <a:pt x="13" y="19"/>
                </a:lnTo>
                <a:lnTo>
                  <a:pt x="15" y="21"/>
                </a:lnTo>
                <a:lnTo>
                  <a:pt x="17" y="24"/>
                </a:lnTo>
                <a:lnTo>
                  <a:pt x="19" y="27"/>
                </a:lnTo>
                <a:lnTo>
                  <a:pt x="21" y="30"/>
                </a:lnTo>
                <a:lnTo>
                  <a:pt x="22" y="32"/>
                </a:lnTo>
                <a:lnTo>
                  <a:pt x="24" y="35"/>
                </a:lnTo>
                <a:lnTo>
                  <a:pt x="26" y="37"/>
                </a:lnTo>
                <a:lnTo>
                  <a:pt x="28" y="41"/>
                </a:lnTo>
                <a:lnTo>
                  <a:pt x="30" y="44"/>
                </a:lnTo>
                <a:lnTo>
                  <a:pt x="32" y="47"/>
                </a:lnTo>
                <a:lnTo>
                  <a:pt x="35" y="49"/>
                </a:lnTo>
                <a:lnTo>
                  <a:pt x="38" y="52"/>
                </a:lnTo>
                <a:lnTo>
                  <a:pt x="41" y="54"/>
                </a:lnTo>
                <a:lnTo>
                  <a:pt x="44" y="57"/>
                </a:lnTo>
                <a:lnTo>
                  <a:pt x="46" y="61"/>
                </a:lnTo>
                <a:lnTo>
                  <a:pt x="48" y="64"/>
                </a:lnTo>
                <a:lnTo>
                  <a:pt x="50" y="68"/>
                </a:lnTo>
                <a:lnTo>
                  <a:pt x="54" y="75"/>
                </a:lnTo>
                <a:lnTo>
                  <a:pt x="58" y="82"/>
                </a:lnTo>
                <a:lnTo>
                  <a:pt x="60" y="86"/>
                </a:lnTo>
                <a:lnTo>
                  <a:pt x="63" y="90"/>
                </a:lnTo>
                <a:lnTo>
                  <a:pt x="67" y="94"/>
                </a:lnTo>
                <a:lnTo>
                  <a:pt x="69" y="97"/>
                </a:lnTo>
                <a:lnTo>
                  <a:pt x="72" y="101"/>
                </a:lnTo>
                <a:lnTo>
                  <a:pt x="74" y="105"/>
                </a:lnTo>
                <a:lnTo>
                  <a:pt x="76" y="109"/>
                </a:lnTo>
                <a:lnTo>
                  <a:pt x="80" y="116"/>
                </a:lnTo>
                <a:lnTo>
                  <a:pt x="86" y="127"/>
                </a:lnTo>
                <a:lnTo>
                  <a:pt x="87" y="131"/>
                </a:lnTo>
                <a:lnTo>
                  <a:pt x="88" y="135"/>
                </a:lnTo>
                <a:lnTo>
                  <a:pt x="89" y="139"/>
                </a:lnTo>
                <a:lnTo>
                  <a:pt x="90" y="142"/>
                </a:lnTo>
                <a:lnTo>
                  <a:pt x="93" y="147"/>
                </a:lnTo>
                <a:lnTo>
                  <a:pt x="94" y="150"/>
                </a:lnTo>
                <a:lnTo>
                  <a:pt x="98" y="156"/>
                </a:lnTo>
                <a:lnTo>
                  <a:pt x="100" y="162"/>
                </a:lnTo>
                <a:lnTo>
                  <a:pt x="100" y="164"/>
                </a:lnTo>
                <a:lnTo>
                  <a:pt x="101" y="166"/>
                </a:lnTo>
                <a:lnTo>
                  <a:pt x="102" y="167"/>
                </a:lnTo>
                <a:lnTo>
                  <a:pt x="104" y="167"/>
                </a:lnTo>
                <a:lnTo>
                  <a:pt x="105" y="168"/>
                </a:lnTo>
                <a:lnTo>
                  <a:pt x="105" y="170"/>
                </a:lnTo>
                <a:lnTo>
                  <a:pt x="107" y="174"/>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88" name="SMARTPenAnnotation542"/>
          <p:cNvSpPr>
            <a:spLocks/>
          </p:cNvSpPr>
          <p:nvPr/>
        </p:nvSpPr>
        <p:spPr bwMode="auto">
          <a:xfrm>
            <a:off x="4244975" y="5045075"/>
            <a:ext cx="150813" cy="233363"/>
          </a:xfrm>
          <a:custGeom>
            <a:avLst/>
            <a:gdLst>
              <a:gd name="T0" fmla="*/ 149225 w 95"/>
              <a:gd name="T1" fmla="*/ 0 h 147"/>
              <a:gd name="T2" fmla="*/ 141288 w 95"/>
              <a:gd name="T3" fmla="*/ 7938 h 147"/>
              <a:gd name="T4" fmla="*/ 139700 w 95"/>
              <a:gd name="T5" fmla="*/ 11113 h 147"/>
              <a:gd name="T6" fmla="*/ 139700 w 95"/>
              <a:gd name="T7" fmla="*/ 14288 h 147"/>
              <a:gd name="T8" fmla="*/ 138113 w 95"/>
              <a:gd name="T9" fmla="*/ 15875 h 147"/>
              <a:gd name="T10" fmla="*/ 131763 w 95"/>
              <a:gd name="T11" fmla="*/ 25400 h 147"/>
              <a:gd name="T12" fmla="*/ 130175 w 95"/>
              <a:gd name="T13" fmla="*/ 30163 h 147"/>
              <a:gd name="T14" fmla="*/ 127000 w 95"/>
              <a:gd name="T15" fmla="*/ 34925 h 147"/>
              <a:gd name="T16" fmla="*/ 123825 w 95"/>
              <a:gd name="T17" fmla="*/ 39688 h 147"/>
              <a:gd name="T18" fmla="*/ 120650 w 95"/>
              <a:gd name="T19" fmla="*/ 42863 h 147"/>
              <a:gd name="T20" fmla="*/ 119063 w 95"/>
              <a:gd name="T21" fmla="*/ 46038 h 147"/>
              <a:gd name="T22" fmla="*/ 115888 w 95"/>
              <a:gd name="T23" fmla="*/ 50800 h 147"/>
              <a:gd name="T24" fmla="*/ 112713 w 95"/>
              <a:gd name="T25" fmla="*/ 55563 h 147"/>
              <a:gd name="T26" fmla="*/ 109538 w 95"/>
              <a:gd name="T27" fmla="*/ 61913 h 147"/>
              <a:gd name="T28" fmla="*/ 106363 w 95"/>
              <a:gd name="T29" fmla="*/ 65088 h 147"/>
              <a:gd name="T30" fmla="*/ 101600 w 95"/>
              <a:gd name="T31" fmla="*/ 69850 h 147"/>
              <a:gd name="T32" fmla="*/ 96838 w 95"/>
              <a:gd name="T33" fmla="*/ 73025 h 147"/>
              <a:gd name="T34" fmla="*/ 92075 w 95"/>
              <a:gd name="T35" fmla="*/ 77788 h 147"/>
              <a:gd name="T36" fmla="*/ 87313 w 95"/>
              <a:gd name="T37" fmla="*/ 82550 h 147"/>
              <a:gd name="T38" fmla="*/ 84138 w 95"/>
              <a:gd name="T39" fmla="*/ 87313 h 147"/>
              <a:gd name="T40" fmla="*/ 80963 w 95"/>
              <a:gd name="T41" fmla="*/ 93663 h 147"/>
              <a:gd name="T42" fmla="*/ 77788 w 95"/>
              <a:gd name="T43" fmla="*/ 98425 h 147"/>
              <a:gd name="T44" fmla="*/ 74613 w 95"/>
              <a:gd name="T45" fmla="*/ 104775 h 147"/>
              <a:gd name="T46" fmla="*/ 69850 w 95"/>
              <a:gd name="T47" fmla="*/ 111125 h 147"/>
              <a:gd name="T48" fmla="*/ 65088 w 95"/>
              <a:gd name="T49" fmla="*/ 115888 h 147"/>
              <a:gd name="T50" fmla="*/ 60325 w 95"/>
              <a:gd name="T51" fmla="*/ 122238 h 147"/>
              <a:gd name="T52" fmla="*/ 55563 w 95"/>
              <a:gd name="T53" fmla="*/ 128588 h 147"/>
              <a:gd name="T54" fmla="*/ 52388 w 95"/>
              <a:gd name="T55" fmla="*/ 134938 h 147"/>
              <a:gd name="T56" fmla="*/ 49213 w 95"/>
              <a:gd name="T57" fmla="*/ 139700 h 147"/>
              <a:gd name="T58" fmla="*/ 44450 w 95"/>
              <a:gd name="T59" fmla="*/ 144463 h 147"/>
              <a:gd name="T60" fmla="*/ 41275 w 95"/>
              <a:gd name="T61" fmla="*/ 149225 h 147"/>
              <a:gd name="T62" fmla="*/ 38100 w 95"/>
              <a:gd name="T63" fmla="*/ 153988 h 147"/>
              <a:gd name="T64" fmla="*/ 34925 w 95"/>
              <a:gd name="T65" fmla="*/ 157163 h 147"/>
              <a:gd name="T66" fmla="*/ 31750 w 95"/>
              <a:gd name="T67" fmla="*/ 163513 h 147"/>
              <a:gd name="T68" fmla="*/ 30163 w 95"/>
              <a:gd name="T69" fmla="*/ 168275 h 147"/>
              <a:gd name="T70" fmla="*/ 26988 w 95"/>
              <a:gd name="T71" fmla="*/ 173038 h 147"/>
              <a:gd name="T72" fmla="*/ 23813 w 95"/>
              <a:gd name="T73" fmla="*/ 176213 h 147"/>
              <a:gd name="T74" fmla="*/ 20638 w 95"/>
              <a:gd name="T75" fmla="*/ 180975 h 147"/>
              <a:gd name="T76" fmla="*/ 17463 w 95"/>
              <a:gd name="T77" fmla="*/ 184150 h 147"/>
              <a:gd name="T78" fmla="*/ 14288 w 95"/>
              <a:gd name="T79" fmla="*/ 190500 h 147"/>
              <a:gd name="T80" fmla="*/ 7938 w 95"/>
              <a:gd name="T81" fmla="*/ 203200 h 147"/>
              <a:gd name="T82" fmla="*/ 6350 w 95"/>
              <a:gd name="T83" fmla="*/ 206375 h 147"/>
              <a:gd name="T84" fmla="*/ 6350 w 95"/>
              <a:gd name="T85" fmla="*/ 209550 h 147"/>
              <a:gd name="T86" fmla="*/ 4763 w 95"/>
              <a:gd name="T87" fmla="*/ 212725 h 147"/>
              <a:gd name="T88" fmla="*/ 1588 w 95"/>
              <a:gd name="T89" fmla="*/ 217488 h 147"/>
              <a:gd name="T90" fmla="*/ 0 w 95"/>
              <a:gd name="T91" fmla="*/ 220663 h 147"/>
              <a:gd name="T92" fmla="*/ 1588 w 95"/>
              <a:gd name="T93" fmla="*/ 223838 h 147"/>
              <a:gd name="T94" fmla="*/ 6350 w 95"/>
              <a:gd name="T95" fmla="*/ 231775 h 14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95"/>
              <a:gd name="T145" fmla="*/ 0 h 147"/>
              <a:gd name="T146" fmla="*/ 95 w 95"/>
              <a:gd name="T147" fmla="*/ 147 h 14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95" h="147">
                <a:moveTo>
                  <a:pt x="94" y="0"/>
                </a:moveTo>
                <a:lnTo>
                  <a:pt x="89" y="5"/>
                </a:lnTo>
                <a:lnTo>
                  <a:pt x="88" y="7"/>
                </a:lnTo>
                <a:lnTo>
                  <a:pt x="88" y="9"/>
                </a:lnTo>
                <a:lnTo>
                  <a:pt x="87" y="10"/>
                </a:lnTo>
                <a:lnTo>
                  <a:pt x="83" y="16"/>
                </a:lnTo>
                <a:lnTo>
                  <a:pt x="82" y="19"/>
                </a:lnTo>
                <a:lnTo>
                  <a:pt x="80" y="22"/>
                </a:lnTo>
                <a:lnTo>
                  <a:pt x="78" y="25"/>
                </a:lnTo>
                <a:lnTo>
                  <a:pt x="76" y="27"/>
                </a:lnTo>
                <a:lnTo>
                  <a:pt x="75" y="29"/>
                </a:lnTo>
                <a:lnTo>
                  <a:pt x="73" y="32"/>
                </a:lnTo>
                <a:lnTo>
                  <a:pt x="71" y="35"/>
                </a:lnTo>
                <a:lnTo>
                  <a:pt x="69" y="39"/>
                </a:lnTo>
                <a:lnTo>
                  <a:pt x="67" y="41"/>
                </a:lnTo>
                <a:lnTo>
                  <a:pt x="64" y="44"/>
                </a:lnTo>
                <a:lnTo>
                  <a:pt x="61" y="46"/>
                </a:lnTo>
                <a:lnTo>
                  <a:pt x="58" y="49"/>
                </a:lnTo>
                <a:lnTo>
                  <a:pt x="55" y="52"/>
                </a:lnTo>
                <a:lnTo>
                  <a:pt x="53" y="55"/>
                </a:lnTo>
                <a:lnTo>
                  <a:pt x="51" y="59"/>
                </a:lnTo>
                <a:lnTo>
                  <a:pt x="49" y="62"/>
                </a:lnTo>
                <a:lnTo>
                  <a:pt x="47" y="66"/>
                </a:lnTo>
                <a:lnTo>
                  <a:pt x="44" y="70"/>
                </a:lnTo>
                <a:lnTo>
                  <a:pt x="41" y="73"/>
                </a:lnTo>
                <a:lnTo>
                  <a:pt x="38" y="77"/>
                </a:lnTo>
                <a:lnTo>
                  <a:pt x="35" y="81"/>
                </a:lnTo>
                <a:lnTo>
                  <a:pt x="33" y="85"/>
                </a:lnTo>
                <a:lnTo>
                  <a:pt x="31" y="88"/>
                </a:lnTo>
                <a:lnTo>
                  <a:pt x="28" y="91"/>
                </a:lnTo>
                <a:lnTo>
                  <a:pt x="26" y="94"/>
                </a:lnTo>
                <a:lnTo>
                  <a:pt x="24" y="97"/>
                </a:lnTo>
                <a:lnTo>
                  <a:pt x="22" y="99"/>
                </a:lnTo>
                <a:lnTo>
                  <a:pt x="20" y="103"/>
                </a:lnTo>
                <a:lnTo>
                  <a:pt x="19" y="106"/>
                </a:lnTo>
                <a:lnTo>
                  <a:pt x="17" y="109"/>
                </a:lnTo>
                <a:lnTo>
                  <a:pt x="15" y="111"/>
                </a:lnTo>
                <a:lnTo>
                  <a:pt x="13" y="114"/>
                </a:lnTo>
                <a:lnTo>
                  <a:pt x="11" y="116"/>
                </a:lnTo>
                <a:lnTo>
                  <a:pt x="9" y="120"/>
                </a:lnTo>
                <a:lnTo>
                  <a:pt x="5" y="128"/>
                </a:lnTo>
                <a:lnTo>
                  <a:pt x="4" y="130"/>
                </a:lnTo>
                <a:lnTo>
                  <a:pt x="4" y="132"/>
                </a:lnTo>
                <a:lnTo>
                  <a:pt x="3" y="134"/>
                </a:lnTo>
                <a:lnTo>
                  <a:pt x="1" y="137"/>
                </a:lnTo>
                <a:lnTo>
                  <a:pt x="0" y="139"/>
                </a:lnTo>
                <a:lnTo>
                  <a:pt x="1" y="141"/>
                </a:lnTo>
                <a:lnTo>
                  <a:pt x="4" y="14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89" name="SMARTPenAnnotation543"/>
          <p:cNvSpPr>
            <a:spLocks/>
          </p:cNvSpPr>
          <p:nvPr/>
        </p:nvSpPr>
        <p:spPr bwMode="auto">
          <a:xfrm>
            <a:off x="4491038" y="5187950"/>
            <a:ext cx="153987" cy="153988"/>
          </a:xfrm>
          <a:custGeom>
            <a:avLst/>
            <a:gdLst>
              <a:gd name="T0" fmla="*/ 9525 w 97"/>
              <a:gd name="T1" fmla="*/ 28575 h 97"/>
              <a:gd name="T2" fmla="*/ 17462 w 97"/>
              <a:gd name="T3" fmla="*/ 19050 h 97"/>
              <a:gd name="T4" fmla="*/ 34925 w 97"/>
              <a:gd name="T5" fmla="*/ 3175 h 97"/>
              <a:gd name="T6" fmla="*/ 39687 w 97"/>
              <a:gd name="T7" fmla="*/ 1588 h 97"/>
              <a:gd name="T8" fmla="*/ 46037 w 97"/>
              <a:gd name="T9" fmla="*/ 1588 h 97"/>
              <a:gd name="T10" fmla="*/ 50800 w 97"/>
              <a:gd name="T11" fmla="*/ 0 h 97"/>
              <a:gd name="T12" fmla="*/ 66675 w 97"/>
              <a:gd name="T13" fmla="*/ 0 h 97"/>
              <a:gd name="T14" fmla="*/ 71437 w 97"/>
              <a:gd name="T15" fmla="*/ 3175 h 97"/>
              <a:gd name="T16" fmla="*/ 77787 w 97"/>
              <a:gd name="T17" fmla="*/ 6350 h 97"/>
              <a:gd name="T18" fmla="*/ 84137 w 97"/>
              <a:gd name="T19" fmla="*/ 7938 h 97"/>
              <a:gd name="T20" fmla="*/ 90487 w 97"/>
              <a:gd name="T21" fmla="*/ 11113 h 97"/>
              <a:gd name="T22" fmla="*/ 100012 w 97"/>
              <a:gd name="T23" fmla="*/ 20638 h 97"/>
              <a:gd name="T24" fmla="*/ 104775 w 97"/>
              <a:gd name="T25" fmla="*/ 25400 h 97"/>
              <a:gd name="T26" fmla="*/ 106362 w 97"/>
              <a:gd name="T27" fmla="*/ 30163 h 97"/>
              <a:gd name="T28" fmla="*/ 104775 w 97"/>
              <a:gd name="T29" fmla="*/ 36513 h 97"/>
              <a:gd name="T30" fmla="*/ 101600 w 97"/>
              <a:gd name="T31" fmla="*/ 42863 h 97"/>
              <a:gd name="T32" fmla="*/ 100012 w 97"/>
              <a:gd name="T33" fmla="*/ 52388 h 97"/>
              <a:gd name="T34" fmla="*/ 96837 w 97"/>
              <a:gd name="T35" fmla="*/ 60325 h 97"/>
              <a:gd name="T36" fmla="*/ 90487 w 97"/>
              <a:gd name="T37" fmla="*/ 68263 h 97"/>
              <a:gd name="T38" fmla="*/ 80962 w 97"/>
              <a:gd name="T39" fmla="*/ 74613 h 97"/>
              <a:gd name="T40" fmla="*/ 73025 w 97"/>
              <a:gd name="T41" fmla="*/ 80963 h 97"/>
              <a:gd name="T42" fmla="*/ 66675 w 97"/>
              <a:gd name="T43" fmla="*/ 85725 h 97"/>
              <a:gd name="T44" fmla="*/ 57150 w 97"/>
              <a:gd name="T45" fmla="*/ 95250 h 97"/>
              <a:gd name="T46" fmla="*/ 46037 w 97"/>
              <a:gd name="T47" fmla="*/ 101600 h 97"/>
              <a:gd name="T48" fmla="*/ 38100 w 97"/>
              <a:gd name="T49" fmla="*/ 107950 h 97"/>
              <a:gd name="T50" fmla="*/ 31750 w 97"/>
              <a:gd name="T51" fmla="*/ 112713 h 97"/>
              <a:gd name="T52" fmla="*/ 25400 w 97"/>
              <a:gd name="T53" fmla="*/ 114300 h 97"/>
              <a:gd name="T54" fmla="*/ 19050 w 97"/>
              <a:gd name="T55" fmla="*/ 115888 h 97"/>
              <a:gd name="T56" fmla="*/ 12700 w 97"/>
              <a:gd name="T57" fmla="*/ 117475 h 97"/>
              <a:gd name="T58" fmla="*/ 0 w 97"/>
              <a:gd name="T59" fmla="*/ 125413 h 97"/>
              <a:gd name="T60" fmla="*/ 7937 w 97"/>
              <a:gd name="T61" fmla="*/ 125413 h 97"/>
              <a:gd name="T62" fmla="*/ 12700 w 97"/>
              <a:gd name="T63" fmla="*/ 130175 h 97"/>
              <a:gd name="T64" fmla="*/ 19050 w 97"/>
              <a:gd name="T65" fmla="*/ 131763 h 97"/>
              <a:gd name="T66" fmla="*/ 23812 w 97"/>
              <a:gd name="T67" fmla="*/ 133350 h 97"/>
              <a:gd name="T68" fmla="*/ 30162 w 97"/>
              <a:gd name="T69" fmla="*/ 133350 h 97"/>
              <a:gd name="T70" fmla="*/ 39687 w 97"/>
              <a:gd name="T71" fmla="*/ 133350 h 97"/>
              <a:gd name="T72" fmla="*/ 47625 w 97"/>
              <a:gd name="T73" fmla="*/ 136525 h 97"/>
              <a:gd name="T74" fmla="*/ 58737 w 97"/>
              <a:gd name="T75" fmla="*/ 139700 h 97"/>
              <a:gd name="T76" fmla="*/ 69850 w 97"/>
              <a:gd name="T77" fmla="*/ 141288 h 97"/>
              <a:gd name="T78" fmla="*/ 77787 w 97"/>
              <a:gd name="T79" fmla="*/ 142875 h 97"/>
              <a:gd name="T80" fmla="*/ 92075 w 97"/>
              <a:gd name="T81" fmla="*/ 142875 h 97"/>
              <a:gd name="T82" fmla="*/ 112712 w 97"/>
              <a:gd name="T83" fmla="*/ 144463 h 97"/>
              <a:gd name="T84" fmla="*/ 119062 w 97"/>
              <a:gd name="T85" fmla="*/ 147638 h 97"/>
              <a:gd name="T86" fmla="*/ 125412 w 97"/>
              <a:gd name="T87" fmla="*/ 150813 h 97"/>
              <a:gd name="T88" fmla="*/ 131762 w 97"/>
              <a:gd name="T89" fmla="*/ 150813 h 97"/>
              <a:gd name="T90" fmla="*/ 141287 w 97"/>
              <a:gd name="T91" fmla="*/ 152400 h 97"/>
              <a:gd name="T92" fmla="*/ 152400 w 97"/>
              <a:gd name="T93" fmla="*/ 152400 h 9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7"/>
              <a:gd name="T142" fmla="*/ 0 h 97"/>
              <a:gd name="T143" fmla="*/ 97 w 97"/>
              <a:gd name="T144" fmla="*/ 97 h 9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7" h="97">
                <a:moveTo>
                  <a:pt x="6" y="28"/>
                </a:moveTo>
                <a:lnTo>
                  <a:pt x="6" y="18"/>
                </a:lnTo>
                <a:lnTo>
                  <a:pt x="8" y="16"/>
                </a:lnTo>
                <a:lnTo>
                  <a:pt x="11" y="12"/>
                </a:lnTo>
                <a:lnTo>
                  <a:pt x="20" y="3"/>
                </a:lnTo>
                <a:lnTo>
                  <a:pt x="22" y="2"/>
                </a:lnTo>
                <a:lnTo>
                  <a:pt x="23" y="1"/>
                </a:lnTo>
                <a:lnTo>
                  <a:pt x="25" y="1"/>
                </a:lnTo>
                <a:lnTo>
                  <a:pt x="27" y="1"/>
                </a:lnTo>
                <a:lnTo>
                  <a:pt x="29" y="1"/>
                </a:lnTo>
                <a:lnTo>
                  <a:pt x="30" y="0"/>
                </a:lnTo>
                <a:lnTo>
                  <a:pt x="32" y="0"/>
                </a:lnTo>
                <a:lnTo>
                  <a:pt x="36" y="0"/>
                </a:lnTo>
                <a:lnTo>
                  <a:pt x="42" y="0"/>
                </a:lnTo>
                <a:lnTo>
                  <a:pt x="44" y="1"/>
                </a:lnTo>
                <a:lnTo>
                  <a:pt x="45" y="2"/>
                </a:lnTo>
                <a:lnTo>
                  <a:pt x="47" y="3"/>
                </a:lnTo>
                <a:lnTo>
                  <a:pt x="49" y="4"/>
                </a:lnTo>
                <a:lnTo>
                  <a:pt x="51" y="5"/>
                </a:lnTo>
                <a:lnTo>
                  <a:pt x="53" y="5"/>
                </a:lnTo>
                <a:lnTo>
                  <a:pt x="55" y="6"/>
                </a:lnTo>
                <a:lnTo>
                  <a:pt x="57" y="7"/>
                </a:lnTo>
                <a:lnTo>
                  <a:pt x="61" y="11"/>
                </a:lnTo>
                <a:lnTo>
                  <a:pt x="63" y="13"/>
                </a:lnTo>
                <a:lnTo>
                  <a:pt x="65" y="14"/>
                </a:lnTo>
                <a:lnTo>
                  <a:pt x="66" y="16"/>
                </a:lnTo>
                <a:lnTo>
                  <a:pt x="67" y="17"/>
                </a:lnTo>
                <a:lnTo>
                  <a:pt x="67" y="19"/>
                </a:lnTo>
                <a:lnTo>
                  <a:pt x="67" y="21"/>
                </a:lnTo>
                <a:lnTo>
                  <a:pt x="66" y="23"/>
                </a:lnTo>
                <a:lnTo>
                  <a:pt x="65" y="25"/>
                </a:lnTo>
                <a:lnTo>
                  <a:pt x="64" y="27"/>
                </a:lnTo>
                <a:lnTo>
                  <a:pt x="63" y="30"/>
                </a:lnTo>
                <a:lnTo>
                  <a:pt x="63" y="33"/>
                </a:lnTo>
                <a:lnTo>
                  <a:pt x="62" y="36"/>
                </a:lnTo>
                <a:lnTo>
                  <a:pt x="61" y="38"/>
                </a:lnTo>
                <a:lnTo>
                  <a:pt x="59" y="41"/>
                </a:lnTo>
                <a:lnTo>
                  <a:pt x="57" y="43"/>
                </a:lnTo>
                <a:lnTo>
                  <a:pt x="55" y="45"/>
                </a:lnTo>
                <a:lnTo>
                  <a:pt x="51" y="47"/>
                </a:lnTo>
                <a:lnTo>
                  <a:pt x="49" y="49"/>
                </a:lnTo>
                <a:lnTo>
                  <a:pt x="46" y="51"/>
                </a:lnTo>
                <a:lnTo>
                  <a:pt x="44" y="53"/>
                </a:lnTo>
                <a:lnTo>
                  <a:pt x="42" y="54"/>
                </a:lnTo>
                <a:lnTo>
                  <a:pt x="38" y="58"/>
                </a:lnTo>
                <a:lnTo>
                  <a:pt x="36" y="60"/>
                </a:lnTo>
                <a:lnTo>
                  <a:pt x="33" y="62"/>
                </a:lnTo>
                <a:lnTo>
                  <a:pt x="29" y="64"/>
                </a:lnTo>
                <a:lnTo>
                  <a:pt x="27" y="66"/>
                </a:lnTo>
                <a:lnTo>
                  <a:pt x="24" y="68"/>
                </a:lnTo>
                <a:lnTo>
                  <a:pt x="22" y="69"/>
                </a:lnTo>
                <a:lnTo>
                  <a:pt x="20" y="71"/>
                </a:lnTo>
                <a:lnTo>
                  <a:pt x="18" y="72"/>
                </a:lnTo>
                <a:lnTo>
                  <a:pt x="16" y="72"/>
                </a:lnTo>
                <a:lnTo>
                  <a:pt x="14" y="73"/>
                </a:lnTo>
                <a:lnTo>
                  <a:pt x="12" y="73"/>
                </a:lnTo>
                <a:lnTo>
                  <a:pt x="10" y="73"/>
                </a:lnTo>
                <a:lnTo>
                  <a:pt x="8" y="74"/>
                </a:lnTo>
                <a:lnTo>
                  <a:pt x="6" y="75"/>
                </a:lnTo>
                <a:lnTo>
                  <a:pt x="0" y="79"/>
                </a:lnTo>
                <a:lnTo>
                  <a:pt x="3" y="79"/>
                </a:lnTo>
                <a:lnTo>
                  <a:pt x="5" y="79"/>
                </a:lnTo>
                <a:lnTo>
                  <a:pt x="7" y="81"/>
                </a:lnTo>
                <a:lnTo>
                  <a:pt x="8" y="82"/>
                </a:lnTo>
                <a:lnTo>
                  <a:pt x="10" y="83"/>
                </a:lnTo>
                <a:lnTo>
                  <a:pt x="12" y="83"/>
                </a:lnTo>
                <a:lnTo>
                  <a:pt x="14" y="84"/>
                </a:lnTo>
                <a:lnTo>
                  <a:pt x="15" y="84"/>
                </a:lnTo>
                <a:lnTo>
                  <a:pt x="17" y="84"/>
                </a:lnTo>
                <a:lnTo>
                  <a:pt x="19" y="84"/>
                </a:lnTo>
                <a:lnTo>
                  <a:pt x="23" y="84"/>
                </a:lnTo>
                <a:lnTo>
                  <a:pt x="25" y="84"/>
                </a:lnTo>
                <a:lnTo>
                  <a:pt x="27" y="85"/>
                </a:lnTo>
                <a:lnTo>
                  <a:pt x="30" y="86"/>
                </a:lnTo>
                <a:lnTo>
                  <a:pt x="33" y="87"/>
                </a:lnTo>
                <a:lnTo>
                  <a:pt x="37" y="88"/>
                </a:lnTo>
                <a:lnTo>
                  <a:pt x="40" y="89"/>
                </a:lnTo>
                <a:lnTo>
                  <a:pt x="44" y="89"/>
                </a:lnTo>
                <a:lnTo>
                  <a:pt x="47" y="90"/>
                </a:lnTo>
                <a:lnTo>
                  <a:pt x="49" y="90"/>
                </a:lnTo>
                <a:lnTo>
                  <a:pt x="52" y="90"/>
                </a:lnTo>
                <a:lnTo>
                  <a:pt x="58" y="90"/>
                </a:lnTo>
                <a:lnTo>
                  <a:pt x="69" y="90"/>
                </a:lnTo>
                <a:lnTo>
                  <a:pt x="71" y="91"/>
                </a:lnTo>
                <a:lnTo>
                  <a:pt x="73" y="92"/>
                </a:lnTo>
                <a:lnTo>
                  <a:pt x="75" y="93"/>
                </a:lnTo>
                <a:lnTo>
                  <a:pt x="77" y="94"/>
                </a:lnTo>
                <a:lnTo>
                  <a:pt x="79" y="95"/>
                </a:lnTo>
                <a:lnTo>
                  <a:pt x="81" y="95"/>
                </a:lnTo>
                <a:lnTo>
                  <a:pt x="83" y="95"/>
                </a:lnTo>
                <a:lnTo>
                  <a:pt x="85" y="95"/>
                </a:lnTo>
                <a:lnTo>
                  <a:pt x="89" y="96"/>
                </a:lnTo>
                <a:lnTo>
                  <a:pt x="92" y="96"/>
                </a:lnTo>
                <a:lnTo>
                  <a:pt x="96" y="9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90" name="SMARTPenAnnotation544"/>
          <p:cNvSpPr>
            <a:spLocks/>
          </p:cNvSpPr>
          <p:nvPr/>
        </p:nvSpPr>
        <p:spPr bwMode="auto">
          <a:xfrm>
            <a:off x="4241800" y="4902200"/>
            <a:ext cx="179388" cy="19050"/>
          </a:xfrm>
          <a:custGeom>
            <a:avLst/>
            <a:gdLst>
              <a:gd name="T0" fmla="*/ 0 w 113"/>
              <a:gd name="T1" fmla="*/ 9525 h 12"/>
              <a:gd name="T2" fmla="*/ 0 w 113"/>
              <a:gd name="T3" fmla="*/ 0 h 12"/>
              <a:gd name="T4" fmla="*/ 20638 w 113"/>
              <a:gd name="T5" fmla="*/ 0 h 12"/>
              <a:gd name="T6" fmla="*/ 23813 w 113"/>
              <a:gd name="T7" fmla="*/ 1588 h 12"/>
              <a:gd name="T8" fmla="*/ 26988 w 113"/>
              <a:gd name="T9" fmla="*/ 3175 h 12"/>
              <a:gd name="T10" fmla="*/ 30163 w 113"/>
              <a:gd name="T11" fmla="*/ 4763 h 12"/>
              <a:gd name="T12" fmla="*/ 33338 w 113"/>
              <a:gd name="T13" fmla="*/ 6350 h 12"/>
              <a:gd name="T14" fmla="*/ 38100 w 113"/>
              <a:gd name="T15" fmla="*/ 7938 h 12"/>
              <a:gd name="T16" fmla="*/ 42863 w 113"/>
              <a:gd name="T17" fmla="*/ 7938 h 12"/>
              <a:gd name="T18" fmla="*/ 49213 w 113"/>
              <a:gd name="T19" fmla="*/ 7938 h 12"/>
              <a:gd name="T20" fmla="*/ 53975 w 113"/>
              <a:gd name="T21" fmla="*/ 7938 h 12"/>
              <a:gd name="T22" fmla="*/ 68263 w 113"/>
              <a:gd name="T23" fmla="*/ 9525 h 12"/>
              <a:gd name="T24" fmla="*/ 73025 w 113"/>
              <a:gd name="T25" fmla="*/ 9525 h 12"/>
              <a:gd name="T26" fmla="*/ 77788 w 113"/>
              <a:gd name="T27" fmla="*/ 9525 h 12"/>
              <a:gd name="T28" fmla="*/ 82550 w 113"/>
              <a:gd name="T29" fmla="*/ 11112 h 12"/>
              <a:gd name="T30" fmla="*/ 87313 w 113"/>
              <a:gd name="T31" fmla="*/ 14288 h 12"/>
              <a:gd name="T32" fmla="*/ 93663 w 113"/>
              <a:gd name="T33" fmla="*/ 15875 h 12"/>
              <a:gd name="T34" fmla="*/ 98425 w 113"/>
              <a:gd name="T35" fmla="*/ 15875 h 12"/>
              <a:gd name="T36" fmla="*/ 104775 w 113"/>
              <a:gd name="T37" fmla="*/ 17463 h 12"/>
              <a:gd name="T38" fmla="*/ 109538 w 113"/>
              <a:gd name="T39" fmla="*/ 17463 h 12"/>
              <a:gd name="T40" fmla="*/ 115888 w 113"/>
              <a:gd name="T41" fmla="*/ 17463 h 12"/>
              <a:gd name="T42" fmla="*/ 131763 w 113"/>
              <a:gd name="T43" fmla="*/ 17463 h 12"/>
              <a:gd name="T44" fmla="*/ 166688 w 113"/>
              <a:gd name="T45" fmla="*/ 17463 h 12"/>
              <a:gd name="T46" fmla="*/ 177800 w 113"/>
              <a:gd name="T47" fmla="*/ 17463 h 1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3"/>
              <a:gd name="T73" fmla="*/ 0 h 12"/>
              <a:gd name="T74" fmla="*/ 113 w 113"/>
              <a:gd name="T75" fmla="*/ 12 h 1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3" h="12">
                <a:moveTo>
                  <a:pt x="0" y="6"/>
                </a:moveTo>
                <a:lnTo>
                  <a:pt x="0" y="0"/>
                </a:lnTo>
                <a:lnTo>
                  <a:pt x="13" y="0"/>
                </a:lnTo>
                <a:lnTo>
                  <a:pt x="15" y="1"/>
                </a:lnTo>
                <a:lnTo>
                  <a:pt x="17" y="2"/>
                </a:lnTo>
                <a:lnTo>
                  <a:pt x="19" y="3"/>
                </a:lnTo>
                <a:lnTo>
                  <a:pt x="21" y="4"/>
                </a:lnTo>
                <a:lnTo>
                  <a:pt x="24" y="5"/>
                </a:lnTo>
                <a:lnTo>
                  <a:pt x="27" y="5"/>
                </a:lnTo>
                <a:lnTo>
                  <a:pt x="31" y="5"/>
                </a:lnTo>
                <a:lnTo>
                  <a:pt x="34" y="5"/>
                </a:lnTo>
                <a:lnTo>
                  <a:pt x="43" y="6"/>
                </a:lnTo>
                <a:lnTo>
                  <a:pt x="46" y="6"/>
                </a:lnTo>
                <a:lnTo>
                  <a:pt x="49" y="6"/>
                </a:lnTo>
                <a:lnTo>
                  <a:pt x="52" y="7"/>
                </a:lnTo>
                <a:lnTo>
                  <a:pt x="55" y="9"/>
                </a:lnTo>
                <a:lnTo>
                  <a:pt x="59" y="10"/>
                </a:lnTo>
                <a:lnTo>
                  <a:pt x="62" y="10"/>
                </a:lnTo>
                <a:lnTo>
                  <a:pt x="66" y="11"/>
                </a:lnTo>
                <a:lnTo>
                  <a:pt x="69" y="11"/>
                </a:lnTo>
                <a:lnTo>
                  <a:pt x="73" y="11"/>
                </a:lnTo>
                <a:lnTo>
                  <a:pt x="83" y="11"/>
                </a:lnTo>
                <a:lnTo>
                  <a:pt x="105" y="11"/>
                </a:lnTo>
                <a:lnTo>
                  <a:pt x="112" y="1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91" name="SMARTPenAnnotation545"/>
          <p:cNvSpPr>
            <a:spLocks/>
          </p:cNvSpPr>
          <p:nvPr/>
        </p:nvSpPr>
        <p:spPr bwMode="auto">
          <a:xfrm>
            <a:off x="3544888" y="5411788"/>
            <a:ext cx="1368425" cy="100012"/>
          </a:xfrm>
          <a:custGeom>
            <a:avLst/>
            <a:gdLst>
              <a:gd name="T0" fmla="*/ 0 w 862"/>
              <a:gd name="T1" fmla="*/ 0 h 63"/>
              <a:gd name="T2" fmla="*/ 109538 w 862"/>
              <a:gd name="T3" fmla="*/ 0 h 63"/>
              <a:gd name="T4" fmla="*/ 125413 w 862"/>
              <a:gd name="T5" fmla="*/ 1587 h 63"/>
              <a:gd name="T6" fmla="*/ 134938 w 862"/>
              <a:gd name="T7" fmla="*/ 4762 h 63"/>
              <a:gd name="T8" fmla="*/ 155575 w 862"/>
              <a:gd name="T9" fmla="*/ 7937 h 63"/>
              <a:gd name="T10" fmla="*/ 196850 w 862"/>
              <a:gd name="T11" fmla="*/ 7937 h 63"/>
              <a:gd name="T12" fmla="*/ 215900 w 862"/>
              <a:gd name="T13" fmla="*/ 9525 h 63"/>
              <a:gd name="T14" fmla="*/ 227013 w 862"/>
              <a:gd name="T15" fmla="*/ 11112 h 63"/>
              <a:gd name="T16" fmla="*/ 236538 w 862"/>
              <a:gd name="T17" fmla="*/ 12700 h 63"/>
              <a:gd name="T18" fmla="*/ 266700 w 862"/>
              <a:gd name="T19" fmla="*/ 15875 h 63"/>
              <a:gd name="T20" fmla="*/ 304800 w 862"/>
              <a:gd name="T21" fmla="*/ 17462 h 63"/>
              <a:gd name="T22" fmla="*/ 315913 w 862"/>
              <a:gd name="T23" fmla="*/ 20637 h 63"/>
              <a:gd name="T24" fmla="*/ 327025 w 862"/>
              <a:gd name="T25" fmla="*/ 22225 h 63"/>
              <a:gd name="T26" fmla="*/ 355600 w 862"/>
              <a:gd name="T27" fmla="*/ 25400 h 63"/>
              <a:gd name="T28" fmla="*/ 393700 w 862"/>
              <a:gd name="T29" fmla="*/ 25400 h 63"/>
              <a:gd name="T30" fmla="*/ 425450 w 862"/>
              <a:gd name="T31" fmla="*/ 26987 h 63"/>
              <a:gd name="T32" fmla="*/ 436563 w 862"/>
              <a:gd name="T33" fmla="*/ 28575 h 63"/>
              <a:gd name="T34" fmla="*/ 446088 w 862"/>
              <a:gd name="T35" fmla="*/ 31750 h 63"/>
              <a:gd name="T36" fmla="*/ 477838 w 862"/>
              <a:gd name="T37" fmla="*/ 33337 h 63"/>
              <a:gd name="T38" fmla="*/ 517525 w 862"/>
              <a:gd name="T39" fmla="*/ 36512 h 63"/>
              <a:gd name="T40" fmla="*/ 528638 w 862"/>
              <a:gd name="T41" fmla="*/ 38100 h 63"/>
              <a:gd name="T42" fmla="*/ 539750 w 862"/>
              <a:gd name="T43" fmla="*/ 39687 h 63"/>
              <a:gd name="T44" fmla="*/ 569913 w 862"/>
              <a:gd name="T45" fmla="*/ 42862 h 63"/>
              <a:gd name="T46" fmla="*/ 608013 w 862"/>
              <a:gd name="T47" fmla="*/ 44450 h 63"/>
              <a:gd name="T48" fmla="*/ 641350 w 862"/>
              <a:gd name="T49" fmla="*/ 44450 h 63"/>
              <a:gd name="T50" fmla="*/ 652463 w 862"/>
              <a:gd name="T51" fmla="*/ 47625 h 63"/>
              <a:gd name="T52" fmla="*/ 665163 w 862"/>
              <a:gd name="T53" fmla="*/ 49212 h 63"/>
              <a:gd name="T54" fmla="*/ 695325 w 862"/>
              <a:gd name="T55" fmla="*/ 52387 h 63"/>
              <a:gd name="T56" fmla="*/ 727075 w 862"/>
              <a:gd name="T57" fmla="*/ 52387 h 63"/>
              <a:gd name="T58" fmla="*/ 790575 w 862"/>
              <a:gd name="T59" fmla="*/ 52387 h 63"/>
              <a:gd name="T60" fmla="*/ 812800 w 862"/>
              <a:gd name="T61" fmla="*/ 55562 h 63"/>
              <a:gd name="T62" fmla="*/ 825500 w 862"/>
              <a:gd name="T63" fmla="*/ 57150 h 63"/>
              <a:gd name="T64" fmla="*/ 860425 w 862"/>
              <a:gd name="T65" fmla="*/ 60325 h 63"/>
              <a:gd name="T66" fmla="*/ 901700 w 862"/>
              <a:gd name="T67" fmla="*/ 61912 h 63"/>
              <a:gd name="T68" fmla="*/ 993775 w 862"/>
              <a:gd name="T69" fmla="*/ 61912 h 63"/>
              <a:gd name="T70" fmla="*/ 1017588 w 862"/>
              <a:gd name="T71" fmla="*/ 65087 h 63"/>
              <a:gd name="T72" fmla="*/ 1030288 w 862"/>
              <a:gd name="T73" fmla="*/ 66675 h 63"/>
              <a:gd name="T74" fmla="*/ 1065213 w 862"/>
              <a:gd name="T75" fmla="*/ 69850 h 63"/>
              <a:gd name="T76" fmla="*/ 1108075 w 862"/>
              <a:gd name="T77" fmla="*/ 71437 h 63"/>
              <a:gd name="T78" fmla="*/ 1117600 w 862"/>
              <a:gd name="T79" fmla="*/ 73025 h 63"/>
              <a:gd name="T80" fmla="*/ 1130300 w 862"/>
              <a:gd name="T81" fmla="*/ 76200 h 63"/>
              <a:gd name="T82" fmla="*/ 1158875 w 862"/>
              <a:gd name="T83" fmla="*/ 79375 h 63"/>
              <a:gd name="T84" fmla="*/ 1196975 w 862"/>
              <a:gd name="T85" fmla="*/ 79375 h 63"/>
              <a:gd name="T86" fmla="*/ 1241425 w 862"/>
              <a:gd name="T87" fmla="*/ 79375 h 63"/>
              <a:gd name="T88" fmla="*/ 1257300 w 862"/>
              <a:gd name="T89" fmla="*/ 82550 h 63"/>
              <a:gd name="T90" fmla="*/ 1263650 w 862"/>
              <a:gd name="T91" fmla="*/ 84137 h 63"/>
              <a:gd name="T92" fmla="*/ 1287463 w 862"/>
              <a:gd name="T93" fmla="*/ 87312 h 63"/>
              <a:gd name="T94" fmla="*/ 1319213 w 862"/>
              <a:gd name="T95" fmla="*/ 88900 h 63"/>
              <a:gd name="T96" fmla="*/ 1323975 w 862"/>
              <a:gd name="T97" fmla="*/ 90487 h 63"/>
              <a:gd name="T98" fmla="*/ 1328738 w 862"/>
              <a:gd name="T99" fmla="*/ 92075 h 63"/>
              <a:gd name="T100" fmla="*/ 1331913 w 862"/>
              <a:gd name="T101" fmla="*/ 93662 h 63"/>
              <a:gd name="T102" fmla="*/ 1338263 w 862"/>
              <a:gd name="T103" fmla="*/ 95250 h 63"/>
              <a:gd name="T104" fmla="*/ 1355725 w 862"/>
              <a:gd name="T105" fmla="*/ 98425 h 63"/>
              <a:gd name="T106" fmla="*/ 1366838 w 862"/>
              <a:gd name="T107" fmla="*/ 98425 h 6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862"/>
              <a:gd name="T163" fmla="*/ 0 h 63"/>
              <a:gd name="T164" fmla="*/ 862 w 862"/>
              <a:gd name="T165" fmla="*/ 63 h 6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862" h="63">
                <a:moveTo>
                  <a:pt x="0" y="0"/>
                </a:moveTo>
                <a:lnTo>
                  <a:pt x="69" y="0"/>
                </a:lnTo>
                <a:lnTo>
                  <a:pt x="79" y="1"/>
                </a:lnTo>
                <a:lnTo>
                  <a:pt x="85" y="3"/>
                </a:lnTo>
                <a:lnTo>
                  <a:pt x="98" y="5"/>
                </a:lnTo>
                <a:lnTo>
                  <a:pt x="124" y="5"/>
                </a:lnTo>
                <a:lnTo>
                  <a:pt x="136" y="6"/>
                </a:lnTo>
                <a:lnTo>
                  <a:pt x="143" y="7"/>
                </a:lnTo>
                <a:lnTo>
                  <a:pt x="149" y="8"/>
                </a:lnTo>
                <a:lnTo>
                  <a:pt x="168" y="10"/>
                </a:lnTo>
                <a:lnTo>
                  <a:pt x="192" y="11"/>
                </a:lnTo>
                <a:lnTo>
                  <a:pt x="199" y="13"/>
                </a:lnTo>
                <a:lnTo>
                  <a:pt x="206" y="14"/>
                </a:lnTo>
                <a:lnTo>
                  <a:pt x="224" y="16"/>
                </a:lnTo>
                <a:lnTo>
                  <a:pt x="248" y="16"/>
                </a:lnTo>
                <a:lnTo>
                  <a:pt x="268" y="17"/>
                </a:lnTo>
                <a:lnTo>
                  <a:pt x="275" y="18"/>
                </a:lnTo>
                <a:lnTo>
                  <a:pt x="281" y="20"/>
                </a:lnTo>
                <a:lnTo>
                  <a:pt x="301" y="21"/>
                </a:lnTo>
                <a:lnTo>
                  <a:pt x="326" y="23"/>
                </a:lnTo>
                <a:lnTo>
                  <a:pt x="333" y="24"/>
                </a:lnTo>
                <a:lnTo>
                  <a:pt x="340" y="25"/>
                </a:lnTo>
                <a:lnTo>
                  <a:pt x="359" y="27"/>
                </a:lnTo>
                <a:lnTo>
                  <a:pt x="383" y="28"/>
                </a:lnTo>
                <a:lnTo>
                  <a:pt x="404" y="28"/>
                </a:lnTo>
                <a:lnTo>
                  <a:pt x="411" y="30"/>
                </a:lnTo>
                <a:lnTo>
                  <a:pt x="419" y="31"/>
                </a:lnTo>
                <a:lnTo>
                  <a:pt x="438" y="33"/>
                </a:lnTo>
                <a:lnTo>
                  <a:pt x="458" y="33"/>
                </a:lnTo>
                <a:lnTo>
                  <a:pt x="498" y="33"/>
                </a:lnTo>
                <a:lnTo>
                  <a:pt x="512" y="35"/>
                </a:lnTo>
                <a:lnTo>
                  <a:pt x="520" y="36"/>
                </a:lnTo>
                <a:lnTo>
                  <a:pt x="542" y="38"/>
                </a:lnTo>
                <a:lnTo>
                  <a:pt x="568" y="39"/>
                </a:lnTo>
                <a:lnTo>
                  <a:pt x="626" y="39"/>
                </a:lnTo>
                <a:lnTo>
                  <a:pt x="641" y="41"/>
                </a:lnTo>
                <a:lnTo>
                  <a:pt x="649" y="42"/>
                </a:lnTo>
                <a:lnTo>
                  <a:pt x="671" y="44"/>
                </a:lnTo>
                <a:lnTo>
                  <a:pt x="698" y="45"/>
                </a:lnTo>
                <a:lnTo>
                  <a:pt x="704" y="46"/>
                </a:lnTo>
                <a:lnTo>
                  <a:pt x="712" y="48"/>
                </a:lnTo>
                <a:lnTo>
                  <a:pt x="730" y="50"/>
                </a:lnTo>
                <a:lnTo>
                  <a:pt x="754" y="50"/>
                </a:lnTo>
                <a:lnTo>
                  <a:pt x="782" y="50"/>
                </a:lnTo>
                <a:lnTo>
                  <a:pt x="792" y="52"/>
                </a:lnTo>
                <a:lnTo>
                  <a:pt x="796" y="53"/>
                </a:lnTo>
                <a:lnTo>
                  <a:pt x="811" y="55"/>
                </a:lnTo>
                <a:lnTo>
                  <a:pt x="831" y="56"/>
                </a:lnTo>
                <a:lnTo>
                  <a:pt x="834" y="57"/>
                </a:lnTo>
                <a:lnTo>
                  <a:pt x="837" y="58"/>
                </a:lnTo>
                <a:lnTo>
                  <a:pt x="839" y="59"/>
                </a:lnTo>
                <a:lnTo>
                  <a:pt x="843" y="60"/>
                </a:lnTo>
                <a:lnTo>
                  <a:pt x="854" y="62"/>
                </a:lnTo>
                <a:lnTo>
                  <a:pt x="861" y="6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92" name="SMARTPenAnnotation546"/>
          <p:cNvSpPr>
            <a:spLocks/>
          </p:cNvSpPr>
          <p:nvPr/>
        </p:nvSpPr>
        <p:spPr bwMode="auto">
          <a:xfrm>
            <a:off x="3589338" y="5545138"/>
            <a:ext cx="1260475" cy="635000"/>
          </a:xfrm>
          <a:custGeom>
            <a:avLst/>
            <a:gdLst>
              <a:gd name="T0" fmla="*/ 0 w 794"/>
              <a:gd name="T1" fmla="*/ 125413 h 400"/>
              <a:gd name="T2" fmla="*/ 6350 w 794"/>
              <a:gd name="T3" fmla="*/ 165100 h 400"/>
              <a:gd name="T4" fmla="*/ 9525 w 794"/>
              <a:gd name="T5" fmla="*/ 200025 h 400"/>
              <a:gd name="T6" fmla="*/ 12700 w 794"/>
              <a:gd name="T7" fmla="*/ 223838 h 400"/>
              <a:gd name="T8" fmla="*/ 17463 w 794"/>
              <a:gd name="T9" fmla="*/ 252413 h 400"/>
              <a:gd name="T10" fmla="*/ 23812 w 794"/>
              <a:gd name="T11" fmla="*/ 285750 h 400"/>
              <a:gd name="T12" fmla="*/ 26988 w 794"/>
              <a:gd name="T13" fmla="*/ 322262 h 400"/>
              <a:gd name="T14" fmla="*/ 31750 w 794"/>
              <a:gd name="T15" fmla="*/ 357187 h 400"/>
              <a:gd name="T16" fmla="*/ 34925 w 794"/>
              <a:gd name="T17" fmla="*/ 393700 h 400"/>
              <a:gd name="T18" fmla="*/ 38100 w 794"/>
              <a:gd name="T19" fmla="*/ 428625 h 400"/>
              <a:gd name="T20" fmla="*/ 44450 w 794"/>
              <a:gd name="T21" fmla="*/ 465138 h 400"/>
              <a:gd name="T22" fmla="*/ 57150 w 794"/>
              <a:gd name="T23" fmla="*/ 511175 h 400"/>
              <a:gd name="T24" fmla="*/ 63500 w 794"/>
              <a:gd name="T25" fmla="*/ 538163 h 400"/>
              <a:gd name="T26" fmla="*/ 69850 w 794"/>
              <a:gd name="T27" fmla="*/ 573088 h 400"/>
              <a:gd name="T28" fmla="*/ 76200 w 794"/>
              <a:gd name="T29" fmla="*/ 588963 h 400"/>
              <a:gd name="T30" fmla="*/ 79375 w 794"/>
              <a:gd name="T31" fmla="*/ 604838 h 400"/>
              <a:gd name="T32" fmla="*/ 87312 w 794"/>
              <a:gd name="T33" fmla="*/ 620713 h 400"/>
              <a:gd name="T34" fmla="*/ 90487 w 794"/>
              <a:gd name="T35" fmla="*/ 630238 h 400"/>
              <a:gd name="T36" fmla="*/ 98425 w 794"/>
              <a:gd name="T37" fmla="*/ 633413 h 400"/>
              <a:gd name="T38" fmla="*/ 104775 w 794"/>
              <a:gd name="T39" fmla="*/ 627063 h 400"/>
              <a:gd name="T40" fmla="*/ 107950 w 794"/>
              <a:gd name="T41" fmla="*/ 603250 h 400"/>
              <a:gd name="T42" fmla="*/ 109538 w 794"/>
              <a:gd name="T43" fmla="*/ 542925 h 400"/>
              <a:gd name="T44" fmla="*/ 115888 w 794"/>
              <a:gd name="T45" fmla="*/ 508000 h 400"/>
              <a:gd name="T46" fmla="*/ 115888 w 794"/>
              <a:gd name="T47" fmla="*/ 479425 h 400"/>
              <a:gd name="T48" fmla="*/ 119063 w 794"/>
              <a:gd name="T49" fmla="*/ 446088 h 400"/>
              <a:gd name="T50" fmla="*/ 123825 w 794"/>
              <a:gd name="T51" fmla="*/ 411163 h 400"/>
              <a:gd name="T52" fmla="*/ 125413 w 794"/>
              <a:gd name="T53" fmla="*/ 379412 h 400"/>
              <a:gd name="T54" fmla="*/ 128588 w 794"/>
              <a:gd name="T55" fmla="*/ 303213 h 400"/>
              <a:gd name="T56" fmla="*/ 133350 w 794"/>
              <a:gd name="T57" fmla="*/ 268288 h 400"/>
              <a:gd name="T58" fmla="*/ 134938 w 794"/>
              <a:gd name="T59" fmla="*/ 223838 h 400"/>
              <a:gd name="T60" fmla="*/ 136525 w 794"/>
              <a:gd name="T61" fmla="*/ 150813 h 400"/>
              <a:gd name="T62" fmla="*/ 139700 w 794"/>
              <a:gd name="T63" fmla="*/ 134938 h 400"/>
              <a:gd name="T64" fmla="*/ 138113 w 794"/>
              <a:gd name="T65" fmla="*/ 104775 h 400"/>
              <a:gd name="T66" fmla="*/ 142875 w 794"/>
              <a:gd name="T67" fmla="*/ 69850 h 400"/>
              <a:gd name="T68" fmla="*/ 142875 w 794"/>
              <a:gd name="T69" fmla="*/ 46037 h 400"/>
              <a:gd name="T70" fmla="*/ 150813 w 794"/>
              <a:gd name="T71" fmla="*/ 26988 h 400"/>
              <a:gd name="T72" fmla="*/ 153988 w 794"/>
              <a:gd name="T73" fmla="*/ 17463 h 400"/>
              <a:gd name="T74" fmla="*/ 158750 w 794"/>
              <a:gd name="T75" fmla="*/ 9525 h 400"/>
              <a:gd name="T76" fmla="*/ 161925 w 794"/>
              <a:gd name="T77" fmla="*/ 1588 h 400"/>
              <a:gd name="T78" fmla="*/ 200025 w 794"/>
              <a:gd name="T79" fmla="*/ 0 h 400"/>
              <a:gd name="T80" fmla="*/ 209550 w 794"/>
              <a:gd name="T81" fmla="*/ 4763 h 400"/>
              <a:gd name="T82" fmla="*/ 222250 w 794"/>
              <a:gd name="T83" fmla="*/ 7938 h 400"/>
              <a:gd name="T84" fmla="*/ 238125 w 794"/>
              <a:gd name="T85" fmla="*/ 14288 h 400"/>
              <a:gd name="T86" fmla="*/ 265113 w 794"/>
              <a:gd name="T87" fmla="*/ 22225 h 400"/>
              <a:gd name="T88" fmla="*/ 320675 w 794"/>
              <a:gd name="T89" fmla="*/ 26988 h 400"/>
              <a:gd name="T90" fmla="*/ 401637 w 794"/>
              <a:gd name="T91" fmla="*/ 33338 h 400"/>
              <a:gd name="T92" fmla="*/ 623888 w 794"/>
              <a:gd name="T93" fmla="*/ 36513 h 400"/>
              <a:gd name="T94" fmla="*/ 692150 w 794"/>
              <a:gd name="T95" fmla="*/ 42862 h 400"/>
              <a:gd name="T96" fmla="*/ 950913 w 794"/>
              <a:gd name="T97" fmla="*/ 44450 h 400"/>
              <a:gd name="T98" fmla="*/ 1016000 w 794"/>
              <a:gd name="T99" fmla="*/ 52388 h 400"/>
              <a:gd name="T100" fmla="*/ 1081088 w 794"/>
              <a:gd name="T101" fmla="*/ 53975 h 400"/>
              <a:gd name="T102" fmla="*/ 1155700 w 794"/>
              <a:gd name="T103" fmla="*/ 61913 h 400"/>
              <a:gd name="T104" fmla="*/ 1198563 w 794"/>
              <a:gd name="T105" fmla="*/ 65088 h 400"/>
              <a:gd name="T106" fmla="*/ 1235075 w 794"/>
              <a:gd name="T107" fmla="*/ 71438 h 4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94"/>
              <a:gd name="T163" fmla="*/ 0 h 400"/>
              <a:gd name="T164" fmla="*/ 794 w 794"/>
              <a:gd name="T165" fmla="*/ 400 h 40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94" h="400">
                <a:moveTo>
                  <a:pt x="6" y="79"/>
                </a:moveTo>
                <a:lnTo>
                  <a:pt x="0" y="79"/>
                </a:lnTo>
                <a:lnTo>
                  <a:pt x="0" y="92"/>
                </a:lnTo>
                <a:lnTo>
                  <a:pt x="4" y="104"/>
                </a:lnTo>
                <a:lnTo>
                  <a:pt x="5" y="115"/>
                </a:lnTo>
                <a:lnTo>
                  <a:pt x="6" y="126"/>
                </a:lnTo>
                <a:lnTo>
                  <a:pt x="6" y="133"/>
                </a:lnTo>
                <a:lnTo>
                  <a:pt x="8" y="141"/>
                </a:lnTo>
                <a:lnTo>
                  <a:pt x="10" y="149"/>
                </a:lnTo>
                <a:lnTo>
                  <a:pt x="11" y="159"/>
                </a:lnTo>
                <a:lnTo>
                  <a:pt x="13" y="169"/>
                </a:lnTo>
                <a:lnTo>
                  <a:pt x="15" y="180"/>
                </a:lnTo>
                <a:lnTo>
                  <a:pt x="16" y="191"/>
                </a:lnTo>
                <a:lnTo>
                  <a:pt x="17" y="203"/>
                </a:lnTo>
                <a:lnTo>
                  <a:pt x="18" y="214"/>
                </a:lnTo>
                <a:lnTo>
                  <a:pt x="20" y="225"/>
                </a:lnTo>
                <a:lnTo>
                  <a:pt x="22" y="236"/>
                </a:lnTo>
                <a:lnTo>
                  <a:pt x="22" y="248"/>
                </a:lnTo>
                <a:lnTo>
                  <a:pt x="23" y="259"/>
                </a:lnTo>
                <a:lnTo>
                  <a:pt x="24" y="270"/>
                </a:lnTo>
                <a:lnTo>
                  <a:pt x="27" y="281"/>
                </a:lnTo>
                <a:lnTo>
                  <a:pt x="28" y="293"/>
                </a:lnTo>
                <a:lnTo>
                  <a:pt x="30" y="302"/>
                </a:lnTo>
                <a:lnTo>
                  <a:pt x="36" y="322"/>
                </a:lnTo>
                <a:lnTo>
                  <a:pt x="38" y="331"/>
                </a:lnTo>
                <a:lnTo>
                  <a:pt x="40" y="339"/>
                </a:lnTo>
                <a:lnTo>
                  <a:pt x="43" y="351"/>
                </a:lnTo>
                <a:lnTo>
                  <a:pt x="44" y="361"/>
                </a:lnTo>
                <a:lnTo>
                  <a:pt x="47" y="369"/>
                </a:lnTo>
                <a:lnTo>
                  <a:pt x="48" y="371"/>
                </a:lnTo>
                <a:lnTo>
                  <a:pt x="50" y="378"/>
                </a:lnTo>
                <a:lnTo>
                  <a:pt x="50" y="381"/>
                </a:lnTo>
                <a:lnTo>
                  <a:pt x="52" y="387"/>
                </a:lnTo>
                <a:lnTo>
                  <a:pt x="55" y="391"/>
                </a:lnTo>
                <a:lnTo>
                  <a:pt x="56" y="395"/>
                </a:lnTo>
                <a:lnTo>
                  <a:pt x="57" y="397"/>
                </a:lnTo>
                <a:lnTo>
                  <a:pt x="58" y="398"/>
                </a:lnTo>
                <a:lnTo>
                  <a:pt x="62" y="399"/>
                </a:lnTo>
                <a:lnTo>
                  <a:pt x="65" y="397"/>
                </a:lnTo>
                <a:lnTo>
                  <a:pt x="66" y="395"/>
                </a:lnTo>
                <a:lnTo>
                  <a:pt x="67" y="392"/>
                </a:lnTo>
                <a:lnTo>
                  <a:pt x="68" y="380"/>
                </a:lnTo>
                <a:lnTo>
                  <a:pt x="68" y="351"/>
                </a:lnTo>
                <a:lnTo>
                  <a:pt x="69" y="342"/>
                </a:lnTo>
                <a:lnTo>
                  <a:pt x="72" y="331"/>
                </a:lnTo>
                <a:lnTo>
                  <a:pt x="73" y="320"/>
                </a:lnTo>
                <a:lnTo>
                  <a:pt x="73" y="311"/>
                </a:lnTo>
                <a:lnTo>
                  <a:pt x="73" y="302"/>
                </a:lnTo>
                <a:lnTo>
                  <a:pt x="73" y="292"/>
                </a:lnTo>
                <a:lnTo>
                  <a:pt x="75" y="281"/>
                </a:lnTo>
                <a:lnTo>
                  <a:pt x="77" y="270"/>
                </a:lnTo>
                <a:lnTo>
                  <a:pt x="78" y="259"/>
                </a:lnTo>
                <a:lnTo>
                  <a:pt x="78" y="253"/>
                </a:lnTo>
                <a:lnTo>
                  <a:pt x="79" y="239"/>
                </a:lnTo>
                <a:lnTo>
                  <a:pt x="79" y="203"/>
                </a:lnTo>
                <a:lnTo>
                  <a:pt x="81" y="191"/>
                </a:lnTo>
                <a:lnTo>
                  <a:pt x="83" y="180"/>
                </a:lnTo>
                <a:lnTo>
                  <a:pt x="84" y="169"/>
                </a:lnTo>
                <a:lnTo>
                  <a:pt x="84" y="158"/>
                </a:lnTo>
                <a:lnTo>
                  <a:pt x="85" y="141"/>
                </a:lnTo>
                <a:lnTo>
                  <a:pt x="85" y="104"/>
                </a:lnTo>
                <a:lnTo>
                  <a:pt x="86" y="95"/>
                </a:lnTo>
                <a:lnTo>
                  <a:pt x="88" y="89"/>
                </a:lnTo>
                <a:lnTo>
                  <a:pt x="88" y="85"/>
                </a:lnTo>
                <a:lnTo>
                  <a:pt x="86" y="76"/>
                </a:lnTo>
                <a:lnTo>
                  <a:pt x="87" y="66"/>
                </a:lnTo>
                <a:lnTo>
                  <a:pt x="89" y="56"/>
                </a:lnTo>
                <a:lnTo>
                  <a:pt x="90" y="44"/>
                </a:lnTo>
                <a:lnTo>
                  <a:pt x="90" y="33"/>
                </a:lnTo>
                <a:lnTo>
                  <a:pt x="90" y="29"/>
                </a:lnTo>
                <a:lnTo>
                  <a:pt x="91" y="27"/>
                </a:lnTo>
                <a:lnTo>
                  <a:pt x="95" y="17"/>
                </a:lnTo>
                <a:lnTo>
                  <a:pt x="95" y="15"/>
                </a:lnTo>
                <a:lnTo>
                  <a:pt x="97" y="11"/>
                </a:lnTo>
                <a:lnTo>
                  <a:pt x="99" y="10"/>
                </a:lnTo>
                <a:lnTo>
                  <a:pt x="100" y="6"/>
                </a:lnTo>
                <a:lnTo>
                  <a:pt x="101" y="1"/>
                </a:lnTo>
                <a:lnTo>
                  <a:pt x="102" y="1"/>
                </a:lnTo>
                <a:lnTo>
                  <a:pt x="107" y="0"/>
                </a:lnTo>
                <a:lnTo>
                  <a:pt x="126" y="0"/>
                </a:lnTo>
                <a:lnTo>
                  <a:pt x="128" y="1"/>
                </a:lnTo>
                <a:lnTo>
                  <a:pt x="132" y="3"/>
                </a:lnTo>
                <a:lnTo>
                  <a:pt x="137" y="5"/>
                </a:lnTo>
                <a:lnTo>
                  <a:pt x="140" y="5"/>
                </a:lnTo>
                <a:lnTo>
                  <a:pt x="143" y="6"/>
                </a:lnTo>
                <a:lnTo>
                  <a:pt x="150" y="9"/>
                </a:lnTo>
                <a:lnTo>
                  <a:pt x="164" y="13"/>
                </a:lnTo>
                <a:lnTo>
                  <a:pt x="167" y="14"/>
                </a:lnTo>
                <a:lnTo>
                  <a:pt x="181" y="16"/>
                </a:lnTo>
                <a:lnTo>
                  <a:pt x="202" y="17"/>
                </a:lnTo>
                <a:lnTo>
                  <a:pt x="226" y="17"/>
                </a:lnTo>
                <a:lnTo>
                  <a:pt x="253" y="21"/>
                </a:lnTo>
                <a:lnTo>
                  <a:pt x="276" y="22"/>
                </a:lnTo>
                <a:lnTo>
                  <a:pt x="393" y="23"/>
                </a:lnTo>
                <a:lnTo>
                  <a:pt x="414" y="26"/>
                </a:lnTo>
                <a:lnTo>
                  <a:pt x="436" y="27"/>
                </a:lnTo>
                <a:lnTo>
                  <a:pt x="455" y="28"/>
                </a:lnTo>
                <a:lnTo>
                  <a:pt x="599" y="28"/>
                </a:lnTo>
                <a:lnTo>
                  <a:pt x="621" y="31"/>
                </a:lnTo>
                <a:lnTo>
                  <a:pt x="640" y="33"/>
                </a:lnTo>
                <a:lnTo>
                  <a:pt x="664" y="34"/>
                </a:lnTo>
                <a:lnTo>
                  <a:pt x="681" y="34"/>
                </a:lnTo>
                <a:lnTo>
                  <a:pt x="703" y="38"/>
                </a:lnTo>
                <a:lnTo>
                  <a:pt x="728" y="39"/>
                </a:lnTo>
                <a:lnTo>
                  <a:pt x="748" y="39"/>
                </a:lnTo>
                <a:lnTo>
                  <a:pt x="755" y="41"/>
                </a:lnTo>
                <a:lnTo>
                  <a:pt x="764" y="44"/>
                </a:lnTo>
                <a:lnTo>
                  <a:pt x="778" y="45"/>
                </a:lnTo>
                <a:lnTo>
                  <a:pt x="793" y="4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93" name="SMARTPenAnnotation547"/>
          <p:cNvSpPr>
            <a:spLocks/>
          </p:cNvSpPr>
          <p:nvPr/>
        </p:nvSpPr>
        <p:spPr bwMode="auto">
          <a:xfrm>
            <a:off x="3867150" y="5661025"/>
            <a:ext cx="152400" cy="144463"/>
          </a:xfrm>
          <a:custGeom>
            <a:avLst/>
            <a:gdLst>
              <a:gd name="T0" fmla="*/ 106363 w 96"/>
              <a:gd name="T1" fmla="*/ 9525 h 91"/>
              <a:gd name="T2" fmla="*/ 100012 w 96"/>
              <a:gd name="T3" fmla="*/ 3175 h 91"/>
              <a:gd name="T4" fmla="*/ 90487 w 96"/>
              <a:gd name="T5" fmla="*/ 0 h 91"/>
              <a:gd name="T6" fmla="*/ 80962 w 96"/>
              <a:gd name="T7" fmla="*/ 0 h 91"/>
              <a:gd name="T8" fmla="*/ 46037 w 96"/>
              <a:gd name="T9" fmla="*/ 1588 h 91"/>
              <a:gd name="T10" fmla="*/ 36513 w 96"/>
              <a:gd name="T11" fmla="*/ 4763 h 91"/>
              <a:gd name="T12" fmla="*/ 28575 w 96"/>
              <a:gd name="T13" fmla="*/ 7938 h 91"/>
              <a:gd name="T14" fmla="*/ 20637 w 96"/>
              <a:gd name="T15" fmla="*/ 9525 h 91"/>
              <a:gd name="T16" fmla="*/ 14288 w 96"/>
              <a:gd name="T17" fmla="*/ 14288 h 91"/>
              <a:gd name="T18" fmla="*/ 7938 w 96"/>
              <a:gd name="T19" fmla="*/ 15875 h 91"/>
              <a:gd name="T20" fmla="*/ 0 w 96"/>
              <a:gd name="T21" fmla="*/ 19050 h 91"/>
              <a:gd name="T22" fmla="*/ 0 w 96"/>
              <a:gd name="T23" fmla="*/ 23813 h 91"/>
              <a:gd name="T24" fmla="*/ 4763 w 96"/>
              <a:gd name="T25" fmla="*/ 25400 h 91"/>
              <a:gd name="T26" fmla="*/ 6350 w 96"/>
              <a:gd name="T27" fmla="*/ 28575 h 91"/>
              <a:gd name="T28" fmla="*/ 7938 w 96"/>
              <a:gd name="T29" fmla="*/ 33338 h 91"/>
              <a:gd name="T30" fmla="*/ 12700 w 96"/>
              <a:gd name="T31" fmla="*/ 39688 h 91"/>
              <a:gd name="T32" fmla="*/ 20637 w 96"/>
              <a:gd name="T33" fmla="*/ 42863 h 91"/>
              <a:gd name="T34" fmla="*/ 30163 w 96"/>
              <a:gd name="T35" fmla="*/ 44450 h 91"/>
              <a:gd name="T36" fmla="*/ 41275 w 96"/>
              <a:gd name="T37" fmla="*/ 49213 h 91"/>
              <a:gd name="T38" fmla="*/ 58738 w 96"/>
              <a:gd name="T39" fmla="*/ 57150 h 91"/>
              <a:gd name="T40" fmla="*/ 82550 w 96"/>
              <a:gd name="T41" fmla="*/ 68263 h 91"/>
              <a:gd name="T42" fmla="*/ 95250 w 96"/>
              <a:gd name="T43" fmla="*/ 69850 h 91"/>
              <a:gd name="T44" fmla="*/ 106363 w 96"/>
              <a:gd name="T45" fmla="*/ 73025 h 91"/>
              <a:gd name="T46" fmla="*/ 117475 w 96"/>
              <a:gd name="T47" fmla="*/ 79375 h 91"/>
              <a:gd name="T48" fmla="*/ 125413 w 96"/>
              <a:gd name="T49" fmla="*/ 84138 h 91"/>
              <a:gd name="T50" fmla="*/ 133350 w 96"/>
              <a:gd name="T51" fmla="*/ 90488 h 91"/>
              <a:gd name="T52" fmla="*/ 141288 w 96"/>
              <a:gd name="T53" fmla="*/ 98425 h 91"/>
              <a:gd name="T54" fmla="*/ 147638 w 96"/>
              <a:gd name="T55" fmla="*/ 104775 h 91"/>
              <a:gd name="T56" fmla="*/ 150813 w 96"/>
              <a:gd name="T57" fmla="*/ 114300 h 91"/>
              <a:gd name="T58" fmla="*/ 150813 w 96"/>
              <a:gd name="T59" fmla="*/ 120650 h 91"/>
              <a:gd name="T60" fmla="*/ 149225 w 96"/>
              <a:gd name="T61" fmla="*/ 123825 h 91"/>
              <a:gd name="T62" fmla="*/ 144463 w 96"/>
              <a:gd name="T63" fmla="*/ 125413 h 91"/>
              <a:gd name="T64" fmla="*/ 142875 w 96"/>
              <a:gd name="T65" fmla="*/ 130175 h 91"/>
              <a:gd name="T66" fmla="*/ 138113 w 96"/>
              <a:gd name="T67" fmla="*/ 131763 h 91"/>
              <a:gd name="T68" fmla="*/ 128588 w 96"/>
              <a:gd name="T69" fmla="*/ 133350 h 91"/>
              <a:gd name="T70" fmla="*/ 122238 w 96"/>
              <a:gd name="T71" fmla="*/ 133350 h 91"/>
              <a:gd name="T72" fmla="*/ 115888 w 96"/>
              <a:gd name="T73" fmla="*/ 136525 h 91"/>
              <a:gd name="T74" fmla="*/ 107950 w 96"/>
              <a:gd name="T75" fmla="*/ 139700 h 91"/>
              <a:gd name="T76" fmla="*/ 98425 w 96"/>
              <a:gd name="T77" fmla="*/ 141288 h 91"/>
              <a:gd name="T78" fmla="*/ 87312 w 96"/>
              <a:gd name="T79" fmla="*/ 142875 h 91"/>
              <a:gd name="T80" fmla="*/ 44450 w 96"/>
              <a:gd name="T81" fmla="*/ 142875 h 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6"/>
              <a:gd name="T124" fmla="*/ 0 h 91"/>
              <a:gd name="T125" fmla="*/ 96 w 96"/>
              <a:gd name="T126" fmla="*/ 91 h 9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6" h="91">
                <a:moveTo>
                  <a:pt x="62" y="6"/>
                </a:moveTo>
                <a:lnTo>
                  <a:pt x="67" y="6"/>
                </a:lnTo>
                <a:lnTo>
                  <a:pt x="64" y="3"/>
                </a:lnTo>
                <a:lnTo>
                  <a:pt x="63" y="2"/>
                </a:lnTo>
                <a:lnTo>
                  <a:pt x="61" y="1"/>
                </a:lnTo>
                <a:lnTo>
                  <a:pt x="57" y="0"/>
                </a:lnTo>
                <a:lnTo>
                  <a:pt x="55" y="0"/>
                </a:lnTo>
                <a:lnTo>
                  <a:pt x="51" y="0"/>
                </a:lnTo>
                <a:lnTo>
                  <a:pt x="32" y="0"/>
                </a:lnTo>
                <a:lnTo>
                  <a:pt x="29" y="1"/>
                </a:lnTo>
                <a:lnTo>
                  <a:pt x="26" y="2"/>
                </a:lnTo>
                <a:lnTo>
                  <a:pt x="23" y="3"/>
                </a:lnTo>
                <a:lnTo>
                  <a:pt x="20" y="4"/>
                </a:lnTo>
                <a:lnTo>
                  <a:pt x="18" y="5"/>
                </a:lnTo>
                <a:lnTo>
                  <a:pt x="15" y="5"/>
                </a:lnTo>
                <a:lnTo>
                  <a:pt x="13" y="6"/>
                </a:lnTo>
                <a:lnTo>
                  <a:pt x="11" y="7"/>
                </a:lnTo>
                <a:lnTo>
                  <a:pt x="9" y="9"/>
                </a:lnTo>
                <a:lnTo>
                  <a:pt x="7" y="10"/>
                </a:lnTo>
                <a:lnTo>
                  <a:pt x="5" y="10"/>
                </a:lnTo>
                <a:lnTo>
                  <a:pt x="1" y="11"/>
                </a:lnTo>
                <a:lnTo>
                  <a:pt x="0" y="12"/>
                </a:lnTo>
                <a:lnTo>
                  <a:pt x="0" y="14"/>
                </a:lnTo>
                <a:lnTo>
                  <a:pt x="0" y="15"/>
                </a:lnTo>
                <a:lnTo>
                  <a:pt x="1" y="16"/>
                </a:lnTo>
                <a:lnTo>
                  <a:pt x="3" y="16"/>
                </a:lnTo>
                <a:lnTo>
                  <a:pt x="4" y="17"/>
                </a:lnTo>
                <a:lnTo>
                  <a:pt x="4" y="18"/>
                </a:lnTo>
                <a:lnTo>
                  <a:pt x="4" y="20"/>
                </a:lnTo>
                <a:lnTo>
                  <a:pt x="5" y="21"/>
                </a:lnTo>
                <a:lnTo>
                  <a:pt x="7" y="23"/>
                </a:lnTo>
                <a:lnTo>
                  <a:pt x="8" y="25"/>
                </a:lnTo>
                <a:lnTo>
                  <a:pt x="10" y="26"/>
                </a:lnTo>
                <a:lnTo>
                  <a:pt x="13" y="27"/>
                </a:lnTo>
                <a:lnTo>
                  <a:pt x="16" y="27"/>
                </a:lnTo>
                <a:lnTo>
                  <a:pt x="19" y="28"/>
                </a:lnTo>
                <a:lnTo>
                  <a:pt x="23" y="30"/>
                </a:lnTo>
                <a:lnTo>
                  <a:pt x="26" y="31"/>
                </a:lnTo>
                <a:lnTo>
                  <a:pt x="30" y="33"/>
                </a:lnTo>
                <a:lnTo>
                  <a:pt x="37" y="36"/>
                </a:lnTo>
                <a:lnTo>
                  <a:pt x="48" y="42"/>
                </a:lnTo>
                <a:lnTo>
                  <a:pt x="52" y="43"/>
                </a:lnTo>
                <a:lnTo>
                  <a:pt x="56" y="44"/>
                </a:lnTo>
                <a:lnTo>
                  <a:pt x="60" y="44"/>
                </a:lnTo>
                <a:lnTo>
                  <a:pt x="63" y="45"/>
                </a:lnTo>
                <a:lnTo>
                  <a:pt x="67" y="46"/>
                </a:lnTo>
                <a:lnTo>
                  <a:pt x="71" y="48"/>
                </a:lnTo>
                <a:lnTo>
                  <a:pt x="74" y="50"/>
                </a:lnTo>
                <a:lnTo>
                  <a:pt x="77" y="51"/>
                </a:lnTo>
                <a:lnTo>
                  <a:pt x="79" y="53"/>
                </a:lnTo>
                <a:lnTo>
                  <a:pt x="81" y="55"/>
                </a:lnTo>
                <a:lnTo>
                  <a:pt x="84" y="57"/>
                </a:lnTo>
                <a:lnTo>
                  <a:pt x="86" y="58"/>
                </a:lnTo>
                <a:lnTo>
                  <a:pt x="89" y="62"/>
                </a:lnTo>
                <a:lnTo>
                  <a:pt x="91" y="64"/>
                </a:lnTo>
                <a:lnTo>
                  <a:pt x="93" y="66"/>
                </a:lnTo>
                <a:lnTo>
                  <a:pt x="94" y="68"/>
                </a:lnTo>
                <a:lnTo>
                  <a:pt x="95" y="72"/>
                </a:lnTo>
                <a:lnTo>
                  <a:pt x="95" y="75"/>
                </a:lnTo>
                <a:lnTo>
                  <a:pt x="95" y="76"/>
                </a:lnTo>
                <a:lnTo>
                  <a:pt x="95" y="77"/>
                </a:lnTo>
                <a:lnTo>
                  <a:pt x="94" y="78"/>
                </a:lnTo>
                <a:lnTo>
                  <a:pt x="92" y="78"/>
                </a:lnTo>
                <a:lnTo>
                  <a:pt x="91" y="79"/>
                </a:lnTo>
                <a:lnTo>
                  <a:pt x="91" y="80"/>
                </a:lnTo>
                <a:lnTo>
                  <a:pt x="90" y="82"/>
                </a:lnTo>
                <a:lnTo>
                  <a:pt x="89" y="83"/>
                </a:lnTo>
                <a:lnTo>
                  <a:pt x="87" y="83"/>
                </a:lnTo>
                <a:lnTo>
                  <a:pt x="84" y="84"/>
                </a:lnTo>
                <a:lnTo>
                  <a:pt x="81" y="84"/>
                </a:lnTo>
                <a:lnTo>
                  <a:pt x="79" y="84"/>
                </a:lnTo>
                <a:lnTo>
                  <a:pt x="77" y="84"/>
                </a:lnTo>
                <a:lnTo>
                  <a:pt x="75" y="85"/>
                </a:lnTo>
                <a:lnTo>
                  <a:pt x="73" y="86"/>
                </a:lnTo>
                <a:lnTo>
                  <a:pt x="71" y="88"/>
                </a:lnTo>
                <a:lnTo>
                  <a:pt x="68" y="88"/>
                </a:lnTo>
                <a:lnTo>
                  <a:pt x="66" y="89"/>
                </a:lnTo>
                <a:lnTo>
                  <a:pt x="62" y="89"/>
                </a:lnTo>
                <a:lnTo>
                  <a:pt x="59" y="90"/>
                </a:lnTo>
                <a:lnTo>
                  <a:pt x="55" y="90"/>
                </a:lnTo>
                <a:lnTo>
                  <a:pt x="46" y="90"/>
                </a:lnTo>
                <a:lnTo>
                  <a:pt x="28" y="90"/>
                </a:lnTo>
                <a:lnTo>
                  <a:pt x="22" y="9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94" name="SMARTPenAnnotation548"/>
          <p:cNvSpPr>
            <a:spLocks/>
          </p:cNvSpPr>
          <p:nvPr/>
        </p:nvSpPr>
        <p:spPr bwMode="auto">
          <a:xfrm>
            <a:off x="4071938" y="5768975"/>
            <a:ext cx="19050" cy="179388"/>
          </a:xfrm>
          <a:custGeom>
            <a:avLst/>
            <a:gdLst>
              <a:gd name="T0" fmla="*/ 0 w 12"/>
              <a:gd name="T1" fmla="*/ 0 h 113"/>
              <a:gd name="T2" fmla="*/ 0 w 12"/>
              <a:gd name="T3" fmla="*/ 7938 h 113"/>
              <a:gd name="T4" fmla="*/ 1588 w 12"/>
              <a:gd name="T5" fmla="*/ 7938 h 113"/>
              <a:gd name="T6" fmla="*/ 3175 w 12"/>
              <a:gd name="T7" fmla="*/ 7938 h 113"/>
              <a:gd name="T8" fmla="*/ 4763 w 12"/>
              <a:gd name="T9" fmla="*/ 7938 h 113"/>
              <a:gd name="T10" fmla="*/ 6350 w 12"/>
              <a:gd name="T11" fmla="*/ 9525 h 113"/>
              <a:gd name="T12" fmla="*/ 6350 w 12"/>
              <a:gd name="T13" fmla="*/ 11113 h 113"/>
              <a:gd name="T14" fmla="*/ 7938 w 12"/>
              <a:gd name="T15" fmla="*/ 12700 h 113"/>
              <a:gd name="T16" fmla="*/ 7938 w 12"/>
              <a:gd name="T17" fmla="*/ 15875 h 113"/>
              <a:gd name="T18" fmla="*/ 7938 w 12"/>
              <a:gd name="T19" fmla="*/ 20638 h 113"/>
              <a:gd name="T20" fmla="*/ 7938 w 12"/>
              <a:gd name="T21" fmla="*/ 23813 h 113"/>
              <a:gd name="T22" fmla="*/ 9525 w 12"/>
              <a:gd name="T23" fmla="*/ 30163 h 113"/>
              <a:gd name="T24" fmla="*/ 9525 w 12"/>
              <a:gd name="T25" fmla="*/ 152400 h 113"/>
              <a:gd name="T26" fmla="*/ 9525 w 12"/>
              <a:gd name="T27" fmla="*/ 157163 h 113"/>
              <a:gd name="T28" fmla="*/ 11112 w 12"/>
              <a:gd name="T29" fmla="*/ 160338 h 113"/>
              <a:gd name="T30" fmla="*/ 15875 w 12"/>
              <a:gd name="T31" fmla="*/ 166688 h 113"/>
              <a:gd name="T32" fmla="*/ 17463 w 12"/>
              <a:gd name="T33" fmla="*/ 168275 h 113"/>
              <a:gd name="T34" fmla="*/ 17463 w 12"/>
              <a:gd name="T35" fmla="*/ 173038 h 113"/>
              <a:gd name="T36" fmla="*/ 17463 w 12"/>
              <a:gd name="T37" fmla="*/ 17780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
              <a:gd name="T58" fmla="*/ 0 h 113"/>
              <a:gd name="T59" fmla="*/ 12 w 12"/>
              <a:gd name="T60" fmla="*/ 113 h 11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 h="113">
                <a:moveTo>
                  <a:pt x="0" y="0"/>
                </a:moveTo>
                <a:lnTo>
                  <a:pt x="0" y="5"/>
                </a:lnTo>
                <a:lnTo>
                  <a:pt x="1" y="5"/>
                </a:lnTo>
                <a:lnTo>
                  <a:pt x="2" y="5"/>
                </a:lnTo>
                <a:lnTo>
                  <a:pt x="3" y="5"/>
                </a:lnTo>
                <a:lnTo>
                  <a:pt x="4" y="6"/>
                </a:lnTo>
                <a:lnTo>
                  <a:pt x="4" y="7"/>
                </a:lnTo>
                <a:lnTo>
                  <a:pt x="5" y="8"/>
                </a:lnTo>
                <a:lnTo>
                  <a:pt x="5" y="10"/>
                </a:lnTo>
                <a:lnTo>
                  <a:pt x="5" y="13"/>
                </a:lnTo>
                <a:lnTo>
                  <a:pt x="5" y="15"/>
                </a:lnTo>
                <a:lnTo>
                  <a:pt x="6" y="19"/>
                </a:lnTo>
                <a:lnTo>
                  <a:pt x="6" y="96"/>
                </a:lnTo>
                <a:lnTo>
                  <a:pt x="6" y="99"/>
                </a:lnTo>
                <a:lnTo>
                  <a:pt x="7" y="101"/>
                </a:lnTo>
                <a:lnTo>
                  <a:pt x="10" y="105"/>
                </a:lnTo>
                <a:lnTo>
                  <a:pt x="11" y="106"/>
                </a:lnTo>
                <a:lnTo>
                  <a:pt x="11" y="109"/>
                </a:lnTo>
                <a:lnTo>
                  <a:pt x="11" y="11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95" name="SMARTPenAnnotation549"/>
          <p:cNvSpPr>
            <a:spLocks/>
          </p:cNvSpPr>
          <p:nvPr/>
        </p:nvSpPr>
        <p:spPr bwMode="auto">
          <a:xfrm>
            <a:off x="4098925" y="5589588"/>
            <a:ext cx="144463" cy="127000"/>
          </a:xfrm>
          <a:custGeom>
            <a:avLst/>
            <a:gdLst>
              <a:gd name="T0" fmla="*/ 7938 w 91"/>
              <a:gd name="T1" fmla="*/ 9525 h 80"/>
              <a:gd name="T2" fmla="*/ 12700 w 91"/>
              <a:gd name="T3" fmla="*/ 9525 h 80"/>
              <a:gd name="T4" fmla="*/ 19050 w 91"/>
              <a:gd name="T5" fmla="*/ 6350 h 80"/>
              <a:gd name="T6" fmla="*/ 23813 w 91"/>
              <a:gd name="T7" fmla="*/ 3175 h 80"/>
              <a:gd name="T8" fmla="*/ 30163 w 91"/>
              <a:gd name="T9" fmla="*/ 1588 h 80"/>
              <a:gd name="T10" fmla="*/ 34925 w 91"/>
              <a:gd name="T11" fmla="*/ 1588 h 80"/>
              <a:gd name="T12" fmla="*/ 47625 w 91"/>
              <a:gd name="T13" fmla="*/ 0 h 80"/>
              <a:gd name="T14" fmla="*/ 66675 w 91"/>
              <a:gd name="T15" fmla="*/ 1588 h 80"/>
              <a:gd name="T16" fmla="*/ 74613 w 91"/>
              <a:gd name="T17" fmla="*/ 4762 h 80"/>
              <a:gd name="T18" fmla="*/ 79375 w 91"/>
              <a:gd name="T19" fmla="*/ 7938 h 80"/>
              <a:gd name="T20" fmla="*/ 85725 w 91"/>
              <a:gd name="T21" fmla="*/ 7938 h 80"/>
              <a:gd name="T22" fmla="*/ 92075 w 91"/>
              <a:gd name="T23" fmla="*/ 9525 h 80"/>
              <a:gd name="T24" fmla="*/ 98425 w 91"/>
              <a:gd name="T25" fmla="*/ 11112 h 80"/>
              <a:gd name="T26" fmla="*/ 106363 w 91"/>
              <a:gd name="T27" fmla="*/ 19050 h 80"/>
              <a:gd name="T28" fmla="*/ 106363 w 91"/>
              <a:gd name="T29" fmla="*/ 25400 h 80"/>
              <a:gd name="T30" fmla="*/ 106363 w 91"/>
              <a:gd name="T31" fmla="*/ 31750 h 80"/>
              <a:gd name="T32" fmla="*/ 104775 w 91"/>
              <a:gd name="T33" fmla="*/ 36512 h 80"/>
              <a:gd name="T34" fmla="*/ 100013 w 91"/>
              <a:gd name="T35" fmla="*/ 42862 h 80"/>
              <a:gd name="T36" fmla="*/ 95250 w 91"/>
              <a:gd name="T37" fmla="*/ 47625 h 80"/>
              <a:gd name="T38" fmla="*/ 88900 w 91"/>
              <a:gd name="T39" fmla="*/ 50800 h 80"/>
              <a:gd name="T40" fmla="*/ 82550 w 91"/>
              <a:gd name="T41" fmla="*/ 53975 h 80"/>
              <a:gd name="T42" fmla="*/ 73025 w 91"/>
              <a:gd name="T43" fmla="*/ 58738 h 80"/>
              <a:gd name="T44" fmla="*/ 63500 w 91"/>
              <a:gd name="T45" fmla="*/ 63500 h 80"/>
              <a:gd name="T46" fmla="*/ 57150 w 91"/>
              <a:gd name="T47" fmla="*/ 68262 h 80"/>
              <a:gd name="T48" fmla="*/ 50800 w 91"/>
              <a:gd name="T49" fmla="*/ 69850 h 80"/>
              <a:gd name="T50" fmla="*/ 44450 w 91"/>
              <a:gd name="T51" fmla="*/ 73025 h 80"/>
              <a:gd name="T52" fmla="*/ 38100 w 91"/>
              <a:gd name="T53" fmla="*/ 77787 h 80"/>
              <a:gd name="T54" fmla="*/ 33338 w 91"/>
              <a:gd name="T55" fmla="*/ 79375 h 80"/>
              <a:gd name="T56" fmla="*/ 28575 w 91"/>
              <a:gd name="T57" fmla="*/ 82550 h 80"/>
              <a:gd name="T58" fmla="*/ 28575 w 91"/>
              <a:gd name="T59" fmla="*/ 92075 h 80"/>
              <a:gd name="T60" fmla="*/ 33338 w 91"/>
              <a:gd name="T61" fmla="*/ 95250 h 80"/>
              <a:gd name="T62" fmla="*/ 39688 w 91"/>
              <a:gd name="T63" fmla="*/ 96837 h 80"/>
              <a:gd name="T64" fmla="*/ 44450 w 91"/>
              <a:gd name="T65" fmla="*/ 98425 h 80"/>
              <a:gd name="T66" fmla="*/ 50800 w 91"/>
              <a:gd name="T67" fmla="*/ 100012 h 80"/>
              <a:gd name="T68" fmla="*/ 61913 w 91"/>
              <a:gd name="T69" fmla="*/ 103188 h 80"/>
              <a:gd name="T70" fmla="*/ 69850 w 91"/>
              <a:gd name="T71" fmla="*/ 106363 h 80"/>
              <a:gd name="T72" fmla="*/ 76200 w 91"/>
              <a:gd name="T73" fmla="*/ 106363 h 80"/>
              <a:gd name="T74" fmla="*/ 82550 w 91"/>
              <a:gd name="T75" fmla="*/ 107950 h 80"/>
              <a:gd name="T76" fmla="*/ 96838 w 91"/>
              <a:gd name="T77" fmla="*/ 107950 h 80"/>
              <a:gd name="T78" fmla="*/ 104775 w 91"/>
              <a:gd name="T79" fmla="*/ 109538 h 80"/>
              <a:gd name="T80" fmla="*/ 112713 w 91"/>
              <a:gd name="T81" fmla="*/ 114300 h 80"/>
              <a:gd name="T82" fmla="*/ 119063 w 91"/>
              <a:gd name="T83" fmla="*/ 115888 h 80"/>
              <a:gd name="T84" fmla="*/ 125413 w 91"/>
              <a:gd name="T85" fmla="*/ 115888 h 80"/>
              <a:gd name="T86" fmla="*/ 138113 w 91"/>
              <a:gd name="T87" fmla="*/ 115888 h 80"/>
              <a:gd name="T88" fmla="*/ 141288 w 91"/>
              <a:gd name="T89" fmla="*/ 119063 h 8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1"/>
              <a:gd name="T136" fmla="*/ 0 h 80"/>
              <a:gd name="T137" fmla="*/ 91 w 91"/>
              <a:gd name="T138" fmla="*/ 80 h 8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1" h="80">
                <a:moveTo>
                  <a:pt x="0" y="12"/>
                </a:moveTo>
                <a:lnTo>
                  <a:pt x="5" y="6"/>
                </a:lnTo>
                <a:lnTo>
                  <a:pt x="7" y="6"/>
                </a:lnTo>
                <a:lnTo>
                  <a:pt x="8" y="6"/>
                </a:lnTo>
                <a:lnTo>
                  <a:pt x="10" y="5"/>
                </a:lnTo>
                <a:lnTo>
                  <a:pt x="12" y="4"/>
                </a:lnTo>
                <a:lnTo>
                  <a:pt x="13" y="3"/>
                </a:lnTo>
                <a:lnTo>
                  <a:pt x="15" y="2"/>
                </a:lnTo>
                <a:lnTo>
                  <a:pt x="17" y="1"/>
                </a:lnTo>
                <a:lnTo>
                  <a:pt x="19" y="1"/>
                </a:lnTo>
                <a:lnTo>
                  <a:pt x="21" y="1"/>
                </a:lnTo>
                <a:lnTo>
                  <a:pt x="22" y="1"/>
                </a:lnTo>
                <a:lnTo>
                  <a:pt x="24" y="0"/>
                </a:lnTo>
                <a:lnTo>
                  <a:pt x="30" y="0"/>
                </a:lnTo>
                <a:lnTo>
                  <a:pt x="40" y="0"/>
                </a:lnTo>
                <a:lnTo>
                  <a:pt x="42" y="1"/>
                </a:lnTo>
                <a:lnTo>
                  <a:pt x="45" y="2"/>
                </a:lnTo>
                <a:lnTo>
                  <a:pt x="47" y="3"/>
                </a:lnTo>
                <a:lnTo>
                  <a:pt x="48" y="4"/>
                </a:lnTo>
                <a:lnTo>
                  <a:pt x="50" y="5"/>
                </a:lnTo>
                <a:lnTo>
                  <a:pt x="52" y="5"/>
                </a:lnTo>
                <a:lnTo>
                  <a:pt x="54" y="5"/>
                </a:lnTo>
                <a:lnTo>
                  <a:pt x="56" y="6"/>
                </a:lnTo>
                <a:lnTo>
                  <a:pt x="58" y="6"/>
                </a:lnTo>
                <a:lnTo>
                  <a:pt x="60" y="6"/>
                </a:lnTo>
                <a:lnTo>
                  <a:pt x="62" y="7"/>
                </a:lnTo>
                <a:lnTo>
                  <a:pt x="66" y="11"/>
                </a:lnTo>
                <a:lnTo>
                  <a:pt x="67" y="12"/>
                </a:lnTo>
                <a:lnTo>
                  <a:pt x="67" y="13"/>
                </a:lnTo>
                <a:lnTo>
                  <a:pt x="67" y="16"/>
                </a:lnTo>
                <a:lnTo>
                  <a:pt x="67" y="18"/>
                </a:lnTo>
                <a:lnTo>
                  <a:pt x="67" y="20"/>
                </a:lnTo>
                <a:lnTo>
                  <a:pt x="67" y="21"/>
                </a:lnTo>
                <a:lnTo>
                  <a:pt x="66" y="23"/>
                </a:lnTo>
                <a:lnTo>
                  <a:pt x="64" y="25"/>
                </a:lnTo>
                <a:lnTo>
                  <a:pt x="63" y="27"/>
                </a:lnTo>
                <a:lnTo>
                  <a:pt x="61" y="28"/>
                </a:lnTo>
                <a:lnTo>
                  <a:pt x="60" y="30"/>
                </a:lnTo>
                <a:lnTo>
                  <a:pt x="58" y="32"/>
                </a:lnTo>
                <a:lnTo>
                  <a:pt x="56" y="32"/>
                </a:lnTo>
                <a:lnTo>
                  <a:pt x="54" y="33"/>
                </a:lnTo>
                <a:lnTo>
                  <a:pt x="52" y="34"/>
                </a:lnTo>
                <a:lnTo>
                  <a:pt x="49" y="35"/>
                </a:lnTo>
                <a:lnTo>
                  <a:pt x="46" y="37"/>
                </a:lnTo>
                <a:lnTo>
                  <a:pt x="43" y="38"/>
                </a:lnTo>
                <a:lnTo>
                  <a:pt x="40" y="40"/>
                </a:lnTo>
                <a:lnTo>
                  <a:pt x="38" y="42"/>
                </a:lnTo>
                <a:lnTo>
                  <a:pt x="36" y="43"/>
                </a:lnTo>
                <a:lnTo>
                  <a:pt x="34" y="44"/>
                </a:lnTo>
                <a:lnTo>
                  <a:pt x="32" y="44"/>
                </a:lnTo>
                <a:lnTo>
                  <a:pt x="30" y="45"/>
                </a:lnTo>
                <a:lnTo>
                  <a:pt x="28" y="46"/>
                </a:lnTo>
                <a:lnTo>
                  <a:pt x="26" y="48"/>
                </a:lnTo>
                <a:lnTo>
                  <a:pt x="24" y="49"/>
                </a:lnTo>
                <a:lnTo>
                  <a:pt x="22" y="50"/>
                </a:lnTo>
                <a:lnTo>
                  <a:pt x="21" y="50"/>
                </a:lnTo>
                <a:lnTo>
                  <a:pt x="19" y="51"/>
                </a:lnTo>
                <a:lnTo>
                  <a:pt x="18" y="52"/>
                </a:lnTo>
                <a:lnTo>
                  <a:pt x="17" y="56"/>
                </a:lnTo>
                <a:lnTo>
                  <a:pt x="18" y="58"/>
                </a:lnTo>
                <a:lnTo>
                  <a:pt x="20" y="59"/>
                </a:lnTo>
                <a:lnTo>
                  <a:pt x="21" y="60"/>
                </a:lnTo>
                <a:lnTo>
                  <a:pt x="23" y="61"/>
                </a:lnTo>
                <a:lnTo>
                  <a:pt x="25" y="61"/>
                </a:lnTo>
                <a:lnTo>
                  <a:pt x="26" y="62"/>
                </a:lnTo>
                <a:lnTo>
                  <a:pt x="28" y="62"/>
                </a:lnTo>
                <a:lnTo>
                  <a:pt x="30" y="62"/>
                </a:lnTo>
                <a:lnTo>
                  <a:pt x="32" y="63"/>
                </a:lnTo>
                <a:lnTo>
                  <a:pt x="35" y="64"/>
                </a:lnTo>
                <a:lnTo>
                  <a:pt x="39" y="65"/>
                </a:lnTo>
                <a:lnTo>
                  <a:pt x="41" y="66"/>
                </a:lnTo>
                <a:lnTo>
                  <a:pt x="44" y="67"/>
                </a:lnTo>
                <a:lnTo>
                  <a:pt x="46" y="67"/>
                </a:lnTo>
                <a:lnTo>
                  <a:pt x="48" y="67"/>
                </a:lnTo>
                <a:lnTo>
                  <a:pt x="50" y="67"/>
                </a:lnTo>
                <a:lnTo>
                  <a:pt x="52" y="68"/>
                </a:lnTo>
                <a:lnTo>
                  <a:pt x="58" y="68"/>
                </a:lnTo>
                <a:lnTo>
                  <a:pt x="61" y="68"/>
                </a:lnTo>
                <a:lnTo>
                  <a:pt x="64" y="68"/>
                </a:lnTo>
                <a:lnTo>
                  <a:pt x="66" y="69"/>
                </a:lnTo>
                <a:lnTo>
                  <a:pt x="68" y="71"/>
                </a:lnTo>
                <a:lnTo>
                  <a:pt x="71" y="72"/>
                </a:lnTo>
                <a:lnTo>
                  <a:pt x="73" y="72"/>
                </a:lnTo>
                <a:lnTo>
                  <a:pt x="75" y="73"/>
                </a:lnTo>
                <a:lnTo>
                  <a:pt x="77" y="73"/>
                </a:lnTo>
                <a:lnTo>
                  <a:pt x="79" y="73"/>
                </a:lnTo>
                <a:lnTo>
                  <a:pt x="84" y="73"/>
                </a:lnTo>
                <a:lnTo>
                  <a:pt x="87" y="73"/>
                </a:lnTo>
                <a:lnTo>
                  <a:pt x="88" y="74"/>
                </a:lnTo>
                <a:lnTo>
                  <a:pt x="89" y="75"/>
                </a:lnTo>
                <a:lnTo>
                  <a:pt x="90" y="79"/>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96" name="SMARTPenAnnotation550"/>
          <p:cNvSpPr>
            <a:spLocks/>
          </p:cNvSpPr>
          <p:nvPr/>
        </p:nvSpPr>
        <p:spPr bwMode="auto">
          <a:xfrm>
            <a:off x="4348163" y="5653088"/>
            <a:ext cx="47625" cy="188912"/>
          </a:xfrm>
          <a:custGeom>
            <a:avLst/>
            <a:gdLst>
              <a:gd name="T0" fmla="*/ 0 w 30"/>
              <a:gd name="T1" fmla="*/ 0 h 119"/>
              <a:gd name="T2" fmla="*/ 0 w 30"/>
              <a:gd name="T3" fmla="*/ 11112 h 119"/>
              <a:gd name="T4" fmla="*/ 1588 w 30"/>
              <a:gd name="T5" fmla="*/ 14287 h 119"/>
              <a:gd name="T6" fmla="*/ 3175 w 30"/>
              <a:gd name="T7" fmla="*/ 17462 h 119"/>
              <a:gd name="T8" fmla="*/ 4763 w 30"/>
              <a:gd name="T9" fmla="*/ 20637 h 119"/>
              <a:gd name="T10" fmla="*/ 6350 w 30"/>
              <a:gd name="T11" fmla="*/ 23812 h 119"/>
              <a:gd name="T12" fmla="*/ 7938 w 30"/>
              <a:gd name="T13" fmla="*/ 26987 h 119"/>
              <a:gd name="T14" fmla="*/ 7938 w 30"/>
              <a:gd name="T15" fmla="*/ 28575 h 119"/>
              <a:gd name="T16" fmla="*/ 7938 w 30"/>
              <a:gd name="T17" fmla="*/ 31750 h 119"/>
              <a:gd name="T18" fmla="*/ 9525 w 30"/>
              <a:gd name="T19" fmla="*/ 34925 h 119"/>
              <a:gd name="T20" fmla="*/ 9525 w 30"/>
              <a:gd name="T21" fmla="*/ 38100 h 119"/>
              <a:gd name="T22" fmla="*/ 9525 w 30"/>
              <a:gd name="T23" fmla="*/ 46037 h 119"/>
              <a:gd name="T24" fmla="*/ 9525 w 30"/>
              <a:gd name="T25" fmla="*/ 52387 h 119"/>
              <a:gd name="T26" fmla="*/ 11113 w 30"/>
              <a:gd name="T27" fmla="*/ 57150 h 119"/>
              <a:gd name="T28" fmla="*/ 12700 w 30"/>
              <a:gd name="T29" fmla="*/ 61912 h 119"/>
              <a:gd name="T30" fmla="*/ 14288 w 30"/>
              <a:gd name="T31" fmla="*/ 68262 h 119"/>
              <a:gd name="T32" fmla="*/ 15875 w 30"/>
              <a:gd name="T33" fmla="*/ 73025 h 119"/>
              <a:gd name="T34" fmla="*/ 15875 w 30"/>
              <a:gd name="T35" fmla="*/ 77787 h 119"/>
              <a:gd name="T36" fmla="*/ 17463 w 30"/>
              <a:gd name="T37" fmla="*/ 80962 h 119"/>
              <a:gd name="T38" fmla="*/ 17463 w 30"/>
              <a:gd name="T39" fmla="*/ 85725 h 119"/>
              <a:gd name="T40" fmla="*/ 17463 w 30"/>
              <a:gd name="T41" fmla="*/ 90487 h 119"/>
              <a:gd name="T42" fmla="*/ 17463 w 30"/>
              <a:gd name="T43" fmla="*/ 95250 h 119"/>
              <a:gd name="T44" fmla="*/ 19050 w 30"/>
              <a:gd name="T45" fmla="*/ 101600 h 119"/>
              <a:gd name="T46" fmla="*/ 20638 w 30"/>
              <a:gd name="T47" fmla="*/ 106362 h 119"/>
              <a:gd name="T48" fmla="*/ 23813 w 30"/>
              <a:gd name="T49" fmla="*/ 112712 h 119"/>
              <a:gd name="T50" fmla="*/ 23813 w 30"/>
              <a:gd name="T51" fmla="*/ 117475 h 119"/>
              <a:gd name="T52" fmla="*/ 25400 w 30"/>
              <a:gd name="T53" fmla="*/ 122237 h 119"/>
              <a:gd name="T54" fmla="*/ 25400 w 30"/>
              <a:gd name="T55" fmla="*/ 125412 h 119"/>
              <a:gd name="T56" fmla="*/ 26988 w 30"/>
              <a:gd name="T57" fmla="*/ 130175 h 119"/>
              <a:gd name="T58" fmla="*/ 26988 w 30"/>
              <a:gd name="T59" fmla="*/ 134937 h 119"/>
              <a:gd name="T60" fmla="*/ 26988 w 30"/>
              <a:gd name="T61" fmla="*/ 141287 h 119"/>
              <a:gd name="T62" fmla="*/ 28575 w 30"/>
              <a:gd name="T63" fmla="*/ 144462 h 119"/>
              <a:gd name="T64" fmla="*/ 30163 w 30"/>
              <a:gd name="T65" fmla="*/ 149225 h 119"/>
              <a:gd name="T66" fmla="*/ 31750 w 30"/>
              <a:gd name="T67" fmla="*/ 152400 h 119"/>
              <a:gd name="T68" fmla="*/ 33338 w 30"/>
              <a:gd name="T69" fmla="*/ 155575 h 119"/>
              <a:gd name="T70" fmla="*/ 34925 w 30"/>
              <a:gd name="T71" fmla="*/ 158750 h 119"/>
              <a:gd name="T72" fmla="*/ 34925 w 30"/>
              <a:gd name="T73" fmla="*/ 161925 h 119"/>
              <a:gd name="T74" fmla="*/ 34925 w 30"/>
              <a:gd name="T75" fmla="*/ 165100 h 119"/>
              <a:gd name="T76" fmla="*/ 36513 w 30"/>
              <a:gd name="T77" fmla="*/ 168275 h 119"/>
              <a:gd name="T78" fmla="*/ 36513 w 30"/>
              <a:gd name="T79" fmla="*/ 171450 h 119"/>
              <a:gd name="T80" fmla="*/ 36513 w 30"/>
              <a:gd name="T81" fmla="*/ 174625 h 119"/>
              <a:gd name="T82" fmla="*/ 38100 w 30"/>
              <a:gd name="T83" fmla="*/ 174625 h 119"/>
              <a:gd name="T84" fmla="*/ 41275 w 30"/>
              <a:gd name="T85" fmla="*/ 176212 h 119"/>
              <a:gd name="T86" fmla="*/ 42863 w 30"/>
              <a:gd name="T87" fmla="*/ 177800 h 119"/>
              <a:gd name="T88" fmla="*/ 42863 w 30"/>
              <a:gd name="T89" fmla="*/ 179387 h 119"/>
              <a:gd name="T90" fmla="*/ 46038 w 30"/>
              <a:gd name="T91" fmla="*/ 187325 h 1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0"/>
              <a:gd name="T139" fmla="*/ 0 h 119"/>
              <a:gd name="T140" fmla="*/ 30 w 30"/>
              <a:gd name="T141" fmla="*/ 119 h 1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0" h="119">
                <a:moveTo>
                  <a:pt x="0" y="0"/>
                </a:moveTo>
                <a:lnTo>
                  <a:pt x="0" y="7"/>
                </a:lnTo>
                <a:lnTo>
                  <a:pt x="1" y="9"/>
                </a:lnTo>
                <a:lnTo>
                  <a:pt x="2" y="11"/>
                </a:lnTo>
                <a:lnTo>
                  <a:pt x="3" y="13"/>
                </a:lnTo>
                <a:lnTo>
                  <a:pt x="4" y="15"/>
                </a:lnTo>
                <a:lnTo>
                  <a:pt x="5" y="17"/>
                </a:lnTo>
                <a:lnTo>
                  <a:pt x="5" y="18"/>
                </a:lnTo>
                <a:lnTo>
                  <a:pt x="5" y="20"/>
                </a:lnTo>
                <a:lnTo>
                  <a:pt x="6" y="22"/>
                </a:lnTo>
                <a:lnTo>
                  <a:pt x="6" y="24"/>
                </a:lnTo>
                <a:lnTo>
                  <a:pt x="6" y="29"/>
                </a:lnTo>
                <a:lnTo>
                  <a:pt x="6" y="33"/>
                </a:lnTo>
                <a:lnTo>
                  <a:pt x="7" y="36"/>
                </a:lnTo>
                <a:lnTo>
                  <a:pt x="8" y="39"/>
                </a:lnTo>
                <a:lnTo>
                  <a:pt x="9" y="43"/>
                </a:lnTo>
                <a:lnTo>
                  <a:pt x="10" y="46"/>
                </a:lnTo>
                <a:lnTo>
                  <a:pt x="10" y="49"/>
                </a:lnTo>
                <a:lnTo>
                  <a:pt x="11" y="51"/>
                </a:lnTo>
                <a:lnTo>
                  <a:pt x="11" y="54"/>
                </a:lnTo>
                <a:lnTo>
                  <a:pt x="11" y="57"/>
                </a:lnTo>
                <a:lnTo>
                  <a:pt x="11" y="60"/>
                </a:lnTo>
                <a:lnTo>
                  <a:pt x="12" y="64"/>
                </a:lnTo>
                <a:lnTo>
                  <a:pt x="13" y="67"/>
                </a:lnTo>
                <a:lnTo>
                  <a:pt x="15" y="71"/>
                </a:lnTo>
                <a:lnTo>
                  <a:pt x="15" y="74"/>
                </a:lnTo>
                <a:lnTo>
                  <a:pt x="16" y="77"/>
                </a:lnTo>
                <a:lnTo>
                  <a:pt x="16" y="79"/>
                </a:lnTo>
                <a:lnTo>
                  <a:pt x="17" y="82"/>
                </a:lnTo>
                <a:lnTo>
                  <a:pt x="17" y="85"/>
                </a:lnTo>
                <a:lnTo>
                  <a:pt x="17" y="89"/>
                </a:lnTo>
                <a:lnTo>
                  <a:pt x="18" y="91"/>
                </a:lnTo>
                <a:lnTo>
                  <a:pt x="19" y="94"/>
                </a:lnTo>
                <a:lnTo>
                  <a:pt x="20" y="96"/>
                </a:lnTo>
                <a:lnTo>
                  <a:pt x="21" y="98"/>
                </a:lnTo>
                <a:lnTo>
                  <a:pt x="22" y="100"/>
                </a:lnTo>
                <a:lnTo>
                  <a:pt x="22" y="102"/>
                </a:lnTo>
                <a:lnTo>
                  <a:pt x="22" y="104"/>
                </a:lnTo>
                <a:lnTo>
                  <a:pt x="23" y="106"/>
                </a:lnTo>
                <a:lnTo>
                  <a:pt x="23" y="108"/>
                </a:lnTo>
                <a:lnTo>
                  <a:pt x="23" y="110"/>
                </a:lnTo>
                <a:lnTo>
                  <a:pt x="24" y="110"/>
                </a:lnTo>
                <a:lnTo>
                  <a:pt x="26" y="111"/>
                </a:lnTo>
                <a:lnTo>
                  <a:pt x="27" y="112"/>
                </a:lnTo>
                <a:lnTo>
                  <a:pt x="27" y="113"/>
                </a:lnTo>
                <a:lnTo>
                  <a:pt x="29" y="118"/>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97" name="SMARTPenAnnotation551"/>
          <p:cNvSpPr>
            <a:spLocks/>
          </p:cNvSpPr>
          <p:nvPr/>
        </p:nvSpPr>
        <p:spPr bwMode="auto">
          <a:xfrm>
            <a:off x="4313238" y="5724525"/>
            <a:ext cx="161925" cy="19050"/>
          </a:xfrm>
          <a:custGeom>
            <a:avLst/>
            <a:gdLst>
              <a:gd name="T0" fmla="*/ 0 w 102"/>
              <a:gd name="T1" fmla="*/ 7938 h 12"/>
              <a:gd name="T2" fmla="*/ 4763 w 102"/>
              <a:gd name="T3" fmla="*/ 3175 h 12"/>
              <a:gd name="T4" fmla="*/ 6350 w 102"/>
              <a:gd name="T5" fmla="*/ 1588 h 12"/>
              <a:gd name="T6" fmla="*/ 9525 w 102"/>
              <a:gd name="T7" fmla="*/ 1588 h 12"/>
              <a:gd name="T8" fmla="*/ 12700 w 102"/>
              <a:gd name="T9" fmla="*/ 0 h 12"/>
              <a:gd name="T10" fmla="*/ 14288 w 102"/>
              <a:gd name="T11" fmla="*/ 0 h 12"/>
              <a:gd name="T12" fmla="*/ 17463 w 102"/>
              <a:gd name="T13" fmla="*/ 0 h 12"/>
              <a:gd name="T14" fmla="*/ 20637 w 102"/>
              <a:gd name="T15" fmla="*/ 0 h 12"/>
              <a:gd name="T16" fmla="*/ 28575 w 102"/>
              <a:gd name="T17" fmla="*/ 0 h 12"/>
              <a:gd name="T18" fmla="*/ 34925 w 102"/>
              <a:gd name="T19" fmla="*/ 0 h 12"/>
              <a:gd name="T20" fmla="*/ 38100 w 102"/>
              <a:gd name="T21" fmla="*/ 0 h 12"/>
              <a:gd name="T22" fmla="*/ 42862 w 102"/>
              <a:gd name="T23" fmla="*/ 1588 h 12"/>
              <a:gd name="T24" fmla="*/ 46037 w 102"/>
              <a:gd name="T25" fmla="*/ 4763 h 12"/>
              <a:gd name="T26" fmla="*/ 49212 w 102"/>
              <a:gd name="T27" fmla="*/ 6350 h 12"/>
              <a:gd name="T28" fmla="*/ 52388 w 102"/>
              <a:gd name="T29" fmla="*/ 6350 h 12"/>
              <a:gd name="T30" fmla="*/ 55563 w 102"/>
              <a:gd name="T31" fmla="*/ 6350 h 12"/>
              <a:gd name="T32" fmla="*/ 60325 w 102"/>
              <a:gd name="T33" fmla="*/ 7938 h 12"/>
              <a:gd name="T34" fmla="*/ 65088 w 102"/>
              <a:gd name="T35" fmla="*/ 7938 h 12"/>
              <a:gd name="T36" fmla="*/ 74613 w 102"/>
              <a:gd name="T37" fmla="*/ 7938 h 12"/>
              <a:gd name="T38" fmla="*/ 114300 w 102"/>
              <a:gd name="T39" fmla="*/ 7938 h 12"/>
              <a:gd name="T40" fmla="*/ 119063 w 102"/>
              <a:gd name="T41" fmla="*/ 9525 h 12"/>
              <a:gd name="T42" fmla="*/ 122238 w 102"/>
              <a:gd name="T43" fmla="*/ 11112 h 12"/>
              <a:gd name="T44" fmla="*/ 131763 w 102"/>
              <a:gd name="T45" fmla="*/ 15875 h 12"/>
              <a:gd name="T46" fmla="*/ 133350 w 102"/>
              <a:gd name="T47" fmla="*/ 15875 h 12"/>
              <a:gd name="T48" fmla="*/ 138113 w 102"/>
              <a:gd name="T49" fmla="*/ 17463 h 12"/>
              <a:gd name="T50" fmla="*/ 139700 w 102"/>
              <a:gd name="T51" fmla="*/ 17463 h 12"/>
              <a:gd name="T52" fmla="*/ 150813 w 102"/>
              <a:gd name="T53" fmla="*/ 17463 h 12"/>
              <a:gd name="T54" fmla="*/ 160338 w 102"/>
              <a:gd name="T55" fmla="*/ 17463 h 1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02"/>
              <a:gd name="T85" fmla="*/ 0 h 12"/>
              <a:gd name="T86" fmla="*/ 102 w 102"/>
              <a:gd name="T87" fmla="*/ 12 h 1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02" h="12">
                <a:moveTo>
                  <a:pt x="0" y="5"/>
                </a:moveTo>
                <a:lnTo>
                  <a:pt x="3" y="2"/>
                </a:lnTo>
                <a:lnTo>
                  <a:pt x="4" y="1"/>
                </a:lnTo>
                <a:lnTo>
                  <a:pt x="6" y="1"/>
                </a:lnTo>
                <a:lnTo>
                  <a:pt x="8" y="0"/>
                </a:lnTo>
                <a:lnTo>
                  <a:pt x="9" y="0"/>
                </a:lnTo>
                <a:lnTo>
                  <a:pt x="11" y="0"/>
                </a:lnTo>
                <a:lnTo>
                  <a:pt x="13" y="0"/>
                </a:lnTo>
                <a:lnTo>
                  <a:pt x="18" y="0"/>
                </a:lnTo>
                <a:lnTo>
                  <a:pt x="22" y="0"/>
                </a:lnTo>
                <a:lnTo>
                  <a:pt x="24" y="0"/>
                </a:lnTo>
                <a:lnTo>
                  <a:pt x="27" y="1"/>
                </a:lnTo>
                <a:lnTo>
                  <a:pt x="29" y="3"/>
                </a:lnTo>
                <a:lnTo>
                  <a:pt x="31" y="4"/>
                </a:lnTo>
                <a:lnTo>
                  <a:pt x="33" y="4"/>
                </a:lnTo>
                <a:lnTo>
                  <a:pt x="35" y="4"/>
                </a:lnTo>
                <a:lnTo>
                  <a:pt x="38" y="5"/>
                </a:lnTo>
                <a:lnTo>
                  <a:pt x="41" y="5"/>
                </a:lnTo>
                <a:lnTo>
                  <a:pt x="47" y="5"/>
                </a:lnTo>
                <a:lnTo>
                  <a:pt x="72" y="5"/>
                </a:lnTo>
                <a:lnTo>
                  <a:pt x="75" y="6"/>
                </a:lnTo>
                <a:lnTo>
                  <a:pt x="77" y="7"/>
                </a:lnTo>
                <a:lnTo>
                  <a:pt x="83" y="10"/>
                </a:lnTo>
                <a:lnTo>
                  <a:pt x="84" y="10"/>
                </a:lnTo>
                <a:lnTo>
                  <a:pt x="87" y="11"/>
                </a:lnTo>
                <a:lnTo>
                  <a:pt x="88" y="11"/>
                </a:lnTo>
                <a:lnTo>
                  <a:pt x="95" y="11"/>
                </a:lnTo>
                <a:lnTo>
                  <a:pt x="101" y="1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98" name="SMARTPenAnnotation552"/>
          <p:cNvSpPr>
            <a:spLocks/>
          </p:cNvSpPr>
          <p:nvPr/>
        </p:nvSpPr>
        <p:spPr bwMode="auto">
          <a:xfrm>
            <a:off x="4537075" y="5643563"/>
            <a:ext cx="125413" cy="188912"/>
          </a:xfrm>
          <a:custGeom>
            <a:avLst/>
            <a:gdLst>
              <a:gd name="T0" fmla="*/ 58738 w 79"/>
              <a:gd name="T1" fmla="*/ 0 h 119"/>
              <a:gd name="T2" fmla="*/ 52388 w 79"/>
              <a:gd name="T3" fmla="*/ 3175 h 119"/>
              <a:gd name="T4" fmla="*/ 46038 w 79"/>
              <a:gd name="T5" fmla="*/ 6350 h 119"/>
              <a:gd name="T6" fmla="*/ 41275 w 79"/>
              <a:gd name="T7" fmla="*/ 7937 h 119"/>
              <a:gd name="T8" fmla="*/ 34925 w 79"/>
              <a:gd name="T9" fmla="*/ 11112 h 119"/>
              <a:gd name="T10" fmla="*/ 28575 w 79"/>
              <a:gd name="T11" fmla="*/ 14287 h 119"/>
              <a:gd name="T12" fmla="*/ 23813 w 79"/>
              <a:gd name="T13" fmla="*/ 15875 h 119"/>
              <a:gd name="T14" fmla="*/ 19050 w 79"/>
              <a:gd name="T15" fmla="*/ 20637 h 119"/>
              <a:gd name="T16" fmla="*/ 17463 w 79"/>
              <a:gd name="T17" fmla="*/ 23812 h 119"/>
              <a:gd name="T18" fmla="*/ 12700 w 79"/>
              <a:gd name="T19" fmla="*/ 25400 h 119"/>
              <a:gd name="T20" fmla="*/ 7938 w 79"/>
              <a:gd name="T21" fmla="*/ 28575 h 119"/>
              <a:gd name="T22" fmla="*/ 0 w 79"/>
              <a:gd name="T23" fmla="*/ 36512 h 119"/>
              <a:gd name="T24" fmla="*/ 0 w 79"/>
              <a:gd name="T25" fmla="*/ 42862 h 119"/>
              <a:gd name="T26" fmla="*/ 6350 w 79"/>
              <a:gd name="T27" fmla="*/ 52387 h 119"/>
              <a:gd name="T28" fmla="*/ 20638 w 79"/>
              <a:gd name="T29" fmla="*/ 65087 h 119"/>
              <a:gd name="T30" fmla="*/ 28575 w 79"/>
              <a:gd name="T31" fmla="*/ 71437 h 119"/>
              <a:gd name="T32" fmla="*/ 38100 w 79"/>
              <a:gd name="T33" fmla="*/ 77787 h 119"/>
              <a:gd name="T34" fmla="*/ 46038 w 79"/>
              <a:gd name="T35" fmla="*/ 84137 h 119"/>
              <a:gd name="T36" fmla="*/ 52388 w 79"/>
              <a:gd name="T37" fmla="*/ 88900 h 119"/>
              <a:gd name="T38" fmla="*/ 58738 w 79"/>
              <a:gd name="T39" fmla="*/ 95250 h 119"/>
              <a:gd name="T40" fmla="*/ 69850 w 79"/>
              <a:gd name="T41" fmla="*/ 101600 h 119"/>
              <a:gd name="T42" fmla="*/ 77788 w 79"/>
              <a:gd name="T43" fmla="*/ 107950 h 119"/>
              <a:gd name="T44" fmla="*/ 84138 w 79"/>
              <a:gd name="T45" fmla="*/ 112712 h 119"/>
              <a:gd name="T46" fmla="*/ 93663 w 79"/>
              <a:gd name="T47" fmla="*/ 122237 h 119"/>
              <a:gd name="T48" fmla="*/ 120650 w 79"/>
              <a:gd name="T49" fmla="*/ 149225 h 119"/>
              <a:gd name="T50" fmla="*/ 122238 w 79"/>
              <a:gd name="T51" fmla="*/ 155575 h 119"/>
              <a:gd name="T52" fmla="*/ 123825 w 79"/>
              <a:gd name="T53" fmla="*/ 160337 h 119"/>
              <a:gd name="T54" fmla="*/ 122238 w 79"/>
              <a:gd name="T55" fmla="*/ 171450 h 119"/>
              <a:gd name="T56" fmla="*/ 115888 w 79"/>
              <a:gd name="T57" fmla="*/ 177800 h 119"/>
              <a:gd name="T58" fmla="*/ 111125 w 79"/>
              <a:gd name="T59" fmla="*/ 177800 h 119"/>
              <a:gd name="T60" fmla="*/ 106363 w 79"/>
              <a:gd name="T61" fmla="*/ 180975 h 119"/>
              <a:gd name="T62" fmla="*/ 100013 w 79"/>
              <a:gd name="T63" fmla="*/ 184150 h 119"/>
              <a:gd name="T64" fmla="*/ 93663 w 79"/>
              <a:gd name="T65" fmla="*/ 185737 h 119"/>
              <a:gd name="T66" fmla="*/ 88900 w 79"/>
              <a:gd name="T67" fmla="*/ 187325 h 119"/>
              <a:gd name="T68" fmla="*/ 82550 w 79"/>
              <a:gd name="T69" fmla="*/ 187325 h 119"/>
              <a:gd name="T70" fmla="*/ 44450 w 79"/>
              <a:gd name="T71" fmla="*/ 187325 h 119"/>
              <a:gd name="T72" fmla="*/ 44450 w 79"/>
              <a:gd name="T73" fmla="*/ 182562 h 119"/>
              <a:gd name="T74" fmla="*/ 41275 w 79"/>
              <a:gd name="T75" fmla="*/ 180975 h 119"/>
              <a:gd name="T76" fmla="*/ 34925 w 79"/>
              <a:gd name="T77" fmla="*/ 179387 h 11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9"/>
              <a:gd name="T118" fmla="*/ 0 h 119"/>
              <a:gd name="T119" fmla="*/ 79 w 79"/>
              <a:gd name="T120" fmla="*/ 119 h 11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9" h="119">
                <a:moveTo>
                  <a:pt x="67" y="0"/>
                </a:moveTo>
                <a:lnTo>
                  <a:pt x="37" y="0"/>
                </a:lnTo>
                <a:lnTo>
                  <a:pt x="35" y="1"/>
                </a:lnTo>
                <a:lnTo>
                  <a:pt x="33" y="2"/>
                </a:lnTo>
                <a:lnTo>
                  <a:pt x="31" y="3"/>
                </a:lnTo>
                <a:lnTo>
                  <a:pt x="29" y="4"/>
                </a:lnTo>
                <a:lnTo>
                  <a:pt x="28" y="4"/>
                </a:lnTo>
                <a:lnTo>
                  <a:pt x="26" y="5"/>
                </a:lnTo>
                <a:lnTo>
                  <a:pt x="24" y="6"/>
                </a:lnTo>
                <a:lnTo>
                  <a:pt x="22" y="7"/>
                </a:lnTo>
                <a:lnTo>
                  <a:pt x="20" y="8"/>
                </a:lnTo>
                <a:lnTo>
                  <a:pt x="18" y="9"/>
                </a:lnTo>
                <a:lnTo>
                  <a:pt x="16" y="10"/>
                </a:lnTo>
                <a:lnTo>
                  <a:pt x="15" y="10"/>
                </a:lnTo>
                <a:lnTo>
                  <a:pt x="13" y="11"/>
                </a:lnTo>
                <a:lnTo>
                  <a:pt x="12" y="13"/>
                </a:lnTo>
                <a:lnTo>
                  <a:pt x="12" y="14"/>
                </a:lnTo>
                <a:lnTo>
                  <a:pt x="11" y="15"/>
                </a:lnTo>
                <a:lnTo>
                  <a:pt x="10" y="16"/>
                </a:lnTo>
                <a:lnTo>
                  <a:pt x="8" y="16"/>
                </a:lnTo>
                <a:lnTo>
                  <a:pt x="6" y="17"/>
                </a:lnTo>
                <a:lnTo>
                  <a:pt x="5" y="18"/>
                </a:lnTo>
                <a:lnTo>
                  <a:pt x="1" y="22"/>
                </a:lnTo>
                <a:lnTo>
                  <a:pt x="0" y="23"/>
                </a:lnTo>
                <a:lnTo>
                  <a:pt x="0" y="25"/>
                </a:lnTo>
                <a:lnTo>
                  <a:pt x="0" y="27"/>
                </a:lnTo>
                <a:lnTo>
                  <a:pt x="3" y="30"/>
                </a:lnTo>
                <a:lnTo>
                  <a:pt x="4" y="33"/>
                </a:lnTo>
                <a:lnTo>
                  <a:pt x="6" y="35"/>
                </a:lnTo>
                <a:lnTo>
                  <a:pt x="13" y="41"/>
                </a:lnTo>
                <a:lnTo>
                  <a:pt x="15" y="43"/>
                </a:lnTo>
                <a:lnTo>
                  <a:pt x="18" y="45"/>
                </a:lnTo>
                <a:lnTo>
                  <a:pt x="21" y="47"/>
                </a:lnTo>
                <a:lnTo>
                  <a:pt x="24" y="49"/>
                </a:lnTo>
                <a:lnTo>
                  <a:pt x="26" y="51"/>
                </a:lnTo>
                <a:lnTo>
                  <a:pt x="29" y="53"/>
                </a:lnTo>
                <a:lnTo>
                  <a:pt x="31" y="54"/>
                </a:lnTo>
                <a:lnTo>
                  <a:pt x="33" y="56"/>
                </a:lnTo>
                <a:lnTo>
                  <a:pt x="35" y="58"/>
                </a:lnTo>
                <a:lnTo>
                  <a:pt x="37" y="60"/>
                </a:lnTo>
                <a:lnTo>
                  <a:pt x="40" y="62"/>
                </a:lnTo>
                <a:lnTo>
                  <a:pt x="44" y="64"/>
                </a:lnTo>
                <a:lnTo>
                  <a:pt x="46" y="66"/>
                </a:lnTo>
                <a:lnTo>
                  <a:pt x="49" y="68"/>
                </a:lnTo>
                <a:lnTo>
                  <a:pt x="51" y="69"/>
                </a:lnTo>
                <a:lnTo>
                  <a:pt x="53" y="71"/>
                </a:lnTo>
                <a:lnTo>
                  <a:pt x="55" y="73"/>
                </a:lnTo>
                <a:lnTo>
                  <a:pt x="59" y="77"/>
                </a:lnTo>
                <a:lnTo>
                  <a:pt x="74" y="92"/>
                </a:lnTo>
                <a:lnTo>
                  <a:pt x="76" y="94"/>
                </a:lnTo>
                <a:lnTo>
                  <a:pt x="77" y="96"/>
                </a:lnTo>
                <a:lnTo>
                  <a:pt x="77" y="98"/>
                </a:lnTo>
                <a:lnTo>
                  <a:pt x="78" y="99"/>
                </a:lnTo>
                <a:lnTo>
                  <a:pt x="78" y="101"/>
                </a:lnTo>
                <a:lnTo>
                  <a:pt x="78" y="106"/>
                </a:lnTo>
                <a:lnTo>
                  <a:pt x="77" y="108"/>
                </a:lnTo>
                <a:lnTo>
                  <a:pt x="73" y="112"/>
                </a:lnTo>
                <a:lnTo>
                  <a:pt x="71" y="112"/>
                </a:lnTo>
                <a:lnTo>
                  <a:pt x="70" y="112"/>
                </a:lnTo>
                <a:lnTo>
                  <a:pt x="68" y="113"/>
                </a:lnTo>
                <a:lnTo>
                  <a:pt x="67" y="114"/>
                </a:lnTo>
                <a:lnTo>
                  <a:pt x="65" y="115"/>
                </a:lnTo>
                <a:lnTo>
                  <a:pt x="63" y="116"/>
                </a:lnTo>
                <a:lnTo>
                  <a:pt x="61" y="117"/>
                </a:lnTo>
                <a:lnTo>
                  <a:pt x="59" y="117"/>
                </a:lnTo>
                <a:lnTo>
                  <a:pt x="58" y="118"/>
                </a:lnTo>
                <a:lnTo>
                  <a:pt x="56" y="118"/>
                </a:lnTo>
                <a:lnTo>
                  <a:pt x="54" y="118"/>
                </a:lnTo>
                <a:lnTo>
                  <a:pt x="52" y="118"/>
                </a:lnTo>
                <a:lnTo>
                  <a:pt x="46" y="118"/>
                </a:lnTo>
                <a:lnTo>
                  <a:pt x="28" y="118"/>
                </a:lnTo>
                <a:lnTo>
                  <a:pt x="28" y="115"/>
                </a:lnTo>
                <a:lnTo>
                  <a:pt x="27" y="114"/>
                </a:lnTo>
                <a:lnTo>
                  <a:pt x="26" y="114"/>
                </a:lnTo>
                <a:lnTo>
                  <a:pt x="22" y="113"/>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099" name="SMARTPenAnnotation553"/>
          <p:cNvSpPr>
            <a:spLocks/>
          </p:cNvSpPr>
          <p:nvPr/>
        </p:nvSpPr>
        <p:spPr bwMode="auto">
          <a:xfrm>
            <a:off x="4679950" y="5830888"/>
            <a:ext cx="117475" cy="109537"/>
          </a:xfrm>
          <a:custGeom>
            <a:avLst/>
            <a:gdLst>
              <a:gd name="T0" fmla="*/ 17462 w 74"/>
              <a:gd name="T1" fmla="*/ 0 h 69"/>
              <a:gd name="T2" fmla="*/ 55563 w 74"/>
              <a:gd name="T3" fmla="*/ 0 h 69"/>
              <a:gd name="T4" fmla="*/ 58738 w 74"/>
              <a:gd name="T5" fmla="*/ 1587 h 69"/>
              <a:gd name="T6" fmla="*/ 58738 w 74"/>
              <a:gd name="T7" fmla="*/ 3175 h 69"/>
              <a:gd name="T8" fmla="*/ 60325 w 74"/>
              <a:gd name="T9" fmla="*/ 4762 h 69"/>
              <a:gd name="T10" fmla="*/ 61912 w 74"/>
              <a:gd name="T11" fmla="*/ 6350 h 69"/>
              <a:gd name="T12" fmla="*/ 63500 w 74"/>
              <a:gd name="T13" fmla="*/ 7937 h 69"/>
              <a:gd name="T14" fmla="*/ 66675 w 74"/>
              <a:gd name="T15" fmla="*/ 7937 h 69"/>
              <a:gd name="T16" fmla="*/ 68262 w 74"/>
              <a:gd name="T17" fmla="*/ 9525 h 69"/>
              <a:gd name="T18" fmla="*/ 68262 w 74"/>
              <a:gd name="T19" fmla="*/ 11112 h 69"/>
              <a:gd name="T20" fmla="*/ 69850 w 74"/>
              <a:gd name="T21" fmla="*/ 14287 h 69"/>
              <a:gd name="T22" fmla="*/ 69850 w 74"/>
              <a:gd name="T23" fmla="*/ 15875 h 69"/>
              <a:gd name="T24" fmla="*/ 69850 w 74"/>
              <a:gd name="T25" fmla="*/ 19050 h 69"/>
              <a:gd name="T26" fmla="*/ 69850 w 74"/>
              <a:gd name="T27" fmla="*/ 22225 h 69"/>
              <a:gd name="T28" fmla="*/ 69850 w 74"/>
              <a:gd name="T29" fmla="*/ 23812 h 69"/>
              <a:gd name="T30" fmla="*/ 69850 w 74"/>
              <a:gd name="T31" fmla="*/ 30162 h 69"/>
              <a:gd name="T32" fmla="*/ 69850 w 74"/>
              <a:gd name="T33" fmla="*/ 47625 h 69"/>
              <a:gd name="T34" fmla="*/ 69850 w 74"/>
              <a:gd name="T35" fmla="*/ 50800 h 69"/>
              <a:gd name="T36" fmla="*/ 68262 w 74"/>
              <a:gd name="T37" fmla="*/ 53975 h 69"/>
              <a:gd name="T38" fmla="*/ 66675 w 74"/>
              <a:gd name="T39" fmla="*/ 57150 h 69"/>
              <a:gd name="T40" fmla="*/ 63500 w 74"/>
              <a:gd name="T41" fmla="*/ 58737 h 69"/>
              <a:gd name="T42" fmla="*/ 60325 w 74"/>
              <a:gd name="T43" fmla="*/ 60325 h 69"/>
              <a:gd name="T44" fmla="*/ 58738 w 74"/>
              <a:gd name="T45" fmla="*/ 60325 h 69"/>
              <a:gd name="T46" fmla="*/ 55563 w 74"/>
              <a:gd name="T47" fmla="*/ 61912 h 69"/>
              <a:gd name="T48" fmla="*/ 52388 w 74"/>
              <a:gd name="T49" fmla="*/ 65087 h 69"/>
              <a:gd name="T50" fmla="*/ 49212 w 74"/>
              <a:gd name="T51" fmla="*/ 66675 h 69"/>
              <a:gd name="T52" fmla="*/ 46037 w 74"/>
              <a:gd name="T53" fmla="*/ 69850 h 69"/>
              <a:gd name="T54" fmla="*/ 44450 w 74"/>
              <a:gd name="T55" fmla="*/ 71437 h 69"/>
              <a:gd name="T56" fmla="*/ 41275 w 74"/>
              <a:gd name="T57" fmla="*/ 74612 h 69"/>
              <a:gd name="T58" fmla="*/ 38100 w 74"/>
              <a:gd name="T59" fmla="*/ 76200 h 69"/>
              <a:gd name="T60" fmla="*/ 34925 w 74"/>
              <a:gd name="T61" fmla="*/ 77787 h 69"/>
              <a:gd name="T62" fmla="*/ 31750 w 74"/>
              <a:gd name="T63" fmla="*/ 79375 h 69"/>
              <a:gd name="T64" fmla="*/ 28575 w 74"/>
              <a:gd name="T65" fmla="*/ 79375 h 69"/>
              <a:gd name="T66" fmla="*/ 25400 w 74"/>
              <a:gd name="T67" fmla="*/ 79375 h 69"/>
              <a:gd name="T68" fmla="*/ 22225 w 74"/>
              <a:gd name="T69" fmla="*/ 79375 h 69"/>
              <a:gd name="T70" fmla="*/ 20637 w 74"/>
              <a:gd name="T71" fmla="*/ 80962 h 69"/>
              <a:gd name="T72" fmla="*/ 17462 w 74"/>
              <a:gd name="T73" fmla="*/ 82550 h 69"/>
              <a:gd name="T74" fmla="*/ 14288 w 74"/>
              <a:gd name="T75" fmla="*/ 85725 h 69"/>
              <a:gd name="T76" fmla="*/ 11112 w 74"/>
              <a:gd name="T77" fmla="*/ 87312 h 69"/>
              <a:gd name="T78" fmla="*/ 7937 w 74"/>
              <a:gd name="T79" fmla="*/ 87312 h 69"/>
              <a:gd name="T80" fmla="*/ 0 w 74"/>
              <a:gd name="T81" fmla="*/ 88900 h 69"/>
              <a:gd name="T82" fmla="*/ 11112 w 74"/>
              <a:gd name="T83" fmla="*/ 88900 h 69"/>
              <a:gd name="T84" fmla="*/ 14288 w 74"/>
              <a:gd name="T85" fmla="*/ 90487 h 69"/>
              <a:gd name="T86" fmla="*/ 17462 w 74"/>
              <a:gd name="T87" fmla="*/ 92075 h 69"/>
              <a:gd name="T88" fmla="*/ 20637 w 74"/>
              <a:gd name="T89" fmla="*/ 93662 h 69"/>
              <a:gd name="T90" fmla="*/ 23812 w 74"/>
              <a:gd name="T91" fmla="*/ 95250 h 69"/>
              <a:gd name="T92" fmla="*/ 25400 w 74"/>
              <a:gd name="T93" fmla="*/ 96837 h 69"/>
              <a:gd name="T94" fmla="*/ 28575 w 74"/>
              <a:gd name="T95" fmla="*/ 96837 h 69"/>
              <a:gd name="T96" fmla="*/ 31750 w 74"/>
              <a:gd name="T97" fmla="*/ 96837 h 69"/>
              <a:gd name="T98" fmla="*/ 34925 w 74"/>
              <a:gd name="T99" fmla="*/ 98425 h 69"/>
              <a:gd name="T100" fmla="*/ 38100 w 74"/>
              <a:gd name="T101" fmla="*/ 98425 h 69"/>
              <a:gd name="T102" fmla="*/ 41275 w 74"/>
              <a:gd name="T103" fmla="*/ 98425 h 69"/>
              <a:gd name="T104" fmla="*/ 46037 w 74"/>
              <a:gd name="T105" fmla="*/ 101600 h 69"/>
              <a:gd name="T106" fmla="*/ 50800 w 74"/>
              <a:gd name="T107" fmla="*/ 103187 h 69"/>
              <a:gd name="T108" fmla="*/ 55563 w 74"/>
              <a:gd name="T109" fmla="*/ 104775 h 69"/>
              <a:gd name="T110" fmla="*/ 60325 w 74"/>
              <a:gd name="T111" fmla="*/ 104775 h 69"/>
              <a:gd name="T112" fmla="*/ 63500 w 74"/>
              <a:gd name="T113" fmla="*/ 106362 h 69"/>
              <a:gd name="T114" fmla="*/ 66675 w 74"/>
              <a:gd name="T115" fmla="*/ 106362 h 69"/>
              <a:gd name="T116" fmla="*/ 69850 w 74"/>
              <a:gd name="T117" fmla="*/ 106362 h 69"/>
              <a:gd name="T118" fmla="*/ 73025 w 74"/>
              <a:gd name="T119" fmla="*/ 106362 h 69"/>
              <a:gd name="T120" fmla="*/ 79375 w 74"/>
              <a:gd name="T121" fmla="*/ 107950 h 69"/>
              <a:gd name="T122" fmla="*/ 92075 w 74"/>
              <a:gd name="T123" fmla="*/ 107950 h 69"/>
              <a:gd name="T124" fmla="*/ 115888 w 74"/>
              <a:gd name="T125" fmla="*/ 107950 h 6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4"/>
              <a:gd name="T190" fmla="*/ 0 h 69"/>
              <a:gd name="T191" fmla="*/ 74 w 74"/>
              <a:gd name="T192" fmla="*/ 69 h 6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4" h="69">
                <a:moveTo>
                  <a:pt x="11" y="0"/>
                </a:moveTo>
                <a:lnTo>
                  <a:pt x="35" y="0"/>
                </a:lnTo>
                <a:lnTo>
                  <a:pt x="37" y="1"/>
                </a:lnTo>
                <a:lnTo>
                  <a:pt x="37" y="2"/>
                </a:lnTo>
                <a:lnTo>
                  <a:pt x="38" y="3"/>
                </a:lnTo>
                <a:lnTo>
                  <a:pt x="39" y="4"/>
                </a:lnTo>
                <a:lnTo>
                  <a:pt x="40" y="5"/>
                </a:lnTo>
                <a:lnTo>
                  <a:pt x="42" y="5"/>
                </a:lnTo>
                <a:lnTo>
                  <a:pt x="43" y="6"/>
                </a:lnTo>
                <a:lnTo>
                  <a:pt x="43" y="7"/>
                </a:lnTo>
                <a:lnTo>
                  <a:pt x="44" y="9"/>
                </a:lnTo>
                <a:lnTo>
                  <a:pt x="44" y="10"/>
                </a:lnTo>
                <a:lnTo>
                  <a:pt x="44" y="12"/>
                </a:lnTo>
                <a:lnTo>
                  <a:pt x="44" y="14"/>
                </a:lnTo>
                <a:lnTo>
                  <a:pt x="44" y="15"/>
                </a:lnTo>
                <a:lnTo>
                  <a:pt x="44" y="19"/>
                </a:lnTo>
                <a:lnTo>
                  <a:pt x="44" y="30"/>
                </a:lnTo>
                <a:lnTo>
                  <a:pt x="44" y="32"/>
                </a:lnTo>
                <a:lnTo>
                  <a:pt x="43" y="34"/>
                </a:lnTo>
                <a:lnTo>
                  <a:pt x="42" y="36"/>
                </a:lnTo>
                <a:lnTo>
                  <a:pt x="40" y="37"/>
                </a:lnTo>
                <a:lnTo>
                  <a:pt x="38" y="38"/>
                </a:lnTo>
                <a:lnTo>
                  <a:pt x="37" y="38"/>
                </a:lnTo>
                <a:lnTo>
                  <a:pt x="35" y="39"/>
                </a:lnTo>
                <a:lnTo>
                  <a:pt x="33" y="41"/>
                </a:lnTo>
                <a:lnTo>
                  <a:pt x="31" y="42"/>
                </a:lnTo>
                <a:lnTo>
                  <a:pt x="29" y="44"/>
                </a:lnTo>
                <a:lnTo>
                  <a:pt x="28" y="45"/>
                </a:lnTo>
                <a:lnTo>
                  <a:pt x="26" y="47"/>
                </a:lnTo>
                <a:lnTo>
                  <a:pt x="24" y="48"/>
                </a:lnTo>
                <a:lnTo>
                  <a:pt x="22" y="49"/>
                </a:lnTo>
                <a:lnTo>
                  <a:pt x="20" y="50"/>
                </a:lnTo>
                <a:lnTo>
                  <a:pt x="18" y="50"/>
                </a:lnTo>
                <a:lnTo>
                  <a:pt x="16" y="50"/>
                </a:lnTo>
                <a:lnTo>
                  <a:pt x="14" y="50"/>
                </a:lnTo>
                <a:lnTo>
                  <a:pt x="13" y="51"/>
                </a:lnTo>
                <a:lnTo>
                  <a:pt x="11" y="52"/>
                </a:lnTo>
                <a:lnTo>
                  <a:pt x="9" y="54"/>
                </a:lnTo>
                <a:lnTo>
                  <a:pt x="7" y="55"/>
                </a:lnTo>
                <a:lnTo>
                  <a:pt x="5" y="55"/>
                </a:lnTo>
                <a:lnTo>
                  <a:pt x="0" y="56"/>
                </a:lnTo>
                <a:lnTo>
                  <a:pt x="7" y="56"/>
                </a:lnTo>
                <a:lnTo>
                  <a:pt x="9" y="57"/>
                </a:lnTo>
                <a:lnTo>
                  <a:pt x="11" y="58"/>
                </a:lnTo>
                <a:lnTo>
                  <a:pt x="13" y="59"/>
                </a:lnTo>
                <a:lnTo>
                  <a:pt x="15" y="60"/>
                </a:lnTo>
                <a:lnTo>
                  <a:pt x="16" y="61"/>
                </a:lnTo>
                <a:lnTo>
                  <a:pt x="18" y="61"/>
                </a:lnTo>
                <a:lnTo>
                  <a:pt x="20" y="61"/>
                </a:lnTo>
                <a:lnTo>
                  <a:pt x="22" y="62"/>
                </a:lnTo>
                <a:lnTo>
                  <a:pt x="24" y="62"/>
                </a:lnTo>
                <a:lnTo>
                  <a:pt x="26" y="62"/>
                </a:lnTo>
                <a:lnTo>
                  <a:pt x="29" y="64"/>
                </a:lnTo>
                <a:lnTo>
                  <a:pt x="32" y="65"/>
                </a:lnTo>
                <a:lnTo>
                  <a:pt x="35" y="66"/>
                </a:lnTo>
                <a:lnTo>
                  <a:pt x="38" y="66"/>
                </a:lnTo>
                <a:lnTo>
                  <a:pt x="40" y="67"/>
                </a:lnTo>
                <a:lnTo>
                  <a:pt x="42" y="67"/>
                </a:lnTo>
                <a:lnTo>
                  <a:pt x="44" y="67"/>
                </a:lnTo>
                <a:lnTo>
                  <a:pt x="46" y="67"/>
                </a:lnTo>
                <a:lnTo>
                  <a:pt x="50" y="68"/>
                </a:lnTo>
                <a:lnTo>
                  <a:pt x="58" y="68"/>
                </a:lnTo>
                <a:lnTo>
                  <a:pt x="73" y="68"/>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100" name="SMARTPenAnnotation554"/>
          <p:cNvSpPr>
            <a:spLocks/>
          </p:cNvSpPr>
          <p:nvPr/>
        </p:nvSpPr>
        <p:spPr bwMode="auto">
          <a:xfrm>
            <a:off x="4768850" y="5653088"/>
            <a:ext cx="152400" cy="100012"/>
          </a:xfrm>
          <a:custGeom>
            <a:avLst/>
            <a:gdLst>
              <a:gd name="T0" fmla="*/ 0 w 96"/>
              <a:gd name="T1" fmla="*/ 7937 h 63"/>
              <a:gd name="T2" fmla="*/ 0 w 96"/>
              <a:gd name="T3" fmla="*/ 3175 h 63"/>
              <a:gd name="T4" fmla="*/ 0 w 96"/>
              <a:gd name="T5" fmla="*/ 1587 h 63"/>
              <a:gd name="T6" fmla="*/ 1588 w 96"/>
              <a:gd name="T7" fmla="*/ 1587 h 63"/>
              <a:gd name="T8" fmla="*/ 7938 w 96"/>
              <a:gd name="T9" fmla="*/ 0 h 63"/>
              <a:gd name="T10" fmla="*/ 11112 w 96"/>
              <a:gd name="T11" fmla="*/ 0 h 63"/>
              <a:gd name="T12" fmla="*/ 15875 w 96"/>
              <a:gd name="T13" fmla="*/ 0 h 63"/>
              <a:gd name="T14" fmla="*/ 74613 w 96"/>
              <a:gd name="T15" fmla="*/ 0 h 63"/>
              <a:gd name="T16" fmla="*/ 76200 w 96"/>
              <a:gd name="T17" fmla="*/ 0 h 63"/>
              <a:gd name="T18" fmla="*/ 77787 w 96"/>
              <a:gd name="T19" fmla="*/ 1587 h 63"/>
              <a:gd name="T20" fmla="*/ 77787 w 96"/>
              <a:gd name="T21" fmla="*/ 4762 h 63"/>
              <a:gd name="T22" fmla="*/ 79375 w 96"/>
              <a:gd name="T23" fmla="*/ 4762 h 63"/>
              <a:gd name="T24" fmla="*/ 82550 w 96"/>
              <a:gd name="T25" fmla="*/ 6350 h 63"/>
              <a:gd name="T26" fmla="*/ 87312 w 96"/>
              <a:gd name="T27" fmla="*/ 7937 h 63"/>
              <a:gd name="T28" fmla="*/ 87312 w 96"/>
              <a:gd name="T29" fmla="*/ 9525 h 63"/>
              <a:gd name="T30" fmla="*/ 88900 w 96"/>
              <a:gd name="T31" fmla="*/ 11112 h 63"/>
              <a:gd name="T32" fmla="*/ 88900 w 96"/>
              <a:gd name="T33" fmla="*/ 12700 h 63"/>
              <a:gd name="T34" fmla="*/ 88900 w 96"/>
              <a:gd name="T35" fmla="*/ 15875 h 63"/>
              <a:gd name="T36" fmla="*/ 88900 w 96"/>
              <a:gd name="T37" fmla="*/ 23812 h 63"/>
              <a:gd name="T38" fmla="*/ 87312 w 96"/>
              <a:gd name="T39" fmla="*/ 25400 h 63"/>
              <a:gd name="T40" fmla="*/ 85725 w 96"/>
              <a:gd name="T41" fmla="*/ 28575 h 63"/>
              <a:gd name="T42" fmla="*/ 84137 w 96"/>
              <a:gd name="T43" fmla="*/ 30162 h 63"/>
              <a:gd name="T44" fmla="*/ 82550 w 96"/>
              <a:gd name="T45" fmla="*/ 33337 h 63"/>
              <a:gd name="T46" fmla="*/ 82550 w 96"/>
              <a:gd name="T47" fmla="*/ 34925 h 63"/>
              <a:gd name="T48" fmla="*/ 80962 w 96"/>
              <a:gd name="T49" fmla="*/ 38100 h 63"/>
              <a:gd name="T50" fmla="*/ 79375 w 96"/>
              <a:gd name="T51" fmla="*/ 41275 h 63"/>
              <a:gd name="T52" fmla="*/ 77787 w 96"/>
              <a:gd name="T53" fmla="*/ 44450 h 63"/>
              <a:gd name="T54" fmla="*/ 76200 w 96"/>
              <a:gd name="T55" fmla="*/ 47625 h 63"/>
              <a:gd name="T56" fmla="*/ 73025 w 96"/>
              <a:gd name="T57" fmla="*/ 49212 h 63"/>
              <a:gd name="T58" fmla="*/ 69850 w 96"/>
              <a:gd name="T59" fmla="*/ 50800 h 63"/>
              <a:gd name="T60" fmla="*/ 68263 w 96"/>
              <a:gd name="T61" fmla="*/ 50800 h 63"/>
              <a:gd name="T62" fmla="*/ 65088 w 96"/>
              <a:gd name="T63" fmla="*/ 52387 h 63"/>
              <a:gd name="T64" fmla="*/ 61913 w 96"/>
              <a:gd name="T65" fmla="*/ 55562 h 63"/>
              <a:gd name="T66" fmla="*/ 58738 w 96"/>
              <a:gd name="T67" fmla="*/ 57150 h 63"/>
              <a:gd name="T68" fmla="*/ 57150 w 96"/>
              <a:gd name="T69" fmla="*/ 60325 h 63"/>
              <a:gd name="T70" fmla="*/ 55563 w 96"/>
              <a:gd name="T71" fmla="*/ 61912 h 63"/>
              <a:gd name="T72" fmla="*/ 55563 w 96"/>
              <a:gd name="T73" fmla="*/ 65087 h 63"/>
              <a:gd name="T74" fmla="*/ 53975 w 96"/>
              <a:gd name="T75" fmla="*/ 66675 h 63"/>
              <a:gd name="T76" fmla="*/ 50800 w 96"/>
              <a:gd name="T77" fmla="*/ 68262 h 63"/>
              <a:gd name="T78" fmla="*/ 49212 w 96"/>
              <a:gd name="T79" fmla="*/ 69850 h 63"/>
              <a:gd name="T80" fmla="*/ 46037 w 96"/>
              <a:gd name="T81" fmla="*/ 71437 h 63"/>
              <a:gd name="T82" fmla="*/ 44450 w 96"/>
              <a:gd name="T83" fmla="*/ 73025 h 63"/>
              <a:gd name="T84" fmla="*/ 34925 w 96"/>
              <a:gd name="T85" fmla="*/ 79375 h 63"/>
              <a:gd name="T86" fmla="*/ 34925 w 96"/>
              <a:gd name="T87" fmla="*/ 82550 h 63"/>
              <a:gd name="T88" fmla="*/ 34925 w 96"/>
              <a:gd name="T89" fmla="*/ 87312 h 63"/>
              <a:gd name="T90" fmla="*/ 36513 w 96"/>
              <a:gd name="T91" fmla="*/ 87312 h 63"/>
              <a:gd name="T92" fmla="*/ 39687 w 96"/>
              <a:gd name="T93" fmla="*/ 88900 h 63"/>
              <a:gd name="T94" fmla="*/ 42862 w 96"/>
              <a:gd name="T95" fmla="*/ 88900 h 63"/>
              <a:gd name="T96" fmla="*/ 47625 w 96"/>
              <a:gd name="T97" fmla="*/ 88900 h 63"/>
              <a:gd name="T98" fmla="*/ 74613 w 96"/>
              <a:gd name="T99" fmla="*/ 88900 h 63"/>
              <a:gd name="T100" fmla="*/ 77787 w 96"/>
              <a:gd name="T101" fmla="*/ 88900 h 63"/>
              <a:gd name="T102" fmla="*/ 82550 w 96"/>
              <a:gd name="T103" fmla="*/ 92075 h 63"/>
              <a:gd name="T104" fmla="*/ 87312 w 96"/>
              <a:gd name="T105" fmla="*/ 93662 h 63"/>
              <a:gd name="T106" fmla="*/ 92075 w 96"/>
              <a:gd name="T107" fmla="*/ 95250 h 63"/>
              <a:gd name="T108" fmla="*/ 95250 w 96"/>
              <a:gd name="T109" fmla="*/ 95250 h 63"/>
              <a:gd name="T110" fmla="*/ 100012 w 96"/>
              <a:gd name="T111" fmla="*/ 96837 h 63"/>
              <a:gd name="T112" fmla="*/ 103188 w 96"/>
              <a:gd name="T113" fmla="*/ 96837 h 63"/>
              <a:gd name="T114" fmla="*/ 106363 w 96"/>
              <a:gd name="T115" fmla="*/ 96837 h 63"/>
              <a:gd name="T116" fmla="*/ 109538 w 96"/>
              <a:gd name="T117" fmla="*/ 96837 h 63"/>
              <a:gd name="T118" fmla="*/ 115888 w 96"/>
              <a:gd name="T119" fmla="*/ 96837 h 63"/>
              <a:gd name="T120" fmla="*/ 127000 w 96"/>
              <a:gd name="T121" fmla="*/ 96837 h 63"/>
              <a:gd name="T122" fmla="*/ 150813 w 96"/>
              <a:gd name="T123" fmla="*/ 98425 h 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96"/>
              <a:gd name="T187" fmla="*/ 0 h 63"/>
              <a:gd name="T188" fmla="*/ 96 w 96"/>
              <a:gd name="T189" fmla="*/ 63 h 6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96" h="63">
                <a:moveTo>
                  <a:pt x="0" y="5"/>
                </a:moveTo>
                <a:lnTo>
                  <a:pt x="0" y="2"/>
                </a:lnTo>
                <a:lnTo>
                  <a:pt x="0" y="1"/>
                </a:lnTo>
                <a:lnTo>
                  <a:pt x="1" y="1"/>
                </a:lnTo>
                <a:lnTo>
                  <a:pt x="5" y="0"/>
                </a:lnTo>
                <a:lnTo>
                  <a:pt x="7" y="0"/>
                </a:lnTo>
                <a:lnTo>
                  <a:pt x="10" y="0"/>
                </a:lnTo>
                <a:lnTo>
                  <a:pt x="47" y="0"/>
                </a:lnTo>
                <a:lnTo>
                  <a:pt x="48" y="0"/>
                </a:lnTo>
                <a:lnTo>
                  <a:pt x="49" y="1"/>
                </a:lnTo>
                <a:lnTo>
                  <a:pt x="49" y="3"/>
                </a:lnTo>
                <a:lnTo>
                  <a:pt x="50" y="3"/>
                </a:lnTo>
                <a:lnTo>
                  <a:pt x="52" y="4"/>
                </a:lnTo>
                <a:lnTo>
                  <a:pt x="55" y="5"/>
                </a:lnTo>
                <a:lnTo>
                  <a:pt x="55" y="6"/>
                </a:lnTo>
                <a:lnTo>
                  <a:pt x="56" y="7"/>
                </a:lnTo>
                <a:lnTo>
                  <a:pt x="56" y="8"/>
                </a:lnTo>
                <a:lnTo>
                  <a:pt x="56" y="10"/>
                </a:lnTo>
                <a:lnTo>
                  <a:pt x="56" y="15"/>
                </a:lnTo>
                <a:lnTo>
                  <a:pt x="55" y="16"/>
                </a:lnTo>
                <a:lnTo>
                  <a:pt x="54" y="18"/>
                </a:lnTo>
                <a:lnTo>
                  <a:pt x="53" y="19"/>
                </a:lnTo>
                <a:lnTo>
                  <a:pt x="52" y="21"/>
                </a:lnTo>
                <a:lnTo>
                  <a:pt x="52" y="22"/>
                </a:lnTo>
                <a:lnTo>
                  <a:pt x="51" y="24"/>
                </a:lnTo>
                <a:lnTo>
                  <a:pt x="50" y="26"/>
                </a:lnTo>
                <a:lnTo>
                  <a:pt x="49" y="28"/>
                </a:lnTo>
                <a:lnTo>
                  <a:pt x="48" y="30"/>
                </a:lnTo>
                <a:lnTo>
                  <a:pt x="46" y="31"/>
                </a:lnTo>
                <a:lnTo>
                  <a:pt x="44" y="32"/>
                </a:lnTo>
                <a:lnTo>
                  <a:pt x="43" y="32"/>
                </a:lnTo>
                <a:lnTo>
                  <a:pt x="41" y="33"/>
                </a:lnTo>
                <a:lnTo>
                  <a:pt x="39" y="35"/>
                </a:lnTo>
                <a:lnTo>
                  <a:pt x="37" y="36"/>
                </a:lnTo>
                <a:lnTo>
                  <a:pt x="36" y="38"/>
                </a:lnTo>
                <a:lnTo>
                  <a:pt x="35" y="39"/>
                </a:lnTo>
                <a:lnTo>
                  <a:pt x="35" y="41"/>
                </a:lnTo>
                <a:lnTo>
                  <a:pt x="34" y="42"/>
                </a:lnTo>
                <a:lnTo>
                  <a:pt x="32" y="43"/>
                </a:lnTo>
                <a:lnTo>
                  <a:pt x="31" y="44"/>
                </a:lnTo>
                <a:lnTo>
                  <a:pt x="29" y="45"/>
                </a:lnTo>
                <a:lnTo>
                  <a:pt x="28" y="46"/>
                </a:lnTo>
                <a:lnTo>
                  <a:pt x="22" y="50"/>
                </a:lnTo>
                <a:lnTo>
                  <a:pt x="22" y="52"/>
                </a:lnTo>
                <a:lnTo>
                  <a:pt x="22" y="55"/>
                </a:lnTo>
                <a:lnTo>
                  <a:pt x="23" y="55"/>
                </a:lnTo>
                <a:lnTo>
                  <a:pt x="25" y="56"/>
                </a:lnTo>
                <a:lnTo>
                  <a:pt x="27" y="56"/>
                </a:lnTo>
                <a:lnTo>
                  <a:pt x="30" y="56"/>
                </a:lnTo>
                <a:lnTo>
                  <a:pt x="47" y="56"/>
                </a:lnTo>
                <a:lnTo>
                  <a:pt x="49" y="56"/>
                </a:lnTo>
                <a:lnTo>
                  <a:pt x="52" y="58"/>
                </a:lnTo>
                <a:lnTo>
                  <a:pt x="55" y="59"/>
                </a:lnTo>
                <a:lnTo>
                  <a:pt x="58" y="60"/>
                </a:lnTo>
                <a:lnTo>
                  <a:pt x="60" y="60"/>
                </a:lnTo>
                <a:lnTo>
                  <a:pt x="63" y="61"/>
                </a:lnTo>
                <a:lnTo>
                  <a:pt x="65" y="61"/>
                </a:lnTo>
                <a:lnTo>
                  <a:pt x="67" y="61"/>
                </a:lnTo>
                <a:lnTo>
                  <a:pt x="69" y="61"/>
                </a:lnTo>
                <a:lnTo>
                  <a:pt x="73" y="61"/>
                </a:lnTo>
                <a:lnTo>
                  <a:pt x="80" y="61"/>
                </a:lnTo>
                <a:lnTo>
                  <a:pt x="95" y="6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101" name="SMARTPenAnnotation555"/>
          <p:cNvSpPr>
            <a:spLocks/>
          </p:cNvSpPr>
          <p:nvPr/>
        </p:nvSpPr>
        <p:spPr bwMode="auto">
          <a:xfrm>
            <a:off x="3884613" y="5956300"/>
            <a:ext cx="974725" cy="107950"/>
          </a:xfrm>
          <a:custGeom>
            <a:avLst/>
            <a:gdLst>
              <a:gd name="T0" fmla="*/ 0 w 614"/>
              <a:gd name="T1" fmla="*/ 0 h 68"/>
              <a:gd name="T2" fmla="*/ 7937 w 614"/>
              <a:gd name="T3" fmla="*/ 7937 h 68"/>
              <a:gd name="T4" fmla="*/ 15875 w 614"/>
              <a:gd name="T5" fmla="*/ 7937 h 68"/>
              <a:gd name="T6" fmla="*/ 19050 w 614"/>
              <a:gd name="T7" fmla="*/ 11112 h 68"/>
              <a:gd name="T8" fmla="*/ 22225 w 614"/>
              <a:gd name="T9" fmla="*/ 12700 h 68"/>
              <a:gd name="T10" fmla="*/ 23812 w 614"/>
              <a:gd name="T11" fmla="*/ 14287 h 68"/>
              <a:gd name="T12" fmla="*/ 30163 w 614"/>
              <a:gd name="T13" fmla="*/ 15875 h 68"/>
              <a:gd name="T14" fmla="*/ 57150 w 614"/>
              <a:gd name="T15" fmla="*/ 19050 h 68"/>
              <a:gd name="T16" fmla="*/ 60325 w 614"/>
              <a:gd name="T17" fmla="*/ 20637 h 68"/>
              <a:gd name="T18" fmla="*/ 63500 w 614"/>
              <a:gd name="T19" fmla="*/ 22225 h 68"/>
              <a:gd name="T20" fmla="*/ 73025 w 614"/>
              <a:gd name="T21" fmla="*/ 25400 h 68"/>
              <a:gd name="T22" fmla="*/ 84137 w 614"/>
              <a:gd name="T23" fmla="*/ 26988 h 68"/>
              <a:gd name="T24" fmla="*/ 90487 w 614"/>
              <a:gd name="T25" fmla="*/ 28575 h 68"/>
              <a:gd name="T26" fmla="*/ 95250 w 614"/>
              <a:gd name="T27" fmla="*/ 31750 h 68"/>
              <a:gd name="T28" fmla="*/ 117475 w 614"/>
              <a:gd name="T29" fmla="*/ 34925 h 68"/>
              <a:gd name="T30" fmla="*/ 125412 w 614"/>
              <a:gd name="T31" fmla="*/ 34925 h 68"/>
              <a:gd name="T32" fmla="*/ 131762 w 614"/>
              <a:gd name="T33" fmla="*/ 38100 h 68"/>
              <a:gd name="T34" fmla="*/ 138112 w 614"/>
              <a:gd name="T35" fmla="*/ 39687 h 68"/>
              <a:gd name="T36" fmla="*/ 161925 w 614"/>
              <a:gd name="T37" fmla="*/ 42862 h 68"/>
              <a:gd name="T38" fmla="*/ 169862 w 614"/>
              <a:gd name="T39" fmla="*/ 44450 h 68"/>
              <a:gd name="T40" fmla="*/ 179387 w 614"/>
              <a:gd name="T41" fmla="*/ 46037 h 68"/>
              <a:gd name="T42" fmla="*/ 187325 w 614"/>
              <a:gd name="T43" fmla="*/ 49212 h 68"/>
              <a:gd name="T44" fmla="*/ 214313 w 614"/>
              <a:gd name="T45" fmla="*/ 52388 h 68"/>
              <a:gd name="T46" fmla="*/ 241300 w 614"/>
              <a:gd name="T47" fmla="*/ 52388 h 68"/>
              <a:gd name="T48" fmla="*/ 258762 w 614"/>
              <a:gd name="T49" fmla="*/ 55562 h 68"/>
              <a:gd name="T50" fmla="*/ 268287 w 614"/>
              <a:gd name="T51" fmla="*/ 58737 h 68"/>
              <a:gd name="T52" fmla="*/ 295275 w 614"/>
              <a:gd name="T53" fmla="*/ 60325 h 68"/>
              <a:gd name="T54" fmla="*/ 320675 w 614"/>
              <a:gd name="T55" fmla="*/ 61912 h 68"/>
              <a:gd name="T56" fmla="*/ 341312 w 614"/>
              <a:gd name="T57" fmla="*/ 65087 h 68"/>
              <a:gd name="T58" fmla="*/ 352425 w 614"/>
              <a:gd name="T59" fmla="*/ 66675 h 68"/>
              <a:gd name="T60" fmla="*/ 382587 w 614"/>
              <a:gd name="T61" fmla="*/ 69850 h 68"/>
              <a:gd name="T62" fmla="*/ 403225 w 614"/>
              <a:gd name="T63" fmla="*/ 71437 h 68"/>
              <a:gd name="T64" fmla="*/ 455613 w 614"/>
              <a:gd name="T65" fmla="*/ 71437 h 68"/>
              <a:gd name="T66" fmla="*/ 650875 w 614"/>
              <a:gd name="T67" fmla="*/ 71437 h 68"/>
              <a:gd name="T68" fmla="*/ 669925 w 614"/>
              <a:gd name="T69" fmla="*/ 74612 h 68"/>
              <a:gd name="T70" fmla="*/ 677862 w 614"/>
              <a:gd name="T71" fmla="*/ 76200 h 68"/>
              <a:gd name="T72" fmla="*/ 698500 w 614"/>
              <a:gd name="T73" fmla="*/ 77787 h 68"/>
              <a:gd name="T74" fmla="*/ 720725 w 614"/>
              <a:gd name="T75" fmla="*/ 79375 h 68"/>
              <a:gd name="T76" fmla="*/ 747712 w 614"/>
              <a:gd name="T77" fmla="*/ 79375 h 68"/>
              <a:gd name="T78" fmla="*/ 871538 w 614"/>
              <a:gd name="T79" fmla="*/ 79375 h 68"/>
              <a:gd name="T80" fmla="*/ 884238 w 614"/>
              <a:gd name="T81" fmla="*/ 82550 h 68"/>
              <a:gd name="T82" fmla="*/ 889000 w 614"/>
              <a:gd name="T83" fmla="*/ 84137 h 68"/>
              <a:gd name="T84" fmla="*/ 903288 w 614"/>
              <a:gd name="T85" fmla="*/ 87312 h 68"/>
              <a:gd name="T86" fmla="*/ 917575 w 614"/>
              <a:gd name="T87" fmla="*/ 88900 h 68"/>
              <a:gd name="T88" fmla="*/ 922338 w 614"/>
              <a:gd name="T89" fmla="*/ 90487 h 68"/>
              <a:gd name="T90" fmla="*/ 927100 w 614"/>
              <a:gd name="T91" fmla="*/ 92075 h 68"/>
              <a:gd name="T92" fmla="*/ 930275 w 614"/>
              <a:gd name="T93" fmla="*/ 93662 h 68"/>
              <a:gd name="T94" fmla="*/ 936625 w 614"/>
              <a:gd name="T95" fmla="*/ 96837 h 68"/>
              <a:gd name="T96" fmla="*/ 949325 w 614"/>
              <a:gd name="T97" fmla="*/ 98425 h 68"/>
              <a:gd name="T98" fmla="*/ 952500 w 614"/>
              <a:gd name="T99" fmla="*/ 98425 h 68"/>
              <a:gd name="T100" fmla="*/ 955675 w 614"/>
              <a:gd name="T101" fmla="*/ 100012 h 68"/>
              <a:gd name="T102" fmla="*/ 963613 w 614"/>
              <a:gd name="T103" fmla="*/ 106363 h 68"/>
              <a:gd name="T104" fmla="*/ 973138 w 614"/>
              <a:gd name="T105" fmla="*/ 106363 h 6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14"/>
              <a:gd name="T160" fmla="*/ 0 h 68"/>
              <a:gd name="T161" fmla="*/ 614 w 614"/>
              <a:gd name="T162" fmla="*/ 68 h 6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14" h="68">
                <a:moveTo>
                  <a:pt x="0" y="0"/>
                </a:moveTo>
                <a:lnTo>
                  <a:pt x="5" y="5"/>
                </a:lnTo>
                <a:lnTo>
                  <a:pt x="10" y="5"/>
                </a:lnTo>
                <a:lnTo>
                  <a:pt x="12" y="7"/>
                </a:lnTo>
                <a:lnTo>
                  <a:pt x="14" y="8"/>
                </a:lnTo>
                <a:lnTo>
                  <a:pt x="15" y="9"/>
                </a:lnTo>
                <a:lnTo>
                  <a:pt x="19" y="10"/>
                </a:lnTo>
                <a:lnTo>
                  <a:pt x="36" y="12"/>
                </a:lnTo>
                <a:lnTo>
                  <a:pt x="38" y="13"/>
                </a:lnTo>
                <a:lnTo>
                  <a:pt x="40" y="14"/>
                </a:lnTo>
                <a:lnTo>
                  <a:pt x="46" y="16"/>
                </a:lnTo>
                <a:lnTo>
                  <a:pt x="53" y="17"/>
                </a:lnTo>
                <a:lnTo>
                  <a:pt x="57" y="18"/>
                </a:lnTo>
                <a:lnTo>
                  <a:pt x="60" y="20"/>
                </a:lnTo>
                <a:lnTo>
                  <a:pt x="74" y="22"/>
                </a:lnTo>
                <a:lnTo>
                  <a:pt x="79" y="22"/>
                </a:lnTo>
                <a:lnTo>
                  <a:pt x="83" y="24"/>
                </a:lnTo>
                <a:lnTo>
                  <a:pt x="87" y="25"/>
                </a:lnTo>
                <a:lnTo>
                  <a:pt x="102" y="27"/>
                </a:lnTo>
                <a:lnTo>
                  <a:pt x="107" y="28"/>
                </a:lnTo>
                <a:lnTo>
                  <a:pt x="113" y="29"/>
                </a:lnTo>
                <a:lnTo>
                  <a:pt x="118" y="31"/>
                </a:lnTo>
                <a:lnTo>
                  <a:pt x="135" y="33"/>
                </a:lnTo>
                <a:lnTo>
                  <a:pt x="152" y="33"/>
                </a:lnTo>
                <a:lnTo>
                  <a:pt x="163" y="35"/>
                </a:lnTo>
                <a:lnTo>
                  <a:pt x="169" y="37"/>
                </a:lnTo>
                <a:lnTo>
                  <a:pt x="186" y="38"/>
                </a:lnTo>
                <a:lnTo>
                  <a:pt x="202" y="39"/>
                </a:lnTo>
                <a:lnTo>
                  <a:pt x="215" y="41"/>
                </a:lnTo>
                <a:lnTo>
                  <a:pt x="222" y="42"/>
                </a:lnTo>
                <a:lnTo>
                  <a:pt x="241" y="44"/>
                </a:lnTo>
                <a:lnTo>
                  <a:pt x="254" y="45"/>
                </a:lnTo>
                <a:lnTo>
                  <a:pt x="287" y="45"/>
                </a:lnTo>
                <a:lnTo>
                  <a:pt x="410" y="45"/>
                </a:lnTo>
                <a:lnTo>
                  <a:pt x="422" y="47"/>
                </a:lnTo>
                <a:lnTo>
                  <a:pt x="427" y="48"/>
                </a:lnTo>
                <a:lnTo>
                  <a:pt x="440" y="49"/>
                </a:lnTo>
                <a:lnTo>
                  <a:pt x="454" y="50"/>
                </a:lnTo>
                <a:lnTo>
                  <a:pt x="471" y="50"/>
                </a:lnTo>
                <a:lnTo>
                  <a:pt x="549" y="50"/>
                </a:lnTo>
                <a:lnTo>
                  <a:pt x="557" y="52"/>
                </a:lnTo>
                <a:lnTo>
                  <a:pt x="560" y="53"/>
                </a:lnTo>
                <a:lnTo>
                  <a:pt x="569" y="55"/>
                </a:lnTo>
                <a:lnTo>
                  <a:pt x="578" y="56"/>
                </a:lnTo>
                <a:lnTo>
                  <a:pt x="581" y="57"/>
                </a:lnTo>
                <a:lnTo>
                  <a:pt x="584" y="58"/>
                </a:lnTo>
                <a:lnTo>
                  <a:pt x="586" y="59"/>
                </a:lnTo>
                <a:lnTo>
                  <a:pt x="590" y="61"/>
                </a:lnTo>
                <a:lnTo>
                  <a:pt x="598" y="62"/>
                </a:lnTo>
                <a:lnTo>
                  <a:pt x="600" y="62"/>
                </a:lnTo>
                <a:lnTo>
                  <a:pt x="602" y="63"/>
                </a:lnTo>
                <a:lnTo>
                  <a:pt x="607" y="67"/>
                </a:lnTo>
                <a:lnTo>
                  <a:pt x="613" y="67"/>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102" name="SMARTPenAnnotation556"/>
          <p:cNvSpPr>
            <a:spLocks/>
          </p:cNvSpPr>
          <p:nvPr/>
        </p:nvSpPr>
        <p:spPr bwMode="auto">
          <a:xfrm>
            <a:off x="4438650" y="6089650"/>
            <a:ext cx="144463" cy="188913"/>
          </a:xfrm>
          <a:custGeom>
            <a:avLst/>
            <a:gdLst>
              <a:gd name="T0" fmla="*/ 0 w 91"/>
              <a:gd name="T1" fmla="*/ 22225 h 119"/>
              <a:gd name="T2" fmla="*/ 4763 w 91"/>
              <a:gd name="T3" fmla="*/ 30163 h 119"/>
              <a:gd name="T4" fmla="*/ 6350 w 91"/>
              <a:gd name="T5" fmla="*/ 38100 h 119"/>
              <a:gd name="T6" fmla="*/ 7938 w 91"/>
              <a:gd name="T7" fmla="*/ 49213 h 119"/>
              <a:gd name="T8" fmla="*/ 7938 w 91"/>
              <a:gd name="T9" fmla="*/ 66675 h 119"/>
              <a:gd name="T10" fmla="*/ 9525 w 91"/>
              <a:gd name="T11" fmla="*/ 101600 h 119"/>
              <a:gd name="T12" fmla="*/ 12700 w 91"/>
              <a:gd name="T13" fmla="*/ 114300 h 119"/>
              <a:gd name="T14" fmla="*/ 15875 w 91"/>
              <a:gd name="T15" fmla="*/ 122238 h 119"/>
              <a:gd name="T16" fmla="*/ 15875 w 91"/>
              <a:gd name="T17" fmla="*/ 131763 h 119"/>
              <a:gd name="T18" fmla="*/ 17463 w 91"/>
              <a:gd name="T19" fmla="*/ 146050 h 119"/>
              <a:gd name="T20" fmla="*/ 17463 w 91"/>
              <a:gd name="T21" fmla="*/ 184150 h 119"/>
              <a:gd name="T22" fmla="*/ 19050 w 91"/>
              <a:gd name="T23" fmla="*/ 112713 h 119"/>
              <a:gd name="T24" fmla="*/ 22225 w 91"/>
              <a:gd name="T25" fmla="*/ 106363 h 119"/>
              <a:gd name="T26" fmla="*/ 23813 w 91"/>
              <a:gd name="T27" fmla="*/ 96838 h 119"/>
              <a:gd name="T28" fmla="*/ 25400 w 91"/>
              <a:gd name="T29" fmla="*/ 87313 h 119"/>
              <a:gd name="T30" fmla="*/ 25400 w 91"/>
              <a:gd name="T31" fmla="*/ 79375 h 119"/>
              <a:gd name="T32" fmla="*/ 25400 w 91"/>
              <a:gd name="T33" fmla="*/ 65088 h 119"/>
              <a:gd name="T34" fmla="*/ 28575 w 91"/>
              <a:gd name="T35" fmla="*/ 55563 h 119"/>
              <a:gd name="T36" fmla="*/ 31750 w 91"/>
              <a:gd name="T37" fmla="*/ 49213 h 119"/>
              <a:gd name="T38" fmla="*/ 33338 w 91"/>
              <a:gd name="T39" fmla="*/ 42863 h 119"/>
              <a:gd name="T40" fmla="*/ 36513 w 91"/>
              <a:gd name="T41" fmla="*/ 36513 h 119"/>
              <a:gd name="T42" fmla="*/ 41275 w 91"/>
              <a:gd name="T43" fmla="*/ 30163 h 119"/>
              <a:gd name="T44" fmla="*/ 47625 w 91"/>
              <a:gd name="T45" fmla="*/ 23813 h 119"/>
              <a:gd name="T46" fmla="*/ 50800 w 91"/>
              <a:gd name="T47" fmla="*/ 19050 h 119"/>
              <a:gd name="T48" fmla="*/ 52388 w 91"/>
              <a:gd name="T49" fmla="*/ 12700 h 119"/>
              <a:gd name="T50" fmla="*/ 57150 w 91"/>
              <a:gd name="T51" fmla="*/ 11113 h 119"/>
              <a:gd name="T52" fmla="*/ 60325 w 91"/>
              <a:gd name="T53" fmla="*/ 7938 h 119"/>
              <a:gd name="T54" fmla="*/ 61913 w 91"/>
              <a:gd name="T55" fmla="*/ 3175 h 119"/>
              <a:gd name="T56" fmla="*/ 69850 w 91"/>
              <a:gd name="T57" fmla="*/ 1588 h 119"/>
              <a:gd name="T58" fmla="*/ 77788 w 91"/>
              <a:gd name="T59" fmla="*/ 0 h 119"/>
              <a:gd name="T60" fmla="*/ 79375 w 91"/>
              <a:gd name="T61" fmla="*/ 4763 h 119"/>
              <a:gd name="T62" fmla="*/ 82550 w 91"/>
              <a:gd name="T63" fmla="*/ 7938 h 119"/>
              <a:gd name="T64" fmla="*/ 85725 w 91"/>
              <a:gd name="T65" fmla="*/ 9525 h 119"/>
              <a:gd name="T66" fmla="*/ 87313 w 91"/>
              <a:gd name="T67" fmla="*/ 15875 h 119"/>
              <a:gd name="T68" fmla="*/ 88900 w 91"/>
              <a:gd name="T69" fmla="*/ 23813 h 119"/>
              <a:gd name="T70" fmla="*/ 95250 w 91"/>
              <a:gd name="T71" fmla="*/ 34925 h 119"/>
              <a:gd name="T72" fmla="*/ 96838 w 91"/>
              <a:gd name="T73" fmla="*/ 44450 h 119"/>
              <a:gd name="T74" fmla="*/ 96838 w 91"/>
              <a:gd name="T75" fmla="*/ 52388 h 119"/>
              <a:gd name="T76" fmla="*/ 96838 w 91"/>
              <a:gd name="T77" fmla="*/ 65088 h 119"/>
              <a:gd name="T78" fmla="*/ 98425 w 91"/>
              <a:gd name="T79" fmla="*/ 85725 h 119"/>
              <a:gd name="T80" fmla="*/ 101600 w 91"/>
              <a:gd name="T81" fmla="*/ 92075 h 119"/>
              <a:gd name="T82" fmla="*/ 104775 w 91"/>
              <a:gd name="T83" fmla="*/ 101600 h 119"/>
              <a:gd name="T84" fmla="*/ 106363 w 91"/>
              <a:gd name="T85" fmla="*/ 111125 h 119"/>
              <a:gd name="T86" fmla="*/ 111125 w 91"/>
              <a:gd name="T87" fmla="*/ 117475 h 119"/>
              <a:gd name="T88" fmla="*/ 112713 w 91"/>
              <a:gd name="T89" fmla="*/ 125413 h 119"/>
              <a:gd name="T90" fmla="*/ 114300 w 91"/>
              <a:gd name="T91" fmla="*/ 131763 h 119"/>
              <a:gd name="T92" fmla="*/ 114300 w 91"/>
              <a:gd name="T93" fmla="*/ 136525 h 119"/>
              <a:gd name="T94" fmla="*/ 117475 w 91"/>
              <a:gd name="T95" fmla="*/ 142875 h 119"/>
              <a:gd name="T96" fmla="*/ 122238 w 91"/>
              <a:gd name="T97" fmla="*/ 149225 h 119"/>
              <a:gd name="T98" fmla="*/ 123825 w 91"/>
              <a:gd name="T99" fmla="*/ 155575 h 119"/>
              <a:gd name="T100" fmla="*/ 127000 w 91"/>
              <a:gd name="T101" fmla="*/ 160338 h 119"/>
              <a:gd name="T102" fmla="*/ 130175 w 91"/>
              <a:gd name="T103" fmla="*/ 166688 h 119"/>
              <a:gd name="T104" fmla="*/ 133350 w 91"/>
              <a:gd name="T105" fmla="*/ 177800 h 119"/>
              <a:gd name="T106" fmla="*/ 142875 w 91"/>
              <a:gd name="T107" fmla="*/ 187325 h 11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1"/>
              <a:gd name="T163" fmla="*/ 0 h 119"/>
              <a:gd name="T164" fmla="*/ 91 w 91"/>
              <a:gd name="T165" fmla="*/ 119 h 11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1" h="119">
                <a:moveTo>
                  <a:pt x="0" y="0"/>
                </a:moveTo>
                <a:lnTo>
                  <a:pt x="0" y="14"/>
                </a:lnTo>
                <a:lnTo>
                  <a:pt x="0" y="15"/>
                </a:lnTo>
                <a:lnTo>
                  <a:pt x="3" y="19"/>
                </a:lnTo>
                <a:lnTo>
                  <a:pt x="3" y="22"/>
                </a:lnTo>
                <a:lnTo>
                  <a:pt x="4" y="24"/>
                </a:lnTo>
                <a:lnTo>
                  <a:pt x="4" y="28"/>
                </a:lnTo>
                <a:lnTo>
                  <a:pt x="5" y="31"/>
                </a:lnTo>
                <a:lnTo>
                  <a:pt x="5" y="35"/>
                </a:lnTo>
                <a:lnTo>
                  <a:pt x="5" y="42"/>
                </a:lnTo>
                <a:lnTo>
                  <a:pt x="5" y="60"/>
                </a:lnTo>
                <a:lnTo>
                  <a:pt x="6" y="64"/>
                </a:lnTo>
                <a:lnTo>
                  <a:pt x="7" y="68"/>
                </a:lnTo>
                <a:lnTo>
                  <a:pt x="8" y="72"/>
                </a:lnTo>
                <a:lnTo>
                  <a:pt x="9" y="75"/>
                </a:lnTo>
                <a:lnTo>
                  <a:pt x="10" y="77"/>
                </a:lnTo>
                <a:lnTo>
                  <a:pt x="10" y="80"/>
                </a:lnTo>
                <a:lnTo>
                  <a:pt x="10" y="83"/>
                </a:lnTo>
                <a:lnTo>
                  <a:pt x="11" y="86"/>
                </a:lnTo>
                <a:lnTo>
                  <a:pt x="11" y="92"/>
                </a:lnTo>
                <a:lnTo>
                  <a:pt x="11" y="101"/>
                </a:lnTo>
                <a:lnTo>
                  <a:pt x="11" y="116"/>
                </a:lnTo>
                <a:lnTo>
                  <a:pt x="11" y="74"/>
                </a:lnTo>
                <a:lnTo>
                  <a:pt x="12" y="71"/>
                </a:lnTo>
                <a:lnTo>
                  <a:pt x="13" y="69"/>
                </a:lnTo>
                <a:lnTo>
                  <a:pt x="14" y="67"/>
                </a:lnTo>
                <a:lnTo>
                  <a:pt x="15" y="64"/>
                </a:lnTo>
                <a:lnTo>
                  <a:pt x="15" y="61"/>
                </a:lnTo>
                <a:lnTo>
                  <a:pt x="16" y="57"/>
                </a:lnTo>
                <a:lnTo>
                  <a:pt x="16" y="55"/>
                </a:lnTo>
                <a:lnTo>
                  <a:pt x="16" y="52"/>
                </a:lnTo>
                <a:lnTo>
                  <a:pt x="16" y="50"/>
                </a:lnTo>
                <a:lnTo>
                  <a:pt x="16" y="44"/>
                </a:lnTo>
                <a:lnTo>
                  <a:pt x="16" y="41"/>
                </a:lnTo>
                <a:lnTo>
                  <a:pt x="17" y="38"/>
                </a:lnTo>
                <a:lnTo>
                  <a:pt x="18" y="35"/>
                </a:lnTo>
                <a:lnTo>
                  <a:pt x="19" y="33"/>
                </a:lnTo>
                <a:lnTo>
                  <a:pt x="20" y="31"/>
                </a:lnTo>
                <a:lnTo>
                  <a:pt x="21" y="29"/>
                </a:lnTo>
                <a:lnTo>
                  <a:pt x="21" y="27"/>
                </a:lnTo>
                <a:lnTo>
                  <a:pt x="22" y="25"/>
                </a:lnTo>
                <a:lnTo>
                  <a:pt x="23" y="23"/>
                </a:lnTo>
                <a:lnTo>
                  <a:pt x="25" y="21"/>
                </a:lnTo>
                <a:lnTo>
                  <a:pt x="26" y="19"/>
                </a:lnTo>
                <a:lnTo>
                  <a:pt x="28" y="17"/>
                </a:lnTo>
                <a:lnTo>
                  <a:pt x="30" y="15"/>
                </a:lnTo>
                <a:lnTo>
                  <a:pt x="31" y="13"/>
                </a:lnTo>
                <a:lnTo>
                  <a:pt x="32" y="12"/>
                </a:lnTo>
                <a:lnTo>
                  <a:pt x="32" y="10"/>
                </a:lnTo>
                <a:lnTo>
                  <a:pt x="33" y="8"/>
                </a:lnTo>
                <a:lnTo>
                  <a:pt x="35" y="8"/>
                </a:lnTo>
                <a:lnTo>
                  <a:pt x="36" y="7"/>
                </a:lnTo>
                <a:lnTo>
                  <a:pt x="37" y="6"/>
                </a:lnTo>
                <a:lnTo>
                  <a:pt x="38" y="5"/>
                </a:lnTo>
                <a:lnTo>
                  <a:pt x="38" y="3"/>
                </a:lnTo>
                <a:lnTo>
                  <a:pt x="39" y="2"/>
                </a:lnTo>
                <a:lnTo>
                  <a:pt x="40" y="2"/>
                </a:lnTo>
                <a:lnTo>
                  <a:pt x="44" y="1"/>
                </a:lnTo>
                <a:lnTo>
                  <a:pt x="46" y="0"/>
                </a:lnTo>
                <a:lnTo>
                  <a:pt x="49" y="0"/>
                </a:lnTo>
                <a:lnTo>
                  <a:pt x="50" y="1"/>
                </a:lnTo>
                <a:lnTo>
                  <a:pt x="50" y="3"/>
                </a:lnTo>
                <a:lnTo>
                  <a:pt x="51" y="4"/>
                </a:lnTo>
                <a:lnTo>
                  <a:pt x="52" y="5"/>
                </a:lnTo>
                <a:lnTo>
                  <a:pt x="53" y="5"/>
                </a:lnTo>
                <a:lnTo>
                  <a:pt x="54" y="6"/>
                </a:lnTo>
                <a:lnTo>
                  <a:pt x="55" y="7"/>
                </a:lnTo>
                <a:lnTo>
                  <a:pt x="55" y="10"/>
                </a:lnTo>
                <a:lnTo>
                  <a:pt x="56" y="14"/>
                </a:lnTo>
                <a:lnTo>
                  <a:pt x="56" y="15"/>
                </a:lnTo>
                <a:lnTo>
                  <a:pt x="59" y="19"/>
                </a:lnTo>
                <a:lnTo>
                  <a:pt x="60" y="22"/>
                </a:lnTo>
                <a:lnTo>
                  <a:pt x="60" y="24"/>
                </a:lnTo>
                <a:lnTo>
                  <a:pt x="61" y="28"/>
                </a:lnTo>
                <a:lnTo>
                  <a:pt x="61" y="30"/>
                </a:lnTo>
                <a:lnTo>
                  <a:pt x="61" y="33"/>
                </a:lnTo>
                <a:lnTo>
                  <a:pt x="61" y="35"/>
                </a:lnTo>
                <a:lnTo>
                  <a:pt x="61" y="41"/>
                </a:lnTo>
                <a:lnTo>
                  <a:pt x="61" y="52"/>
                </a:lnTo>
                <a:lnTo>
                  <a:pt x="62" y="54"/>
                </a:lnTo>
                <a:lnTo>
                  <a:pt x="63" y="56"/>
                </a:lnTo>
                <a:lnTo>
                  <a:pt x="64" y="58"/>
                </a:lnTo>
                <a:lnTo>
                  <a:pt x="65" y="61"/>
                </a:lnTo>
                <a:lnTo>
                  <a:pt x="66" y="64"/>
                </a:lnTo>
                <a:lnTo>
                  <a:pt x="66" y="67"/>
                </a:lnTo>
                <a:lnTo>
                  <a:pt x="67" y="70"/>
                </a:lnTo>
                <a:lnTo>
                  <a:pt x="68" y="72"/>
                </a:lnTo>
                <a:lnTo>
                  <a:pt x="70" y="74"/>
                </a:lnTo>
                <a:lnTo>
                  <a:pt x="71" y="77"/>
                </a:lnTo>
                <a:lnTo>
                  <a:pt x="71" y="79"/>
                </a:lnTo>
                <a:lnTo>
                  <a:pt x="72" y="81"/>
                </a:lnTo>
                <a:lnTo>
                  <a:pt x="72" y="83"/>
                </a:lnTo>
                <a:lnTo>
                  <a:pt x="72" y="85"/>
                </a:lnTo>
                <a:lnTo>
                  <a:pt x="72" y="86"/>
                </a:lnTo>
                <a:lnTo>
                  <a:pt x="73" y="88"/>
                </a:lnTo>
                <a:lnTo>
                  <a:pt x="74" y="90"/>
                </a:lnTo>
                <a:lnTo>
                  <a:pt x="76" y="92"/>
                </a:lnTo>
                <a:lnTo>
                  <a:pt x="77" y="94"/>
                </a:lnTo>
                <a:lnTo>
                  <a:pt x="77" y="96"/>
                </a:lnTo>
                <a:lnTo>
                  <a:pt x="78" y="98"/>
                </a:lnTo>
                <a:lnTo>
                  <a:pt x="78" y="100"/>
                </a:lnTo>
                <a:lnTo>
                  <a:pt x="80" y="101"/>
                </a:lnTo>
                <a:lnTo>
                  <a:pt x="81" y="103"/>
                </a:lnTo>
                <a:lnTo>
                  <a:pt x="82" y="105"/>
                </a:lnTo>
                <a:lnTo>
                  <a:pt x="83" y="107"/>
                </a:lnTo>
                <a:lnTo>
                  <a:pt x="84" y="112"/>
                </a:lnTo>
                <a:lnTo>
                  <a:pt x="86" y="114"/>
                </a:lnTo>
                <a:lnTo>
                  <a:pt x="90" y="118"/>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103" name="SMARTPenAnnotation557"/>
          <p:cNvSpPr>
            <a:spLocks/>
          </p:cNvSpPr>
          <p:nvPr/>
        </p:nvSpPr>
        <p:spPr bwMode="auto">
          <a:xfrm>
            <a:off x="6205538" y="4741863"/>
            <a:ext cx="171450" cy="296862"/>
          </a:xfrm>
          <a:custGeom>
            <a:avLst/>
            <a:gdLst>
              <a:gd name="T0" fmla="*/ 61913 w 108"/>
              <a:gd name="T1" fmla="*/ 53975 h 187"/>
              <a:gd name="T2" fmla="*/ 68263 w 108"/>
              <a:gd name="T3" fmla="*/ 53975 h 187"/>
              <a:gd name="T4" fmla="*/ 69850 w 108"/>
              <a:gd name="T5" fmla="*/ 50800 h 187"/>
              <a:gd name="T6" fmla="*/ 71438 w 108"/>
              <a:gd name="T7" fmla="*/ 41275 h 187"/>
              <a:gd name="T8" fmla="*/ 76200 w 108"/>
              <a:gd name="T9" fmla="*/ 31750 h 187"/>
              <a:gd name="T10" fmla="*/ 80963 w 108"/>
              <a:gd name="T11" fmla="*/ 17462 h 187"/>
              <a:gd name="T12" fmla="*/ 79375 w 108"/>
              <a:gd name="T13" fmla="*/ 9525 h 187"/>
              <a:gd name="T14" fmla="*/ 74613 w 108"/>
              <a:gd name="T15" fmla="*/ 7937 h 187"/>
              <a:gd name="T16" fmla="*/ 71438 w 108"/>
              <a:gd name="T17" fmla="*/ 0 h 187"/>
              <a:gd name="T18" fmla="*/ 63500 w 108"/>
              <a:gd name="T19" fmla="*/ 9525 h 187"/>
              <a:gd name="T20" fmla="*/ 57150 w 108"/>
              <a:gd name="T21" fmla="*/ 15875 h 187"/>
              <a:gd name="T22" fmla="*/ 49212 w 108"/>
              <a:gd name="T23" fmla="*/ 30162 h 187"/>
              <a:gd name="T24" fmla="*/ 41275 w 108"/>
              <a:gd name="T25" fmla="*/ 38100 h 187"/>
              <a:gd name="T26" fmla="*/ 36513 w 108"/>
              <a:gd name="T27" fmla="*/ 47625 h 187"/>
              <a:gd name="T28" fmla="*/ 31750 w 108"/>
              <a:gd name="T29" fmla="*/ 57150 h 187"/>
              <a:gd name="T30" fmla="*/ 28575 w 108"/>
              <a:gd name="T31" fmla="*/ 68262 h 187"/>
              <a:gd name="T32" fmla="*/ 20638 w 108"/>
              <a:gd name="T33" fmla="*/ 85725 h 187"/>
              <a:gd name="T34" fmla="*/ 12700 w 108"/>
              <a:gd name="T35" fmla="*/ 101600 h 187"/>
              <a:gd name="T36" fmla="*/ 11112 w 108"/>
              <a:gd name="T37" fmla="*/ 112712 h 187"/>
              <a:gd name="T38" fmla="*/ 7938 w 108"/>
              <a:gd name="T39" fmla="*/ 125412 h 187"/>
              <a:gd name="T40" fmla="*/ 3175 w 108"/>
              <a:gd name="T41" fmla="*/ 136525 h 187"/>
              <a:gd name="T42" fmla="*/ 1588 w 108"/>
              <a:gd name="T43" fmla="*/ 149225 h 187"/>
              <a:gd name="T44" fmla="*/ 1588 w 108"/>
              <a:gd name="T45" fmla="*/ 161925 h 187"/>
              <a:gd name="T46" fmla="*/ 0 w 108"/>
              <a:gd name="T47" fmla="*/ 203200 h 187"/>
              <a:gd name="T48" fmla="*/ 4763 w 108"/>
              <a:gd name="T49" fmla="*/ 215900 h 187"/>
              <a:gd name="T50" fmla="*/ 12700 w 108"/>
              <a:gd name="T51" fmla="*/ 225425 h 187"/>
              <a:gd name="T52" fmla="*/ 22225 w 108"/>
              <a:gd name="T53" fmla="*/ 234950 h 187"/>
              <a:gd name="T54" fmla="*/ 41275 w 108"/>
              <a:gd name="T55" fmla="*/ 252412 h 187"/>
              <a:gd name="T56" fmla="*/ 52388 w 108"/>
              <a:gd name="T57" fmla="*/ 255587 h 187"/>
              <a:gd name="T58" fmla="*/ 60325 w 108"/>
              <a:gd name="T59" fmla="*/ 260350 h 187"/>
              <a:gd name="T60" fmla="*/ 68263 w 108"/>
              <a:gd name="T61" fmla="*/ 265112 h 187"/>
              <a:gd name="T62" fmla="*/ 79375 w 108"/>
              <a:gd name="T63" fmla="*/ 271462 h 187"/>
              <a:gd name="T64" fmla="*/ 87312 w 108"/>
              <a:gd name="T65" fmla="*/ 274637 h 187"/>
              <a:gd name="T66" fmla="*/ 95250 w 108"/>
              <a:gd name="T67" fmla="*/ 276225 h 187"/>
              <a:gd name="T68" fmla="*/ 106363 w 108"/>
              <a:gd name="T69" fmla="*/ 280987 h 187"/>
              <a:gd name="T70" fmla="*/ 114300 w 108"/>
              <a:gd name="T71" fmla="*/ 285750 h 187"/>
              <a:gd name="T72" fmla="*/ 122238 w 108"/>
              <a:gd name="T73" fmla="*/ 290512 h 187"/>
              <a:gd name="T74" fmla="*/ 128588 w 108"/>
              <a:gd name="T75" fmla="*/ 292100 h 187"/>
              <a:gd name="T76" fmla="*/ 134938 w 108"/>
              <a:gd name="T77" fmla="*/ 293687 h 187"/>
              <a:gd name="T78" fmla="*/ 139700 w 108"/>
              <a:gd name="T79" fmla="*/ 293687 h 187"/>
              <a:gd name="T80" fmla="*/ 161925 w 108"/>
              <a:gd name="T81" fmla="*/ 293687 h 18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8"/>
              <a:gd name="T124" fmla="*/ 0 h 187"/>
              <a:gd name="T125" fmla="*/ 108 w 108"/>
              <a:gd name="T126" fmla="*/ 187 h 18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8" h="187">
                <a:moveTo>
                  <a:pt x="34" y="39"/>
                </a:moveTo>
                <a:lnTo>
                  <a:pt x="39" y="34"/>
                </a:lnTo>
                <a:lnTo>
                  <a:pt x="41" y="34"/>
                </a:lnTo>
                <a:lnTo>
                  <a:pt x="43" y="34"/>
                </a:lnTo>
                <a:lnTo>
                  <a:pt x="43" y="33"/>
                </a:lnTo>
                <a:lnTo>
                  <a:pt x="44" y="32"/>
                </a:lnTo>
                <a:lnTo>
                  <a:pt x="45" y="29"/>
                </a:lnTo>
                <a:lnTo>
                  <a:pt x="45" y="26"/>
                </a:lnTo>
                <a:lnTo>
                  <a:pt x="46" y="24"/>
                </a:lnTo>
                <a:lnTo>
                  <a:pt x="48" y="20"/>
                </a:lnTo>
                <a:lnTo>
                  <a:pt x="50" y="17"/>
                </a:lnTo>
                <a:lnTo>
                  <a:pt x="51" y="11"/>
                </a:lnTo>
                <a:lnTo>
                  <a:pt x="51" y="6"/>
                </a:lnTo>
                <a:lnTo>
                  <a:pt x="50" y="6"/>
                </a:lnTo>
                <a:lnTo>
                  <a:pt x="48" y="6"/>
                </a:lnTo>
                <a:lnTo>
                  <a:pt x="47" y="5"/>
                </a:lnTo>
                <a:lnTo>
                  <a:pt x="47" y="4"/>
                </a:lnTo>
                <a:lnTo>
                  <a:pt x="45" y="0"/>
                </a:lnTo>
                <a:lnTo>
                  <a:pt x="42" y="3"/>
                </a:lnTo>
                <a:lnTo>
                  <a:pt x="40" y="6"/>
                </a:lnTo>
                <a:lnTo>
                  <a:pt x="37" y="8"/>
                </a:lnTo>
                <a:lnTo>
                  <a:pt x="36" y="10"/>
                </a:lnTo>
                <a:lnTo>
                  <a:pt x="34" y="15"/>
                </a:lnTo>
                <a:lnTo>
                  <a:pt x="31" y="19"/>
                </a:lnTo>
                <a:lnTo>
                  <a:pt x="28" y="22"/>
                </a:lnTo>
                <a:lnTo>
                  <a:pt x="26" y="24"/>
                </a:lnTo>
                <a:lnTo>
                  <a:pt x="25" y="27"/>
                </a:lnTo>
                <a:lnTo>
                  <a:pt x="23" y="30"/>
                </a:lnTo>
                <a:lnTo>
                  <a:pt x="21" y="33"/>
                </a:lnTo>
                <a:lnTo>
                  <a:pt x="20" y="36"/>
                </a:lnTo>
                <a:lnTo>
                  <a:pt x="19" y="40"/>
                </a:lnTo>
                <a:lnTo>
                  <a:pt x="18" y="43"/>
                </a:lnTo>
                <a:lnTo>
                  <a:pt x="16" y="49"/>
                </a:lnTo>
                <a:lnTo>
                  <a:pt x="13" y="54"/>
                </a:lnTo>
                <a:lnTo>
                  <a:pt x="10" y="61"/>
                </a:lnTo>
                <a:lnTo>
                  <a:pt x="8" y="64"/>
                </a:lnTo>
                <a:lnTo>
                  <a:pt x="8" y="68"/>
                </a:lnTo>
                <a:lnTo>
                  <a:pt x="7" y="71"/>
                </a:lnTo>
                <a:lnTo>
                  <a:pt x="6" y="75"/>
                </a:lnTo>
                <a:lnTo>
                  <a:pt x="5" y="79"/>
                </a:lnTo>
                <a:lnTo>
                  <a:pt x="3" y="82"/>
                </a:lnTo>
                <a:lnTo>
                  <a:pt x="2" y="86"/>
                </a:lnTo>
                <a:lnTo>
                  <a:pt x="2" y="90"/>
                </a:lnTo>
                <a:lnTo>
                  <a:pt x="1" y="94"/>
                </a:lnTo>
                <a:lnTo>
                  <a:pt x="1" y="97"/>
                </a:lnTo>
                <a:lnTo>
                  <a:pt x="1" y="102"/>
                </a:lnTo>
                <a:lnTo>
                  <a:pt x="0" y="108"/>
                </a:lnTo>
                <a:lnTo>
                  <a:pt x="0" y="128"/>
                </a:lnTo>
                <a:lnTo>
                  <a:pt x="1" y="131"/>
                </a:lnTo>
                <a:lnTo>
                  <a:pt x="3" y="136"/>
                </a:lnTo>
                <a:lnTo>
                  <a:pt x="6" y="140"/>
                </a:lnTo>
                <a:lnTo>
                  <a:pt x="8" y="142"/>
                </a:lnTo>
                <a:lnTo>
                  <a:pt x="10" y="144"/>
                </a:lnTo>
                <a:lnTo>
                  <a:pt x="14" y="148"/>
                </a:lnTo>
                <a:lnTo>
                  <a:pt x="22" y="157"/>
                </a:lnTo>
                <a:lnTo>
                  <a:pt x="26" y="159"/>
                </a:lnTo>
                <a:lnTo>
                  <a:pt x="29" y="160"/>
                </a:lnTo>
                <a:lnTo>
                  <a:pt x="33" y="161"/>
                </a:lnTo>
                <a:lnTo>
                  <a:pt x="36" y="162"/>
                </a:lnTo>
                <a:lnTo>
                  <a:pt x="38" y="164"/>
                </a:lnTo>
                <a:lnTo>
                  <a:pt x="41" y="165"/>
                </a:lnTo>
                <a:lnTo>
                  <a:pt x="43" y="167"/>
                </a:lnTo>
                <a:lnTo>
                  <a:pt x="47" y="169"/>
                </a:lnTo>
                <a:lnTo>
                  <a:pt x="50" y="171"/>
                </a:lnTo>
                <a:lnTo>
                  <a:pt x="53" y="172"/>
                </a:lnTo>
                <a:lnTo>
                  <a:pt x="55" y="173"/>
                </a:lnTo>
                <a:lnTo>
                  <a:pt x="58" y="173"/>
                </a:lnTo>
                <a:lnTo>
                  <a:pt x="60" y="174"/>
                </a:lnTo>
                <a:lnTo>
                  <a:pt x="64" y="175"/>
                </a:lnTo>
                <a:lnTo>
                  <a:pt x="67" y="177"/>
                </a:lnTo>
                <a:lnTo>
                  <a:pt x="70" y="179"/>
                </a:lnTo>
                <a:lnTo>
                  <a:pt x="72" y="180"/>
                </a:lnTo>
                <a:lnTo>
                  <a:pt x="75" y="182"/>
                </a:lnTo>
                <a:lnTo>
                  <a:pt x="77" y="183"/>
                </a:lnTo>
                <a:lnTo>
                  <a:pt x="79" y="184"/>
                </a:lnTo>
                <a:lnTo>
                  <a:pt x="81" y="184"/>
                </a:lnTo>
                <a:lnTo>
                  <a:pt x="83" y="185"/>
                </a:lnTo>
                <a:lnTo>
                  <a:pt x="85" y="185"/>
                </a:lnTo>
                <a:lnTo>
                  <a:pt x="87" y="185"/>
                </a:lnTo>
                <a:lnTo>
                  <a:pt x="88" y="185"/>
                </a:lnTo>
                <a:lnTo>
                  <a:pt x="92" y="185"/>
                </a:lnTo>
                <a:lnTo>
                  <a:pt x="102" y="185"/>
                </a:lnTo>
                <a:lnTo>
                  <a:pt x="107" y="18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104" name="SMARTPenAnnotation558"/>
          <p:cNvSpPr>
            <a:spLocks/>
          </p:cNvSpPr>
          <p:nvPr/>
        </p:nvSpPr>
        <p:spPr bwMode="auto">
          <a:xfrm>
            <a:off x="6402388" y="4822825"/>
            <a:ext cx="100012" cy="215900"/>
          </a:xfrm>
          <a:custGeom>
            <a:avLst/>
            <a:gdLst>
              <a:gd name="T0" fmla="*/ 0 w 63"/>
              <a:gd name="T1" fmla="*/ 95250 h 136"/>
              <a:gd name="T2" fmla="*/ 3175 w 63"/>
              <a:gd name="T3" fmla="*/ 109537 h 136"/>
              <a:gd name="T4" fmla="*/ 6350 w 63"/>
              <a:gd name="T5" fmla="*/ 123825 h 136"/>
              <a:gd name="T6" fmla="*/ 7937 w 63"/>
              <a:gd name="T7" fmla="*/ 133350 h 136"/>
              <a:gd name="T8" fmla="*/ 7937 w 63"/>
              <a:gd name="T9" fmla="*/ 142875 h 136"/>
              <a:gd name="T10" fmla="*/ 9525 w 63"/>
              <a:gd name="T11" fmla="*/ 177800 h 136"/>
              <a:gd name="T12" fmla="*/ 9525 w 63"/>
              <a:gd name="T13" fmla="*/ 109537 h 136"/>
              <a:gd name="T14" fmla="*/ 11112 w 63"/>
              <a:gd name="T15" fmla="*/ 96837 h 136"/>
              <a:gd name="T16" fmla="*/ 15875 w 63"/>
              <a:gd name="T17" fmla="*/ 85725 h 136"/>
              <a:gd name="T18" fmla="*/ 17462 w 63"/>
              <a:gd name="T19" fmla="*/ 73025 h 136"/>
              <a:gd name="T20" fmla="*/ 17462 w 63"/>
              <a:gd name="T21" fmla="*/ 61912 h 136"/>
              <a:gd name="T22" fmla="*/ 17462 w 63"/>
              <a:gd name="T23" fmla="*/ 42862 h 136"/>
              <a:gd name="T24" fmla="*/ 20637 w 63"/>
              <a:gd name="T25" fmla="*/ 34925 h 136"/>
              <a:gd name="T26" fmla="*/ 23812 w 63"/>
              <a:gd name="T27" fmla="*/ 28575 h 136"/>
              <a:gd name="T28" fmla="*/ 25400 w 63"/>
              <a:gd name="T29" fmla="*/ 19050 h 136"/>
              <a:gd name="T30" fmla="*/ 28575 w 63"/>
              <a:gd name="T31" fmla="*/ 12700 h 136"/>
              <a:gd name="T32" fmla="*/ 33337 w 63"/>
              <a:gd name="T33" fmla="*/ 9525 h 136"/>
              <a:gd name="T34" fmla="*/ 42862 w 63"/>
              <a:gd name="T35" fmla="*/ 0 h 136"/>
              <a:gd name="T36" fmla="*/ 46037 w 63"/>
              <a:gd name="T37" fmla="*/ 0 h 136"/>
              <a:gd name="T38" fmla="*/ 52387 w 63"/>
              <a:gd name="T39" fmla="*/ 0 h 136"/>
              <a:gd name="T40" fmla="*/ 57150 w 63"/>
              <a:gd name="T41" fmla="*/ 4762 h 136"/>
              <a:gd name="T42" fmla="*/ 60325 w 63"/>
              <a:gd name="T43" fmla="*/ 9525 h 136"/>
              <a:gd name="T44" fmla="*/ 61912 w 63"/>
              <a:gd name="T45" fmla="*/ 14287 h 136"/>
              <a:gd name="T46" fmla="*/ 66675 w 63"/>
              <a:gd name="T47" fmla="*/ 20637 h 136"/>
              <a:gd name="T48" fmla="*/ 71437 w 63"/>
              <a:gd name="T49" fmla="*/ 28575 h 136"/>
              <a:gd name="T50" fmla="*/ 80962 w 63"/>
              <a:gd name="T51" fmla="*/ 44450 h 136"/>
              <a:gd name="T52" fmla="*/ 85725 w 63"/>
              <a:gd name="T53" fmla="*/ 55562 h 136"/>
              <a:gd name="T54" fmla="*/ 87312 w 63"/>
              <a:gd name="T55" fmla="*/ 68262 h 136"/>
              <a:gd name="T56" fmla="*/ 88900 w 63"/>
              <a:gd name="T57" fmla="*/ 79375 h 136"/>
              <a:gd name="T58" fmla="*/ 90487 w 63"/>
              <a:gd name="T59" fmla="*/ 92075 h 136"/>
              <a:gd name="T60" fmla="*/ 93662 w 63"/>
              <a:gd name="T61" fmla="*/ 103188 h 136"/>
              <a:gd name="T62" fmla="*/ 96837 w 63"/>
              <a:gd name="T63" fmla="*/ 115887 h 136"/>
              <a:gd name="T64" fmla="*/ 96837 w 63"/>
              <a:gd name="T65" fmla="*/ 127000 h 136"/>
              <a:gd name="T66" fmla="*/ 98425 w 63"/>
              <a:gd name="T67" fmla="*/ 144462 h 136"/>
              <a:gd name="T68" fmla="*/ 98425 w 63"/>
              <a:gd name="T69" fmla="*/ 214313 h 1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
              <a:gd name="T106" fmla="*/ 0 h 136"/>
              <a:gd name="T107" fmla="*/ 63 w 63"/>
              <a:gd name="T108" fmla="*/ 136 h 1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 h="136">
                <a:moveTo>
                  <a:pt x="0" y="11"/>
                </a:moveTo>
                <a:lnTo>
                  <a:pt x="0" y="60"/>
                </a:lnTo>
                <a:lnTo>
                  <a:pt x="1" y="64"/>
                </a:lnTo>
                <a:lnTo>
                  <a:pt x="2" y="69"/>
                </a:lnTo>
                <a:lnTo>
                  <a:pt x="3" y="74"/>
                </a:lnTo>
                <a:lnTo>
                  <a:pt x="4" y="78"/>
                </a:lnTo>
                <a:lnTo>
                  <a:pt x="5" y="81"/>
                </a:lnTo>
                <a:lnTo>
                  <a:pt x="5" y="84"/>
                </a:lnTo>
                <a:lnTo>
                  <a:pt x="5" y="87"/>
                </a:lnTo>
                <a:lnTo>
                  <a:pt x="5" y="90"/>
                </a:lnTo>
                <a:lnTo>
                  <a:pt x="6" y="99"/>
                </a:lnTo>
                <a:lnTo>
                  <a:pt x="6" y="112"/>
                </a:lnTo>
                <a:lnTo>
                  <a:pt x="6" y="69"/>
                </a:lnTo>
                <a:lnTo>
                  <a:pt x="6" y="65"/>
                </a:lnTo>
                <a:lnTo>
                  <a:pt x="7" y="61"/>
                </a:lnTo>
                <a:lnTo>
                  <a:pt x="9" y="58"/>
                </a:lnTo>
                <a:lnTo>
                  <a:pt x="10" y="54"/>
                </a:lnTo>
                <a:lnTo>
                  <a:pt x="10" y="50"/>
                </a:lnTo>
                <a:lnTo>
                  <a:pt x="11" y="46"/>
                </a:lnTo>
                <a:lnTo>
                  <a:pt x="11" y="43"/>
                </a:lnTo>
                <a:lnTo>
                  <a:pt x="11" y="39"/>
                </a:lnTo>
                <a:lnTo>
                  <a:pt x="11" y="29"/>
                </a:lnTo>
                <a:lnTo>
                  <a:pt x="11" y="27"/>
                </a:lnTo>
                <a:lnTo>
                  <a:pt x="12" y="25"/>
                </a:lnTo>
                <a:lnTo>
                  <a:pt x="13" y="22"/>
                </a:lnTo>
                <a:lnTo>
                  <a:pt x="14" y="20"/>
                </a:lnTo>
                <a:lnTo>
                  <a:pt x="15" y="18"/>
                </a:lnTo>
                <a:lnTo>
                  <a:pt x="16" y="15"/>
                </a:lnTo>
                <a:lnTo>
                  <a:pt x="16" y="12"/>
                </a:lnTo>
                <a:lnTo>
                  <a:pt x="17" y="9"/>
                </a:lnTo>
                <a:lnTo>
                  <a:pt x="18" y="8"/>
                </a:lnTo>
                <a:lnTo>
                  <a:pt x="20" y="7"/>
                </a:lnTo>
                <a:lnTo>
                  <a:pt x="21" y="6"/>
                </a:lnTo>
                <a:lnTo>
                  <a:pt x="23" y="4"/>
                </a:lnTo>
                <a:lnTo>
                  <a:pt x="27" y="0"/>
                </a:lnTo>
                <a:lnTo>
                  <a:pt x="28" y="0"/>
                </a:lnTo>
                <a:lnTo>
                  <a:pt x="29" y="0"/>
                </a:lnTo>
                <a:lnTo>
                  <a:pt x="31" y="0"/>
                </a:lnTo>
                <a:lnTo>
                  <a:pt x="33" y="0"/>
                </a:lnTo>
                <a:lnTo>
                  <a:pt x="34" y="1"/>
                </a:lnTo>
                <a:lnTo>
                  <a:pt x="36" y="3"/>
                </a:lnTo>
                <a:lnTo>
                  <a:pt x="37" y="4"/>
                </a:lnTo>
                <a:lnTo>
                  <a:pt x="38" y="6"/>
                </a:lnTo>
                <a:lnTo>
                  <a:pt x="38" y="7"/>
                </a:lnTo>
                <a:lnTo>
                  <a:pt x="39" y="9"/>
                </a:lnTo>
                <a:lnTo>
                  <a:pt x="41" y="11"/>
                </a:lnTo>
                <a:lnTo>
                  <a:pt x="42" y="13"/>
                </a:lnTo>
                <a:lnTo>
                  <a:pt x="44" y="15"/>
                </a:lnTo>
                <a:lnTo>
                  <a:pt x="45" y="18"/>
                </a:lnTo>
                <a:lnTo>
                  <a:pt x="47" y="21"/>
                </a:lnTo>
                <a:lnTo>
                  <a:pt x="51" y="28"/>
                </a:lnTo>
                <a:lnTo>
                  <a:pt x="53" y="32"/>
                </a:lnTo>
                <a:lnTo>
                  <a:pt x="54" y="35"/>
                </a:lnTo>
                <a:lnTo>
                  <a:pt x="55" y="39"/>
                </a:lnTo>
                <a:lnTo>
                  <a:pt x="55" y="43"/>
                </a:lnTo>
                <a:lnTo>
                  <a:pt x="56" y="46"/>
                </a:lnTo>
                <a:lnTo>
                  <a:pt x="56" y="50"/>
                </a:lnTo>
                <a:lnTo>
                  <a:pt x="56" y="54"/>
                </a:lnTo>
                <a:lnTo>
                  <a:pt x="57" y="58"/>
                </a:lnTo>
                <a:lnTo>
                  <a:pt x="58" y="61"/>
                </a:lnTo>
                <a:lnTo>
                  <a:pt x="59" y="65"/>
                </a:lnTo>
                <a:lnTo>
                  <a:pt x="60" y="69"/>
                </a:lnTo>
                <a:lnTo>
                  <a:pt x="61" y="73"/>
                </a:lnTo>
                <a:lnTo>
                  <a:pt x="61" y="76"/>
                </a:lnTo>
                <a:lnTo>
                  <a:pt x="61" y="80"/>
                </a:lnTo>
                <a:lnTo>
                  <a:pt x="62" y="84"/>
                </a:lnTo>
                <a:lnTo>
                  <a:pt x="62" y="91"/>
                </a:lnTo>
                <a:lnTo>
                  <a:pt x="62" y="123"/>
                </a:lnTo>
                <a:lnTo>
                  <a:pt x="62" y="13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105" name="SMARTPenAnnotation559"/>
          <p:cNvSpPr>
            <a:spLocks/>
          </p:cNvSpPr>
          <p:nvPr/>
        </p:nvSpPr>
        <p:spPr bwMode="auto">
          <a:xfrm>
            <a:off x="6562725" y="4973638"/>
            <a:ext cx="20638" cy="161925"/>
          </a:xfrm>
          <a:custGeom>
            <a:avLst/>
            <a:gdLst>
              <a:gd name="T0" fmla="*/ 0 w 13"/>
              <a:gd name="T1" fmla="*/ 0 h 102"/>
              <a:gd name="T2" fmla="*/ 7938 w 13"/>
              <a:gd name="T3" fmla="*/ 7938 h 102"/>
              <a:gd name="T4" fmla="*/ 7938 w 13"/>
              <a:gd name="T5" fmla="*/ 9525 h 102"/>
              <a:gd name="T6" fmla="*/ 9525 w 13"/>
              <a:gd name="T7" fmla="*/ 14288 h 102"/>
              <a:gd name="T8" fmla="*/ 9525 w 13"/>
              <a:gd name="T9" fmla="*/ 17463 h 102"/>
              <a:gd name="T10" fmla="*/ 9525 w 13"/>
              <a:gd name="T11" fmla="*/ 34925 h 102"/>
              <a:gd name="T12" fmla="*/ 9525 w 13"/>
              <a:gd name="T13" fmla="*/ 106363 h 102"/>
              <a:gd name="T14" fmla="*/ 11113 w 13"/>
              <a:gd name="T15" fmla="*/ 109538 h 102"/>
              <a:gd name="T16" fmla="*/ 12700 w 13"/>
              <a:gd name="T17" fmla="*/ 114300 h 102"/>
              <a:gd name="T18" fmla="*/ 14288 w 13"/>
              <a:gd name="T19" fmla="*/ 117475 h 102"/>
              <a:gd name="T20" fmla="*/ 15875 w 13"/>
              <a:gd name="T21" fmla="*/ 120650 h 102"/>
              <a:gd name="T22" fmla="*/ 15875 w 13"/>
              <a:gd name="T23" fmla="*/ 123825 h 102"/>
              <a:gd name="T24" fmla="*/ 17463 w 13"/>
              <a:gd name="T25" fmla="*/ 127000 h 102"/>
              <a:gd name="T26" fmla="*/ 17463 w 13"/>
              <a:gd name="T27" fmla="*/ 130175 h 102"/>
              <a:gd name="T28" fmla="*/ 17463 w 13"/>
              <a:gd name="T29" fmla="*/ 133350 h 102"/>
              <a:gd name="T30" fmla="*/ 17463 w 13"/>
              <a:gd name="T31" fmla="*/ 136525 h 102"/>
              <a:gd name="T32" fmla="*/ 19050 w 13"/>
              <a:gd name="T33" fmla="*/ 142875 h 102"/>
              <a:gd name="T34" fmla="*/ 19050 w 13"/>
              <a:gd name="T35" fmla="*/ 160338 h 102"/>
              <a:gd name="T36" fmla="*/ 19050 w 13"/>
              <a:gd name="T37" fmla="*/ 160338 h 102"/>
              <a:gd name="T38" fmla="*/ 19050 w 13"/>
              <a:gd name="T39" fmla="*/ 152400 h 10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
              <a:gd name="T61" fmla="*/ 0 h 102"/>
              <a:gd name="T62" fmla="*/ 13 w 13"/>
              <a:gd name="T63" fmla="*/ 102 h 10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 h="102">
                <a:moveTo>
                  <a:pt x="0" y="0"/>
                </a:moveTo>
                <a:lnTo>
                  <a:pt x="5" y="5"/>
                </a:lnTo>
                <a:lnTo>
                  <a:pt x="5" y="6"/>
                </a:lnTo>
                <a:lnTo>
                  <a:pt x="6" y="9"/>
                </a:lnTo>
                <a:lnTo>
                  <a:pt x="6" y="11"/>
                </a:lnTo>
                <a:lnTo>
                  <a:pt x="6" y="22"/>
                </a:lnTo>
                <a:lnTo>
                  <a:pt x="6" y="67"/>
                </a:lnTo>
                <a:lnTo>
                  <a:pt x="7" y="69"/>
                </a:lnTo>
                <a:lnTo>
                  <a:pt x="8" y="72"/>
                </a:lnTo>
                <a:lnTo>
                  <a:pt x="9" y="74"/>
                </a:lnTo>
                <a:lnTo>
                  <a:pt x="10" y="76"/>
                </a:lnTo>
                <a:lnTo>
                  <a:pt x="10" y="78"/>
                </a:lnTo>
                <a:lnTo>
                  <a:pt x="11" y="80"/>
                </a:lnTo>
                <a:lnTo>
                  <a:pt x="11" y="82"/>
                </a:lnTo>
                <a:lnTo>
                  <a:pt x="11" y="84"/>
                </a:lnTo>
                <a:lnTo>
                  <a:pt x="11" y="86"/>
                </a:lnTo>
                <a:lnTo>
                  <a:pt x="12" y="90"/>
                </a:lnTo>
                <a:lnTo>
                  <a:pt x="12" y="101"/>
                </a:lnTo>
                <a:lnTo>
                  <a:pt x="12" y="9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106" name="SMARTPenAnnotation560"/>
          <p:cNvSpPr>
            <a:spLocks/>
          </p:cNvSpPr>
          <p:nvPr/>
        </p:nvSpPr>
        <p:spPr bwMode="auto">
          <a:xfrm>
            <a:off x="6680200" y="4884738"/>
            <a:ext cx="144463" cy="11112"/>
          </a:xfrm>
          <a:custGeom>
            <a:avLst/>
            <a:gdLst>
              <a:gd name="T0" fmla="*/ 0 w 91"/>
              <a:gd name="T1" fmla="*/ 9525 h 7"/>
              <a:gd name="T2" fmla="*/ 6350 w 91"/>
              <a:gd name="T3" fmla="*/ 9525 h 7"/>
              <a:gd name="T4" fmla="*/ 7938 w 91"/>
              <a:gd name="T5" fmla="*/ 7937 h 7"/>
              <a:gd name="T6" fmla="*/ 9525 w 91"/>
              <a:gd name="T7" fmla="*/ 6350 h 7"/>
              <a:gd name="T8" fmla="*/ 12700 w 91"/>
              <a:gd name="T9" fmla="*/ 4762 h 7"/>
              <a:gd name="T10" fmla="*/ 14288 w 91"/>
              <a:gd name="T11" fmla="*/ 3175 h 7"/>
              <a:gd name="T12" fmla="*/ 17463 w 91"/>
              <a:gd name="T13" fmla="*/ 1587 h 7"/>
              <a:gd name="T14" fmla="*/ 20638 w 91"/>
              <a:gd name="T15" fmla="*/ 1587 h 7"/>
              <a:gd name="T16" fmla="*/ 23813 w 91"/>
              <a:gd name="T17" fmla="*/ 0 h 7"/>
              <a:gd name="T18" fmla="*/ 25400 w 91"/>
              <a:gd name="T19" fmla="*/ 0 h 7"/>
              <a:gd name="T20" fmla="*/ 28575 w 91"/>
              <a:gd name="T21" fmla="*/ 0 h 7"/>
              <a:gd name="T22" fmla="*/ 34925 w 91"/>
              <a:gd name="T23" fmla="*/ 0 h 7"/>
              <a:gd name="T24" fmla="*/ 47625 w 91"/>
              <a:gd name="T25" fmla="*/ 0 h 7"/>
              <a:gd name="T26" fmla="*/ 142875 w 91"/>
              <a:gd name="T27" fmla="*/ 0 h 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1"/>
              <a:gd name="T43" fmla="*/ 0 h 7"/>
              <a:gd name="T44" fmla="*/ 91 w 91"/>
              <a:gd name="T45" fmla="*/ 7 h 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1" h="7">
                <a:moveTo>
                  <a:pt x="0" y="6"/>
                </a:moveTo>
                <a:lnTo>
                  <a:pt x="4" y="6"/>
                </a:lnTo>
                <a:lnTo>
                  <a:pt x="5" y="5"/>
                </a:lnTo>
                <a:lnTo>
                  <a:pt x="6" y="4"/>
                </a:lnTo>
                <a:lnTo>
                  <a:pt x="8" y="3"/>
                </a:lnTo>
                <a:lnTo>
                  <a:pt x="9" y="2"/>
                </a:lnTo>
                <a:lnTo>
                  <a:pt x="11" y="1"/>
                </a:lnTo>
                <a:lnTo>
                  <a:pt x="13" y="1"/>
                </a:lnTo>
                <a:lnTo>
                  <a:pt x="15" y="0"/>
                </a:lnTo>
                <a:lnTo>
                  <a:pt x="16" y="0"/>
                </a:lnTo>
                <a:lnTo>
                  <a:pt x="18" y="0"/>
                </a:lnTo>
                <a:lnTo>
                  <a:pt x="22" y="0"/>
                </a:lnTo>
                <a:lnTo>
                  <a:pt x="30" y="0"/>
                </a:lnTo>
                <a:lnTo>
                  <a:pt x="90" y="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107" name="SMARTPenAnnotation561"/>
          <p:cNvSpPr>
            <a:spLocks/>
          </p:cNvSpPr>
          <p:nvPr/>
        </p:nvSpPr>
        <p:spPr bwMode="auto">
          <a:xfrm>
            <a:off x="6697663" y="4938713"/>
            <a:ext cx="144462" cy="9525"/>
          </a:xfrm>
          <a:custGeom>
            <a:avLst/>
            <a:gdLst>
              <a:gd name="T0" fmla="*/ 0 w 91"/>
              <a:gd name="T1" fmla="*/ 0 h 6"/>
              <a:gd name="T2" fmla="*/ 38100 w 91"/>
              <a:gd name="T3" fmla="*/ 0 h 6"/>
              <a:gd name="T4" fmla="*/ 42862 w 91"/>
              <a:gd name="T5" fmla="*/ 0 h 6"/>
              <a:gd name="T6" fmla="*/ 47625 w 91"/>
              <a:gd name="T7" fmla="*/ 1588 h 6"/>
              <a:gd name="T8" fmla="*/ 52387 w 91"/>
              <a:gd name="T9" fmla="*/ 4763 h 6"/>
              <a:gd name="T10" fmla="*/ 57150 w 91"/>
              <a:gd name="T11" fmla="*/ 4763 h 6"/>
              <a:gd name="T12" fmla="*/ 63500 w 91"/>
              <a:gd name="T13" fmla="*/ 6350 h 6"/>
              <a:gd name="T14" fmla="*/ 68262 w 91"/>
              <a:gd name="T15" fmla="*/ 6350 h 6"/>
              <a:gd name="T16" fmla="*/ 73025 w 91"/>
              <a:gd name="T17" fmla="*/ 7938 h 6"/>
              <a:gd name="T18" fmla="*/ 77787 w 91"/>
              <a:gd name="T19" fmla="*/ 7938 h 6"/>
              <a:gd name="T20" fmla="*/ 80962 w 91"/>
              <a:gd name="T21" fmla="*/ 7938 h 6"/>
              <a:gd name="T22" fmla="*/ 90487 w 91"/>
              <a:gd name="T23" fmla="*/ 7938 h 6"/>
              <a:gd name="T24" fmla="*/ 142875 w 91"/>
              <a:gd name="T25" fmla="*/ 7938 h 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1"/>
              <a:gd name="T40" fmla="*/ 0 h 6"/>
              <a:gd name="T41" fmla="*/ 91 w 91"/>
              <a:gd name="T42" fmla="*/ 6 h 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1" h="6">
                <a:moveTo>
                  <a:pt x="0" y="0"/>
                </a:moveTo>
                <a:lnTo>
                  <a:pt x="24" y="0"/>
                </a:lnTo>
                <a:lnTo>
                  <a:pt x="27" y="0"/>
                </a:lnTo>
                <a:lnTo>
                  <a:pt x="30" y="1"/>
                </a:lnTo>
                <a:lnTo>
                  <a:pt x="33" y="3"/>
                </a:lnTo>
                <a:lnTo>
                  <a:pt x="36" y="3"/>
                </a:lnTo>
                <a:lnTo>
                  <a:pt x="40" y="4"/>
                </a:lnTo>
                <a:lnTo>
                  <a:pt x="43" y="4"/>
                </a:lnTo>
                <a:lnTo>
                  <a:pt x="46" y="5"/>
                </a:lnTo>
                <a:lnTo>
                  <a:pt x="49" y="5"/>
                </a:lnTo>
                <a:lnTo>
                  <a:pt x="51" y="5"/>
                </a:lnTo>
                <a:lnTo>
                  <a:pt x="57" y="5"/>
                </a:lnTo>
                <a:lnTo>
                  <a:pt x="90" y="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108" name="SMARTPenAnnotation562"/>
          <p:cNvSpPr>
            <a:spLocks/>
          </p:cNvSpPr>
          <p:nvPr/>
        </p:nvSpPr>
        <p:spPr bwMode="auto">
          <a:xfrm>
            <a:off x="6840538" y="4946650"/>
            <a:ext cx="3175" cy="1588"/>
          </a:xfrm>
          <a:custGeom>
            <a:avLst/>
            <a:gdLst>
              <a:gd name="T0" fmla="*/ 0 w 2"/>
              <a:gd name="T1" fmla="*/ 0 h 1"/>
              <a:gd name="T2" fmla="*/ 1588 w 2"/>
              <a:gd name="T3" fmla="*/ 0 h 1"/>
              <a:gd name="T4" fmla="*/ 0 w 2"/>
              <a:gd name="T5" fmla="*/ 0 h 1"/>
              <a:gd name="T6" fmla="*/ 0 60000 65536"/>
              <a:gd name="T7" fmla="*/ 0 60000 65536"/>
              <a:gd name="T8" fmla="*/ 0 60000 65536"/>
              <a:gd name="T9" fmla="*/ 0 w 2"/>
              <a:gd name="T10" fmla="*/ 0 h 1"/>
              <a:gd name="T11" fmla="*/ 2 w 2"/>
              <a:gd name="T12" fmla="*/ 1 h 1"/>
            </a:gdLst>
            <a:ahLst/>
            <a:cxnLst>
              <a:cxn ang="T6">
                <a:pos x="T0" y="T1"/>
              </a:cxn>
              <a:cxn ang="T7">
                <a:pos x="T2" y="T3"/>
              </a:cxn>
              <a:cxn ang="T8">
                <a:pos x="T4" y="T5"/>
              </a:cxn>
            </a:cxnLst>
            <a:rect l="T9" t="T10" r="T11" b="T12"/>
            <a:pathLst>
              <a:path w="2" h="1">
                <a:moveTo>
                  <a:pt x="0" y="0"/>
                </a:moveTo>
                <a:lnTo>
                  <a:pt x="1" y="0"/>
                </a:lnTo>
                <a:lnTo>
                  <a:pt x="0" y="0"/>
                </a:lnTo>
                <a:close/>
              </a:path>
            </a:pathLst>
          </a:custGeom>
          <a:noFill/>
          <a:ln w="38100" cap="flat">
            <a:solidFill>
              <a:srgbClr val="FF0000"/>
            </a:solidFill>
            <a:prstDash val="solid"/>
            <a:round/>
            <a:headEnd/>
            <a:tailEnd/>
          </a:ln>
        </p:spPr>
        <p:txBody>
          <a:bodyPr wrap="none" anchor="ctr"/>
          <a:lstStyle/>
          <a:p>
            <a:endParaRPr lang="en-US"/>
          </a:p>
        </p:txBody>
      </p:sp>
      <p:sp>
        <p:nvSpPr>
          <p:cNvPr id="37109" name="SMARTPenAnnotation563"/>
          <p:cNvSpPr>
            <a:spLocks/>
          </p:cNvSpPr>
          <p:nvPr/>
        </p:nvSpPr>
        <p:spPr bwMode="auto">
          <a:xfrm>
            <a:off x="6929438" y="4813300"/>
            <a:ext cx="134937" cy="225425"/>
          </a:xfrm>
          <a:custGeom>
            <a:avLst/>
            <a:gdLst>
              <a:gd name="T0" fmla="*/ 0 w 85"/>
              <a:gd name="T1" fmla="*/ 30162 h 142"/>
              <a:gd name="T2" fmla="*/ 3175 w 85"/>
              <a:gd name="T3" fmla="*/ 38100 h 142"/>
              <a:gd name="T4" fmla="*/ 6350 w 85"/>
              <a:gd name="T5" fmla="*/ 49212 h 142"/>
              <a:gd name="T6" fmla="*/ 7937 w 85"/>
              <a:gd name="T7" fmla="*/ 60325 h 142"/>
              <a:gd name="T8" fmla="*/ 7937 w 85"/>
              <a:gd name="T9" fmla="*/ 71437 h 142"/>
              <a:gd name="T10" fmla="*/ 9525 w 85"/>
              <a:gd name="T11" fmla="*/ 112713 h 142"/>
              <a:gd name="T12" fmla="*/ 11112 w 85"/>
              <a:gd name="T13" fmla="*/ 127000 h 142"/>
              <a:gd name="T14" fmla="*/ 14287 w 85"/>
              <a:gd name="T15" fmla="*/ 142875 h 142"/>
              <a:gd name="T16" fmla="*/ 15875 w 85"/>
              <a:gd name="T17" fmla="*/ 155575 h 142"/>
              <a:gd name="T18" fmla="*/ 17462 w 85"/>
              <a:gd name="T19" fmla="*/ 168275 h 142"/>
              <a:gd name="T20" fmla="*/ 17462 w 85"/>
              <a:gd name="T21" fmla="*/ 217488 h 142"/>
              <a:gd name="T22" fmla="*/ 20637 w 85"/>
              <a:gd name="T23" fmla="*/ 220663 h 142"/>
              <a:gd name="T24" fmla="*/ 26987 w 85"/>
              <a:gd name="T25" fmla="*/ 219075 h 142"/>
              <a:gd name="T26" fmla="*/ 28575 w 85"/>
              <a:gd name="T27" fmla="*/ 106363 h 142"/>
              <a:gd name="T28" fmla="*/ 31750 w 85"/>
              <a:gd name="T29" fmla="*/ 93662 h 142"/>
              <a:gd name="T30" fmla="*/ 33337 w 85"/>
              <a:gd name="T31" fmla="*/ 80962 h 142"/>
              <a:gd name="T32" fmla="*/ 34925 w 85"/>
              <a:gd name="T33" fmla="*/ 68262 h 142"/>
              <a:gd name="T34" fmla="*/ 34925 w 85"/>
              <a:gd name="T35" fmla="*/ 57150 h 142"/>
              <a:gd name="T36" fmla="*/ 38100 w 85"/>
              <a:gd name="T37" fmla="*/ 44450 h 142"/>
              <a:gd name="T38" fmla="*/ 42862 w 85"/>
              <a:gd name="T39" fmla="*/ 33337 h 142"/>
              <a:gd name="T40" fmla="*/ 47625 w 85"/>
              <a:gd name="T41" fmla="*/ 25400 h 142"/>
              <a:gd name="T42" fmla="*/ 52387 w 85"/>
              <a:gd name="T43" fmla="*/ 15875 h 142"/>
              <a:gd name="T44" fmla="*/ 61912 w 85"/>
              <a:gd name="T45" fmla="*/ 1588 h 142"/>
              <a:gd name="T46" fmla="*/ 65087 w 85"/>
              <a:gd name="T47" fmla="*/ 0 h 142"/>
              <a:gd name="T48" fmla="*/ 69850 w 85"/>
              <a:gd name="T49" fmla="*/ 0 h 142"/>
              <a:gd name="T50" fmla="*/ 74612 w 85"/>
              <a:gd name="T51" fmla="*/ 0 h 142"/>
              <a:gd name="T52" fmla="*/ 77787 w 85"/>
              <a:gd name="T53" fmla="*/ 3175 h 142"/>
              <a:gd name="T54" fmla="*/ 80962 w 85"/>
              <a:gd name="T55" fmla="*/ 6350 h 142"/>
              <a:gd name="T56" fmla="*/ 84137 w 85"/>
              <a:gd name="T57" fmla="*/ 7937 h 142"/>
              <a:gd name="T58" fmla="*/ 90487 w 85"/>
              <a:gd name="T59" fmla="*/ 11112 h 142"/>
              <a:gd name="T60" fmla="*/ 95250 w 85"/>
              <a:gd name="T61" fmla="*/ 15875 h 142"/>
              <a:gd name="T62" fmla="*/ 101600 w 85"/>
              <a:gd name="T63" fmla="*/ 25400 h 142"/>
              <a:gd name="T64" fmla="*/ 104775 w 85"/>
              <a:gd name="T65" fmla="*/ 33337 h 142"/>
              <a:gd name="T66" fmla="*/ 106362 w 85"/>
              <a:gd name="T67" fmla="*/ 41275 h 142"/>
              <a:gd name="T68" fmla="*/ 106362 w 85"/>
              <a:gd name="T69" fmla="*/ 52388 h 142"/>
              <a:gd name="T70" fmla="*/ 109537 w 85"/>
              <a:gd name="T71" fmla="*/ 63500 h 142"/>
              <a:gd name="T72" fmla="*/ 112712 w 85"/>
              <a:gd name="T73" fmla="*/ 74612 h 142"/>
              <a:gd name="T74" fmla="*/ 114300 w 85"/>
              <a:gd name="T75" fmla="*/ 85725 h 142"/>
              <a:gd name="T76" fmla="*/ 117475 w 85"/>
              <a:gd name="T77" fmla="*/ 98425 h 142"/>
              <a:gd name="T78" fmla="*/ 122237 w 85"/>
              <a:gd name="T79" fmla="*/ 109538 h 142"/>
              <a:gd name="T80" fmla="*/ 123825 w 85"/>
              <a:gd name="T81" fmla="*/ 122237 h 142"/>
              <a:gd name="T82" fmla="*/ 123825 w 85"/>
              <a:gd name="T83" fmla="*/ 133350 h 142"/>
              <a:gd name="T84" fmla="*/ 125412 w 85"/>
              <a:gd name="T85" fmla="*/ 179387 h 142"/>
              <a:gd name="T86" fmla="*/ 125412 w 85"/>
              <a:gd name="T87" fmla="*/ 220663 h 142"/>
              <a:gd name="T88" fmla="*/ 133350 w 85"/>
              <a:gd name="T89" fmla="*/ 223838 h 14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5"/>
              <a:gd name="T136" fmla="*/ 0 h 142"/>
              <a:gd name="T137" fmla="*/ 85 w 85"/>
              <a:gd name="T138" fmla="*/ 142 h 14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5" h="142">
                <a:moveTo>
                  <a:pt x="0" y="6"/>
                </a:moveTo>
                <a:lnTo>
                  <a:pt x="0" y="19"/>
                </a:lnTo>
                <a:lnTo>
                  <a:pt x="1" y="21"/>
                </a:lnTo>
                <a:lnTo>
                  <a:pt x="2" y="24"/>
                </a:lnTo>
                <a:lnTo>
                  <a:pt x="3" y="27"/>
                </a:lnTo>
                <a:lnTo>
                  <a:pt x="4" y="31"/>
                </a:lnTo>
                <a:lnTo>
                  <a:pt x="4" y="34"/>
                </a:lnTo>
                <a:lnTo>
                  <a:pt x="5" y="38"/>
                </a:lnTo>
                <a:lnTo>
                  <a:pt x="5" y="41"/>
                </a:lnTo>
                <a:lnTo>
                  <a:pt x="5" y="45"/>
                </a:lnTo>
                <a:lnTo>
                  <a:pt x="5" y="52"/>
                </a:lnTo>
                <a:lnTo>
                  <a:pt x="6" y="71"/>
                </a:lnTo>
                <a:lnTo>
                  <a:pt x="6" y="76"/>
                </a:lnTo>
                <a:lnTo>
                  <a:pt x="7" y="80"/>
                </a:lnTo>
                <a:lnTo>
                  <a:pt x="9" y="85"/>
                </a:lnTo>
                <a:lnTo>
                  <a:pt x="9" y="90"/>
                </a:lnTo>
                <a:lnTo>
                  <a:pt x="10" y="94"/>
                </a:lnTo>
                <a:lnTo>
                  <a:pt x="10" y="98"/>
                </a:lnTo>
                <a:lnTo>
                  <a:pt x="11" y="102"/>
                </a:lnTo>
                <a:lnTo>
                  <a:pt x="11" y="106"/>
                </a:lnTo>
                <a:lnTo>
                  <a:pt x="11" y="116"/>
                </a:lnTo>
                <a:lnTo>
                  <a:pt x="11" y="137"/>
                </a:lnTo>
                <a:lnTo>
                  <a:pt x="12" y="138"/>
                </a:lnTo>
                <a:lnTo>
                  <a:pt x="13" y="139"/>
                </a:lnTo>
                <a:lnTo>
                  <a:pt x="17" y="140"/>
                </a:lnTo>
                <a:lnTo>
                  <a:pt x="17" y="138"/>
                </a:lnTo>
                <a:lnTo>
                  <a:pt x="17" y="72"/>
                </a:lnTo>
                <a:lnTo>
                  <a:pt x="18" y="67"/>
                </a:lnTo>
                <a:lnTo>
                  <a:pt x="19" y="63"/>
                </a:lnTo>
                <a:lnTo>
                  <a:pt x="20" y="59"/>
                </a:lnTo>
                <a:lnTo>
                  <a:pt x="21" y="55"/>
                </a:lnTo>
                <a:lnTo>
                  <a:pt x="21" y="51"/>
                </a:lnTo>
                <a:lnTo>
                  <a:pt x="22" y="47"/>
                </a:lnTo>
                <a:lnTo>
                  <a:pt x="22" y="43"/>
                </a:lnTo>
                <a:lnTo>
                  <a:pt x="22" y="39"/>
                </a:lnTo>
                <a:lnTo>
                  <a:pt x="22" y="36"/>
                </a:lnTo>
                <a:lnTo>
                  <a:pt x="23" y="32"/>
                </a:lnTo>
                <a:lnTo>
                  <a:pt x="24" y="28"/>
                </a:lnTo>
                <a:lnTo>
                  <a:pt x="25" y="24"/>
                </a:lnTo>
                <a:lnTo>
                  <a:pt x="27" y="21"/>
                </a:lnTo>
                <a:lnTo>
                  <a:pt x="29" y="18"/>
                </a:lnTo>
                <a:lnTo>
                  <a:pt x="30" y="16"/>
                </a:lnTo>
                <a:lnTo>
                  <a:pt x="32" y="12"/>
                </a:lnTo>
                <a:lnTo>
                  <a:pt x="33" y="10"/>
                </a:lnTo>
                <a:lnTo>
                  <a:pt x="35" y="6"/>
                </a:lnTo>
                <a:lnTo>
                  <a:pt x="39" y="1"/>
                </a:lnTo>
                <a:lnTo>
                  <a:pt x="41" y="0"/>
                </a:lnTo>
                <a:lnTo>
                  <a:pt x="42" y="0"/>
                </a:lnTo>
                <a:lnTo>
                  <a:pt x="44" y="0"/>
                </a:lnTo>
                <a:lnTo>
                  <a:pt x="45" y="0"/>
                </a:lnTo>
                <a:lnTo>
                  <a:pt x="47" y="0"/>
                </a:lnTo>
                <a:lnTo>
                  <a:pt x="48" y="1"/>
                </a:lnTo>
                <a:lnTo>
                  <a:pt x="49" y="2"/>
                </a:lnTo>
                <a:lnTo>
                  <a:pt x="50" y="3"/>
                </a:lnTo>
                <a:lnTo>
                  <a:pt x="51" y="4"/>
                </a:lnTo>
                <a:lnTo>
                  <a:pt x="52" y="4"/>
                </a:lnTo>
                <a:lnTo>
                  <a:pt x="53" y="5"/>
                </a:lnTo>
                <a:lnTo>
                  <a:pt x="55" y="6"/>
                </a:lnTo>
                <a:lnTo>
                  <a:pt x="57" y="7"/>
                </a:lnTo>
                <a:lnTo>
                  <a:pt x="58" y="8"/>
                </a:lnTo>
                <a:lnTo>
                  <a:pt x="60" y="10"/>
                </a:lnTo>
                <a:lnTo>
                  <a:pt x="62" y="13"/>
                </a:lnTo>
                <a:lnTo>
                  <a:pt x="64" y="16"/>
                </a:lnTo>
                <a:lnTo>
                  <a:pt x="65" y="19"/>
                </a:lnTo>
                <a:lnTo>
                  <a:pt x="66" y="21"/>
                </a:lnTo>
                <a:lnTo>
                  <a:pt x="66" y="24"/>
                </a:lnTo>
                <a:lnTo>
                  <a:pt x="67" y="26"/>
                </a:lnTo>
                <a:lnTo>
                  <a:pt x="67" y="29"/>
                </a:lnTo>
                <a:lnTo>
                  <a:pt x="67" y="33"/>
                </a:lnTo>
                <a:lnTo>
                  <a:pt x="68" y="36"/>
                </a:lnTo>
                <a:lnTo>
                  <a:pt x="69" y="40"/>
                </a:lnTo>
                <a:lnTo>
                  <a:pt x="70" y="43"/>
                </a:lnTo>
                <a:lnTo>
                  <a:pt x="71" y="47"/>
                </a:lnTo>
                <a:lnTo>
                  <a:pt x="72" y="51"/>
                </a:lnTo>
                <a:lnTo>
                  <a:pt x="72" y="54"/>
                </a:lnTo>
                <a:lnTo>
                  <a:pt x="73" y="58"/>
                </a:lnTo>
                <a:lnTo>
                  <a:pt x="74" y="62"/>
                </a:lnTo>
                <a:lnTo>
                  <a:pt x="76" y="66"/>
                </a:lnTo>
                <a:lnTo>
                  <a:pt x="77" y="69"/>
                </a:lnTo>
                <a:lnTo>
                  <a:pt x="77" y="73"/>
                </a:lnTo>
                <a:lnTo>
                  <a:pt x="78" y="77"/>
                </a:lnTo>
                <a:lnTo>
                  <a:pt x="78" y="81"/>
                </a:lnTo>
                <a:lnTo>
                  <a:pt x="78" y="84"/>
                </a:lnTo>
                <a:lnTo>
                  <a:pt x="79" y="94"/>
                </a:lnTo>
                <a:lnTo>
                  <a:pt x="79" y="113"/>
                </a:lnTo>
                <a:lnTo>
                  <a:pt x="79" y="138"/>
                </a:lnTo>
                <a:lnTo>
                  <a:pt x="79" y="139"/>
                </a:lnTo>
                <a:lnTo>
                  <a:pt x="80" y="139"/>
                </a:lnTo>
                <a:lnTo>
                  <a:pt x="84" y="14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110" name="SMARTPenAnnotation564"/>
          <p:cNvSpPr>
            <a:spLocks/>
          </p:cNvSpPr>
          <p:nvPr/>
        </p:nvSpPr>
        <p:spPr bwMode="auto">
          <a:xfrm>
            <a:off x="7089775" y="4965700"/>
            <a:ext cx="171450" cy="98425"/>
          </a:xfrm>
          <a:custGeom>
            <a:avLst/>
            <a:gdLst>
              <a:gd name="T0" fmla="*/ 0 w 108"/>
              <a:gd name="T1" fmla="*/ 25400 h 62"/>
              <a:gd name="T2" fmla="*/ 4763 w 108"/>
              <a:gd name="T3" fmla="*/ 25400 h 62"/>
              <a:gd name="T4" fmla="*/ 3175 w 108"/>
              <a:gd name="T5" fmla="*/ 25400 h 62"/>
              <a:gd name="T6" fmla="*/ 9525 w 108"/>
              <a:gd name="T7" fmla="*/ 25400 h 62"/>
              <a:gd name="T8" fmla="*/ 11112 w 108"/>
              <a:gd name="T9" fmla="*/ 23813 h 62"/>
              <a:gd name="T10" fmla="*/ 14288 w 108"/>
              <a:gd name="T11" fmla="*/ 20638 h 62"/>
              <a:gd name="T12" fmla="*/ 15875 w 108"/>
              <a:gd name="T13" fmla="*/ 20638 h 62"/>
              <a:gd name="T14" fmla="*/ 19050 w 108"/>
              <a:gd name="T15" fmla="*/ 19050 h 62"/>
              <a:gd name="T16" fmla="*/ 22225 w 108"/>
              <a:gd name="T17" fmla="*/ 19050 h 62"/>
              <a:gd name="T18" fmla="*/ 23812 w 108"/>
              <a:gd name="T19" fmla="*/ 17463 h 62"/>
              <a:gd name="T20" fmla="*/ 26988 w 108"/>
              <a:gd name="T21" fmla="*/ 14288 h 62"/>
              <a:gd name="T22" fmla="*/ 30163 w 108"/>
              <a:gd name="T23" fmla="*/ 12700 h 62"/>
              <a:gd name="T24" fmla="*/ 33338 w 108"/>
              <a:gd name="T25" fmla="*/ 11113 h 62"/>
              <a:gd name="T26" fmla="*/ 36513 w 108"/>
              <a:gd name="T27" fmla="*/ 9525 h 62"/>
              <a:gd name="T28" fmla="*/ 39688 w 108"/>
              <a:gd name="T29" fmla="*/ 9525 h 62"/>
              <a:gd name="T30" fmla="*/ 42863 w 108"/>
              <a:gd name="T31" fmla="*/ 9525 h 62"/>
              <a:gd name="T32" fmla="*/ 44450 w 108"/>
              <a:gd name="T33" fmla="*/ 9525 h 62"/>
              <a:gd name="T34" fmla="*/ 47625 w 108"/>
              <a:gd name="T35" fmla="*/ 7938 h 62"/>
              <a:gd name="T36" fmla="*/ 50800 w 108"/>
              <a:gd name="T37" fmla="*/ 7938 h 62"/>
              <a:gd name="T38" fmla="*/ 53975 w 108"/>
              <a:gd name="T39" fmla="*/ 6350 h 62"/>
              <a:gd name="T40" fmla="*/ 57150 w 108"/>
              <a:gd name="T41" fmla="*/ 3175 h 62"/>
              <a:gd name="T42" fmla="*/ 60325 w 108"/>
              <a:gd name="T43" fmla="*/ 1588 h 62"/>
              <a:gd name="T44" fmla="*/ 63500 w 108"/>
              <a:gd name="T45" fmla="*/ 1588 h 62"/>
              <a:gd name="T46" fmla="*/ 66675 w 108"/>
              <a:gd name="T47" fmla="*/ 0 h 62"/>
              <a:gd name="T48" fmla="*/ 68263 w 108"/>
              <a:gd name="T49" fmla="*/ 0 h 62"/>
              <a:gd name="T50" fmla="*/ 71438 w 108"/>
              <a:gd name="T51" fmla="*/ 0 h 62"/>
              <a:gd name="T52" fmla="*/ 74613 w 108"/>
              <a:gd name="T53" fmla="*/ 0 h 62"/>
              <a:gd name="T54" fmla="*/ 77788 w 108"/>
              <a:gd name="T55" fmla="*/ 0 h 62"/>
              <a:gd name="T56" fmla="*/ 80963 w 108"/>
              <a:gd name="T57" fmla="*/ 1588 h 62"/>
              <a:gd name="T58" fmla="*/ 84138 w 108"/>
              <a:gd name="T59" fmla="*/ 4763 h 62"/>
              <a:gd name="T60" fmla="*/ 87312 w 108"/>
              <a:gd name="T61" fmla="*/ 4763 h 62"/>
              <a:gd name="T62" fmla="*/ 90487 w 108"/>
              <a:gd name="T63" fmla="*/ 6350 h 62"/>
              <a:gd name="T64" fmla="*/ 96837 w 108"/>
              <a:gd name="T65" fmla="*/ 7938 h 62"/>
              <a:gd name="T66" fmla="*/ 96837 w 108"/>
              <a:gd name="T67" fmla="*/ 9525 h 62"/>
              <a:gd name="T68" fmla="*/ 98425 w 108"/>
              <a:gd name="T69" fmla="*/ 11113 h 62"/>
              <a:gd name="T70" fmla="*/ 98425 w 108"/>
              <a:gd name="T71" fmla="*/ 15875 h 62"/>
              <a:gd name="T72" fmla="*/ 98425 w 108"/>
              <a:gd name="T73" fmla="*/ 17463 h 62"/>
              <a:gd name="T74" fmla="*/ 98425 w 108"/>
              <a:gd name="T75" fmla="*/ 26988 h 62"/>
              <a:gd name="T76" fmla="*/ 98425 w 108"/>
              <a:gd name="T77" fmla="*/ 30163 h 62"/>
              <a:gd name="T78" fmla="*/ 96837 w 108"/>
              <a:gd name="T79" fmla="*/ 31750 h 62"/>
              <a:gd name="T80" fmla="*/ 95250 w 108"/>
              <a:gd name="T81" fmla="*/ 34925 h 62"/>
              <a:gd name="T82" fmla="*/ 93662 w 108"/>
              <a:gd name="T83" fmla="*/ 38100 h 62"/>
              <a:gd name="T84" fmla="*/ 92075 w 108"/>
              <a:gd name="T85" fmla="*/ 41275 h 62"/>
              <a:gd name="T86" fmla="*/ 92075 w 108"/>
              <a:gd name="T87" fmla="*/ 44450 h 62"/>
              <a:gd name="T88" fmla="*/ 90487 w 108"/>
              <a:gd name="T89" fmla="*/ 47625 h 62"/>
              <a:gd name="T90" fmla="*/ 88900 w 108"/>
              <a:gd name="T91" fmla="*/ 49213 h 62"/>
              <a:gd name="T92" fmla="*/ 87312 w 108"/>
              <a:gd name="T93" fmla="*/ 52388 h 62"/>
              <a:gd name="T94" fmla="*/ 85725 w 108"/>
              <a:gd name="T95" fmla="*/ 55563 h 62"/>
              <a:gd name="T96" fmla="*/ 82550 w 108"/>
              <a:gd name="T97" fmla="*/ 58738 h 62"/>
              <a:gd name="T98" fmla="*/ 79375 w 108"/>
              <a:gd name="T99" fmla="*/ 61913 h 62"/>
              <a:gd name="T100" fmla="*/ 74613 w 108"/>
              <a:gd name="T101" fmla="*/ 68263 h 62"/>
              <a:gd name="T102" fmla="*/ 60325 w 108"/>
              <a:gd name="T103" fmla="*/ 82550 h 62"/>
              <a:gd name="T104" fmla="*/ 57150 w 108"/>
              <a:gd name="T105" fmla="*/ 84138 h 62"/>
              <a:gd name="T106" fmla="*/ 53975 w 108"/>
              <a:gd name="T107" fmla="*/ 85725 h 62"/>
              <a:gd name="T108" fmla="*/ 50800 w 108"/>
              <a:gd name="T109" fmla="*/ 87313 h 62"/>
              <a:gd name="T110" fmla="*/ 47625 w 108"/>
              <a:gd name="T111" fmla="*/ 88900 h 62"/>
              <a:gd name="T112" fmla="*/ 44450 w 108"/>
              <a:gd name="T113" fmla="*/ 90488 h 62"/>
              <a:gd name="T114" fmla="*/ 41275 w 108"/>
              <a:gd name="T115" fmla="*/ 92075 h 62"/>
              <a:gd name="T116" fmla="*/ 39688 w 108"/>
              <a:gd name="T117" fmla="*/ 93663 h 62"/>
              <a:gd name="T118" fmla="*/ 36513 w 108"/>
              <a:gd name="T119" fmla="*/ 95250 h 62"/>
              <a:gd name="T120" fmla="*/ 26988 w 108"/>
              <a:gd name="T121" fmla="*/ 96838 h 62"/>
              <a:gd name="T122" fmla="*/ 169863 w 108"/>
              <a:gd name="T123" fmla="*/ 96838 h 6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8"/>
              <a:gd name="T187" fmla="*/ 0 h 62"/>
              <a:gd name="T188" fmla="*/ 108 w 108"/>
              <a:gd name="T189" fmla="*/ 62 h 6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8" h="62">
                <a:moveTo>
                  <a:pt x="0" y="16"/>
                </a:moveTo>
                <a:lnTo>
                  <a:pt x="3" y="16"/>
                </a:lnTo>
                <a:lnTo>
                  <a:pt x="2" y="16"/>
                </a:lnTo>
                <a:lnTo>
                  <a:pt x="6" y="16"/>
                </a:lnTo>
                <a:lnTo>
                  <a:pt x="7" y="15"/>
                </a:lnTo>
                <a:lnTo>
                  <a:pt x="9" y="13"/>
                </a:lnTo>
                <a:lnTo>
                  <a:pt x="10" y="13"/>
                </a:lnTo>
                <a:lnTo>
                  <a:pt x="12" y="12"/>
                </a:lnTo>
                <a:lnTo>
                  <a:pt x="14" y="12"/>
                </a:lnTo>
                <a:lnTo>
                  <a:pt x="15" y="11"/>
                </a:lnTo>
                <a:lnTo>
                  <a:pt x="17" y="9"/>
                </a:lnTo>
                <a:lnTo>
                  <a:pt x="19" y="8"/>
                </a:lnTo>
                <a:lnTo>
                  <a:pt x="21" y="7"/>
                </a:lnTo>
                <a:lnTo>
                  <a:pt x="23" y="6"/>
                </a:lnTo>
                <a:lnTo>
                  <a:pt x="25" y="6"/>
                </a:lnTo>
                <a:lnTo>
                  <a:pt x="27" y="6"/>
                </a:lnTo>
                <a:lnTo>
                  <a:pt x="28" y="6"/>
                </a:lnTo>
                <a:lnTo>
                  <a:pt x="30" y="5"/>
                </a:lnTo>
                <a:lnTo>
                  <a:pt x="32" y="5"/>
                </a:lnTo>
                <a:lnTo>
                  <a:pt x="34" y="4"/>
                </a:lnTo>
                <a:lnTo>
                  <a:pt x="36" y="2"/>
                </a:lnTo>
                <a:lnTo>
                  <a:pt x="38" y="1"/>
                </a:lnTo>
                <a:lnTo>
                  <a:pt x="40" y="1"/>
                </a:lnTo>
                <a:lnTo>
                  <a:pt x="42" y="0"/>
                </a:lnTo>
                <a:lnTo>
                  <a:pt x="43" y="0"/>
                </a:lnTo>
                <a:lnTo>
                  <a:pt x="45" y="0"/>
                </a:lnTo>
                <a:lnTo>
                  <a:pt x="47" y="0"/>
                </a:lnTo>
                <a:lnTo>
                  <a:pt x="49" y="0"/>
                </a:lnTo>
                <a:lnTo>
                  <a:pt x="51" y="1"/>
                </a:lnTo>
                <a:lnTo>
                  <a:pt x="53" y="3"/>
                </a:lnTo>
                <a:lnTo>
                  <a:pt x="55" y="3"/>
                </a:lnTo>
                <a:lnTo>
                  <a:pt x="57" y="4"/>
                </a:lnTo>
                <a:lnTo>
                  <a:pt x="61" y="5"/>
                </a:lnTo>
                <a:lnTo>
                  <a:pt x="61" y="6"/>
                </a:lnTo>
                <a:lnTo>
                  <a:pt x="62" y="7"/>
                </a:lnTo>
                <a:lnTo>
                  <a:pt x="62" y="10"/>
                </a:lnTo>
                <a:lnTo>
                  <a:pt x="62" y="11"/>
                </a:lnTo>
                <a:lnTo>
                  <a:pt x="62" y="17"/>
                </a:lnTo>
                <a:lnTo>
                  <a:pt x="62" y="19"/>
                </a:lnTo>
                <a:lnTo>
                  <a:pt x="61" y="20"/>
                </a:lnTo>
                <a:lnTo>
                  <a:pt x="60" y="22"/>
                </a:lnTo>
                <a:lnTo>
                  <a:pt x="59" y="24"/>
                </a:lnTo>
                <a:lnTo>
                  <a:pt x="58" y="26"/>
                </a:lnTo>
                <a:lnTo>
                  <a:pt x="58" y="28"/>
                </a:lnTo>
                <a:lnTo>
                  <a:pt x="57" y="30"/>
                </a:lnTo>
                <a:lnTo>
                  <a:pt x="56" y="31"/>
                </a:lnTo>
                <a:lnTo>
                  <a:pt x="55" y="33"/>
                </a:lnTo>
                <a:lnTo>
                  <a:pt x="54" y="35"/>
                </a:lnTo>
                <a:lnTo>
                  <a:pt x="52" y="37"/>
                </a:lnTo>
                <a:lnTo>
                  <a:pt x="50" y="39"/>
                </a:lnTo>
                <a:lnTo>
                  <a:pt x="47" y="43"/>
                </a:lnTo>
                <a:lnTo>
                  <a:pt x="38" y="52"/>
                </a:lnTo>
                <a:lnTo>
                  <a:pt x="36" y="53"/>
                </a:lnTo>
                <a:lnTo>
                  <a:pt x="34" y="54"/>
                </a:lnTo>
                <a:lnTo>
                  <a:pt x="32" y="55"/>
                </a:lnTo>
                <a:lnTo>
                  <a:pt x="30" y="56"/>
                </a:lnTo>
                <a:lnTo>
                  <a:pt x="28" y="57"/>
                </a:lnTo>
                <a:lnTo>
                  <a:pt x="26" y="58"/>
                </a:lnTo>
                <a:lnTo>
                  <a:pt x="25" y="59"/>
                </a:lnTo>
                <a:lnTo>
                  <a:pt x="23" y="60"/>
                </a:lnTo>
                <a:lnTo>
                  <a:pt x="17" y="61"/>
                </a:lnTo>
                <a:lnTo>
                  <a:pt x="107" y="6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111" name="SMARTPenAnnotation565"/>
          <p:cNvSpPr>
            <a:spLocks/>
          </p:cNvSpPr>
          <p:nvPr/>
        </p:nvSpPr>
        <p:spPr bwMode="auto">
          <a:xfrm>
            <a:off x="7242175" y="4741863"/>
            <a:ext cx="19050" cy="19050"/>
          </a:xfrm>
          <a:custGeom>
            <a:avLst/>
            <a:gdLst>
              <a:gd name="T0" fmla="*/ 0 w 12"/>
              <a:gd name="T1" fmla="*/ 17463 h 12"/>
              <a:gd name="T2" fmla="*/ 0 w 12"/>
              <a:gd name="T3" fmla="*/ 9525 h 12"/>
              <a:gd name="T4" fmla="*/ 1588 w 12"/>
              <a:gd name="T5" fmla="*/ 7938 h 12"/>
              <a:gd name="T6" fmla="*/ 7938 w 12"/>
              <a:gd name="T7" fmla="*/ 0 h 12"/>
              <a:gd name="T8" fmla="*/ 7938 w 12"/>
              <a:gd name="T9" fmla="*/ 0 h 12"/>
              <a:gd name="T10" fmla="*/ 9525 w 12"/>
              <a:gd name="T11" fmla="*/ 0 h 12"/>
              <a:gd name="T12" fmla="*/ 17463 w 12"/>
              <a:gd name="T13" fmla="*/ 0 h 12"/>
              <a:gd name="T14" fmla="*/ 17463 w 12"/>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12"/>
              <a:gd name="T25" fmla="*/ 0 h 12"/>
              <a:gd name="T26" fmla="*/ 12 w 12"/>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 h="12">
                <a:moveTo>
                  <a:pt x="0" y="11"/>
                </a:moveTo>
                <a:lnTo>
                  <a:pt x="0" y="6"/>
                </a:lnTo>
                <a:lnTo>
                  <a:pt x="1" y="5"/>
                </a:lnTo>
                <a:lnTo>
                  <a:pt x="5" y="0"/>
                </a:lnTo>
                <a:lnTo>
                  <a:pt x="6" y="0"/>
                </a:lnTo>
                <a:lnTo>
                  <a:pt x="11" y="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112" name="SMARTPenAnnotation566"/>
          <p:cNvSpPr>
            <a:spLocks/>
          </p:cNvSpPr>
          <p:nvPr/>
        </p:nvSpPr>
        <p:spPr bwMode="auto">
          <a:xfrm>
            <a:off x="7340600" y="4826000"/>
            <a:ext cx="198438" cy="23813"/>
          </a:xfrm>
          <a:custGeom>
            <a:avLst/>
            <a:gdLst>
              <a:gd name="T0" fmla="*/ 0 w 125"/>
              <a:gd name="T1" fmla="*/ 22225 h 15"/>
              <a:gd name="T2" fmla="*/ 0 w 125"/>
              <a:gd name="T3" fmla="*/ 15875 h 15"/>
              <a:gd name="T4" fmla="*/ 0 w 125"/>
              <a:gd name="T5" fmla="*/ 14288 h 15"/>
              <a:gd name="T6" fmla="*/ 6350 w 125"/>
              <a:gd name="T7" fmla="*/ 14288 h 15"/>
              <a:gd name="T8" fmla="*/ 11113 w 125"/>
              <a:gd name="T9" fmla="*/ 14288 h 15"/>
              <a:gd name="T10" fmla="*/ 117475 w 125"/>
              <a:gd name="T11" fmla="*/ 14288 h 15"/>
              <a:gd name="T12" fmla="*/ 122238 w 125"/>
              <a:gd name="T13" fmla="*/ 12700 h 15"/>
              <a:gd name="T14" fmla="*/ 127000 w 125"/>
              <a:gd name="T15" fmla="*/ 11113 h 15"/>
              <a:gd name="T16" fmla="*/ 131763 w 125"/>
              <a:gd name="T17" fmla="*/ 9525 h 15"/>
              <a:gd name="T18" fmla="*/ 136525 w 125"/>
              <a:gd name="T19" fmla="*/ 7938 h 15"/>
              <a:gd name="T20" fmla="*/ 139700 w 125"/>
              <a:gd name="T21" fmla="*/ 6350 h 15"/>
              <a:gd name="T22" fmla="*/ 144463 w 125"/>
              <a:gd name="T23" fmla="*/ 6350 h 15"/>
              <a:gd name="T24" fmla="*/ 149225 w 125"/>
              <a:gd name="T25" fmla="*/ 6350 h 15"/>
              <a:gd name="T26" fmla="*/ 153988 w 125"/>
              <a:gd name="T27" fmla="*/ 4763 h 15"/>
              <a:gd name="T28" fmla="*/ 166688 w 125"/>
              <a:gd name="T29" fmla="*/ 4763 h 15"/>
              <a:gd name="T30" fmla="*/ 176213 w 125"/>
              <a:gd name="T31" fmla="*/ 4763 h 15"/>
              <a:gd name="T32" fmla="*/ 195263 w 125"/>
              <a:gd name="T33" fmla="*/ 4763 h 15"/>
              <a:gd name="T34" fmla="*/ 195263 w 125"/>
              <a:gd name="T35" fmla="*/ 4763 h 15"/>
              <a:gd name="T36" fmla="*/ 195263 w 125"/>
              <a:gd name="T37" fmla="*/ 1588 h 15"/>
              <a:gd name="T38" fmla="*/ 195263 w 125"/>
              <a:gd name="T39" fmla="*/ 0 h 15"/>
              <a:gd name="T40" fmla="*/ 195263 w 125"/>
              <a:gd name="T41" fmla="*/ 0 h 15"/>
              <a:gd name="T42" fmla="*/ 195263 w 125"/>
              <a:gd name="T43" fmla="*/ 0 h 15"/>
              <a:gd name="T44" fmla="*/ 196850 w 125"/>
              <a:gd name="T45" fmla="*/ 4763 h 1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
              <a:gd name="T70" fmla="*/ 0 h 15"/>
              <a:gd name="T71" fmla="*/ 125 w 125"/>
              <a:gd name="T72" fmla="*/ 15 h 1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 h="15">
                <a:moveTo>
                  <a:pt x="0" y="14"/>
                </a:moveTo>
                <a:lnTo>
                  <a:pt x="0" y="10"/>
                </a:lnTo>
                <a:lnTo>
                  <a:pt x="0" y="9"/>
                </a:lnTo>
                <a:lnTo>
                  <a:pt x="4" y="9"/>
                </a:lnTo>
                <a:lnTo>
                  <a:pt x="7" y="9"/>
                </a:lnTo>
                <a:lnTo>
                  <a:pt x="74" y="9"/>
                </a:lnTo>
                <a:lnTo>
                  <a:pt x="77" y="8"/>
                </a:lnTo>
                <a:lnTo>
                  <a:pt x="80" y="7"/>
                </a:lnTo>
                <a:lnTo>
                  <a:pt x="83" y="6"/>
                </a:lnTo>
                <a:lnTo>
                  <a:pt x="86" y="5"/>
                </a:lnTo>
                <a:lnTo>
                  <a:pt x="88" y="4"/>
                </a:lnTo>
                <a:lnTo>
                  <a:pt x="91" y="4"/>
                </a:lnTo>
                <a:lnTo>
                  <a:pt x="94" y="4"/>
                </a:lnTo>
                <a:lnTo>
                  <a:pt x="97" y="3"/>
                </a:lnTo>
                <a:lnTo>
                  <a:pt x="105" y="3"/>
                </a:lnTo>
                <a:lnTo>
                  <a:pt x="111" y="3"/>
                </a:lnTo>
                <a:lnTo>
                  <a:pt x="123" y="3"/>
                </a:lnTo>
                <a:lnTo>
                  <a:pt x="123" y="1"/>
                </a:lnTo>
                <a:lnTo>
                  <a:pt x="123" y="0"/>
                </a:lnTo>
                <a:lnTo>
                  <a:pt x="124" y="3"/>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113" name="SMARTPenAnnotation567"/>
          <p:cNvSpPr>
            <a:spLocks/>
          </p:cNvSpPr>
          <p:nvPr/>
        </p:nvSpPr>
        <p:spPr bwMode="auto">
          <a:xfrm>
            <a:off x="7375525" y="4902200"/>
            <a:ext cx="153988" cy="11113"/>
          </a:xfrm>
          <a:custGeom>
            <a:avLst/>
            <a:gdLst>
              <a:gd name="T0" fmla="*/ 0 w 97"/>
              <a:gd name="T1" fmla="*/ 9525 h 7"/>
              <a:gd name="T2" fmla="*/ 20638 w 97"/>
              <a:gd name="T3" fmla="*/ 9525 h 7"/>
              <a:gd name="T4" fmla="*/ 23813 w 97"/>
              <a:gd name="T5" fmla="*/ 7938 h 7"/>
              <a:gd name="T6" fmla="*/ 26988 w 97"/>
              <a:gd name="T7" fmla="*/ 6350 h 7"/>
              <a:gd name="T8" fmla="*/ 30163 w 97"/>
              <a:gd name="T9" fmla="*/ 4763 h 7"/>
              <a:gd name="T10" fmla="*/ 34925 w 97"/>
              <a:gd name="T11" fmla="*/ 3175 h 7"/>
              <a:gd name="T12" fmla="*/ 38100 w 97"/>
              <a:gd name="T13" fmla="*/ 1588 h 7"/>
              <a:gd name="T14" fmla="*/ 44450 w 97"/>
              <a:gd name="T15" fmla="*/ 1588 h 7"/>
              <a:gd name="T16" fmla="*/ 47625 w 97"/>
              <a:gd name="T17" fmla="*/ 1588 h 7"/>
              <a:gd name="T18" fmla="*/ 52388 w 97"/>
              <a:gd name="T19" fmla="*/ 0 h 7"/>
              <a:gd name="T20" fmla="*/ 55563 w 97"/>
              <a:gd name="T21" fmla="*/ 0 h 7"/>
              <a:gd name="T22" fmla="*/ 65088 w 97"/>
              <a:gd name="T23" fmla="*/ 0 h 7"/>
              <a:gd name="T24" fmla="*/ 152400 w 97"/>
              <a:gd name="T25" fmla="*/ 0 h 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
              <a:gd name="T40" fmla="*/ 0 h 7"/>
              <a:gd name="T41" fmla="*/ 97 w 97"/>
              <a:gd name="T42" fmla="*/ 7 h 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 h="7">
                <a:moveTo>
                  <a:pt x="0" y="6"/>
                </a:moveTo>
                <a:lnTo>
                  <a:pt x="13" y="6"/>
                </a:lnTo>
                <a:lnTo>
                  <a:pt x="15" y="5"/>
                </a:lnTo>
                <a:lnTo>
                  <a:pt x="17" y="4"/>
                </a:lnTo>
                <a:lnTo>
                  <a:pt x="19" y="3"/>
                </a:lnTo>
                <a:lnTo>
                  <a:pt x="22" y="2"/>
                </a:lnTo>
                <a:lnTo>
                  <a:pt x="24" y="1"/>
                </a:lnTo>
                <a:lnTo>
                  <a:pt x="28" y="1"/>
                </a:lnTo>
                <a:lnTo>
                  <a:pt x="30" y="1"/>
                </a:lnTo>
                <a:lnTo>
                  <a:pt x="33" y="0"/>
                </a:lnTo>
                <a:lnTo>
                  <a:pt x="35" y="0"/>
                </a:lnTo>
                <a:lnTo>
                  <a:pt x="41" y="0"/>
                </a:lnTo>
                <a:lnTo>
                  <a:pt x="96" y="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114" name="SMARTPenAnnotation568"/>
          <p:cNvSpPr>
            <a:spLocks/>
          </p:cNvSpPr>
          <p:nvPr/>
        </p:nvSpPr>
        <p:spPr bwMode="auto">
          <a:xfrm>
            <a:off x="7653338" y="4822825"/>
            <a:ext cx="144462" cy="188913"/>
          </a:xfrm>
          <a:custGeom>
            <a:avLst/>
            <a:gdLst>
              <a:gd name="T0" fmla="*/ 0 w 91"/>
              <a:gd name="T1" fmla="*/ 3175 h 119"/>
              <a:gd name="T2" fmla="*/ 4762 w 91"/>
              <a:gd name="T3" fmla="*/ 11113 h 119"/>
              <a:gd name="T4" fmla="*/ 6350 w 91"/>
              <a:gd name="T5" fmla="*/ 20638 h 119"/>
              <a:gd name="T6" fmla="*/ 7937 w 91"/>
              <a:gd name="T7" fmla="*/ 28575 h 119"/>
              <a:gd name="T8" fmla="*/ 7937 w 91"/>
              <a:gd name="T9" fmla="*/ 50800 h 119"/>
              <a:gd name="T10" fmla="*/ 11112 w 91"/>
              <a:gd name="T11" fmla="*/ 61913 h 119"/>
              <a:gd name="T12" fmla="*/ 14287 w 91"/>
              <a:gd name="T13" fmla="*/ 73025 h 119"/>
              <a:gd name="T14" fmla="*/ 15875 w 91"/>
              <a:gd name="T15" fmla="*/ 85725 h 119"/>
              <a:gd name="T16" fmla="*/ 19050 w 91"/>
              <a:gd name="T17" fmla="*/ 96838 h 119"/>
              <a:gd name="T18" fmla="*/ 23812 w 91"/>
              <a:gd name="T19" fmla="*/ 109538 h 119"/>
              <a:gd name="T20" fmla="*/ 25400 w 91"/>
              <a:gd name="T21" fmla="*/ 120650 h 119"/>
              <a:gd name="T22" fmla="*/ 25400 w 91"/>
              <a:gd name="T23" fmla="*/ 133350 h 119"/>
              <a:gd name="T24" fmla="*/ 25400 w 91"/>
              <a:gd name="T25" fmla="*/ 152400 h 119"/>
              <a:gd name="T26" fmla="*/ 28575 w 91"/>
              <a:gd name="T27" fmla="*/ 158750 h 119"/>
              <a:gd name="T28" fmla="*/ 31750 w 91"/>
              <a:gd name="T29" fmla="*/ 165100 h 119"/>
              <a:gd name="T30" fmla="*/ 33337 w 91"/>
              <a:gd name="T31" fmla="*/ 171450 h 119"/>
              <a:gd name="T32" fmla="*/ 34925 w 91"/>
              <a:gd name="T33" fmla="*/ 177800 h 119"/>
              <a:gd name="T34" fmla="*/ 34925 w 91"/>
              <a:gd name="T35" fmla="*/ 38100 h 119"/>
              <a:gd name="T36" fmla="*/ 38100 w 91"/>
              <a:gd name="T37" fmla="*/ 28575 h 119"/>
              <a:gd name="T38" fmla="*/ 41275 w 91"/>
              <a:gd name="T39" fmla="*/ 20638 h 119"/>
              <a:gd name="T40" fmla="*/ 42862 w 91"/>
              <a:gd name="T41" fmla="*/ 14288 h 119"/>
              <a:gd name="T42" fmla="*/ 46037 w 91"/>
              <a:gd name="T43" fmla="*/ 11113 h 119"/>
              <a:gd name="T44" fmla="*/ 50800 w 91"/>
              <a:gd name="T45" fmla="*/ 7938 h 119"/>
              <a:gd name="T46" fmla="*/ 57150 w 91"/>
              <a:gd name="T47" fmla="*/ 3175 h 119"/>
              <a:gd name="T48" fmla="*/ 61912 w 91"/>
              <a:gd name="T49" fmla="*/ 1588 h 119"/>
              <a:gd name="T50" fmla="*/ 68262 w 91"/>
              <a:gd name="T51" fmla="*/ 0 h 119"/>
              <a:gd name="T52" fmla="*/ 74612 w 91"/>
              <a:gd name="T53" fmla="*/ 0 h 119"/>
              <a:gd name="T54" fmla="*/ 79375 w 91"/>
              <a:gd name="T55" fmla="*/ 1588 h 119"/>
              <a:gd name="T56" fmla="*/ 85725 w 91"/>
              <a:gd name="T57" fmla="*/ 4763 h 119"/>
              <a:gd name="T58" fmla="*/ 92075 w 91"/>
              <a:gd name="T59" fmla="*/ 6350 h 119"/>
              <a:gd name="T60" fmla="*/ 100012 w 91"/>
              <a:gd name="T61" fmla="*/ 9525 h 119"/>
              <a:gd name="T62" fmla="*/ 107950 w 91"/>
              <a:gd name="T63" fmla="*/ 14288 h 119"/>
              <a:gd name="T64" fmla="*/ 112712 w 91"/>
              <a:gd name="T65" fmla="*/ 20638 h 119"/>
              <a:gd name="T66" fmla="*/ 122237 w 91"/>
              <a:gd name="T67" fmla="*/ 38100 h 119"/>
              <a:gd name="T68" fmla="*/ 127000 w 91"/>
              <a:gd name="T69" fmla="*/ 46038 h 119"/>
              <a:gd name="T70" fmla="*/ 130175 w 91"/>
              <a:gd name="T71" fmla="*/ 52388 h 119"/>
              <a:gd name="T72" fmla="*/ 133350 w 91"/>
              <a:gd name="T73" fmla="*/ 58738 h 119"/>
              <a:gd name="T74" fmla="*/ 138112 w 91"/>
              <a:gd name="T75" fmla="*/ 69850 h 119"/>
              <a:gd name="T76" fmla="*/ 139700 w 91"/>
              <a:gd name="T77" fmla="*/ 77788 h 119"/>
              <a:gd name="T78" fmla="*/ 141287 w 91"/>
              <a:gd name="T79" fmla="*/ 84138 h 119"/>
              <a:gd name="T80" fmla="*/ 141287 w 91"/>
              <a:gd name="T81" fmla="*/ 90488 h 119"/>
              <a:gd name="T82" fmla="*/ 142875 w 91"/>
              <a:gd name="T83" fmla="*/ 177800 h 11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1"/>
              <a:gd name="T127" fmla="*/ 0 h 119"/>
              <a:gd name="T128" fmla="*/ 91 w 91"/>
              <a:gd name="T129" fmla="*/ 119 h 11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1" h="119">
                <a:moveTo>
                  <a:pt x="0" y="0"/>
                </a:moveTo>
                <a:lnTo>
                  <a:pt x="0" y="2"/>
                </a:lnTo>
                <a:lnTo>
                  <a:pt x="0" y="4"/>
                </a:lnTo>
                <a:lnTo>
                  <a:pt x="3" y="7"/>
                </a:lnTo>
                <a:lnTo>
                  <a:pt x="3" y="9"/>
                </a:lnTo>
                <a:lnTo>
                  <a:pt x="4" y="13"/>
                </a:lnTo>
                <a:lnTo>
                  <a:pt x="5" y="15"/>
                </a:lnTo>
                <a:lnTo>
                  <a:pt x="5" y="18"/>
                </a:lnTo>
                <a:lnTo>
                  <a:pt x="5" y="25"/>
                </a:lnTo>
                <a:lnTo>
                  <a:pt x="5" y="32"/>
                </a:lnTo>
                <a:lnTo>
                  <a:pt x="6" y="35"/>
                </a:lnTo>
                <a:lnTo>
                  <a:pt x="7" y="39"/>
                </a:lnTo>
                <a:lnTo>
                  <a:pt x="8" y="43"/>
                </a:lnTo>
                <a:lnTo>
                  <a:pt x="9" y="46"/>
                </a:lnTo>
                <a:lnTo>
                  <a:pt x="10" y="50"/>
                </a:lnTo>
                <a:lnTo>
                  <a:pt x="10" y="54"/>
                </a:lnTo>
                <a:lnTo>
                  <a:pt x="11" y="58"/>
                </a:lnTo>
                <a:lnTo>
                  <a:pt x="12" y="61"/>
                </a:lnTo>
                <a:lnTo>
                  <a:pt x="14" y="65"/>
                </a:lnTo>
                <a:lnTo>
                  <a:pt x="15" y="69"/>
                </a:lnTo>
                <a:lnTo>
                  <a:pt x="15" y="73"/>
                </a:lnTo>
                <a:lnTo>
                  <a:pt x="16" y="76"/>
                </a:lnTo>
                <a:lnTo>
                  <a:pt x="16" y="80"/>
                </a:lnTo>
                <a:lnTo>
                  <a:pt x="16" y="84"/>
                </a:lnTo>
                <a:lnTo>
                  <a:pt x="16" y="93"/>
                </a:lnTo>
                <a:lnTo>
                  <a:pt x="16" y="96"/>
                </a:lnTo>
                <a:lnTo>
                  <a:pt x="17" y="98"/>
                </a:lnTo>
                <a:lnTo>
                  <a:pt x="18" y="100"/>
                </a:lnTo>
                <a:lnTo>
                  <a:pt x="19" y="102"/>
                </a:lnTo>
                <a:lnTo>
                  <a:pt x="20" y="104"/>
                </a:lnTo>
                <a:lnTo>
                  <a:pt x="21" y="106"/>
                </a:lnTo>
                <a:lnTo>
                  <a:pt x="21" y="108"/>
                </a:lnTo>
                <a:lnTo>
                  <a:pt x="22" y="110"/>
                </a:lnTo>
                <a:lnTo>
                  <a:pt x="22" y="112"/>
                </a:lnTo>
                <a:lnTo>
                  <a:pt x="22" y="118"/>
                </a:lnTo>
                <a:lnTo>
                  <a:pt x="22" y="24"/>
                </a:lnTo>
                <a:lnTo>
                  <a:pt x="23" y="21"/>
                </a:lnTo>
                <a:lnTo>
                  <a:pt x="24" y="18"/>
                </a:lnTo>
                <a:lnTo>
                  <a:pt x="25" y="16"/>
                </a:lnTo>
                <a:lnTo>
                  <a:pt x="26" y="13"/>
                </a:lnTo>
                <a:lnTo>
                  <a:pt x="27" y="11"/>
                </a:lnTo>
                <a:lnTo>
                  <a:pt x="27" y="9"/>
                </a:lnTo>
                <a:lnTo>
                  <a:pt x="28" y="8"/>
                </a:lnTo>
                <a:lnTo>
                  <a:pt x="29" y="7"/>
                </a:lnTo>
                <a:lnTo>
                  <a:pt x="31" y="6"/>
                </a:lnTo>
                <a:lnTo>
                  <a:pt x="32" y="5"/>
                </a:lnTo>
                <a:lnTo>
                  <a:pt x="34" y="4"/>
                </a:lnTo>
                <a:lnTo>
                  <a:pt x="36" y="2"/>
                </a:lnTo>
                <a:lnTo>
                  <a:pt x="37" y="1"/>
                </a:lnTo>
                <a:lnTo>
                  <a:pt x="39" y="1"/>
                </a:lnTo>
                <a:lnTo>
                  <a:pt x="41" y="0"/>
                </a:lnTo>
                <a:lnTo>
                  <a:pt x="43" y="0"/>
                </a:lnTo>
                <a:lnTo>
                  <a:pt x="45" y="0"/>
                </a:lnTo>
                <a:lnTo>
                  <a:pt x="47" y="0"/>
                </a:lnTo>
                <a:lnTo>
                  <a:pt x="48" y="0"/>
                </a:lnTo>
                <a:lnTo>
                  <a:pt x="50" y="1"/>
                </a:lnTo>
                <a:lnTo>
                  <a:pt x="52" y="3"/>
                </a:lnTo>
                <a:lnTo>
                  <a:pt x="54" y="3"/>
                </a:lnTo>
                <a:lnTo>
                  <a:pt x="56" y="4"/>
                </a:lnTo>
                <a:lnTo>
                  <a:pt x="58" y="4"/>
                </a:lnTo>
                <a:lnTo>
                  <a:pt x="60" y="5"/>
                </a:lnTo>
                <a:lnTo>
                  <a:pt x="63" y="6"/>
                </a:lnTo>
                <a:lnTo>
                  <a:pt x="66" y="8"/>
                </a:lnTo>
                <a:lnTo>
                  <a:pt x="68" y="9"/>
                </a:lnTo>
                <a:lnTo>
                  <a:pt x="70" y="11"/>
                </a:lnTo>
                <a:lnTo>
                  <a:pt x="71" y="13"/>
                </a:lnTo>
                <a:lnTo>
                  <a:pt x="75" y="21"/>
                </a:lnTo>
                <a:lnTo>
                  <a:pt x="77" y="24"/>
                </a:lnTo>
                <a:lnTo>
                  <a:pt x="79" y="26"/>
                </a:lnTo>
                <a:lnTo>
                  <a:pt x="80" y="29"/>
                </a:lnTo>
                <a:lnTo>
                  <a:pt x="82" y="31"/>
                </a:lnTo>
                <a:lnTo>
                  <a:pt x="82" y="33"/>
                </a:lnTo>
                <a:lnTo>
                  <a:pt x="83" y="35"/>
                </a:lnTo>
                <a:lnTo>
                  <a:pt x="84" y="37"/>
                </a:lnTo>
                <a:lnTo>
                  <a:pt x="85" y="40"/>
                </a:lnTo>
                <a:lnTo>
                  <a:pt x="87" y="44"/>
                </a:lnTo>
                <a:lnTo>
                  <a:pt x="88" y="46"/>
                </a:lnTo>
                <a:lnTo>
                  <a:pt x="88" y="49"/>
                </a:lnTo>
                <a:lnTo>
                  <a:pt x="89" y="51"/>
                </a:lnTo>
                <a:lnTo>
                  <a:pt x="89" y="53"/>
                </a:lnTo>
                <a:lnTo>
                  <a:pt x="89" y="55"/>
                </a:lnTo>
                <a:lnTo>
                  <a:pt x="89" y="57"/>
                </a:lnTo>
                <a:lnTo>
                  <a:pt x="90" y="63"/>
                </a:lnTo>
                <a:lnTo>
                  <a:pt x="90" y="11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115" name="SMARTPenAnnotation569"/>
          <p:cNvSpPr>
            <a:spLocks/>
          </p:cNvSpPr>
          <p:nvPr/>
        </p:nvSpPr>
        <p:spPr bwMode="auto">
          <a:xfrm>
            <a:off x="7831138" y="4741863"/>
            <a:ext cx="127000" cy="341312"/>
          </a:xfrm>
          <a:custGeom>
            <a:avLst/>
            <a:gdLst>
              <a:gd name="T0" fmla="*/ 0 w 80"/>
              <a:gd name="T1" fmla="*/ 0 h 215"/>
              <a:gd name="T2" fmla="*/ 4762 w 80"/>
              <a:gd name="T3" fmla="*/ 4762 h 215"/>
              <a:gd name="T4" fmla="*/ 7938 w 80"/>
              <a:gd name="T5" fmla="*/ 6350 h 215"/>
              <a:gd name="T6" fmla="*/ 9525 w 80"/>
              <a:gd name="T7" fmla="*/ 6350 h 215"/>
              <a:gd name="T8" fmla="*/ 12700 w 80"/>
              <a:gd name="T9" fmla="*/ 7937 h 215"/>
              <a:gd name="T10" fmla="*/ 15875 w 80"/>
              <a:gd name="T11" fmla="*/ 9525 h 215"/>
              <a:gd name="T12" fmla="*/ 19050 w 80"/>
              <a:gd name="T13" fmla="*/ 11112 h 215"/>
              <a:gd name="T14" fmla="*/ 20637 w 80"/>
              <a:gd name="T15" fmla="*/ 12700 h 215"/>
              <a:gd name="T16" fmla="*/ 23812 w 80"/>
              <a:gd name="T17" fmla="*/ 15875 h 215"/>
              <a:gd name="T18" fmla="*/ 26988 w 80"/>
              <a:gd name="T19" fmla="*/ 19050 h 215"/>
              <a:gd name="T20" fmla="*/ 30163 w 80"/>
              <a:gd name="T21" fmla="*/ 20637 h 215"/>
              <a:gd name="T22" fmla="*/ 33337 w 80"/>
              <a:gd name="T23" fmla="*/ 25400 h 215"/>
              <a:gd name="T24" fmla="*/ 36512 w 80"/>
              <a:gd name="T25" fmla="*/ 30162 h 215"/>
              <a:gd name="T26" fmla="*/ 39687 w 80"/>
              <a:gd name="T27" fmla="*/ 34925 h 215"/>
              <a:gd name="T28" fmla="*/ 42862 w 80"/>
              <a:gd name="T29" fmla="*/ 39687 h 215"/>
              <a:gd name="T30" fmla="*/ 47625 w 80"/>
              <a:gd name="T31" fmla="*/ 46037 h 215"/>
              <a:gd name="T32" fmla="*/ 52388 w 80"/>
              <a:gd name="T33" fmla="*/ 50800 h 215"/>
              <a:gd name="T34" fmla="*/ 57150 w 80"/>
              <a:gd name="T35" fmla="*/ 57150 h 215"/>
              <a:gd name="T36" fmla="*/ 60325 w 80"/>
              <a:gd name="T37" fmla="*/ 61912 h 215"/>
              <a:gd name="T38" fmla="*/ 65087 w 80"/>
              <a:gd name="T39" fmla="*/ 68262 h 215"/>
              <a:gd name="T40" fmla="*/ 68262 w 80"/>
              <a:gd name="T41" fmla="*/ 74612 h 215"/>
              <a:gd name="T42" fmla="*/ 73025 w 80"/>
              <a:gd name="T43" fmla="*/ 80962 h 215"/>
              <a:gd name="T44" fmla="*/ 79375 w 80"/>
              <a:gd name="T45" fmla="*/ 85725 h 215"/>
              <a:gd name="T46" fmla="*/ 84137 w 80"/>
              <a:gd name="T47" fmla="*/ 93662 h 215"/>
              <a:gd name="T48" fmla="*/ 87312 w 80"/>
              <a:gd name="T49" fmla="*/ 100012 h 215"/>
              <a:gd name="T50" fmla="*/ 95250 w 80"/>
              <a:gd name="T51" fmla="*/ 115887 h 215"/>
              <a:gd name="T52" fmla="*/ 107950 w 80"/>
              <a:gd name="T53" fmla="*/ 142875 h 215"/>
              <a:gd name="T54" fmla="*/ 109538 w 80"/>
              <a:gd name="T55" fmla="*/ 147637 h 215"/>
              <a:gd name="T56" fmla="*/ 112713 w 80"/>
              <a:gd name="T57" fmla="*/ 155575 h 215"/>
              <a:gd name="T58" fmla="*/ 115888 w 80"/>
              <a:gd name="T59" fmla="*/ 163512 h 215"/>
              <a:gd name="T60" fmla="*/ 119063 w 80"/>
              <a:gd name="T61" fmla="*/ 171450 h 215"/>
              <a:gd name="T62" fmla="*/ 120650 w 80"/>
              <a:gd name="T63" fmla="*/ 177800 h 215"/>
              <a:gd name="T64" fmla="*/ 122238 w 80"/>
              <a:gd name="T65" fmla="*/ 185737 h 215"/>
              <a:gd name="T66" fmla="*/ 123825 w 80"/>
              <a:gd name="T67" fmla="*/ 192087 h 215"/>
              <a:gd name="T68" fmla="*/ 123825 w 80"/>
              <a:gd name="T69" fmla="*/ 200025 h 215"/>
              <a:gd name="T70" fmla="*/ 123825 w 80"/>
              <a:gd name="T71" fmla="*/ 207962 h 215"/>
              <a:gd name="T72" fmla="*/ 125413 w 80"/>
              <a:gd name="T73" fmla="*/ 222250 h 215"/>
              <a:gd name="T74" fmla="*/ 125413 w 80"/>
              <a:gd name="T75" fmla="*/ 255587 h 215"/>
              <a:gd name="T76" fmla="*/ 123825 w 80"/>
              <a:gd name="T77" fmla="*/ 260350 h 215"/>
              <a:gd name="T78" fmla="*/ 120650 w 80"/>
              <a:gd name="T79" fmla="*/ 268287 h 215"/>
              <a:gd name="T80" fmla="*/ 117475 w 80"/>
              <a:gd name="T81" fmla="*/ 277812 h 215"/>
              <a:gd name="T82" fmla="*/ 117475 w 80"/>
              <a:gd name="T83" fmla="*/ 284162 h 215"/>
              <a:gd name="T84" fmla="*/ 115888 w 80"/>
              <a:gd name="T85" fmla="*/ 288925 h 215"/>
              <a:gd name="T86" fmla="*/ 114300 w 80"/>
              <a:gd name="T87" fmla="*/ 292100 h 215"/>
              <a:gd name="T88" fmla="*/ 111125 w 80"/>
              <a:gd name="T89" fmla="*/ 295275 h 215"/>
              <a:gd name="T90" fmla="*/ 109538 w 80"/>
              <a:gd name="T91" fmla="*/ 300037 h 215"/>
              <a:gd name="T92" fmla="*/ 106363 w 80"/>
              <a:gd name="T93" fmla="*/ 303212 h 215"/>
              <a:gd name="T94" fmla="*/ 103188 w 80"/>
              <a:gd name="T95" fmla="*/ 306387 h 215"/>
              <a:gd name="T96" fmla="*/ 101600 w 80"/>
              <a:gd name="T97" fmla="*/ 309562 h 215"/>
              <a:gd name="T98" fmla="*/ 95250 w 80"/>
              <a:gd name="T99" fmla="*/ 315912 h 215"/>
              <a:gd name="T100" fmla="*/ 85725 w 80"/>
              <a:gd name="T101" fmla="*/ 323850 h 215"/>
              <a:gd name="T102" fmla="*/ 84137 w 80"/>
              <a:gd name="T103" fmla="*/ 325437 h 215"/>
              <a:gd name="T104" fmla="*/ 80962 w 80"/>
              <a:gd name="T105" fmla="*/ 327025 h 215"/>
              <a:gd name="T106" fmla="*/ 77787 w 80"/>
              <a:gd name="T107" fmla="*/ 328612 h 215"/>
              <a:gd name="T108" fmla="*/ 74612 w 80"/>
              <a:gd name="T109" fmla="*/ 330200 h 215"/>
              <a:gd name="T110" fmla="*/ 71437 w 80"/>
              <a:gd name="T111" fmla="*/ 331787 h 215"/>
              <a:gd name="T112" fmla="*/ 68262 w 80"/>
              <a:gd name="T113" fmla="*/ 334962 h 215"/>
              <a:gd name="T114" fmla="*/ 65087 w 80"/>
              <a:gd name="T115" fmla="*/ 336550 h 215"/>
              <a:gd name="T116" fmla="*/ 61913 w 80"/>
              <a:gd name="T117" fmla="*/ 336550 h 215"/>
              <a:gd name="T118" fmla="*/ 55563 w 80"/>
              <a:gd name="T119" fmla="*/ 338137 h 215"/>
              <a:gd name="T120" fmla="*/ 52388 w 80"/>
              <a:gd name="T121" fmla="*/ 339725 h 215"/>
              <a:gd name="T122" fmla="*/ 44450 w 80"/>
              <a:gd name="T123" fmla="*/ 339725 h 21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0"/>
              <a:gd name="T187" fmla="*/ 0 h 215"/>
              <a:gd name="T188" fmla="*/ 80 w 80"/>
              <a:gd name="T189" fmla="*/ 215 h 21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0" h="215">
                <a:moveTo>
                  <a:pt x="0" y="0"/>
                </a:moveTo>
                <a:lnTo>
                  <a:pt x="3" y="3"/>
                </a:lnTo>
                <a:lnTo>
                  <a:pt x="5" y="4"/>
                </a:lnTo>
                <a:lnTo>
                  <a:pt x="6" y="4"/>
                </a:lnTo>
                <a:lnTo>
                  <a:pt x="8" y="5"/>
                </a:lnTo>
                <a:lnTo>
                  <a:pt x="10" y="6"/>
                </a:lnTo>
                <a:lnTo>
                  <a:pt x="12" y="7"/>
                </a:lnTo>
                <a:lnTo>
                  <a:pt x="13" y="8"/>
                </a:lnTo>
                <a:lnTo>
                  <a:pt x="15" y="10"/>
                </a:lnTo>
                <a:lnTo>
                  <a:pt x="17" y="12"/>
                </a:lnTo>
                <a:lnTo>
                  <a:pt x="19" y="13"/>
                </a:lnTo>
                <a:lnTo>
                  <a:pt x="21" y="16"/>
                </a:lnTo>
                <a:lnTo>
                  <a:pt x="23" y="19"/>
                </a:lnTo>
                <a:lnTo>
                  <a:pt x="25" y="22"/>
                </a:lnTo>
                <a:lnTo>
                  <a:pt x="27" y="25"/>
                </a:lnTo>
                <a:lnTo>
                  <a:pt x="30" y="29"/>
                </a:lnTo>
                <a:lnTo>
                  <a:pt x="33" y="32"/>
                </a:lnTo>
                <a:lnTo>
                  <a:pt x="36" y="36"/>
                </a:lnTo>
                <a:lnTo>
                  <a:pt x="38" y="39"/>
                </a:lnTo>
                <a:lnTo>
                  <a:pt x="41" y="43"/>
                </a:lnTo>
                <a:lnTo>
                  <a:pt x="43" y="47"/>
                </a:lnTo>
                <a:lnTo>
                  <a:pt x="46" y="51"/>
                </a:lnTo>
                <a:lnTo>
                  <a:pt x="50" y="54"/>
                </a:lnTo>
                <a:lnTo>
                  <a:pt x="53" y="59"/>
                </a:lnTo>
                <a:lnTo>
                  <a:pt x="55" y="63"/>
                </a:lnTo>
                <a:lnTo>
                  <a:pt x="60" y="73"/>
                </a:lnTo>
                <a:lnTo>
                  <a:pt x="68" y="90"/>
                </a:lnTo>
                <a:lnTo>
                  <a:pt x="69" y="93"/>
                </a:lnTo>
                <a:lnTo>
                  <a:pt x="71" y="98"/>
                </a:lnTo>
                <a:lnTo>
                  <a:pt x="73" y="103"/>
                </a:lnTo>
                <a:lnTo>
                  <a:pt x="75" y="108"/>
                </a:lnTo>
                <a:lnTo>
                  <a:pt x="76" y="112"/>
                </a:lnTo>
                <a:lnTo>
                  <a:pt x="77" y="117"/>
                </a:lnTo>
                <a:lnTo>
                  <a:pt x="78" y="121"/>
                </a:lnTo>
                <a:lnTo>
                  <a:pt x="78" y="126"/>
                </a:lnTo>
                <a:lnTo>
                  <a:pt x="78" y="131"/>
                </a:lnTo>
                <a:lnTo>
                  <a:pt x="79" y="140"/>
                </a:lnTo>
                <a:lnTo>
                  <a:pt x="79" y="161"/>
                </a:lnTo>
                <a:lnTo>
                  <a:pt x="78" y="164"/>
                </a:lnTo>
                <a:lnTo>
                  <a:pt x="76" y="169"/>
                </a:lnTo>
                <a:lnTo>
                  <a:pt x="74" y="175"/>
                </a:lnTo>
                <a:lnTo>
                  <a:pt x="74" y="179"/>
                </a:lnTo>
                <a:lnTo>
                  <a:pt x="73" y="182"/>
                </a:lnTo>
                <a:lnTo>
                  <a:pt x="72" y="184"/>
                </a:lnTo>
                <a:lnTo>
                  <a:pt x="70" y="186"/>
                </a:lnTo>
                <a:lnTo>
                  <a:pt x="69" y="189"/>
                </a:lnTo>
                <a:lnTo>
                  <a:pt x="67" y="191"/>
                </a:lnTo>
                <a:lnTo>
                  <a:pt x="65" y="193"/>
                </a:lnTo>
                <a:lnTo>
                  <a:pt x="64" y="195"/>
                </a:lnTo>
                <a:lnTo>
                  <a:pt x="60" y="199"/>
                </a:lnTo>
                <a:lnTo>
                  <a:pt x="54" y="204"/>
                </a:lnTo>
                <a:lnTo>
                  <a:pt x="53" y="205"/>
                </a:lnTo>
                <a:lnTo>
                  <a:pt x="51" y="206"/>
                </a:lnTo>
                <a:lnTo>
                  <a:pt x="49" y="207"/>
                </a:lnTo>
                <a:lnTo>
                  <a:pt x="47" y="208"/>
                </a:lnTo>
                <a:lnTo>
                  <a:pt x="45" y="209"/>
                </a:lnTo>
                <a:lnTo>
                  <a:pt x="43" y="211"/>
                </a:lnTo>
                <a:lnTo>
                  <a:pt x="41" y="212"/>
                </a:lnTo>
                <a:lnTo>
                  <a:pt x="39" y="212"/>
                </a:lnTo>
                <a:lnTo>
                  <a:pt x="35" y="213"/>
                </a:lnTo>
                <a:lnTo>
                  <a:pt x="33" y="214"/>
                </a:lnTo>
                <a:lnTo>
                  <a:pt x="28" y="214"/>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37116" name="Rectangle 257"/>
          <p:cNvSpPr>
            <a:spLocks noChangeArrowheads="1"/>
          </p:cNvSpPr>
          <p:nvPr/>
        </p:nvSpPr>
        <p:spPr bwMode="auto">
          <a:xfrm>
            <a:off x="304800" y="0"/>
            <a:ext cx="8477250" cy="366713"/>
          </a:xfrm>
          <a:prstGeom prst="rect">
            <a:avLst/>
          </a:prstGeom>
          <a:noFill/>
          <a:ln w="9525">
            <a:noFill/>
            <a:miter lim="800000"/>
            <a:headEnd/>
            <a:tailEnd/>
          </a:ln>
        </p:spPr>
        <p:txBody>
          <a:bodyPr wrap="none">
            <a:spAutoFit/>
          </a:bodyPr>
          <a:lstStyle/>
          <a:p>
            <a:r>
              <a:rPr lang="en-US"/>
              <a:t>The </a:t>
            </a:r>
            <a:r>
              <a:rPr lang="en-US" i="1"/>
              <a:t>t</a:t>
            </a:r>
            <a:r>
              <a:rPr lang="en-US"/>
              <a:t> statistic to test whether the means are different can be calculated as follows: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ChangeArrowheads="1"/>
          </p:cNvSpPr>
          <p:nvPr/>
        </p:nvSpPr>
        <p:spPr bwMode="auto">
          <a:xfrm>
            <a:off x="0" y="806450"/>
            <a:ext cx="6883400" cy="701675"/>
          </a:xfrm>
          <a:prstGeom prst="rect">
            <a:avLst/>
          </a:prstGeom>
          <a:noFill/>
          <a:ln w="9525">
            <a:noFill/>
            <a:miter lim="800000"/>
            <a:headEnd/>
            <a:tailEnd/>
          </a:ln>
        </p:spPr>
        <p:txBody>
          <a:bodyPr wrap="none" anchor="ctr">
            <a:spAutoFit/>
          </a:bodyPr>
          <a:lstStyle/>
          <a:p>
            <a:r>
              <a:rPr lang="en-US" sz="2000">
                <a:latin typeface="Calibri" pitchFamily="34" charset="0"/>
                <a:cs typeface="Times New Roman" pitchFamily="18" charset="0"/>
              </a:rPr>
              <a:t>Amount of O</a:t>
            </a:r>
            <a:r>
              <a:rPr lang="en-US" sz="2000" baseline="-30000">
                <a:latin typeface="Calibri" pitchFamily="34" charset="0"/>
                <a:cs typeface="Times New Roman" pitchFamily="18" charset="0"/>
              </a:rPr>
              <a:t>2</a:t>
            </a:r>
            <a:r>
              <a:rPr lang="en-US" sz="2000">
                <a:latin typeface="Calibri" pitchFamily="34" charset="0"/>
                <a:cs typeface="Times New Roman" pitchFamily="18" charset="0"/>
              </a:rPr>
              <a:t> Used by Germinating Seeds of Corn and Pea Plants</a:t>
            </a:r>
            <a:endParaRPr lang="en-US" sz="2000">
              <a:latin typeface="Calibri" pitchFamily="34" charset="0"/>
            </a:endParaRPr>
          </a:p>
          <a:p>
            <a:pPr eaLnBrk="0" hangingPunct="0"/>
            <a:endParaRPr lang="en-US" sz="2000">
              <a:latin typeface="Calibri" pitchFamily="34" charset="0"/>
            </a:endParaRPr>
          </a:p>
        </p:txBody>
      </p:sp>
      <p:graphicFrame>
        <p:nvGraphicFramePr>
          <p:cNvPr id="68898" name="Group 290"/>
          <p:cNvGraphicFramePr>
            <a:graphicFrameLocks noGrp="1"/>
          </p:cNvGraphicFramePr>
          <p:nvPr/>
        </p:nvGraphicFramePr>
        <p:xfrm>
          <a:off x="1295400" y="1295400"/>
          <a:ext cx="3371850" cy="4545013"/>
        </p:xfrm>
        <a:graphic>
          <a:graphicData uri="http://schemas.openxmlformats.org/drawingml/2006/table">
            <a:tbl>
              <a:tblPr/>
              <a:tblGrid>
                <a:gridCol w="1123950"/>
                <a:gridCol w="1123950"/>
                <a:gridCol w="1123950"/>
              </a:tblGrid>
              <a:tr h="274638">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2800" b="0" i="0" u="none" strike="noStrike" cap="none" normalizeH="0" baseline="0" dirty="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mL O</a:t>
                      </a:r>
                      <a:r>
                        <a:rPr kumimoji="0" lang="en-US" sz="1200" b="0" i="0" u="none" strike="noStrike" cap="none" normalizeH="0" baseline="-30000" smtClean="0">
                          <a:ln>
                            <a:noFill/>
                          </a:ln>
                          <a:solidFill>
                            <a:schemeClr val="tx1"/>
                          </a:solidFill>
                          <a:effectLst/>
                          <a:latin typeface="Times New Roman" pitchFamily="18" charset="0"/>
                          <a:cs typeface="Times New Roman" pitchFamily="18" charset="0"/>
                        </a:rPr>
                        <a:t>2</a:t>
                      </a: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/hour</a:t>
                      </a: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at 25 °C</a:t>
                      </a: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Reading Number</a:t>
                      </a: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Corn</a:t>
                      </a: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Pea</a:t>
                      </a: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0.20</a:t>
                      </a: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0.25</a:t>
                      </a: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0.24</a:t>
                      </a: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0.23</a:t>
                      </a: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0.22</a:t>
                      </a: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0.31</a:t>
                      </a: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0.21</a:t>
                      </a: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0.27</a:t>
                      </a: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0.25</a:t>
                      </a: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0.23</a:t>
                      </a: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6</a:t>
                      </a: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0.24</a:t>
                      </a: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0.33</a:t>
                      </a: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7</a:t>
                      </a: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0.23</a:t>
                      </a: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0.25</a:t>
                      </a: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8</a:t>
                      </a: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0.20</a:t>
                      </a: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0.28</a:t>
                      </a: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9</a:t>
                      </a: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0.21</a:t>
                      </a: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0.25</a:t>
                      </a: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10</a:t>
                      </a: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0.20</a:t>
                      </a: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0.30</a:t>
                      </a: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Total</a:t>
                      </a: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2.20</a:t>
                      </a: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2.70</a:t>
                      </a: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Mean</a:t>
                      </a: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0.22</a:t>
                      </a: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0.27</a:t>
                      </a: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Variance</a:t>
                      </a:r>
                      <a:endParaRPr kumimoji="0" 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.0028</a:t>
                      </a:r>
                      <a:endParaRPr kumimoji="0" lang="en-US" sz="1800" b="0" i="0" u="none" strike="noStrike" cap="none" normalizeH="0" baseline="0" dirty="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.0106</a:t>
                      </a:r>
                      <a:endParaRPr kumimoji="0" lang="en-US" sz="1800" b="0" i="0" u="none" strike="noStrike" cap="none" normalizeH="0" baseline="0" dirty="0" smtClean="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7957" name="Rectangle 291"/>
          <p:cNvSpPr>
            <a:spLocks noChangeArrowheads="1"/>
          </p:cNvSpPr>
          <p:nvPr/>
        </p:nvSpPr>
        <p:spPr bwMode="auto">
          <a:xfrm>
            <a:off x="0" y="597535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37958" name="Text Box 292"/>
          <p:cNvSpPr txBox="1">
            <a:spLocks noChangeArrowheads="1"/>
          </p:cNvSpPr>
          <p:nvPr/>
        </p:nvSpPr>
        <p:spPr bwMode="auto">
          <a:xfrm>
            <a:off x="838200" y="6172200"/>
            <a:ext cx="6858000" cy="366713"/>
          </a:xfrm>
          <a:prstGeom prst="rect">
            <a:avLst/>
          </a:prstGeom>
          <a:noFill/>
          <a:ln w="9525">
            <a:noFill/>
            <a:miter lim="800000"/>
            <a:headEnd/>
            <a:tailEnd/>
          </a:ln>
        </p:spPr>
        <p:txBody>
          <a:bodyPr>
            <a:spAutoFit/>
          </a:bodyPr>
          <a:lstStyle/>
          <a:p>
            <a:pPr>
              <a:spcBef>
                <a:spcPct val="50000"/>
              </a:spcBef>
            </a:pPr>
            <a:endParaRPr lang="en-US"/>
          </a:p>
        </p:txBody>
      </p:sp>
      <p:sp>
        <p:nvSpPr>
          <p:cNvPr id="37959" name="Text Box 293"/>
          <p:cNvSpPr txBox="1">
            <a:spLocks noChangeArrowheads="1"/>
          </p:cNvSpPr>
          <p:nvPr/>
        </p:nvSpPr>
        <p:spPr bwMode="auto">
          <a:xfrm>
            <a:off x="838200" y="6248400"/>
            <a:ext cx="7239000" cy="366713"/>
          </a:xfrm>
          <a:prstGeom prst="rect">
            <a:avLst/>
          </a:prstGeom>
          <a:noFill/>
          <a:ln w="9525">
            <a:noFill/>
            <a:miter lim="800000"/>
            <a:headEnd/>
            <a:tailEnd/>
          </a:ln>
        </p:spPr>
        <p:txBody>
          <a:bodyPr>
            <a:spAutoFit/>
          </a:bodyPr>
          <a:lstStyle/>
          <a:p>
            <a:pPr>
              <a:spcBef>
                <a:spcPct val="50000"/>
              </a:spcBef>
            </a:pPr>
            <a:r>
              <a:rPr lang="en-US"/>
              <a:t>Excel file located in AccBio file folder</a:t>
            </a:r>
          </a:p>
        </p:txBody>
      </p:sp>
      <p:sp>
        <p:nvSpPr>
          <p:cNvPr id="37960" name="TextBox 71"/>
          <p:cNvSpPr txBox="1">
            <a:spLocks noChangeArrowheads="1"/>
          </p:cNvSpPr>
          <p:nvPr/>
        </p:nvSpPr>
        <p:spPr bwMode="auto">
          <a:xfrm>
            <a:off x="5181600" y="1676400"/>
            <a:ext cx="3657600" cy="369888"/>
          </a:xfrm>
          <a:prstGeom prst="rect">
            <a:avLst/>
          </a:prstGeom>
          <a:noFill/>
          <a:ln w="9525">
            <a:noFill/>
            <a:miter lim="800000"/>
            <a:headEnd/>
            <a:tailEnd/>
          </a:ln>
        </p:spPr>
        <p:txBody>
          <a:bodyPr>
            <a:spAutoFit/>
          </a:bodyPr>
          <a:lstStyle/>
          <a:p>
            <a:r>
              <a:rPr lang="en-US"/>
              <a:t>How to do this all in EXCEL</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3" cstate="print"/>
          <a:srcRect/>
          <a:stretch>
            <a:fillRect/>
          </a:stretch>
        </p:blipFill>
        <p:spPr bwMode="auto">
          <a:xfrm>
            <a:off x="1371600" y="2057400"/>
            <a:ext cx="6486525" cy="4486275"/>
          </a:xfrm>
          <a:prstGeom prst="rect">
            <a:avLst/>
          </a:prstGeom>
          <a:noFill/>
          <a:ln w="9525">
            <a:noFill/>
            <a:miter lim="800000"/>
            <a:headEnd/>
            <a:tailEnd/>
          </a:ln>
        </p:spPr>
      </p:pic>
      <p:sp>
        <p:nvSpPr>
          <p:cNvPr id="38915" name="Rectangle 2"/>
          <p:cNvSpPr>
            <a:spLocks noChangeArrowheads="1"/>
          </p:cNvSpPr>
          <p:nvPr/>
        </p:nvSpPr>
        <p:spPr bwMode="auto">
          <a:xfrm>
            <a:off x="228600" y="6519863"/>
            <a:ext cx="8915400" cy="338137"/>
          </a:xfrm>
          <a:prstGeom prst="rect">
            <a:avLst/>
          </a:prstGeom>
          <a:noFill/>
          <a:ln w="9525">
            <a:noFill/>
            <a:miter lim="800000"/>
            <a:headEnd/>
            <a:tailEnd/>
          </a:ln>
        </p:spPr>
        <p:txBody>
          <a:bodyPr>
            <a:spAutoFit/>
          </a:bodyPr>
          <a:lstStyle/>
          <a:p>
            <a:r>
              <a:rPr lang="en-US" sz="1600">
                <a:hlinkClick r:id="rId4"/>
              </a:rPr>
              <a:t>http://www2.cedarcrest.edu/academic/bio/hale/biostat/session19links/nachocurve2tail.jpg</a:t>
            </a:r>
            <a:r>
              <a:rPr lang="en-US" sz="1600"/>
              <a:t> </a:t>
            </a:r>
          </a:p>
        </p:txBody>
      </p:sp>
      <p:sp>
        <p:nvSpPr>
          <p:cNvPr id="38916" name="TextBox 3"/>
          <p:cNvSpPr txBox="1">
            <a:spLocks noChangeArrowheads="1"/>
          </p:cNvSpPr>
          <p:nvPr/>
        </p:nvSpPr>
        <p:spPr bwMode="auto">
          <a:xfrm>
            <a:off x="1143000" y="304800"/>
            <a:ext cx="6934200" cy="1477963"/>
          </a:xfrm>
          <a:prstGeom prst="rect">
            <a:avLst/>
          </a:prstGeom>
          <a:noFill/>
          <a:ln w="9525">
            <a:noFill/>
            <a:miter lim="800000"/>
            <a:headEnd/>
            <a:tailEnd/>
          </a:ln>
        </p:spPr>
        <p:txBody>
          <a:bodyPr>
            <a:spAutoFit/>
          </a:bodyPr>
          <a:lstStyle/>
          <a:p>
            <a:r>
              <a:rPr lang="en-US"/>
              <a:t>H</a:t>
            </a:r>
            <a:r>
              <a:rPr lang="en-US" baseline="-25000"/>
              <a:t>o</a:t>
            </a:r>
            <a:r>
              <a:rPr lang="en-US"/>
              <a:t> = null hypothesis if the t value is larger than the chart value (the yellow regions) then reject the null hypothesis and accept the H</a:t>
            </a:r>
            <a:r>
              <a:rPr lang="en-US" baseline="-25000"/>
              <a:t>A</a:t>
            </a:r>
            <a:r>
              <a:rPr lang="en-US"/>
              <a:t> that there is a difference between the means of the two groups… there is a significant difference between the treatment group and the control group.</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3" cstate="print"/>
          <a:srcRect/>
          <a:stretch>
            <a:fillRect/>
          </a:stretch>
        </p:blipFill>
        <p:spPr bwMode="auto">
          <a:xfrm>
            <a:off x="304800" y="381000"/>
            <a:ext cx="5286375" cy="8220075"/>
          </a:xfrm>
          <a:prstGeom prst="rect">
            <a:avLst/>
          </a:prstGeom>
          <a:noFill/>
          <a:ln w="9525">
            <a:noFill/>
            <a:miter lim="800000"/>
            <a:headEnd/>
            <a:tailEnd/>
          </a:ln>
        </p:spPr>
      </p:pic>
      <p:sp>
        <p:nvSpPr>
          <p:cNvPr id="39939" name="TextBox 2"/>
          <p:cNvSpPr txBox="1">
            <a:spLocks noChangeArrowheads="1"/>
          </p:cNvSpPr>
          <p:nvPr/>
        </p:nvSpPr>
        <p:spPr bwMode="auto">
          <a:xfrm>
            <a:off x="685800" y="152400"/>
            <a:ext cx="3962400" cy="369888"/>
          </a:xfrm>
          <a:prstGeom prst="rect">
            <a:avLst/>
          </a:prstGeom>
          <a:noFill/>
          <a:ln w="9525">
            <a:noFill/>
            <a:miter lim="800000"/>
            <a:headEnd/>
            <a:tailEnd/>
          </a:ln>
        </p:spPr>
        <p:txBody>
          <a:bodyPr>
            <a:spAutoFit/>
          </a:bodyPr>
          <a:lstStyle/>
          <a:p>
            <a:r>
              <a:rPr lang="en-US"/>
              <a:t>T table of values (5% = 0.05)</a:t>
            </a:r>
          </a:p>
        </p:txBody>
      </p:sp>
      <p:sp>
        <p:nvSpPr>
          <p:cNvPr id="39940" name="TextBox 3"/>
          <p:cNvSpPr txBox="1">
            <a:spLocks noChangeArrowheads="1"/>
          </p:cNvSpPr>
          <p:nvPr/>
        </p:nvSpPr>
        <p:spPr bwMode="auto">
          <a:xfrm>
            <a:off x="6019800" y="228600"/>
            <a:ext cx="2743200" cy="7016750"/>
          </a:xfrm>
          <a:prstGeom prst="rect">
            <a:avLst/>
          </a:prstGeom>
          <a:noFill/>
          <a:ln w="9525">
            <a:noFill/>
            <a:miter lim="800000"/>
            <a:headEnd/>
            <a:tailEnd/>
          </a:ln>
        </p:spPr>
        <p:txBody>
          <a:bodyPr>
            <a:spAutoFit/>
          </a:bodyPr>
          <a:lstStyle/>
          <a:p>
            <a:r>
              <a:rPr lang="en-US"/>
              <a:t>For example:</a:t>
            </a:r>
          </a:p>
          <a:p>
            <a:r>
              <a:rPr lang="en-US"/>
              <a:t>For 10 degrees of freedom (2N-2)</a:t>
            </a:r>
          </a:p>
          <a:p>
            <a:r>
              <a:rPr lang="en-US"/>
              <a:t>The chart value to compare your t value to is 2.228</a:t>
            </a:r>
          </a:p>
          <a:p>
            <a:endParaRPr lang="en-US"/>
          </a:p>
          <a:p>
            <a:r>
              <a:rPr lang="en-US"/>
              <a:t>If your calculated t value is between </a:t>
            </a:r>
          </a:p>
          <a:p>
            <a:r>
              <a:rPr lang="en-US"/>
              <a:t>+2.228 and -2.228</a:t>
            </a:r>
          </a:p>
          <a:p>
            <a:r>
              <a:rPr lang="en-US"/>
              <a:t>Then accept the null hypothesis the mean are similar</a:t>
            </a:r>
          </a:p>
          <a:p>
            <a:endParaRPr lang="en-US"/>
          </a:p>
          <a:p>
            <a:r>
              <a:rPr lang="en-US"/>
              <a:t>If your t value falls outside </a:t>
            </a:r>
          </a:p>
          <a:p>
            <a:r>
              <a:rPr lang="en-US"/>
              <a:t>+2.228 and -2.228 (larger than 2.228 or smaller than -2.228)</a:t>
            </a:r>
          </a:p>
          <a:p>
            <a:r>
              <a:rPr lang="en-US"/>
              <a:t>Fail to reject the null hypothesis (accept the alternative hypothesis) there is a significant difference.</a:t>
            </a:r>
          </a:p>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Box 1"/>
          <p:cNvSpPr txBox="1">
            <a:spLocks noChangeArrowheads="1"/>
          </p:cNvSpPr>
          <p:nvPr/>
        </p:nvSpPr>
        <p:spPr bwMode="auto">
          <a:xfrm>
            <a:off x="914400" y="609600"/>
            <a:ext cx="7620000" cy="5908675"/>
          </a:xfrm>
          <a:prstGeom prst="rect">
            <a:avLst/>
          </a:prstGeom>
          <a:noFill/>
          <a:ln w="9525">
            <a:noFill/>
            <a:miter lim="800000"/>
            <a:headEnd/>
            <a:tailEnd/>
          </a:ln>
        </p:spPr>
        <p:txBody>
          <a:bodyPr>
            <a:spAutoFit/>
          </a:bodyPr>
          <a:lstStyle/>
          <a:p>
            <a:r>
              <a:rPr lang="en-US"/>
              <a:t>So if  the mean of the corn = 0.22 and the mean of the peas =0.27</a:t>
            </a:r>
          </a:p>
          <a:p>
            <a:r>
              <a:rPr lang="en-US"/>
              <a:t>The variance (s</a:t>
            </a:r>
            <a:r>
              <a:rPr lang="en-US" baseline="30000"/>
              <a:t>2</a:t>
            </a:r>
            <a:r>
              <a:rPr lang="en-US"/>
              <a:t>)of the corn is 0.000311 and the peas is .001178.</a:t>
            </a:r>
          </a:p>
          <a:p>
            <a:r>
              <a:rPr lang="en-US"/>
              <a:t>Each sample population is equal to ten.</a:t>
            </a:r>
          </a:p>
          <a:p>
            <a:endParaRPr lang="en-US"/>
          </a:p>
          <a:p>
            <a:endParaRPr lang="en-US"/>
          </a:p>
          <a:p>
            <a:endParaRPr lang="en-US"/>
          </a:p>
          <a:p>
            <a:endParaRPr lang="en-US"/>
          </a:p>
          <a:p>
            <a:endParaRPr lang="en-US"/>
          </a:p>
          <a:p>
            <a:endParaRPr lang="en-US"/>
          </a:p>
          <a:p>
            <a:endParaRPr lang="en-US"/>
          </a:p>
          <a:p>
            <a:r>
              <a:rPr lang="en-US"/>
              <a:t>Then: </a:t>
            </a:r>
          </a:p>
          <a:p>
            <a:r>
              <a:rPr lang="en-US"/>
              <a:t>0.22-0.27 / √ (.000311+.001178)/10</a:t>
            </a:r>
          </a:p>
          <a:p>
            <a:endParaRPr lang="en-US"/>
          </a:p>
          <a:p>
            <a:r>
              <a:rPr lang="en-US"/>
              <a:t>-0.05/ √ 0.001489/10</a:t>
            </a:r>
          </a:p>
          <a:p>
            <a:r>
              <a:rPr lang="en-US"/>
              <a:t>-0.05/ √ .0001489</a:t>
            </a:r>
          </a:p>
          <a:p>
            <a:r>
              <a:rPr lang="en-US"/>
              <a:t>(ignore negative sign)</a:t>
            </a:r>
          </a:p>
          <a:p>
            <a:r>
              <a:rPr lang="en-US"/>
              <a:t>t= 4.10</a:t>
            </a:r>
          </a:p>
          <a:p>
            <a:r>
              <a:rPr lang="en-US"/>
              <a:t>Df = 2N-2 = 2(10) -2=18</a:t>
            </a:r>
          </a:p>
          <a:p>
            <a:r>
              <a:rPr lang="en-US"/>
              <a:t>Chart value =2.102</a:t>
            </a:r>
          </a:p>
          <a:p>
            <a:r>
              <a:rPr lang="en-US"/>
              <a:t>Value is higher than t-value… reject the null hypothesis there is a difference in the means.</a:t>
            </a:r>
          </a:p>
        </p:txBody>
      </p:sp>
      <p:sp>
        <p:nvSpPr>
          <p:cNvPr id="40963" name="SMARTPenAnnotation165"/>
          <p:cNvSpPr>
            <a:spLocks/>
          </p:cNvSpPr>
          <p:nvPr/>
        </p:nvSpPr>
        <p:spPr bwMode="auto">
          <a:xfrm>
            <a:off x="984250" y="1682750"/>
            <a:ext cx="144463" cy="439738"/>
          </a:xfrm>
          <a:custGeom>
            <a:avLst/>
            <a:gdLst>
              <a:gd name="T0" fmla="*/ 44450 w 91"/>
              <a:gd name="T1" fmla="*/ 33338 h 277"/>
              <a:gd name="T2" fmla="*/ 47625 w 91"/>
              <a:gd name="T3" fmla="*/ 30163 h 277"/>
              <a:gd name="T4" fmla="*/ 49213 w 91"/>
              <a:gd name="T5" fmla="*/ 26988 h 277"/>
              <a:gd name="T6" fmla="*/ 47625 w 91"/>
              <a:gd name="T7" fmla="*/ 22225 h 277"/>
              <a:gd name="T8" fmla="*/ 49213 w 91"/>
              <a:gd name="T9" fmla="*/ 17463 h 277"/>
              <a:gd name="T10" fmla="*/ 53975 w 91"/>
              <a:gd name="T11" fmla="*/ 1588 h 277"/>
              <a:gd name="T12" fmla="*/ 58738 w 91"/>
              <a:gd name="T13" fmla="*/ 0 h 277"/>
              <a:gd name="T14" fmla="*/ 55563 w 91"/>
              <a:gd name="T15" fmla="*/ 1588 h 277"/>
              <a:gd name="T16" fmla="*/ 53975 w 91"/>
              <a:gd name="T17" fmla="*/ 9525 h 277"/>
              <a:gd name="T18" fmla="*/ 53975 w 91"/>
              <a:gd name="T19" fmla="*/ 26988 h 277"/>
              <a:gd name="T20" fmla="*/ 49213 w 91"/>
              <a:gd name="T21" fmla="*/ 42863 h 277"/>
              <a:gd name="T22" fmla="*/ 44450 w 91"/>
              <a:gd name="T23" fmla="*/ 53975 h 277"/>
              <a:gd name="T24" fmla="*/ 39688 w 91"/>
              <a:gd name="T25" fmla="*/ 66675 h 277"/>
              <a:gd name="T26" fmla="*/ 38100 w 91"/>
              <a:gd name="T27" fmla="*/ 82550 h 277"/>
              <a:gd name="T28" fmla="*/ 33338 w 91"/>
              <a:gd name="T29" fmla="*/ 100013 h 277"/>
              <a:gd name="T30" fmla="*/ 30163 w 91"/>
              <a:gd name="T31" fmla="*/ 117475 h 277"/>
              <a:gd name="T32" fmla="*/ 28575 w 91"/>
              <a:gd name="T33" fmla="*/ 139700 h 277"/>
              <a:gd name="T34" fmla="*/ 25400 w 91"/>
              <a:gd name="T35" fmla="*/ 161925 h 277"/>
              <a:gd name="T36" fmla="*/ 20638 w 91"/>
              <a:gd name="T37" fmla="*/ 184150 h 277"/>
              <a:gd name="T38" fmla="*/ 14288 w 91"/>
              <a:gd name="T39" fmla="*/ 204788 h 277"/>
              <a:gd name="T40" fmla="*/ 11113 w 91"/>
              <a:gd name="T41" fmla="*/ 225425 h 277"/>
              <a:gd name="T42" fmla="*/ 9525 w 91"/>
              <a:gd name="T43" fmla="*/ 247650 h 277"/>
              <a:gd name="T44" fmla="*/ 4763 w 91"/>
              <a:gd name="T45" fmla="*/ 266700 h 277"/>
              <a:gd name="T46" fmla="*/ 1588 w 91"/>
              <a:gd name="T47" fmla="*/ 288925 h 277"/>
              <a:gd name="T48" fmla="*/ 0 w 91"/>
              <a:gd name="T49" fmla="*/ 319088 h 277"/>
              <a:gd name="T50" fmla="*/ 0 w 91"/>
              <a:gd name="T51" fmla="*/ 357188 h 277"/>
              <a:gd name="T52" fmla="*/ 3175 w 91"/>
              <a:gd name="T53" fmla="*/ 373063 h 277"/>
              <a:gd name="T54" fmla="*/ 7938 w 91"/>
              <a:gd name="T55" fmla="*/ 398463 h 277"/>
              <a:gd name="T56" fmla="*/ 12700 w 91"/>
              <a:gd name="T57" fmla="*/ 412750 h 277"/>
              <a:gd name="T58" fmla="*/ 19050 w 91"/>
              <a:gd name="T59" fmla="*/ 419100 h 277"/>
              <a:gd name="T60" fmla="*/ 23813 w 91"/>
              <a:gd name="T61" fmla="*/ 425450 h 277"/>
              <a:gd name="T62" fmla="*/ 33338 w 91"/>
              <a:gd name="T63" fmla="*/ 433388 h 277"/>
              <a:gd name="T64" fmla="*/ 38100 w 91"/>
              <a:gd name="T65" fmla="*/ 436563 h 277"/>
              <a:gd name="T66" fmla="*/ 47625 w 91"/>
              <a:gd name="T67" fmla="*/ 436563 h 277"/>
              <a:gd name="T68" fmla="*/ 63500 w 91"/>
              <a:gd name="T69" fmla="*/ 438150 h 277"/>
              <a:gd name="T70" fmla="*/ 77788 w 91"/>
              <a:gd name="T71" fmla="*/ 436563 h 277"/>
              <a:gd name="T72" fmla="*/ 87313 w 91"/>
              <a:gd name="T73" fmla="*/ 433388 h 277"/>
              <a:gd name="T74" fmla="*/ 96838 w 91"/>
              <a:gd name="T75" fmla="*/ 428625 h 277"/>
              <a:gd name="T76" fmla="*/ 103188 w 91"/>
              <a:gd name="T77" fmla="*/ 422275 h 277"/>
              <a:gd name="T78" fmla="*/ 109538 w 91"/>
              <a:gd name="T79" fmla="*/ 412750 h 277"/>
              <a:gd name="T80" fmla="*/ 115888 w 91"/>
              <a:gd name="T81" fmla="*/ 404813 h 277"/>
              <a:gd name="T82" fmla="*/ 122238 w 91"/>
              <a:gd name="T83" fmla="*/ 396875 h 277"/>
              <a:gd name="T84" fmla="*/ 142875 w 91"/>
              <a:gd name="T85" fmla="*/ 376238 h 27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91"/>
              <a:gd name="T130" fmla="*/ 0 h 277"/>
              <a:gd name="T131" fmla="*/ 91 w 91"/>
              <a:gd name="T132" fmla="*/ 277 h 27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91" h="277">
                <a:moveTo>
                  <a:pt x="28" y="28"/>
                </a:moveTo>
                <a:lnTo>
                  <a:pt x="28" y="21"/>
                </a:lnTo>
                <a:lnTo>
                  <a:pt x="29" y="19"/>
                </a:lnTo>
                <a:lnTo>
                  <a:pt x="30" y="19"/>
                </a:lnTo>
                <a:lnTo>
                  <a:pt x="31" y="18"/>
                </a:lnTo>
                <a:lnTo>
                  <a:pt x="31" y="17"/>
                </a:lnTo>
                <a:lnTo>
                  <a:pt x="31" y="16"/>
                </a:lnTo>
                <a:lnTo>
                  <a:pt x="30" y="14"/>
                </a:lnTo>
                <a:lnTo>
                  <a:pt x="30" y="13"/>
                </a:lnTo>
                <a:lnTo>
                  <a:pt x="31" y="11"/>
                </a:lnTo>
                <a:lnTo>
                  <a:pt x="33" y="7"/>
                </a:lnTo>
                <a:lnTo>
                  <a:pt x="34" y="1"/>
                </a:lnTo>
                <a:lnTo>
                  <a:pt x="37" y="0"/>
                </a:lnTo>
                <a:lnTo>
                  <a:pt x="36" y="0"/>
                </a:lnTo>
                <a:lnTo>
                  <a:pt x="35" y="1"/>
                </a:lnTo>
                <a:lnTo>
                  <a:pt x="35" y="2"/>
                </a:lnTo>
                <a:lnTo>
                  <a:pt x="34" y="6"/>
                </a:lnTo>
                <a:lnTo>
                  <a:pt x="34" y="14"/>
                </a:lnTo>
                <a:lnTo>
                  <a:pt x="34" y="17"/>
                </a:lnTo>
                <a:lnTo>
                  <a:pt x="32" y="23"/>
                </a:lnTo>
                <a:lnTo>
                  <a:pt x="31" y="27"/>
                </a:lnTo>
                <a:lnTo>
                  <a:pt x="29" y="31"/>
                </a:lnTo>
                <a:lnTo>
                  <a:pt x="28" y="34"/>
                </a:lnTo>
                <a:lnTo>
                  <a:pt x="26" y="38"/>
                </a:lnTo>
                <a:lnTo>
                  <a:pt x="25" y="42"/>
                </a:lnTo>
                <a:lnTo>
                  <a:pt x="24" y="47"/>
                </a:lnTo>
                <a:lnTo>
                  <a:pt x="24" y="52"/>
                </a:lnTo>
                <a:lnTo>
                  <a:pt x="23" y="57"/>
                </a:lnTo>
                <a:lnTo>
                  <a:pt x="21" y="63"/>
                </a:lnTo>
                <a:lnTo>
                  <a:pt x="20" y="68"/>
                </a:lnTo>
                <a:lnTo>
                  <a:pt x="19" y="74"/>
                </a:lnTo>
                <a:lnTo>
                  <a:pt x="18" y="81"/>
                </a:lnTo>
                <a:lnTo>
                  <a:pt x="18" y="88"/>
                </a:lnTo>
                <a:lnTo>
                  <a:pt x="17" y="95"/>
                </a:lnTo>
                <a:lnTo>
                  <a:pt x="16" y="102"/>
                </a:lnTo>
                <a:lnTo>
                  <a:pt x="14" y="109"/>
                </a:lnTo>
                <a:lnTo>
                  <a:pt x="13" y="116"/>
                </a:lnTo>
                <a:lnTo>
                  <a:pt x="11" y="122"/>
                </a:lnTo>
                <a:lnTo>
                  <a:pt x="9" y="129"/>
                </a:lnTo>
                <a:lnTo>
                  <a:pt x="8" y="135"/>
                </a:lnTo>
                <a:lnTo>
                  <a:pt x="7" y="142"/>
                </a:lnTo>
                <a:lnTo>
                  <a:pt x="7" y="149"/>
                </a:lnTo>
                <a:lnTo>
                  <a:pt x="6" y="156"/>
                </a:lnTo>
                <a:lnTo>
                  <a:pt x="4" y="162"/>
                </a:lnTo>
                <a:lnTo>
                  <a:pt x="3" y="168"/>
                </a:lnTo>
                <a:lnTo>
                  <a:pt x="2" y="175"/>
                </a:lnTo>
                <a:lnTo>
                  <a:pt x="1" y="182"/>
                </a:lnTo>
                <a:lnTo>
                  <a:pt x="1" y="189"/>
                </a:lnTo>
                <a:lnTo>
                  <a:pt x="0" y="201"/>
                </a:lnTo>
                <a:lnTo>
                  <a:pt x="0" y="219"/>
                </a:lnTo>
                <a:lnTo>
                  <a:pt x="0" y="225"/>
                </a:lnTo>
                <a:lnTo>
                  <a:pt x="1" y="230"/>
                </a:lnTo>
                <a:lnTo>
                  <a:pt x="2" y="235"/>
                </a:lnTo>
                <a:lnTo>
                  <a:pt x="4" y="243"/>
                </a:lnTo>
                <a:lnTo>
                  <a:pt x="5" y="251"/>
                </a:lnTo>
                <a:lnTo>
                  <a:pt x="7" y="257"/>
                </a:lnTo>
                <a:lnTo>
                  <a:pt x="8" y="260"/>
                </a:lnTo>
                <a:lnTo>
                  <a:pt x="10" y="262"/>
                </a:lnTo>
                <a:lnTo>
                  <a:pt x="12" y="264"/>
                </a:lnTo>
                <a:lnTo>
                  <a:pt x="13" y="266"/>
                </a:lnTo>
                <a:lnTo>
                  <a:pt x="15" y="268"/>
                </a:lnTo>
                <a:lnTo>
                  <a:pt x="19" y="272"/>
                </a:lnTo>
                <a:lnTo>
                  <a:pt x="21" y="273"/>
                </a:lnTo>
                <a:lnTo>
                  <a:pt x="23" y="274"/>
                </a:lnTo>
                <a:lnTo>
                  <a:pt x="24" y="275"/>
                </a:lnTo>
                <a:lnTo>
                  <a:pt x="27" y="275"/>
                </a:lnTo>
                <a:lnTo>
                  <a:pt x="30" y="275"/>
                </a:lnTo>
                <a:lnTo>
                  <a:pt x="36" y="276"/>
                </a:lnTo>
                <a:lnTo>
                  <a:pt x="40" y="276"/>
                </a:lnTo>
                <a:lnTo>
                  <a:pt x="47" y="276"/>
                </a:lnTo>
                <a:lnTo>
                  <a:pt x="49" y="275"/>
                </a:lnTo>
                <a:lnTo>
                  <a:pt x="52" y="274"/>
                </a:lnTo>
                <a:lnTo>
                  <a:pt x="55" y="273"/>
                </a:lnTo>
                <a:lnTo>
                  <a:pt x="58" y="271"/>
                </a:lnTo>
                <a:lnTo>
                  <a:pt x="61" y="270"/>
                </a:lnTo>
                <a:lnTo>
                  <a:pt x="63" y="268"/>
                </a:lnTo>
                <a:lnTo>
                  <a:pt x="65" y="266"/>
                </a:lnTo>
                <a:lnTo>
                  <a:pt x="67" y="263"/>
                </a:lnTo>
                <a:lnTo>
                  <a:pt x="69" y="260"/>
                </a:lnTo>
                <a:lnTo>
                  <a:pt x="71" y="257"/>
                </a:lnTo>
                <a:lnTo>
                  <a:pt x="73" y="255"/>
                </a:lnTo>
                <a:lnTo>
                  <a:pt x="75" y="252"/>
                </a:lnTo>
                <a:lnTo>
                  <a:pt x="77" y="250"/>
                </a:lnTo>
                <a:lnTo>
                  <a:pt x="81" y="246"/>
                </a:lnTo>
                <a:lnTo>
                  <a:pt x="90" y="237"/>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
        <p:nvSpPr>
          <p:cNvPr id="40964" name="SMARTPenAnnotation166"/>
          <p:cNvSpPr>
            <a:spLocks/>
          </p:cNvSpPr>
          <p:nvPr/>
        </p:nvSpPr>
        <p:spPr bwMode="auto">
          <a:xfrm>
            <a:off x="885825" y="1889125"/>
            <a:ext cx="215900" cy="46038"/>
          </a:xfrm>
          <a:custGeom>
            <a:avLst/>
            <a:gdLst>
              <a:gd name="T0" fmla="*/ 9525 w 136"/>
              <a:gd name="T1" fmla="*/ 44450 h 29"/>
              <a:gd name="T2" fmla="*/ 0 w 136"/>
              <a:gd name="T3" fmla="*/ 44450 h 29"/>
              <a:gd name="T4" fmla="*/ 12700 w 136"/>
              <a:gd name="T5" fmla="*/ 44450 h 29"/>
              <a:gd name="T6" fmla="*/ 15875 w 136"/>
              <a:gd name="T7" fmla="*/ 42863 h 29"/>
              <a:gd name="T8" fmla="*/ 19050 w 136"/>
              <a:gd name="T9" fmla="*/ 41275 h 29"/>
              <a:gd name="T10" fmla="*/ 20637 w 136"/>
              <a:gd name="T11" fmla="*/ 39688 h 29"/>
              <a:gd name="T12" fmla="*/ 25400 w 136"/>
              <a:gd name="T13" fmla="*/ 38100 h 29"/>
              <a:gd name="T14" fmla="*/ 30162 w 136"/>
              <a:gd name="T15" fmla="*/ 36513 h 29"/>
              <a:gd name="T16" fmla="*/ 34925 w 136"/>
              <a:gd name="T17" fmla="*/ 36513 h 29"/>
              <a:gd name="T18" fmla="*/ 39687 w 136"/>
              <a:gd name="T19" fmla="*/ 36513 h 29"/>
              <a:gd name="T20" fmla="*/ 46037 w 136"/>
              <a:gd name="T21" fmla="*/ 34925 h 29"/>
              <a:gd name="T22" fmla="*/ 50800 w 136"/>
              <a:gd name="T23" fmla="*/ 34925 h 29"/>
              <a:gd name="T24" fmla="*/ 57150 w 136"/>
              <a:gd name="T25" fmla="*/ 34925 h 29"/>
              <a:gd name="T26" fmla="*/ 63500 w 136"/>
              <a:gd name="T27" fmla="*/ 33338 h 29"/>
              <a:gd name="T28" fmla="*/ 76200 w 136"/>
              <a:gd name="T29" fmla="*/ 28575 h 29"/>
              <a:gd name="T30" fmla="*/ 92075 w 136"/>
              <a:gd name="T31" fmla="*/ 22225 h 29"/>
              <a:gd name="T32" fmla="*/ 98425 w 136"/>
              <a:gd name="T33" fmla="*/ 20638 h 29"/>
              <a:gd name="T34" fmla="*/ 104775 w 136"/>
              <a:gd name="T35" fmla="*/ 19050 h 29"/>
              <a:gd name="T36" fmla="*/ 112712 w 136"/>
              <a:gd name="T37" fmla="*/ 19050 h 29"/>
              <a:gd name="T38" fmla="*/ 117475 w 136"/>
              <a:gd name="T39" fmla="*/ 17463 h 29"/>
              <a:gd name="T40" fmla="*/ 122237 w 136"/>
              <a:gd name="T41" fmla="*/ 15875 h 29"/>
              <a:gd name="T42" fmla="*/ 125412 w 136"/>
              <a:gd name="T43" fmla="*/ 12700 h 29"/>
              <a:gd name="T44" fmla="*/ 130175 w 136"/>
              <a:gd name="T45" fmla="*/ 11113 h 29"/>
              <a:gd name="T46" fmla="*/ 136525 w 136"/>
              <a:gd name="T47" fmla="*/ 11113 h 29"/>
              <a:gd name="T48" fmla="*/ 141287 w 136"/>
              <a:gd name="T49" fmla="*/ 9525 h 29"/>
              <a:gd name="T50" fmla="*/ 146050 w 136"/>
              <a:gd name="T51" fmla="*/ 7938 h 29"/>
              <a:gd name="T52" fmla="*/ 152400 w 136"/>
              <a:gd name="T53" fmla="*/ 6350 h 29"/>
              <a:gd name="T54" fmla="*/ 158750 w 136"/>
              <a:gd name="T55" fmla="*/ 4763 h 29"/>
              <a:gd name="T56" fmla="*/ 163512 w 136"/>
              <a:gd name="T57" fmla="*/ 3175 h 29"/>
              <a:gd name="T58" fmla="*/ 166687 w 136"/>
              <a:gd name="T59" fmla="*/ 1588 h 29"/>
              <a:gd name="T60" fmla="*/ 171450 w 136"/>
              <a:gd name="T61" fmla="*/ 0 h 29"/>
              <a:gd name="T62" fmla="*/ 174625 w 136"/>
              <a:gd name="T63" fmla="*/ 0 h 29"/>
              <a:gd name="T64" fmla="*/ 180975 w 136"/>
              <a:gd name="T65" fmla="*/ 0 h 29"/>
              <a:gd name="T66" fmla="*/ 187325 w 136"/>
              <a:gd name="T67" fmla="*/ 0 h 29"/>
              <a:gd name="T68" fmla="*/ 200025 w 136"/>
              <a:gd name="T69" fmla="*/ 0 h 29"/>
              <a:gd name="T70" fmla="*/ 214313 w 136"/>
              <a:gd name="T71" fmla="*/ 0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36"/>
              <a:gd name="T109" fmla="*/ 0 h 29"/>
              <a:gd name="T110" fmla="*/ 136 w 136"/>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36" h="29">
                <a:moveTo>
                  <a:pt x="6" y="28"/>
                </a:moveTo>
                <a:lnTo>
                  <a:pt x="0" y="28"/>
                </a:lnTo>
                <a:lnTo>
                  <a:pt x="8" y="28"/>
                </a:lnTo>
                <a:lnTo>
                  <a:pt x="10" y="27"/>
                </a:lnTo>
                <a:lnTo>
                  <a:pt x="12" y="26"/>
                </a:lnTo>
                <a:lnTo>
                  <a:pt x="13" y="25"/>
                </a:lnTo>
                <a:lnTo>
                  <a:pt x="16" y="24"/>
                </a:lnTo>
                <a:lnTo>
                  <a:pt x="19" y="23"/>
                </a:lnTo>
                <a:lnTo>
                  <a:pt x="22" y="23"/>
                </a:lnTo>
                <a:lnTo>
                  <a:pt x="25" y="23"/>
                </a:lnTo>
                <a:lnTo>
                  <a:pt x="29" y="22"/>
                </a:lnTo>
                <a:lnTo>
                  <a:pt x="32" y="22"/>
                </a:lnTo>
                <a:lnTo>
                  <a:pt x="36" y="22"/>
                </a:lnTo>
                <a:lnTo>
                  <a:pt x="40" y="21"/>
                </a:lnTo>
                <a:lnTo>
                  <a:pt x="48" y="18"/>
                </a:lnTo>
                <a:lnTo>
                  <a:pt x="58" y="14"/>
                </a:lnTo>
                <a:lnTo>
                  <a:pt x="62" y="13"/>
                </a:lnTo>
                <a:lnTo>
                  <a:pt x="66" y="12"/>
                </a:lnTo>
                <a:lnTo>
                  <a:pt x="71" y="12"/>
                </a:lnTo>
                <a:lnTo>
                  <a:pt x="74" y="11"/>
                </a:lnTo>
                <a:lnTo>
                  <a:pt x="77" y="10"/>
                </a:lnTo>
                <a:lnTo>
                  <a:pt x="79" y="8"/>
                </a:lnTo>
                <a:lnTo>
                  <a:pt x="82" y="7"/>
                </a:lnTo>
                <a:lnTo>
                  <a:pt x="86" y="7"/>
                </a:lnTo>
                <a:lnTo>
                  <a:pt x="89" y="6"/>
                </a:lnTo>
                <a:lnTo>
                  <a:pt x="92" y="5"/>
                </a:lnTo>
                <a:lnTo>
                  <a:pt x="96" y="4"/>
                </a:lnTo>
                <a:lnTo>
                  <a:pt x="100" y="3"/>
                </a:lnTo>
                <a:lnTo>
                  <a:pt x="103" y="2"/>
                </a:lnTo>
                <a:lnTo>
                  <a:pt x="105" y="1"/>
                </a:lnTo>
                <a:lnTo>
                  <a:pt x="108" y="0"/>
                </a:lnTo>
                <a:lnTo>
                  <a:pt x="110" y="0"/>
                </a:lnTo>
                <a:lnTo>
                  <a:pt x="114" y="0"/>
                </a:lnTo>
                <a:lnTo>
                  <a:pt x="118" y="0"/>
                </a:lnTo>
                <a:lnTo>
                  <a:pt x="126" y="0"/>
                </a:lnTo>
                <a:lnTo>
                  <a:pt x="135" y="0"/>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
        <p:nvSpPr>
          <p:cNvPr id="40965" name="SMARTPenAnnotation167"/>
          <p:cNvSpPr>
            <a:spLocks/>
          </p:cNvSpPr>
          <p:nvPr/>
        </p:nvSpPr>
        <p:spPr bwMode="auto">
          <a:xfrm>
            <a:off x="1163638" y="1889125"/>
            <a:ext cx="152400" cy="19050"/>
          </a:xfrm>
          <a:custGeom>
            <a:avLst/>
            <a:gdLst>
              <a:gd name="T0" fmla="*/ 0 w 96"/>
              <a:gd name="T1" fmla="*/ 17463 h 12"/>
              <a:gd name="T2" fmla="*/ 17463 w 96"/>
              <a:gd name="T3" fmla="*/ 17463 h 12"/>
              <a:gd name="T4" fmla="*/ 20637 w 96"/>
              <a:gd name="T5" fmla="*/ 15875 h 12"/>
              <a:gd name="T6" fmla="*/ 25400 w 96"/>
              <a:gd name="T7" fmla="*/ 14288 h 12"/>
              <a:gd name="T8" fmla="*/ 28575 w 96"/>
              <a:gd name="T9" fmla="*/ 12700 h 12"/>
              <a:gd name="T10" fmla="*/ 31750 w 96"/>
              <a:gd name="T11" fmla="*/ 11112 h 12"/>
              <a:gd name="T12" fmla="*/ 36513 w 96"/>
              <a:gd name="T13" fmla="*/ 9525 h 12"/>
              <a:gd name="T14" fmla="*/ 42862 w 96"/>
              <a:gd name="T15" fmla="*/ 9525 h 12"/>
              <a:gd name="T16" fmla="*/ 47625 w 96"/>
              <a:gd name="T17" fmla="*/ 9525 h 12"/>
              <a:gd name="T18" fmla="*/ 53975 w 96"/>
              <a:gd name="T19" fmla="*/ 9525 h 12"/>
              <a:gd name="T20" fmla="*/ 68263 w 96"/>
              <a:gd name="T21" fmla="*/ 7938 h 12"/>
              <a:gd name="T22" fmla="*/ 107950 w 96"/>
              <a:gd name="T23" fmla="*/ 7938 h 12"/>
              <a:gd name="T24" fmla="*/ 111125 w 96"/>
              <a:gd name="T25" fmla="*/ 7938 h 12"/>
              <a:gd name="T26" fmla="*/ 114300 w 96"/>
              <a:gd name="T27" fmla="*/ 6350 h 12"/>
              <a:gd name="T28" fmla="*/ 117475 w 96"/>
              <a:gd name="T29" fmla="*/ 3175 h 12"/>
              <a:gd name="T30" fmla="*/ 120650 w 96"/>
              <a:gd name="T31" fmla="*/ 1588 h 12"/>
              <a:gd name="T32" fmla="*/ 123825 w 96"/>
              <a:gd name="T33" fmla="*/ 1588 h 12"/>
              <a:gd name="T34" fmla="*/ 131763 w 96"/>
              <a:gd name="T35" fmla="*/ 0 h 12"/>
              <a:gd name="T36" fmla="*/ 134938 w 96"/>
              <a:gd name="T37" fmla="*/ 0 h 12"/>
              <a:gd name="T38" fmla="*/ 138113 w 96"/>
              <a:gd name="T39" fmla="*/ 0 h 12"/>
              <a:gd name="T40" fmla="*/ 139700 w 96"/>
              <a:gd name="T41" fmla="*/ 0 h 12"/>
              <a:gd name="T42" fmla="*/ 139700 w 96"/>
              <a:gd name="T43" fmla="*/ 1588 h 12"/>
              <a:gd name="T44" fmla="*/ 141288 w 96"/>
              <a:gd name="T45" fmla="*/ 4763 h 12"/>
              <a:gd name="T46" fmla="*/ 142875 w 96"/>
              <a:gd name="T47" fmla="*/ 6350 h 12"/>
              <a:gd name="T48" fmla="*/ 144463 w 96"/>
              <a:gd name="T49" fmla="*/ 6350 h 12"/>
              <a:gd name="T50" fmla="*/ 150813 w 96"/>
              <a:gd name="T51" fmla="*/ 7938 h 1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6"/>
              <a:gd name="T79" fmla="*/ 0 h 12"/>
              <a:gd name="T80" fmla="*/ 96 w 96"/>
              <a:gd name="T81" fmla="*/ 12 h 1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6" h="12">
                <a:moveTo>
                  <a:pt x="0" y="11"/>
                </a:moveTo>
                <a:lnTo>
                  <a:pt x="11" y="11"/>
                </a:lnTo>
                <a:lnTo>
                  <a:pt x="13" y="10"/>
                </a:lnTo>
                <a:lnTo>
                  <a:pt x="16" y="9"/>
                </a:lnTo>
                <a:lnTo>
                  <a:pt x="18" y="8"/>
                </a:lnTo>
                <a:lnTo>
                  <a:pt x="20" y="7"/>
                </a:lnTo>
                <a:lnTo>
                  <a:pt x="23" y="6"/>
                </a:lnTo>
                <a:lnTo>
                  <a:pt x="27" y="6"/>
                </a:lnTo>
                <a:lnTo>
                  <a:pt x="30" y="6"/>
                </a:lnTo>
                <a:lnTo>
                  <a:pt x="34" y="6"/>
                </a:lnTo>
                <a:lnTo>
                  <a:pt x="43" y="5"/>
                </a:lnTo>
                <a:lnTo>
                  <a:pt x="68" y="5"/>
                </a:lnTo>
                <a:lnTo>
                  <a:pt x="70" y="5"/>
                </a:lnTo>
                <a:lnTo>
                  <a:pt x="72" y="4"/>
                </a:lnTo>
                <a:lnTo>
                  <a:pt x="74" y="2"/>
                </a:lnTo>
                <a:lnTo>
                  <a:pt x="76" y="1"/>
                </a:lnTo>
                <a:lnTo>
                  <a:pt x="78" y="1"/>
                </a:lnTo>
                <a:lnTo>
                  <a:pt x="83" y="0"/>
                </a:lnTo>
                <a:lnTo>
                  <a:pt x="85" y="0"/>
                </a:lnTo>
                <a:lnTo>
                  <a:pt x="87" y="0"/>
                </a:lnTo>
                <a:lnTo>
                  <a:pt x="88" y="0"/>
                </a:lnTo>
                <a:lnTo>
                  <a:pt x="88" y="1"/>
                </a:lnTo>
                <a:lnTo>
                  <a:pt x="89" y="3"/>
                </a:lnTo>
                <a:lnTo>
                  <a:pt x="90" y="4"/>
                </a:lnTo>
                <a:lnTo>
                  <a:pt x="91" y="4"/>
                </a:lnTo>
                <a:lnTo>
                  <a:pt x="95" y="5"/>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
        <p:nvSpPr>
          <p:cNvPr id="40966" name="SMARTPenAnnotation168"/>
          <p:cNvSpPr>
            <a:spLocks/>
          </p:cNvSpPr>
          <p:nvPr/>
        </p:nvSpPr>
        <p:spPr bwMode="auto">
          <a:xfrm>
            <a:off x="1171575" y="1968500"/>
            <a:ext cx="207963" cy="28575"/>
          </a:xfrm>
          <a:custGeom>
            <a:avLst/>
            <a:gdLst>
              <a:gd name="T0" fmla="*/ 0 w 131"/>
              <a:gd name="T1" fmla="*/ 26988 h 18"/>
              <a:gd name="T2" fmla="*/ 42863 w 131"/>
              <a:gd name="T3" fmla="*/ 26988 h 18"/>
              <a:gd name="T4" fmla="*/ 49213 w 131"/>
              <a:gd name="T5" fmla="*/ 26988 h 18"/>
              <a:gd name="T6" fmla="*/ 53975 w 131"/>
              <a:gd name="T7" fmla="*/ 23812 h 18"/>
              <a:gd name="T8" fmla="*/ 60325 w 131"/>
              <a:gd name="T9" fmla="*/ 22225 h 18"/>
              <a:gd name="T10" fmla="*/ 66675 w 131"/>
              <a:gd name="T11" fmla="*/ 20637 h 18"/>
              <a:gd name="T12" fmla="*/ 71438 w 131"/>
              <a:gd name="T13" fmla="*/ 20637 h 18"/>
              <a:gd name="T14" fmla="*/ 77788 w 131"/>
              <a:gd name="T15" fmla="*/ 19050 h 18"/>
              <a:gd name="T16" fmla="*/ 84138 w 131"/>
              <a:gd name="T17" fmla="*/ 17462 h 18"/>
              <a:gd name="T18" fmla="*/ 92075 w 131"/>
              <a:gd name="T19" fmla="*/ 15875 h 18"/>
              <a:gd name="T20" fmla="*/ 100013 w 131"/>
              <a:gd name="T21" fmla="*/ 14288 h 18"/>
              <a:gd name="T22" fmla="*/ 107950 w 131"/>
              <a:gd name="T23" fmla="*/ 12700 h 18"/>
              <a:gd name="T24" fmla="*/ 114300 w 131"/>
              <a:gd name="T25" fmla="*/ 11112 h 18"/>
              <a:gd name="T26" fmla="*/ 120650 w 131"/>
              <a:gd name="T27" fmla="*/ 11112 h 18"/>
              <a:gd name="T28" fmla="*/ 127000 w 131"/>
              <a:gd name="T29" fmla="*/ 9525 h 18"/>
              <a:gd name="T30" fmla="*/ 130175 w 131"/>
              <a:gd name="T31" fmla="*/ 7937 h 18"/>
              <a:gd name="T32" fmla="*/ 134938 w 131"/>
              <a:gd name="T33" fmla="*/ 4762 h 18"/>
              <a:gd name="T34" fmla="*/ 139700 w 131"/>
              <a:gd name="T35" fmla="*/ 3175 h 18"/>
              <a:gd name="T36" fmla="*/ 144463 w 131"/>
              <a:gd name="T37" fmla="*/ 3175 h 18"/>
              <a:gd name="T38" fmla="*/ 150813 w 131"/>
              <a:gd name="T39" fmla="*/ 1588 h 18"/>
              <a:gd name="T40" fmla="*/ 153988 w 131"/>
              <a:gd name="T41" fmla="*/ 1588 h 18"/>
              <a:gd name="T42" fmla="*/ 158750 w 131"/>
              <a:gd name="T43" fmla="*/ 1588 h 18"/>
              <a:gd name="T44" fmla="*/ 161925 w 131"/>
              <a:gd name="T45" fmla="*/ 1588 h 18"/>
              <a:gd name="T46" fmla="*/ 169863 w 131"/>
              <a:gd name="T47" fmla="*/ 0 h 18"/>
              <a:gd name="T48" fmla="*/ 180975 w 131"/>
              <a:gd name="T49" fmla="*/ 0 h 18"/>
              <a:gd name="T50" fmla="*/ 206375 w 131"/>
              <a:gd name="T51" fmla="*/ 0 h 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1"/>
              <a:gd name="T79" fmla="*/ 0 h 18"/>
              <a:gd name="T80" fmla="*/ 131 w 131"/>
              <a:gd name="T81" fmla="*/ 18 h 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1" h="18">
                <a:moveTo>
                  <a:pt x="0" y="17"/>
                </a:moveTo>
                <a:lnTo>
                  <a:pt x="27" y="17"/>
                </a:lnTo>
                <a:lnTo>
                  <a:pt x="31" y="17"/>
                </a:lnTo>
                <a:lnTo>
                  <a:pt x="34" y="15"/>
                </a:lnTo>
                <a:lnTo>
                  <a:pt x="38" y="14"/>
                </a:lnTo>
                <a:lnTo>
                  <a:pt x="42" y="13"/>
                </a:lnTo>
                <a:lnTo>
                  <a:pt x="45" y="13"/>
                </a:lnTo>
                <a:lnTo>
                  <a:pt x="49" y="12"/>
                </a:lnTo>
                <a:lnTo>
                  <a:pt x="53" y="11"/>
                </a:lnTo>
                <a:lnTo>
                  <a:pt x="58" y="10"/>
                </a:lnTo>
                <a:lnTo>
                  <a:pt x="63" y="9"/>
                </a:lnTo>
                <a:lnTo>
                  <a:pt x="68" y="8"/>
                </a:lnTo>
                <a:lnTo>
                  <a:pt x="72" y="7"/>
                </a:lnTo>
                <a:lnTo>
                  <a:pt x="76" y="7"/>
                </a:lnTo>
                <a:lnTo>
                  <a:pt x="80" y="6"/>
                </a:lnTo>
                <a:lnTo>
                  <a:pt x="82" y="5"/>
                </a:lnTo>
                <a:lnTo>
                  <a:pt x="85" y="3"/>
                </a:lnTo>
                <a:lnTo>
                  <a:pt x="88" y="2"/>
                </a:lnTo>
                <a:lnTo>
                  <a:pt x="91" y="2"/>
                </a:lnTo>
                <a:lnTo>
                  <a:pt x="95" y="1"/>
                </a:lnTo>
                <a:lnTo>
                  <a:pt x="97" y="1"/>
                </a:lnTo>
                <a:lnTo>
                  <a:pt x="100" y="1"/>
                </a:lnTo>
                <a:lnTo>
                  <a:pt x="102" y="1"/>
                </a:lnTo>
                <a:lnTo>
                  <a:pt x="107" y="0"/>
                </a:lnTo>
                <a:lnTo>
                  <a:pt x="114" y="0"/>
                </a:lnTo>
                <a:lnTo>
                  <a:pt x="130" y="0"/>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
        <p:nvSpPr>
          <p:cNvPr id="40967" name="SMARTPenAnnotation169"/>
          <p:cNvSpPr>
            <a:spLocks/>
          </p:cNvSpPr>
          <p:nvPr/>
        </p:nvSpPr>
        <p:spPr bwMode="auto">
          <a:xfrm>
            <a:off x="1689100" y="1798638"/>
            <a:ext cx="163513" cy="314325"/>
          </a:xfrm>
          <a:custGeom>
            <a:avLst/>
            <a:gdLst>
              <a:gd name="T0" fmla="*/ 9525 w 103"/>
              <a:gd name="T1" fmla="*/ 9525 h 198"/>
              <a:gd name="T2" fmla="*/ 0 w 103"/>
              <a:gd name="T3" fmla="*/ 0 h 198"/>
              <a:gd name="T4" fmla="*/ 4763 w 103"/>
              <a:gd name="T5" fmla="*/ 4763 h 198"/>
              <a:gd name="T6" fmla="*/ 6350 w 103"/>
              <a:gd name="T7" fmla="*/ 7938 h 198"/>
              <a:gd name="T8" fmla="*/ 9525 w 103"/>
              <a:gd name="T9" fmla="*/ 17463 h 198"/>
              <a:gd name="T10" fmla="*/ 14288 w 103"/>
              <a:gd name="T11" fmla="*/ 26988 h 198"/>
              <a:gd name="T12" fmla="*/ 17463 w 103"/>
              <a:gd name="T13" fmla="*/ 31750 h 198"/>
              <a:gd name="T14" fmla="*/ 22225 w 103"/>
              <a:gd name="T15" fmla="*/ 36513 h 198"/>
              <a:gd name="T16" fmla="*/ 26988 w 103"/>
              <a:gd name="T17" fmla="*/ 42862 h 198"/>
              <a:gd name="T18" fmla="*/ 30163 w 103"/>
              <a:gd name="T19" fmla="*/ 49212 h 198"/>
              <a:gd name="T20" fmla="*/ 34925 w 103"/>
              <a:gd name="T21" fmla="*/ 53975 h 198"/>
              <a:gd name="T22" fmla="*/ 38100 w 103"/>
              <a:gd name="T23" fmla="*/ 60325 h 198"/>
              <a:gd name="T24" fmla="*/ 41275 w 103"/>
              <a:gd name="T25" fmla="*/ 66675 h 198"/>
              <a:gd name="T26" fmla="*/ 47625 w 103"/>
              <a:gd name="T27" fmla="*/ 77788 h 198"/>
              <a:gd name="T28" fmla="*/ 52388 w 103"/>
              <a:gd name="T29" fmla="*/ 85725 h 198"/>
              <a:gd name="T30" fmla="*/ 61913 w 103"/>
              <a:gd name="T31" fmla="*/ 100012 h 198"/>
              <a:gd name="T32" fmla="*/ 66675 w 103"/>
              <a:gd name="T33" fmla="*/ 109538 h 198"/>
              <a:gd name="T34" fmla="*/ 69850 w 103"/>
              <a:gd name="T35" fmla="*/ 117475 h 198"/>
              <a:gd name="T36" fmla="*/ 73025 w 103"/>
              <a:gd name="T37" fmla="*/ 125413 h 198"/>
              <a:gd name="T38" fmla="*/ 77788 w 103"/>
              <a:gd name="T39" fmla="*/ 134938 h 198"/>
              <a:gd name="T40" fmla="*/ 84138 w 103"/>
              <a:gd name="T41" fmla="*/ 152400 h 198"/>
              <a:gd name="T42" fmla="*/ 87313 w 103"/>
              <a:gd name="T43" fmla="*/ 160337 h 198"/>
              <a:gd name="T44" fmla="*/ 90488 w 103"/>
              <a:gd name="T45" fmla="*/ 168275 h 198"/>
              <a:gd name="T46" fmla="*/ 92075 w 103"/>
              <a:gd name="T47" fmla="*/ 174625 h 198"/>
              <a:gd name="T48" fmla="*/ 96838 w 103"/>
              <a:gd name="T49" fmla="*/ 180975 h 198"/>
              <a:gd name="T50" fmla="*/ 101600 w 103"/>
              <a:gd name="T51" fmla="*/ 187325 h 198"/>
              <a:gd name="T52" fmla="*/ 106363 w 103"/>
              <a:gd name="T53" fmla="*/ 193675 h 198"/>
              <a:gd name="T54" fmla="*/ 111125 w 103"/>
              <a:gd name="T55" fmla="*/ 200025 h 198"/>
              <a:gd name="T56" fmla="*/ 114300 w 103"/>
              <a:gd name="T57" fmla="*/ 207963 h 198"/>
              <a:gd name="T58" fmla="*/ 119063 w 103"/>
              <a:gd name="T59" fmla="*/ 215900 h 198"/>
              <a:gd name="T60" fmla="*/ 120650 w 103"/>
              <a:gd name="T61" fmla="*/ 223838 h 198"/>
              <a:gd name="T62" fmla="*/ 122238 w 103"/>
              <a:gd name="T63" fmla="*/ 230188 h 198"/>
              <a:gd name="T64" fmla="*/ 123825 w 103"/>
              <a:gd name="T65" fmla="*/ 238125 h 198"/>
              <a:gd name="T66" fmla="*/ 125413 w 103"/>
              <a:gd name="T67" fmla="*/ 244475 h 198"/>
              <a:gd name="T68" fmla="*/ 127000 w 103"/>
              <a:gd name="T69" fmla="*/ 250825 h 198"/>
              <a:gd name="T70" fmla="*/ 130175 w 103"/>
              <a:gd name="T71" fmla="*/ 255588 h 198"/>
              <a:gd name="T72" fmla="*/ 131763 w 103"/>
              <a:gd name="T73" fmla="*/ 261938 h 198"/>
              <a:gd name="T74" fmla="*/ 134938 w 103"/>
              <a:gd name="T75" fmla="*/ 265113 h 198"/>
              <a:gd name="T76" fmla="*/ 138113 w 103"/>
              <a:gd name="T77" fmla="*/ 269875 h 198"/>
              <a:gd name="T78" fmla="*/ 141288 w 103"/>
              <a:gd name="T79" fmla="*/ 279400 h 198"/>
              <a:gd name="T80" fmla="*/ 141288 w 103"/>
              <a:gd name="T81" fmla="*/ 284163 h 198"/>
              <a:gd name="T82" fmla="*/ 146050 w 103"/>
              <a:gd name="T83" fmla="*/ 293688 h 198"/>
              <a:gd name="T84" fmla="*/ 149225 w 103"/>
              <a:gd name="T85" fmla="*/ 300038 h 198"/>
              <a:gd name="T86" fmla="*/ 150813 w 103"/>
              <a:gd name="T87" fmla="*/ 306388 h 198"/>
              <a:gd name="T88" fmla="*/ 152400 w 103"/>
              <a:gd name="T89" fmla="*/ 309563 h 198"/>
              <a:gd name="T90" fmla="*/ 153988 w 103"/>
              <a:gd name="T91" fmla="*/ 309563 h 198"/>
              <a:gd name="T92" fmla="*/ 161925 w 103"/>
              <a:gd name="T93" fmla="*/ 312738 h 19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3"/>
              <a:gd name="T142" fmla="*/ 0 h 198"/>
              <a:gd name="T143" fmla="*/ 103 w 103"/>
              <a:gd name="T144" fmla="*/ 198 h 19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3" h="198">
                <a:moveTo>
                  <a:pt x="6" y="6"/>
                </a:moveTo>
                <a:lnTo>
                  <a:pt x="0" y="0"/>
                </a:lnTo>
                <a:lnTo>
                  <a:pt x="3" y="3"/>
                </a:lnTo>
                <a:lnTo>
                  <a:pt x="4" y="5"/>
                </a:lnTo>
                <a:lnTo>
                  <a:pt x="6" y="11"/>
                </a:lnTo>
                <a:lnTo>
                  <a:pt x="9" y="17"/>
                </a:lnTo>
                <a:lnTo>
                  <a:pt x="11" y="20"/>
                </a:lnTo>
                <a:lnTo>
                  <a:pt x="14" y="23"/>
                </a:lnTo>
                <a:lnTo>
                  <a:pt x="17" y="27"/>
                </a:lnTo>
                <a:lnTo>
                  <a:pt x="19" y="31"/>
                </a:lnTo>
                <a:lnTo>
                  <a:pt x="22" y="34"/>
                </a:lnTo>
                <a:lnTo>
                  <a:pt x="24" y="38"/>
                </a:lnTo>
                <a:lnTo>
                  <a:pt x="26" y="42"/>
                </a:lnTo>
                <a:lnTo>
                  <a:pt x="30" y="49"/>
                </a:lnTo>
                <a:lnTo>
                  <a:pt x="33" y="54"/>
                </a:lnTo>
                <a:lnTo>
                  <a:pt x="39" y="63"/>
                </a:lnTo>
                <a:lnTo>
                  <a:pt x="42" y="69"/>
                </a:lnTo>
                <a:lnTo>
                  <a:pt x="44" y="74"/>
                </a:lnTo>
                <a:lnTo>
                  <a:pt x="46" y="79"/>
                </a:lnTo>
                <a:lnTo>
                  <a:pt x="49" y="85"/>
                </a:lnTo>
                <a:lnTo>
                  <a:pt x="53" y="96"/>
                </a:lnTo>
                <a:lnTo>
                  <a:pt x="55" y="101"/>
                </a:lnTo>
                <a:lnTo>
                  <a:pt x="57" y="106"/>
                </a:lnTo>
                <a:lnTo>
                  <a:pt x="58" y="110"/>
                </a:lnTo>
                <a:lnTo>
                  <a:pt x="61" y="114"/>
                </a:lnTo>
                <a:lnTo>
                  <a:pt x="64" y="118"/>
                </a:lnTo>
                <a:lnTo>
                  <a:pt x="67" y="122"/>
                </a:lnTo>
                <a:lnTo>
                  <a:pt x="70" y="126"/>
                </a:lnTo>
                <a:lnTo>
                  <a:pt x="72" y="131"/>
                </a:lnTo>
                <a:lnTo>
                  <a:pt x="75" y="136"/>
                </a:lnTo>
                <a:lnTo>
                  <a:pt x="76" y="141"/>
                </a:lnTo>
                <a:lnTo>
                  <a:pt x="77" y="145"/>
                </a:lnTo>
                <a:lnTo>
                  <a:pt x="78" y="150"/>
                </a:lnTo>
                <a:lnTo>
                  <a:pt x="79" y="154"/>
                </a:lnTo>
                <a:lnTo>
                  <a:pt x="80" y="158"/>
                </a:lnTo>
                <a:lnTo>
                  <a:pt x="82" y="161"/>
                </a:lnTo>
                <a:lnTo>
                  <a:pt x="83" y="165"/>
                </a:lnTo>
                <a:lnTo>
                  <a:pt x="85" y="167"/>
                </a:lnTo>
                <a:lnTo>
                  <a:pt x="87" y="170"/>
                </a:lnTo>
                <a:lnTo>
                  <a:pt x="89" y="176"/>
                </a:lnTo>
                <a:lnTo>
                  <a:pt x="89" y="179"/>
                </a:lnTo>
                <a:lnTo>
                  <a:pt x="92" y="185"/>
                </a:lnTo>
                <a:lnTo>
                  <a:pt x="94" y="189"/>
                </a:lnTo>
                <a:lnTo>
                  <a:pt x="95" y="193"/>
                </a:lnTo>
                <a:lnTo>
                  <a:pt x="96" y="195"/>
                </a:lnTo>
                <a:lnTo>
                  <a:pt x="97" y="195"/>
                </a:lnTo>
                <a:lnTo>
                  <a:pt x="102" y="197"/>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
        <p:nvSpPr>
          <p:cNvPr id="40968" name="SMARTPenAnnotation170"/>
          <p:cNvSpPr>
            <a:spLocks/>
          </p:cNvSpPr>
          <p:nvPr/>
        </p:nvSpPr>
        <p:spPr bwMode="auto">
          <a:xfrm>
            <a:off x="1654175" y="1817688"/>
            <a:ext cx="206375" cy="295275"/>
          </a:xfrm>
          <a:custGeom>
            <a:avLst/>
            <a:gdLst>
              <a:gd name="T0" fmla="*/ 204788 w 130"/>
              <a:gd name="T1" fmla="*/ 0 h 186"/>
              <a:gd name="T2" fmla="*/ 200025 w 130"/>
              <a:gd name="T3" fmla="*/ 0 h 186"/>
              <a:gd name="T4" fmla="*/ 201612 w 130"/>
              <a:gd name="T5" fmla="*/ 0 h 186"/>
              <a:gd name="T6" fmla="*/ 200025 w 130"/>
              <a:gd name="T7" fmla="*/ 0 h 186"/>
              <a:gd name="T8" fmla="*/ 198437 w 130"/>
              <a:gd name="T9" fmla="*/ 0 h 186"/>
              <a:gd name="T10" fmla="*/ 198437 w 130"/>
              <a:gd name="T11" fmla="*/ 1588 h 186"/>
              <a:gd name="T12" fmla="*/ 196850 w 130"/>
              <a:gd name="T13" fmla="*/ 9525 h 186"/>
              <a:gd name="T14" fmla="*/ 196850 w 130"/>
              <a:gd name="T15" fmla="*/ 11112 h 186"/>
              <a:gd name="T16" fmla="*/ 195262 w 130"/>
              <a:gd name="T17" fmla="*/ 14288 h 186"/>
              <a:gd name="T18" fmla="*/ 192087 w 130"/>
              <a:gd name="T19" fmla="*/ 20637 h 186"/>
              <a:gd name="T20" fmla="*/ 187325 w 130"/>
              <a:gd name="T21" fmla="*/ 26988 h 186"/>
              <a:gd name="T22" fmla="*/ 180975 w 130"/>
              <a:gd name="T23" fmla="*/ 33338 h 186"/>
              <a:gd name="T24" fmla="*/ 177800 w 130"/>
              <a:gd name="T25" fmla="*/ 38100 h 186"/>
              <a:gd name="T26" fmla="*/ 174625 w 130"/>
              <a:gd name="T27" fmla="*/ 42862 h 186"/>
              <a:gd name="T28" fmla="*/ 169862 w 130"/>
              <a:gd name="T29" fmla="*/ 53975 h 186"/>
              <a:gd name="T30" fmla="*/ 166687 w 130"/>
              <a:gd name="T31" fmla="*/ 58738 h 186"/>
              <a:gd name="T32" fmla="*/ 161925 w 130"/>
              <a:gd name="T33" fmla="*/ 65088 h 186"/>
              <a:gd name="T34" fmla="*/ 157162 w 130"/>
              <a:gd name="T35" fmla="*/ 71438 h 186"/>
              <a:gd name="T36" fmla="*/ 152400 w 130"/>
              <a:gd name="T37" fmla="*/ 76200 h 186"/>
              <a:gd name="T38" fmla="*/ 147637 w 130"/>
              <a:gd name="T39" fmla="*/ 82550 h 186"/>
              <a:gd name="T40" fmla="*/ 136525 w 130"/>
              <a:gd name="T41" fmla="*/ 95250 h 186"/>
              <a:gd name="T42" fmla="*/ 131762 w 130"/>
              <a:gd name="T43" fmla="*/ 100012 h 186"/>
              <a:gd name="T44" fmla="*/ 127000 w 130"/>
              <a:gd name="T45" fmla="*/ 106363 h 186"/>
              <a:gd name="T46" fmla="*/ 119062 w 130"/>
              <a:gd name="T47" fmla="*/ 119063 h 186"/>
              <a:gd name="T48" fmla="*/ 107950 w 130"/>
              <a:gd name="T49" fmla="*/ 134938 h 186"/>
              <a:gd name="T50" fmla="*/ 103188 w 130"/>
              <a:gd name="T51" fmla="*/ 142875 h 186"/>
              <a:gd name="T52" fmla="*/ 96837 w 130"/>
              <a:gd name="T53" fmla="*/ 149225 h 186"/>
              <a:gd name="T54" fmla="*/ 92075 w 130"/>
              <a:gd name="T55" fmla="*/ 155575 h 186"/>
              <a:gd name="T56" fmla="*/ 85725 w 130"/>
              <a:gd name="T57" fmla="*/ 161925 h 186"/>
              <a:gd name="T58" fmla="*/ 74612 w 130"/>
              <a:gd name="T59" fmla="*/ 174625 h 186"/>
              <a:gd name="T60" fmla="*/ 69850 w 130"/>
              <a:gd name="T61" fmla="*/ 180975 h 186"/>
              <a:gd name="T62" fmla="*/ 65087 w 130"/>
              <a:gd name="T63" fmla="*/ 187325 h 186"/>
              <a:gd name="T64" fmla="*/ 60325 w 130"/>
              <a:gd name="T65" fmla="*/ 192087 h 186"/>
              <a:gd name="T66" fmla="*/ 57150 w 130"/>
              <a:gd name="T67" fmla="*/ 198437 h 186"/>
              <a:gd name="T68" fmla="*/ 50800 w 130"/>
              <a:gd name="T69" fmla="*/ 204788 h 186"/>
              <a:gd name="T70" fmla="*/ 46037 w 130"/>
              <a:gd name="T71" fmla="*/ 211138 h 186"/>
              <a:gd name="T72" fmla="*/ 41275 w 130"/>
              <a:gd name="T73" fmla="*/ 215900 h 186"/>
              <a:gd name="T74" fmla="*/ 38100 w 130"/>
              <a:gd name="T75" fmla="*/ 222250 h 186"/>
              <a:gd name="T76" fmla="*/ 33337 w 130"/>
              <a:gd name="T77" fmla="*/ 228600 h 186"/>
              <a:gd name="T78" fmla="*/ 31750 w 130"/>
              <a:gd name="T79" fmla="*/ 234950 h 186"/>
              <a:gd name="T80" fmla="*/ 30162 w 130"/>
              <a:gd name="T81" fmla="*/ 239713 h 186"/>
              <a:gd name="T82" fmla="*/ 28575 w 130"/>
              <a:gd name="T83" fmla="*/ 246063 h 186"/>
              <a:gd name="T84" fmla="*/ 26987 w 130"/>
              <a:gd name="T85" fmla="*/ 250825 h 186"/>
              <a:gd name="T86" fmla="*/ 22225 w 130"/>
              <a:gd name="T87" fmla="*/ 260350 h 186"/>
              <a:gd name="T88" fmla="*/ 17462 w 130"/>
              <a:gd name="T89" fmla="*/ 266700 h 186"/>
              <a:gd name="T90" fmla="*/ 14287 w 130"/>
              <a:gd name="T91" fmla="*/ 269875 h 186"/>
              <a:gd name="T92" fmla="*/ 12700 w 130"/>
              <a:gd name="T93" fmla="*/ 273050 h 186"/>
              <a:gd name="T94" fmla="*/ 9525 w 130"/>
              <a:gd name="T95" fmla="*/ 282575 h 186"/>
              <a:gd name="T96" fmla="*/ 3175 w 130"/>
              <a:gd name="T97" fmla="*/ 290513 h 186"/>
              <a:gd name="T98" fmla="*/ 0 w 130"/>
              <a:gd name="T99" fmla="*/ 293688 h 18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30"/>
              <a:gd name="T151" fmla="*/ 0 h 186"/>
              <a:gd name="T152" fmla="*/ 130 w 130"/>
              <a:gd name="T153" fmla="*/ 186 h 18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30" h="186">
                <a:moveTo>
                  <a:pt x="129" y="0"/>
                </a:moveTo>
                <a:lnTo>
                  <a:pt x="126" y="0"/>
                </a:lnTo>
                <a:lnTo>
                  <a:pt x="127" y="0"/>
                </a:lnTo>
                <a:lnTo>
                  <a:pt x="126" y="0"/>
                </a:lnTo>
                <a:lnTo>
                  <a:pt x="125" y="0"/>
                </a:lnTo>
                <a:lnTo>
                  <a:pt x="125" y="1"/>
                </a:lnTo>
                <a:lnTo>
                  <a:pt x="124" y="6"/>
                </a:lnTo>
                <a:lnTo>
                  <a:pt x="124" y="7"/>
                </a:lnTo>
                <a:lnTo>
                  <a:pt x="123" y="9"/>
                </a:lnTo>
                <a:lnTo>
                  <a:pt x="121" y="13"/>
                </a:lnTo>
                <a:lnTo>
                  <a:pt x="118" y="17"/>
                </a:lnTo>
                <a:lnTo>
                  <a:pt x="114" y="21"/>
                </a:lnTo>
                <a:lnTo>
                  <a:pt x="112" y="24"/>
                </a:lnTo>
                <a:lnTo>
                  <a:pt x="110" y="27"/>
                </a:lnTo>
                <a:lnTo>
                  <a:pt x="107" y="34"/>
                </a:lnTo>
                <a:lnTo>
                  <a:pt x="105" y="37"/>
                </a:lnTo>
                <a:lnTo>
                  <a:pt x="102" y="41"/>
                </a:lnTo>
                <a:lnTo>
                  <a:pt x="99" y="45"/>
                </a:lnTo>
                <a:lnTo>
                  <a:pt x="96" y="48"/>
                </a:lnTo>
                <a:lnTo>
                  <a:pt x="93" y="52"/>
                </a:lnTo>
                <a:lnTo>
                  <a:pt x="86" y="60"/>
                </a:lnTo>
                <a:lnTo>
                  <a:pt x="83" y="63"/>
                </a:lnTo>
                <a:lnTo>
                  <a:pt x="80" y="67"/>
                </a:lnTo>
                <a:lnTo>
                  <a:pt x="75" y="75"/>
                </a:lnTo>
                <a:lnTo>
                  <a:pt x="68" y="85"/>
                </a:lnTo>
                <a:lnTo>
                  <a:pt x="65" y="90"/>
                </a:lnTo>
                <a:lnTo>
                  <a:pt x="61" y="94"/>
                </a:lnTo>
                <a:lnTo>
                  <a:pt x="58" y="98"/>
                </a:lnTo>
                <a:lnTo>
                  <a:pt x="54" y="102"/>
                </a:lnTo>
                <a:lnTo>
                  <a:pt x="47" y="110"/>
                </a:lnTo>
                <a:lnTo>
                  <a:pt x="44" y="114"/>
                </a:lnTo>
                <a:lnTo>
                  <a:pt x="41" y="118"/>
                </a:lnTo>
                <a:lnTo>
                  <a:pt x="38" y="121"/>
                </a:lnTo>
                <a:lnTo>
                  <a:pt x="36" y="125"/>
                </a:lnTo>
                <a:lnTo>
                  <a:pt x="32" y="129"/>
                </a:lnTo>
                <a:lnTo>
                  <a:pt x="29" y="133"/>
                </a:lnTo>
                <a:lnTo>
                  <a:pt x="26" y="136"/>
                </a:lnTo>
                <a:lnTo>
                  <a:pt x="24" y="140"/>
                </a:lnTo>
                <a:lnTo>
                  <a:pt x="21" y="144"/>
                </a:lnTo>
                <a:lnTo>
                  <a:pt x="20" y="148"/>
                </a:lnTo>
                <a:lnTo>
                  <a:pt x="19" y="151"/>
                </a:lnTo>
                <a:lnTo>
                  <a:pt x="18" y="155"/>
                </a:lnTo>
                <a:lnTo>
                  <a:pt x="17" y="158"/>
                </a:lnTo>
                <a:lnTo>
                  <a:pt x="14" y="164"/>
                </a:lnTo>
                <a:lnTo>
                  <a:pt x="11" y="168"/>
                </a:lnTo>
                <a:lnTo>
                  <a:pt x="9" y="170"/>
                </a:lnTo>
                <a:lnTo>
                  <a:pt x="8" y="172"/>
                </a:lnTo>
                <a:lnTo>
                  <a:pt x="6" y="178"/>
                </a:lnTo>
                <a:lnTo>
                  <a:pt x="2" y="183"/>
                </a:lnTo>
                <a:lnTo>
                  <a:pt x="0" y="185"/>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
        <p:nvSpPr>
          <p:cNvPr id="40969" name="SMARTPenAnnotation171"/>
          <p:cNvSpPr>
            <a:spLocks/>
          </p:cNvSpPr>
          <p:nvPr/>
        </p:nvSpPr>
        <p:spPr bwMode="auto">
          <a:xfrm>
            <a:off x="1671638" y="1719263"/>
            <a:ext cx="287337" cy="26987"/>
          </a:xfrm>
          <a:custGeom>
            <a:avLst/>
            <a:gdLst>
              <a:gd name="T0" fmla="*/ 26987 w 181"/>
              <a:gd name="T1" fmla="*/ 0 h 17"/>
              <a:gd name="T2" fmla="*/ 11112 w 181"/>
              <a:gd name="T3" fmla="*/ 0 h 17"/>
              <a:gd name="T4" fmla="*/ 9525 w 181"/>
              <a:gd name="T5" fmla="*/ 0 h 17"/>
              <a:gd name="T6" fmla="*/ 7937 w 181"/>
              <a:gd name="T7" fmla="*/ 1587 h 17"/>
              <a:gd name="T8" fmla="*/ 0 w 181"/>
              <a:gd name="T9" fmla="*/ 7937 h 17"/>
              <a:gd name="T10" fmla="*/ 0 w 181"/>
              <a:gd name="T11" fmla="*/ 9525 h 17"/>
              <a:gd name="T12" fmla="*/ 0 w 181"/>
              <a:gd name="T13" fmla="*/ 11112 h 17"/>
              <a:gd name="T14" fmla="*/ 0 w 181"/>
              <a:gd name="T15" fmla="*/ 15875 h 17"/>
              <a:gd name="T16" fmla="*/ 1587 w 181"/>
              <a:gd name="T17" fmla="*/ 17462 h 17"/>
              <a:gd name="T18" fmla="*/ 3175 w 181"/>
              <a:gd name="T19" fmla="*/ 19050 h 17"/>
              <a:gd name="T20" fmla="*/ 4762 w 181"/>
              <a:gd name="T21" fmla="*/ 22225 h 17"/>
              <a:gd name="T22" fmla="*/ 7937 w 181"/>
              <a:gd name="T23" fmla="*/ 23812 h 17"/>
              <a:gd name="T24" fmla="*/ 9525 w 181"/>
              <a:gd name="T25" fmla="*/ 23812 h 17"/>
              <a:gd name="T26" fmla="*/ 12700 w 181"/>
              <a:gd name="T27" fmla="*/ 25400 h 17"/>
              <a:gd name="T28" fmla="*/ 17462 w 181"/>
              <a:gd name="T29" fmla="*/ 25400 h 17"/>
              <a:gd name="T30" fmla="*/ 23812 w 181"/>
              <a:gd name="T31" fmla="*/ 25400 h 17"/>
              <a:gd name="T32" fmla="*/ 30162 w 181"/>
              <a:gd name="T33" fmla="*/ 25400 h 17"/>
              <a:gd name="T34" fmla="*/ 38100 w 181"/>
              <a:gd name="T35" fmla="*/ 25400 h 17"/>
              <a:gd name="T36" fmla="*/ 44450 w 181"/>
              <a:gd name="T37" fmla="*/ 23812 h 17"/>
              <a:gd name="T38" fmla="*/ 50800 w 181"/>
              <a:gd name="T39" fmla="*/ 22225 h 17"/>
              <a:gd name="T40" fmla="*/ 57150 w 181"/>
              <a:gd name="T41" fmla="*/ 20637 h 17"/>
              <a:gd name="T42" fmla="*/ 65087 w 181"/>
              <a:gd name="T43" fmla="*/ 19050 h 17"/>
              <a:gd name="T44" fmla="*/ 73025 w 181"/>
              <a:gd name="T45" fmla="*/ 19050 h 17"/>
              <a:gd name="T46" fmla="*/ 80962 w 181"/>
              <a:gd name="T47" fmla="*/ 19050 h 17"/>
              <a:gd name="T48" fmla="*/ 98425 w 181"/>
              <a:gd name="T49" fmla="*/ 17462 h 17"/>
              <a:gd name="T50" fmla="*/ 107950 w 181"/>
              <a:gd name="T51" fmla="*/ 17462 h 17"/>
              <a:gd name="T52" fmla="*/ 115887 w 181"/>
              <a:gd name="T53" fmla="*/ 14287 h 17"/>
              <a:gd name="T54" fmla="*/ 125412 w 181"/>
              <a:gd name="T55" fmla="*/ 12700 h 17"/>
              <a:gd name="T56" fmla="*/ 134937 w 181"/>
              <a:gd name="T57" fmla="*/ 11112 h 17"/>
              <a:gd name="T58" fmla="*/ 142875 w 181"/>
              <a:gd name="T59" fmla="*/ 11112 h 17"/>
              <a:gd name="T60" fmla="*/ 152400 w 181"/>
              <a:gd name="T61" fmla="*/ 9525 h 17"/>
              <a:gd name="T62" fmla="*/ 160337 w 181"/>
              <a:gd name="T63" fmla="*/ 9525 h 17"/>
              <a:gd name="T64" fmla="*/ 179387 w 181"/>
              <a:gd name="T65" fmla="*/ 9525 h 17"/>
              <a:gd name="T66" fmla="*/ 187325 w 181"/>
              <a:gd name="T67" fmla="*/ 7937 h 17"/>
              <a:gd name="T68" fmla="*/ 193675 w 181"/>
              <a:gd name="T69" fmla="*/ 6350 h 17"/>
              <a:gd name="T70" fmla="*/ 201612 w 181"/>
              <a:gd name="T71" fmla="*/ 3175 h 17"/>
              <a:gd name="T72" fmla="*/ 207962 w 181"/>
              <a:gd name="T73" fmla="*/ 3175 h 17"/>
              <a:gd name="T74" fmla="*/ 215900 w 181"/>
              <a:gd name="T75" fmla="*/ 1587 h 17"/>
              <a:gd name="T76" fmla="*/ 231775 w 181"/>
              <a:gd name="T77" fmla="*/ 0 h 17"/>
              <a:gd name="T78" fmla="*/ 241300 w 181"/>
              <a:gd name="T79" fmla="*/ 0 h 17"/>
              <a:gd name="T80" fmla="*/ 250825 w 181"/>
              <a:gd name="T81" fmla="*/ 0 h 17"/>
              <a:gd name="T82" fmla="*/ 271462 w 181"/>
              <a:gd name="T83" fmla="*/ 0 h 17"/>
              <a:gd name="T84" fmla="*/ 273050 w 181"/>
              <a:gd name="T85" fmla="*/ 0 h 17"/>
              <a:gd name="T86" fmla="*/ 274637 w 181"/>
              <a:gd name="T87" fmla="*/ 1587 h 17"/>
              <a:gd name="T88" fmla="*/ 276225 w 181"/>
              <a:gd name="T89" fmla="*/ 7937 h 17"/>
              <a:gd name="T90" fmla="*/ 277812 w 181"/>
              <a:gd name="T91" fmla="*/ 7937 h 17"/>
              <a:gd name="T92" fmla="*/ 285750 w 181"/>
              <a:gd name="T93" fmla="*/ 7937 h 17"/>
              <a:gd name="T94" fmla="*/ 285750 w 181"/>
              <a:gd name="T95" fmla="*/ 7937 h 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81"/>
              <a:gd name="T145" fmla="*/ 0 h 17"/>
              <a:gd name="T146" fmla="*/ 181 w 181"/>
              <a:gd name="T147" fmla="*/ 17 h 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81" h="17">
                <a:moveTo>
                  <a:pt x="17" y="0"/>
                </a:moveTo>
                <a:lnTo>
                  <a:pt x="7" y="0"/>
                </a:lnTo>
                <a:lnTo>
                  <a:pt x="6" y="0"/>
                </a:lnTo>
                <a:lnTo>
                  <a:pt x="5" y="1"/>
                </a:lnTo>
                <a:lnTo>
                  <a:pt x="0" y="5"/>
                </a:lnTo>
                <a:lnTo>
                  <a:pt x="0" y="6"/>
                </a:lnTo>
                <a:lnTo>
                  <a:pt x="0" y="7"/>
                </a:lnTo>
                <a:lnTo>
                  <a:pt x="0" y="10"/>
                </a:lnTo>
                <a:lnTo>
                  <a:pt x="1" y="11"/>
                </a:lnTo>
                <a:lnTo>
                  <a:pt x="2" y="12"/>
                </a:lnTo>
                <a:lnTo>
                  <a:pt x="3" y="14"/>
                </a:lnTo>
                <a:lnTo>
                  <a:pt x="5" y="15"/>
                </a:lnTo>
                <a:lnTo>
                  <a:pt x="6" y="15"/>
                </a:lnTo>
                <a:lnTo>
                  <a:pt x="8" y="16"/>
                </a:lnTo>
                <a:lnTo>
                  <a:pt x="11" y="16"/>
                </a:lnTo>
                <a:lnTo>
                  <a:pt x="15" y="16"/>
                </a:lnTo>
                <a:lnTo>
                  <a:pt x="19" y="16"/>
                </a:lnTo>
                <a:lnTo>
                  <a:pt x="24" y="16"/>
                </a:lnTo>
                <a:lnTo>
                  <a:pt x="28" y="15"/>
                </a:lnTo>
                <a:lnTo>
                  <a:pt x="32" y="14"/>
                </a:lnTo>
                <a:lnTo>
                  <a:pt x="36" y="13"/>
                </a:lnTo>
                <a:lnTo>
                  <a:pt x="41" y="12"/>
                </a:lnTo>
                <a:lnTo>
                  <a:pt x="46" y="12"/>
                </a:lnTo>
                <a:lnTo>
                  <a:pt x="51" y="12"/>
                </a:lnTo>
                <a:lnTo>
                  <a:pt x="62" y="11"/>
                </a:lnTo>
                <a:lnTo>
                  <a:pt x="68" y="11"/>
                </a:lnTo>
                <a:lnTo>
                  <a:pt x="73" y="9"/>
                </a:lnTo>
                <a:lnTo>
                  <a:pt x="79" y="8"/>
                </a:lnTo>
                <a:lnTo>
                  <a:pt x="85" y="7"/>
                </a:lnTo>
                <a:lnTo>
                  <a:pt x="90" y="7"/>
                </a:lnTo>
                <a:lnTo>
                  <a:pt x="96" y="6"/>
                </a:lnTo>
                <a:lnTo>
                  <a:pt x="101" y="6"/>
                </a:lnTo>
                <a:lnTo>
                  <a:pt x="113" y="6"/>
                </a:lnTo>
                <a:lnTo>
                  <a:pt x="118" y="5"/>
                </a:lnTo>
                <a:lnTo>
                  <a:pt x="122" y="4"/>
                </a:lnTo>
                <a:lnTo>
                  <a:pt x="127" y="2"/>
                </a:lnTo>
                <a:lnTo>
                  <a:pt x="131" y="2"/>
                </a:lnTo>
                <a:lnTo>
                  <a:pt x="136" y="1"/>
                </a:lnTo>
                <a:lnTo>
                  <a:pt x="146" y="0"/>
                </a:lnTo>
                <a:lnTo>
                  <a:pt x="152" y="0"/>
                </a:lnTo>
                <a:lnTo>
                  <a:pt x="158" y="0"/>
                </a:lnTo>
                <a:lnTo>
                  <a:pt x="171" y="0"/>
                </a:lnTo>
                <a:lnTo>
                  <a:pt x="172" y="0"/>
                </a:lnTo>
                <a:lnTo>
                  <a:pt x="173" y="1"/>
                </a:lnTo>
                <a:lnTo>
                  <a:pt x="174" y="5"/>
                </a:lnTo>
                <a:lnTo>
                  <a:pt x="175" y="5"/>
                </a:lnTo>
                <a:lnTo>
                  <a:pt x="180" y="5"/>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
        <p:nvSpPr>
          <p:cNvPr id="40970" name="SMARTPenAnnotation172"/>
          <p:cNvSpPr>
            <a:spLocks/>
          </p:cNvSpPr>
          <p:nvPr/>
        </p:nvSpPr>
        <p:spPr bwMode="auto">
          <a:xfrm>
            <a:off x="1912938" y="1995488"/>
            <a:ext cx="28575" cy="207962"/>
          </a:xfrm>
          <a:custGeom>
            <a:avLst/>
            <a:gdLst>
              <a:gd name="T0" fmla="*/ 26988 w 18"/>
              <a:gd name="T1" fmla="*/ 0 h 131"/>
              <a:gd name="T2" fmla="*/ 26988 w 18"/>
              <a:gd name="T3" fmla="*/ 61912 h 131"/>
              <a:gd name="T4" fmla="*/ 25400 w 18"/>
              <a:gd name="T5" fmla="*/ 66675 h 131"/>
              <a:gd name="T6" fmla="*/ 23812 w 18"/>
              <a:gd name="T7" fmla="*/ 73025 h 131"/>
              <a:gd name="T8" fmla="*/ 22225 w 18"/>
              <a:gd name="T9" fmla="*/ 77787 h 131"/>
              <a:gd name="T10" fmla="*/ 22225 w 18"/>
              <a:gd name="T11" fmla="*/ 84137 h 131"/>
              <a:gd name="T12" fmla="*/ 22225 w 18"/>
              <a:gd name="T13" fmla="*/ 88900 h 131"/>
              <a:gd name="T14" fmla="*/ 23812 w 18"/>
              <a:gd name="T15" fmla="*/ 95250 h 131"/>
              <a:gd name="T16" fmla="*/ 23812 w 18"/>
              <a:gd name="T17" fmla="*/ 101600 h 131"/>
              <a:gd name="T18" fmla="*/ 22225 w 18"/>
              <a:gd name="T19" fmla="*/ 107950 h 131"/>
              <a:gd name="T20" fmla="*/ 20637 w 18"/>
              <a:gd name="T21" fmla="*/ 112712 h 131"/>
              <a:gd name="T22" fmla="*/ 20637 w 18"/>
              <a:gd name="T23" fmla="*/ 119062 h 131"/>
              <a:gd name="T24" fmla="*/ 19050 w 18"/>
              <a:gd name="T25" fmla="*/ 122237 h 131"/>
              <a:gd name="T26" fmla="*/ 19050 w 18"/>
              <a:gd name="T27" fmla="*/ 127000 h 131"/>
              <a:gd name="T28" fmla="*/ 19050 w 18"/>
              <a:gd name="T29" fmla="*/ 131762 h 131"/>
              <a:gd name="T30" fmla="*/ 19050 w 18"/>
              <a:gd name="T31" fmla="*/ 136525 h 131"/>
              <a:gd name="T32" fmla="*/ 17462 w 18"/>
              <a:gd name="T33" fmla="*/ 141287 h 131"/>
              <a:gd name="T34" fmla="*/ 17462 w 18"/>
              <a:gd name="T35" fmla="*/ 147637 h 131"/>
              <a:gd name="T36" fmla="*/ 15875 w 18"/>
              <a:gd name="T37" fmla="*/ 152400 h 131"/>
              <a:gd name="T38" fmla="*/ 12700 w 18"/>
              <a:gd name="T39" fmla="*/ 158750 h 131"/>
              <a:gd name="T40" fmla="*/ 11112 w 18"/>
              <a:gd name="T41" fmla="*/ 163512 h 131"/>
              <a:gd name="T42" fmla="*/ 11112 w 18"/>
              <a:gd name="T43" fmla="*/ 166687 h 131"/>
              <a:gd name="T44" fmla="*/ 9525 w 18"/>
              <a:gd name="T45" fmla="*/ 171450 h 131"/>
              <a:gd name="T46" fmla="*/ 9525 w 18"/>
              <a:gd name="T47" fmla="*/ 174625 h 131"/>
              <a:gd name="T48" fmla="*/ 9525 w 18"/>
              <a:gd name="T49" fmla="*/ 177800 h 131"/>
              <a:gd name="T50" fmla="*/ 9525 w 18"/>
              <a:gd name="T51" fmla="*/ 180975 h 131"/>
              <a:gd name="T52" fmla="*/ 7937 w 18"/>
              <a:gd name="T53" fmla="*/ 184150 h 131"/>
              <a:gd name="T54" fmla="*/ 6350 w 18"/>
              <a:gd name="T55" fmla="*/ 187325 h 131"/>
              <a:gd name="T56" fmla="*/ 4762 w 18"/>
              <a:gd name="T57" fmla="*/ 190500 h 131"/>
              <a:gd name="T58" fmla="*/ 3175 w 18"/>
              <a:gd name="T59" fmla="*/ 193674 h 131"/>
              <a:gd name="T60" fmla="*/ 1588 w 18"/>
              <a:gd name="T61" fmla="*/ 196849 h 131"/>
              <a:gd name="T62" fmla="*/ 0 w 18"/>
              <a:gd name="T63" fmla="*/ 204787 h 131"/>
              <a:gd name="T64" fmla="*/ 1588 w 18"/>
              <a:gd name="T65" fmla="*/ 204787 h 131"/>
              <a:gd name="T66" fmla="*/ 3175 w 18"/>
              <a:gd name="T67" fmla="*/ 204787 h 131"/>
              <a:gd name="T68" fmla="*/ 9525 w 18"/>
              <a:gd name="T69" fmla="*/ 206375 h 13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
              <a:gd name="T106" fmla="*/ 0 h 131"/>
              <a:gd name="T107" fmla="*/ 18 w 18"/>
              <a:gd name="T108" fmla="*/ 131 h 13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 h="131">
                <a:moveTo>
                  <a:pt x="17" y="0"/>
                </a:moveTo>
                <a:lnTo>
                  <a:pt x="17" y="39"/>
                </a:lnTo>
                <a:lnTo>
                  <a:pt x="16" y="42"/>
                </a:lnTo>
                <a:lnTo>
                  <a:pt x="15" y="46"/>
                </a:lnTo>
                <a:lnTo>
                  <a:pt x="14" y="49"/>
                </a:lnTo>
                <a:lnTo>
                  <a:pt x="14" y="53"/>
                </a:lnTo>
                <a:lnTo>
                  <a:pt x="14" y="56"/>
                </a:lnTo>
                <a:lnTo>
                  <a:pt x="15" y="60"/>
                </a:lnTo>
                <a:lnTo>
                  <a:pt x="15" y="64"/>
                </a:lnTo>
                <a:lnTo>
                  <a:pt x="14" y="68"/>
                </a:lnTo>
                <a:lnTo>
                  <a:pt x="13" y="71"/>
                </a:lnTo>
                <a:lnTo>
                  <a:pt x="13" y="75"/>
                </a:lnTo>
                <a:lnTo>
                  <a:pt x="12" y="77"/>
                </a:lnTo>
                <a:lnTo>
                  <a:pt x="12" y="80"/>
                </a:lnTo>
                <a:lnTo>
                  <a:pt x="12" y="83"/>
                </a:lnTo>
                <a:lnTo>
                  <a:pt x="12" y="86"/>
                </a:lnTo>
                <a:lnTo>
                  <a:pt x="11" y="89"/>
                </a:lnTo>
                <a:lnTo>
                  <a:pt x="11" y="93"/>
                </a:lnTo>
                <a:lnTo>
                  <a:pt x="10" y="96"/>
                </a:lnTo>
                <a:lnTo>
                  <a:pt x="8" y="100"/>
                </a:lnTo>
                <a:lnTo>
                  <a:pt x="7" y="103"/>
                </a:lnTo>
                <a:lnTo>
                  <a:pt x="7" y="105"/>
                </a:lnTo>
                <a:lnTo>
                  <a:pt x="6" y="108"/>
                </a:lnTo>
                <a:lnTo>
                  <a:pt x="6" y="110"/>
                </a:lnTo>
                <a:lnTo>
                  <a:pt x="6" y="112"/>
                </a:lnTo>
                <a:lnTo>
                  <a:pt x="6" y="114"/>
                </a:lnTo>
                <a:lnTo>
                  <a:pt x="5" y="116"/>
                </a:lnTo>
                <a:lnTo>
                  <a:pt x="4" y="118"/>
                </a:lnTo>
                <a:lnTo>
                  <a:pt x="3" y="120"/>
                </a:lnTo>
                <a:lnTo>
                  <a:pt x="2" y="122"/>
                </a:lnTo>
                <a:lnTo>
                  <a:pt x="1" y="124"/>
                </a:lnTo>
                <a:lnTo>
                  <a:pt x="0" y="129"/>
                </a:lnTo>
                <a:lnTo>
                  <a:pt x="1" y="129"/>
                </a:lnTo>
                <a:lnTo>
                  <a:pt x="2" y="129"/>
                </a:lnTo>
                <a:lnTo>
                  <a:pt x="6" y="130"/>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
        <p:nvSpPr>
          <p:cNvPr id="40971" name="SMARTPenAnnotation173"/>
          <p:cNvSpPr>
            <a:spLocks/>
          </p:cNvSpPr>
          <p:nvPr/>
        </p:nvSpPr>
        <p:spPr bwMode="auto">
          <a:xfrm>
            <a:off x="2065338" y="1916113"/>
            <a:ext cx="220662" cy="19050"/>
          </a:xfrm>
          <a:custGeom>
            <a:avLst/>
            <a:gdLst>
              <a:gd name="T0" fmla="*/ 7937 w 139"/>
              <a:gd name="T1" fmla="*/ 7938 h 12"/>
              <a:gd name="T2" fmla="*/ 0 w 139"/>
              <a:gd name="T3" fmla="*/ 7938 h 12"/>
              <a:gd name="T4" fmla="*/ 12700 w 139"/>
              <a:gd name="T5" fmla="*/ 7938 h 12"/>
              <a:gd name="T6" fmla="*/ 15875 w 139"/>
              <a:gd name="T7" fmla="*/ 9525 h 12"/>
              <a:gd name="T8" fmla="*/ 17462 w 139"/>
              <a:gd name="T9" fmla="*/ 11112 h 12"/>
              <a:gd name="T10" fmla="*/ 20637 w 139"/>
              <a:gd name="T11" fmla="*/ 12700 h 12"/>
              <a:gd name="T12" fmla="*/ 23812 w 139"/>
              <a:gd name="T13" fmla="*/ 14288 h 12"/>
              <a:gd name="T14" fmla="*/ 26987 w 139"/>
              <a:gd name="T15" fmla="*/ 15875 h 12"/>
              <a:gd name="T16" fmla="*/ 28575 w 139"/>
              <a:gd name="T17" fmla="*/ 15875 h 12"/>
              <a:gd name="T18" fmla="*/ 33337 w 139"/>
              <a:gd name="T19" fmla="*/ 15875 h 12"/>
              <a:gd name="T20" fmla="*/ 38100 w 139"/>
              <a:gd name="T21" fmla="*/ 15875 h 12"/>
              <a:gd name="T22" fmla="*/ 42862 w 139"/>
              <a:gd name="T23" fmla="*/ 17463 h 12"/>
              <a:gd name="T24" fmla="*/ 47625 w 139"/>
              <a:gd name="T25" fmla="*/ 15875 h 12"/>
              <a:gd name="T26" fmla="*/ 53975 w 139"/>
              <a:gd name="T27" fmla="*/ 14288 h 12"/>
              <a:gd name="T28" fmla="*/ 58737 w 139"/>
              <a:gd name="T29" fmla="*/ 12700 h 12"/>
              <a:gd name="T30" fmla="*/ 66675 w 139"/>
              <a:gd name="T31" fmla="*/ 11112 h 12"/>
              <a:gd name="T32" fmla="*/ 73025 w 139"/>
              <a:gd name="T33" fmla="*/ 9525 h 12"/>
              <a:gd name="T34" fmla="*/ 80962 w 139"/>
              <a:gd name="T35" fmla="*/ 9525 h 12"/>
              <a:gd name="T36" fmla="*/ 88900 w 139"/>
              <a:gd name="T37" fmla="*/ 9525 h 12"/>
              <a:gd name="T38" fmla="*/ 101600 w 139"/>
              <a:gd name="T39" fmla="*/ 7938 h 12"/>
              <a:gd name="T40" fmla="*/ 127000 w 139"/>
              <a:gd name="T41" fmla="*/ 7938 h 12"/>
              <a:gd name="T42" fmla="*/ 139700 w 139"/>
              <a:gd name="T43" fmla="*/ 7938 h 12"/>
              <a:gd name="T44" fmla="*/ 144462 w 139"/>
              <a:gd name="T45" fmla="*/ 7938 h 12"/>
              <a:gd name="T46" fmla="*/ 150812 w 139"/>
              <a:gd name="T47" fmla="*/ 4763 h 12"/>
              <a:gd name="T48" fmla="*/ 157162 w 139"/>
              <a:gd name="T49" fmla="*/ 3175 h 12"/>
              <a:gd name="T50" fmla="*/ 163512 w 139"/>
              <a:gd name="T51" fmla="*/ 1588 h 12"/>
              <a:gd name="T52" fmla="*/ 168275 w 139"/>
              <a:gd name="T53" fmla="*/ 1588 h 12"/>
              <a:gd name="T54" fmla="*/ 174625 w 139"/>
              <a:gd name="T55" fmla="*/ 0 h 12"/>
              <a:gd name="T56" fmla="*/ 179387 w 139"/>
              <a:gd name="T57" fmla="*/ 0 h 12"/>
              <a:gd name="T58" fmla="*/ 184150 w 139"/>
              <a:gd name="T59" fmla="*/ 0 h 12"/>
              <a:gd name="T60" fmla="*/ 192087 w 139"/>
              <a:gd name="T61" fmla="*/ 0 h 12"/>
              <a:gd name="T62" fmla="*/ 201612 w 139"/>
              <a:gd name="T63" fmla="*/ 0 h 12"/>
              <a:gd name="T64" fmla="*/ 219075 w 139"/>
              <a:gd name="T65" fmla="*/ 0 h 12"/>
              <a:gd name="T66" fmla="*/ 214312 w 139"/>
              <a:gd name="T67" fmla="*/ 0 h 1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9"/>
              <a:gd name="T103" fmla="*/ 0 h 12"/>
              <a:gd name="T104" fmla="*/ 139 w 139"/>
              <a:gd name="T105" fmla="*/ 12 h 1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9" h="12">
                <a:moveTo>
                  <a:pt x="5" y="5"/>
                </a:moveTo>
                <a:lnTo>
                  <a:pt x="0" y="5"/>
                </a:lnTo>
                <a:lnTo>
                  <a:pt x="8" y="5"/>
                </a:lnTo>
                <a:lnTo>
                  <a:pt x="10" y="6"/>
                </a:lnTo>
                <a:lnTo>
                  <a:pt x="11" y="7"/>
                </a:lnTo>
                <a:lnTo>
                  <a:pt x="13" y="8"/>
                </a:lnTo>
                <a:lnTo>
                  <a:pt x="15" y="9"/>
                </a:lnTo>
                <a:lnTo>
                  <a:pt x="17" y="10"/>
                </a:lnTo>
                <a:lnTo>
                  <a:pt x="18" y="10"/>
                </a:lnTo>
                <a:lnTo>
                  <a:pt x="21" y="10"/>
                </a:lnTo>
                <a:lnTo>
                  <a:pt x="24" y="10"/>
                </a:lnTo>
                <a:lnTo>
                  <a:pt x="27" y="11"/>
                </a:lnTo>
                <a:lnTo>
                  <a:pt x="30" y="10"/>
                </a:lnTo>
                <a:lnTo>
                  <a:pt x="34" y="9"/>
                </a:lnTo>
                <a:lnTo>
                  <a:pt x="37" y="8"/>
                </a:lnTo>
                <a:lnTo>
                  <a:pt x="42" y="7"/>
                </a:lnTo>
                <a:lnTo>
                  <a:pt x="46" y="6"/>
                </a:lnTo>
                <a:lnTo>
                  <a:pt x="51" y="6"/>
                </a:lnTo>
                <a:lnTo>
                  <a:pt x="56" y="6"/>
                </a:lnTo>
                <a:lnTo>
                  <a:pt x="64" y="5"/>
                </a:lnTo>
                <a:lnTo>
                  <a:pt x="80" y="5"/>
                </a:lnTo>
                <a:lnTo>
                  <a:pt x="88" y="5"/>
                </a:lnTo>
                <a:lnTo>
                  <a:pt x="91" y="5"/>
                </a:lnTo>
                <a:lnTo>
                  <a:pt x="95" y="3"/>
                </a:lnTo>
                <a:lnTo>
                  <a:pt x="99" y="2"/>
                </a:lnTo>
                <a:lnTo>
                  <a:pt x="103" y="1"/>
                </a:lnTo>
                <a:lnTo>
                  <a:pt x="106" y="1"/>
                </a:lnTo>
                <a:lnTo>
                  <a:pt x="110" y="0"/>
                </a:lnTo>
                <a:lnTo>
                  <a:pt x="113" y="0"/>
                </a:lnTo>
                <a:lnTo>
                  <a:pt x="116" y="0"/>
                </a:lnTo>
                <a:lnTo>
                  <a:pt x="121" y="0"/>
                </a:lnTo>
                <a:lnTo>
                  <a:pt x="127" y="0"/>
                </a:lnTo>
                <a:lnTo>
                  <a:pt x="138" y="0"/>
                </a:lnTo>
                <a:lnTo>
                  <a:pt x="135" y="0"/>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
        <p:nvSpPr>
          <p:cNvPr id="40972" name="SMARTPenAnnotation174"/>
          <p:cNvSpPr>
            <a:spLocks/>
          </p:cNvSpPr>
          <p:nvPr/>
        </p:nvSpPr>
        <p:spPr bwMode="auto">
          <a:xfrm>
            <a:off x="2403475" y="1798638"/>
            <a:ext cx="144463" cy="279400"/>
          </a:xfrm>
          <a:custGeom>
            <a:avLst/>
            <a:gdLst>
              <a:gd name="T0" fmla="*/ 0 w 91"/>
              <a:gd name="T1" fmla="*/ 0 h 176"/>
              <a:gd name="T2" fmla="*/ 4763 w 91"/>
              <a:gd name="T3" fmla="*/ 4762 h 176"/>
              <a:gd name="T4" fmla="*/ 6350 w 91"/>
              <a:gd name="T5" fmla="*/ 7938 h 176"/>
              <a:gd name="T6" fmla="*/ 9525 w 91"/>
              <a:gd name="T7" fmla="*/ 17463 h 176"/>
              <a:gd name="T8" fmla="*/ 11113 w 91"/>
              <a:gd name="T9" fmla="*/ 20637 h 176"/>
              <a:gd name="T10" fmla="*/ 15875 w 91"/>
              <a:gd name="T11" fmla="*/ 31750 h 176"/>
              <a:gd name="T12" fmla="*/ 22225 w 91"/>
              <a:gd name="T13" fmla="*/ 42862 h 176"/>
              <a:gd name="T14" fmla="*/ 25400 w 91"/>
              <a:gd name="T15" fmla="*/ 49212 h 176"/>
              <a:gd name="T16" fmla="*/ 26988 w 91"/>
              <a:gd name="T17" fmla="*/ 57150 h 176"/>
              <a:gd name="T18" fmla="*/ 30163 w 91"/>
              <a:gd name="T19" fmla="*/ 65088 h 176"/>
              <a:gd name="T20" fmla="*/ 34925 w 91"/>
              <a:gd name="T21" fmla="*/ 73025 h 176"/>
              <a:gd name="T22" fmla="*/ 39688 w 91"/>
              <a:gd name="T23" fmla="*/ 79375 h 176"/>
              <a:gd name="T24" fmla="*/ 44450 w 91"/>
              <a:gd name="T25" fmla="*/ 85725 h 176"/>
              <a:gd name="T26" fmla="*/ 49213 w 91"/>
              <a:gd name="T27" fmla="*/ 93662 h 176"/>
              <a:gd name="T28" fmla="*/ 52388 w 91"/>
              <a:gd name="T29" fmla="*/ 101600 h 176"/>
              <a:gd name="T30" fmla="*/ 55563 w 91"/>
              <a:gd name="T31" fmla="*/ 109538 h 176"/>
              <a:gd name="T32" fmla="*/ 58738 w 91"/>
              <a:gd name="T33" fmla="*/ 117475 h 176"/>
              <a:gd name="T34" fmla="*/ 65088 w 91"/>
              <a:gd name="T35" fmla="*/ 134938 h 176"/>
              <a:gd name="T36" fmla="*/ 69850 w 91"/>
              <a:gd name="T37" fmla="*/ 142875 h 176"/>
              <a:gd name="T38" fmla="*/ 74613 w 91"/>
              <a:gd name="T39" fmla="*/ 149225 h 176"/>
              <a:gd name="T40" fmla="*/ 79375 w 91"/>
              <a:gd name="T41" fmla="*/ 157162 h 176"/>
              <a:gd name="T42" fmla="*/ 84138 w 91"/>
              <a:gd name="T43" fmla="*/ 163512 h 176"/>
              <a:gd name="T44" fmla="*/ 87313 w 91"/>
              <a:gd name="T45" fmla="*/ 169862 h 176"/>
              <a:gd name="T46" fmla="*/ 92075 w 91"/>
              <a:gd name="T47" fmla="*/ 176212 h 176"/>
              <a:gd name="T48" fmla="*/ 95250 w 91"/>
              <a:gd name="T49" fmla="*/ 182562 h 176"/>
              <a:gd name="T50" fmla="*/ 101600 w 91"/>
              <a:gd name="T51" fmla="*/ 193675 h 176"/>
              <a:gd name="T52" fmla="*/ 111125 w 91"/>
              <a:gd name="T53" fmla="*/ 211138 h 176"/>
              <a:gd name="T54" fmla="*/ 114300 w 91"/>
              <a:gd name="T55" fmla="*/ 217488 h 176"/>
              <a:gd name="T56" fmla="*/ 115888 w 91"/>
              <a:gd name="T57" fmla="*/ 220663 h 176"/>
              <a:gd name="T58" fmla="*/ 119063 w 91"/>
              <a:gd name="T59" fmla="*/ 225425 h 176"/>
              <a:gd name="T60" fmla="*/ 122238 w 91"/>
              <a:gd name="T61" fmla="*/ 230188 h 176"/>
              <a:gd name="T62" fmla="*/ 122238 w 91"/>
              <a:gd name="T63" fmla="*/ 234950 h 176"/>
              <a:gd name="T64" fmla="*/ 123825 w 91"/>
              <a:gd name="T65" fmla="*/ 239713 h 176"/>
              <a:gd name="T66" fmla="*/ 127000 w 91"/>
              <a:gd name="T67" fmla="*/ 249238 h 176"/>
              <a:gd name="T68" fmla="*/ 131763 w 91"/>
              <a:gd name="T69" fmla="*/ 255588 h 176"/>
              <a:gd name="T70" fmla="*/ 133350 w 91"/>
              <a:gd name="T71" fmla="*/ 261938 h 176"/>
              <a:gd name="T72" fmla="*/ 136525 w 91"/>
              <a:gd name="T73" fmla="*/ 268288 h 176"/>
              <a:gd name="T74" fmla="*/ 142875 w 91"/>
              <a:gd name="T75" fmla="*/ 277813 h 17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1"/>
              <a:gd name="T115" fmla="*/ 0 h 176"/>
              <a:gd name="T116" fmla="*/ 91 w 91"/>
              <a:gd name="T117" fmla="*/ 176 h 17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1" h="176">
                <a:moveTo>
                  <a:pt x="0" y="0"/>
                </a:moveTo>
                <a:lnTo>
                  <a:pt x="3" y="3"/>
                </a:lnTo>
                <a:lnTo>
                  <a:pt x="4" y="5"/>
                </a:lnTo>
                <a:lnTo>
                  <a:pt x="6" y="11"/>
                </a:lnTo>
                <a:lnTo>
                  <a:pt x="7" y="13"/>
                </a:lnTo>
                <a:lnTo>
                  <a:pt x="10" y="20"/>
                </a:lnTo>
                <a:lnTo>
                  <a:pt x="14" y="27"/>
                </a:lnTo>
                <a:lnTo>
                  <a:pt x="16" y="31"/>
                </a:lnTo>
                <a:lnTo>
                  <a:pt x="17" y="36"/>
                </a:lnTo>
                <a:lnTo>
                  <a:pt x="19" y="41"/>
                </a:lnTo>
                <a:lnTo>
                  <a:pt x="22" y="46"/>
                </a:lnTo>
                <a:lnTo>
                  <a:pt x="25" y="50"/>
                </a:lnTo>
                <a:lnTo>
                  <a:pt x="28" y="54"/>
                </a:lnTo>
                <a:lnTo>
                  <a:pt x="31" y="59"/>
                </a:lnTo>
                <a:lnTo>
                  <a:pt x="33" y="64"/>
                </a:lnTo>
                <a:lnTo>
                  <a:pt x="35" y="69"/>
                </a:lnTo>
                <a:lnTo>
                  <a:pt x="37" y="74"/>
                </a:lnTo>
                <a:lnTo>
                  <a:pt x="41" y="85"/>
                </a:lnTo>
                <a:lnTo>
                  <a:pt x="44" y="90"/>
                </a:lnTo>
                <a:lnTo>
                  <a:pt x="47" y="94"/>
                </a:lnTo>
                <a:lnTo>
                  <a:pt x="50" y="99"/>
                </a:lnTo>
                <a:lnTo>
                  <a:pt x="53" y="103"/>
                </a:lnTo>
                <a:lnTo>
                  <a:pt x="55" y="107"/>
                </a:lnTo>
                <a:lnTo>
                  <a:pt x="58" y="111"/>
                </a:lnTo>
                <a:lnTo>
                  <a:pt x="60" y="115"/>
                </a:lnTo>
                <a:lnTo>
                  <a:pt x="64" y="122"/>
                </a:lnTo>
                <a:lnTo>
                  <a:pt x="70" y="133"/>
                </a:lnTo>
                <a:lnTo>
                  <a:pt x="72" y="137"/>
                </a:lnTo>
                <a:lnTo>
                  <a:pt x="73" y="139"/>
                </a:lnTo>
                <a:lnTo>
                  <a:pt x="75" y="142"/>
                </a:lnTo>
                <a:lnTo>
                  <a:pt x="77" y="145"/>
                </a:lnTo>
                <a:lnTo>
                  <a:pt x="77" y="148"/>
                </a:lnTo>
                <a:lnTo>
                  <a:pt x="78" y="151"/>
                </a:lnTo>
                <a:lnTo>
                  <a:pt x="80" y="157"/>
                </a:lnTo>
                <a:lnTo>
                  <a:pt x="83" y="161"/>
                </a:lnTo>
                <a:lnTo>
                  <a:pt x="84" y="165"/>
                </a:lnTo>
                <a:lnTo>
                  <a:pt x="86" y="169"/>
                </a:lnTo>
                <a:lnTo>
                  <a:pt x="90" y="175"/>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
        <p:nvSpPr>
          <p:cNvPr id="40973" name="SMARTPenAnnotation175"/>
          <p:cNvSpPr>
            <a:spLocks/>
          </p:cNvSpPr>
          <p:nvPr/>
        </p:nvSpPr>
        <p:spPr bwMode="auto">
          <a:xfrm>
            <a:off x="2359025" y="1798638"/>
            <a:ext cx="188913" cy="296862"/>
          </a:xfrm>
          <a:custGeom>
            <a:avLst/>
            <a:gdLst>
              <a:gd name="T0" fmla="*/ 187325 w 119"/>
              <a:gd name="T1" fmla="*/ 0 h 187"/>
              <a:gd name="T2" fmla="*/ 179388 w 119"/>
              <a:gd name="T3" fmla="*/ 0 h 187"/>
              <a:gd name="T4" fmla="*/ 179388 w 119"/>
              <a:gd name="T5" fmla="*/ 4762 h 187"/>
              <a:gd name="T6" fmla="*/ 177800 w 119"/>
              <a:gd name="T7" fmla="*/ 7937 h 187"/>
              <a:gd name="T8" fmla="*/ 171450 w 119"/>
              <a:gd name="T9" fmla="*/ 17462 h 187"/>
              <a:gd name="T10" fmla="*/ 169863 w 119"/>
              <a:gd name="T11" fmla="*/ 20637 h 187"/>
              <a:gd name="T12" fmla="*/ 163513 w 119"/>
              <a:gd name="T13" fmla="*/ 31750 h 187"/>
              <a:gd name="T14" fmla="*/ 158750 w 119"/>
              <a:gd name="T15" fmla="*/ 42862 h 187"/>
              <a:gd name="T16" fmla="*/ 153988 w 119"/>
              <a:gd name="T17" fmla="*/ 49212 h 187"/>
              <a:gd name="T18" fmla="*/ 149225 w 119"/>
              <a:gd name="T19" fmla="*/ 53975 h 187"/>
              <a:gd name="T20" fmla="*/ 144463 w 119"/>
              <a:gd name="T21" fmla="*/ 60325 h 187"/>
              <a:gd name="T22" fmla="*/ 139700 w 119"/>
              <a:gd name="T23" fmla="*/ 66675 h 187"/>
              <a:gd name="T24" fmla="*/ 136525 w 119"/>
              <a:gd name="T25" fmla="*/ 74612 h 187"/>
              <a:gd name="T26" fmla="*/ 133350 w 119"/>
              <a:gd name="T27" fmla="*/ 82550 h 187"/>
              <a:gd name="T28" fmla="*/ 128588 w 119"/>
              <a:gd name="T29" fmla="*/ 90487 h 187"/>
              <a:gd name="T30" fmla="*/ 123825 w 119"/>
              <a:gd name="T31" fmla="*/ 100012 h 187"/>
              <a:gd name="T32" fmla="*/ 117475 w 119"/>
              <a:gd name="T33" fmla="*/ 107950 h 187"/>
              <a:gd name="T34" fmla="*/ 106363 w 119"/>
              <a:gd name="T35" fmla="*/ 125412 h 187"/>
              <a:gd name="T36" fmla="*/ 101600 w 119"/>
              <a:gd name="T37" fmla="*/ 134937 h 187"/>
              <a:gd name="T38" fmla="*/ 96838 w 119"/>
              <a:gd name="T39" fmla="*/ 142875 h 187"/>
              <a:gd name="T40" fmla="*/ 92075 w 119"/>
              <a:gd name="T41" fmla="*/ 152400 h 187"/>
              <a:gd name="T42" fmla="*/ 88900 w 119"/>
              <a:gd name="T43" fmla="*/ 161925 h 187"/>
              <a:gd name="T44" fmla="*/ 84138 w 119"/>
              <a:gd name="T45" fmla="*/ 169862 h 187"/>
              <a:gd name="T46" fmla="*/ 79375 w 119"/>
              <a:gd name="T47" fmla="*/ 176212 h 187"/>
              <a:gd name="T48" fmla="*/ 73025 w 119"/>
              <a:gd name="T49" fmla="*/ 184150 h 187"/>
              <a:gd name="T50" fmla="*/ 68263 w 119"/>
              <a:gd name="T51" fmla="*/ 190500 h 187"/>
              <a:gd name="T52" fmla="*/ 57150 w 119"/>
              <a:gd name="T53" fmla="*/ 207962 h 187"/>
              <a:gd name="T54" fmla="*/ 52388 w 119"/>
              <a:gd name="T55" fmla="*/ 214312 h 187"/>
              <a:gd name="T56" fmla="*/ 47625 w 119"/>
              <a:gd name="T57" fmla="*/ 222250 h 187"/>
              <a:gd name="T58" fmla="*/ 44450 w 119"/>
              <a:gd name="T59" fmla="*/ 228600 h 187"/>
              <a:gd name="T60" fmla="*/ 39688 w 119"/>
              <a:gd name="T61" fmla="*/ 233362 h 187"/>
              <a:gd name="T62" fmla="*/ 36513 w 119"/>
              <a:gd name="T63" fmla="*/ 238125 h 187"/>
              <a:gd name="T64" fmla="*/ 33338 w 119"/>
              <a:gd name="T65" fmla="*/ 242887 h 187"/>
              <a:gd name="T66" fmla="*/ 30163 w 119"/>
              <a:gd name="T67" fmla="*/ 247650 h 187"/>
              <a:gd name="T68" fmla="*/ 26988 w 119"/>
              <a:gd name="T69" fmla="*/ 252412 h 187"/>
              <a:gd name="T70" fmla="*/ 23813 w 119"/>
              <a:gd name="T71" fmla="*/ 257175 h 187"/>
              <a:gd name="T72" fmla="*/ 20638 w 119"/>
              <a:gd name="T73" fmla="*/ 261937 h 187"/>
              <a:gd name="T74" fmla="*/ 19050 w 119"/>
              <a:gd name="T75" fmla="*/ 266700 h 187"/>
              <a:gd name="T76" fmla="*/ 15875 w 119"/>
              <a:gd name="T77" fmla="*/ 269875 h 187"/>
              <a:gd name="T78" fmla="*/ 12700 w 119"/>
              <a:gd name="T79" fmla="*/ 273050 h 187"/>
              <a:gd name="T80" fmla="*/ 9525 w 119"/>
              <a:gd name="T81" fmla="*/ 274637 h 187"/>
              <a:gd name="T82" fmla="*/ 6350 w 119"/>
              <a:gd name="T83" fmla="*/ 274637 h 187"/>
              <a:gd name="T84" fmla="*/ 4763 w 119"/>
              <a:gd name="T85" fmla="*/ 276225 h 187"/>
              <a:gd name="T86" fmla="*/ 3175 w 119"/>
              <a:gd name="T87" fmla="*/ 279400 h 187"/>
              <a:gd name="T88" fmla="*/ 1588 w 119"/>
              <a:gd name="T89" fmla="*/ 284162 h 187"/>
              <a:gd name="T90" fmla="*/ 0 w 119"/>
              <a:gd name="T91" fmla="*/ 292100 h 187"/>
              <a:gd name="T92" fmla="*/ 0 w 119"/>
              <a:gd name="T93" fmla="*/ 295275 h 18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9"/>
              <a:gd name="T142" fmla="*/ 0 h 187"/>
              <a:gd name="T143" fmla="*/ 119 w 119"/>
              <a:gd name="T144" fmla="*/ 187 h 18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9" h="187">
                <a:moveTo>
                  <a:pt x="118" y="0"/>
                </a:moveTo>
                <a:lnTo>
                  <a:pt x="113" y="0"/>
                </a:lnTo>
                <a:lnTo>
                  <a:pt x="113" y="3"/>
                </a:lnTo>
                <a:lnTo>
                  <a:pt x="112" y="5"/>
                </a:lnTo>
                <a:lnTo>
                  <a:pt x="108" y="11"/>
                </a:lnTo>
                <a:lnTo>
                  <a:pt x="107" y="13"/>
                </a:lnTo>
                <a:lnTo>
                  <a:pt x="103" y="20"/>
                </a:lnTo>
                <a:lnTo>
                  <a:pt x="100" y="27"/>
                </a:lnTo>
                <a:lnTo>
                  <a:pt x="97" y="31"/>
                </a:lnTo>
                <a:lnTo>
                  <a:pt x="94" y="34"/>
                </a:lnTo>
                <a:lnTo>
                  <a:pt x="91" y="38"/>
                </a:lnTo>
                <a:lnTo>
                  <a:pt x="88" y="42"/>
                </a:lnTo>
                <a:lnTo>
                  <a:pt x="86" y="47"/>
                </a:lnTo>
                <a:lnTo>
                  <a:pt x="84" y="52"/>
                </a:lnTo>
                <a:lnTo>
                  <a:pt x="81" y="57"/>
                </a:lnTo>
                <a:lnTo>
                  <a:pt x="78" y="63"/>
                </a:lnTo>
                <a:lnTo>
                  <a:pt x="74" y="68"/>
                </a:lnTo>
                <a:lnTo>
                  <a:pt x="67" y="79"/>
                </a:lnTo>
                <a:lnTo>
                  <a:pt x="64" y="85"/>
                </a:lnTo>
                <a:lnTo>
                  <a:pt x="61" y="90"/>
                </a:lnTo>
                <a:lnTo>
                  <a:pt x="58" y="96"/>
                </a:lnTo>
                <a:lnTo>
                  <a:pt x="56" y="102"/>
                </a:lnTo>
                <a:lnTo>
                  <a:pt x="53" y="107"/>
                </a:lnTo>
                <a:lnTo>
                  <a:pt x="50" y="111"/>
                </a:lnTo>
                <a:lnTo>
                  <a:pt x="46" y="116"/>
                </a:lnTo>
                <a:lnTo>
                  <a:pt x="43" y="120"/>
                </a:lnTo>
                <a:lnTo>
                  <a:pt x="36" y="131"/>
                </a:lnTo>
                <a:lnTo>
                  <a:pt x="33" y="135"/>
                </a:lnTo>
                <a:lnTo>
                  <a:pt x="30" y="140"/>
                </a:lnTo>
                <a:lnTo>
                  <a:pt x="28" y="144"/>
                </a:lnTo>
                <a:lnTo>
                  <a:pt x="25" y="147"/>
                </a:lnTo>
                <a:lnTo>
                  <a:pt x="23" y="150"/>
                </a:lnTo>
                <a:lnTo>
                  <a:pt x="21" y="153"/>
                </a:lnTo>
                <a:lnTo>
                  <a:pt x="19" y="156"/>
                </a:lnTo>
                <a:lnTo>
                  <a:pt x="17" y="159"/>
                </a:lnTo>
                <a:lnTo>
                  <a:pt x="15" y="162"/>
                </a:lnTo>
                <a:lnTo>
                  <a:pt x="13" y="165"/>
                </a:lnTo>
                <a:lnTo>
                  <a:pt x="12" y="168"/>
                </a:lnTo>
                <a:lnTo>
                  <a:pt x="10" y="170"/>
                </a:lnTo>
                <a:lnTo>
                  <a:pt x="8" y="172"/>
                </a:lnTo>
                <a:lnTo>
                  <a:pt x="6" y="173"/>
                </a:lnTo>
                <a:lnTo>
                  <a:pt x="4" y="173"/>
                </a:lnTo>
                <a:lnTo>
                  <a:pt x="3" y="174"/>
                </a:lnTo>
                <a:lnTo>
                  <a:pt x="2" y="176"/>
                </a:lnTo>
                <a:lnTo>
                  <a:pt x="1" y="179"/>
                </a:lnTo>
                <a:lnTo>
                  <a:pt x="0" y="184"/>
                </a:lnTo>
                <a:lnTo>
                  <a:pt x="0" y="186"/>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
        <p:nvSpPr>
          <p:cNvPr id="40974" name="SMARTPenAnnotation176"/>
          <p:cNvSpPr>
            <a:spLocks/>
          </p:cNvSpPr>
          <p:nvPr/>
        </p:nvSpPr>
        <p:spPr bwMode="auto">
          <a:xfrm>
            <a:off x="2586038" y="1995488"/>
            <a:ext cx="185737" cy="168275"/>
          </a:xfrm>
          <a:custGeom>
            <a:avLst/>
            <a:gdLst>
              <a:gd name="T0" fmla="*/ 0 w 117"/>
              <a:gd name="T1" fmla="*/ 26988 h 106"/>
              <a:gd name="T2" fmla="*/ 3175 w 117"/>
              <a:gd name="T3" fmla="*/ 25400 h 106"/>
              <a:gd name="T4" fmla="*/ 4762 w 117"/>
              <a:gd name="T5" fmla="*/ 19050 h 106"/>
              <a:gd name="T6" fmla="*/ 12700 w 117"/>
              <a:gd name="T7" fmla="*/ 11112 h 106"/>
              <a:gd name="T8" fmla="*/ 20637 w 117"/>
              <a:gd name="T9" fmla="*/ 3175 h 106"/>
              <a:gd name="T10" fmla="*/ 26987 w 117"/>
              <a:gd name="T11" fmla="*/ 1588 h 106"/>
              <a:gd name="T12" fmla="*/ 31750 w 117"/>
              <a:gd name="T13" fmla="*/ 1588 h 106"/>
              <a:gd name="T14" fmla="*/ 38100 w 117"/>
              <a:gd name="T15" fmla="*/ 0 h 106"/>
              <a:gd name="T16" fmla="*/ 53975 w 117"/>
              <a:gd name="T17" fmla="*/ 0 h 106"/>
              <a:gd name="T18" fmla="*/ 58737 w 117"/>
              <a:gd name="T19" fmla="*/ 3175 h 106"/>
              <a:gd name="T20" fmla="*/ 65087 w 117"/>
              <a:gd name="T21" fmla="*/ 6350 h 106"/>
              <a:gd name="T22" fmla="*/ 71437 w 117"/>
              <a:gd name="T23" fmla="*/ 7938 h 106"/>
              <a:gd name="T24" fmla="*/ 74612 w 117"/>
              <a:gd name="T25" fmla="*/ 14288 h 106"/>
              <a:gd name="T26" fmla="*/ 76200 w 117"/>
              <a:gd name="T27" fmla="*/ 22225 h 106"/>
              <a:gd name="T28" fmla="*/ 80962 w 117"/>
              <a:gd name="T29" fmla="*/ 28575 h 106"/>
              <a:gd name="T30" fmla="*/ 84137 w 117"/>
              <a:gd name="T31" fmla="*/ 38100 h 106"/>
              <a:gd name="T32" fmla="*/ 85725 w 117"/>
              <a:gd name="T33" fmla="*/ 47625 h 106"/>
              <a:gd name="T34" fmla="*/ 85725 w 117"/>
              <a:gd name="T35" fmla="*/ 55563 h 106"/>
              <a:gd name="T36" fmla="*/ 82550 w 117"/>
              <a:gd name="T37" fmla="*/ 65088 h 106"/>
              <a:gd name="T38" fmla="*/ 79375 w 117"/>
              <a:gd name="T39" fmla="*/ 76200 h 106"/>
              <a:gd name="T40" fmla="*/ 65087 w 117"/>
              <a:gd name="T41" fmla="*/ 104775 h 106"/>
              <a:gd name="T42" fmla="*/ 58737 w 117"/>
              <a:gd name="T43" fmla="*/ 114300 h 106"/>
              <a:gd name="T44" fmla="*/ 52387 w 117"/>
              <a:gd name="T45" fmla="*/ 122238 h 106"/>
              <a:gd name="T46" fmla="*/ 47625 w 117"/>
              <a:gd name="T47" fmla="*/ 131763 h 106"/>
              <a:gd name="T48" fmla="*/ 38100 w 117"/>
              <a:gd name="T49" fmla="*/ 141288 h 106"/>
              <a:gd name="T50" fmla="*/ 28575 w 117"/>
              <a:gd name="T51" fmla="*/ 147638 h 106"/>
              <a:gd name="T52" fmla="*/ 22225 w 117"/>
              <a:gd name="T53" fmla="*/ 153988 h 106"/>
              <a:gd name="T54" fmla="*/ 14287 w 117"/>
              <a:gd name="T55" fmla="*/ 158750 h 106"/>
              <a:gd name="T56" fmla="*/ 6350 w 117"/>
              <a:gd name="T57" fmla="*/ 161925 h 106"/>
              <a:gd name="T58" fmla="*/ 6350 w 117"/>
              <a:gd name="T59" fmla="*/ 166688 h 106"/>
              <a:gd name="T60" fmla="*/ 6350 w 117"/>
              <a:gd name="T61" fmla="*/ 163513 h 106"/>
              <a:gd name="T62" fmla="*/ 12700 w 117"/>
              <a:gd name="T63" fmla="*/ 161925 h 106"/>
              <a:gd name="T64" fmla="*/ 22225 w 117"/>
              <a:gd name="T65" fmla="*/ 155575 h 106"/>
              <a:gd name="T66" fmla="*/ 31750 w 117"/>
              <a:gd name="T67" fmla="*/ 153988 h 106"/>
              <a:gd name="T68" fmla="*/ 39687 w 117"/>
              <a:gd name="T69" fmla="*/ 149225 h 106"/>
              <a:gd name="T70" fmla="*/ 47625 w 117"/>
              <a:gd name="T71" fmla="*/ 144463 h 106"/>
              <a:gd name="T72" fmla="*/ 63500 w 117"/>
              <a:gd name="T73" fmla="*/ 138113 h 106"/>
              <a:gd name="T74" fmla="*/ 74612 w 117"/>
              <a:gd name="T75" fmla="*/ 136525 h 106"/>
              <a:gd name="T76" fmla="*/ 85725 w 117"/>
              <a:gd name="T77" fmla="*/ 134938 h 106"/>
              <a:gd name="T78" fmla="*/ 98425 w 117"/>
              <a:gd name="T79" fmla="*/ 133350 h 106"/>
              <a:gd name="T80" fmla="*/ 109537 w 117"/>
              <a:gd name="T81" fmla="*/ 130175 h 106"/>
              <a:gd name="T82" fmla="*/ 119062 w 117"/>
              <a:gd name="T83" fmla="*/ 127000 h 106"/>
              <a:gd name="T84" fmla="*/ 127000 w 117"/>
              <a:gd name="T85" fmla="*/ 125413 h 106"/>
              <a:gd name="T86" fmla="*/ 142875 w 117"/>
              <a:gd name="T87" fmla="*/ 125413 h 106"/>
              <a:gd name="T88" fmla="*/ 152400 w 117"/>
              <a:gd name="T89" fmla="*/ 127000 h 106"/>
              <a:gd name="T90" fmla="*/ 155575 w 117"/>
              <a:gd name="T91" fmla="*/ 130175 h 106"/>
              <a:gd name="T92" fmla="*/ 158750 w 117"/>
              <a:gd name="T93" fmla="*/ 131763 h 106"/>
              <a:gd name="T94" fmla="*/ 169862 w 117"/>
              <a:gd name="T95" fmla="*/ 133350 h 106"/>
              <a:gd name="T96" fmla="*/ 184150 w 117"/>
              <a:gd name="T97" fmla="*/ 134938 h 1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7"/>
              <a:gd name="T148" fmla="*/ 0 h 106"/>
              <a:gd name="T149" fmla="*/ 117 w 117"/>
              <a:gd name="T150" fmla="*/ 106 h 10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7" h="106">
                <a:moveTo>
                  <a:pt x="4" y="17"/>
                </a:moveTo>
                <a:lnTo>
                  <a:pt x="0" y="17"/>
                </a:lnTo>
                <a:lnTo>
                  <a:pt x="2" y="17"/>
                </a:lnTo>
                <a:lnTo>
                  <a:pt x="2" y="16"/>
                </a:lnTo>
                <a:lnTo>
                  <a:pt x="3" y="15"/>
                </a:lnTo>
                <a:lnTo>
                  <a:pt x="3" y="12"/>
                </a:lnTo>
                <a:lnTo>
                  <a:pt x="5" y="10"/>
                </a:lnTo>
                <a:lnTo>
                  <a:pt x="8" y="7"/>
                </a:lnTo>
                <a:lnTo>
                  <a:pt x="11" y="4"/>
                </a:lnTo>
                <a:lnTo>
                  <a:pt x="13" y="2"/>
                </a:lnTo>
                <a:lnTo>
                  <a:pt x="15" y="2"/>
                </a:lnTo>
                <a:lnTo>
                  <a:pt x="17" y="1"/>
                </a:lnTo>
                <a:lnTo>
                  <a:pt x="19" y="1"/>
                </a:lnTo>
                <a:lnTo>
                  <a:pt x="20" y="1"/>
                </a:lnTo>
                <a:lnTo>
                  <a:pt x="22" y="0"/>
                </a:lnTo>
                <a:lnTo>
                  <a:pt x="24" y="0"/>
                </a:lnTo>
                <a:lnTo>
                  <a:pt x="28" y="0"/>
                </a:lnTo>
                <a:lnTo>
                  <a:pt x="34" y="0"/>
                </a:lnTo>
                <a:lnTo>
                  <a:pt x="35" y="1"/>
                </a:lnTo>
                <a:lnTo>
                  <a:pt x="37" y="2"/>
                </a:lnTo>
                <a:lnTo>
                  <a:pt x="39" y="3"/>
                </a:lnTo>
                <a:lnTo>
                  <a:pt x="41" y="4"/>
                </a:lnTo>
                <a:lnTo>
                  <a:pt x="43" y="5"/>
                </a:lnTo>
                <a:lnTo>
                  <a:pt x="45" y="5"/>
                </a:lnTo>
                <a:lnTo>
                  <a:pt x="46" y="6"/>
                </a:lnTo>
                <a:lnTo>
                  <a:pt x="47" y="9"/>
                </a:lnTo>
                <a:lnTo>
                  <a:pt x="47" y="11"/>
                </a:lnTo>
                <a:lnTo>
                  <a:pt x="48" y="14"/>
                </a:lnTo>
                <a:lnTo>
                  <a:pt x="50" y="16"/>
                </a:lnTo>
                <a:lnTo>
                  <a:pt x="51" y="18"/>
                </a:lnTo>
                <a:lnTo>
                  <a:pt x="52" y="21"/>
                </a:lnTo>
                <a:lnTo>
                  <a:pt x="53" y="24"/>
                </a:lnTo>
                <a:lnTo>
                  <a:pt x="53" y="27"/>
                </a:lnTo>
                <a:lnTo>
                  <a:pt x="54" y="30"/>
                </a:lnTo>
                <a:lnTo>
                  <a:pt x="54" y="33"/>
                </a:lnTo>
                <a:lnTo>
                  <a:pt x="54" y="35"/>
                </a:lnTo>
                <a:lnTo>
                  <a:pt x="53" y="38"/>
                </a:lnTo>
                <a:lnTo>
                  <a:pt x="52" y="41"/>
                </a:lnTo>
                <a:lnTo>
                  <a:pt x="51" y="44"/>
                </a:lnTo>
                <a:lnTo>
                  <a:pt x="50" y="48"/>
                </a:lnTo>
                <a:lnTo>
                  <a:pt x="46" y="55"/>
                </a:lnTo>
                <a:lnTo>
                  <a:pt x="41" y="66"/>
                </a:lnTo>
                <a:lnTo>
                  <a:pt x="39" y="69"/>
                </a:lnTo>
                <a:lnTo>
                  <a:pt x="37" y="72"/>
                </a:lnTo>
                <a:lnTo>
                  <a:pt x="35" y="74"/>
                </a:lnTo>
                <a:lnTo>
                  <a:pt x="33" y="77"/>
                </a:lnTo>
                <a:lnTo>
                  <a:pt x="32" y="80"/>
                </a:lnTo>
                <a:lnTo>
                  <a:pt x="30" y="83"/>
                </a:lnTo>
                <a:lnTo>
                  <a:pt x="27" y="86"/>
                </a:lnTo>
                <a:lnTo>
                  <a:pt x="24" y="89"/>
                </a:lnTo>
                <a:lnTo>
                  <a:pt x="21" y="91"/>
                </a:lnTo>
                <a:lnTo>
                  <a:pt x="18" y="93"/>
                </a:lnTo>
                <a:lnTo>
                  <a:pt x="16" y="95"/>
                </a:lnTo>
                <a:lnTo>
                  <a:pt x="14" y="97"/>
                </a:lnTo>
                <a:lnTo>
                  <a:pt x="12" y="99"/>
                </a:lnTo>
                <a:lnTo>
                  <a:pt x="9" y="100"/>
                </a:lnTo>
                <a:lnTo>
                  <a:pt x="5" y="101"/>
                </a:lnTo>
                <a:lnTo>
                  <a:pt x="4" y="102"/>
                </a:lnTo>
                <a:lnTo>
                  <a:pt x="4" y="104"/>
                </a:lnTo>
                <a:lnTo>
                  <a:pt x="4" y="105"/>
                </a:lnTo>
                <a:lnTo>
                  <a:pt x="4" y="103"/>
                </a:lnTo>
                <a:lnTo>
                  <a:pt x="5" y="102"/>
                </a:lnTo>
                <a:lnTo>
                  <a:pt x="8" y="102"/>
                </a:lnTo>
                <a:lnTo>
                  <a:pt x="12" y="98"/>
                </a:lnTo>
                <a:lnTo>
                  <a:pt x="14" y="98"/>
                </a:lnTo>
                <a:lnTo>
                  <a:pt x="17" y="97"/>
                </a:lnTo>
                <a:lnTo>
                  <a:pt x="20" y="97"/>
                </a:lnTo>
                <a:lnTo>
                  <a:pt x="23" y="96"/>
                </a:lnTo>
                <a:lnTo>
                  <a:pt x="25" y="94"/>
                </a:lnTo>
                <a:lnTo>
                  <a:pt x="27" y="93"/>
                </a:lnTo>
                <a:lnTo>
                  <a:pt x="30" y="91"/>
                </a:lnTo>
                <a:lnTo>
                  <a:pt x="36" y="88"/>
                </a:lnTo>
                <a:lnTo>
                  <a:pt x="40" y="87"/>
                </a:lnTo>
                <a:lnTo>
                  <a:pt x="43" y="86"/>
                </a:lnTo>
                <a:lnTo>
                  <a:pt x="47" y="86"/>
                </a:lnTo>
                <a:lnTo>
                  <a:pt x="51" y="85"/>
                </a:lnTo>
                <a:lnTo>
                  <a:pt x="54" y="85"/>
                </a:lnTo>
                <a:lnTo>
                  <a:pt x="58" y="85"/>
                </a:lnTo>
                <a:lnTo>
                  <a:pt x="62" y="84"/>
                </a:lnTo>
                <a:lnTo>
                  <a:pt x="65" y="83"/>
                </a:lnTo>
                <a:lnTo>
                  <a:pt x="69" y="82"/>
                </a:lnTo>
                <a:lnTo>
                  <a:pt x="72" y="81"/>
                </a:lnTo>
                <a:lnTo>
                  <a:pt x="75" y="80"/>
                </a:lnTo>
                <a:lnTo>
                  <a:pt x="77" y="80"/>
                </a:lnTo>
                <a:lnTo>
                  <a:pt x="80" y="79"/>
                </a:lnTo>
                <a:lnTo>
                  <a:pt x="83" y="79"/>
                </a:lnTo>
                <a:lnTo>
                  <a:pt x="90" y="79"/>
                </a:lnTo>
                <a:lnTo>
                  <a:pt x="94" y="79"/>
                </a:lnTo>
                <a:lnTo>
                  <a:pt x="96" y="80"/>
                </a:lnTo>
                <a:lnTo>
                  <a:pt x="97" y="81"/>
                </a:lnTo>
                <a:lnTo>
                  <a:pt x="98" y="82"/>
                </a:lnTo>
                <a:lnTo>
                  <a:pt x="99" y="83"/>
                </a:lnTo>
                <a:lnTo>
                  <a:pt x="100" y="83"/>
                </a:lnTo>
                <a:lnTo>
                  <a:pt x="103" y="84"/>
                </a:lnTo>
                <a:lnTo>
                  <a:pt x="107" y="84"/>
                </a:lnTo>
                <a:lnTo>
                  <a:pt x="109" y="84"/>
                </a:lnTo>
                <a:lnTo>
                  <a:pt x="116" y="85"/>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
        <p:nvSpPr>
          <p:cNvPr id="40975" name="SMARTPenAnnotation177"/>
          <p:cNvSpPr>
            <a:spLocks/>
          </p:cNvSpPr>
          <p:nvPr/>
        </p:nvSpPr>
        <p:spPr bwMode="auto">
          <a:xfrm>
            <a:off x="2403475" y="1701800"/>
            <a:ext cx="412750" cy="9525"/>
          </a:xfrm>
          <a:custGeom>
            <a:avLst/>
            <a:gdLst>
              <a:gd name="T0" fmla="*/ 0 w 260"/>
              <a:gd name="T1" fmla="*/ 0 h 6"/>
              <a:gd name="T2" fmla="*/ 52387 w 260"/>
              <a:gd name="T3" fmla="*/ 0 h 6"/>
              <a:gd name="T4" fmla="*/ 57150 w 260"/>
              <a:gd name="T5" fmla="*/ 0 h 6"/>
              <a:gd name="T6" fmla="*/ 63500 w 260"/>
              <a:gd name="T7" fmla="*/ 1588 h 6"/>
              <a:gd name="T8" fmla="*/ 69850 w 260"/>
              <a:gd name="T9" fmla="*/ 3175 h 6"/>
              <a:gd name="T10" fmla="*/ 74612 w 260"/>
              <a:gd name="T11" fmla="*/ 4763 h 6"/>
              <a:gd name="T12" fmla="*/ 80962 w 260"/>
              <a:gd name="T13" fmla="*/ 6350 h 6"/>
              <a:gd name="T14" fmla="*/ 87312 w 260"/>
              <a:gd name="T15" fmla="*/ 6350 h 6"/>
              <a:gd name="T16" fmla="*/ 93662 w 260"/>
              <a:gd name="T17" fmla="*/ 7938 h 6"/>
              <a:gd name="T18" fmla="*/ 109537 w 260"/>
              <a:gd name="T19" fmla="*/ 7938 h 6"/>
              <a:gd name="T20" fmla="*/ 185737 w 260"/>
              <a:gd name="T21" fmla="*/ 7938 h 6"/>
              <a:gd name="T22" fmla="*/ 223837 w 260"/>
              <a:gd name="T23" fmla="*/ 7938 h 6"/>
              <a:gd name="T24" fmla="*/ 233362 w 260"/>
              <a:gd name="T25" fmla="*/ 6350 h 6"/>
              <a:gd name="T26" fmla="*/ 244475 w 260"/>
              <a:gd name="T27" fmla="*/ 4763 h 6"/>
              <a:gd name="T28" fmla="*/ 255587 w 260"/>
              <a:gd name="T29" fmla="*/ 3175 h 6"/>
              <a:gd name="T30" fmla="*/ 265112 w 260"/>
              <a:gd name="T31" fmla="*/ 1588 h 6"/>
              <a:gd name="T32" fmla="*/ 276225 w 260"/>
              <a:gd name="T33" fmla="*/ 1588 h 6"/>
              <a:gd name="T34" fmla="*/ 285750 w 260"/>
              <a:gd name="T35" fmla="*/ 0 h 6"/>
              <a:gd name="T36" fmla="*/ 301625 w 260"/>
              <a:gd name="T37" fmla="*/ 0 h 6"/>
              <a:gd name="T38" fmla="*/ 315912 w 260"/>
              <a:gd name="T39" fmla="*/ 0 h 6"/>
              <a:gd name="T40" fmla="*/ 377825 w 260"/>
              <a:gd name="T41" fmla="*/ 0 h 6"/>
              <a:gd name="T42" fmla="*/ 381000 w 260"/>
              <a:gd name="T43" fmla="*/ 0 h 6"/>
              <a:gd name="T44" fmla="*/ 384175 w 260"/>
              <a:gd name="T45" fmla="*/ 1588 h 6"/>
              <a:gd name="T46" fmla="*/ 387350 w 260"/>
              <a:gd name="T47" fmla="*/ 3175 h 6"/>
              <a:gd name="T48" fmla="*/ 390525 w 260"/>
              <a:gd name="T49" fmla="*/ 4763 h 6"/>
              <a:gd name="T50" fmla="*/ 393700 w 260"/>
              <a:gd name="T51" fmla="*/ 6350 h 6"/>
              <a:gd name="T52" fmla="*/ 400050 w 260"/>
              <a:gd name="T53" fmla="*/ 7938 h 6"/>
              <a:gd name="T54" fmla="*/ 406400 w 260"/>
              <a:gd name="T55" fmla="*/ 7938 h 6"/>
              <a:gd name="T56" fmla="*/ 411163 w 260"/>
              <a:gd name="T57" fmla="*/ 7938 h 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60"/>
              <a:gd name="T88" fmla="*/ 0 h 6"/>
              <a:gd name="T89" fmla="*/ 260 w 260"/>
              <a:gd name="T90" fmla="*/ 6 h 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60" h="6">
                <a:moveTo>
                  <a:pt x="0" y="0"/>
                </a:moveTo>
                <a:lnTo>
                  <a:pt x="33" y="0"/>
                </a:lnTo>
                <a:lnTo>
                  <a:pt x="36" y="0"/>
                </a:lnTo>
                <a:lnTo>
                  <a:pt x="40" y="1"/>
                </a:lnTo>
                <a:lnTo>
                  <a:pt x="44" y="2"/>
                </a:lnTo>
                <a:lnTo>
                  <a:pt x="47" y="3"/>
                </a:lnTo>
                <a:lnTo>
                  <a:pt x="51" y="4"/>
                </a:lnTo>
                <a:lnTo>
                  <a:pt x="55" y="4"/>
                </a:lnTo>
                <a:lnTo>
                  <a:pt x="59" y="5"/>
                </a:lnTo>
                <a:lnTo>
                  <a:pt x="69" y="5"/>
                </a:lnTo>
                <a:lnTo>
                  <a:pt x="117" y="5"/>
                </a:lnTo>
                <a:lnTo>
                  <a:pt x="141" y="5"/>
                </a:lnTo>
                <a:lnTo>
                  <a:pt x="147" y="4"/>
                </a:lnTo>
                <a:lnTo>
                  <a:pt x="154" y="3"/>
                </a:lnTo>
                <a:lnTo>
                  <a:pt x="161" y="2"/>
                </a:lnTo>
                <a:lnTo>
                  <a:pt x="167" y="1"/>
                </a:lnTo>
                <a:lnTo>
                  <a:pt x="174" y="1"/>
                </a:lnTo>
                <a:lnTo>
                  <a:pt x="180" y="0"/>
                </a:lnTo>
                <a:lnTo>
                  <a:pt x="190" y="0"/>
                </a:lnTo>
                <a:lnTo>
                  <a:pt x="199" y="0"/>
                </a:lnTo>
                <a:lnTo>
                  <a:pt x="238" y="0"/>
                </a:lnTo>
                <a:lnTo>
                  <a:pt x="240" y="0"/>
                </a:lnTo>
                <a:lnTo>
                  <a:pt x="242" y="1"/>
                </a:lnTo>
                <a:lnTo>
                  <a:pt x="244" y="2"/>
                </a:lnTo>
                <a:lnTo>
                  <a:pt x="246" y="3"/>
                </a:lnTo>
                <a:lnTo>
                  <a:pt x="248" y="4"/>
                </a:lnTo>
                <a:lnTo>
                  <a:pt x="252" y="5"/>
                </a:lnTo>
                <a:lnTo>
                  <a:pt x="256" y="5"/>
                </a:lnTo>
                <a:lnTo>
                  <a:pt x="259" y="5"/>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
        <p:nvSpPr>
          <p:cNvPr id="40976" name="SMARTPenAnnotation178"/>
          <p:cNvSpPr>
            <a:spLocks/>
          </p:cNvSpPr>
          <p:nvPr/>
        </p:nvSpPr>
        <p:spPr bwMode="auto">
          <a:xfrm>
            <a:off x="1449388" y="2228850"/>
            <a:ext cx="1366837" cy="46038"/>
          </a:xfrm>
          <a:custGeom>
            <a:avLst/>
            <a:gdLst>
              <a:gd name="T0" fmla="*/ 0 w 861"/>
              <a:gd name="T1" fmla="*/ 7938 h 29"/>
              <a:gd name="T2" fmla="*/ 6350 w 861"/>
              <a:gd name="T3" fmla="*/ 6350 h 29"/>
              <a:gd name="T4" fmla="*/ 11112 w 861"/>
              <a:gd name="T5" fmla="*/ 3175 h 29"/>
              <a:gd name="T6" fmla="*/ 17462 w 861"/>
              <a:gd name="T7" fmla="*/ 1588 h 29"/>
              <a:gd name="T8" fmla="*/ 23812 w 861"/>
              <a:gd name="T9" fmla="*/ 1588 h 29"/>
              <a:gd name="T10" fmla="*/ 28575 w 861"/>
              <a:gd name="T11" fmla="*/ 4763 h 29"/>
              <a:gd name="T12" fmla="*/ 38100 w 861"/>
              <a:gd name="T13" fmla="*/ 6350 h 29"/>
              <a:gd name="T14" fmla="*/ 95250 w 861"/>
              <a:gd name="T15" fmla="*/ 7938 h 29"/>
              <a:gd name="T16" fmla="*/ 109537 w 861"/>
              <a:gd name="T17" fmla="*/ 11113 h 29"/>
              <a:gd name="T18" fmla="*/ 123825 w 861"/>
              <a:gd name="T19" fmla="*/ 14288 h 29"/>
              <a:gd name="T20" fmla="*/ 152400 w 861"/>
              <a:gd name="T21" fmla="*/ 15875 h 29"/>
              <a:gd name="T22" fmla="*/ 230187 w 861"/>
              <a:gd name="T23" fmla="*/ 17463 h 29"/>
              <a:gd name="T24" fmla="*/ 252412 w 861"/>
              <a:gd name="T25" fmla="*/ 22225 h 29"/>
              <a:gd name="T26" fmla="*/ 276225 w 861"/>
              <a:gd name="T27" fmla="*/ 23813 h 29"/>
              <a:gd name="T28" fmla="*/ 311150 w 861"/>
              <a:gd name="T29" fmla="*/ 22225 h 29"/>
              <a:gd name="T30" fmla="*/ 336550 w 861"/>
              <a:gd name="T31" fmla="*/ 19050 h 29"/>
              <a:gd name="T32" fmla="*/ 377825 w 861"/>
              <a:gd name="T33" fmla="*/ 17463 h 29"/>
              <a:gd name="T34" fmla="*/ 585787 w 861"/>
              <a:gd name="T35" fmla="*/ 17463 h 29"/>
              <a:gd name="T36" fmla="*/ 617537 w 861"/>
              <a:gd name="T37" fmla="*/ 14288 h 29"/>
              <a:gd name="T38" fmla="*/ 652462 w 861"/>
              <a:gd name="T39" fmla="*/ 11113 h 29"/>
              <a:gd name="T40" fmla="*/ 703262 w 861"/>
              <a:gd name="T41" fmla="*/ 9525 h 29"/>
              <a:gd name="T42" fmla="*/ 803275 w 861"/>
              <a:gd name="T43" fmla="*/ 9525 h 29"/>
              <a:gd name="T44" fmla="*/ 838200 w 861"/>
              <a:gd name="T45" fmla="*/ 12700 h 29"/>
              <a:gd name="T46" fmla="*/ 871537 w 861"/>
              <a:gd name="T47" fmla="*/ 14288 h 29"/>
              <a:gd name="T48" fmla="*/ 1001712 w 861"/>
              <a:gd name="T49" fmla="*/ 17463 h 29"/>
              <a:gd name="T50" fmla="*/ 1047750 w 861"/>
              <a:gd name="T51" fmla="*/ 17463 h 29"/>
              <a:gd name="T52" fmla="*/ 1081087 w 861"/>
              <a:gd name="T53" fmla="*/ 22225 h 29"/>
              <a:gd name="T54" fmla="*/ 1111250 w 861"/>
              <a:gd name="T55" fmla="*/ 23813 h 29"/>
              <a:gd name="T56" fmla="*/ 1203325 w 861"/>
              <a:gd name="T57" fmla="*/ 25400 h 29"/>
              <a:gd name="T58" fmla="*/ 1227137 w 861"/>
              <a:gd name="T59" fmla="*/ 28575 h 29"/>
              <a:gd name="T60" fmla="*/ 1247775 w 861"/>
              <a:gd name="T61" fmla="*/ 31750 h 29"/>
              <a:gd name="T62" fmla="*/ 1284287 w 861"/>
              <a:gd name="T63" fmla="*/ 34925 h 29"/>
              <a:gd name="T64" fmla="*/ 1330325 w 861"/>
              <a:gd name="T65" fmla="*/ 34925 h 29"/>
              <a:gd name="T66" fmla="*/ 1339850 w 861"/>
              <a:gd name="T67" fmla="*/ 38100 h 29"/>
              <a:gd name="T68" fmla="*/ 1350962 w 861"/>
              <a:gd name="T69" fmla="*/ 41275 h 29"/>
              <a:gd name="T70" fmla="*/ 1365250 w 861"/>
              <a:gd name="T71" fmla="*/ 44450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61"/>
              <a:gd name="T109" fmla="*/ 0 h 29"/>
              <a:gd name="T110" fmla="*/ 861 w 861"/>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61" h="29">
                <a:moveTo>
                  <a:pt x="0" y="16"/>
                </a:moveTo>
                <a:lnTo>
                  <a:pt x="0" y="5"/>
                </a:lnTo>
                <a:lnTo>
                  <a:pt x="2" y="5"/>
                </a:lnTo>
                <a:lnTo>
                  <a:pt x="4" y="4"/>
                </a:lnTo>
                <a:lnTo>
                  <a:pt x="6" y="3"/>
                </a:lnTo>
                <a:lnTo>
                  <a:pt x="7" y="2"/>
                </a:lnTo>
                <a:lnTo>
                  <a:pt x="9" y="1"/>
                </a:lnTo>
                <a:lnTo>
                  <a:pt x="11" y="1"/>
                </a:lnTo>
                <a:lnTo>
                  <a:pt x="13" y="0"/>
                </a:lnTo>
                <a:lnTo>
                  <a:pt x="15" y="1"/>
                </a:lnTo>
                <a:lnTo>
                  <a:pt x="16" y="1"/>
                </a:lnTo>
                <a:lnTo>
                  <a:pt x="18" y="3"/>
                </a:lnTo>
                <a:lnTo>
                  <a:pt x="21" y="3"/>
                </a:lnTo>
                <a:lnTo>
                  <a:pt x="24" y="4"/>
                </a:lnTo>
                <a:lnTo>
                  <a:pt x="34" y="5"/>
                </a:lnTo>
                <a:lnTo>
                  <a:pt x="60" y="5"/>
                </a:lnTo>
                <a:lnTo>
                  <a:pt x="64" y="6"/>
                </a:lnTo>
                <a:lnTo>
                  <a:pt x="69" y="7"/>
                </a:lnTo>
                <a:lnTo>
                  <a:pt x="74" y="8"/>
                </a:lnTo>
                <a:lnTo>
                  <a:pt x="78" y="9"/>
                </a:lnTo>
                <a:lnTo>
                  <a:pt x="83" y="9"/>
                </a:lnTo>
                <a:lnTo>
                  <a:pt x="96" y="10"/>
                </a:lnTo>
                <a:lnTo>
                  <a:pt x="118" y="11"/>
                </a:lnTo>
                <a:lnTo>
                  <a:pt x="145" y="11"/>
                </a:lnTo>
                <a:lnTo>
                  <a:pt x="152" y="12"/>
                </a:lnTo>
                <a:lnTo>
                  <a:pt x="159" y="14"/>
                </a:lnTo>
                <a:lnTo>
                  <a:pt x="167" y="14"/>
                </a:lnTo>
                <a:lnTo>
                  <a:pt x="174" y="15"/>
                </a:lnTo>
                <a:lnTo>
                  <a:pt x="189" y="15"/>
                </a:lnTo>
                <a:lnTo>
                  <a:pt x="196" y="14"/>
                </a:lnTo>
                <a:lnTo>
                  <a:pt x="204" y="13"/>
                </a:lnTo>
                <a:lnTo>
                  <a:pt x="212" y="12"/>
                </a:lnTo>
                <a:lnTo>
                  <a:pt x="221" y="12"/>
                </a:lnTo>
                <a:lnTo>
                  <a:pt x="238" y="11"/>
                </a:lnTo>
                <a:lnTo>
                  <a:pt x="285" y="11"/>
                </a:lnTo>
                <a:lnTo>
                  <a:pt x="369" y="11"/>
                </a:lnTo>
                <a:lnTo>
                  <a:pt x="379" y="10"/>
                </a:lnTo>
                <a:lnTo>
                  <a:pt x="389" y="9"/>
                </a:lnTo>
                <a:lnTo>
                  <a:pt x="400" y="8"/>
                </a:lnTo>
                <a:lnTo>
                  <a:pt x="411" y="7"/>
                </a:lnTo>
                <a:lnTo>
                  <a:pt x="422" y="6"/>
                </a:lnTo>
                <a:lnTo>
                  <a:pt x="443" y="6"/>
                </a:lnTo>
                <a:lnTo>
                  <a:pt x="495" y="5"/>
                </a:lnTo>
                <a:lnTo>
                  <a:pt x="506" y="6"/>
                </a:lnTo>
                <a:lnTo>
                  <a:pt x="517" y="7"/>
                </a:lnTo>
                <a:lnTo>
                  <a:pt x="528" y="8"/>
                </a:lnTo>
                <a:lnTo>
                  <a:pt x="539" y="9"/>
                </a:lnTo>
                <a:lnTo>
                  <a:pt x="549" y="9"/>
                </a:lnTo>
                <a:lnTo>
                  <a:pt x="569" y="10"/>
                </a:lnTo>
                <a:lnTo>
                  <a:pt x="631" y="11"/>
                </a:lnTo>
                <a:lnTo>
                  <a:pt x="650" y="11"/>
                </a:lnTo>
                <a:lnTo>
                  <a:pt x="660" y="11"/>
                </a:lnTo>
                <a:lnTo>
                  <a:pt x="670" y="12"/>
                </a:lnTo>
                <a:lnTo>
                  <a:pt x="681" y="14"/>
                </a:lnTo>
                <a:lnTo>
                  <a:pt x="691" y="14"/>
                </a:lnTo>
                <a:lnTo>
                  <a:pt x="700" y="15"/>
                </a:lnTo>
                <a:lnTo>
                  <a:pt x="724" y="16"/>
                </a:lnTo>
                <a:lnTo>
                  <a:pt x="758" y="16"/>
                </a:lnTo>
                <a:lnTo>
                  <a:pt x="766" y="17"/>
                </a:lnTo>
                <a:lnTo>
                  <a:pt x="773" y="18"/>
                </a:lnTo>
                <a:lnTo>
                  <a:pt x="779" y="19"/>
                </a:lnTo>
                <a:lnTo>
                  <a:pt x="786" y="20"/>
                </a:lnTo>
                <a:lnTo>
                  <a:pt x="792" y="21"/>
                </a:lnTo>
                <a:lnTo>
                  <a:pt x="809" y="22"/>
                </a:lnTo>
                <a:lnTo>
                  <a:pt x="835" y="22"/>
                </a:lnTo>
                <a:lnTo>
                  <a:pt x="838" y="22"/>
                </a:lnTo>
                <a:lnTo>
                  <a:pt x="841" y="22"/>
                </a:lnTo>
                <a:lnTo>
                  <a:pt x="844" y="24"/>
                </a:lnTo>
                <a:lnTo>
                  <a:pt x="848" y="25"/>
                </a:lnTo>
                <a:lnTo>
                  <a:pt x="851" y="26"/>
                </a:lnTo>
                <a:lnTo>
                  <a:pt x="853" y="26"/>
                </a:lnTo>
                <a:lnTo>
                  <a:pt x="860" y="28"/>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
        <p:nvSpPr>
          <p:cNvPr id="40977" name="SMARTPenAnnotation179"/>
          <p:cNvSpPr>
            <a:spLocks/>
          </p:cNvSpPr>
          <p:nvPr/>
        </p:nvSpPr>
        <p:spPr bwMode="auto">
          <a:xfrm>
            <a:off x="1600200" y="2362200"/>
            <a:ext cx="1109663" cy="411163"/>
          </a:xfrm>
          <a:custGeom>
            <a:avLst/>
            <a:gdLst>
              <a:gd name="T0" fmla="*/ 0 w 699"/>
              <a:gd name="T1" fmla="*/ 44450 h 259"/>
              <a:gd name="T2" fmla="*/ 1588 w 699"/>
              <a:gd name="T3" fmla="*/ 50800 h 259"/>
              <a:gd name="T4" fmla="*/ 15875 w 699"/>
              <a:gd name="T5" fmla="*/ 69850 h 259"/>
              <a:gd name="T6" fmla="*/ 26988 w 699"/>
              <a:gd name="T7" fmla="*/ 90488 h 259"/>
              <a:gd name="T8" fmla="*/ 41275 w 699"/>
              <a:gd name="T9" fmla="*/ 119063 h 259"/>
              <a:gd name="T10" fmla="*/ 50800 w 699"/>
              <a:gd name="T11" fmla="*/ 144463 h 259"/>
              <a:gd name="T12" fmla="*/ 69850 w 699"/>
              <a:gd name="T13" fmla="*/ 196850 h 259"/>
              <a:gd name="T14" fmla="*/ 79375 w 699"/>
              <a:gd name="T15" fmla="*/ 214313 h 259"/>
              <a:gd name="T16" fmla="*/ 85725 w 699"/>
              <a:gd name="T17" fmla="*/ 231775 h 259"/>
              <a:gd name="T18" fmla="*/ 88900 w 699"/>
              <a:gd name="T19" fmla="*/ 249238 h 259"/>
              <a:gd name="T20" fmla="*/ 93663 w 699"/>
              <a:gd name="T21" fmla="*/ 268288 h 259"/>
              <a:gd name="T22" fmla="*/ 98425 w 699"/>
              <a:gd name="T23" fmla="*/ 282575 h 259"/>
              <a:gd name="T24" fmla="*/ 104775 w 699"/>
              <a:gd name="T25" fmla="*/ 296863 h 259"/>
              <a:gd name="T26" fmla="*/ 112713 w 699"/>
              <a:gd name="T27" fmla="*/ 320675 h 259"/>
              <a:gd name="T28" fmla="*/ 114300 w 699"/>
              <a:gd name="T29" fmla="*/ 334963 h 259"/>
              <a:gd name="T30" fmla="*/ 122238 w 699"/>
              <a:gd name="T31" fmla="*/ 358775 h 259"/>
              <a:gd name="T32" fmla="*/ 127000 w 699"/>
              <a:gd name="T33" fmla="*/ 381000 h 259"/>
              <a:gd name="T34" fmla="*/ 133350 w 699"/>
              <a:gd name="T35" fmla="*/ 395288 h 259"/>
              <a:gd name="T36" fmla="*/ 133350 w 699"/>
              <a:gd name="T37" fmla="*/ 409575 h 259"/>
              <a:gd name="T38" fmla="*/ 134938 w 699"/>
              <a:gd name="T39" fmla="*/ 214313 h 259"/>
              <a:gd name="T40" fmla="*/ 138113 w 699"/>
              <a:gd name="T41" fmla="*/ 196850 h 259"/>
              <a:gd name="T42" fmla="*/ 141288 w 699"/>
              <a:gd name="T43" fmla="*/ 180975 h 259"/>
              <a:gd name="T44" fmla="*/ 142875 w 699"/>
              <a:gd name="T45" fmla="*/ 166688 h 259"/>
              <a:gd name="T46" fmla="*/ 144463 w 699"/>
              <a:gd name="T47" fmla="*/ 142875 h 259"/>
              <a:gd name="T48" fmla="*/ 147638 w 699"/>
              <a:gd name="T49" fmla="*/ 128588 h 259"/>
              <a:gd name="T50" fmla="*/ 150813 w 699"/>
              <a:gd name="T51" fmla="*/ 114300 h 259"/>
              <a:gd name="T52" fmla="*/ 150813 w 699"/>
              <a:gd name="T53" fmla="*/ 98425 h 259"/>
              <a:gd name="T54" fmla="*/ 152400 w 699"/>
              <a:gd name="T55" fmla="*/ 65088 h 259"/>
              <a:gd name="T56" fmla="*/ 158750 w 699"/>
              <a:gd name="T57" fmla="*/ 42863 h 259"/>
              <a:gd name="T58" fmla="*/ 160338 w 699"/>
              <a:gd name="T59" fmla="*/ 20638 h 259"/>
              <a:gd name="T60" fmla="*/ 161925 w 699"/>
              <a:gd name="T61" fmla="*/ 12700 h 259"/>
              <a:gd name="T62" fmla="*/ 165100 w 699"/>
              <a:gd name="T63" fmla="*/ 11113 h 259"/>
              <a:gd name="T64" fmla="*/ 168275 w 699"/>
              <a:gd name="T65" fmla="*/ 6350 h 259"/>
              <a:gd name="T66" fmla="*/ 169863 w 699"/>
              <a:gd name="T67" fmla="*/ 0 h 259"/>
              <a:gd name="T68" fmla="*/ 185738 w 699"/>
              <a:gd name="T69" fmla="*/ 6350 h 259"/>
              <a:gd name="T70" fmla="*/ 203200 w 699"/>
              <a:gd name="T71" fmla="*/ 14288 h 259"/>
              <a:gd name="T72" fmla="*/ 249238 w 699"/>
              <a:gd name="T73" fmla="*/ 30163 h 259"/>
              <a:gd name="T74" fmla="*/ 304800 w 699"/>
              <a:gd name="T75" fmla="*/ 34925 h 259"/>
              <a:gd name="T76" fmla="*/ 382588 w 699"/>
              <a:gd name="T77" fmla="*/ 30163 h 259"/>
              <a:gd name="T78" fmla="*/ 441325 w 699"/>
              <a:gd name="T79" fmla="*/ 26988 h 259"/>
              <a:gd name="T80" fmla="*/ 493713 w 699"/>
              <a:gd name="T81" fmla="*/ 22225 h 259"/>
              <a:gd name="T82" fmla="*/ 547688 w 699"/>
              <a:gd name="T83" fmla="*/ 17463 h 259"/>
              <a:gd name="T84" fmla="*/ 603250 w 699"/>
              <a:gd name="T85" fmla="*/ 11113 h 259"/>
              <a:gd name="T86" fmla="*/ 696913 w 699"/>
              <a:gd name="T87" fmla="*/ 7938 h 259"/>
              <a:gd name="T88" fmla="*/ 779463 w 699"/>
              <a:gd name="T89" fmla="*/ 6350 h 259"/>
              <a:gd name="T90" fmla="*/ 831850 w 699"/>
              <a:gd name="T91" fmla="*/ 1588 h 259"/>
              <a:gd name="T92" fmla="*/ 1068388 w 699"/>
              <a:gd name="T93" fmla="*/ 0 h 259"/>
              <a:gd name="T94" fmla="*/ 1089025 w 699"/>
              <a:gd name="T95" fmla="*/ 6350 h 25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99"/>
              <a:gd name="T145" fmla="*/ 0 h 259"/>
              <a:gd name="T146" fmla="*/ 699 w 699"/>
              <a:gd name="T147" fmla="*/ 259 h 25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99" h="259">
                <a:moveTo>
                  <a:pt x="6" y="28"/>
                </a:moveTo>
                <a:lnTo>
                  <a:pt x="0" y="28"/>
                </a:lnTo>
                <a:lnTo>
                  <a:pt x="0" y="31"/>
                </a:lnTo>
                <a:lnTo>
                  <a:pt x="1" y="32"/>
                </a:lnTo>
                <a:lnTo>
                  <a:pt x="5" y="37"/>
                </a:lnTo>
                <a:lnTo>
                  <a:pt x="10" y="44"/>
                </a:lnTo>
                <a:lnTo>
                  <a:pt x="13" y="50"/>
                </a:lnTo>
                <a:lnTo>
                  <a:pt x="17" y="57"/>
                </a:lnTo>
                <a:lnTo>
                  <a:pt x="25" y="71"/>
                </a:lnTo>
                <a:lnTo>
                  <a:pt x="26" y="75"/>
                </a:lnTo>
                <a:lnTo>
                  <a:pt x="28" y="80"/>
                </a:lnTo>
                <a:lnTo>
                  <a:pt x="32" y="91"/>
                </a:lnTo>
                <a:lnTo>
                  <a:pt x="41" y="118"/>
                </a:lnTo>
                <a:lnTo>
                  <a:pt x="44" y="124"/>
                </a:lnTo>
                <a:lnTo>
                  <a:pt x="47" y="129"/>
                </a:lnTo>
                <a:lnTo>
                  <a:pt x="50" y="135"/>
                </a:lnTo>
                <a:lnTo>
                  <a:pt x="52" y="140"/>
                </a:lnTo>
                <a:lnTo>
                  <a:pt x="54" y="146"/>
                </a:lnTo>
                <a:lnTo>
                  <a:pt x="54" y="152"/>
                </a:lnTo>
                <a:lnTo>
                  <a:pt x="56" y="157"/>
                </a:lnTo>
                <a:lnTo>
                  <a:pt x="57" y="163"/>
                </a:lnTo>
                <a:lnTo>
                  <a:pt x="59" y="169"/>
                </a:lnTo>
                <a:lnTo>
                  <a:pt x="60" y="174"/>
                </a:lnTo>
                <a:lnTo>
                  <a:pt x="62" y="178"/>
                </a:lnTo>
                <a:lnTo>
                  <a:pt x="64" y="182"/>
                </a:lnTo>
                <a:lnTo>
                  <a:pt x="66" y="187"/>
                </a:lnTo>
                <a:lnTo>
                  <a:pt x="70" y="197"/>
                </a:lnTo>
                <a:lnTo>
                  <a:pt x="71" y="202"/>
                </a:lnTo>
                <a:lnTo>
                  <a:pt x="72" y="207"/>
                </a:lnTo>
                <a:lnTo>
                  <a:pt x="72" y="211"/>
                </a:lnTo>
                <a:lnTo>
                  <a:pt x="74" y="219"/>
                </a:lnTo>
                <a:lnTo>
                  <a:pt x="77" y="226"/>
                </a:lnTo>
                <a:lnTo>
                  <a:pt x="78" y="234"/>
                </a:lnTo>
                <a:lnTo>
                  <a:pt x="80" y="240"/>
                </a:lnTo>
                <a:lnTo>
                  <a:pt x="83" y="245"/>
                </a:lnTo>
                <a:lnTo>
                  <a:pt x="84" y="249"/>
                </a:lnTo>
                <a:lnTo>
                  <a:pt x="84" y="257"/>
                </a:lnTo>
                <a:lnTo>
                  <a:pt x="84" y="258"/>
                </a:lnTo>
                <a:lnTo>
                  <a:pt x="85" y="141"/>
                </a:lnTo>
                <a:lnTo>
                  <a:pt x="85" y="135"/>
                </a:lnTo>
                <a:lnTo>
                  <a:pt x="86" y="129"/>
                </a:lnTo>
                <a:lnTo>
                  <a:pt x="87" y="124"/>
                </a:lnTo>
                <a:lnTo>
                  <a:pt x="88" y="119"/>
                </a:lnTo>
                <a:lnTo>
                  <a:pt x="89" y="114"/>
                </a:lnTo>
                <a:lnTo>
                  <a:pt x="89" y="110"/>
                </a:lnTo>
                <a:lnTo>
                  <a:pt x="90" y="105"/>
                </a:lnTo>
                <a:lnTo>
                  <a:pt x="90" y="95"/>
                </a:lnTo>
                <a:lnTo>
                  <a:pt x="91" y="90"/>
                </a:lnTo>
                <a:lnTo>
                  <a:pt x="92" y="85"/>
                </a:lnTo>
                <a:lnTo>
                  <a:pt x="93" y="81"/>
                </a:lnTo>
                <a:lnTo>
                  <a:pt x="94" y="77"/>
                </a:lnTo>
                <a:lnTo>
                  <a:pt x="95" y="72"/>
                </a:lnTo>
                <a:lnTo>
                  <a:pt x="95" y="66"/>
                </a:lnTo>
                <a:lnTo>
                  <a:pt x="95" y="62"/>
                </a:lnTo>
                <a:lnTo>
                  <a:pt x="96" y="53"/>
                </a:lnTo>
                <a:lnTo>
                  <a:pt x="96" y="41"/>
                </a:lnTo>
                <a:lnTo>
                  <a:pt x="97" y="34"/>
                </a:lnTo>
                <a:lnTo>
                  <a:pt x="100" y="27"/>
                </a:lnTo>
                <a:lnTo>
                  <a:pt x="101" y="19"/>
                </a:lnTo>
                <a:lnTo>
                  <a:pt x="101" y="13"/>
                </a:lnTo>
                <a:lnTo>
                  <a:pt x="101" y="9"/>
                </a:lnTo>
                <a:lnTo>
                  <a:pt x="102" y="8"/>
                </a:lnTo>
                <a:lnTo>
                  <a:pt x="103" y="7"/>
                </a:lnTo>
                <a:lnTo>
                  <a:pt x="104" y="7"/>
                </a:lnTo>
                <a:lnTo>
                  <a:pt x="105" y="6"/>
                </a:lnTo>
                <a:lnTo>
                  <a:pt x="106" y="4"/>
                </a:lnTo>
                <a:lnTo>
                  <a:pt x="107" y="1"/>
                </a:lnTo>
                <a:lnTo>
                  <a:pt x="107" y="0"/>
                </a:lnTo>
                <a:lnTo>
                  <a:pt x="112" y="0"/>
                </a:lnTo>
                <a:lnTo>
                  <a:pt x="117" y="4"/>
                </a:lnTo>
                <a:lnTo>
                  <a:pt x="122" y="5"/>
                </a:lnTo>
                <a:lnTo>
                  <a:pt x="128" y="9"/>
                </a:lnTo>
                <a:lnTo>
                  <a:pt x="150" y="17"/>
                </a:lnTo>
                <a:lnTo>
                  <a:pt x="157" y="19"/>
                </a:lnTo>
                <a:lnTo>
                  <a:pt x="170" y="21"/>
                </a:lnTo>
                <a:lnTo>
                  <a:pt x="192" y="22"/>
                </a:lnTo>
                <a:lnTo>
                  <a:pt x="223" y="22"/>
                </a:lnTo>
                <a:lnTo>
                  <a:pt x="241" y="19"/>
                </a:lnTo>
                <a:lnTo>
                  <a:pt x="262" y="17"/>
                </a:lnTo>
                <a:lnTo>
                  <a:pt x="278" y="17"/>
                </a:lnTo>
                <a:lnTo>
                  <a:pt x="295" y="16"/>
                </a:lnTo>
                <a:lnTo>
                  <a:pt x="311" y="14"/>
                </a:lnTo>
                <a:lnTo>
                  <a:pt x="328" y="12"/>
                </a:lnTo>
                <a:lnTo>
                  <a:pt x="345" y="11"/>
                </a:lnTo>
                <a:lnTo>
                  <a:pt x="361" y="8"/>
                </a:lnTo>
                <a:lnTo>
                  <a:pt x="380" y="7"/>
                </a:lnTo>
                <a:lnTo>
                  <a:pt x="400" y="6"/>
                </a:lnTo>
                <a:lnTo>
                  <a:pt x="439" y="5"/>
                </a:lnTo>
                <a:lnTo>
                  <a:pt x="473" y="5"/>
                </a:lnTo>
                <a:lnTo>
                  <a:pt x="491" y="4"/>
                </a:lnTo>
                <a:lnTo>
                  <a:pt x="508" y="2"/>
                </a:lnTo>
                <a:lnTo>
                  <a:pt x="524" y="1"/>
                </a:lnTo>
                <a:lnTo>
                  <a:pt x="541" y="0"/>
                </a:lnTo>
                <a:lnTo>
                  <a:pt x="673" y="0"/>
                </a:lnTo>
                <a:lnTo>
                  <a:pt x="676" y="0"/>
                </a:lnTo>
                <a:lnTo>
                  <a:pt x="686" y="4"/>
                </a:lnTo>
                <a:lnTo>
                  <a:pt x="698" y="5"/>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
        <p:nvSpPr>
          <p:cNvPr id="40978" name="SMARTPenAnnotation180"/>
          <p:cNvSpPr>
            <a:spLocks/>
          </p:cNvSpPr>
          <p:nvPr/>
        </p:nvSpPr>
        <p:spPr bwMode="auto">
          <a:xfrm>
            <a:off x="1885950" y="2416175"/>
            <a:ext cx="134938" cy="161925"/>
          </a:xfrm>
          <a:custGeom>
            <a:avLst/>
            <a:gdLst>
              <a:gd name="T0" fmla="*/ 76200 w 85"/>
              <a:gd name="T1" fmla="*/ 52388 h 102"/>
              <a:gd name="T2" fmla="*/ 79375 w 85"/>
              <a:gd name="T3" fmla="*/ 50800 h 102"/>
              <a:gd name="T4" fmla="*/ 79375 w 85"/>
              <a:gd name="T5" fmla="*/ 42862 h 102"/>
              <a:gd name="T6" fmla="*/ 80963 w 85"/>
              <a:gd name="T7" fmla="*/ 38100 h 102"/>
              <a:gd name="T8" fmla="*/ 85725 w 85"/>
              <a:gd name="T9" fmla="*/ 36513 h 102"/>
              <a:gd name="T10" fmla="*/ 87313 w 85"/>
              <a:gd name="T11" fmla="*/ 33338 h 102"/>
              <a:gd name="T12" fmla="*/ 88900 w 85"/>
              <a:gd name="T13" fmla="*/ 28575 h 102"/>
              <a:gd name="T14" fmla="*/ 93663 w 85"/>
              <a:gd name="T15" fmla="*/ 22225 h 102"/>
              <a:gd name="T16" fmla="*/ 96838 w 85"/>
              <a:gd name="T17" fmla="*/ 17463 h 102"/>
              <a:gd name="T18" fmla="*/ 98425 w 85"/>
              <a:gd name="T19" fmla="*/ 6350 h 102"/>
              <a:gd name="T20" fmla="*/ 96838 w 85"/>
              <a:gd name="T21" fmla="*/ 1588 h 102"/>
              <a:gd name="T22" fmla="*/ 93663 w 85"/>
              <a:gd name="T23" fmla="*/ 0 h 102"/>
              <a:gd name="T24" fmla="*/ 88900 w 85"/>
              <a:gd name="T25" fmla="*/ 0 h 102"/>
              <a:gd name="T26" fmla="*/ 82550 w 85"/>
              <a:gd name="T27" fmla="*/ 0 h 102"/>
              <a:gd name="T28" fmla="*/ 77788 w 85"/>
              <a:gd name="T29" fmla="*/ 4763 h 102"/>
              <a:gd name="T30" fmla="*/ 71438 w 85"/>
              <a:gd name="T31" fmla="*/ 6350 h 102"/>
              <a:gd name="T32" fmla="*/ 65088 w 85"/>
              <a:gd name="T33" fmla="*/ 7938 h 102"/>
              <a:gd name="T34" fmla="*/ 55563 w 85"/>
              <a:gd name="T35" fmla="*/ 12700 h 102"/>
              <a:gd name="T36" fmla="*/ 46038 w 85"/>
              <a:gd name="T37" fmla="*/ 14288 h 102"/>
              <a:gd name="T38" fmla="*/ 38100 w 85"/>
              <a:gd name="T39" fmla="*/ 17463 h 102"/>
              <a:gd name="T40" fmla="*/ 28575 w 85"/>
              <a:gd name="T41" fmla="*/ 20637 h 102"/>
              <a:gd name="T42" fmla="*/ 20638 w 85"/>
              <a:gd name="T43" fmla="*/ 26988 h 102"/>
              <a:gd name="T44" fmla="*/ 12700 w 85"/>
              <a:gd name="T45" fmla="*/ 31750 h 102"/>
              <a:gd name="T46" fmla="*/ 1588 w 85"/>
              <a:gd name="T47" fmla="*/ 42862 h 102"/>
              <a:gd name="T48" fmla="*/ 0 w 85"/>
              <a:gd name="T49" fmla="*/ 47625 h 102"/>
              <a:gd name="T50" fmla="*/ 0 w 85"/>
              <a:gd name="T51" fmla="*/ 53975 h 102"/>
              <a:gd name="T52" fmla="*/ 3175 w 85"/>
              <a:gd name="T53" fmla="*/ 63500 h 102"/>
              <a:gd name="T54" fmla="*/ 7938 w 85"/>
              <a:gd name="T55" fmla="*/ 68263 h 102"/>
              <a:gd name="T56" fmla="*/ 12700 w 85"/>
              <a:gd name="T57" fmla="*/ 69850 h 102"/>
              <a:gd name="T58" fmla="*/ 20638 w 85"/>
              <a:gd name="T59" fmla="*/ 69850 h 102"/>
              <a:gd name="T60" fmla="*/ 30163 w 85"/>
              <a:gd name="T61" fmla="*/ 71438 h 102"/>
              <a:gd name="T62" fmla="*/ 38100 w 85"/>
              <a:gd name="T63" fmla="*/ 74613 h 102"/>
              <a:gd name="T64" fmla="*/ 49213 w 85"/>
              <a:gd name="T65" fmla="*/ 80963 h 102"/>
              <a:gd name="T66" fmla="*/ 63500 w 85"/>
              <a:gd name="T67" fmla="*/ 84137 h 102"/>
              <a:gd name="T68" fmla="*/ 76200 w 85"/>
              <a:gd name="T69" fmla="*/ 87312 h 102"/>
              <a:gd name="T70" fmla="*/ 85725 w 85"/>
              <a:gd name="T71" fmla="*/ 90487 h 102"/>
              <a:gd name="T72" fmla="*/ 95250 w 85"/>
              <a:gd name="T73" fmla="*/ 95250 h 102"/>
              <a:gd name="T74" fmla="*/ 109538 w 85"/>
              <a:gd name="T75" fmla="*/ 103188 h 102"/>
              <a:gd name="T76" fmla="*/ 117475 w 85"/>
              <a:gd name="T77" fmla="*/ 104775 h 102"/>
              <a:gd name="T78" fmla="*/ 123825 w 85"/>
              <a:gd name="T79" fmla="*/ 107950 h 102"/>
              <a:gd name="T80" fmla="*/ 133350 w 85"/>
              <a:gd name="T81" fmla="*/ 115888 h 102"/>
              <a:gd name="T82" fmla="*/ 133350 w 85"/>
              <a:gd name="T83" fmla="*/ 122238 h 102"/>
              <a:gd name="T84" fmla="*/ 133350 w 85"/>
              <a:gd name="T85" fmla="*/ 127000 h 102"/>
              <a:gd name="T86" fmla="*/ 131763 w 85"/>
              <a:gd name="T87" fmla="*/ 133350 h 102"/>
              <a:gd name="T88" fmla="*/ 127000 w 85"/>
              <a:gd name="T89" fmla="*/ 138113 h 102"/>
              <a:gd name="T90" fmla="*/ 122238 w 85"/>
              <a:gd name="T91" fmla="*/ 139700 h 102"/>
              <a:gd name="T92" fmla="*/ 115888 w 85"/>
              <a:gd name="T93" fmla="*/ 144463 h 102"/>
              <a:gd name="T94" fmla="*/ 109538 w 85"/>
              <a:gd name="T95" fmla="*/ 147638 h 102"/>
              <a:gd name="T96" fmla="*/ 100013 w 85"/>
              <a:gd name="T97" fmla="*/ 149225 h 102"/>
              <a:gd name="T98" fmla="*/ 92075 w 85"/>
              <a:gd name="T99" fmla="*/ 152400 h 102"/>
              <a:gd name="T100" fmla="*/ 84138 w 85"/>
              <a:gd name="T101" fmla="*/ 157163 h 102"/>
              <a:gd name="T102" fmla="*/ 77788 w 85"/>
              <a:gd name="T103" fmla="*/ 158750 h 102"/>
              <a:gd name="T104" fmla="*/ 71438 w 85"/>
              <a:gd name="T105" fmla="*/ 158750 h 102"/>
              <a:gd name="T106" fmla="*/ 65088 w 85"/>
              <a:gd name="T107" fmla="*/ 160338 h 102"/>
              <a:gd name="T108" fmla="*/ 41275 w 85"/>
              <a:gd name="T109" fmla="*/ 160338 h 102"/>
              <a:gd name="T110" fmla="*/ 38100 w 85"/>
              <a:gd name="T111" fmla="*/ 157163 h 10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5"/>
              <a:gd name="T169" fmla="*/ 0 h 102"/>
              <a:gd name="T170" fmla="*/ 85 w 85"/>
              <a:gd name="T171" fmla="*/ 102 h 10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5" h="102">
                <a:moveTo>
                  <a:pt x="45" y="33"/>
                </a:moveTo>
                <a:lnTo>
                  <a:pt x="48" y="33"/>
                </a:lnTo>
                <a:lnTo>
                  <a:pt x="49" y="33"/>
                </a:lnTo>
                <a:lnTo>
                  <a:pt x="50" y="32"/>
                </a:lnTo>
                <a:lnTo>
                  <a:pt x="50" y="29"/>
                </a:lnTo>
                <a:lnTo>
                  <a:pt x="50" y="27"/>
                </a:lnTo>
                <a:lnTo>
                  <a:pt x="51" y="25"/>
                </a:lnTo>
                <a:lnTo>
                  <a:pt x="51" y="24"/>
                </a:lnTo>
                <a:lnTo>
                  <a:pt x="52" y="24"/>
                </a:lnTo>
                <a:lnTo>
                  <a:pt x="54" y="23"/>
                </a:lnTo>
                <a:lnTo>
                  <a:pt x="55" y="22"/>
                </a:lnTo>
                <a:lnTo>
                  <a:pt x="55" y="21"/>
                </a:lnTo>
                <a:lnTo>
                  <a:pt x="56" y="19"/>
                </a:lnTo>
                <a:lnTo>
                  <a:pt x="56" y="18"/>
                </a:lnTo>
                <a:lnTo>
                  <a:pt x="58" y="16"/>
                </a:lnTo>
                <a:lnTo>
                  <a:pt x="59" y="14"/>
                </a:lnTo>
                <a:lnTo>
                  <a:pt x="60" y="12"/>
                </a:lnTo>
                <a:lnTo>
                  <a:pt x="61" y="11"/>
                </a:lnTo>
                <a:lnTo>
                  <a:pt x="62" y="5"/>
                </a:lnTo>
                <a:lnTo>
                  <a:pt x="62" y="4"/>
                </a:lnTo>
                <a:lnTo>
                  <a:pt x="62" y="2"/>
                </a:lnTo>
                <a:lnTo>
                  <a:pt x="61" y="1"/>
                </a:lnTo>
                <a:lnTo>
                  <a:pt x="60" y="1"/>
                </a:lnTo>
                <a:lnTo>
                  <a:pt x="59" y="0"/>
                </a:lnTo>
                <a:lnTo>
                  <a:pt x="58" y="0"/>
                </a:lnTo>
                <a:lnTo>
                  <a:pt x="56" y="0"/>
                </a:lnTo>
                <a:lnTo>
                  <a:pt x="54" y="0"/>
                </a:lnTo>
                <a:lnTo>
                  <a:pt x="52" y="0"/>
                </a:lnTo>
                <a:lnTo>
                  <a:pt x="51" y="1"/>
                </a:lnTo>
                <a:lnTo>
                  <a:pt x="49" y="3"/>
                </a:lnTo>
                <a:lnTo>
                  <a:pt x="47" y="3"/>
                </a:lnTo>
                <a:lnTo>
                  <a:pt x="45" y="4"/>
                </a:lnTo>
                <a:lnTo>
                  <a:pt x="43" y="4"/>
                </a:lnTo>
                <a:lnTo>
                  <a:pt x="41" y="5"/>
                </a:lnTo>
                <a:lnTo>
                  <a:pt x="38" y="6"/>
                </a:lnTo>
                <a:lnTo>
                  <a:pt x="35" y="8"/>
                </a:lnTo>
                <a:lnTo>
                  <a:pt x="32" y="9"/>
                </a:lnTo>
                <a:lnTo>
                  <a:pt x="29" y="9"/>
                </a:lnTo>
                <a:lnTo>
                  <a:pt x="27" y="10"/>
                </a:lnTo>
                <a:lnTo>
                  <a:pt x="24" y="11"/>
                </a:lnTo>
                <a:lnTo>
                  <a:pt x="21" y="12"/>
                </a:lnTo>
                <a:lnTo>
                  <a:pt x="18" y="13"/>
                </a:lnTo>
                <a:lnTo>
                  <a:pt x="15" y="15"/>
                </a:lnTo>
                <a:lnTo>
                  <a:pt x="13" y="17"/>
                </a:lnTo>
                <a:lnTo>
                  <a:pt x="10" y="19"/>
                </a:lnTo>
                <a:lnTo>
                  <a:pt x="8" y="20"/>
                </a:lnTo>
                <a:lnTo>
                  <a:pt x="6" y="22"/>
                </a:lnTo>
                <a:lnTo>
                  <a:pt x="1" y="27"/>
                </a:lnTo>
                <a:lnTo>
                  <a:pt x="1" y="28"/>
                </a:lnTo>
                <a:lnTo>
                  <a:pt x="0" y="30"/>
                </a:lnTo>
                <a:lnTo>
                  <a:pt x="0" y="32"/>
                </a:lnTo>
                <a:lnTo>
                  <a:pt x="0" y="34"/>
                </a:lnTo>
                <a:lnTo>
                  <a:pt x="0" y="38"/>
                </a:lnTo>
                <a:lnTo>
                  <a:pt x="2" y="40"/>
                </a:lnTo>
                <a:lnTo>
                  <a:pt x="3" y="42"/>
                </a:lnTo>
                <a:lnTo>
                  <a:pt x="5" y="43"/>
                </a:lnTo>
                <a:lnTo>
                  <a:pt x="6" y="43"/>
                </a:lnTo>
                <a:lnTo>
                  <a:pt x="8" y="44"/>
                </a:lnTo>
                <a:lnTo>
                  <a:pt x="10" y="44"/>
                </a:lnTo>
                <a:lnTo>
                  <a:pt x="13" y="44"/>
                </a:lnTo>
                <a:lnTo>
                  <a:pt x="16" y="44"/>
                </a:lnTo>
                <a:lnTo>
                  <a:pt x="19" y="45"/>
                </a:lnTo>
                <a:lnTo>
                  <a:pt x="21" y="46"/>
                </a:lnTo>
                <a:lnTo>
                  <a:pt x="24" y="47"/>
                </a:lnTo>
                <a:lnTo>
                  <a:pt x="27" y="49"/>
                </a:lnTo>
                <a:lnTo>
                  <a:pt x="31" y="51"/>
                </a:lnTo>
                <a:lnTo>
                  <a:pt x="36" y="52"/>
                </a:lnTo>
                <a:lnTo>
                  <a:pt x="40" y="53"/>
                </a:lnTo>
                <a:lnTo>
                  <a:pt x="44" y="54"/>
                </a:lnTo>
                <a:lnTo>
                  <a:pt x="48" y="55"/>
                </a:lnTo>
                <a:lnTo>
                  <a:pt x="52" y="56"/>
                </a:lnTo>
                <a:lnTo>
                  <a:pt x="54" y="57"/>
                </a:lnTo>
                <a:lnTo>
                  <a:pt x="57" y="58"/>
                </a:lnTo>
                <a:lnTo>
                  <a:pt x="60" y="60"/>
                </a:lnTo>
                <a:lnTo>
                  <a:pt x="66" y="63"/>
                </a:lnTo>
                <a:lnTo>
                  <a:pt x="69" y="65"/>
                </a:lnTo>
                <a:lnTo>
                  <a:pt x="72" y="65"/>
                </a:lnTo>
                <a:lnTo>
                  <a:pt x="74" y="66"/>
                </a:lnTo>
                <a:lnTo>
                  <a:pt x="76" y="67"/>
                </a:lnTo>
                <a:lnTo>
                  <a:pt x="78" y="68"/>
                </a:lnTo>
                <a:lnTo>
                  <a:pt x="83" y="72"/>
                </a:lnTo>
                <a:lnTo>
                  <a:pt x="84" y="73"/>
                </a:lnTo>
                <a:lnTo>
                  <a:pt x="84" y="75"/>
                </a:lnTo>
                <a:lnTo>
                  <a:pt x="84" y="77"/>
                </a:lnTo>
                <a:lnTo>
                  <a:pt x="84" y="79"/>
                </a:lnTo>
                <a:lnTo>
                  <a:pt x="84" y="80"/>
                </a:lnTo>
                <a:lnTo>
                  <a:pt x="84" y="82"/>
                </a:lnTo>
                <a:lnTo>
                  <a:pt x="83" y="84"/>
                </a:lnTo>
                <a:lnTo>
                  <a:pt x="81" y="86"/>
                </a:lnTo>
                <a:lnTo>
                  <a:pt x="80" y="87"/>
                </a:lnTo>
                <a:lnTo>
                  <a:pt x="78" y="88"/>
                </a:lnTo>
                <a:lnTo>
                  <a:pt x="77" y="88"/>
                </a:lnTo>
                <a:lnTo>
                  <a:pt x="75" y="89"/>
                </a:lnTo>
                <a:lnTo>
                  <a:pt x="73" y="91"/>
                </a:lnTo>
                <a:lnTo>
                  <a:pt x="71" y="92"/>
                </a:lnTo>
                <a:lnTo>
                  <a:pt x="69" y="93"/>
                </a:lnTo>
                <a:lnTo>
                  <a:pt x="66" y="94"/>
                </a:lnTo>
                <a:lnTo>
                  <a:pt x="63" y="94"/>
                </a:lnTo>
                <a:lnTo>
                  <a:pt x="60" y="95"/>
                </a:lnTo>
                <a:lnTo>
                  <a:pt x="58" y="96"/>
                </a:lnTo>
                <a:lnTo>
                  <a:pt x="55" y="98"/>
                </a:lnTo>
                <a:lnTo>
                  <a:pt x="53" y="99"/>
                </a:lnTo>
                <a:lnTo>
                  <a:pt x="51" y="99"/>
                </a:lnTo>
                <a:lnTo>
                  <a:pt x="49" y="100"/>
                </a:lnTo>
                <a:lnTo>
                  <a:pt x="47" y="100"/>
                </a:lnTo>
                <a:lnTo>
                  <a:pt x="45" y="100"/>
                </a:lnTo>
                <a:lnTo>
                  <a:pt x="43" y="100"/>
                </a:lnTo>
                <a:lnTo>
                  <a:pt x="41" y="101"/>
                </a:lnTo>
                <a:lnTo>
                  <a:pt x="38" y="101"/>
                </a:lnTo>
                <a:lnTo>
                  <a:pt x="26" y="101"/>
                </a:lnTo>
                <a:lnTo>
                  <a:pt x="25" y="100"/>
                </a:lnTo>
                <a:lnTo>
                  <a:pt x="24" y="99"/>
                </a:lnTo>
                <a:lnTo>
                  <a:pt x="23" y="95"/>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
        <p:nvSpPr>
          <p:cNvPr id="40979" name="SMARTPenAnnotation181"/>
          <p:cNvSpPr>
            <a:spLocks/>
          </p:cNvSpPr>
          <p:nvPr/>
        </p:nvSpPr>
        <p:spPr bwMode="auto">
          <a:xfrm>
            <a:off x="2038350" y="2540000"/>
            <a:ext cx="9525" cy="109538"/>
          </a:xfrm>
          <a:custGeom>
            <a:avLst/>
            <a:gdLst>
              <a:gd name="T0" fmla="*/ 7938 w 6"/>
              <a:gd name="T1" fmla="*/ 0 h 69"/>
              <a:gd name="T2" fmla="*/ 7938 w 6"/>
              <a:gd name="T3" fmla="*/ 7938 h 69"/>
              <a:gd name="T4" fmla="*/ 7938 w 6"/>
              <a:gd name="T5" fmla="*/ 9525 h 69"/>
              <a:gd name="T6" fmla="*/ 6350 w 6"/>
              <a:gd name="T7" fmla="*/ 11113 h 69"/>
              <a:gd name="T8" fmla="*/ 3175 w 6"/>
              <a:gd name="T9" fmla="*/ 14288 h 69"/>
              <a:gd name="T10" fmla="*/ 3175 w 6"/>
              <a:gd name="T11" fmla="*/ 15875 h 69"/>
              <a:gd name="T12" fmla="*/ 1588 w 6"/>
              <a:gd name="T13" fmla="*/ 19050 h 69"/>
              <a:gd name="T14" fmla="*/ 1588 w 6"/>
              <a:gd name="T15" fmla="*/ 22225 h 69"/>
              <a:gd name="T16" fmla="*/ 0 w 6"/>
              <a:gd name="T17" fmla="*/ 25400 h 69"/>
              <a:gd name="T18" fmla="*/ 0 w 6"/>
              <a:gd name="T19" fmla="*/ 30163 h 69"/>
              <a:gd name="T20" fmla="*/ 0 w 6"/>
              <a:gd name="T21" fmla="*/ 39688 h 69"/>
              <a:gd name="T22" fmla="*/ 0 w 6"/>
              <a:gd name="T23" fmla="*/ 53975 h 69"/>
              <a:gd name="T24" fmla="*/ 0 w 6"/>
              <a:gd name="T25" fmla="*/ 106363 h 69"/>
              <a:gd name="T26" fmla="*/ 0 w 6"/>
              <a:gd name="T27" fmla="*/ 107950 h 69"/>
              <a:gd name="T28" fmla="*/ 1588 w 6"/>
              <a:gd name="T29" fmla="*/ 107950 h 69"/>
              <a:gd name="T30" fmla="*/ 7938 w 6"/>
              <a:gd name="T31" fmla="*/ 107950 h 6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
              <a:gd name="T49" fmla="*/ 0 h 69"/>
              <a:gd name="T50" fmla="*/ 6 w 6"/>
              <a:gd name="T51" fmla="*/ 69 h 6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 h="69">
                <a:moveTo>
                  <a:pt x="5" y="0"/>
                </a:moveTo>
                <a:lnTo>
                  <a:pt x="5" y="5"/>
                </a:lnTo>
                <a:lnTo>
                  <a:pt x="5" y="6"/>
                </a:lnTo>
                <a:lnTo>
                  <a:pt x="4" y="7"/>
                </a:lnTo>
                <a:lnTo>
                  <a:pt x="2" y="9"/>
                </a:lnTo>
                <a:lnTo>
                  <a:pt x="2" y="10"/>
                </a:lnTo>
                <a:lnTo>
                  <a:pt x="1" y="12"/>
                </a:lnTo>
                <a:lnTo>
                  <a:pt x="1" y="14"/>
                </a:lnTo>
                <a:lnTo>
                  <a:pt x="0" y="16"/>
                </a:lnTo>
                <a:lnTo>
                  <a:pt x="0" y="19"/>
                </a:lnTo>
                <a:lnTo>
                  <a:pt x="0" y="25"/>
                </a:lnTo>
                <a:lnTo>
                  <a:pt x="0" y="34"/>
                </a:lnTo>
                <a:lnTo>
                  <a:pt x="0" y="67"/>
                </a:lnTo>
                <a:lnTo>
                  <a:pt x="0" y="68"/>
                </a:lnTo>
                <a:lnTo>
                  <a:pt x="1" y="68"/>
                </a:lnTo>
                <a:lnTo>
                  <a:pt x="5" y="68"/>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
        <p:nvSpPr>
          <p:cNvPr id="40980" name="SMARTPenAnnotation182"/>
          <p:cNvSpPr>
            <a:spLocks/>
          </p:cNvSpPr>
          <p:nvPr/>
        </p:nvSpPr>
        <p:spPr bwMode="auto">
          <a:xfrm>
            <a:off x="2092325" y="2416175"/>
            <a:ext cx="125413" cy="98425"/>
          </a:xfrm>
          <a:custGeom>
            <a:avLst/>
            <a:gdLst>
              <a:gd name="T0" fmla="*/ 3175 w 79"/>
              <a:gd name="T1" fmla="*/ 3175 h 62"/>
              <a:gd name="T2" fmla="*/ 9525 w 79"/>
              <a:gd name="T3" fmla="*/ 1588 h 62"/>
              <a:gd name="T4" fmla="*/ 14288 w 79"/>
              <a:gd name="T5" fmla="*/ 0 h 62"/>
              <a:gd name="T6" fmla="*/ 20638 w 79"/>
              <a:gd name="T7" fmla="*/ 0 h 62"/>
              <a:gd name="T8" fmla="*/ 46038 w 79"/>
              <a:gd name="T9" fmla="*/ 0 h 62"/>
              <a:gd name="T10" fmla="*/ 52388 w 79"/>
              <a:gd name="T11" fmla="*/ 1588 h 62"/>
              <a:gd name="T12" fmla="*/ 58738 w 79"/>
              <a:gd name="T13" fmla="*/ 4763 h 62"/>
              <a:gd name="T14" fmla="*/ 65088 w 79"/>
              <a:gd name="T15" fmla="*/ 6350 h 62"/>
              <a:gd name="T16" fmla="*/ 69850 w 79"/>
              <a:gd name="T17" fmla="*/ 7938 h 62"/>
              <a:gd name="T18" fmla="*/ 76200 w 79"/>
              <a:gd name="T19" fmla="*/ 9525 h 62"/>
              <a:gd name="T20" fmla="*/ 77788 w 79"/>
              <a:gd name="T21" fmla="*/ 12700 h 62"/>
              <a:gd name="T22" fmla="*/ 79375 w 79"/>
              <a:gd name="T23" fmla="*/ 17463 h 62"/>
              <a:gd name="T24" fmla="*/ 77788 w 79"/>
              <a:gd name="T25" fmla="*/ 25400 h 62"/>
              <a:gd name="T26" fmla="*/ 74613 w 79"/>
              <a:gd name="T27" fmla="*/ 30163 h 62"/>
              <a:gd name="T28" fmla="*/ 73025 w 79"/>
              <a:gd name="T29" fmla="*/ 34925 h 62"/>
              <a:gd name="T30" fmla="*/ 69850 w 79"/>
              <a:gd name="T31" fmla="*/ 42863 h 62"/>
              <a:gd name="T32" fmla="*/ 66675 w 79"/>
              <a:gd name="T33" fmla="*/ 52388 h 62"/>
              <a:gd name="T34" fmla="*/ 60325 w 79"/>
              <a:gd name="T35" fmla="*/ 57150 h 62"/>
              <a:gd name="T36" fmla="*/ 55563 w 79"/>
              <a:gd name="T37" fmla="*/ 60325 h 62"/>
              <a:gd name="T38" fmla="*/ 49213 w 79"/>
              <a:gd name="T39" fmla="*/ 65088 h 62"/>
              <a:gd name="T40" fmla="*/ 41275 w 79"/>
              <a:gd name="T41" fmla="*/ 74613 h 62"/>
              <a:gd name="T42" fmla="*/ 28575 w 79"/>
              <a:gd name="T43" fmla="*/ 84138 h 62"/>
              <a:gd name="T44" fmla="*/ 22225 w 79"/>
              <a:gd name="T45" fmla="*/ 87313 h 62"/>
              <a:gd name="T46" fmla="*/ 19050 w 79"/>
              <a:gd name="T47" fmla="*/ 90488 h 62"/>
              <a:gd name="T48" fmla="*/ 17463 w 79"/>
              <a:gd name="T49" fmla="*/ 93663 h 62"/>
              <a:gd name="T50" fmla="*/ 12700 w 79"/>
              <a:gd name="T51" fmla="*/ 95250 h 62"/>
              <a:gd name="T52" fmla="*/ 12700 w 79"/>
              <a:gd name="T53" fmla="*/ 96838 h 62"/>
              <a:gd name="T54" fmla="*/ 36513 w 79"/>
              <a:gd name="T55" fmla="*/ 96838 h 62"/>
              <a:gd name="T56" fmla="*/ 42863 w 79"/>
              <a:gd name="T57" fmla="*/ 95250 h 62"/>
              <a:gd name="T58" fmla="*/ 49213 w 79"/>
              <a:gd name="T59" fmla="*/ 92075 h 62"/>
              <a:gd name="T60" fmla="*/ 55563 w 79"/>
              <a:gd name="T61" fmla="*/ 90488 h 62"/>
              <a:gd name="T62" fmla="*/ 61913 w 79"/>
              <a:gd name="T63" fmla="*/ 88900 h 62"/>
              <a:gd name="T64" fmla="*/ 69850 w 79"/>
              <a:gd name="T65" fmla="*/ 88900 h 62"/>
              <a:gd name="T66" fmla="*/ 123825 w 79"/>
              <a:gd name="T67" fmla="*/ 88900 h 6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9"/>
              <a:gd name="T103" fmla="*/ 0 h 62"/>
              <a:gd name="T104" fmla="*/ 79 w 79"/>
              <a:gd name="T105" fmla="*/ 62 h 6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9" h="62">
                <a:moveTo>
                  <a:pt x="0" y="5"/>
                </a:moveTo>
                <a:lnTo>
                  <a:pt x="2" y="2"/>
                </a:lnTo>
                <a:lnTo>
                  <a:pt x="4" y="1"/>
                </a:lnTo>
                <a:lnTo>
                  <a:pt x="6" y="1"/>
                </a:lnTo>
                <a:lnTo>
                  <a:pt x="7" y="0"/>
                </a:lnTo>
                <a:lnTo>
                  <a:pt x="9" y="0"/>
                </a:lnTo>
                <a:lnTo>
                  <a:pt x="11" y="0"/>
                </a:lnTo>
                <a:lnTo>
                  <a:pt x="13" y="0"/>
                </a:lnTo>
                <a:lnTo>
                  <a:pt x="18" y="0"/>
                </a:lnTo>
                <a:lnTo>
                  <a:pt x="29" y="0"/>
                </a:lnTo>
                <a:lnTo>
                  <a:pt x="31" y="0"/>
                </a:lnTo>
                <a:lnTo>
                  <a:pt x="33" y="1"/>
                </a:lnTo>
                <a:lnTo>
                  <a:pt x="35" y="2"/>
                </a:lnTo>
                <a:lnTo>
                  <a:pt x="37" y="3"/>
                </a:lnTo>
                <a:lnTo>
                  <a:pt x="39" y="4"/>
                </a:lnTo>
                <a:lnTo>
                  <a:pt x="41" y="4"/>
                </a:lnTo>
                <a:lnTo>
                  <a:pt x="43" y="5"/>
                </a:lnTo>
                <a:lnTo>
                  <a:pt x="44" y="5"/>
                </a:lnTo>
                <a:lnTo>
                  <a:pt x="46" y="5"/>
                </a:lnTo>
                <a:lnTo>
                  <a:pt x="48" y="6"/>
                </a:lnTo>
                <a:lnTo>
                  <a:pt x="48" y="7"/>
                </a:lnTo>
                <a:lnTo>
                  <a:pt x="49" y="8"/>
                </a:lnTo>
                <a:lnTo>
                  <a:pt x="49" y="10"/>
                </a:lnTo>
                <a:lnTo>
                  <a:pt x="50" y="11"/>
                </a:lnTo>
                <a:lnTo>
                  <a:pt x="50" y="15"/>
                </a:lnTo>
                <a:lnTo>
                  <a:pt x="49" y="16"/>
                </a:lnTo>
                <a:lnTo>
                  <a:pt x="48" y="18"/>
                </a:lnTo>
                <a:lnTo>
                  <a:pt x="47" y="19"/>
                </a:lnTo>
                <a:lnTo>
                  <a:pt x="46" y="21"/>
                </a:lnTo>
                <a:lnTo>
                  <a:pt x="46" y="22"/>
                </a:lnTo>
                <a:lnTo>
                  <a:pt x="45" y="24"/>
                </a:lnTo>
                <a:lnTo>
                  <a:pt x="44" y="27"/>
                </a:lnTo>
                <a:lnTo>
                  <a:pt x="43" y="29"/>
                </a:lnTo>
                <a:lnTo>
                  <a:pt x="42" y="33"/>
                </a:lnTo>
                <a:lnTo>
                  <a:pt x="40" y="35"/>
                </a:lnTo>
                <a:lnTo>
                  <a:pt x="38" y="36"/>
                </a:lnTo>
                <a:lnTo>
                  <a:pt x="37" y="37"/>
                </a:lnTo>
                <a:lnTo>
                  <a:pt x="35" y="38"/>
                </a:lnTo>
                <a:lnTo>
                  <a:pt x="33" y="40"/>
                </a:lnTo>
                <a:lnTo>
                  <a:pt x="31" y="41"/>
                </a:lnTo>
                <a:lnTo>
                  <a:pt x="29" y="43"/>
                </a:lnTo>
                <a:lnTo>
                  <a:pt x="26" y="47"/>
                </a:lnTo>
                <a:lnTo>
                  <a:pt x="20" y="52"/>
                </a:lnTo>
                <a:lnTo>
                  <a:pt x="18" y="53"/>
                </a:lnTo>
                <a:lnTo>
                  <a:pt x="16" y="54"/>
                </a:lnTo>
                <a:lnTo>
                  <a:pt x="14" y="55"/>
                </a:lnTo>
                <a:lnTo>
                  <a:pt x="13" y="56"/>
                </a:lnTo>
                <a:lnTo>
                  <a:pt x="12" y="57"/>
                </a:lnTo>
                <a:lnTo>
                  <a:pt x="12" y="58"/>
                </a:lnTo>
                <a:lnTo>
                  <a:pt x="11" y="59"/>
                </a:lnTo>
                <a:lnTo>
                  <a:pt x="10" y="60"/>
                </a:lnTo>
                <a:lnTo>
                  <a:pt x="8" y="60"/>
                </a:lnTo>
                <a:lnTo>
                  <a:pt x="8" y="61"/>
                </a:lnTo>
                <a:lnTo>
                  <a:pt x="11" y="61"/>
                </a:lnTo>
                <a:lnTo>
                  <a:pt x="23" y="61"/>
                </a:lnTo>
                <a:lnTo>
                  <a:pt x="25" y="61"/>
                </a:lnTo>
                <a:lnTo>
                  <a:pt x="27" y="60"/>
                </a:lnTo>
                <a:lnTo>
                  <a:pt x="29" y="58"/>
                </a:lnTo>
                <a:lnTo>
                  <a:pt x="31" y="58"/>
                </a:lnTo>
                <a:lnTo>
                  <a:pt x="33" y="57"/>
                </a:lnTo>
                <a:lnTo>
                  <a:pt x="35" y="57"/>
                </a:lnTo>
                <a:lnTo>
                  <a:pt x="37" y="56"/>
                </a:lnTo>
                <a:lnTo>
                  <a:pt x="39" y="56"/>
                </a:lnTo>
                <a:lnTo>
                  <a:pt x="41" y="56"/>
                </a:lnTo>
                <a:lnTo>
                  <a:pt x="44" y="56"/>
                </a:lnTo>
                <a:lnTo>
                  <a:pt x="52" y="56"/>
                </a:lnTo>
                <a:lnTo>
                  <a:pt x="78" y="56"/>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
        <p:nvSpPr>
          <p:cNvPr id="40981" name="SMARTPenAnnotation183"/>
          <p:cNvSpPr>
            <a:spLocks/>
          </p:cNvSpPr>
          <p:nvPr/>
        </p:nvSpPr>
        <p:spPr bwMode="auto">
          <a:xfrm>
            <a:off x="2341563" y="2451100"/>
            <a:ext cx="19050" cy="153988"/>
          </a:xfrm>
          <a:custGeom>
            <a:avLst/>
            <a:gdLst>
              <a:gd name="T0" fmla="*/ 0 w 12"/>
              <a:gd name="T1" fmla="*/ 0 h 97"/>
              <a:gd name="T2" fmla="*/ 0 w 12"/>
              <a:gd name="T3" fmla="*/ 30163 h 97"/>
              <a:gd name="T4" fmla="*/ 1588 w 12"/>
              <a:gd name="T5" fmla="*/ 33338 h 97"/>
              <a:gd name="T6" fmla="*/ 3175 w 12"/>
              <a:gd name="T7" fmla="*/ 36513 h 97"/>
              <a:gd name="T8" fmla="*/ 4763 w 12"/>
              <a:gd name="T9" fmla="*/ 38100 h 97"/>
              <a:gd name="T10" fmla="*/ 6350 w 12"/>
              <a:gd name="T11" fmla="*/ 42863 h 97"/>
              <a:gd name="T12" fmla="*/ 6350 w 12"/>
              <a:gd name="T13" fmla="*/ 47625 h 97"/>
              <a:gd name="T14" fmla="*/ 7938 w 12"/>
              <a:gd name="T15" fmla="*/ 52388 h 97"/>
              <a:gd name="T16" fmla="*/ 7938 w 12"/>
              <a:gd name="T17" fmla="*/ 57150 h 97"/>
              <a:gd name="T18" fmla="*/ 7938 w 12"/>
              <a:gd name="T19" fmla="*/ 60325 h 97"/>
              <a:gd name="T20" fmla="*/ 7938 w 12"/>
              <a:gd name="T21" fmla="*/ 63500 h 97"/>
              <a:gd name="T22" fmla="*/ 9525 w 12"/>
              <a:gd name="T23" fmla="*/ 71438 h 97"/>
              <a:gd name="T24" fmla="*/ 9525 w 12"/>
              <a:gd name="T25" fmla="*/ 87313 h 97"/>
              <a:gd name="T26" fmla="*/ 9525 w 12"/>
              <a:gd name="T27" fmla="*/ 92075 h 97"/>
              <a:gd name="T28" fmla="*/ 11112 w 12"/>
              <a:gd name="T29" fmla="*/ 96838 h 97"/>
              <a:gd name="T30" fmla="*/ 14288 w 12"/>
              <a:gd name="T31" fmla="*/ 100013 h 97"/>
              <a:gd name="T32" fmla="*/ 14288 w 12"/>
              <a:gd name="T33" fmla="*/ 103188 h 97"/>
              <a:gd name="T34" fmla="*/ 15875 w 12"/>
              <a:gd name="T35" fmla="*/ 106363 h 97"/>
              <a:gd name="T36" fmla="*/ 15875 w 12"/>
              <a:gd name="T37" fmla="*/ 109538 h 97"/>
              <a:gd name="T38" fmla="*/ 17463 w 12"/>
              <a:gd name="T39" fmla="*/ 114300 h 97"/>
              <a:gd name="T40" fmla="*/ 17463 w 12"/>
              <a:gd name="T41" fmla="*/ 119063 h 97"/>
              <a:gd name="T42" fmla="*/ 17463 w 12"/>
              <a:gd name="T43" fmla="*/ 130175 h 97"/>
              <a:gd name="T44" fmla="*/ 17463 w 12"/>
              <a:gd name="T45" fmla="*/ 141288 h 97"/>
              <a:gd name="T46" fmla="*/ 17463 w 12"/>
              <a:gd name="T47" fmla="*/ 152400 h 9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
              <a:gd name="T73" fmla="*/ 0 h 97"/>
              <a:gd name="T74" fmla="*/ 12 w 12"/>
              <a:gd name="T75" fmla="*/ 97 h 9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 h="97">
                <a:moveTo>
                  <a:pt x="0" y="0"/>
                </a:moveTo>
                <a:lnTo>
                  <a:pt x="0" y="19"/>
                </a:lnTo>
                <a:lnTo>
                  <a:pt x="1" y="21"/>
                </a:lnTo>
                <a:lnTo>
                  <a:pt x="2" y="23"/>
                </a:lnTo>
                <a:lnTo>
                  <a:pt x="3" y="24"/>
                </a:lnTo>
                <a:lnTo>
                  <a:pt x="4" y="27"/>
                </a:lnTo>
                <a:lnTo>
                  <a:pt x="4" y="30"/>
                </a:lnTo>
                <a:lnTo>
                  <a:pt x="5" y="33"/>
                </a:lnTo>
                <a:lnTo>
                  <a:pt x="5" y="36"/>
                </a:lnTo>
                <a:lnTo>
                  <a:pt x="5" y="38"/>
                </a:lnTo>
                <a:lnTo>
                  <a:pt x="5" y="40"/>
                </a:lnTo>
                <a:lnTo>
                  <a:pt x="6" y="45"/>
                </a:lnTo>
                <a:lnTo>
                  <a:pt x="6" y="55"/>
                </a:lnTo>
                <a:lnTo>
                  <a:pt x="6" y="58"/>
                </a:lnTo>
                <a:lnTo>
                  <a:pt x="7" y="61"/>
                </a:lnTo>
                <a:lnTo>
                  <a:pt x="9" y="63"/>
                </a:lnTo>
                <a:lnTo>
                  <a:pt x="9" y="65"/>
                </a:lnTo>
                <a:lnTo>
                  <a:pt x="10" y="67"/>
                </a:lnTo>
                <a:lnTo>
                  <a:pt x="10" y="69"/>
                </a:lnTo>
                <a:lnTo>
                  <a:pt x="11" y="72"/>
                </a:lnTo>
                <a:lnTo>
                  <a:pt x="11" y="75"/>
                </a:lnTo>
                <a:lnTo>
                  <a:pt x="11" y="82"/>
                </a:lnTo>
                <a:lnTo>
                  <a:pt x="11" y="89"/>
                </a:lnTo>
                <a:lnTo>
                  <a:pt x="11" y="96"/>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
        <p:nvSpPr>
          <p:cNvPr id="40982" name="SMARTPenAnnotation184"/>
          <p:cNvSpPr>
            <a:spLocks/>
          </p:cNvSpPr>
          <p:nvPr/>
        </p:nvSpPr>
        <p:spPr bwMode="auto">
          <a:xfrm>
            <a:off x="2279650" y="2513013"/>
            <a:ext cx="152400" cy="28575"/>
          </a:xfrm>
          <a:custGeom>
            <a:avLst/>
            <a:gdLst>
              <a:gd name="T0" fmla="*/ 0 w 96"/>
              <a:gd name="T1" fmla="*/ 26988 h 18"/>
              <a:gd name="T2" fmla="*/ 4763 w 96"/>
              <a:gd name="T3" fmla="*/ 22225 h 18"/>
              <a:gd name="T4" fmla="*/ 6350 w 96"/>
              <a:gd name="T5" fmla="*/ 20637 h 18"/>
              <a:gd name="T6" fmla="*/ 9525 w 96"/>
              <a:gd name="T7" fmla="*/ 20637 h 18"/>
              <a:gd name="T8" fmla="*/ 11112 w 96"/>
              <a:gd name="T9" fmla="*/ 19050 h 18"/>
              <a:gd name="T10" fmla="*/ 14288 w 96"/>
              <a:gd name="T11" fmla="*/ 19050 h 18"/>
              <a:gd name="T12" fmla="*/ 17463 w 96"/>
              <a:gd name="T13" fmla="*/ 19050 h 18"/>
              <a:gd name="T14" fmla="*/ 20637 w 96"/>
              <a:gd name="T15" fmla="*/ 19050 h 18"/>
              <a:gd name="T16" fmla="*/ 28575 w 96"/>
              <a:gd name="T17" fmla="*/ 19050 h 18"/>
              <a:gd name="T18" fmla="*/ 33338 w 96"/>
              <a:gd name="T19" fmla="*/ 19050 h 18"/>
              <a:gd name="T20" fmla="*/ 38100 w 96"/>
              <a:gd name="T21" fmla="*/ 17462 h 18"/>
              <a:gd name="T22" fmla="*/ 42862 w 96"/>
              <a:gd name="T23" fmla="*/ 15875 h 18"/>
              <a:gd name="T24" fmla="*/ 46037 w 96"/>
              <a:gd name="T25" fmla="*/ 14288 h 18"/>
              <a:gd name="T26" fmla="*/ 50800 w 96"/>
              <a:gd name="T27" fmla="*/ 12700 h 18"/>
              <a:gd name="T28" fmla="*/ 55563 w 96"/>
              <a:gd name="T29" fmla="*/ 11112 h 18"/>
              <a:gd name="T30" fmla="*/ 60325 w 96"/>
              <a:gd name="T31" fmla="*/ 11112 h 18"/>
              <a:gd name="T32" fmla="*/ 65088 w 96"/>
              <a:gd name="T33" fmla="*/ 11112 h 18"/>
              <a:gd name="T34" fmla="*/ 71438 w 96"/>
              <a:gd name="T35" fmla="*/ 9525 h 18"/>
              <a:gd name="T36" fmla="*/ 85725 w 96"/>
              <a:gd name="T37" fmla="*/ 9525 h 18"/>
              <a:gd name="T38" fmla="*/ 90487 w 96"/>
              <a:gd name="T39" fmla="*/ 9525 h 18"/>
              <a:gd name="T40" fmla="*/ 95250 w 96"/>
              <a:gd name="T41" fmla="*/ 7937 h 18"/>
              <a:gd name="T42" fmla="*/ 100012 w 96"/>
              <a:gd name="T43" fmla="*/ 6350 h 18"/>
              <a:gd name="T44" fmla="*/ 104775 w 96"/>
              <a:gd name="T45" fmla="*/ 4762 h 18"/>
              <a:gd name="T46" fmla="*/ 109538 w 96"/>
              <a:gd name="T47" fmla="*/ 3175 h 18"/>
              <a:gd name="T48" fmla="*/ 112713 w 96"/>
              <a:gd name="T49" fmla="*/ 3175 h 18"/>
              <a:gd name="T50" fmla="*/ 117475 w 96"/>
              <a:gd name="T51" fmla="*/ 1588 h 18"/>
              <a:gd name="T52" fmla="*/ 120650 w 96"/>
              <a:gd name="T53" fmla="*/ 1588 h 18"/>
              <a:gd name="T54" fmla="*/ 123825 w 96"/>
              <a:gd name="T55" fmla="*/ 1588 h 18"/>
              <a:gd name="T56" fmla="*/ 127000 w 96"/>
              <a:gd name="T57" fmla="*/ 1588 h 18"/>
              <a:gd name="T58" fmla="*/ 133350 w 96"/>
              <a:gd name="T59" fmla="*/ 0 h 18"/>
              <a:gd name="T60" fmla="*/ 150813 w 96"/>
              <a:gd name="T61" fmla="*/ 0 h 1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96"/>
              <a:gd name="T94" fmla="*/ 0 h 18"/>
              <a:gd name="T95" fmla="*/ 96 w 96"/>
              <a:gd name="T96" fmla="*/ 18 h 1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96" h="18">
                <a:moveTo>
                  <a:pt x="0" y="17"/>
                </a:moveTo>
                <a:lnTo>
                  <a:pt x="3" y="14"/>
                </a:lnTo>
                <a:lnTo>
                  <a:pt x="4" y="13"/>
                </a:lnTo>
                <a:lnTo>
                  <a:pt x="6" y="13"/>
                </a:lnTo>
                <a:lnTo>
                  <a:pt x="7" y="12"/>
                </a:lnTo>
                <a:lnTo>
                  <a:pt x="9" y="12"/>
                </a:lnTo>
                <a:lnTo>
                  <a:pt x="11" y="12"/>
                </a:lnTo>
                <a:lnTo>
                  <a:pt x="13" y="12"/>
                </a:lnTo>
                <a:lnTo>
                  <a:pt x="18" y="12"/>
                </a:lnTo>
                <a:lnTo>
                  <a:pt x="21" y="12"/>
                </a:lnTo>
                <a:lnTo>
                  <a:pt x="24" y="11"/>
                </a:lnTo>
                <a:lnTo>
                  <a:pt x="27" y="10"/>
                </a:lnTo>
                <a:lnTo>
                  <a:pt x="29" y="9"/>
                </a:lnTo>
                <a:lnTo>
                  <a:pt x="32" y="8"/>
                </a:lnTo>
                <a:lnTo>
                  <a:pt x="35" y="7"/>
                </a:lnTo>
                <a:lnTo>
                  <a:pt x="38" y="7"/>
                </a:lnTo>
                <a:lnTo>
                  <a:pt x="41" y="7"/>
                </a:lnTo>
                <a:lnTo>
                  <a:pt x="45" y="6"/>
                </a:lnTo>
                <a:lnTo>
                  <a:pt x="54" y="6"/>
                </a:lnTo>
                <a:lnTo>
                  <a:pt x="57" y="6"/>
                </a:lnTo>
                <a:lnTo>
                  <a:pt x="60" y="5"/>
                </a:lnTo>
                <a:lnTo>
                  <a:pt x="63" y="4"/>
                </a:lnTo>
                <a:lnTo>
                  <a:pt x="66" y="3"/>
                </a:lnTo>
                <a:lnTo>
                  <a:pt x="69" y="2"/>
                </a:lnTo>
                <a:lnTo>
                  <a:pt x="71" y="2"/>
                </a:lnTo>
                <a:lnTo>
                  <a:pt x="74" y="1"/>
                </a:lnTo>
                <a:lnTo>
                  <a:pt x="76" y="1"/>
                </a:lnTo>
                <a:lnTo>
                  <a:pt x="78" y="1"/>
                </a:lnTo>
                <a:lnTo>
                  <a:pt x="80" y="1"/>
                </a:lnTo>
                <a:lnTo>
                  <a:pt x="84" y="0"/>
                </a:lnTo>
                <a:lnTo>
                  <a:pt x="95" y="0"/>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
        <p:nvSpPr>
          <p:cNvPr id="40983" name="SMARTPenAnnotation185"/>
          <p:cNvSpPr>
            <a:spLocks/>
          </p:cNvSpPr>
          <p:nvPr/>
        </p:nvSpPr>
        <p:spPr bwMode="auto">
          <a:xfrm>
            <a:off x="2493963" y="2433638"/>
            <a:ext cx="107950" cy="144462"/>
          </a:xfrm>
          <a:custGeom>
            <a:avLst/>
            <a:gdLst>
              <a:gd name="T0" fmla="*/ 88900 w 68"/>
              <a:gd name="T1" fmla="*/ 9525 h 91"/>
              <a:gd name="T2" fmla="*/ 80962 w 68"/>
              <a:gd name="T3" fmla="*/ 1587 h 91"/>
              <a:gd name="T4" fmla="*/ 77787 w 68"/>
              <a:gd name="T5" fmla="*/ 0 h 91"/>
              <a:gd name="T6" fmla="*/ 73025 w 68"/>
              <a:gd name="T7" fmla="*/ 0 h 91"/>
              <a:gd name="T8" fmla="*/ 49212 w 68"/>
              <a:gd name="T9" fmla="*/ 0 h 91"/>
              <a:gd name="T10" fmla="*/ 44450 w 68"/>
              <a:gd name="T11" fmla="*/ 1587 h 91"/>
              <a:gd name="T12" fmla="*/ 38100 w 68"/>
              <a:gd name="T13" fmla="*/ 6350 h 91"/>
              <a:gd name="T14" fmla="*/ 31750 w 68"/>
              <a:gd name="T15" fmla="*/ 7937 h 91"/>
              <a:gd name="T16" fmla="*/ 25400 w 68"/>
              <a:gd name="T17" fmla="*/ 7937 h 91"/>
              <a:gd name="T18" fmla="*/ 20637 w 68"/>
              <a:gd name="T19" fmla="*/ 9525 h 91"/>
              <a:gd name="T20" fmla="*/ 19050 w 68"/>
              <a:gd name="T21" fmla="*/ 12700 h 91"/>
              <a:gd name="T22" fmla="*/ 15875 w 68"/>
              <a:gd name="T23" fmla="*/ 15875 h 91"/>
              <a:gd name="T24" fmla="*/ 11112 w 68"/>
              <a:gd name="T25" fmla="*/ 17462 h 91"/>
              <a:gd name="T26" fmla="*/ 9525 w 68"/>
              <a:gd name="T27" fmla="*/ 22225 h 91"/>
              <a:gd name="T28" fmla="*/ 11112 w 68"/>
              <a:gd name="T29" fmla="*/ 26987 h 91"/>
              <a:gd name="T30" fmla="*/ 14287 w 68"/>
              <a:gd name="T31" fmla="*/ 33337 h 91"/>
              <a:gd name="T32" fmla="*/ 15875 w 68"/>
              <a:gd name="T33" fmla="*/ 38100 h 91"/>
              <a:gd name="T34" fmla="*/ 19050 w 68"/>
              <a:gd name="T35" fmla="*/ 41275 h 91"/>
              <a:gd name="T36" fmla="*/ 23812 w 68"/>
              <a:gd name="T37" fmla="*/ 44450 h 91"/>
              <a:gd name="T38" fmla="*/ 30162 w 68"/>
              <a:gd name="T39" fmla="*/ 49212 h 91"/>
              <a:gd name="T40" fmla="*/ 38100 w 68"/>
              <a:gd name="T41" fmla="*/ 57150 h 91"/>
              <a:gd name="T42" fmla="*/ 46037 w 68"/>
              <a:gd name="T43" fmla="*/ 61912 h 91"/>
              <a:gd name="T44" fmla="*/ 55562 w 68"/>
              <a:gd name="T45" fmla="*/ 68262 h 91"/>
              <a:gd name="T46" fmla="*/ 63500 w 68"/>
              <a:gd name="T47" fmla="*/ 74612 h 91"/>
              <a:gd name="T48" fmla="*/ 69850 w 68"/>
              <a:gd name="T49" fmla="*/ 79375 h 91"/>
              <a:gd name="T50" fmla="*/ 100012 w 68"/>
              <a:gd name="T51" fmla="*/ 109537 h 91"/>
              <a:gd name="T52" fmla="*/ 103188 w 68"/>
              <a:gd name="T53" fmla="*/ 115887 h 91"/>
              <a:gd name="T54" fmla="*/ 104775 w 68"/>
              <a:gd name="T55" fmla="*/ 123825 h 91"/>
              <a:gd name="T56" fmla="*/ 98425 w 68"/>
              <a:gd name="T57" fmla="*/ 131762 h 91"/>
              <a:gd name="T58" fmla="*/ 98425 w 68"/>
              <a:gd name="T59" fmla="*/ 138112 h 91"/>
              <a:gd name="T60" fmla="*/ 95250 w 68"/>
              <a:gd name="T61" fmla="*/ 139700 h 91"/>
              <a:gd name="T62" fmla="*/ 90487 w 68"/>
              <a:gd name="T63" fmla="*/ 141287 h 91"/>
              <a:gd name="T64" fmla="*/ 85725 w 68"/>
              <a:gd name="T65" fmla="*/ 141287 h 91"/>
              <a:gd name="T66" fmla="*/ 63500 w 68"/>
              <a:gd name="T67" fmla="*/ 142875 h 9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8"/>
              <a:gd name="T103" fmla="*/ 0 h 91"/>
              <a:gd name="T104" fmla="*/ 68 w 68"/>
              <a:gd name="T105" fmla="*/ 91 h 9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8" h="91">
                <a:moveTo>
                  <a:pt x="56" y="11"/>
                </a:moveTo>
                <a:lnTo>
                  <a:pt x="56" y="6"/>
                </a:lnTo>
                <a:lnTo>
                  <a:pt x="54" y="4"/>
                </a:lnTo>
                <a:lnTo>
                  <a:pt x="51" y="1"/>
                </a:lnTo>
                <a:lnTo>
                  <a:pt x="50" y="0"/>
                </a:lnTo>
                <a:lnTo>
                  <a:pt x="49" y="0"/>
                </a:lnTo>
                <a:lnTo>
                  <a:pt x="47" y="0"/>
                </a:lnTo>
                <a:lnTo>
                  <a:pt x="46" y="0"/>
                </a:lnTo>
                <a:lnTo>
                  <a:pt x="42" y="0"/>
                </a:lnTo>
                <a:lnTo>
                  <a:pt x="31" y="0"/>
                </a:lnTo>
                <a:lnTo>
                  <a:pt x="30" y="0"/>
                </a:lnTo>
                <a:lnTo>
                  <a:pt x="28" y="1"/>
                </a:lnTo>
                <a:lnTo>
                  <a:pt x="26" y="3"/>
                </a:lnTo>
                <a:lnTo>
                  <a:pt x="24" y="4"/>
                </a:lnTo>
                <a:lnTo>
                  <a:pt x="22" y="4"/>
                </a:lnTo>
                <a:lnTo>
                  <a:pt x="20" y="5"/>
                </a:lnTo>
                <a:lnTo>
                  <a:pt x="18" y="5"/>
                </a:lnTo>
                <a:lnTo>
                  <a:pt x="16" y="5"/>
                </a:lnTo>
                <a:lnTo>
                  <a:pt x="15" y="5"/>
                </a:lnTo>
                <a:lnTo>
                  <a:pt x="13" y="6"/>
                </a:lnTo>
                <a:lnTo>
                  <a:pt x="13" y="7"/>
                </a:lnTo>
                <a:lnTo>
                  <a:pt x="12" y="8"/>
                </a:lnTo>
                <a:lnTo>
                  <a:pt x="11" y="9"/>
                </a:lnTo>
                <a:lnTo>
                  <a:pt x="10" y="10"/>
                </a:lnTo>
                <a:lnTo>
                  <a:pt x="8" y="10"/>
                </a:lnTo>
                <a:lnTo>
                  <a:pt x="7" y="11"/>
                </a:lnTo>
                <a:lnTo>
                  <a:pt x="7" y="12"/>
                </a:lnTo>
                <a:lnTo>
                  <a:pt x="6" y="14"/>
                </a:lnTo>
                <a:lnTo>
                  <a:pt x="6" y="15"/>
                </a:lnTo>
                <a:lnTo>
                  <a:pt x="7" y="17"/>
                </a:lnTo>
                <a:lnTo>
                  <a:pt x="8" y="19"/>
                </a:lnTo>
                <a:lnTo>
                  <a:pt x="9" y="21"/>
                </a:lnTo>
                <a:lnTo>
                  <a:pt x="10" y="22"/>
                </a:lnTo>
                <a:lnTo>
                  <a:pt x="10" y="24"/>
                </a:lnTo>
                <a:lnTo>
                  <a:pt x="11" y="25"/>
                </a:lnTo>
                <a:lnTo>
                  <a:pt x="12" y="26"/>
                </a:lnTo>
                <a:lnTo>
                  <a:pt x="14" y="27"/>
                </a:lnTo>
                <a:lnTo>
                  <a:pt x="15" y="28"/>
                </a:lnTo>
                <a:lnTo>
                  <a:pt x="17" y="29"/>
                </a:lnTo>
                <a:lnTo>
                  <a:pt x="19" y="31"/>
                </a:lnTo>
                <a:lnTo>
                  <a:pt x="20" y="32"/>
                </a:lnTo>
                <a:lnTo>
                  <a:pt x="24" y="36"/>
                </a:lnTo>
                <a:lnTo>
                  <a:pt x="27" y="37"/>
                </a:lnTo>
                <a:lnTo>
                  <a:pt x="29" y="39"/>
                </a:lnTo>
                <a:lnTo>
                  <a:pt x="33" y="41"/>
                </a:lnTo>
                <a:lnTo>
                  <a:pt x="35" y="43"/>
                </a:lnTo>
                <a:lnTo>
                  <a:pt x="38" y="45"/>
                </a:lnTo>
                <a:lnTo>
                  <a:pt x="40" y="47"/>
                </a:lnTo>
                <a:lnTo>
                  <a:pt x="42" y="49"/>
                </a:lnTo>
                <a:lnTo>
                  <a:pt x="44" y="50"/>
                </a:lnTo>
                <a:lnTo>
                  <a:pt x="48" y="54"/>
                </a:lnTo>
                <a:lnTo>
                  <a:pt x="63" y="69"/>
                </a:lnTo>
                <a:lnTo>
                  <a:pt x="65" y="71"/>
                </a:lnTo>
                <a:lnTo>
                  <a:pt x="65" y="73"/>
                </a:lnTo>
                <a:lnTo>
                  <a:pt x="67" y="77"/>
                </a:lnTo>
                <a:lnTo>
                  <a:pt x="66" y="78"/>
                </a:lnTo>
                <a:lnTo>
                  <a:pt x="65" y="80"/>
                </a:lnTo>
                <a:lnTo>
                  <a:pt x="62" y="83"/>
                </a:lnTo>
                <a:lnTo>
                  <a:pt x="62" y="85"/>
                </a:lnTo>
                <a:lnTo>
                  <a:pt x="62" y="87"/>
                </a:lnTo>
                <a:lnTo>
                  <a:pt x="61" y="88"/>
                </a:lnTo>
                <a:lnTo>
                  <a:pt x="60" y="88"/>
                </a:lnTo>
                <a:lnTo>
                  <a:pt x="59" y="89"/>
                </a:lnTo>
                <a:lnTo>
                  <a:pt x="57" y="89"/>
                </a:lnTo>
                <a:lnTo>
                  <a:pt x="55" y="89"/>
                </a:lnTo>
                <a:lnTo>
                  <a:pt x="54" y="89"/>
                </a:lnTo>
                <a:lnTo>
                  <a:pt x="51" y="90"/>
                </a:lnTo>
                <a:lnTo>
                  <a:pt x="40" y="90"/>
                </a:lnTo>
                <a:lnTo>
                  <a:pt x="0" y="90"/>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
        <p:nvSpPr>
          <p:cNvPr id="40984" name="SMARTPenAnnotation186"/>
          <p:cNvSpPr>
            <a:spLocks/>
          </p:cNvSpPr>
          <p:nvPr/>
        </p:nvSpPr>
        <p:spPr bwMode="auto">
          <a:xfrm>
            <a:off x="2617788" y="2522538"/>
            <a:ext cx="136525" cy="82550"/>
          </a:xfrm>
          <a:custGeom>
            <a:avLst/>
            <a:gdLst>
              <a:gd name="T0" fmla="*/ 0 w 86"/>
              <a:gd name="T1" fmla="*/ 17463 h 52"/>
              <a:gd name="T2" fmla="*/ 0 w 86"/>
              <a:gd name="T3" fmla="*/ 9525 h 52"/>
              <a:gd name="T4" fmla="*/ 1588 w 86"/>
              <a:gd name="T5" fmla="*/ 9525 h 52"/>
              <a:gd name="T6" fmla="*/ 4762 w 86"/>
              <a:gd name="T7" fmla="*/ 9525 h 52"/>
              <a:gd name="T8" fmla="*/ 7938 w 86"/>
              <a:gd name="T9" fmla="*/ 7938 h 52"/>
              <a:gd name="T10" fmla="*/ 9525 w 86"/>
              <a:gd name="T11" fmla="*/ 6350 h 52"/>
              <a:gd name="T12" fmla="*/ 17462 w 86"/>
              <a:gd name="T13" fmla="*/ 1588 h 52"/>
              <a:gd name="T14" fmla="*/ 20637 w 86"/>
              <a:gd name="T15" fmla="*/ 0 h 52"/>
              <a:gd name="T16" fmla="*/ 22225 w 86"/>
              <a:gd name="T17" fmla="*/ 0 h 52"/>
              <a:gd name="T18" fmla="*/ 25400 w 86"/>
              <a:gd name="T19" fmla="*/ 0 h 52"/>
              <a:gd name="T20" fmla="*/ 30163 w 86"/>
              <a:gd name="T21" fmla="*/ 0 h 52"/>
              <a:gd name="T22" fmla="*/ 47625 w 86"/>
              <a:gd name="T23" fmla="*/ 0 h 52"/>
              <a:gd name="T24" fmla="*/ 50800 w 86"/>
              <a:gd name="T25" fmla="*/ 1588 h 52"/>
              <a:gd name="T26" fmla="*/ 50800 w 86"/>
              <a:gd name="T27" fmla="*/ 3175 h 52"/>
              <a:gd name="T28" fmla="*/ 52388 w 86"/>
              <a:gd name="T29" fmla="*/ 4763 h 52"/>
              <a:gd name="T30" fmla="*/ 53975 w 86"/>
              <a:gd name="T31" fmla="*/ 6350 h 52"/>
              <a:gd name="T32" fmla="*/ 55563 w 86"/>
              <a:gd name="T33" fmla="*/ 6350 h 52"/>
              <a:gd name="T34" fmla="*/ 58738 w 86"/>
              <a:gd name="T35" fmla="*/ 7938 h 52"/>
              <a:gd name="T36" fmla="*/ 60325 w 86"/>
              <a:gd name="T37" fmla="*/ 9525 h 52"/>
              <a:gd name="T38" fmla="*/ 60325 w 86"/>
              <a:gd name="T39" fmla="*/ 11112 h 52"/>
              <a:gd name="T40" fmla="*/ 61913 w 86"/>
              <a:gd name="T41" fmla="*/ 12700 h 52"/>
              <a:gd name="T42" fmla="*/ 61913 w 86"/>
              <a:gd name="T43" fmla="*/ 15875 h 52"/>
              <a:gd name="T44" fmla="*/ 61913 w 86"/>
              <a:gd name="T45" fmla="*/ 19050 h 52"/>
              <a:gd name="T46" fmla="*/ 61913 w 86"/>
              <a:gd name="T47" fmla="*/ 20638 h 52"/>
              <a:gd name="T48" fmla="*/ 61913 w 86"/>
              <a:gd name="T49" fmla="*/ 23812 h 52"/>
              <a:gd name="T50" fmla="*/ 60325 w 86"/>
              <a:gd name="T51" fmla="*/ 26988 h 52"/>
              <a:gd name="T52" fmla="*/ 58738 w 86"/>
              <a:gd name="T53" fmla="*/ 30163 h 52"/>
              <a:gd name="T54" fmla="*/ 57150 w 86"/>
              <a:gd name="T55" fmla="*/ 33338 h 52"/>
              <a:gd name="T56" fmla="*/ 55563 w 86"/>
              <a:gd name="T57" fmla="*/ 36513 h 52"/>
              <a:gd name="T58" fmla="*/ 55563 w 86"/>
              <a:gd name="T59" fmla="*/ 38100 h 52"/>
              <a:gd name="T60" fmla="*/ 53975 w 86"/>
              <a:gd name="T61" fmla="*/ 41275 h 52"/>
              <a:gd name="T62" fmla="*/ 52388 w 86"/>
              <a:gd name="T63" fmla="*/ 44450 h 52"/>
              <a:gd name="T64" fmla="*/ 49212 w 86"/>
              <a:gd name="T65" fmla="*/ 47625 h 52"/>
              <a:gd name="T66" fmla="*/ 47625 w 86"/>
              <a:gd name="T67" fmla="*/ 50800 h 52"/>
              <a:gd name="T68" fmla="*/ 47625 w 86"/>
              <a:gd name="T69" fmla="*/ 53975 h 52"/>
              <a:gd name="T70" fmla="*/ 46037 w 86"/>
              <a:gd name="T71" fmla="*/ 57150 h 52"/>
              <a:gd name="T72" fmla="*/ 44450 w 86"/>
              <a:gd name="T73" fmla="*/ 58738 h 52"/>
              <a:gd name="T74" fmla="*/ 42862 w 86"/>
              <a:gd name="T75" fmla="*/ 60325 h 52"/>
              <a:gd name="T76" fmla="*/ 41275 w 86"/>
              <a:gd name="T77" fmla="*/ 60325 h 52"/>
              <a:gd name="T78" fmla="*/ 38100 w 86"/>
              <a:gd name="T79" fmla="*/ 61913 h 52"/>
              <a:gd name="T80" fmla="*/ 34925 w 86"/>
              <a:gd name="T81" fmla="*/ 65088 h 52"/>
              <a:gd name="T82" fmla="*/ 33338 w 86"/>
              <a:gd name="T83" fmla="*/ 66675 h 52"/>
              <a:gd name="T84" fmla="*/ 31750 w 86"/>
              <a:gd name="T85" fmla="*/ 69850 h 52"/>
              <a:gd name="T86" fmla="*/ 30163 w 86"/>
              <a:gd name="T87" fmla="*/ 71438 h 52"/>
              <a:gd name="T88" fmla="*/ 26988 w 86"/>
              <a:gd name="T89" fmla="*/ 80963 h 52"/>
              <a:gd name="T90" fmla="*/ 30163 w 86"/>
              <a:gd name="T91" fmla="*/ 80963 h 52"/>
              <a:gd name="T92" fmla="*/ 84137 w 86"/>
              <a:gd name="T93" fmla="*/ 80963 h 52"/>
              <a:gd name="T94" fmla="*/ 87312 w 86"/>
              <a:gd name="T95" fmla="*/ 79375 h 52"/>
              <a:gd name="T96" fmla="*/ 90487 w 86"/>
              <a:gd name="T97" fmla="*/ 77788 h 52"/>
              <a:gd name="T98" fmla="*/ 92075 w 86"/>
              <a:gd name="T99" fmla="*/ 76200 h 52"/>
              <a:gd name="T100" fmla="*/ 95250 w 86"/>
              <a:gd name="T101" fmla="*/ 74613 h 52"/>
              <a:gd name="T102" fmla="*/ 98425 w 86"/>
              <a:gd name="T103" fmla="*/ 73025 h 52"/>
              <a:gd name="T104" fmla="*/ 101600 w 86"/>
              <a:gd name="T105" fmla="*/ 73025 h 52"/>
              <a:gd name="T106" fmla="*/ 104775 w 86"/>
              <a:gd name="T107" fmla="*/ 73025 h 52"/>
              <a:gd name="T108" fmla="*/ 107950 w 86"/>
              <a:gd name="T109" fmla="*/ 71438 h 52"/>
              <a:gd name="T110" fmla="*/ 111125 w 86"/>
              <a:gd name="T111" fmla="*/ 71438 h 52"/>
              <a:gd name="T112" fmla="*/ 115888 w 86"/>
              <a:gd name="T113" fmla="*/ 71438 h 52"/>
              <a:gd name="T114" fmla="*/ 119063 w 86"/>
              <a:gd name="T115" fmla="*/ 71438 h 52"/>
              <a:gd name="T116" fmla="*/ 122238 w 86"/>
              <a:gd name="T117" fmla="*/ 69850 h 52"/>
              <a:gd name="T118" fmla="*/ 125413 w 86"/>
              <a:gd name="T119" fmla="*/ 68263 h 52"/>
              <a:gd name="T120" fmla="*/ 134938 w 86"/>
              <a:gd name="T121" fmla="*/ 61913 h 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6"/>
              <a:gd name="T184" fmla="*/ 0 h 52"/>
              <a:gd name="T185" fmla="*/ 86 w 86"/>
              <a:gd name="T186" fmla="*/ 52 h 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6" h="52">
                <a:moveTo>
                  <a:pt x="0" y="11"/>
                </a:moveTo>
                <a:lnTo>
                  <a:pt x="0" y="6"/>
                </a:lnTo>
                <a:lnTo>
                  <a:pt x="1" y="6"/>
                </a:lnTo>
                <a:lnTo>
                  <a:pt x="3" y="6"/>
                </a:lnTo>
                <a:lnTo>
                  <a:pt x="5" y="5"/>
                </a:lnTo>
                <a:lnTo>
                  <a:pt x="6" y="4"/>
                </a:lnTo>
                <a:lnTo>
                  <a:pt x="11" y="1"/>
                </a:lnTo>
                <a:lnTo>
                  <a:pt x="13" y="0"/>
                </a:lnTo>
                <a:lnTo>
                  <a:pt x="14" y="0"/>
                </a:lnTo>
                <a:lnTo>
                  <a:pt x="16" y="0"/>
                </a:lnTo>
                <a:lnTo>
                  <a:pt x="19" y="0"/>
                </a:lnTo>
                <a:lnTo>
                  <a:pt x="30" y="0"/>
                </a:lnTo>
                <a:lnTo>
                  <a:pt x="32" y="1"/>
                </a:lnTo>
                <a:lnTo>
                  <a:pt x="32" y="2"/>
                </a:lnTo>
                <a:lnTo>
                  <a:pt x="33" y="3"/>
                </a:lnTo>
                <a:lnTo>
                  <a:pt x="34" y="4"/>
                </a:lnTo>
                <a:lnTo>
                  <a:pt x="35" y="4"/>
                </a:lnTo>
                <a:lnTo>
                  <a:pt x="37" y="5"/>
                </a:lnTo>
                <a:lnTo>
                  <a:pt x="38" y="6"/>
                </a:lnTo>
                <a:lnTo>
                  <a:pt x="38" y="7"/>
                </a:lnTo>
                <a:lnTo>
                  <a:pt x="39" y="8"/>
                </a:lnTo>
                <a:lnTo>
                  <a:pt x="39" y="10"/>
                </a:lnTo>
                <a:lnTo>
                  <a:pt x="39" y="12"/>
                </a:lnTo>
                <a:lnTo>
                  <a:pt x="39" y="13"/>
                </a:lnTo>
                <a:lnTo>
                  <a:pt x="39" y="15"/>
                </a:lnTo>
                <a:lnTo>
                  <a:pt x="38" y="17"/>
                </a:lnTo>
                <a:lnTo>
                  <a:pt x="37" y="19"/>
                </a:lnTo>
                <a:lnTo>
                  <a:pt x="36" y="21"/>
                </a:lnTo>
                <a:lnTo>
                  <a:pt x="35" y="23"/>
                </a:lnTo>
                <a:lnTo>
                  <a:pt x="35" y="24"/>
                </a:lnTo>
                <a:lnTo>
                  <a:pt x="34" y="26"/>
                </a:lnTo>
                <a:lnTo>
                  <a:pt x="33" y="28"/>
                </a:lnTo>
                <a:lnTo>
                  <a:pt x="31" y="30"/>
                </a:lnTo>
                <a:lnTo>
                  <a:pt x="30" y="32"/>
                </a:lnTo>
                <a:lnTo>
                  <a:pt x="30" y="34"/>
                </a:lnTo>
                <a:lnTo>
                  <a:pt x="29" y="36"/>
                </a:lnTo>
                <a:lnTo>
                  <a:pt x="28" y="37"/>
                </a:lnTo>
                <a:lnTo>
                  <a:pt x="27" y="38"/>
                </a:lnTo>
                <a:lnTo>
                  <a:pt x="26" y="38"/>
                </a:lnTo>
                <a:lnTo>
                  <a:pt x="24" y="39"/>
                </a:lnTo>
                <a:lnTo>
                  <a:pt x="22" y="41"/>
                </a:lnTo>
                <a:lnTo>
                  <a:pt x="21" y="42"/>
                </a:lnTo>
                <a:lnTo>
                  <a:pt x="20" y="44"/>
                </a:lnTo>
                <a:lnTo>
                  <a:pt x="19" y="45"/>
                </a:lnTo>
                <a:lnTo>
                  <a:pt x="17" y="51"/>
                </a:lnTo>
                <a:lnTo>
                  <a:pt x="19" y="51"/>
                </a:lnTo>
                <a:lnTo>
                  <a:pt x="53" y="51"/>
                </a:lnTo>
                <a:lnTo>
                  <a:pt x="55" y="50"/>
                </a:lnTo>
                <a:lnTo>
                  <a:pt x="57" y="49"/>
                </a:lnTo>
                <a:lnTo>
                  <a:pt x="58" y="48"/>
                </a:lnTo>
                <a:lnTo>
                  <a:pt x="60" y="47"/>
                </a:lnTo>
                <a:lnTo>
                  <a:pt x="62" y="46"/>
                </a:lnTo>
                <a:lnTo>
                  <a:pt x="64" y="46"/>
                </a:lnTo>
                <a:lnTo>
                  <a:pt x="66" y="46"/>
                </a:lnTo>
                <a:lnTo>
                  <a:pt x="68" y="45"/>
                </a:lnTo>
                <a:lnTo>
                  <a:pt x="70" y="45"/>
                </a:lnTo>
                <a:lnTo>
                  <a:pt x="73" y="45"/>
                </a:lnTo>
                <a:lnTo>
                  <a:pt x="75" y="45"/>
                </a:lnTo>
                <a:lnTo>
                  <a:pt x="77" y="44"/>
                </a:lnTo>
                <a:lnTo>
                  <a:pt x="79" y="43"/>
                </a:lnTo>
                <a:lnTo>
                  <a:pt x="85" y="39"/>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
        <p:nvSpPr>
          <p:cNvPr id="40985" name="SMARTPenAnnotation187"/>
          <p:cNvSpPr>
            <a:spLocks/>
          </p:cNvSpPr>
          <p:nvPr/>
        </p:nvSpPr>
        <p:spPr bwMode="auto">
          <a:xfrm>
            <a:off x="2735263" y="2371725"/>
            <a:ext cx="161925" cy="98425"/>
          </a:xfrm>
          <a:custGeom>
            <a:avLst/>
            <a:gdLst>
              <a:gd name="T0" fmla="*/ 0 w 102"/>
              <a:gd name="T1" fmla="*/ 25400 h 62"/>
              <a:gd name="T2" fmla="*/ 3175 w 102"/>
              <a:gd name="T3" fmla="*/ 23813 h 62"/>
              <a:gd name="T4" fmla="*/ 12700 w 102"/>
              <a:gd name="T5" fmla="*/ 12700 h 62"/>
              <a:gd name="T6" fmla="*/ 17463 w 102"/>
              <a:gd name="T7" fmla="*/ 9525 h 62"/>
              <a:gd name="T8" fmla="*/ 23812 w 102"/>
              <a:gd name="T9" fmla="*/ 7938 h 62"/>
              <a:gd name="T10" fmla="*/ 28575 w 102"/>
              <a:gd name="T11" fmla="*/ 3175 h 62"/>
              <a:gd name="T12" fmla="*/ 34925 w 102"/>
              <a:gd name="T13" fmla="*/ 1588 h 62"/>
              <a:gd name="T14" fmla="*/ 41275 w 102"/>
              <a:gd name="T15" fmla="*/ 1588 h 62"/>
              <a:gd name="T16" fmla="*/ 47625 w 102"/>
              <a:gd name="T17" fmla="*/ 4763 h 62"/>
              <a:gd name="T18" fmla="*/ 52388 w 102"/>
              <a:gd name="T19" fmla="*/ 6350 h 62"/>
              <a:gd name="T20" fmla="*/ 60325 w 102"/>
              <a:gd name="T21" fmla="*/ 7938 h 62"/>
              <a:gd name="T22" fmla="*/ 61913 w 102"/>
              <a:gd name="T23" fmla="*/ 12700 h 62"/>
              <a:gd name="T24" fmla="*/ 61913 w 102"/>
              <a:gd name="T25" fmla="*/ 17463 h 62"/>
              <a:gd name="T26" fmla="*/ 61913 w 102"/>
              <a:gd name="T27" fmla="*/ 38100 h 62"/>
              <a:gd name="T28" fmla="*/ 58738 w 102"/>
              <a:gd name="T29" fmla="*/ 44450 h 62"/>
              <a:gd name="T30" fmla="*/ 53975 w 102"/>
              <a:gd name="T31" fmla="*/ 49213 h 62"/>
              <a:gd name="T32" fmla="*/ 49212 w 102"/>
              <a:gd name="T33" fmla="*/ 55563 h 62"/>
              <a:gd name="T34" fmla="*/ 17463 w 102"/>
              <a:gd name="T35" fmla="*/ 87313 h 62"/>
              <a:gd name="T36" fmla="*/ 17463 w 102"/>
              <a:gd name="T37" fmla="*/ 93663 h 62"/>
              <a:gd name="T38" fmla="*/ 19050 w 102"/>
              <a:gd name="T39" fmla="*/ 95250 h 62"/>
              <a:gd name="T40" fmla="*/ 26988 w 102"/>
              <a:gd name="T41" fmla="*/ 96838 h 62"/>
              <a:gd name="T42" fmla="*/ 33338 w 102"/>
              <a:gd name="T43" fmla="*/ 96838 h 62"/>
              <a:gd name="T44" fmla="*/ 85725 w 102"/>
              <a:gd name="T45" fmla="*/ 96838 h 62"/>
              <a:gd name="T46" fmla="*/ 95250 w 102"/>
              <a:gd name="T47" fmla="*/ 95250 h 62"/>
              <a:gd name="T48" fmla="*/ 103188 w 102"/>
              <a:gd name="T49" fmla="*/ 90488 h 62"/>
              <a:gd name="T50" fmla="*/ 114300 w 102"/>
              <a:gd name="T51" fmla="*/ 88900 h 62"/>
              <a:gd name="T52" fmla="*/ 122238 w 102"/>
              <a:gd name="T53" fmla="*/ 88900 h 62"/>
              <a:gd name="T54" fmla="*/ 128588 w 102"/>
              <a:gd name="T55" fmla="*/ 88900 h 62"/>
              <a:gd name="T56" fmla="*/ 134938 w 102"/>
              <a:gd name="T57" fmla="*/ 93663 h 62"/>
              <a:gd name="T58" fmla="*/ 141288 w 102"/>
              <a:gd name="T59" fmla="*/ 95250 h 62"/>
              <a:gd name="T60" fmla="*/ 147638 w 102"/>
              <a:gd name="T61" fmla="*/ 96838 h 62"/>
              <a:gd name="T62" fmla="*/ 160338 w 102"/>
              <a:gd name="T63" fmla="*/ 96838 h 6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2"/>
              <a:gd name="T97" fmla="*/ 0 h 62"/>
              <a:gd name="T98" fmla="*/ 102 w 102"/>
              <a:gd name="T99" fmla="*/ 62 h 6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2" h="62">
                <a:moveTo>
                  <a:pt x="5" y="16"/>
                </a:moveTo>
                <a:lnTo>
                  <a:pt x="0" y="16"/>
                </a:lnTo>
                <a:lnTo>
                  <a:pt x="1" y="16"/>
                </a:lnTo>
                <a:lnTo>
                  <a:pt x="2" y="15"/>
                </a:lnTo>
                <a:lnTo>
                  <a:pt x="4" y="11"/>
                </a:lnTo>
                <a:lnTo>
                  <a:pt x="8" y="8"/>
                </a:lnTo>
                <a:lnTo>
                  <a:pt x="9" y="7"/>
                </a:lnTo>
                <a:lnTo>
                  <a:pt x="11" y="6"/>
                </a:lnTo>
                <a:lnTo>
                  <a:pt x="13" y="6"/>
                </a:lnTo>
                <a:lnTo>
                  <a:pt x="15" y="5"/>
                </a:lnTo>
                <a:lnTo>
                  <a:pt x="16" y="4"/>
                </a:lnTo>
                <a:lnTo>
                  <a:pt x="18" y="2"/>
                </a:lnTo>
                <a:lnTo>
                  <a:pt x="20" y="1"/>
                </a:lnTo>
                <a:lnTo>
                  <a:pt x="22" y="1"/>
                </a:lnTo>
                <a:lnTo>
                  <a:pt x="24" y="0"/>
                </a:lnTo>
                <a:lnTo>
                  <a:pt x="26" y="1"/>
                </a:lnTo>
                <a:lnTo>
                  <a:pt x="28" y="1"/>
                </a:lnTo>
                <a:lnTo>
                  <a:pt x="30" y="3"/>
                </a:lnTo>
                <a:lnTo>
                  <a:pt x="31" y="3"/>
                </a:lnTo>
                <a:lnTo>
                  <a:pt x="33" y="4"/>
                </a:lnTo>
                <a:lnTo>
                  <a:pt x="38" y="5"/>
                </a:lnTo>
                <a:lnTo>
                  <a:pt x="38" y="7"/>
                </a:lnTo>
                <a:lnTo>
                  <a:pt x="39" y="8"/>
                </a:lnTo>
                <a:lnTo>
                  <a:pt x="39" y="9"/>
                </a:lnTo>
                <a:lnTo>
                  <a:pt x="39" y="11"/>
                </a:lnTo>
                <a:lnTo>
                  <a:pt x="39" y="15"/>
                </a:lnTo>
                <a:lnTo>
                  <a:pt x="39" y="24"/>
                </a:lnTo>
                <a:lnTo>
                  <a:pt x="38" y="26"/>
                </a:lnTo>
                <a:lnTo>
                  <a:pt x="37" y="28"/>
                </a:lnTo>
                <a:lnTo>
                  <a:pt x="36" y="29"/>
                </a:lnTo>
                <a:lnTo>
                  <a:pt x="34" y="31"/>
                </a:lnTo>
                <a:lnTo>
                  <a:pt x="33" y="33"/>
                </a:lnTo>
                <a:lnTo>
                  <a:pt x="31" y="35"/>
                </a:lnTo>
                <a:lnTo>
                  <a:pt x="27" y="39"/>
                </a:lnTo>
                <a:lnTo>
                  <a:pt x="11" y="55"/>
                </a:lnTo>
                <a:lnTo>
                  <a:pt x="11" y="57"/>
                </a:lnTo>
                <a:lnTo>
                  <a:pt x="11" y="59"/>
                </a:lnTo>
                <a:lnTo>
                  <a:pt x="12" y="60"/>
                </a:lnTo>
                <a:lnTo>
                  <a:pt x="15" y="61"/>
                </a:lnTo>
                <a:lnTo>
                  <a:pt x="17" y="61"/>
                </a:lnTo>
                <a:lnTo>
                  <a:pt x="19" y="61"/>
                </a:lnTo>
                <a:lnTo>
                  <a:pt x="21" y="61"/>
                </a:lnTo>
                <a:lnTo>
                  <a:pt x="34" y="61"/>
                </a:lnTo>
                <a:lnTo>
                  <a:pt x="54" y="61"/>
                </a:lnTo>
                <a:lnTo>
                  <a:pt x="57" y="61"/>
                </a:lnTo>
                <a:lnTo>
                  <a:pt x="60" y="60"/>
                </a:lnTo>
                <a:lnTo>
                  <a:pt x="62" y="58"/>
                </a:lnTo>
                <a:lnTo>
                  <a:pt x="65" y="57"/>
                </a:lnTo>
                <a:lnTo>
                  <a:pt x="68" y="57"/>
                </a:lnTo>
                <a:lnTo>
                  <a:pt x="72" y="56"/>
                </a:lnTo>
                <a:lnTo>
                  <a:pt x="74" y="56"/>
                </a:lnTo>
                <a:lnTo>
                  <a:pt x="77" y="56"/>
                </a:lnTo>
                <a:lnTo>
                  <a:pt x="79" y="56"/>
                </a:lnTo>
                <a:lnTo>
                  <a:pt x="81" y="56"/>
                </a:lnTo>
                <a:lnTo>
                  <a:pt x="83" y="57"/>
                </a:lnTo>
                <a:lnTo>
                  <a:pt x="85" y="59"/>
                </a:lnTo>
                <a:lnTo>
                  <a:pt x="87" y="60"/>
                </a:lnTo>
                <a:lnTo>
                  <a:pt x="89" y="60"/>
                </a:lnTo>
                <a:lnTo>
                  <a:pt x="91" y="60"/>
                </a:lnTo>
                <a:lnTo>
                  <a:pt x="93" y="61"/>
                </a:lnTo>
                <a:lnTo>
                  <a:pt x="95" y="61"/>
                </a:lnTo>
                <a:lnTo>
                  <a:pt x="101" y="61"/>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
        <p:nvSpPr>
          <p:cNvPr id="40986" name="SMARTPenAnnotation188"/>
          <p:cNvSpPr>
            <a:spLocks/>
          </p:cNvSpPr>
          <p:nvPr/>
        </p:nvSpPr>
        <p:spPr bwMode="auto">
          <a:xfrm>
            <a:off x="1824038" y="2655888"/>
            <a:ext cx="893762" cy="47625"/>
          </a:xfrm>
          <a:custGeom>
            <a:avLst/>
            <a:gdLst>
              <a:gd name="T0" fmla="*/ 0 w 563"/>
              <a:gd name="T1" fmla="*/ 46038 h 30"/>
              <a:gd name="T2" fmla="*/ 12700 w 563"/>
              <a:gd name="T3" fmla="*/ 46038 h 30"/>
              <a:gd name="T4" fmla="*/ 15875 w 563"/>
              <a:gd name="T5" fmla="*/ 44450 h 30"/>
              <a:gd name="T6" fmla="*/ 17462 w 563"/>
              <a:gd name="T7" fmla="*/ 42863 h 30"/>
              <a:gd name="T8" fmla="*/ 20637 w 563"/>
              <a:gd name="T9" fmla="*/ 41275 h 30"/>
              <a:gd name="T10" fmla="*/ 25400 w 563"/>
              <a:gd name="T11" fmla="*/ 39688 h 30"/>
              <a:gd name="T12" fmla="*/ 28575 w 563"/>
              <a:gd name="T13" fmla="*/ 38100 h 30"/>
              <a:gd name="T14" fmla="*/ 47625 w 563"/>
              <a:gd name="T15" fmla="*/ 36513 h 30"/>
              <a:gd name="T16" fmla="*/ 61912 w 563"/>
              <a:gd name="T17" fmla="*/ 34925 h 30"/>
              <a:gd name="T18" fmla="*/ 69850 w 563"/>
              <a:gd name="T19" fmla="*/ 33338 h 30"/>
              <a:gd name="T20" fmla="*/ 76200 w 563"/>
              <a:gd name="T21" fmla="*/ 31750 h 30"/>
              <a:gd name="T22" fmla="*/ 84137 w 563"/>
              <a:gd name="T23" fmla="*/ 30163 h 30"/>
              <a:gd name="T24" fmla="*/ 93662 w 563"/>
              <a:gd name="T25" fmla="*/ 28575 h 30"/>
              <a:gd name="T26" fmla="*/ 120650 w 563"/>
              <a:gd name="T27" fmla="*/ 28575 h 30"/>
              <a:gd name="T28" fmla="*/ 136525 w 563"/>
              <a:gd name="T29" fmla="*/ 26988 h 30"/>
              <a:gd name="T30" fmla="*/ 146050 w 563"/>
              <a:gd name="T31" fmla="*/ 25400 h 30"/>
              <a:gd name="T32" fmla="*/ 157162 w 563"/>
              <a:gd name="T33" fmla="*/ 22225 h 30"/>
              <a:gd name="T34" fmla="*/ 168275 w 563"/>
              <a:gd name="T35" fmla="*/ 20638 h 30"/>
              <a:gd name="T36" fmla="*/ 179387 w 563"/>
              <a:gd name="T37" fmla="*/ 20638 h 30"/>
              <a:gd name="T38" fmla="*/ 203200 w 563"/>
              <a:gd name="T39" fmla="*/ 19050 h 30"/>
              <a:gd name="T40" fmla="*/ 225425 w 563"/>
              <a:gd name="T41" fmla="*/ 19050 h 30"/>
              <a:gd name="T42" fmla="*/ 304800 w 563"/>
              <a:gd name="T43" fmla="*/ 19050 h 30"/>
              <a:gd name="T44" fmla="*/ 317500 w 563"/>
              <a:gd name="T45" fmla="*/ 17463 h 30"/>
              <a:gd name="T46" fmla="*/ 331787 w 563"/>
              <a:gd name="T47" fmla="*/ 15875 h 30"/>
              <a:gd name="T48" fmla="*/ 346075 w 563"/>
              <a:gd name="T49" fmla="*/ 14288 h 30"/>
              <a:gd name="T50" fmla="*/ 360362 w 563"/>
              <a:gd name="T51" fmla="*/ 12700 h 30"/>
              <a:gd name="T52" fmla="*/ 374650 w 563"/>
              <a:gd name="T53" fmla="*/ 11113 h 30"/>
              <a:gd name="T54" fmla="*/ 390525 w 563"/>
              <a:gd name="T55" fmla="*/ 11113 h 30"/>
              <a:gd name="T56" fmla="*/ 419100 w 563"/>
              <a:gd name="T57" fmla="*/ 9525 h 30"/>
              <a:gd name="T58" fmla="*/ 852487 w 563"/>
              <a:gd name="T59" fmla="*/ 9525 h 30"/>
              <a:gd name="T60" fmla="*/ 858837 w 563"/>
              <a:gd name="T61" fmla="*/ 7938 h 30"/>
              <a:gd name="T62" fmla="*/ 865187 w 563"/>
              <a:gd name="T63" fmla="*/ 6350 h 30"/>
              <a:gd name="T64" fmla="*/ 871537 w 563"/>
              <a:gd name="T65" fmla="*/ 4763 h 30"/>
              <a:gd name="T66" fmla="*/ 876300 w 563"/>
              <a:gd name="T67" fmla="*/ 3175 h 30"/>
              <a:gd name="T68" fmla="*/ 881062 w 563"/>
              <a:gd name="T69" fmla="*/ 3175 h 30"/>
              <a:gd name="T70" fmla="*/ 892175 w 563"/>
              <a:gd name="T71" fmla="*/ 0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3"/>
              <a:gd name="T109" fmla="*/ 0 h 30"/>
              <a:gd name="T110" fmla="*/ 563 w 563"/>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3" h="30">
                <a:moveTo>
                  <a:pt x="0" y="29"/>
                </a:moveTo>
                <a:lnTo>
                  <a:pt x="8" y="29"/>
                </a:lnTo>
                <a:lnTo>
                  <a:pt x="10" y="28"/>
                </a:lnTo>
                <a:lnTo>
                  <a:pt x="11" y="27"/>
                </a:lnTo>
                <a:lnTo>
                  <a:pt x="13" y="26"/>
                </a:lnTo>
                <a:lnTo>
                  <a:pt x="16" y="25"/>
                </a:lnTo>
                <a:lnTo>
                  <a:pt x="18" y="24"/>
                </a:lnTo>
                <a:lnTo>
                  <a:pt x="30" y="23"/>
                </a:lnTo>
                <a:lnTo>
                  <a:pt x="39" y="22"/>
                </a:lnTo>
                <a:lnTo>
                  <a:pt x="44" y="21"/>
                </a:lnTo>
                <a:lnTo>
                  <a:pt x="48" y="20"/>
                </a:lnTo>
                <a:lnTo>
                  <a:pt x="53" y="19"/>
                </a:lnTo>
                <a:lnTo>
                  <a:pt x="59" y="18"/>
                </a:lnTo>
                <a:lnTo>
                  <a:pt x="76" y="18"/>
                </a:lnTo>
                <a:lnTo>
                  <a:pt x="86" y="17"/>
                </a:lnTo>
                <a:lnTo>
                  <a:pt x="92" y="16"/>
                </a:lnTo>
                <a:lnTo>
                  <a:pt x="99" y="14"/>
                </a:lnTo>
                <a:lnTo>
                  <a:pt x="106" y="13"/>
                </a:lnTo>
                <a:lnTo>
                  <a:pt x="113" y="13"/>
                </a:lnTo>
                <a:lnTo>
                  <a:pt x="128" y="12"/>
                </a:lnTo>
                <a:lnTo>
                  <a:pt x="142" y="12"/>
                </a:lnTo>
                <a:lnTo>
                  <a:pt x="192" y="12"/>
                </a:lnTo>
                <a:lnTo>
                  <a:pt x="200" y="11"/>
                </a:lnTo>
                <a:lnTo>
                  <a:pt x="209" y="10"/>
                </a:lnTo>
                <a:lnTo>
                  <a:pt x="218" y="9"/>
                </a:lnTo>
                <a:lnTo>
                  <a:pt x="227" y="8"/>
                </a:lnTo>
                <a:lnTo>
                  <a:pt x="236" y="7"/>
                </a:lnTo>
                <a:lnTo>
                  <a:pt x="246" y="7"/>
                </a:lnTo>
                <a:lnTo>
                  <a:pt x="264" y="6"/>
                </a:lnTo>
                <a:lnTo>
                  <a:pt x="537" y="6"/>
                </a:lnTo>
                <a:lnTo>
                  <a:pt x="541" y="5"/>
                </a:lnTo>
                <a:lnTo>
                  <a:pt x="545" y="4"/>
                </a:lnTo>
                <a:lnTo>
                  <a:pt x="549" y="3"/>
                </a:lnTo>
                <a:lnTo>
                  <a:pt x="552" y="2"/>
                </a:lnTo>
                <a:lnTo>
                  <a:pt x="555" y="2"/>
                </a:lnTo>
                <a:lnTo>
                  <a:pt x="562" y="0"/>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
        <p:nvSpPr>
          <p:cNvPr id="40987" name="SMARTPenAnnotation189"/>
          <p:cNvSpPr>
            <a:spLocks/>
          </p:cNvSpPr>
          <p:nvPr/>
        </p:nvSpPr>
        <p:spPr bwMode="auto">
          <a:xfrm>
            <a:off x="2208213" y="2719388"/>
            <a:ext cx="144462" cy="196850"/>
          </a:xfrm>
          <a:custGeom>
            <a:avLst/>
            <a:gdLst>
              <a:gd name="T0" fmla="*/ 4762 w 91"/>
              <a:gd name="T1" fmla="*/ 0 h 124"/>
              <a:gd name="T2" fmla="*/ 6350 w 91"/>
              <a:gd name="T3" fmla="*/ 1588 h 124"/>
              <a:gd name="T4" fmla="*/ 7937 w 91"/>
              <a:gd name="T5" fmla="*/ 12700 h 124"/>
              <a:gd name="T6" fmla="*/ 12700 w 91"/>
              <a:gd name="T7" fmla="*/ 20638 h 124"/>
              <a:gd name="T8" fmla="*/ 15875 w 91"/>
              <a:gd name="T9" fmla="*/ 30163 h 124"/>
              <a:gd name="T10" fmla="*/ 17462 w 91"/>
              <a:gd name="T11" fmla="*/ 38100 h 124"/>
              <a:gd name="T12" fmla="*/ 17462 w 91"/>
              <a:gd name="T13" fmla="*/ 58738 h 124"/>
              <a:gd name="T14" fmla="*/ 15875 w 91"/>
              <a:gd name="T15" fmla="*/ 139700 h 124"/>
              <a:gd name="T16" fmla="*/ 12700 w 91"/>
              <a:gd name="T17" fmla="*/ 149225 h 124"/>
              <a:gd name="T18" fmla="*/ 9525 w 91"/>
              <a:gd name="T19" fmla="*/ 158750 h 124"/>
              <a:gd name="T20" fmla="*/ 9525 w 91"/>
              <a:gd name="T21" fmla="*/ 165100 h 124"/>
              <a:gd name="T22" fmla="*/ 7937 w 91"/>
              <a:gd name="T23" fmla="*/ 171450 h 124"/>
              <a:gd name="T24" fmla="*/ 7937 w 91"/>
              <a:gd name="T25" fmla="*/ 180975 h 124"/>
              <a:gd name="T26" fmla="*/ 3175 w 91"/>
              <a:gd name="T27" fmla="*/ 190500 h 124"/>
              <a:gd name="T28" fmla="*/ 1587 w 91"/>
              <a:gd name="T29" fmla="*/ 195263 h 124"/>
              <a:gd name="T30" fmla="*/ 6350 w 91"/>
              <a:gd name="T31" fmla="*/ 195263 h 124"/>
              <a:gd name="T32" fmla="*/ 7937 w 91"/>
              <a:gd name="T33" fmla="*/ 188913 h 124"/>
              <a:gd name="T34" fmla="*/ 7937 w 91"/>
              <a:gd name="T35" fmla="*/ 158750 h 124"/>
              <a:gd name="T36" fmla="*/ 11112 w 91"/>
              <a:gd name="T37" fmla="*/ 149225 h 124"/>
              <a:gd name="T38" fmla="*/ 14287 w 91"/>
              <a:gd name="T39" fmla="*/ 138113 h 124"/>
              <a:gd name="T40" fmla="*/ 15875 w 91"/>
              <a:gd name="T41" fmla="*/ 122238 h 124"/>
              <a:gd name="T42" fmla="*/ 17462 w 91"/>
              <a:gd name="T43" fmla="*/ 101600 h 124"/>
              <a:gd name="T44" fmla="*/ 19050 w 91"/>
              <a:gd name="T45" fmla="*/ 88900 h 124"/>
              <a:gd name="T46" fmla="*/ 23812 w 91"/>
              <a:gd name="T47" fmla="*/ 77788 h 124"/>
              <a:gd name="T48" fmla="*/ 30162 w 91"/>
              <a:gd name="T49" fmla="*/ 69850 h 124"/>
              <a:gd name="T50" fmla="*/ 34925 w 91"/>
              <a:gd name="T51" fmla="*/ 60325 h 124"/>
              <a:gd name="T52" fmla="*/ 41275 w 91"/>
              <a:gd name="T53" fmla="*/ 50800 h 124"/>
              <a:gd name="T54" fmla="*/ 47625 w 91"/>
              <a:gd name="T55" fmla="*/ 42863 h 124"/>
              <a:gd name="T56" fmla="*/ 55562 w 91"/>
              <a:gd name="T57" fmla="*/ 38100 h 124"/>
              <a:gd name="T58" fmla="*/ 65087 w 91"/>
              <a:gd name="T59" fmla="*/ 36513 h 124"/>
              <a:gd name="T60" fmla="*/ 73025 w 91"/>
              <a:gd name="T61" fmla="*/ 31750 h 124"/>
              <a:gd name="T62" fmla="*/ 79375 w 91"/>
              <a:gd name="T63" fmla="*/ 31750 h 124"/>
              <a:gd name="T64" fmla="*/ 85725 w 91"/>
              <a:gd name="T65" fmla="*/ 33338 h 124"/>
              <a:gd name="T66" fmla="*/ 92075 w 91"/>
              <a:gd name="T67" fmla="*/ 34925 h 124"/>
              <a:gd name="T68" fmla="*/ 95250 w 91"/>
              <a:gd name="T69" fmla="*/ 38100 h 124"/>
              <a:gd name="T70" fmla="*/ 100012 w 91"/>
              <a:gd name="T71" fmla="*/ 44450 h 124"/>
              <a:gd name="T72" fmla="*/ 104775 w 91"/>
              <a:gd name="T73" fmla="*/ 50800 h 124"/>
              <a:gd name="T74" fmla="*/ 111125 w 91"/>
              <a:gd name="T75" fmla="*/ 60325 h 124"/>
              <a:gd name="T76" fmla="*/ 114300 w 91"/>
              <a:gd name="T77" fmla="*/ 69850 h 124"/>
              <a:gd name="T78" fmla="*/ 117475 w 91"/>
              <a:gd name="T79" fmla="*/ 77788 h 124"/>
              <a:gd name="T80" fmla="*/ 120650 w 91"/>
              <a:gd name="T81" fmla="*/ 85725 h 124"/>
              <a:gd name="T82" fmla="*/ 123825 w 91"/>
              <a:gd name="T83" fmla="*/ 96838 h 124"/>
              <a:gd name="T84" fmla="*/ 127000 w 91"/>
              <a:gd name="T85" fmla="*/ 104775 h 124"/>
              <a:gd name="T86" fmla="*/ 130175 w 91"/>
              <a:gd name="T87" fmla="*/ 111125 h 124"/>
              <a:gd name="T88" fmla="*/ 131762 w 91"/>
              <a:gd name="T89" fmla="*/ 117475 h 124"/>
              <a:gd name="T90" fmla="*/ 133350 w 91"/>
              <a:gd name="T91" fmla="*/ 127000 h 124"/>
              <a:gd name="T92" fmla="*/ 133350 w 91"/>
              <a:gd name="T93" fmla="*/ 146050 h 124"/>
              <a:gd name="T94" fmla="*/ 136525 w 91"/>
              <a:gd name="T95" fmla="*/ 171450 h 12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91"/>
              <a:gd name="T145" fmla="*/ 0 h 124"/>
              <a:gd name="T146" fmla="*/ 91 w 91"/>
              <a:gd name="T147" fmla="*/ 124 h 12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91" h="124">
                <a:moveTo>
                  <a:pt x="0" y="0"/>
                </a:moveTo>
                <a:lnTo>
                  <a:pt x="3" y="0"/>
                </a:lnTo>
                <a:lnTo>
                  <a:pt x="4" y="1"/>
                </a:lnTo>
                <a:lnTo>
                  <a:pt x="5" y="4"/>
                </a:lnTo>
                <a:lnTo>
                  <a:pt x="5" y="8"/>
                </a:lnTo>
                <a:lnTo>
                  <a:pt x="6" y="9"/>
                </a:lnTo>
                <a:lnTo>
                  <a:pt x="8" y="13"/>
                </a:lnTo>
                <a:lnTo>
                  <a:pt x="10" y="17"/>
                </a:lnTo>
                <a:lnTo>
                  <a:pt x="10" y="19"/>
                </a:lnTo>
                <a:lnTo>
                  <a:pt x="10" y="21"/>
                </a:lnTo>
                <a:lnTo>
                  <a:pt x="11" y="24"/>
                </a:lnTo>
                <a:lnTo>
                  <a:pt x="11" y="30"/>
                </a:lnTo>
                <a:lnTo>
                  <a:pt x="11" y="37"/>
                </a:lnTo>
                <a:lnTo>
                  <a:pt x="11" y="85"/>
                </a:lnTo>
                <a:lnTo>
                  <a:pt x="10" y="88"/>
                </a:lnTo>
                <a:lnTo>
                  <a:pt x="9" y="91"/>
                </a:lnTo>
                <a:lnTo>
                  <a:pt x="8" y="94"/>
                </a:lnTo>
                <a:lnTo>
                  <a:pt x="7" y="97"/>
                </a:lnTo>
                <a:lnTo>
                  <a:pt x="6" y="100"/>
                </a:lnTo>
                <a:lnTo>
                  <a:pt x="6" y="102"/>
                </a:lnTo>
                <a:lnTo>
                  <a:pt x="6" y="104"/>
                </a:lnTo>
                <a:lnTo>
                  <a:pt x="6" y="106"/>
                </a:lnTo>
                <a:lnTo>
                  <a:pt x="5" y="108"/>
                </a:lnTo>
                <a:lnTo>
                  <a:pt x="5" y="112"/>
                </a:lnTo>
                <a:lnTo>
                  <a:pt x="5" y="114"/>
                </a:lnTo>
                <a:lnTo>
                  <a:pt x="5" y="116"/>
                </a:lnTo>
                <a:lnTo>
                  <a:pt x="2" y="120"/>
                </a:lnTo>
                <a:lnTo>
                  <a:pt x="0" y="122"/>
                </a:lnTo>
                <a:lnTo>
                  <a:pt x="1" y="123"/>
                </a:lnTo>
                <a:lnTo>
                  <a:pt x="3" y="123"/>
                </a:lnTo>
                <a:lnTo>
                  <a:pt x="4" y="123"/>
                </a:lnTo>
                <a:lnTo>
                  <a:pt x="4" y="122"/>
                </a:lnTo>
                <a:lnTo>
                  <a:pt x="5" y="119"/>
                </a:lnTo>
                <a:lnTo>
                  <a:pt x="5" y="115"/>
                </a:lnTo>
                <a:lnTo>
                  <a:pt x="5" y="100"/>
                </a:lnTo>
                <a:lnTo>
                  <a:pt x="6" y="97"/>
                </a:lnTo>
                <a:lnTo>
                  <a:pt x="7" y="94"/>
                </a:lnTo>
                <a:lnTo>
                  <a:pt x="8" y="91"/>
                </a:lnTo>
                <a:lnTo>
                  <a:pt x="9" y="87"/>
                </a:lnTo>
                <a:lnTo>
                  <a:pt x="10" y="82"/>
                </a:lnTo>
                <a:lnTo>
                  <a:pt x="10" y="77"/>
                </a:lnTo>
                <a:lnTo>
                  <a:pt x="10" y="73"/>
                </a:lnTo>
                <a:lnTo>
                  <a:pt x="11" y="64"/>
                </a:lnTo>
                <a:lnTo>
                  <a:pt x="11" y="60"/>
                </a:lnTo>
                <a:lnTo>
                  <a:pt x="12" y="56"/>
                </a:lnTo>
                <a:lnTo>
                  <a:pt x="14" y="52"/>
                </a:lnTo>
                <a:lnTo>
                  <a:pt x="15" y="49"/>
                </a:lnTo>
                <a:lnTo>
                  <a:pt x="17" y="47"/>
                </a:lnTo>
                <a:lnTo>
                  <a:pt x="19" y="44"/>
                </a:lnTo>
                <a:lnTo>
                  <a:pt x="20" y="41"/>
                </a:lnTo>
                <a:lnTo>
                  <a:pt x="22" y="38"/>
                </a:lnTo>
                <a:lnTo>
                  <a:pt x="24" y="35"/>
                </a:lnTo>
                <a:lnTo>
                  <a:pt x="26" y="32"/>
                </a:lnTo>
                <a:lnTo>
                  <a:pt x="28" y="29"/>
                </a:lnTo>
                <a:lnTo>
                  <a:pt x="30" y="27"/>
                </a:lnTo>
                <a:lnTo>
                  <a:pt x="32" y="25"/>
                </a:lnTo>
                <a:lnTo>
                  <a:pt x="35" y="24"/>
                </a:lnTo>
                <a:lnTo>
                  <a:pt x="38" y="24"/>
                </a:lnTo>
                <a:lnTo>
                  <a:pt x="41" y="23"/>
                </a:lnTo>
                <a:lnTo>
                  <a:pt x="43" y="21"/>
                </a:lnTo>
                <a:lnTo>
                  <a:pt x="46" y="20"/>
                </a:lnTo>
                <a:lnTo>
                  <a:pt x="48" y="19"/>
                </a:lnTo>
                <a:lnTo>
                  <a:pt x="50" y="20"/>
                </a:lnTo>
                <a:lnTo>
                  <a:pt x="52" y="21"/>
                </a:lnTo>
                <a:lnTo>
                  <a:pt x="54" y="21"/>
                </a:lnTo>
                <a:lnTo>
                  <a:pt x="56" y="21"/>
                </a:lnTo>
                <a:lnTo>
                  <a:pt x="58" y="22"/>
                </a:lnTo>
                <a:lnTo>
                  <a:pt x="59" y="23"/>
                </a:lnTo>
                <a:lnTo>
                  <a:pt x="60" y="24"/>
                </a:lnTo>
                <a:lnTo>
                  <a:pt x="60" y="25"/>
                </a:lnTo>
                <a:lnTo>
                  <a:pt x="63" y="28"/>
                </a:lnTo>
                <a:lnTo>
                  <a:pt x="64" y="30"/>
                </a:lnTo>
                <a:lnTo>
                  <a:pt x="66" y="32"/>
                </a:lnTo>
                <a:lnTo>
                  <a:pt x="69" y="35"/>
                </a:lnTo>
                <a:lnTo>
                  <a:pt x="70" y="38"/>
                </a:lnTo>
                <a:lnTo>
                  <a:pt x="71" y="41"/>
                </a:lnTo>
                <a:lnTo>
                  <a:pt x="72" y="44"/>
                </a:lnTo>
                <a:lnTo>
                  <a:pt x="73" y="47"/>
                </a:lnTo>
                <a:lnTo>
                  <a:pt x="74" y="49"/>
                </a:lnTo>
                <a:lnTo>
                  <a:pt x="75" y="51"/>
                </a:lnTo>
                <a:lnTo>
                  <a:pt x="76" y="54"/>
                </a:lnTo>
                <a:lnTo>
                  <a:pt x="77" y="57"/>
                </a:lnTo>
                <a:lnTo>
                  <a:pt x="78" y="61"/>
                </a:lnTo>
                <a:lnTo>
                  <a:pt x="78" y="63"/>
                </a:lnTo>
                <a:lnTo>
                  <a:pt x="80" y="66"/>
                </a:lnTo>
                <a:lnTo>
                  <a:pt x="81" y="68"/>
                </a:lnTo>
                <a:lnTo>
                  <a:pt x="82" y="70"/>
                </a:lnTo>
                <a:lnTo>
                  <a:pt x="83" y="72"/>
                </a:lnTo>
                <a:lnTo>
                  <a:pt x="83" y="74"/>
                </a:lnTo>
                <a:lnTo>
                  <a:pt x="83" y="76"/>
                </a:lnTo>
                <a:lnTo>
                  <a:pt x="84" y="80"/>
                </a:lnTo>
                <a:lnTo>
                  <a:pt x="84" y="84"/>
                </a:lnTo>
                <a:lnTo>
                  <a:pt x="84" y="92"/>
                </a:lnTo>
                <a:lnTo>
                  <a:pt x="84" y="106"/>
                </a:lnTo>
                <a:lnTo>
                  <a:pt x="86" y="108"/>
                </a:lnTo>
                <a:lnTo>
                  <a:pt x="90" y="112"/>
                </a:lnTo>
              </a:path>
            </a:pathLst>
          </a:custGeom>
          <a:noFill/>
          <a:ln w="38100" cap="flat">
            <a:solidFill>
              <a:srgbClr val="009300"/>
            </a:solidFill>
            <a:prstDash val="solid"/>
            <a:round/>
            <a:headEnd type="none" w="med" len="med"/>
            <a:tailEnd type="none" w="med" len="med"/>
          </a:ln>
        </p:spPr>
        <p:txBody>
          <a:bodyPr wrap="none" anchor="ct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smtClean="0"/>
              <a:t>Can you figure out…</a:t>
            </a:r>
          </a:p>
        </p:txBody>
      </p:sp>
      <p:sp>
        <p:nvSpPr>
          <p:cNvPr id="5123" name="Content Placeholder 2"/>
          <p:cNvSpPr>
            <a:spLocks noGrp="1"/>
          </p:cNvSpPr>
          <p:nvPr>
            <p:ph idx="1"/>
          </p:nvPr>
        </p:nvSpPr>
        <p:spPr/>
        <p:txBody>
          <a:bodyPr/>
          <a:lstStyle/>
          <a:p>
            <a:pPr eaLnBrk="1" hangingPunct="1"/>
            <a:r>
              <a:rPr lang="en-US" smtClean="0"/>
              <a:t>Which type of numbers (discrete or continuous?)</a:t>
            </a:r>
          </a:p>
          <a:p>
            <a:pPr lvl="1" eaLnBrk="1" hangingPunct="1"/>
            <a:r>
              <a:rPr lang="en-US" smtClean="0"/>
              <a:t>Numbers of persons preferring Brand X in 5 different towns</a:t>
            </a:r>
          </a:p>
          <a:p>
            <a:pPr lvl="1" eaLnBrk="1" hangingPunct="1"/>
            <a:r>
              <a:rPr lang="en-US" smtClean="0"/>
              <a:t>The weights of high school seniors</a:t>
            </a:r>
          </a:p>
          <a:p>
            <a:pPr lvl="1" eaLnBrk="1" hangingPunct="1"/>
            <a:r>
              <a:rPr lang="en-US" smtClean="0"/>
              <a:t>The lengths of oak leaves</a:t>
            </a:r>
          </a:p>
          <a:p>
            <a:pPr lvl="1" eaLnBrk="1" hangingPunct="1"/>
            <a:r>
              <a:rPr lang="en-US" smtClean="0"/>
              <a:t>The number of seeds germinating</a:t>
            </a:r>
          </a:p>
          <a:p>
            <a:pPr lvl="1" eaLnBrk="1" hangingPunct="1"/>
            <a:r>
              <a:rPr lang="en-US" smtClean="0"/>
              <a:t>35 tall and 12 dwarf pea plants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Box 1"/>
          <p:cNvSpPr txBox="1">
            <a:spLocks noChangeArrowheads="1"/>
          </p:cNvSpPr>
          <p:nvPr/>
        </p:nvSpPr>
        <p:spPr bwMode="auto">
          <a:xfrm>
            <a:off x="304800" y="457200"/>
            <a:ext cx="8686800" cy="3970338"/>
          </a:xfrm>
          <a:prstGeom prst="rect">
            <a:avLst/>
          </a:prstGeom>
          <a:noFill/>
          <a:ln w="9525">
            <a:noFill/>
            <a:miter lim="800000"/>
            <a:headEnd/>
            <a:tailEnd/>
          </a:ln>
        </p:spPr>
        <p:txBody>
          <a:bodyPr>
            <a:spAutoFit/>
          </a:bodyPr>
          <a:lstStyle/>
          <a:p>
            <a:r>
              <a:rPr lang="en-US"/>
              <a:t>The “z” test </a:t>
            </a:r>
          </a:p>
          <a:p>
            <a:r>
              <a:rPr lang="en-US"/>
              <a:t>-used if your population samples are greater than 30</a:t>
            </a:r>
          </a:p>
          <a:p>
            <a:pPr>
              <a:buFontTx/>
              <a:buChar char="-"/>
            </a:pPr>
            <a:r>
              <a:rPr lang="en-US"/>
              <a:t>Also used for normally distributed populations with continuous variables</a:t>
            </a:r>
          </a:p>
          <a:p>
            <a:pPr>
              <a:buFontTx/>
              <a:buChar char="-"/>
            </a:pPr>
            <a:endParaRPr lang="en-US"/>
          </a:p>
          <a:p>
            <a:r>
              <a:rPr lang="en-US"/>
              <a:t>-formula:  note: “</a:t>
            </a:r>
            <a:r>
              <a:rPr lang="el-GR"/>
              <a:t>σ</a:t>
            </a:r>
            <a:r>
              <a:rPr lang="en-US"/>
              <a:t>” (sigma) is used instead of the letter “s”</a:t>
            </a:r>
          </a:p>
          <a:p>
            <a:endParaRPr lang="en-US"/>
          </a:p>
          <a:p>
            <a:r>
              <a:rPr lang="en-US"/>
              <a:t> z=  mean of pop #1 – mean of pop #2/ </a:t>
            </a:r>
          </a:p>
          <a:p>
            <a:r>
              <a:rPr lang="en-US"/>
              <a:t>√ of variance of pop #1/n1 + variance of pop#2/n2</a:t>
            </a:r>
          </a:p>
          <a:p>
            <a:endParaRPr lang="en-US"/>
          </a:p>
          <a:p>
            <a:r>
              <a:rPr lang="en-US"/>
              <a:t>Also note that if you only had the standard deviation you can square that value and substitute for variance</a:t>
            </a:r>
          </a:p>
          <a:p>
            <a:endParaRPr lang="en-US"/>
          </a:p>
          <a:p>
            <a:endParaRPr lang="en-US"/>
          </a:p>
          <a:p>
            <a:r>
              <a:rPr lang="en-US"/>
              <a:t> </a:t>
            </a:r>
          </a:p>
        </p:txBody>
      </p:sp>
      <p:pic>
        <p:nvPicPr>
          <p:cNvPr id="41987" name="Picture 2" descr="z= \frac{\bar{x}_1 - \bar{x}_2}{\sqrt{\frac{\sigma _1^2}{n_1}+\frac{\sigma _2^2}{n_2}}}"/>
          <p:cNvPicPr>
            <a:picLocks noChangeAspect="1" noChangeArrowheads="1"/>
          </p:cNvPicPr>
          <p:nvPr/>
        </p:nvPicPr>
        <p:blipFill>
          <a:blip r:embed="rId3" cstate="print"/>
          <a:srcRect/>
          <a:stretch>
            <a:fillRect/>
          </a:stretch>
        </p:blipFill>
        <p:spPr bwMode="auto">
          <a:xfrm>
            <a:off x="1905000" y="4038600"/>
            <a:ext cx="3429000" cy="1876425"/>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z="2800" smtClean="0">
                <a:latin typeface="Arial" charset="0"/>
                <a:ea typeface="Times New Roman" pitchFamily="18" charset="0"/>
                <a:cs typeface="Arial" charset="0"/>
              </a:rPr>
              <a:t>Z table (sample table with 3 probabilities</a:t>
            </a:r>
            <a:br>
              <a:rPr lang="en-US" sz="2800" smtClean="0">
                <a:latin typeface="Arial" charset="0"/>
                <a:ea typeface="Times New Roman" pitchFamily="18" charset="0"/>
                <a:cs typeface="Arial" charset="0"/>
              </a:rPr>
            </a:br>
            <a:endParaRPr lang="en-US" sz="2800" smtClean="0">
              <a:ea typeface="Times New Roman" pitchFamily="18" charset="0"/>
              <a:cs typeface="Arial" charset="0"/>
            </a:endParaRPr>
          </a:p>
        </p:txBody>
      </p:sp>
      <p:graphicFrame>
        <p:nvGraphicFramePr>
          <p:cNvPr id="3" name="Table 2"/>
          <p:cNvGraphicFramePr>
            <a:graphicFrameLocks noGrp="1"/>
          </p:cNvGraphicFramePr>
          <p:nvPr/>
        </p:nvGraphicFramePr>
        <p:xfrm>
          <a:off x="1981200" y="1371600"/>
          <a:ext cx="4225925" cy="1752600"/>
        </p:xfrm>
        <a:graphic>
          <a:graphicData uri="http://schemas.openxmlformats.org/drawingml/2006/table">
            <a:tbl>
              <a:tblPr/>
              <a:tblGrid>
                <a:gridCol w="827088"/>
                <a:gridCol w="1625600"/>
                <a:gridCol w="1773237"/>
              </a:tblGrid>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α</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Zα (one tail)</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Zα/2 (two tails)</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0.1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1.28</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1.64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0.05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1.645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1.96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0.01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2.33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2.576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3033" name="TextBox 4"/>
          <p:cNvSpPr txBox="1">
            <a:spLocks noChangeArrowheads="1"/>
          </p:cNvSpPr>
          <p:nvPr/>
        </p:nvSpPr>
        <p:spPr bwMode="auto">
          <a:xfrm>
            <a:off x="838200" y="3581400"/>
            <a:ext cx="7543800" cy="3694113"/>
          </a:xfrm>
          <a:prstGeom prst="rect">
            <a:avLst/>
          </a:prstGeom>
          <a:noFill/>
          <a:ln w="9525">
            <a:noFill/>
            <a:miter lim="800000"/>
            <a:headEnd/>
            <a:tailEnd/>
          </a:ln>
        </p:spPr>
        <p:txBody>
          <a:bodyPr>
            <a:spAutoFit/>
          </a:bodyPr>
          <a:lstStyle/>
          <a:p>
            <a:r>
              <a:rPr lang="en-US"/>
              <a:t>Z table use:</a:t>
            </a:r>
          </a:p>
          <a:p>
            <a:r>
              <a:rPr lang="el-GR"/>
              <a:t>α</a:t>
            </a:r>
            <a:r>
              <a:rPr lang="en-US"/>
              <a:t> = alpha (the probability of) 10%, 5% and 1 %</a:t>
            </a:r>
          </a:p>
          <a:p>
            <a:r>
              <a:rPr lang="en-US"/>
              <a:t>Z</a:t>
            </a:r>
            <a:r>
              <a:rPr lang="el-GR"/>
              <a:t> α</a:t>
            </a:r>
            <a:r>
              <a:rPr lang="en-US"/>
              <a:t>: z alpha refers to the normal distribution curve is on one side only of the curve “one tail” can be left of the mean or right of the mean. Also your null hypothesis is either expected to be greater or less than your experimental or alternative hypothesis</a:t>
            </a:r>
          </a:p>
          <a:p>
            <a:endParaRPr lang="en-US"/>
          </a:p>
          <a:p>
            <a:r>
              <a:rPr lang="en-US"/>
              <a:t>Z</a:t>
            </a:r>
            <a:r>
              <a:rPr lang="el-GR"/>
              <a:t> α</a:t>
            </a:r>
            <a:r>
              <a:rPr lang="en-US"/>
              <a:t>/2 = z alpha 2: refers to an experiment where your null hypothesis predicts no difference between the means of the control or the experimental hypothesis (no difference expected). Your alternative hypothesis is looking for a significant difference</a:t>
            </a:r>
          </a:p>
          <a:p>
            <a:endParaRPr lang="en-US"/>
          </a:p>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mtClean="0"/>
              <a:t>Example z-test</a:t>
            </a:r>
          </a:p>
        </p:txBody>
      </p:sp>
      <p:sp>
        <p:nvSpPr>
          <p:cNvPr id="44035" name="Content Placeholder 2"/>
          <p:cNvSpPr>
            <a:spLocks noGrp="1"/>
          </p:cNvSpPr>
          <p:nvPr>
            <p:ph idx="1"/>
          </p:nvPr>
        </p:nvSpPr>
        <p:spPr/>
        <p:txBody>
          <a:bodyPr/>
          <a:lstStyle/>
          <a:p>
            <a:r>
              <a:rPr lang="en-US" sz="2800" smtClean="0"/>
              <a:t>You are looking at two methods of learning geometry proofs, one teacher uses method 1, the other teacher uses method 2, they use a test to compare success</a:t>
            </a:r>
            <a:r>
              <a:rPr lang="en-US" smtClean="0"/>
              <a:t>.</a:t>
            </a:r>
          </a:p>
          <a:p>
            <a:r>
              <a:rPr lang="en-US" sz="2400" smtClean="0"/>
              <a:t>Teacher 1; has 75 students; mean =85; stdev=3</a:t>
            </a:r>
          </a:p>
          <a:p>
            <a:r>
              <a:rPr lang="en-US" sz="2400" smtClean="0"/>
              <a:t>Teacher 2: has 60 students; mean =83; stdev=</a:t>
            </a:r>
          </a:p>
          <a:p>
            <a:pPr>
              <a:buFont typeface="Arial" charset="0"/>
              <a:buNone/>
            </a:pPr>
            <a:r>
              <a:rPr lang="en-US" sz="2400" smtClean="0"/>
              <a:t>                                                 = (85-83)/√3^2/75 + 2^2/60</a:t>
            </a:r>
          </a:p>
          <a:p>
            <a:pPr>
              <a:buFont typeface="Arial" charset="0"/>
              <a:buNone/>
            </a:pPr>
            <a:r>
              <a:rPr lang="en-US" sz="2400" smtClean="0"/>
              <a:t>	                                            = 2/0.4321 = 4.629</a:t>
            </a:r>
            <a:endParaRPr lang="en-US" sz="1200" smtClean="0"/>
          </a:p>
          <a:p>
            <a:pPr lvl="4"/>
            <a:endParaRPr lang="en-US" sz="1200" smtClean="0"/>
          </a:p>
          <a:p>
            <a:pPr lvl="4"/>
            <a:endParaRPr lang="en-US" sz="1200" smtClean="0"/>
          </a:p>
        </p:txBody>
      </p:sp>
      <p:pic>
        <p:nvPicPr>
          <p:cNvPr id="44036" name="Picture 2" descr="z= \frac{\bar{x}_1 - \bar{x}_2}{\sqrt{\frac{\sigma _1^2}{n_1}+\frac{\sigma _2^2}{n_2}}}"/>
          <p:cNvPicPr>
            <a:picLocks noChangeAspect="1" noChangeArrowheads="1"/>
          </p:cNvPicPr>
          <p:nvPr/>
        </p:nvPicPr>
        <p:blipFill>
          <a:blip r:embed="rId3" cstate="print"/>
          <a:srcRect/>
          <a:stretch>
            <a:fillRect/>
          </a:stretch>
        </p:blipFill>
        <p:spPr bwMode="auto">
          <a:xfrm>
            <a:off x="1219200" y="4419600"/>
            <a:ext cx="2368550" cy="12954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smtClean="0"/>
              <a:t>Example continued</a:t>
            </a:r>
          </a:p>
        </p:txBody>
      </p:sp>
      <p:sp>
        <p:nvSpPr>
          <p:cNvPr id="5" name="Title 1"/>
          <p:cNvSpPr txBox="1">
            <a:spLocks/>
          </p:cNvSpPr>
          <p:nvPr/>
        </p:nvSpPr>
        <p:spPr bwMode="auto">
          <a:xfrm>
            <a:off x="685800" y="4038600"/>
            <a:ext cx="8229600" cy="1143000"/>
          </a:xfrm>
          <a:prstGeom prst="rect">
            <a:avLst/>
          </a:prstGeom>
          <a:noFill/>
          <a:ln w="9525">
            <a:noFill/>
            <a:miter lim="800000"/>
            <a:headEnd/>
            <a:tailEnd/>
          </a:ln>
        </p:spPr>
        <p:txBody>
          <a:bodyPr anchor="ctr"/>
          <a:lstStyle/>
          <a:p>
            <a:pPr algn="ctr" eaLnBrk="0" hangingPunct="0">
              <a:defRPr/>
            </a:pPr>
            <a:r>
              <a:rPr lang="en-US" sz="2800" dirty="0">
                <a:latin typeface="Arial" pitchFamily="34" charset="0"/>
                <a:ea typeface="Times New Roman" pitchFamily="18" charset="0"/>
                <a:cs typeface="Arial" pitchFamily="34" charset="0"/>
              </a:rPr>
              <a:t>Z table (sample table with 3 probabilities)</a:t>
            </a:r>
            <a:r>
              <a:rPr lang="en-US" sz="2800" dirty="0">
                <a:latin typeface="Arial" pitchFamily="34" charset="0"/>
                <a:ea typeface="+mj-ea"/>
                <a:cs typeface="Arial" pitchFamily="34" charset="0"/>
              </a:rPr>
              <a:t/>
            </a:r>
            <a:br>
              <a:rPr lang="en-US" sz="2800" dirty="0">
                <a:latin typeface="Arial" pitchFamily="34" charset="0"/>
                <a:ea typeface="+mj-ea"/>
                <a:cs typeface="Arial" pitchFamily="34" charset="0"/>
              </a:rPr>
            </a:br>
            <a:endParaRPr lang="en-US" sz="2800" dirty="0">
              <a:latin typeface="+mj-lt"/>
              <a:ea typeface="+mj-ea"/>
              <a:cs typeface="+mj-cs"/>
            </a:endParaRPr>
          </a:p>
        </p:txBody>
      </p:sp>
      <p:graphicFrame>
        <p:nvGraphicFramePr>
          <p:cNvPr id="6" name="Table 5"/>
          <p:cNvGraphicFramePr>
            <a:graphicFrameLocks noGrp="1"/>
          </p:cNvGraphicFramePr>
          <p:nvPr/>
        </p:nvGraphicFramePr>
        <p:xfrm>
          <a:off x="2438400" y="4953000"/>
          <a:ext cx="4225925" cy="1752600"/>
        </p:xfrm>
        <a:graphic>
          <a:graphicData uri="http://schemas.openxmlformats.org/drawingml/2006/table">
            <a:tbl>
              <a:tblPr/>
              <a:tblGrid>
                <a:gridCol w="827088"/>
                <a:gridCol w="1625600"/>
                <a:gridCol w="1773237"/>
              </a:tblGrid>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α</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Zα (one tail)</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Zα/2 (two tails)</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0.1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1.28</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1.64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0.05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1.645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1.96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0.01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2.33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2.576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5082" name="TextBox 7"/>
          <p:cNvSpPr txBox="1">
            <a:spLocks noChangeArrowheads="1"/>
          </p:cNvSpPr>
          <p:nvPr/>
        </p:nvSpPr>
        <p:spPr bwMode="auto">
          <a:xfrm>
            <a:off x="685800" y="1371600"/>
            <a:ext cx="8001000" cy="2800350"/>
          </a:xfrm>
          <a:prstGeom prst="rect">
            <a:avLst/>
          </a:prstGeom>
          <a:noFill/>
          <a:ln w="9525">
            <a:noFill/>
            <a:miter lim="800000"/>
            <a:headEnd/>
            <a:tailEnd/>
          </a:ln>
        </p:spPr>
        <p:txBody>
          <a:bodyPr>
            <a:spAutoFit/>
          </a:bodyPr>
          <a:lstStyle/>
          <a:p>
            <a:r>
              <a:rPr lang="en-US"/>
              <a:t>Z= 4.6291</a:t>
            </a:r>
          </a:p>
          <a:p>
            <a:r>
              <a:rPr lang="en-US"/>
              <a:t>H</a:t>
            </a:r>
            <a:r>
              <a:rPr lang="en-US" sz="1600"/>
              <a:t>o</a:t>
            </a:r>
            <a:r>
              <a:rPr lang="en-US" sz="1400"/>
              <a:t> = null hypothesis would be Method 1 is not better than method 2</a:t>
            </a:r>
          </a:p>
          <a:p>
            <a:r>
              <a:rPr lang="en-US" sz="1600"/>
              <a:t>H</a:t>
            </a:r>
            <a:r>
              <a:rPr lang="en-US" sz="1400"/>
              <a:t>A</a:t>
            </a:r>
            <a:r>
              <a:rPr lang="en-US" sz="1600"/>
              <a:t> = alternative hypothesis  would be that Method 1 is better than method 2</a:t>
            </a:r>
          </a:p>
          <a:p>
            <a:r>
              <a:rPr lang="en-US" sz="1600"/>
              <a:t>This is a one tailed z test (since the null hypothesis doesn’t predict that there will be no difference)</a:t>
            </a:r>
          </a:p>
          <a:p>
            <a:r>
              <a:rPr lang="en-US" sz="1600"/>
              <a:t>So for the probability of 0.05 (5% significance or 95% confidence) that Method one is not better than method 2 … that chart value =  </a:t>
            </a:r>
            <a:r>
              <a:rPr lang="en-US" sz="1600">
                <a:latin typeface="Times New Roman" pitchFamily="18" charset="0"/>
                <a:cs typeface="Times New Roman" pitchFamily="18" charset="0"/>
              </a:rPr>
              <a:t>Zα 1.645 </a:t>
            </a:r>
          </a:p>
          <a:p>
            <a:r>
              <a:rPr lang="en-US" sz="1600">
                <a:latin typeface="Times New Roman" pitchFamily="18" charset="0"/>
              </a:rPr>
              <a:t>So 4.629 is greater than the 1.645 (the null hypothesis states that method 1 would not be better and the value had to be less than 1.645; it is not less therefore reject the null hypothesis and indeed method 1 is better</a:t>
            </a:r>
            <a:endParaRPr lang="en-US" sz="1600"/>
          </a:p>
          <a:p>
            <a:endParaRPr lang="en-US" baseline="300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mtClean="0"/>
              <a:t>Chi square</a:t>
            </a:r>
          </a:p>
        </p:txBody>
      </p:sp>
      <p:sp>
        <p:nvSpPr>
          <p:cNvPr id="46083" name="Content Placeholder 2"/>
          <p:cNvSpPr>
            <a:spLocks noGrp="1"/>
          </p:cNvSpPr>
          <p:nvPr>
            <p:ph idx="1"/>
          </p:nvPr>
        </p:nvSpPr>
        <p:spPr/>
        <p:txBody>
          <a:bodyPr/>
          <a:lstStyle/>
          <a:p>
            <a:r>
              <a:rPr lang="en-US" smtClean="0"/>
              <a:t>Used with discrete values</a:t>
            </a:r>
          </a:p>
          <a:p>
            <a:r>
              <a:rPr lang="en-US" smtClean="0"/>
              <a:t>Phenotypes, choice chambers, etc. </a:t>
            </a:r>
          </a:p>
          <a:p>
            <a:r>
              <a:rPr lang="en-US" smtClean="0"/>
              <a:t>Not used with continuous variables (like height… use t-test for samples less than 30 and z-test for samples greater than 30)</a:t>
            </a:r>
          </a:p>
          <a:p>
            <a:r>
              <a:rPr lang="en-US" smtClean="0"/>
              <a:t>O= observed values</a:t>
            </a:r>
          </a:p>
          <a:p>
            <a:r>
              <a:rPr lang="en-US" smtClean="0"/>
              <a:t>E= expected values</a:t>
            </a:r>
          </a:p>
        </p:txBody>
      </p:sp>
      <p:pic>
        <p:nvPicPr>
          <p:cNvPr id="46084" name="Picture 3"/>
          <p:cNvPicPr>
            <a:picLocks noChangeAspect="1" noChangeArrowheads="1"/>
          </p:cNvPicPr>
          <p:nvPr/>
        </p:nvPicPr>
        <p:blipFill>
          <a:blip r:embed="rId3" cstate="print"/>
          <a:srcRect/>
          <a:stretch>
            <a:fillRect/>
          </a:stretch>
        </p:blipFill>
        <p:spPr bwMode="auto">
          <a:xfrm>
            <a:off x="4495800" y="4419600"/>
            <a:ext cx="3681413" cy="1600200"/>
          </a:xfrm>
          <a:prstGeom prst="rect">
            <a:avLst/>
          </a:prstGeom>
          <a:noFill/>
          <a:ln w="9525">
            <a:noFill/>
            <a:miter lim="800000"/>
            <a:headEnd/>
            <a:tailEnd/>
          </a:ln>
        </p:spPr>
      </p:pic>
      <p:sp>
        <p:nvSpPr>
          <p:cNvPr id="46085" name="Rectangle 5"/>
          <p:cNvSpPr>
            <a:spLocks noChangeArrowheads="1"/>
          </p:cNvSpPr>
          <p:nvPr/>
        </p:nvSpPr>
        <p:spPr bwMode="auto">
          <a:xfrm>
            <a:off x="381000" y="6211888"/>
            <a:ext cx="5486400" cy="369887"/>
          </a:xfrm>
          <a:prstGeom prst="rect">
            <a:avLst/>
          </a:prstGeom>
          <a:noFill/>
          <a:ln w="9525">
            <a:noFill/>
            <a:miter lim="800000"/>
            <a:headEnd/>
            <a:tailEnd/>
          </a:ln>
        </p:spPr>
        <p:txBody>
          <a:bodyPr>
            <a:spAutoFit/>
          </a:bodyPr>
          <a:lstStyle/>
          <a:p>
            <a:r>
              <a:rPr lang="en-US">
                <a:hlinkClick r:id="rId4"/>
              </a:rPr>
              <a:t>http://www.jspearson.com/Science/chiSquare.html</a:t>
            </a:r>
            <a:r>
              <a:rPr lang="en-US"/>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z="2400" smtClean="0">
                <a:hlinkClick r:id="rId3"/>
              </a:rPr>
              <a:t>http://course1.winona.edu/sberg/Equation/chi-squ2.gif</a:t>
            </a:r>
            <a:r>
              <a:rPr lang="en-US" sz="2400" smtClean="0"/>
              <a:t> </a:t>
            </a:r>
          </a:p>
        </p:txBody>
      </p:sp>
      <p:pic>
        <p:nvPicPr>
          <p:cNvPr id="47107" name="Picture 2"/>
          <p:cNvPicPr>
            <a:picLocks noGrp="1" noChangeAspect="1" noChangeArrowheads="1"/>
          </p:cNvPicPr>
          <p:nvPr>
            <p:ph idx="1"/>
          </p:nvPr>
        </p:nvPicPr>
        <p:blipFill>
          <a:blip r:embed="rId4" cstate="print"/>
          <a:srcRect/>
          <a:stretch>
            <a:fillRect/>
          </a:stretch>
        </p:blipFill>
        <p:spPr>
          <a:xfrm>
            <a:off x="838200" y="1676400"/>
            <a:ext cx="7766050" cy="3810000"/>
          </a:xfr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mtClean="0"/>
              <a:t>Interpreting a chi square</a:t>
            </a:r>
          </a:p>
        </p:txBody>
      </p:sp>
      <p:sp>
        <p:nvSpPr>
          <p:cNvPr id="48131" name="Content Placeholder 2"/>
          <p:cNvSpPr>
            <a:spLocks noGrp="1"/>
          </p:cNvSpPr>
          <p:nvPr>
            <p:ph idx="1"/>
          </p:nvPr>
        </p:nvSpPr>
        <p:spPr/>
        <p:txBody>
          <a:bodyPr/>
          <a:lstStyle/>
          <a:p>
            <a:r>
              <a:rPr lang="en-US" sz="2800" smtClean="0"/>
              <a:t>Calculate degrees of freedom</a:t>
            </a:r>
          </a:p>
          <a:p>
            <a:r>
              <a:rPr lang="en-US" sz="2800" smtClean="0"/>
              <a:t># of events, trials, phenotypes -1</a:t>
            </a:r>
          </a:p>
          <a:p>
            <a:r>
              <a:rPr lang="en-US" sz="2800" smtClean="0"/>
              <a:t>Example 2 phenotypes-1 =1</a:t>
            </a:r>
          </a:p>
          <a:p>
            <a:r>
              <a:rPr lang="en-US" sz="2800" smtClean="0"/>
              <a:t>Generally use the column labeled 0.05 (which means there is a 95% chance that any difference between what you expected and what you observed is within accepted random chance.</a:t>
            </a:r>
          </a:p>
          <a:p>
            <a:r>
              <a:rPr lang="en-US" sz="2800" smtClean="0"/>
              <a:t>Any value calculated that is larger means you reject your null hypothesis  and there is a difference between observed and expect values</a:t>
            </a:r>
            <a:r>
              <a:rPr lang="en-US" smtClean="0"/>
              <a:t>.</a:t>
            </a:r>
          </a:p>
          <a:p>
            <a:endParaRPr lang="en-US"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smtClean="0"/>
              <a:t>How to use a chi square chart</a:t>
            </a:r>
          </a:p>
        </p:txBody>
      </p:sp>
      <p:pic>
        <p:nvPicPr>
          <p:cNvPr id="49155" name="Picture 2"/>
          <p:cNvPicPr>
            <a:picLocks noGrp="1" noChangeAspect="1" noChangeArrowheads="1"/>
          </p:cNvPicPr>
          <p:nvPr>
            <p:ph idx="1"/>
          </p:nvPr>
        </p:nvPicPr>
        <p:blipFill>
          <a:blip r:embed="rId3" cstate="print"/>
          <a:srcRect/>
          <a:stretch>
            <a:fillRect/>
          </a:stretch>
        </p:blipFill>
        <p:spPr>
          <a:xfrm>
            <a:off x="228600" y="1905000"/>
            <a:ext cx="8667750" cy="4191000"/>
          </a:xfrm>
          <a:noFill/>
        </p:spPr>
      </p:pic>
      <p:sp>
        <p:nvSpPr>
          <p:cNvPr id="49156" name="Rectangle 4"/>
          <p:cNvSpPr>
            <a:spLocks noChangeArrowheads="1"/>
          </p:cNvSpPr>
          <p:nvPr/>
        </p:nvSpPr>
        <p:spPr bwMode="auto">
          <a:xfrm>
            <a:off x="533400" y="6211888"/>
            <a:ext cx="7467600" cy="369887"/>
          </a:xfrm>
          <a:prstGeom prst="rect">
            <a:avLst/>
          </a:prstGeom>
          <a:noFill/>
          <a:ln w="9525">
            <a:noFill/>
            <a:miter lim="800000"/>
            <a:headEnd/>
            <a:tailEnd/>
          </a:ln>
        </p:spPr>
        <p:txBody>
          <a:bodyPr>
            <a:spAutoFit/>
          </a:bodyPr>
          <a:lstStyle/>
          <a:p>
            <a:r>
              <a:rPr lang="en-US"/>
              <a:t>http://faculty.southwest.tn.edu/jiwilliams/probab2.gif</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MARTPenAnnotation570"/>
          <p:cNvSpPr>
            <a:spLocks/>
          </p:cNvSpPr>
          <p:nvPr/>
        </p:nvSpPr>
        <p:spPr bwMode="auto">
          <a:xfrm>
            <a:off x="2317750" y="223838"/>
            <a:ext cx="246063" cy="438150"/>
          </a:xfrm>
          <a:custGeom>
            <a:avLst/>
            <a:gdLst>
              <a:gd name="T0" fmla="*/ 192088 w 155"/>
              <a:gd name="T1" fmla="*/ 200025 h 276"/>
              <a:gd name="T2" fmla="*/ 196850 w 155"/>
              <a:gd name="T3" fmla="*/ 188912 h 276"/>
              <a:gd name="T4" fmla="*/ 204788 w 155"/>
              <a:gd name="T5" fmla="*/ 174625 h 276"/>
              <a:gd name="T6" fmla="*/ 217488 w 155"/>
              <a:gd name="T7" fmla="*/ 153987 h 276"/>
              <a:gd name="T8" fmla="*/ 225425 w 155"/>
              <a:gd name="T9" fmla="*/ 133350 h 276"/>
              <a:gd name="T10" fmla="*/ 231775 w 155"/>
              <a:gd name="T11" fmla="*/ 109538 h 276"/>
              <a:gd name="T12" fmla="*/ 234950 w 155"/>
              <a:gd name="T13" fmla="*/ 85725 h 276"/>
              <a:gd name="T14" fmla="*/ 236538 w 155"/>
              <a:gd name="T15" fmla="*/ 55562 h 276"/>
              <a:gd name="T16" fmla="*/ 233363 w 155"/>
              <a:gd name="T17" fmla="*/ 33337 h 276"/>
              <a:gd name="T18" fmla="*/ 223838 w 155"/>
              <a:gd name="T19" fmla="*/ 15875 h 276"/>
              <a:gd name="T20" fmla="*/ 215900 w 155"/>
              <a:gd name="T21" fmla="*/ 6350 h 276"/>
              <a:gd name="T22" fmla="*/ 206375 w 155"/>
              <a:gd name="T23" fmla="*/ 1588 h 276"/>
              <a:gd name="T24" fmla="*/ 198438 w 155"/>
              <a:gd name="T25" fmla="*/ 0 h 276"/>
              <a:gd name="T26" fmla="*/ 187325 w 155"/>
              <a:gd name="T27" fmla="*/ 0 h 276"/>
              <a:gd name="T28" fmla="*/ 176213 w 155"/>
              <a:gd name="T29" fmla="*/ 4762 h 276"/>
              <a:gd name="T30" fmla="*/ 165100 w 155"/>
              <a:gd name="T31" fmla="*/ 9525 h 276"/>
              <a:gd name="T32" fmla="*/ 152400 w 155"/>
              <a:gd name="T33" fmla="*/ 15875 h 276"/>
              <a:gd name="T34" fmla="*/ 141288 w 155"/>
              <a:gd name="T35" fmla="*/ 25400 h 276"/>
              <a:gd name="T36" fmla="*/ 128588 w 155"/>
              <a:gd name="T37" fmla="*/ 38100 h 276"/>
              <a:gd name="T38" fmla="*/ 92075 w 155"/>
              <a:gd name="T39" fmla="*/ 85725 h 276"/>
              <a:gd name="T40" fmla="*/ 74613 w 155"/>
              <a:gd name="T41" fmla="*/ 104775 h 276"/>
              <a:gd name="T42" fmla="*/ 60325 w 155"/>
              <a:gd name="T43" fmla="*/ 128587 h 276"/>
              <a:gd name="T44" fmla="*/ 28575 w 155"/>
              <a:gd name="T45" fmla="*/ 193675 h 276"/>
              <a:gd name="T46" fmla="*/ 12700 w 155"/>
              <a:gd name="T47" fmla="*/ 234950 h 276"/>
              <a:gd name="T48" fmla="*/ 7938 w 155"/>
              <a:gd name="T49" fmla="*/ 260350 h 276"/>
              <a:gd name="T50" fmla="*/ 3175 w 155"/>
              <a:gd name="T51" fmla="*/ 284162 h 276"/>
              <a:gd name="T52" fmla="*/ 0 w 155"/>
              <a:gd name="T53" fmla="*/ 307975 h 276"/>
              <a:gd name="T54" fmla="*/ 1588 w 155"/>
              <a:gd name="T55" fmla="*/ 328612 h 276"/>
              <a:gd name="T56" fmla="*/ 3175 w 155"/>
              <a:gd name="T57" fmla="*/ 346075 h 276"/>
              <a:gd name="T58" fmla="*/ 4763 w 155"/>
              <a:gd name="T59" fmla="*/ 365125 h 276"/>
              <a:gd name="T60" fmla="*/ 12700 w 155"/>
              <a:gd name="T61" fmla="*/ 382587 h 276"/>
              <a:gd name="T62" fmla="*/ 23813 w 155"/>
              <a:gd name="T63" fmla="*/ 398462 h 276"/>
              <a:gd name="T64" fmla="*/ 34925 w 155"/>
              <a:gd name="T65" fmla="*/ 411163 h 276"/>
              <a:gd name="T66" fmla="*/ 46038 w 155"/>
              <a:gd name="T67" fmla="*/ 419100 h 276"/>
              <a:gd name="T68" fmla="*/ 57150 w 155"/>
              <a:gd name="T69" fmla="*/ 427038 h 276"/>
              <a:gd name="T70" fmla="*/ 69850 w 155"/>
              <a:gd name="T71" fmla="*/ 431800 h 276"/>
              <a:gd name="T72" fmla="*/ 80963 w 155"/>
              <a:gd name="T73" fmla="*/ 434975 h 276"/>
              <a:gd name="T74" fmla="*/ 95250 w 155"/>
              <a:gd name="T75" fmla="*/ 436563 h 276"/>
              <a:gd name="T76" fmla="*/ 125413 w 155"/>
              <a:gd name="T77" fmla="*/ 436563 h 276"/>
              <a:gd name="T78" fmla="*/ 139700 w 155"/>
              <a:gd name="T79" fmla="*/ 431800 h 276"/>
              <a:gd name="T80" fmla="*/ 157163 w 155"/>
              <a:gd name="T81" fmla="*/ 423863 h 276"/>
              <a:gd name="T82" fmla="*/ 174625 w 155"/>
              <a:gd name="T83" fmla="*/ 417513 h 276"/>
              <a:gd name="T84" fmla="*/ 192088 w 155"/>
              <a:gd name="T85" fmla="*/ 407988 h 276"/>
              <a:gd name="T86" fmla="*/ 207963 w 155"/>
              <a:gd name="T87" fmla="*/ 396875 h 276"/>
              <a:gd name="T88" fmla="*/ 222250 w 155"/>
              <a:gd name="T89" fmla="*/ 385762 h 276"/>
              <a:gd name="T90" fmla="*/ 244475 w 155"/>
              <a:gd name="T91" fmla="*/ 365125 h 27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5"/>
              <a:gd name="T139" fmla="*/ 0 h 276"/>
              <a:gd name="T140" fmla="*/ 155 w 155"/>
              <a:gd name="T141" fmla="*/ 276 h 27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5" h="276">
                <a:moveTo>
                  <a:pt x="121" y="135"/>
                </a:moveTo>
                <a:lnTo>
                  <a:pt x="121" y="126"/>
                </a:lnTo>
                <a:lnTo>
                  <a:pt x="121" y="125"/>
                </a:lnTo>
                <a:lnTo>
                  <a:pt x="124" y="119"/>
                </a:lnTo>
                <a:lnTo>
                  <a:pt x="125" y="116"/>
                </a:lnTo>
                <a:lnTo>
                  <a:pt x="129" y="110"/>
                </a:lnTo>
                <a:lnTo>
                  <a:pt x="134" y="104"/>
                </a:lnTo>
                <a:lnTo>
                  <a:pt x="137" y="97"/>
                </a:lnTo>
                <a:lnTo>
                  <a:pt x="140" y="91"/>
                </a:lnTo>
                <a:lnTo>
                  <a:pt x="142" y="84"/>
                </a:lnTo>
                <a:lnTo>
                  <a:pt x="143" y="76"/>
                </a:lnTo>
                <a:lnTo>
                  <a:pt x="146" y="69"/>
                </a:lnTo>
                <a:lnTo>
                  <a:pt x="147" y="61"/>
                </a:lnTo>
                <a:lnTo>
                  <a:pt x="148" y="54"/>
                </a:lnTo>
                <a:lnTo>
                  <a:pt x="148" y="46"/>
                </a:lnTo>
                <a:lnTo>
                  <a:pt x="149" y="35"/>
                </a:lnTo>
                <a:lnTo>
                  <a:pt x="149" y="27"/>
                </a:lnTo>
                <a:lnTo>
                  <a:pt x="147" y="21"/>
                </a:lnTo>
                <a:lnTo>
                  <a:pt x="144" y="15"/>
                </a:lnTo>
                <a:lnTo>
                  <a:pt x="141" y="10"/>
                </a:lnTo>
                <a:lnTo>
                  <a:pt x="137" y="6"/>
                </a:lnTo>
                <a:lnTo>
                  <a:pt x="136" y="4"/>
                </a:lnTo>
                <a:lnTo>
                  <a:pt x="134" y="2"/>
                </a:lnTo>
                <a:lnTo>
                  <a:pt x="130" y="1"/>
                </a:lnTo>
                <a:lnTo>
                  <a:pt x="127" y="0"/>
                </a:lnTo>
                <a:lnTo>
                  <a:pt x="125" y="0"/>
                </a:lnTo>
                <a:lnTo>
                  <a:pt x="121" y="0"/>
                </a:lnTo>
                <a:lnTo>
                  <a:pt x="118" y="0"/>
                </a:lnTo>
                <a:lnTo>
                  <a:pt x="115" y="1"/>
                </a:lnTo>
                <a:lnTo>
                  <a:pt x="111" y="3"/>
                </a:lnTo>
                <a:lnTo>
                  <a:pt x="107" y="4"/>
                </a:lnTo>
                <a:lnTo>
                  <a:pt x="104" y="6"/>
                </a:lnTo>
                <a:lnTo>
                  <a:pt x="100" y="7"/>
                </a:lnTo>
                <a:lnTo>
                  <a:pt x="96" y="10"/>
                </a:lnTo>
                <a:lnTo>
                  <a:pt x="92" y="13"/>
                </a:lnTo>
                <a:lnTo>
                  <a:pt x="89" y="16"/>
                </a:lnTo>
                <a:lnTo>
                  <a:pt x="85" y="20"/>
                </a:lnTo>
                <a:lnTo>
                  <a:pt x="81" y="24"/>
                </a:lnTo>
                <a:lnTo>
                  <a:pt x="63" y="48"/>
                </a:lnTo>
                <a:lnTo>
                  <a:pt x="58" y="54"/>
                </a:lnTo>
                <a:lnTo>
                  <a:pt x="53" y="61"/>
                </a:lnTo>
                <a:lnTo>
                  <a:pt x="47" y="66"/>
                </a:lnTo>
                <a:lnTo>
                  <a:pt x="42" y="74"/>
                </a:lnTo>
                <a:lnTo>
                  <a:pt x="38" y="81"/>
                </a:lnTo>
                <a:lnTo>
                  <a:pt x="22" y="113"/>
                </a:lnTo>
                <a:lnTo>
                  <a:pt x="18" y="122"/>
                </a:lnTo>
                <a:lnTo>
                  <a:pt x="10" y="139"/>
                </a:lnTo>
                <a:lnTo>
                  <a:pt x="8" y="148"/>
                </a:lnTo>
                <a:lnTo>
                  <a:pt x="6" y="156"/>
                </a:lnTo>
                <a:lnTo>
                  <a:pt x="5" y="164"/>
                </a:lnTo>
                <a:lnTo>
                  <a:pt x="3" y="172"/>
                </a:lnTo>
                <a:lnTo>
                  <a:pt x="2" y="179"/>
                </a:lnTo>
                <a:lnTo>
                  <a:pt x="0" y="187"/>
                </a:lnTo>
                <a:lnTo>
                  <a:pt x="0" y="194"/>
                </a:lnTo>
                <a:lnTo>
                  <a:pt x="0" y="200"/>
                </a:lnTo>
                <a:lnTo>
                  <a:pt x="1" y="207"/>
                </a:lnTo>
                <a:lnTo>
                  <a:pt x="1" y="213"/>
                </a:lnTo>
                <a:lnTo>
                  <a:pt x="2" y="218"/>
                </a:lnTo>
                <a:lnTo>
                  <a:pt x="2" y="224"/>
                </a:lnTo>
                <a:lnTo>
                  <a:pt x="3" y="230"/>
                </a:lnTo>
                <a:lnTo>
                  <a:pt x="6" y="236"/>
                </a:lnTo>
                <a:lnTo>
                  <a:pt x="8" y="241"/>
                </a:lnTo>
                <a:lnTo>
                  <a:pt x="11" y="246"/>
                </a:lnTo>
                <a:lnTo>
                  <a:pt x="15" y="251"/>
                </a:lnTo>
                <a:lnTo>
                  <a:pt x="18" y="255"/>
                </a:lnTo>
                <a:lnTo>
                  <a:pt x="22" y="259"/>
                </a:lnTo>
                <a:lnTo>
                  <a:pt x="25" y="262"/>
                </a:lnTo>
                <a:lnTo>
                  <a:pt x="29" y="264"/>
                </a:lnTo>
                <a:lnTo>
                  <a:pt x="33" y="267"/>
                </a:lnTo>
                <a:lnTo>
                  <a:pt x="36" y="269"/>
                </a:lnTo>
                <a:lnTo>
                  <a:pt x="40" y="271"/>
                </a:lnTo>
                <a:lnTo>
                  <a:pt x="44" y="272"/>
                </a:lnTo>
                <a:lnTo>
                  <a:pt x="48" y="273"/>
                </a:lnTo>
                <a:lnTo>
                  <a:pt x="51" y="274"/>
                </a:lnTo>
                <a:lnTo>
                  <a:pt x="56" y="274"/>
                </a:lnTo>
                <a:lnTo>
                  <a:pt x="60" y="275"/>
                </a:lnTo>
                <a:lnTo>
                  <a:pt x="70" y="275"/>
                </a:lnTo>
                <a:lnTo>
                  <a:pt x="79" y="275"/>
                </a:lnTo>
                <a:lnTo>
                  <a:pt x="83" y="274"/>
                </a:lnTo>
                <a:lnTo>
                  <a:pt x="88" y="272"/>
                </a:lnTo>
                <a:lnTo>
                  <a:pt x="93" y="269"/>
                </a:lnTo>
                <a:lnTo>
                  <a:pt x="99" y="267"/>
                </a:lnTo>
                <a:lnTo>
                  <a:pt x="104" y="265"/>
                </a:lnTo>
                <a:lnTo>
                  <a:pt x="110" y="263"/>
                </a:lnTo>
                <a:lnTo>
                  <a:pt x="115" y="260"/>
                </a:lnTo>
                <a:lnTo>
                  <a:pt x="121" y="257"/>
                </a:lnTo>
                <a:lnTo>
                  <a:pt x="126" y="254"/>
                </a:lnTo>
                <a:lnTo>
                  <a:pt x="131" y="250"/>
                </a:lnTo>
                <a:lnTo>
                  <a:pt x="136" y="247"/>
                </a:lnTo>
                <a:lnTo>
                  <a:pt x="140" y="243"/>
                </a:lnTo>
                <a:lnTo>
                  <a:pt x="144" y="240"/>
                </a:lnTo>
                <a:lnTo>
                  <a:pt x="154" y="23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179" name="SMARTPenAnnotation571"/>
          <p:cNvSpPr>
            <a:spLocks/>
          </p:cNvSpPr>
          <p:nvPr/>
        </p:nvSpPr>
        <p:spPr bwMode="auto">
          <a:xfrm>
            <a:off x="2638425" y="231775"/>
            <a:ext cx="184150" cy="412750"/>
          </a:xfrm>
          <a:custGeom>
            <a:avLst/>
            <a:gdLst>
              <a:gd name="T0" fmla="*/ 31750 w 116"/>
              <a:gd name="T1" fmla="*/ 0 h 260"/>
              <a:gd name="T2" fmla="*/ 30163 w 116"/>
              <a:gd name="T3" fmla="*/ 55562 h 260"/>
              <a:gd name="T4" fmla="*/ 26988 w 116"/>
              <a:gd name="T5" fmla="*/ 73025 h 260"/>
              <a:gd name="T6" fmla="*/ 23812 w 116"/>
              <a:gd name="T7" fmla="*/ 92075 h 260"/>
              <a:gd name="T8" fmla="*/ 23812 w 116"/>
              <a:gd name="T9" fmla="*/ 127000 h 260"/>
              <a:gd name="T10" fmla="*/ 22225 w 116"/>
              <a:gd name="T11" fmla="*/ 215900 h 260"/>
              <a:gd name="T12" fmla="*/ 20638 w 116"/>
              <a:gd name="T13" fmla="*/ 241300 h 260"/>
              <a:gd name="T14" fmla="*/ 15875 w 116"/>
              <a:gd name="T15" fmla="*/ 263525 h 260"/>
              <a:gd name="T16" fmla="*/ 14288 w 116"/>
              <a:gd name="T17" fmla="*/ 284162 h 260"/>
              <a:gd name="T18" fmla="*/ 14288 w 116"/>
              <a:gd name="T19" fmla="*/ 339725 h 260"/>
              <a:gd name="T20" fmla="*/ 12700 w 116"/>
              <a:gd name="T21" fmla="*/ 366712 h 260"/>
              <a:gd name="T22" fmla="*/ 6350 w 116"/>
              <a:gd name="T23" fmla="*/ 390525 h 260"/>
              <a:gd name="T24" fmla="*/ 4763 w 116"/>
              <a:gd name="T25" fmla="*/ 396875 h 260"/>
              <a:gd name="T26" fmla="*/ 0 w 116"/>
              <a:gd name="T27" fmla="*/ 390525 h 260"/>
              <a:gd name="T28" fmla="*/ 1588 w 116"/>
              <a:gd name="T29" fmla="*/ 376237 h 260"/>
              <a:gd name="T30" fmla="*/ 4763 w 116"/>
              <a:gd name="T31" fmla="*/ 354012 h 260"/>
              <a:gd name="T32" fmla="*/ 4763 w 116"/>
              <a:gd name="T33" fmla="*/ 312737 h 260"/>
              <a:gd name="T34" fmla="*/ 7938 w 116"/>
              <a:gd name="T35" fmla="*/ 292100 h 260"/>
              <a:gd name="T36" fmla="*/ 11113 w 116"/>
              <a:gd name="T37" fmla="*/ 271462 h 260"/>
              <a:gd name="T38" fmla="*/ 17463 w 116"/>
              <a:gd name="T39" fmla="*/ 252412 h 260"/>
              <a:gd name="T40" fmla="*/ 25400 w 116"/>
              <a:gd name="T41" fmla="*/ 233362 h 260"/>
              <a:gd name="T42" fmla="*/ 49212 w 116"/>
              <a:gd name="T43" fmla="*/ 188912 h 260"/>
              <a:gd name="T44" fmla="*/ 55563 w 116"/>
              <a:gd name="T45" fmla="*/ 176212 h 260"/>
              <a:gd name="T46" fmla="*/ 66675 w 116"/>
              <a:gd name="T47" fmla="*/ 163512 h 260"/>
              <a:gd name="T48" fmla="*/ 76200 w 116"/>
              <a:gd name="T49" fmla="*/ 155575 h 260"/>
              <a:gd name="T50" fmla="*/ 88900 w 116"/>
              <a:gd name="T51" fmla="*/ 149225 h 260"/>
              <a:gd name="T52" fmla="*/ 104775 w 116"/>
              <a:gd name="T53" fmla="*/ 146050 h 260"/>
              <a:gd name="T54" fmla="*/ 119063 w 116"/>
              <a:gd name="T55" fmla="*/ 144462 h 260"/>
              <a:gd name="T56" fmla="*/ 130175 w 116"/>
              <a:gd name="T57" fmla="*/ 144462 h 260"/>
              <a:gd name="T58" fmla="*/ 153988 w 116"/>
              <a:gd name="T59" fmla="*/ 155575 h 260"/>
              <a:gd name="T60" fmla="*/ 163513 w 116"/>
              <a:gd name="T61" fmla="*/ 161925 h 260"/>
              <a:gd name="T62" fmla="*/ 169863 w 116"/>
              <a:gd name="T63" fmla="*/ 168275 h 260"/>
              <a:gd name="T64" fmla="*/ 174625 w 116"/>
              <a:gd name="T65" fmla="*/ 184150 h 260"/>
              <a:gd name="T66" fmla="*/ 179388 w 116"/>
              <a:gd name="T67" fmla="*/ 207962 h 260"/>
              <a:gd name="T68" fmla="*/ 182563 w 116"/>
              <a:gd name="T69" fmla="*/ 223837 h 260"/>
              <a:gd name="T70" fmla="*/ 179388 w 116"/>
              <a:gd name="T71" fmla="*/ 239712 h 260"/>
              <a:gd name="T72" fmla="*/ 176213 w 116"/>
              <a:gd name="T73" fmla="*/ 254000 h 260"/>
              <a:gd name="T74" fmla="*/ 176213 w 116"/>
              <a:gd name="T75" fmla="*/ 269875 h 260"/>
              <a:gd name="T76" fmla="*/ 174625 w 116"/>
              <a:gd name="T77" fmla="*/ 295275 h 260"/>
              <a:gd name="T78" fmla="*/ 171450 w 116"/>
              <a:gd name="T79" fmla="*/ 311150 h 260"/>
              <a:gd name="T80" fmla="*/ 168275 w 116"/>
              <a:gd name="T81" fmla="*/ 325437 h 260"/>
              <a:gd name="T82" fmla="*/ 166688 w 116"/>
              <a:gd name="T83" fmla="*/ 341312 h 260"/>
              <a:gd name="T84" fmla="*/ 165100 w 116"/>
              <a:gd name="T85" fmla="*/ 361950 h 260"/>
              <a:gd name="T86" fmla="*/ 158750 w 116"/>
              <a:gd name="T87" fmla="*/ 379412 h 260"/>
              <a:gd name="T88" fmla="*/ 157163 w 116"/>
              <a:gd name="T89" fmla="*/ 401637 h 2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16"/>
              <a:gd name="T136" fmla="*/ 0 h 260"/>
              <a:gd name="T137" fmla="*/ 116 w 116"/>
              <a:gd name="T138" fmla="*/ 260 h 26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16" h="260">
                <a:moveTo>
                  <a:pt x="20" y="17"/>
                </a:moveTo>
                <a:lnTo>
                  <a:pt x="20" y="0"/>
                </a:lnTo>
                <a:lnTo>
                  <a:pt x="20" y="30"/>
                </a:lnTo>
                <a:lnTo>
                  <a:pt x="19" y="35"/>
                </a:lnTo>
                <a:lnTo>
                  <a:pt x="18" y="41"/>
                </a:lnTo>
                <a:lnTo>
                  <a:pt x="17" y="46"/>
                </a:lnTo>
                <a:lnTo>
                  <a:pt x="16" y="52"/>
                </a:lnTo>
                <a:lnTo>
                  <a:pt x="15" y="58"/>
                </a:lnTo>
                <a:lnTo>
                  <a:pt x="15" y="65"/>
                </a:lnTo>
                <a:lnTo>
                  <a:pt x="15" y="80"/>
                </a:lnTo>
                <a:lnTo>
                  <a:pt x="14" y="129"/>
                </a:lnTo>
                <a:lnTo>
                  <a:pt x="14" y="136"/>
                </a:lnTo>
                <a:lnTo>
                  <a:pt x="14" y="144"/>
                </a:lnTo>
                <a:lnTo>
                  <a:pt x="13" y="152"/>
                </a:lnTo>
                <a:lnTo>
                  <a:pt x="11" y="159"/>
                </a:lnTo>
                <a:lnTo>
                  <a:pt x="10" y="166"/>
                </a:lnTo>
                <a:lnTo>
                  <a:pt x="10" y="173"/>
                </a:lnTo>
                <a:lnTo>
                  <a:pt x="9" y="179"/>
                </a:lnTo>
                <a:lnTo>
                  <a:pt x="9" y="191"/>
                </a:lnTo>
                <a:lnTo>
                  <a:pt x="9" y="214"/>
                </a:lnTo>
                <a:lnTo>
                  <a:pt x="9" y="228"/>
                </a:lnTo>
                <a:lnTo>
                  <a:pt x="8" y="231"/>
                </a:lnTo>
                <a:lnTo>
                  <a:pt x="5" y="239"/>
                </a:lnTo>
                <a:lnTo>
                  <a:pt x="4" y="246"/>
                </a:lnTo>
                <a:lnTo>
                  <a:pt x="3" y="253"/>
                </a:lnTo>
                <a:lnTo>
                  <a:pt x="3" y="250"/>
                </a:lnTo>
                <a:lnTo>
                  <a:pt x="2" y="249"/>
                </a:lnTo>
                <a:lnTo>
                  <a:pt x="0" y="246"/>
                </a:lnTo>
                <a:lnTo>
                  <a:pt x="0" y="243"/>
                </a:lnTo>
                <a:lnTo>
                  <a:pt x="1" y="237"/>
                </a:lnTo>
                <a:lnTo>
                  <a:pt x="2" y="230"/>
                </a:lnTo>
                <a:lnTo>
                  <a:pt x="3" y="223"/>
                </a:lnTo>
                <a:lnTo>
                  <a:pt x="3" y="213"/>
                </a:lnTo>
                <a:lnTo>
                  <a:pt x="3" y="197"/>
                </a:lnTo>
                <a:lnTo>
                  <a:pt x="4" y="191"/>
                </a:lnTo>
                <a:lnTo>
                  <a:pt x="5" y="184"/>
                </a:lnTo>
                <a:lnTo>
                  <a:pt x="6" y="177"/>
                </a:lnTo>
                <a:lnTo>
                  <a:pt x="7" y="171"/>
                </a:lnTo>
                <a:lnTo>
                  <a:pt x="9" y="165"/>
                </a:lnTo>
                <a:lnTo>
                  <a:pt x="11" y="159"/>
                </a:lnTo>
                <a:lnTo>
                  <a:pt x="13" y="153"/>
                </a:lnTo>
                <a:lnTo>
                  <a:pt x="16" y="147"/>
                </a:lnTo>
                <a:lnTo>
                  <a:pt x="22" y="136"/>
                </a:lnTo>
                <a:lnTo>
                  <a:pt x="31" y="119"/>
                </a:lnTo>
                <a:lnTo>
                  <a:pt x="33" y="115"/>
                </a:lnTo>
                <a:lnTo>
                  <a:pt x="35" y="111"/>
                </a:lnTo>
                <a:lnTo>
                  <a:pt x="38" y="107"/>
                </a:lnTo>
                <a:lnTo>
                  <a:pt x="42" y="103"/>
                </a:lnTo>
                <a:lnTo>
                  <a:pt x="45" y="100"/>
                </a:lnTo>
                <a:lnTo>
                  <a:pt x="48" y="98"/>
                </a:lnTo>
                <a:lnTo>
                  <a:pt x="52" y="95"/>
                </a:lnTo>
                <a:lnTo>
                  <a:pt x="56" y="94"/>
                </a:lnTo>
                <a:lnTo>
                  <a:pt x="61" y="92"/>
                </a:lnTo>
                <a:lnTo>
                  <a:pt x="66" y="92"/>
                </a:lnTo>
                <a:lnTo>
                  <a:pt x="71" y="91"/>
                </a:lnTo>
                <a:lnTo>
                  <a:pt x="75" y="91"/>
                </a:lnTo>
                <a:lnTo>
                  <a:pt x="79" y="91"/>
                </a:lnTo>
                <a:lnTo>
                  <a:pt x="82" y="91"/>
                </a:lnTo>
                <a:lnTo>
                  <a:pt x="85" y="92"/>
                </a:lnTo>
                <a:lnTo>
                  <a:pt x="97" y="98"/>
                </a:lnTo>
                <a:lnTo>
                  <a:pt x="100" y="100"/>
                </a:lnTo>
                <a:lnTo>
                  <a:pt x="103" y="102"/>
                </a:lnTo>
                <a:lnTo>
                  <a:pt x="105" y="103"/>
                </a:lnTo>
                <a:lnTo>
                  <a:pt x="107" y="106"/>
                </a:lnTo>
                <a:lnTo>
                  <a:pt x="108" y="112"/>
                </a:lnTo>
                <a:lnTo>
                  <a:pt x="110" y="116"/>
                </a:lnTo>
                <a:lnTo>
                  <a:pt x="112" y="125"/>
                </a:lnTo>
                <a:lnTo>
                  <a:pt x="113" y="131"/>
                </a:lnTo>
                <a:lnTo>
                  <a:pt x="114" y="136"/>
                </a:lnTo>
                <a:lnTo>
                  <a:pt x="115" y="141"/>
                </a:lnTo>
                <a:lnTo>
                  <a:pt x="114" y="146"/>
                </a:lnTo>
                <a:lnTo>
                  <a:pt x="113" y="151"/>
                </a:lnTo>
                <a:lnTo>
                  <a:pt x="112" y="155"/>
                </a:lnTo>
                <a:lnTo>
                  <a:pt x="111" y="160"/>
                </a:lnTo>
                <a:lnTo>
                  <a:pt x="111" y="165"/>
                </a:lnTo>
                <a:lnTo>
                  <a:pt x="111" y="170"/>
                </a:lnTo>
                <a:lnTo>
                  <a:pt x="110" y="175"/>
                </a:lnTo>
                <a:lnTo>
                  <a:pt x="110" y="186"/>
                </a:lnTo>
                <a:lnTo>
                  <a:pt x="109" y="191"/>
                </a:lnTo>
                <a:lnTo>
                  <a:pt x="108" y="196"/>
                </a:lnTo>
                <a:lnTo>
                  <a:pt x="107" y="200"/>
                </a:lnTo>
                <a:lnTo>
                  <a:pt x="106" y="205"/>
                </a:lnTo>
                <a:lnTo>
                  <a:pt x="105" y="210"/>
                </a:lnTo>
                <a:lnTo>
                  <a:pt x="105" y="215"/>
                </a:lnTo>
                <a:lnTo>
                  <a:pt x="105" y="220"/>
                </a:lnTo>
                <a:lnTo>
                  <a:pt x="104" y="228"/>
                </a:lnTo>
                <a:lnTo>
                  <a:pt x="104" y="232"/>
                </a:lnTo>
                <a:lnTo>
                  <a:pt x="100" y="239"/>
                </a:lnTo>
                <a:lnTo>
                  <a:pt x="99" y="246"/>
                </a:lnTo>
                <a:lnTo>
                  <a:pt x="99" y="253"/>
                </a:lnTo>
                <a:lnTo>
                  <a:pt x="99" y="259"/>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180" name="SMARTPenAnnotation572"/>
          <p:cNvSpPr>
            <a:spLocks/>
          </p:cNvSpPr>
          <p:nvPr/>
        </p:nvSpPr>
        <p:spPr bwMode="auto">
          <a:xfrm>
            <a:off x="2867025" y="438150"/>
            <a:ext cx="53975" cy="211138"/>
          </a:xfrm>
          <a:custGeom>
            <a:avLst/>
            <a:gdLst>
              <a:gd name="T0" fmla="*/ 44450 w 34"/>
              <a:gd name="T1" fmla="*/ 0 h 133"/>
              <a:gd name="T2" fmla="*/ 44450 w 34"/>
              <a:gd name="T3" fmla="*/ 6350 h 133"/>
              <a:gd name="T4" fmla="*/ 44450 w 34"/>
              <a:gd name="T5" fmla="*/ 7938 h 133"/>
              <a:gd name="T6" fmla="*/ 46037 w 34"/>
              <a:gd name="T7" fmla="*/ 7938 h 133"/>
              <a:gd name="T8" fmla="*/ 49212 w 34"/>
              <a:gd name="T9" fmla="*/ 7938 h 133"/>
              <a:gd name="T10" fmla="*/ 50800 w 34"/>
              <a:gd name="T11" fmla="*/ 9525 h 133"/>
              <a:gd name="T12" fmla="*/ 50800 w 34"/>
              <a:gd name="T13" fmla="*/ 11113 h 133"/>
              <a:gd name="T14" fmla="*/ 52388 w 34"/>
              <a:gd name="T15" fmla="*/ 12700 h 133"/>
              <a:gd name="T16" fmla="*/ 52388 w 34"/>
              <a:gd name="T17" fmla="*/ 15875 h 133"/>
              <a:gd name="T18" fmla="*/ 52388 w 34"/>
              <a:gd name="T19" fmla="*/ 20638 h 133"/>
              <a:gd name="T20" fmla="*/ 52388 w 34"/>
              <a:gd name="T21" fmla="*/ 25400 h 133"/>
              <a:gd name="T22" fmla="*/ 52388 w 34"/>
              <a:gd name="T23" fmla="*/ 30163 h 133"/>
              <a:gd name="T24" fmla="*/ 50800 w 34"/>
              <a:gd name="T25" fmla="*/ 33338 h 133"/>
              <a:gd name="T26" fmla="*/ 47625 w 34"/>
              <a:gd name="T27" fmla="*/ 36513 h 133"/>
              <a:gd name="T28" fmla="*/ 46037 w 34"/>
              <a:gd name="T29" fmla="*/ 42863 h 133"/>
              <a:gd name="T30" fmla="*/ 46037 w 34"/>
              <a:gd name="T31" fmla="*/ 49213 h 133"/>
              <a:gd name="T32" fmla="*/ 46037 w 34"/>
              <a:gd name="T33" fmla="*/ 55563 h 133"/>
              <a:gd name="T34" fmla="*/ 44450 w 34"/>
              <a:gd name="T35" fmla="*/ 63500 h 133"/>
              <a:gd name="T36" fmla="*/ 41275 w 34"/>
              <a:gd name="T37" fmla="*/ 69850 h 133"/>
              <a:gd name="T38" fmla="*/ 39687 w 34"/>
              <a:gd name="T39" fmla="*/ 76200 h 133"/>
              <a:gd name="T40" fmla="*/ 38100 w 34"/>
              <a:gd name="T41" fmla="*/ 82550 h 133"/>
              <a:gd name="T42" fmla="*/ 36512 w 34"/>
              <a:gd name="T43" fmla="*/ 88900 h 133"/>
              <a:gd name="T44" fmla="*/ 36512 w 34"/>
              <a:gd name="T45" fmla="*/ 93663 h 133"/>
              <a:gd name="T46" fmla="*/ 34925 w 34"/>
              <a:gd name="T47" fmla="*/ 101600 h 133"/>
              <a:gd name="T48" fmla="*/ 33337 w 34"/>
              <a:gd name="T49" fmla="*/ 109538 h 133"/>
              <a:gd name="T50" fmla="*/ 30162 w 34"/>
              <a:gd name="T51" fmla="*/ 117475 h 133"/>
              <a:gd name="T52" fmla="*/ 28575 w 34"/>
              <a:gd name="T53" fmla="*/ 123825 h 133"/>
              <a:gd name="T54" fmla="*/ 28575 w 34"/>
              <a:gd name="T55" fmla="*/ 131763 h 133"/>
              <a:gd name="T56" fmla="*/ 26988 w 34"/>
              <a:gd name="T57" fmla="*/ 138113 h 133"/>
              <a:gd name="T58" fmla="*/ 25400 w 34"/>
              <a:gd name="T59" fmla="*/ 144463 h 133"/>
              <a:gd name="T60" fmla="*/ 23812 w 34"/>
              <a:gd name="T61" fmla="*/ 150813 h 133"/>
              <a:gd name="T62" fmla="*/ 22225 w 34"/>
              <a:gd name="T63" fmla="*/ 157163 h 133"/>
              <a:gd name="T64" fmla="*/ 19050 w 34"/>
              <a:gd name="T65" fmla="*/ 161925 h 133"/>
              <a:gd name="T66" fmla="*/ 15875 w 34"/>
              <a:gd name="T67" fmla="*/ 166688 h 133"/>
              <a:gd name="T68" fmla="*/ 14287 w 34"/>
              <a:gd name="T69" fmla="*/ 169863 h 133"/>
              <a:gd name="T70" fmla="*/ 12700 w 34"/>
              <a:gd name="T71" fmla="*/ 174625 h 133"/>
              <a:gd name="T72" fmla="*/ 11112 w 34"/>
              <a:gd name="T73" fmla="*/ 179388 h 133"/>
              <a:gd name="T74" fmla="*/ 9525 w 34"/>
              <a:gd name="T75" fmla="*/ 185738 h 133"/>
              <a:gd name="T76" fmla="*/ 9525 w 34"/>
              <a:gd name="T77" fmla="*/ 190500 h 133"/>
              <a:gd name="T78" fmla="*/ 9525 w 34"/>
              <a:gd name="T79" fmla="*/ 193675 h 133"/>
              <a:gd name="T80" fmla="*/ 7937 w 34"/>
              <a:gd name="T81" fmla="*/ 203200 h 133"/>
              <a:gd name="T82" fmla="*/ 7937 w 34"/>
              <a:gd name="T83" fmla="*/ 204788 h 133"/>
              <a:gd name="T84" fmla="*/ 6350 w 34"/>
              <a:gd name="T85" fmla="*/ 206375 h 133"/>
              <a:gd name="T86" fmla="*/ 3175 w 34"/>
              <a:gd name="T87" fmla="*/ 209550 h 133"/>
              <a:gd name="T88" fmla="*/ 1588 w 34"/>
              <a:gd name="T89" fmla="*/ 209550 h 133"/>
              <a:gd name="T90" fmla="*/ 1588 w 34"/>
              <a:gd name="T91" fmla="*/ 209550 h 133"/>
              <a:gd name="T92" fmla="*/ 0 w 34"/>
              <a:gd name="T93" fmla="*/ 204788 h 13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4"/>
              <a:gd name="T142" fmla="*/ 0 h 133"/>
              <a:gd name="T143" fmla="*/ 34 w 34"/>
              <a:gd name="T144" fmla="*/ 133 h 13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4" h="133">
                <a:moveTo>
                  <a:pt x="28" y="0"/>
                </a:moveTo>
                <a:lnTo>
                  <a:pt x="28" y="4"/>
                </a:lnTo>
                <a:lnTo>
                  <a:pt x="28" y="5"/>
                </a:lnTo>
                <a:lnTo>
                  <a:pt x="29" y="5"/>
                </a:lnTo>
                <a:lnTo>
                  <a:pt x="31" y="5"/>
                </a:lnTo>
                <a:lnTo>
                  <a:pt x="32" y="6"/>
                </a:lnTo>
                <a:lnTo>
                  <a:pt x="32" y="7"/>
                </a:lnTo>
                <a:lnTo>
                  <a:pt x="33" y="8"/>
                </a:lnTo>
                <a:lnTo>
                  <a:pt x="33" y="10"/>
                </a:lnTo>
                <a:lnTo>
                  <a:pt x="33" y="13"/>
                </a:lnTo>
                <a:lnTo>
                  <a:pt x="33" y="16"/>
                </a:lnTo>
                <a:lnTo>
                  <a:pt x="33" y="19"/>
                </a:lnTo>
                <a:lnTo>
                  <a:pt x="32" y="21"/>
                </a:lnTo>
                <a:lnTo>
                  <a:pt x="30" y="23"/>
                </a:lnTo>
                <a:lnTo>
                  <a:pt x="29" y="27"/>
                </a:lnTo>
                <a:lnTo>
                  <a:pt x="29" y="31"/>
                </a:lnTo>
                <a:lnTo>
                  <a:pt x="29" y="35"/>
                </a:lnTo>
                <a:lnTo>
                  <a:pt x="28" y="40"/>
                </a:lnTo>
                <a:lnTo>
                  <a:pt x="26" y="44"/>
                </a:lnTo>
                <a:lnTo>
                  <a:pt x="25" y="48"/>
                </a:lnTo>
                <a:lnTo>
                  <a:pt x="24" y="52"/>
                </a:lnTo>
                <a:lnTo>
                  <a:pt x="23" y="56"/>
                </a:lnTo>
                <a:lnTo>
                  <a:pt x="23" y="59"/>
                </a:lnTo>
                <a:lnTo>
                  <a:pt x="22" y="64"/>
                </a:lnTo>
                <a:lnTo>
                  <a:pt x="21" y="69"/>
                </a:lnTo>
                <a:lnTo>
                  <a:pt x="19" y="74"/>
                </a:lnTo>
                <a:lnTo>
                  <a:pt x="18" y="78"/>
                </a:lnTo>
                <a:lnTo>
                  <a:pt x="18" y="83"/>
                </a:lnTo>
                <a:lnTo>
                  <a:pt x="17" y="87"/>
                </a:lnTo>
                <a:lnTo>
                  <a:pt x="16" y="91"/>
                </a:lnTo>
                <a:lnTo>
                  <a:pt x="15" y="95"/>
                </a:lnTo>
                <a:lnTo>
                  <a:pt x="14" y="99"/>
                </a:lnTo>
                <a:lnTo>
                  <a:pt x="12" y="102"/>
                </a:lnTo>
                <a:lnTo>
                  <a:pt x="10" y="105"/>
                </a:lnTo>
                <a:lnTo>
                  <a:pt x="9" y="107"/>
                </a:lnTo>
                <a:lnTo>
                  <a:pt x="8" y="110"/>
                </a:lnTo>
                <a:lnTo>
                  <a:pt x="7" y="113"/>
                </a:lnTo>
                <a:lnTo>
                  <a:pt x="6" y="117"/>
                </a:lnTo>
                <a:lnTo>
                  <a:pt x="6" y="120"/>
                </a:lnTo>
                <a:lnTo>
                  <a:pt x="6" y="122"/>
                </a:lnTo>
                <a:lnTo>
                  <a:pt x="5" y="128"/>
                </a:lnTo>
                <a:lnTo>
                  <a:pt x="5" y="129"/>
                </a:lnTo>
                <a:lnTo>
                  <a:pt x="4" y="130"/>
                </a:lnTo>
                <a:lnTo>
                  <a:pt x="2" y="132"/>
                </a:lnTo>
                <a:lnTo>
                  <a:pt x="1" y="132"/>
                </a:lnTo>
                <a:lnTo>
                  <a:pt x="0" y="129"/>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181" name="SMARTPenAnnotation573"/>
          <p:cNvSpPr>
            <a:spLocks/>
          </p:cNvSpPr>
          <p:nvPr/>
        </p:nvSpPr>
        <p:spPr bwMode="auto">
          <a:xfrm>
            <a:off x="2928938" y="339725"/>
            <a:ext cx="11112" cy="9525"/>
          </a:xfrm>
          <a:custGeom>
            <a:avLst/>
            <a:gdLst>
              <a:gd name="T0" fmla="*/ 9525 w 7"/>
              <a:gd name="T1" fmla="*/ 7938 h 6"/>
              <a:gd name="T2" fmla="*/ 0 w 7"/>
              <a:gd name="T3" fmla="*/ 0 h 6"/>
              <a:gd name="T4" fmla="*/ 0 w 7"/>
              <a:gd name="T5" fmla="*/ 7938 h 6"/>
              <a:gd name="T6" fmla="*/ 0 60000 65536"/>
              <a:gd name="T7" fmla="*/ 0 60000 65536"/>
              <a:gd name="T8" fmla="*/ 0 60000 65536"/>
              <a:gd name="T9" fmla="*/ 0 w 7"/>
              <a:gd name="T10" fmla="*/ 0 h 6"/>
              <a:gd name="T11" fmla="*/ 7 w 7"/>
              <a:gd name="T12" fmla="*/ 6 h 6"/>
            </a:gdLst>
            <a:ahLst/>
            <a:cxnLst>
              <a:cxn ang="T6">
                <a:pos x="T0" y="T1"/>
              </a:cxn>
              <a:cxn ang="T7">
                <a:pos x="T2" y="T3"/>
              </a:cxn>
              <a:cxn ang="T8">
                <a:pos x="T4" y="T5"/>
              </a:cxn>
            </a:cxnLst>
            <a:rect l="T9" t="T10" r="T11" b="T12"/>
            <a:pathLst>
              <a:path w="7" h="6">
                <a:moveTo>
                  <a:pt x="6" y="5"/>
                </a:moveTo>
                <a:lnTo>
                  <a:pt x="0" y="0"/>
                </a:lnTo>
                <a:lnTo>
                  <a:pt x="0" y="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182" name="SMARTPenAnnotation574"/>
          <p:cNvSpPr>
            <a:spLocks/>
          </p:cNvSpPr>
          <p:nvPr/>
        </p:nvSpPr>
        <p:spPr bwMode="auto">
          <a:xfrm>
            <a:off x="3017838" y="517525"/>
            <a:ext cx="171450" cy="38100"/>
          </a:xfrm>
          <a:custGeom>
            <a:avLst/>
            <a:gdLst>
              <a:gd name="T0" fmla="*/ 0 w 108"/>
              <a:gd name="T1" fmla="*/ 36513 h 24"/>
              <a:gd name="T2" fmla="*/ 0 w 108"/>
              <a:gd name="T3" fmla="*/ 28575 h 24"/>
              <a:gd name="T4" fmla="*/ 1588 w 108"/>
              <a:gd name="T5" fmla="*/ 28575 h 24"/>
              <a:gd name="T6" fmla="*/ 4763 w 108"/>
              <a:gd name="T7" fmla="*/ 26988 h 24"/>
              <a:gd name="T8" fmla="*/ 9525 w 108"/>
              <a:gd name="T9" fmla="*/ 26988 h 24"/>
              <a:gd name="T10" fmla="*/ 12700 w 108"/>
              <a:gd name="T11" fmla="*/ 26988 h 24"/>
              <a:gd name="T12" fmla="*/ 15875 w 108"/>
              <a:gd name="T13" fmla="*/ 26988 h 24"/>
              <a:gd name="T14" fmla="*/ 19050 w 108"/>
              <a:gd name="T15" fmla="*/ 23812 h 24"/>
              <a:gd name="T16" fmla="*/ 20638 w 108"/>
              <a:gd name="T17" fmla="*/ 22225 h 24"/>
              <a:gd name="T18" fmla="*/ 25400 w 108"/>
              <a:gd name="T19" fmla="*/ 20637 h 24"/>
              <a:gd name="T20" fmla="*/ 30163 w 108"/>
              <a:gd name="T21" fmla="*/ 20637 h 24"/>
              <a:gd name="T22" fmla="*/ 34925 w 108"/>
              <a:gd name="T23" fmla="*/ 19050 h 24"/>
              <a:gd name="T24" fmla="*/ 39688 w 108"/>
              <a:gd name="T25" fmla="*/ 17463 h 24"/>
              <a:gd name="T26" fmla="*/ 46037 w 108"/>
              <a:gd name="T27" fmla="*/ 15875 h 24"/>
              <a:gd name="T28" fmla="*/ 50800 w 108"/>
              <a:gd name="T29" fmla="*/ 14288 h 24"/>
              <a:gd name="T30" fmla="*/ 58738 w 108"/>
              <a:gd name="T31" fmla="*/ 12700 h 24"/>
              <a:gd name="T32" fmla="*/ 65088 w 108"/>
              <a:gd name="T33" fmla="*/ 11112 h 24"/>
              <a:gd name="T34" fmla="*/ 73025 w 108"/>
              <a:gd name="T35" fmla="*/ 11112 h 24"/>
              <a:gd name="T36" fmla="*/ 80963 w 108"/>
              <a:gd name="T37" fmla="*/ 9525 h 24"/>
              <a:gd name="T38" fmla="*/ 93662 w 108"/>
              <a:gd name="T39" fmla="*/ 9525 h 24"/>
              <a:gd name="T40" fmla="*/ 100012 w 108"/>
              <a:gd name="T41" fmla="*/ 7938 h 24"/>
              <a:gd name="T42" fmla="*/ 106363 w 108"/>
              <a:gd name="T43" fmla="*/ 6350 h 24"/>
              <a:gd name="T44" fmla="*/ 112713 w 108"/>
              <a:gd name="T45" fmla="*/ 4763 h 24"/>
              <a:gd name="T46" fmla="*/ 117475 w 108"/>
              <a:gd name="T47" fmla="*/ 3175 h 24"/>
              <a:gd name="T48" fmla="*/ 122238 w 108"/>
              <a:gd name="T49" fmla="*/ 1588 h 24"/>
              <a:gd name="T50" fmla="*/ 127000 w 108"/>
              <a:gd name="T51" fmla="*/ 1588 h 24"/>
              <a:gd name="T52" fmla="*/ 131763 w 108"/>
              <a:gd name="T53" fmla="*/ 1588 h 24"/>
              <a:gd name="T54" fmla="*/ 136525 w 108"/>
              <a:gd name="T55" fmla="*/ 1588 h 24"/>
              <a:gd name="T56" fmla="*/ 146050 w 108"/>
              <a:gd name="T57" fmla="*/ 0 h 24"/>
              <a:gd name="T58" fmla="*/ 160338 w 108"/>
              <a:gd name="T59" fmla="*/ 0 h 24"/>
              <a:gd name="T60" fmla="*/ 169863 w 108"/>
              <a:gd name="T61" fmla="*/ 0 h 24"/>
              <a:gd name="T62" fmla="*/ 169863 w 108"/>
              <a:gd name="T63" fmla="*/ 9525 h 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8"/>
              <a:gd name="T97" fmla="*/ 0 h 24"/>
              <a:gd name="T98" fmla="*/ 108 w 108"/>
              <a:gd name="T99" fmla="*/ 24 h 2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8" h="24">
                <a:moveTo>
                  <a:pt x="0" y="23"/>
                </a:moveTo>
                <a:lnTo>
                  <a:pt x="0" y="18"/>
                </a:lnTo>
                <a:lnTo>
                  <a:pt x="1" y="18"/>
                </a:lnTo>
                <a:lnTo>
                  <a:pt x="3" y="17"/>
                </a:lnTo>
                <a:lnTo>
                  <a:pt x="6" y="17"/>
                </a:lnTo>
                <a:lnTo>
                  <a:pt x="8" y="17"/>
                </a:lnTo>
                <a:lnTo>
                  <a:pt x="10" y="17"/>
                </a:lnTo>
                <a:lnTo>
                  <a:pt x="12" y="15"/>
                </a:lnTo>
                <a:lnTo>
                  <a:pt x="13" y="14"/>
                </a:lnTo>
                <a:lnTo>
                  <a:pt x="16" y="13"/>
                </a:lnTo>
                <a:lnTo>
                  <a:pt x="19" y="13"/>
                </a:lnTo>
                <a:lnTo>
                  <a:pt x="22" y="12"/>
                </a:lnTo>
                <a:lnTo>
                  <a:pt x="25" y="11"/>
                </a:lnTo>
                <a:lnTo>
                  <a:pt x="29" y="10"/>
                </a:lnTo>
                <a:lnTo>
                  <a:pt x="32" y="9"/>
                </a:lnTo>
                <a:lnTo>
                  <a:pt x="37" y="8"/>
                </a:lnTo>
                <a:lnTo>
                  <a:pt x="41" y="7"/>
                </a:lnTo>
                <a:lnTo>
                  <a:pt x="46" y="7"/>
                </a:lnTo>
                <a:lnTo>
                  <a:pt x="51" y="6"/>
                </a:lnTo>
                <a:lnTo>
                  <a:pt x="59" y="6"/>
                </a:lnTo>
                <a:lnTo>
                  <a:pt x="63" y="5"/>
                </a:lnTo>
                <a:lnTo>
                  <a:pt x="67" y="4"/>
                </a:lnTo>
                <a:lnTo>
                  <a:pt x="71" y="3"/>
                </a:lnTo>
                <a:lnTo>
                  <a:pt x="74" y="2"/>
                </a:lnTo>
                <a:lnTo>
                  <a:pt x="77" y="1"/>
                </a:lnTo>
                <a:lnTo>
                  <a:pt x="80" y="1"/>
                </a:lnTo>
                <a:lnTo>
                  <a:pt x="83" y="1"/>
                </a:lnTo>
                <a:lnTo>
                  <a:pt x="86" y="1"/>
                </a:lnTo>
                <a:lnTo>
                  <a:pt x="92" y="0"/>
                </a:lnTo>
                <a:lnTo>
                  <a:pt x="101" y="0"/>
                </a:lnTo>
                <a:lnTo>
                  <a:pt x="107" y="0"/>
                </a:lnTo>
                <a:lnTo>
                  <a:pt x="107" y="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183" name="SMARTPenAnnotation575"/>
          <p:cNvSpPr>
            <a:spLocks/>
          </p:cNvSpPr>
          <p:nvPr/>
        </p:nvSpPr>
        <p:spPr bwMode="auto">
          <a:xfrm>
            <a:off x="3313113" y="268288"/>
            <a:ext cx="231775" cy="346075"/>
          </a:xfrm>
          <a:custGeom>
            <a:avLst/>
            <a:gdLst>
              <a:gd name="T0" fmla="*/ 209550 w 146"/>
              <a:gd name="T1" fmla="*/ 84138 h 218"/>
              <a:gd name="T2" fmla="*/ 214313 w 146"/>
              <a:gd name="T3" fmla="*/ 73025 h 218"/>
              <a:gd name="T4" fmla="*/ 223838 w 146"/>
              <a:gd name="T5" fmla="*/ 55563 h 218"/>
              <a:gd name="T6" fmla="*/ 230188 w 146"/>
              <a:gd name="T7" fmla="*/ 36513 h 218"/>
              <a:gd name="T8" fmla="*/ 230188 w 146"/>
              <a:gd name="T9" fmla="*/ 30163 h 218"/>
              <a:gd name="T10" fmla="*/ 222250 w 146"/>
              <a:gd name="T11" fmla="*/ 17463 h 218"/>
              <a:gd name="T12" fmla="*/ 215900 w 146"/>
              <a:gd name="T13" fmla="*/ 12700 h 218"/>
              <a:gd name="T14" fmla="*/ 204788 w 146"/>
              <a:gd name="T15" fmla="*/ 6350 h 218"/>
              <a:gd name="T16" fmla="*/ 198437 w 146"/>
              <a:gd name="T17" fmla="*/ 3175 h 218"/>
              <a:gd name="T18" fmla="*/ 188912 w 146"/>
              <a:gd name="T19" fmla="*/ 1588 h 218"/>
              <a:gd name="T20" fmla="*/ 177800 w 146"/>
              <a:gd name="T21" fmla="*/ 0 h 218"/>
              <a:gd name="T22" fmla="*/ 149225 w 146"/>
              <a:gd name="T23" fmla="*/ 0 h 218"/>
              <a:gd name="T24" fmla="*/ 134937 w 146"/>
              <a:gd name="T25" fmla="*/ 1588 h 218"/>
              <a:gd name="T26" fmla="*/ 98425 w 146"/>
              <a:gd name="T27" fmla="*/ 14288 h 218"/>
              <a:gd name="T28" fmla="*/ 84137 w 146"/>
              <a:gd name="T29" fmla="*/ 20638 h 218"/>
              <a:gd name="T30" fmla="*/ 74612 w 146"/>
              <a:gd name="T31" fmla="*/ 28575 h 218"/>
              <a:gd name="T32" fmla="*/ 63500 w 146"/>
              <a:gd name="T33" fmla="*/ 42863 h 218"/>
              <a:gd name="T34" fmla="*/ 58737 w 146"/>
              <a:gd name="T35" fmla="*/ 50800 h 218"/>
              <a:gd name="T36" fmla="*/ 60325 w 146"/>
              <a:gd name="T37" fmla="*/ 66675 h 218"/>
              <a:gd name="T38" fmla="*/ 61912 w 146"/>
              <a:gd name="T39" fmla="*/ 77788 h 218"/>
              <a:gd name="T40" fmla="*/ 65087 w 146"/>
              <a:gd name="T41" fmla="*/ 88900 h 218"/>
              <a:gd name="T42" fmla="*/ 69850 w 146"/>
              <a:gd name="T43" fmla="*/ 101600 h 218"/>
              <a:gd name="T44" fmla="*/ 74612 w 146"/>
              <a:gd name="T45" fmla="*/ 112713 h 218"/>
              <a:gd name="T46" fmla="*/ 82550 w 146"/>
              <a:gd name="T47" fmla="*/ 125413 h 218"/>
              <a:gd name="T48" fmla="*/ 93662 w 146"/>
              <a:gd name="T49" fmla="*/ 136525 h 218"/>
              <a:gd name="T50" fmla="*/ 109538 w 146"/>
              <a:gd name="T51" fmla="*/ 155575 h 218"/>
              <a:gd name="T52" fmla="*/ 122237 w 146"/>
              <a:gd name="T53" fmla="*/ 171450 h 218"/>
              <a:gd name="T54" fmla="*/ 131762 w 146"/>
              <a:gd name="T55" fmla="*/ 185737 h 218"/>
              <a:gd name="T56" fmla="*/ 139700 w 146"/>
              <a:gd name="T57" fmla="*/ 198437 h 218"/>
              <a:gd name="T58" fmla="*/ 149225 w 146"/>
              <a:gd name="T59" fmla="*/ 211138 h 218"/>
              <a:gd name="T60" fmla="*/ 158750 w 146"/>
              <a:gd name="T61" fmla="*/ 222250 h 218"/>
              <a:gd name="T62" fmla="*/ 165100 w 146"/>
              <a:gd name="T63" fmla="*/ 234950 h 218"/>
              <a:gd name="T64" fmla="*/ 174625 w 146"/>
              <a:gd name="T65" fmla="*/ 252413 h 218"/>
              <a:gd name="T66" fmla="*/ 176212 w 146"/>
              <a:gd name="T67" fmla="*/ 265113 h 218"/>
              <a:gd name="T68" fmla="*/ 177800 w 146"/>
              <a:gd name="T69" fmla="*/ 277813 h 218"/>
              <a:gd name="T70" fmla="*/ 171450 w 146"/>
              <a:gd name="T71" fmla="*/ 296863 h 218"/>
              <a:gd name="T72" fmla="*/ 161925 w 146"/>
              <a:gd name="T73" fmla="*/ 307975 h 218"/>
              <a:gd name="T74" fmla="*/ 152400 w 146"/>
              <a:gd name="T75" fmla="*/ 314325 h 218"/>
              <a:gd name="T76" fmla="*/ 141287 w 146"/>
              <a:gd name="T77" fmla="*/ 320675 h 218"/>
              <a:gd name="T78" fmla="*/ 119062 w 146"/>
              <a:gd name="T79" fmla="*/ 333375 h 218"/>
              <a:gd name="T80" fmla="*/ 106363 w 146"/>
              <a:gd name="T81" fmla="*/ 336550 h 218"/>
              <a:gd name="T82" fmla="*/ 95250 w 146"/>
              <a:gd name="T83" fmla="*/ 338138 h 218"/>
              <a:gd name="T84" fmla="*/ 82550 w 146"/>
              <a:gd name="T85" fmla="*/ 342900 h 218"/>
              <a:gd name="T86" fmla="*/ 74612 w 146"/>
              <a:gd name="T87" fmla="*/ 342900 h 218"/>
              <a:gd name="T88" fmla="*/ 65087 w 146"/>
              <a:gd name="T89" fmla="*/ 341313 h 218"/>
              <a:gd name="T90" fmla="*/ 55563 w 146"/>
              <a:gd name="T91" fmla="*/ 339725 h 218"/>
              <a:gd name="T92" fmla="*/ 46037 w 146"/>
              <a:gd name="T93" fmla="*/ 336550 h 218"/>
              <a:gd name="T94" fmla="*/ 38100 w 146"/>
              <a:gd name="T95" fmla="*/ 333375 h 218"/>
              <a:gd name="T96" fmla="*/ 28575 w 146"/>
              <a:gd name="T97" fmla="*/ 331788 h 218"/>
              <a:gd name="T98" fmla="*/ 19050 w 146"/>
              <a:gd name="T99" fmla="*/ 328613 h 218"/>
              <a:gd name="T100" fmla="*/ 6350 w 146"/>
              <a:gd name="T101" fmla="*/ 322263 h 21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6"/>
              <a:gd name="T154" fmla="*/ 0 h 218"/>
              <a:gd name="T155" fmla="*/ 146 w 146"/>
              <a:gd name="T156" fmla="*/ 218 h 21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6" h="218">
                <a:moveTo>
                  <a:pt x="129" y="56"/>
                </a:moveTo>
                <a:lnTo>
                  <a:pt x="132" y="53"/>
                </a:lnTo>
                <a:lnTo>
                  <a:pt x="133" y="52"/>
                </a:lnTo>
                <a:lnTo>
                  <a:pt x="135" y="46"/>
                </a:lnTo>
                <a:lnTo>
                  <a:pt x="139" y="41"/>
                </a:lnTo>
                <a:lnTo>
                  <a:pt x="141" y="35"/>
                </a:lnTo>
                <a:lnTo>
                  <a:pt x="143" y="29"/>
                </a:lnTo>
                <a:lnTo>
                  <a:pt x="145" y="23"/>
                </a:lnTo>
                <a:lnTo>
                  <a:pt x="145" y="21"/>
                </a:lnTo>
                <a:lnTo>
                  <a:pt x="145" y="19"/>
                </a:lnTo>
                <a:lnTo>
                  <a:pt x="143" y="15"/>
                </a:lnTo>
                <a:lnTo>
                  <a:pt x="140" y="11"/>
                </a:lnTo>
                <a:lnTo>
                  <a:pt x="138" y="9"/>
                </a:lnTo>
                <a:lnTo>
                  <a:pt x="136" y="8"/>
                </a:lnTo>
                <a:lnTo>
                  <a:pt x="133" y="7"/>
                </a:lnTo>
                <a:lnTo>
                  <a:pt x="129" y="4"/>
                </a:lnTo>
                <a:lnTo>
                  <a:pt x="127" y="3"/>
                </a:lnTo>
                <a:lnTo>
                  <a:pt x="125" y="2"/>
                </a:lnTo>
                <a:lnTo>
                  <a:pt x="122" y="1"/>
                </a:lnTo>
                <a:lnTo>
                  <a:pt x="119" y="1"/>
                </a:lnTo>
                <a:lnTo>
                  <a:pt x="115" y="0"/>
                </a:lnTo>
                <a:lnTo>
                  <a:pt x="112" y="0"/>
                </a:lnTo>
                <a:lnTo>
                  <a:pt x="108" y="0"/>
                </a:lnTo>
                <a:lnTo>
                  <a:pt x="94" y="0"/>
                </a:lnTo>
                <a:lnTo>
                  <a:pt x="90" y="0"/>
                </a:lnTo>
                <a:lnTo>
                  <a:pt x="85" y="1"/>
                </a:lnTo>
                <a:lnTo>
                  <a:pt x="66" y="8"/>
                </a:lnTo>
                <a:lnTo>
                  <a:pt x="62" y="9"/>
                </a:lnTo>
                <a:lnTo>
                  <a:pt x="57" y="11"/>
                </a:lnTo>
                <a:lnTo>
                  <a:pt x="53" y="13"/>
                </a:lnTo>
                <a:lnTo>
                  <a:pt x="50" y="15"/>
                </a:lnTo>
                <a:lnTo>
                  <a:pt x="47" y="18"/>
                </a:lnTo>
                <a:lnTo>
                  <a:pt x="44" y="22"/>
                </a:lnTo>
                <a:lnTo>
                  <a:pt x="40" y="27"/>
                </a:lnTo>
                <a:lnTo>
                  <a:pt x="38" y="29"/>
                </a:lnTo>
                <a:lnTo>
                  <a:pt x="37" y="32"/>
                </a:lnTo>
                <a:lnTo>
                  <a:pt x="37" y="35"/>
                </a:lnTo>
                <a:lnTo>
                  <a:pt x="38" y="42"/>
                </a:lnTo>
                <a:lnTo>
                  <a:pt x="39" y="45"/>
                </a:lnTo>
                <a:lnTo>
                  <a:pt x="39" y="49"/>
                </a:lnTo>
                <a:lnTo>
                  <a:pt x="40" y="52"/>
                </a:lnTo>
                <a:lnTo>
                  <a:pt x="41" y="56"/>
                </a:lnTo>
                <a:lnTo>
                  <a:pt x="42" y="60"/>
                </a:lnTo>
                <a:lnTo>
                  <a:pt x="44" y="64"/>
                </a:lnTo>
                <a:lnTo>
                  <a:pt x="45" y="67"/>
                </a:lnTo>
                <a:lnTo>
                  <a:pt x="47" y="71"/>
                </a:lnTo>
                <a:lnTo>
                  <a:pt x="49" y="75"/>
                </a:lnTo>
                <a:lnTo>
                  <a:pt x="52" y="79"/>
                </a:lnTo>
                <a:lnTo>
                  <a:pt x="55" y="82"/>
                </a:lnTo>
                <a:lnTo>
                  <a:pt x="59" y="86"/>
                </a:lnTo>
                <a:lnTo>
                  <a:pt x="66" y="94"/>
                </a:lnTo>
                <a:lnTo>
                  <a:pt x="69" y="98"/>
                </a:lnTo>
                <a:lnTo>
                  <a:pt x="73" y="103"/>
                </a:lnTo>
                <a:lnTo>
                  <a:pt x="77" y="108"/>
                </a:lnTo>
                <a:lnTo>
                  <a:pt x="80" y="112"/>
                </a:lnTo>
                <a:lnTo>
                  <a:pt x="83" y="117"/>
                </a:lnTo>
                <a:lnTo>
                  <a:pt x="85" y="121"/>
                </a:lnTo>
                <a:lnTo>
                  <a:pt x="88" y="125"/>
                </a:lnTo>
                <a:lnTo>
                  <a:pt x="91" y="129"/>
                </a:lnTo>
                <a:lnTo>
                  <a:pt x="94" y="133"/>
                </a:lnTo>
                <a:lnTo>
                  <a:pt x="97" y="136"/>
                </a:lnTo>
                <a:lnTo>
                  <a:pt x="100" y="140"/>
                </a:lnTo>
                <a:lnTo>
                  <a:pt x="102" y="144"/>
                </a:lnTo>
                <a:lnTo>
                  <a:pt x="104" y="148"/>
                </a:lnTo>
                <a:lnTo>
                  <a:pt x="108" y="155"/>
                </a:lnTo>
                <a:lnTo>
                  <a:pt x="110" y="159"/>
                </a:lnTo>
                <a:lnTo>
                  <a:pt x="111" y="163"/>
                </a:lnTo>
                <a:lnTo>
                  <a:pt x="111" y="167"/>
                </a:lnTo>
                <a:lnTo>
                  <a:pt x="112" y="172"/>
                </a:lnTo>
                <a:lnTo>
                  <a:pt x="112" y="175"/>
                </a:lnTo>
                <a:lnTo>
                  <a:pt x="111" y="181"/>
                </a:lnTo>
                <a:lnTo>
                  <a:pt x="108" y="187"/>
                </a:lnTo>
                <a:lnTo>
                  <a:pt x="105" y="192"/>
                </a:lnTo>
                <a:lnTo>
                  <a:pt x="102" y="194"/>
                </a:lnTo>
                <a:lnTo>
                  <a:pt x="99" y="196"/>
                </a:lnTo>
                <a:lnTo>
                  <a:pt x="96" y="198"/>
                </a:lnTo>
                <a:lnTo>
                  <a:pt x="93" y="200"/>
                </a:lnTo>
                <a:lnTo>
                  <a:pt x="89" y="202"/>
                </a:lnTo>
                <a:lnTo>
                  <a:pt x="82" y="206"/>
                </a:lnTo>
                <a:lnTo>
                  <a:pt x="75" y="210"/>
                </a:lnTo>
                <a:lnTo>
                  <a:pt x="71" y="211"/>
                </a:lnTo>
                <a:lnTo>
                  <a:pt x="67" y="212"/>
                </a:lnTo>
                <a:lnTo>
                  <a:pt x="64" y="212"/>
                </a:lnTo>
                <a:lnTo>
                  <a:pt x="60" y="213"/>
                </a:lnTo>
                <a:lnTo>
                  <a:pt x="56" y="215"/>
                </a:lnTo>
                <a:lnTo>
                  <a:pt x="52" y="216"/>
                </a:lnTo>
                <a:lnTo>
                  <a:pt x="49" y="217"/>
                </a:lnTo>
                <a:lnTo>
                  <a:pt x="47" y="216"/>
                </a:lnTo>
                <a:lnTo>
                  <a:pt x="44" y="215"/>
                </a:lnTo>
                <a:lnTo>
                  <a:pt x="41" y="215"/>
                </a:lnTo>
                <a:lnTo>
                  <a:pt x="38" y="214"/>
                </a:lnTo>
                <a:lnTo>
                  <a:pt x="35" y="214"/>
                </a:lnTo>
                <a:lnTo>
                  <a:pt x="32" y="213"/>
                </a:lnTo>
                <a:lnTo>
                  <a:pt x="29" y="212"/>
                </a:lnTo>
                <a:lnTo>
                  <a:pt x="27" y="211"/>
                </a:lnTo>
                <a:lnTo>
                  <a:pt x="24" y="210"/>
                </a:lnTo>
                <a:lnTo>
                  <a:pt x="21" y="209"/>
                </a:lnTo>
                <a:lnTo>
                  <a:pt x="18" y="209"/>
                </a:lnTo>
                <a:lnTo>
                  <a:pt x="15" y="208"/>
                </a:lnTo>
                <a:lnTo>
                  <a:pt x="12" y="207"/>
                </a:lnTo>
                <a:lnTo>
                  <a:pt x="8" y="204"/>
                </a:lnTo>
                <a:lnTo>
                  <a:pt x="4" y="203"/>
                </a:lnTo>
                <a:lnTo>
                  <a:pt x="0" y="20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184" name="SMARTPenAnnotation576"/>
          <p:cNvSpPr>
            <a:spLocks/>
          </p:cNvSpPr>
          <p:nvPr/>
        </p:nvSpPr>
        <p:spPr bwMode="auto">
          <a:xfrm>
            <a:off x="3519488" y="446088"/>
            <a:ext cx="196850" cy="395287"/>
          </a:xfrm>
          <a:custGeom>
            <a:avLst/>
            <a:gdLst>
              <a:gd name="T0" fmla="*/ 195263 w 124"/>
              <a:gd name="T1" fmla="*/ 19050 h 249"/>
              <a:gd name="T2" fmla="*/ 185738 w 124"/>
              <a:gd name="T3" fmla="*/ 7937 h 249"/>
              <a:gd name="T4" fmla="*/ 179388 w 124"/>
              <a:gd name="T5" fmla="*/ 4762 h 249"/>
              <a:gd name="T6" fmla="*/ 169863 w 124"/>
              <a:gd name="T7" fmla="*/ 1587 h 249"/>
              <a:gd name="T8" fmla="*/ 158750 w 124"/>
              <a:gd name="T9" fmla="*/ 1587 h 249"/>
              <a:gd name="T10" fmla="*/ 141288 w 124"/>
              <a:gd name="T11" fmla="*/ 0 h 249"/>
              <a:gd name="T12" fmla="*/ 106363 w 124"/>
              <a:gd name="T13" fmla="*/ 1587 h 249"/>
              <a:gd name="T14" fmla="*/ 68263 w 124"/>
              <a:gd name="T15" fmla="*/ 12700 h 249"/>
              <a:gd name="T16" fmla="*/ 53975 w 124"/>
              <a:gd name="T17" fmla="*/ 19050 h 249"/>
              <a:gd name="T18" fmla="*/ 41275 w 124"/>
              <a:gd name="T19" fmla="*/ 25400 h 249"/>
              <a:gd name="T20" fmla="*/ 28575 w 124"/>
              <a:gd name="T21" fmla="*/ 34925 h 249"/>
              <a:gd name="T22" fmla="*/ 19050 w 124"/>
              <a:gd name="T23" fmla="*/ 46037 h 249"/>
              <a:gd name="T24" fmla="*/ 12700 w 124"/>
              <a:gd name="T25" fmla="*/ 55562 h 249"/>
              <a:gd name="T26" fmla="*/ 4763 w 124"/>
              <a:gd name="T27" fmla="*/ 63500 h 249"/>
              <a:gd name="T28" fmla="*/ 0 w 124"/>
              <a:gd name="T29" fmla="*/ 79375 h 249"/>
              <a:gd name="T30" fmla="*/ 1588 w 124"/>
              <a:gd name="T31" fmla="*/ 85725 h 249"/>
              <a:gd name="T32" fmla="*/ 11113 w 124"/>
              <a:gd name="T33" fmla="*/ 93662 h 249"/>
              <a:gd name="T34" fmla="*/ 20638 w 124"/>
              <a:gd name="T35" fmla="*/ 96837 h 249"/>
              <a:gd name="T36" fmla="*/ 28575 w 124"/>
              <a:gd name="T37" fmla="*/ 98425 h 249"/>
              <a:gd name="T38" fmla="*/ 44450 w 124"/>
              <a:gd name="T39" fmla="*/ 98425 h 249"/>
              <a:gd name="T40" fmla="*/ 55563 w 124"/>
              <a:gd name="T41" fmla="*/ 96837 h 249"/>
              <a:gd name="T42" fmla="*/ 66675 w 124"/>
              <a:gd name="T43" fmla="*/ 93662 h 249"/>
              <a:gd name="T44" fmla="*/ 82550 w 124"/>
              <a:gd name="T45" fmla="*/ 92075 h 249"/>
              <a:gd name="T46" fmla="*/ 96838 w 124"/>
              <a:gd name="T47" fmla="*/ 88900 h 249"/>
              <a:gd name="T48" fmla="*/ 111125 w 124"/>
              <a:gd name="T49" fmla="*/ 85725 h 249"/>
              <a:gd name="T50" fmla="*/ 120650 w 124"/>
              <a:gd name="T51" fmla="*/ 77787 h 249"/>
              <a:gd name="T52" fmla="*/ 128588 w 124"/>
              <a:gd name="T53" fmla="*/ 68262 h 249"/>
              <a:gd name="T54" fmla="*/ 134938 w 124"/>
              <a:gd name="T55" fmla="*/ 60325 h 249"/>
              <a:gd name="T56" fmla="*/ 144463 w 124"/>
              <a:gd name="T57" fmla="*/ 53975 h 249"/>
              <a:gd name="T58" fmla="*/ 153988 w 124"/>
              <a:gd name="T59" fmla="*/ 47625 h 249"/>
              <a:gd name="T60" fmla="*/ 161925 w 124"/>
              <a:gd name="T61" fmla="*/ 42862 h 249"/>
              <a:gd name="T62" fmla="*/ 171450 w 124"/>
              <a:gd name="T63" fmla="*/ 33337 h 249"/>
              <a:gd name="T64" fmla="*/ 176213 w 124"/>
              <a:gd name="T65" fmla="*/ 23812 h 249"/>
              <a:gd name="T66" fmla="*/ 177800 w 124"/>
              <a:gd name="T67" fmla="*/ 11112 h 249"/>
              <a:gd name="T68" fmla="*/ 177800 w 124"/>
              <a:gd name="T69" fmla="*/ 92075 h 249"/>
              <a:gd name="T70" fmla="*/ 174625 w 124"/>
              <a:gd name="T71" fmla="*/ 107950 h 249"/>
              <a:gd name="T72" fmla="*/ 163513 w 124"/>
              <a:gd name="T73" fmla="*/ 158750 h 249"/>
              <a:gd name="T74" fmla="*/ 161925 w 124"/>
              <a:gd name="T75" fmla="*/ 182562 h 249"/>
              <a:gd name="T76" fmla="*/ 157163 w 124"/>
              <a:gd name="T77" fmla="*/ 203200 h 249"/>
              <a:gd name="T78" fmla="*/ 153988 w 124"/>
              <a:gd name="T79" fmla="*/ 222250 h 249"/>
              <a:gd name="T80" fmla="*/ 152400 w 124"/>
              <a:gd name="T81" fmla="*/ 241300 h 249"/>
              <a:gd name="T82" fmla="*/ 150813 w 124"/>
              <a:gd name="T83" fmla="*/ 268287 h 249"/>
              <a:gd name="T84" fmla="*/ 147638 w 124"/>
              <a:gd name="T85" fmla="*/ 285750 h 249"/>
              <a:gd name="T86" fmla="*/ 144463 w 124"/>
              <a:gd name="T87" fmla="*/ 303212 h 249"/>
              <a:gd name="T88" fmla="*/ 142875 w 124"/>
              <a:gd name="T89" fmla="*/ 317500 h 249"/>
              <a:gd name="T90" fmla="*/ 142875 w 124"/>
              <a:gd name="T91" fmla="*/ 330200 h 249"/>
              <a:gd name="T92" fmla="*/ 141288 w 124"/>
              <a:gd name="T93" fmla="*/ 368300 h 249"/>
              <a:gd name="T94" fmla="*/ 134938 w 124"/>
              <a:gd name="T95" fmla="*/ 381000 h 24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4"/>
              <a:gd name="T145" fmla="*/ 0 h 249"/>
              <a:gd name="T146" fmla="*/ 124 w 124"/>
              <a:gd name="T147" fmla="*/ 249 h 24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4" h="249">
                <a:moveTo>
                  <a:pt x="123" y="17"/>
                </a:moveTo>
                <a:lnTo>
                  <a:pt x="123" y="12"/>
                </a:lnTo>
                <a:lnTo>
                  <a:pt x="120" y="9"/>
                </a:lnTo>
                <a:lnTo>
                  <a:pt x="117" y="5"/>
                </a:lnTo>
                <a:lnTo>
                  <a:pt x="115" y="4"/>
                </a:lnTo>
                <a:lnTo>
                  <a:pt x="113" y="3"/>
                </a:lnTo>
                <a:lnTo>
                  <a:pt x="110" y="2"/>
                </a:lnTo>
                <a:lnTo>
                  <a:pt x="107" y="1"/>
                </a:lnTo>
                <a:lnTo>
                  <a:pt x="103" y="1"/>
                </a:lnTo>
                <a:lnTo>
                  <a:pt x="100" y="1"/>
                </a:lnTo>
                <a:lnTo>
                  <a:pt x="96" y="1"/>
                </a:lnTo>
                <a:lnTo>
                  <a:pt x="89" y="0"/>
                </a:lnTo>
                <a:lnTo>
                  <a:pt x="71" y="0"/>
                </a:lnTo>
                <a:lnTo>
                  <a:pt x="67" y="1"/>
                </a:lnTo>
                <a:lnTo>
                  <a:pt x="62" y="2"/>
                </a:lnTo>
                <a:lnTo>
                  <a:pt x="43" y="8"/>
                </a:lnTo>
                <a:lnTo>
                  <a:pt x="39" y="10"/>
                </a:lnTo>
                <a:lnTo>
                  <a:pt x="34" y="12"/>
                </a:lnTo>
                <a:lnTo>
                  <a:pt x="30" y="13"/>
                </a:lnTo>
                <a:lnTo>
                  <a:pt x="26" y="16"/>
                </a:lnTo>
                <a:lnTo>
                  <a:pt x="22" y="19"/>
                </a:lnTo>
                <a:lnTo>
                  <a:pt x="18" y="22"/>
                </a:lnTo>
                <a:lnTo>
                  <a:pt x="15" y="25"/>
                </a:lnTo>
                <a:lnTo>
                  <a:pt x="12" y="29"/>
                </a:lnTo>
                <a:lnTo>
                  <a:pt x="10" y="32"/>
                </a:lnTo>
                <a:lnTo>
                  <a:pt x="8" y="35"/>
                </a:lnTo>
                <a:lnTo>
                  <a:pt x="5" y="38"/>
                </a:lnTo>
                <a:lnTo>
                  <a:pt x="3" y="40"/>
                </a:lnTo>
                <a:lnTo>
                  <a:pt x="2" y="43"/>
                </a:lnTo>
                <a:lnTo>
                  <a:pt x="0" y="50"/>
                </a:lnTo>
                <a:lnTo>
                  <a:pt x="1" y="52"/>
                </a:lnTo>
                <a:lnTo>
                  <a:pt x="1" y="54"/>
                </a:lnTo>
                <a:lnTo>
                  <a:pt x="4" y="56"/>
                </a:lnTo>
                <a:lnTo>
                  <a:pt x="7" y="59"/>
                </a:lnTo>
                <a:lnTo>
                  <a:pt x="9" y="60"/>
                </a:lnTo>
                <a:lnTo>
                  <a:pt x="13" y="61"/>
                </a:lnTo>
                <a:lnTo>
                  <a:pt x="15" y="61"/>
                </a:lnTo>
                <a:lnTo>
                  <a:pt x="18" y="62"/>
                </a:lnTo>
                <a:lnTo>
                  <a:pt x="21" y="62"/>
                </a:lnTo>
                <a:lnTo>
                  <a:pt x="28" y="62"/>
                </a:lnTo>
                <a:lnTo>
                  <a:pt x="31" y="62"/>
                </a:lnTo>
                <a:lnTo>
                  <a:pt x="35" y="61"/>
                </a:lnTo>
                <a:lnTo>
                  <a:pt x="39" y="60"/>
                </a:lnTo>
                <a:lnTo>
                  <a:pt x="42" y="59"/>
                </a:lnTo>
                <a:lnTo>
                  <a:pt x="47" y="58"/>
                </a:lnTo>
                <a:lnTo>
                  <a:pt x="52" y="58"/>
                </a:lnTo>
                <a:lnTo>
                  <a:pt x="57" y="57"/>
                </a:lnTo>
                <a:lnTo>
                  <a:pt x="61" y="56"/>
                </a:lnTo>
                <a:lnTo>
                  <a:pt x="66" y="55"/>
                </a:lnTo>
                <a:lnTo>
                  <a:pt x="70" y="54"/>
                </a:lnTo>
                <a:lnTo>
                  <a:pt x="73" y="52"/>
                </a:lnTo>
                <a:lnTo>
                  <a:pt x="76" y="49"/>
                </a:lnTo>
                <a:lnTo>
                  <a:pt x="79" y="46"/>
                </a:lnTo>
                <a:lnTo>
                  <a:pt x="81" y="43"/>
                </a:lnTo>
                <a:lnTo>
                  <a:pt x="83" y="41"/>
                </a:lnTo>
                <a:lnTo>
                  <a:pt x="85" y="38"/>
                </a:lnTo>
                <a:lnTo>
                  <a:pt x="88" y="36"/>
                </a:lnTo>
                <a:lnTo>
                  <a:pt x="91" y="34"/>
                </a:lnTo>
                <a:lnTo>
                  <a:pt x="94" y="32"/>
                </a:lnTo>
                <a:lnTo>
                  <a:pt x="97" y="30"/>
                </a:lnTo>
                <a:lnTo>
                  <a:pt x="99" y="28"/>
                </a:lnTo>
                <a:lnTo>
                  <a:pt x="102" y="27"/>
                </a:lnTo>
                <a:lnTo>
                  <a:pt x="104" y="25"/>
                </a:lnTo>
                <a:lnTo>
                  <a:pt x="108" y="21"/>
                </a:lnTo>
                <a:lnTo>
                  <a:pt x="109" y="19"/>
                </a:lnTo>
                <a:lnTo>
                  <a:pt x="111" y="15"/>
                </a:lnTo>
                <a:lnTo>
                  <a:pt x="112" y="8"/>
                </a:lnTo>
                <a:lnTo>
                  <a:pt x="112" y="7"/>
                </a:lnTo>
                <a:lnTo>
                  <a:pt x="112" y="14"/>
                </a:lnTo>
                <a:lnTo>
                  <a:pt x="112" y="58"/>
                </a:lnTo>
                <a:lnTo>
                  <a:pt x="111" y="63"/>
                </a:lnTo>
                <a:lnTo>
                  <a:pt x="110" y="68"/>
                </a:lnTo>
                <a:lnTo>
                  <a:pt x="104" y="93"/>
                </a:lnTo>
                <a:lnTo>
                  <a:pt x="103" y="100"/>
                </a:lnTo>
                <a:lnTo>
                  <a:pt x="102" y="108"/>
                </a:lnTo>
                <a:lnTo>
                  <a:pt x="102" y="115"/>
                </a:lnTo>
                <a:lnTo>
                  <a:pt x="101" y="122"/>
                </a:lnTo>
                <a:lnTo>
                  <a:pt x="99" y="128"/>
                </a:lnTo>
                <a:lnTo>
                  <a:pt x="98" y="134"/>
                </a:lnTo>
                <a:lnTo>
                  <a:pt x="97" y="140"/>
                </a:lnTo>
                <a:lnTo>
                  <a:pt x="96" y="146"/>
                </a:lnTo>
                <a:lnTo>
                  <a:pt x="96" y="152"/>
                </a:lnTo>
                <a:lnTo>
                  <a:pt x="95" y="158"/>
                </a:lnTo>
                <a:lnTo>
                  <a:pt x="95" y="169"/>
                </a:lnTo>
                <a:lnTo>
                  <a:pt x="94" y="175"/>
                </a:lnTo>
                <a:lnTo>
                  <a:pt x="93" y="180"/>
                </a:lnTo>
                <a:lnTo>
                  <a:pt x="92" y="186"/>
                </a:lnTo>
                <a:lnTo>
                  <a:pt x="91" y="191"/>
                </a:lnTo>
                <a:lnTo>
                  <a:pt x="90" y="195"/>
                </a:lnTo>
                <a:lnTo>
                  <a:pt x="90" y="200"/>
                </a:lnTo>
                <a:lnTo>
                  <a:pt x="90" y="204"/>
                </a:lnTo>
                <a:lnTo>
                  <a:pt x="90" y="208"/>
                </a:lnTo>
                <a:lnTo>
                  <a:pt x="89" y="216"/>
                </a:lnTo>
                <a:lnTo>
                  <a:pt x="89" y="232"/>
                </a:lnTo>
                <a:lnTo>
                  <a:pt x="89" y="234"/>
                </a:lnTo>
                <a:lnTo>
                  <a:pt x="85" y="240"/>
                </a:lnTo>
                <a:lnTo>
                  <a:pt x="84" y="248"/>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185" name="SMARTPenAnnotation577"/>
          <p:cNvSpPr>
            <a:spLocks/>
          </p:cNvSpPr>
          <p:nvPr/>
        </p:nvSpPr>
        <p:spPr bwMode="auto">
          <a:xfrm>
            <a:off x="3768725" y="438150"/>
            <a:ext cx="171450" cy="196850"/>
          </a:xfrm>
          <a:custGeom>
            <a:avLst/>
            <a:gdLst>
              <a:gd name="T0" fmla="*/ 34925 w 108"/>
              <a:gd name="T1" fmla="*/ 25400 h 124"/>
              <a:gd name="T2" fmla="*/ 33338 w 108"/>
              <a:gd name="T3" fmla="*/ 36513 h 124"/>
              <a:gd name="T4" fmla="*/ 22225 w 108"/>
              <a:gd name="T5" fmla="*/ 63500 h 124"/>
              <a:gd name="T6" fmla="*/ 17463 w 108"/>
              <a:gd name="T7" fmla="*/ 77788 h 124"/>
              <a:gd name="T8" fmla="*/ 11112 w 108"/>
              <a:gd name="T9" fmla="*/ 92075 h 124"/>
              <a:gd name="T10" fmla="*/ 3175 w 108"/>
              <a:gd name="T11" fmla="*/ 115888 h 124"/>
              <a:gd name="T12" fmla="*/ 1588 w 108"/>
              <a:gd name="T13" fmla="*/ 128588 h 124"/>
              <a:gd name="T14" fmla="*/ 0 w 108"/>
              <a:gd name="T15" fmla="*/ 139700 h 124"/>
              <a:gd name="T16" fmla="*/ 0 w 108"/>
              <a:gd name="T17" fmla="*/ 150813 h 124"/>
              <a:gd name="T18" fmla="*/ 0 w 108"/>
              <a:gd name="T19" fmla="*/ 157163 h 124"/>
              <a:gd name="T20" fmla="*/ 4763 w 108"/>
              <a:gd name="T21" fmla="*/ 163513 h 124"/>
              <a:gd name="T22" fmla="*/ 7938 w 108"/>
              <a:gd name="T23" fmla="*/ 171450 h 124"/>
              <a:gd name="T24" fmla="*/ 11112 w 108"/>
              <a:gd name="T25" fmla="*/ 174625 h 124"/>
              <a:gd name="T26" fmla="*/ 17463 w 108"/>
              <a:gd name="T27" fmla="*/ 177800 h 124"/>
              <a:gd name="T28" fmla="*/ 25400 w 108"/>
              <a:gd name="T29" fmla="*/ 176213 h 124"/>
              <a:gd name="T30" fmla="*/ 34925 w 108"/>
              <a:gd name="T31" fmla="*/ 173038 h 124"/>
              <a:gd name="T32" fmla="*/ 42863 w 108"/>
              <a:gd name="T33" fmla="*/ 168275 h 124"/>
              <a:gd name="T34" fmla="*/ 50800 w 108"/>
              <a:gd name="T35" fmla="*/ 161925 h 124"/>
              <a:gd name="T36" fmla="*/ 60325 w 108"/>
              <a:gd name="T37" fmla="*/ 152400 h 124"/>
              <a:gd name="T38" fmla="*/ 68263 w 108"/>
              <a:gd name="T39" fmla="*/ 141288 h 124"/>
              <a:gd name="T40" fmla="*/ 76200 w 108"/>
              <a:gd name="T41" fmla="*/ 130175 h 124"/>
              <a:gd name="T42" fmla="*/ 82550 w 108"/>
              <a:gd name="T43" fmla="*/ 119063 h 124"/>
              <a:gd name="T44" fmla="*/ 92075 w 108"/>
              <a:gd name="T45" fmla="*/ 106363 h 124"/>
              <a:gd name="T46" fmla="*/ 101600 w 108"/>
              <a:gd name="T47" fmla="*/ 95250 h 124"/>
              <a:gd name="T48" fmla="*/ 107950 w 108"/>
              <a:gd name="T49" fmla="*/ 82550 h 124"/>
              <a:gd name="T50" fmla="*/ 112713 w 108"/>
              <a:gd name="T51" fmla="*/ 71438 h 124"/>
              <a:gd name="T52" fmla="*/ 115888 w 108"/>
              <a:gd name="T53" fmla="*/ 58738 h 124"/>
              <a:gd name="T54" fmla="*/ 119063 w 108"/>
              <a:gd name="T55" fmla="*/ 47625 h 124"/>
              <a:gd name="T56" fmla="*/ 122238 w 108"/>
              <a:gd name="T57" fmla="*/ 38100 h 124"/>
              <a:gd name="T58" fmla="*/ 125413 w 108"/>
              <a:gd name="T59" fmla="*/ 31750 h 124"/>
              <a:gd name="T60" fmla="*/ 128588 w 108"/>
              <a:gd name="T61" fmla="*/ 28575 h 124"/>
              <a:gd name="T62" fmla="*/ 131763 w 108"/>
              <a:gd name="T63" fmla="*/ 23813 h 124"/>
              <a:gd name="T64" fmla="*/ 133350 w 108"/>
              <a:gd name="T65" fmla="*/ 22225 h 124"/>
              <a:gd name="T66" fmla="*/ 128588 w 108"/>
              <a:gd name="T67" fmla="*/ 30163 h 124"/>
              <a:gd name="T68" fmla="*/ 125413 w 108"/>
              <a:gd name="T69" fmla="*/ 38100 h 124"/>
              <a:gd name="T70" fmla="*/ 125413 w 108"/>
              <a:gd name="T71" fmla="*/ 46038 h 124"/>
              <a:gd name="T72" fmla="*/ 123825 w 108"/>
              <a:gd name="T73" fmla="*/ 57150 h 124"/>
              <a:gd name="T74" fmla="*/ 120650 w 108"/>
              <a:gd name="T75" fmla="*/ 68263 h 124"/>
              <a:gd name="T76" fmla="*/ 117475 w 108"/>
              <a:gd name="T77" fmla="*/ 79375 h 124"/>
              <a:gd name="T78" fmla="*/ 115888 w 108"/>
              <a:gd name="T79" fmla="*/ 92075 h 124"/>
              <a:gd name="T80" fmla="*/ 115888 w 108"/>
              <a:gd name="T81" fmla="*/ 141288 h 124"/>
              <a:gd name="T82" fmla="*/ 117475 w 108"/>
              <a:gd name="T83" fmla="*/ 165100 h 124"/>
              <a:gd name="T84" fmla="*/ 120650 w 108"/>
              <a:gd name="T85" fmla="*/ 176213 h 124"/>
              <a:gd name="T86" fmla="*/ 125413 w 108"/>
              <a:gd name="T87" fmla="*/ 184150 h 124"/>
              <a:gd name="T88" fmla="*/ 130175 w 108"/>
              <a:gd name="T89" fmla="*/ 190500 h 124"/>
              <a:gd name="T90" fmla="*/ 136525 w 108"/>
              <a:gd name="T91" fmla="*/ 193675 h 124"/>
              <a:gd name="T92" fmla="*/ 142875 w 108"/>
              <a:gd name="T93" fmla="*/ 195263 h 124"/>
              <a:gd name="T94" fmla="*/ 149225 w 108"/>
              <a:gd name="T95" fmla="*/ 195263 h 124"/>
              <a:gd name="T96" fmla="*/ 157163 w 108"/>
              <a:gd name="T97" fmla="*/ 195263 h 12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08"/>
              <a:gd name="T148" fmla="*/ 0 h 124"/>
              <a:gd name="T149" fmla="*/ 108 w 108"/>
              <a:gd name="T150" fmla="*/ 124 h 12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08" h="124">
                <a:moveTo>
                  <a:pt x="22" y="0"/>
                </a:moveTo>
                <a:lnTo>
                  <a:pt x="22" y="16"/>
                </a:lnTo>
                <a:lnTo>
                  <a:pt x="22" y="19"/>
                </a:lnTo>
                <a:lnTo>
                  <a:pt x="21" y="23"/>
                </a:lnTo>
                <a:lnTo>
                  <a:pt x="19" y="26"/>
                </a:lnTo>
                <a:lnTo>
                  <a:pt x="14" y="40"/>
                </a:lnTo>
                <a:lnTo>
                  <a:pt x="13" y="45"/>
                </a:lnTo>
                <a:lnTo>
                  <a:pt x="11" y="49"/>
                </a:lnTo>
                <a:lnTo>
                  <a:pt x="9" y="53"/>
                </a:lnTo>
                <a:lnTo>
                  <a:pt x="7" y="58"/>
                </a:lnTo>
                <a:lnTo>
                  <a:pt x="3" y="68"/>
                </a:lnTo>
                <a:lnTo>
                  <a:pt x="2" y="73"/>
                </a:lnTo>
                <a:lnTo>
                  <a:pt x="1" y="77"/>
                </a:lnTo>
                <a:lnTo>
                  <a:pt x="1" y="81"/>
                </a:lnTo>
                <a:lnTo>
                  <a:pt x="0" y="85"/>
                </a:lnTo>
                <a:lnTo>
                  <a:pt x="0" y="88"/>
                </a:lnTo>
                <a:lnTo>
                  <a:pt x="0" y="90"/>
                </a:lnTo>
                <a:lnTo>
                  <a:pt x="0" y="95"/>
                </a:lnTo>
                <a:lnTo>
                  <a:pt x="0" y="97"/>
                </a:lnTo>
                <a:lnTo>
                  <a:pt x="0" y="99"/>
                </a:lnTo>
                <a:lnTo>
                  <a:pt x="1" y="101"/>
                </a:lnTo>
                <a:lnTo>
                  <a:pt x="3" y="103"/>
                </a:lnTo>
                <a:lnTo>
                  <a:pt x="4" y="106"/>
                </a:lnTo>
                <a:lnTo>
                  <a:pt x="5" y="108"/>
                </a:lnTo>
                <a:lnTo>
                  <a:pt x="5" y="110"/>
                </a:lnTo>
                <a:lnTo>
                  <a:pt x="7" y="110"/>
                </a:lnTo>
                <a:lnTo>
                  <a:pt x="10" y="111"/>
                </a:lnTo>
                <a:lnTo>
                  <a:pt x="11" y="112"/>
                </a:lnTo>
                <a:lnTo>
                  <a:pt x="13" y="112"/>
                </a:lnTo>
                <a:lnTo>
                  <a:pt x="16" y="111"/>
                </a:lnTo>
                <a:lnTo>
                  <a:pt x="18" y="110"/>
                </a:lnTo>
                <a:lnTo>
                  <a:pt x="22" y="109"/>
                </a:lnTo>
                <a:lnTo>
                  <a:pt x="24" y="108"/>
                </a:lnTo>
                <a:lnTo>
                  <a:pt x="27" y="106"/>
                </a:lnTo>
                <a:lnTo>
                  <a:pt x="29" y="104"/>
                </a:lnTo>
                <a:lnTo>
                  <a:pt x="32" y="102"/>
                </a:lnTo>
                <a:lnTo>
                  <a:pt x="35" y="99"/>
                </a:lnTo>
                <a:lnTo>
                  <a:pt x="38" y="96"/>
                </a:lnTo>
                <a:lnTo>
                  <a:pt x="41" y="93"/>
                </a:lnTo>
                <a:lnTo>
                  <a:pt x="43" y="89"/>
                </a:lnTo>
                <a:lnTo>
                  <a:pt x="46" y="86"/>
                </a:lnTo>
                <a:lnTo>
                  <a:pt x="48" y="82"/>
                </a:lnTo>
                <a:lnTo>
                  <a:pt x="50" y="78"/>
                </a:lnTo>
                <a:lnTo>
                  <a:pt x="52" y="75"/>
                </a:lnTo>
                <a:lnTo>
                  <a:pt x="55" y="71"/>
                </a:lnTo>
                <a:lnTo>
                  <a:pt x="58" y="67"/>
                </a:lnTo>
                <a:lnTo>
                  <a:pt x="61" y="63"/>
                </a:lnTo>
                <a:lnTo>
                  <a:pt x="64" y="60"/>
                </a:lnTo>
                <a:lnTo>
                  <a:pt x="66" y="56"/>
                </a:lnTo>
                <a:lnTo>
                  <a:pt x="68" y="52"/>
                </a:lnTo>
                <a:lnTo>
                  <a:pt x="70" y="48"/>
                </a:lnTo>
                <a:lnTo>
                  <a:pt x="71" y="45"/>
                </a:lnTo>
                <a:lnTo>
                  <a:pt x="72" y="41"/>
                </a:lnTo>
                <a:lnTo>
                  <a:pt x="73" y="37"/>
                </a:lnTo>
                <a:lnTo>
                  <a:pt x="74" y="33"/>
                </a:lnTo>
                <a:lnTo>
                  <a:pt x="75" y="30"/>
                </a:lnTo>
                <a:lnTo>
                  <a:pt x="76" y="26"/>
                </a:lnTo>
                <a:lnTo>
                  <a:pt x="77" y="24"/>
                </a:lnTo>
                <a:lnTo>
                  <a:pt x="78" y="21"/>
                </a:lnTo>
                <a:lnTo>
                  <a:pt x="79" y="20"/>
                </a:lnTo>
                <a:lnTo>
                  <a:pt x="80" y="19"/>
                </a:lnTo>
                <a:lnTo>
                  <a:pt x="81" y="18"/>
                </a:lnTo>
                <a:lnTo>
                  <a:pt x="82" y="17"/>
                </a:lnTo>
                <a:lnTo>
                  <a:pt x="83" y="15"/>
                </a:lnTo>
                <a:lnTo>
                  <a:pt x="84" y="11"/>
                </a:lnTo>
                <a:lnTo>
                  <a:pt x="84" y="14"/>
                </a:lnTo>
                <a:lnTo>
                  <a:pt x="83" y="15"/>
                </a:lnTo>
                <a:lnTo>
                  <a:pt x="81" y="19"/>
                </a:lnTo>
                <a:lnTo>
                  <a:pt x="80" y="20"/>
                </a:lnTo>
                <a:lnTo>
                  <a:pt x="79" y="24"/>
                </a:lnTo>
                <a:lnTo>
                  <a:pt x="79" y="27"/>
                </a:lnTo>
                <a:lnTo>
                  <a:pt x="79" y="29"/>
                </a:lnTo>
                <a:lnTo>
                  <a:pt x="79" y="33"/>
                </a:lnTo>
                <a:lnTo>
                  <a:pt x="78" y="36"/>
                </a:lnTo>
                <a:lnTo>
                  <a:pt x="77" y="40"/>
                </a:lnTo>
                <a:lnTo>
                  <a:pt x="76" y="43"/>
                </a:lnTo>
                <a:lnTo>
                  <a:pt x="75" y="47"/>
                </a:lnTo>
                <a:lnTo>
                  <a:pt x="74" y="50"/>
                </a:lnTo>
                <a:lnTo>
                  <a:pt x="74" y="54"/>
                </a:lnTo>
                <a:lnTo>
                  <a:pt x="73" y="58"/>
                </a:lnTo>
                <a:lnTo>
                  <a:pt x="73" y="68"/>
                </a:lnTo>
                <a:lnTo>
                  <a:pt x="73" y="89"/>
                </a:lnTo>
                <a:lnTo>
                  <a:pt x="73" y="102"/>
                </a:lnTo>
                <a:lnTo>
                  <a:pt x="74" y="104"/>
                </a:lnTo>
                <a:lnTo>
                  <a:pt x="75" y="108"/>
                </a:lnTo>
                <a:lnTo>
                  <a:pt x="76" y="111"/>
                </a:lnTo>
                <a:lnTo>
                  <a:pt x="77" y="114"/>
                </a:lnTo>
                <a:lnTo>
                  <a:pt x="79" y="116"/>
                </a:lnTo>
                <a:lnTo>
                  <a:pt x="81" y="119"/>
                </a:lnTo>
                <a:lnTo>
                  <a:pt x="82" y="120"/>
                </a:lnTo>
                <a:lnTo>
                  <a:pt x="84" y="121"/>
                </a:lnTo>
                <a:lnTo>
                  <a:pt x="86" y="122"/>
                </a:lnTo>
                <a:lnTo>
                  <a:pt x="88" y="122"/>
                </a:lnTo>
                <a:lnTo>
                  <a:pt x="90" y="123"/>
                </a:lnTo>
                <a:lnTo>
                  <a:pt x="92" y="123"/>
                </a:lnTo>
                <a:lnTo>
                  <a:pt x="94" y="123"/>
                </a:lnTo>
                <a:lnTo>
                  <a:pt x="95" y="123"/>
                </a:lnTo>
                <a:lnTo>
                  <a:pt x="99" y="123"/>
                </a:lnTo>
                <a:lnTo>
                  <a:pt x="107" y="123"/>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186" name="SMARTPenAnnotation578"/>
          <p:cNvSpPr>
            <a:spLocks/>
          </p:cNvSpPr>
          <p:nvPr/>
        </p:nvSpPr>
        <p:spPr bwMode="auto">
          <a:xfrm>
            <a:off x="3951288" y="428625"/>
            <a:ext cx="176212" cy="198438"/>
          </a:xfrm>
          <a:custGeom>
            <a:avLst/>
            <a:gdLst>
              <a:gd name="T0" fmla="*/ 142875 w 111"/>
              <a:gd name="T1" fmla="*/ 39688 h 125"/>
              <a:gd name="T2" fmla="*/ 146050 w 111"/>
              <a:gd name="T3" fmla="*/ 31750 h 125"/>
              <a:gd name="T4" fmla="*/ 147637 w 111"/>
              <a:gd name="T5" fmla="*/ 22225 h 125"/>
              <a:gd name="T6" fmla="*/ 142875 w 111"/>
              <a:gd name="T7" fmla="*/ 14288 h 125"/>
              <a:gd name="T8" fmla="*/ 139700 w 111"/>
              <a:gd name="T9" fmla="*/ 6350 h 125"/>
              <a:gd name="T10" fmla="*/ 136525 w 111"/>
              <a:gd name="T11" fmla="*/ 3175 h 125"/>
              <a:gd name="T12" fmla="*/ 130175 w 111"/>
              <a:gd name="T13" fmla="*/ 1588 h 125"/>
              <a:gd name="T14" fmla="*/ 122237 w 111"/>
              <a:gd name="T15" fmla="*/ 0 h 125"/>
              <a:gd name="T16" fmla="*/ 112712 w 111"/>
              <a:gd name="T17" fmla="*/ 3175 h 125"/>
              <a:gd name="T18" fmla="*/ 100012 w 111"/>
              <a:gd name="T19" fmla="*/ 9525 h 125"/>
              <a:gd name="T20" fmla="*/ 73025 w 111"/>
              <a:gd name="T21" fmla="*/ 25400 h 125"/>
              <a:gd name="T22" fmla="*/ 60325 w 111"/>
              <a:gd name="T23" fmla="*/ 34925 h 125"/>
              <a:gd name="T24" fmla="*/ 42862 w 111"/>
              <a:gd name="T25" fmla="*/ 50800 h 125"/>
              <a:gd name="T26" fmla="*/ 33337 w 111"/>
              <a:gd name="T27" fmla="*/ 63500 h 125"/>
              <a:gd name="T28" fmla="*/ 25400 w 111"/>
              <a:gd name="T29" fmla="*/ 74613 h 125"/>
              <a:gd name="T30" fmla="*/ 15875 w 111"/>
              <a:gd name="T31" fmla="*/ 85725 h 125"/>
              <a:gd name="T32" fmla="*/ 9525 w 111"/>
              <a:gd name="T33" fmla="*/ 95250 h 125"/>
              <a:gd name="T34" fmla="*/ 6350 w 111"/>
              <a:gd name="T35" fmla="*/ 104775 h 125"/>
              <a:gd name="T36" fmla="*/ 4762 w 111"/>
              <a:gd name="T37" fmla="*/ 114300 h 125"/>
              <a:gd name="T38" fmla="*/ 1587 w 111"/>
              <a:gd name="T39" fmla="*/ 125413 h 125"/>
              <a:gd name="T40" fmla="*/ 0 w 111"/>
              <a:gd name="T41" fmla="*/ 136525 h 125"/>
              <a:gd name="T42" fmla="*/ 1587 w 111"/>
              <a:gd name="T43" fmla="*/ 144463 h 125"/>
              <a:gd name="T44" fmla="*/ 6350 w 111"/>
              <a:gd name="T45" fmla="*/ 147638 h 125"/>
              <a:gd name="T46" fmla="*/ 14287 w 111"/>
              <a:gd name="T47" fmla="*/ 150813 h 125"/>
              <a:gd name="T48" fmla="*/ 20637 w 111"/>
              <a:gd name="T49" fmla="*/ 150813 h 125"/>
              <a:gd name="T50" fmla="*/ 52387 w 111"/>
              <a:gd name="T51" fmla="*/ 152400 h 125"/>
              <a:gd name="T52" fmla="*/ 60325 w 111"/>
              <a:gd name="T53" fmla="*/ 149225 h 125"/>
              <a:gd name="T54" fmla="*/ 69850 w 111"/>
              <a:gd name="T55" fmla="*/ 144463 h 125"/>
              <a:gd name="T56" fmla="*/ 77787 w 111"/>
              <a:gd name="T57" fmla="*/ 134938 h 125"/>
              <a:gd name="T58" fmla="*/ 84137 w 111"/>
              <a:gd name="T59" fmla="*/ 127000 h 125"/>
              <a:gd name="T60" fmla="*/ 90487 w 111"/>
              <a:gd name="T61" fmla="*/ 119063 h 125"/>
              <a:gd name="T62" fmla="*/ 96837 w 111"/>
              <a:gd name="T63" fmla="*/ 107950 h 125"/>
              <a:gd name="T64" fmla="*/ 106362 w 111"/>
              <a:gd name="T65" fmla="*/ 92075 h 125"/>
              <a:gd name="T66" fmla="*/ 111125 w 111"/>
              <a:gd name="T67" fmla="*/ 82550 h 125"/>
              <a:gd name="T68" fmla="*/ 117475 w 111"/>
              <a:gd name="T69" fmla="*/ 76200 h 125"/>
              <a:gd name="T70" fmla="*/ 123825 w 111"/>
              <a:gd name="T71" fmla="*/ 68263 h 125"/>
              <a:gd name="T72" fmla="*/ 127000 w 111"/>
              <a:gd name="T73" fmla="*/ 63500 h 125"/>
              <a:gd name="T74" fmla="*/ 128587 w 111"/>
              <a:gd name="T75" fmla="*/ 50800 h 125"/>
              <a:gd name="T76" fmla="*/ 130175 w 111"/>
              <a:gd name="T77" fmla="*/ 69850 h 125"/>
              <a:gd name="T78" fmla="*/ 127000 w 111"/>
              <a:gd name="T79" fmla="*/ 80963 h 125"/>
              <a:gd name="T80" fmla="*/ 123825 w 111"/>
              <a:gd name="T81" fmla="*/ 92075 h 125"/>
              <a:gd name="T82" fmla="*/ 122237 w 111"/>
              <a:gd name="T83" fmla="*/ 104775 h 125"/>
              <a:gd name="T84" fmla="*/ 120650 w 111"/>
              <a:gd name="T85" fmla="*/ 114300 h 125"/>
              <a:gd name="T86" fmla="*/ 122237 w 111"/>
              <a:gd name="T87" fmla="*/ 122238 h 125"/>
              <a:gd name="T88" fmla="*/ 125412 w 111"/>
              <a:gd name="T89" fmla="*/ 131763 h 125"/>
              <a:gd name="T90" fmla="*/ 127000 w 111"/>
              <a:gd name="T91" fmla="*/ 142875 h 125"/>
              <a:gd name="T92" fmla="*/ 128587 w 111"/>
              <a:gd name="T93" fmla="*/ 153988 h 125"/>
              <a:gd name="T94" fmla="*/ 128587 w 111"/>
              <a:gd name="T95" fmla="*/ 161925 h 125"/>
              <a:gd name="T96" fmla="*/ 131762 w 111"/>
              <a:gd name="T97" fmla="*/ 168275 h 125"/>
              <a:gd name="T98" fmla="*/ 134937 w 111"/>
              <a:gd name="T99" fmla="*/ 174625 h 125"/>
              <a:gd name="T100" fmla="*/ 136525 w 111"/>
              <a:gd name="T101" fmla="*/ 180975 h 125"/>
              <a:gd name="T102" fmla="*/ 142875 w 111"/>
              <a:gd name="T103" fmla="*/ 190500 h 125"/>
              <a:gd name="T104" fmla="*/ 147637 w 111"/>
              <a:gd name="T105" fmla="*/ 193675 h 125"/>
              <a:gd name="T106" fmla="*/ 153987 w 111"/>
              <a:gd name="T107" fmla="*/ 195263 h 125"/>
              <a:gd name="T108" fmla="*/ 163512 w 111"/>
              <a:gd name="T109" fmla="*/ 196850 h 125"/>
              <a:gd name="T110" fmla="*/ 174625 w 111"/>
              <a:gd name="T111" fmla="*/ 196850 h 12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1"/>
              <a:gd name="T169" fmla="*/ 0 h 125"/>
              <a:gd name="T170" fmla="*/ 111 w 111"/>
              <a:gd name="T171" fmla="*/ 125 h 12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1" h="125">
                <a:moveTo>
                  <a:pt x="87" y="28"/>
                </a:moveTo>
                <a:lnTo>
                  <a:pt x="90" y="25"/>
                </a:lnTo>
                <a:lnTo>
                  <a:pt x="91" y="24"/>
                </a:lnTo>
                <a:lnTo>
                  <a:pt x="92" y="20"/>
                </a:lnTo>
                <a:lnTo>
                  <a:pt x="93" y="17"/>
                </a:lnTo>
                <a:lnTo>
                  <a:pt x="93" y="14"/>
                </a:lnTo>
                <a:lnTo>
                  <a:pt x="92" y="13"/>
                </a:lnTo>
                <a:lnTo>
                  <a:pt x="90" y="9"/>
                </a:lnTo>
                <a:lnTo>
                  <a:pt x="88" y="6"/>
                </a:lnTo>
                <a:lnTo>
                  <a:pt x="88" y="4"/>
                </a:lnTo>
                <a:lnTo>
                  <a:pt x="87" y="2"/>
                </a:lnTo>
                <a:lnTo>
                  <a:pt x="86" y="2"/>
                </a:lnTo>
                <a:lnTo>
                  <a:pt x="84" y="1"/>
                </a:lnTo>
                <a:lnTo>
                  <a:pt x="82" y="1"/>
                </a:lnTo>
                <a:lnTo>
                  <a:pt x="80" y="0"/>
                </a:lnTo>
                <a:lnTo>
                  <a:pt x="77" y="0"/>
                </a:lnTo>
                <a:lnTo>
                  <a:pt x="74" y="1"/>
                </a:lnTo>
                <a:lnTo>
                  <a:pt x="71" y="2"/>
                </a:lnTo>
                <a:lnTo>
                  <a:pt x="69" y="3"/>
                </a:lnTo>
                <a:lnTo>
                  <a:pt x="63" y="6"/>
                </a:lnTo>
                <a:lnTo>
                  <a:pt x="49" y="13"/>
                </a:lnTo>
                <a:lnTo>
                  <a:pt x="46" y="16"/>
                </a:lnTo>
                <a:lnTo>
                  <a:pt x="42" y="19"/>
                </a:lnTo>
                <a:lnTo>
                  <a:pt x="38" y="22"/>
                </a:lnTo>
                <a:lnTo>
                  <a:pt x="35" y="25"/>
                </a:lnTo>
                <a:lnTo>
                  <a:pt x="27" y="32"/>
                </a:lnTo>
                <a:lnTo>
                  <a:pt x="24" y="36"/>
                </a:lnTo>
                <a:lnTo>
                  <a:pt x="21" y="40"/>
                </a:lnTo>
                <a:lnTo>
                  <a:pt x="19" y="43"/>
                </a:lnTo>
                <a:lnTo>
                  <a:pt x="16" y="47"/>
                </a:lnTo>
                <a:lnTo>
                  <a:pt x="13" y="51"/>
                </a:lnTo>
                <a:lnTo>
                  <a:pt x="10" y="54"/>
                </a:lnTo>
                <a:lnTo>
                  <a:pt x="7" y="58"/>
                </a:lnTo>
                <a:lnTo>
                  <a:pt x="6" y="60"/>
                </a:lnTo>
                <a:lnTo>
                  <a:pt x="5" y="63"/>
                </a:lnTo>
                <a:lnTo>
                  <a:pt x="4" y="66"/>
                </a:lnTo>
                <a:lnTo>
                  <a:pt x="4" y="69"/>
                </a:lnTo>
                <a:lnTo>
                  <a:pt x="3" y="72"/>
                </a:lnTo>
                <a:lnTo>
                  <a:pt x="3" y="76"/>
                </a:lnTo>
                <a:lnTo>
                  <a:pt x="1" y="79"/>
                </a:lnTo>
                <a:lnTo>
                  <a:pt x="0" y="83"/>
                </a:lnTo>
                <a:lnTo>
                  <a:pt x="0" y="86"/>
                </a:lnTo>
                <a:lnTo>
                  <a:pt x="0" y="88"/>
                </a:lnTo>
                <a:lnTo>
                  <a:pt x="1" y="91"/>
                </a:lnTo>
                <a:lnTo>
                  <a:pt x="2" y="92"/>
                </a:lnTo>
                <a:lnTo>
                  <a:pt x="4" y="93"/>
                </a:lnTo>
                <a:lnTo>
                  <a:pt x="7" y="95"/>
                </a:lnTo>
                <a:lnTo>
                  <a:pt x="9" y="95"/>
                </a:lnTo>
                <a:lnTo>
                  <a:pt x="11" y="95"/>
                </a:lnTo>
                <a:lnTo>
                  <a:pt x="13" y="95"/>
                </a:lnTo>
                <a:lnTo>
                  <a:pt x="19" y="96"/>
                </a:lnTo>
                <a:lnTo>
                  <a:pt x="33" y="96"/>
                </a:lnTo>
                <a:lnTo>
                  <a:pt x="35" y="95"/>
                </a:lnTo>
                <a:lnTo>
                  <a:pt x="38" y="94"/>
                </a:lnTo>
                <a:lnTo>
                  <a:pt x="41" y="93"/>
                </a:lnTo>
                <a:lnTo>
                  <a:pt x="44" y="91"/>
                </a:lnTo>
                <a:lnTo>
                  <a:pt x="47" y="88"/>
                </a:lnTo>
                <a:lnTo>
                  <a:pt x="49" y="85"/>
                </a:lnTo>
                <a:lnTo>
                  <a:pt x="51" y="82"/>
                </a:lnTo>
                <a:lnTo>
                  <a:pt x="53" y="80"/>
                </a:lnTo>
                <a:lnTo>
                  <a:pt x="55" y="78"/>
                </a:lnTo>
                <a:lnTo>
                  <a:pt x="57" y="75"/>
                </a:lnTo>
                <a:lnTo>
                  <a:pt x="59" y="72"/>
                </a:lnTo>
                <a:lnTo>
                  <a:pt x="61" y="68"/>
                </a:lnTo>
                <a:lnTo>
                  <a:pt x="65" y="61"/>
                </a:lnTo>
                <a:lnTo>
                  <a:pt x="67" y="58"/>
                </a:lnTo>
                <a:lnTo>
                  <a:pt x="68" y="55"/>
                </a:lnTo>
                <a:lnTo>
                  <a:pt x="70" y="52"/>
                </a:lnTo>
                <a:lnTo>
                  <a:pt x="72" y="50"/>
                </a:lnTo>
                <a:lnTo>
                  <a:pt x="74" y="48"/>
                </a:lnTo>
                <a:lnTo>
                  <a:pt x="76" y="45"/>
                </a:lnTo>
                <a:lnTo>
                  <a:pt x="78" y="43"/>
                </a:lnTo>
                <a:lnTo>
                  <a:pt x="79" y="41"/>
                </a:lnTo>
                <a:lnTo>
                  <a:pt x="80" y="40"/>
                </a:lnTo>
                <a:lnTo>
                  <a:pt x="81" y="36"/>
                </a:lnTo>
                <a:lnTo>
                  <a:pt x="81" y="32"/>
                </a:lnTo>
                <a:lnTo>
                  <a:pt x="82" y="28"/>
                </a:lnTo>
                <a:lnTo>
                  <a:pt x="82" y="44"/>
                </a:lnTo>
                <a:lnTo>
                  <a:pt x="81" y="48"/>
                </a:lnTo>
                <a:lnTo>
                  <a:pt x="80" y="51"/>
                </a:lnTo>
                <a:lnTo>
                  <a:pt x="79" y="55"/>
                </a:lnTo>
                <a:lnTo>
                  <a:pt x="78" y="58"/>
                </a:lnTo>
                <a:lnTo>
                  <a:pt x="77" y="62"/>
                </a:lnTo>
                <a:lnTo>
                  <a:pt x="77" y="66"/>
                </a:lnTo>
                <a:lnTo>
                  <a:pt x="77" y="69"/>
                </a:lnTo>
                <a:lnTo>
                  <a:pt x="76" y="72"/>
                </a:lnTo>
                <a:lnTo>
                  <a:pt x="76" y="74"/>
                </a:lnTo>
                <a:lnTo>
                  <a:pt x="77" y="77"/>
                </a:lnTo>
                <a:lnTo>
                  <a:pt x="78" y="80"/>
                </a:lnTo>
                <a:lnTo>
                  <a:pt x="79" y="83"/>
                </a:lnTo>
                <a:lnTo>
                  <a:pt x="80" y="87"/>
                </a:lnTo>
                <a:lnTo>
                  <a:pt x="80" y="90"/>
                </a:lnTo>
                <a:lnTo>
                  <a:pt x="81" y="94"/>
                </a:lnTo>
                <a:lnTo>
                  <a:pt x="81" y="97"/>
                </a:lnTo>
                <a:lnTo>
                  <a:pt x="81" y="100"/>
                </a:lnTo>
                <a:lnTo>
                  <a:pt x="81" y="102"/>
                </a:lnTo>
                <a:lnTo>
                  <a:pt x="82" y="104"/>
                </a:lnTo>
                <a:lnTo>
                  <a:pt x="83" y="106"/>
                </a:lnTo>
                <a:lnTo>
                  <a:pt x="85" y="108"/>
                </a:lnTo>
                <a:lnTo>
                  <a:pt x="85" y="110"/>
                </a:lnTo>
                <a:lnTo>
                  <a:pt x="86" y="112"/>
                </a:lnTo>
                <a:lnTo>
                  <a:pt x="86" y="114"/>
                </a:lnTo>
                <a:lnTo>
                  <a:pt x="89" y="118"/>
                </a:lnTo>
                <a:lnTo>
                  <a:pt x="90" y="120"/>
                </a:lnTo>
                <a:lnTo>
                  <a:pt x="92" y="121"/>
                </a:lnTo>
                <a:lnTo>
                  <a:pt x="93" y="122"/>
                </a:lnTo>
                <a:lnTo>
                  <a:pt x="95" y="123"/>
                </a:lnTo>
                <a:lnTo>
                  <a:pt x="97" y="123"/>
                </a:lnTo>
                <a:lnTo>
                  <a:pt x="99" y="123"/>
                </a:lnTo>
                <a:lnTo>
                  <a:pt x="103" y="124"/>
                </a:lnTo>
                <a:lnTo>
                  <a:pt x="105" y="124"/>
                </a:lnTo>
                <a:lnTo>
                  <a:pt x="110" y="124"/>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187" name="SMARTPenAnnotation579"/>
          <p:cNvSpPr>
            <a:spLocks/>
          </p:cNvSpPr>
          <p:nvPr/>
        </p:nvSpPr>
        <p:spPr bwMode="auto">
          <a:xfrm>
            <a:off x="4152900" y="455613"/>
            <a:ext cx="171450" cy="161925"/>
          </a:xfrm>
          <a:custGeom>
            <a:avLst/>
            <a:gdLst>
              <a:gd name="T0" fmla="*/ 26988 w 108"/>
              <a:gd name="T1" fmla="*/ 4763 h 102"/>
              <a:gd name="T2" fmla="*/ 23812 w 108"/>
              <a:gd name="T3" fmla="*/ 12700 h 102"/>
              <a:gd name="T4" fmla="*/ 20638 w 108"/>
              <a:gd name="T5" fmla="*/ 20637 h 102"/>
              <a:gd name="T6" fmla="*/ 19050 w 108"/>
              <a:gd name="T7" fmla="*/ 28575 h 102"/>
              <a:gd name="T8" fmla="*/ 17463 w 108"/>
              <a:gd name="T9" fmla="*/ 39688 h 102"/>
              <a:gd name="T10" fmla="*/ 17463 w 108"/>
              <a:gd name="T11" fmla="*/ 66675 h 102"/>
              <a:gd name="T12" fmla="*/ 14288 w 108"/>
              <a:gd name="T13" fmla="*/ 79375 h 102"/>
              <a:gd name="T14" fmla="*/ 11112 w 108"/>
              <a:gd name="T15" fmla="*/ 92075 h 102"/>
              <a:gd name="T16" fmla="*/ 9525 w 108"/>
              <a:gd name="T17" fmla="*/ 103188 h 102"/>
              <a:gd name="T18" fmla="*/ 6350 w 108"/>
              <a:gd name="T19" fmla="*/ 115888 h 102"/>
              <a:gd name="T20" fmla="*/ 3175 w 108"/>
              <a:gd name="T21" fmla="*/ 127000 h 102"/>
              <a:gd name="T22" fmla="*/ 0 w 108"/>
              <a:gd name="T23" fmla="*/ 134938 h 102"/>
              <a:gd name="T24" fmla="*/ 0 w 108"/>
              <a:gd name="T25" fmla="*/ 141288 h 102"/>
              <a:gd name="T26" fmla="*/ 0 w 108"/>
              <a:gd name="T27" fmla="*/ 150813 h 102"/>
              <a:gd name="T28" fmla="*/ 4763 w 108"/>
              <a:gd name="T29" fmla="*/ 160338 h 102"/>
              <a:gd name="T30" fmla="*/ 6350 w 108"/>
              <a:gd name="T31" fmla="*/ 155575 h 102"/>
              <a:gd name="T32" fmla="*/ 7938 w 108"/>
              <a:gd name="T33" fmla="*/ 147638 h 102"/>
              <a:gd name="T34" fmla="*/ 7938 w 108"/>
              <a:gd name="T35" fmla="*/ 139700 h 102"/>
              <a:gd name="T36" fmla="*/ 7938 w 108"/>
              <a:gd name="T37" fmla="*/ 109538 h 102"/>
              <a:gd name="T38" fmla="*/ 11112 w 108"/>
              <a:gd name="T39" fmla="*/ 98425 h 102"/>
              <a:gd name="T40" fmla="*/ 14288 w 108"/>
              <a:gd name="T41" fmla="*/ 85725 h 102"/>
              <a:gd name="T42" fmla="*/ 15875 w 108"/>
              <a:gd name="T43" fmla="*/ 74613 h 102"/>
              <a:gd name="T44" fmla="*/ 19050 w 108"/>
              <a:gd name="T45" fmla="*/ 61913 h 102"/>
              <a:gd name="T46" fmla="*/ 23812 w 108"/>
              <a:gd name="T47" fmla="*/ 50800 h 102"/>
              <a:gd name="T48" fmla="*/ 30163 w 108"/>
              <a:gd name="T49" fmla="*/ 42862 h 102"/>
              <a:gd name="T50" fmla="*/ 34925 w 108"/>
              <a:gd name="T51" fmla="*/ 36513 h 102"/>
              <a:gd name="T52" fmla="*/ 42863 w 108"/>
              <a:gd name="T53" fmla="*/ 30163 h 102"/>
              <a:gd name="T54" fmla="*/ 52388 w 108"/>
              <a:gd name="T55" fmla="*/ 23812 h 102"/>
              <a:gd name="T56" fmla="*/ 60325 w 108"/>
              <a:gd name="T57" fmla="*/ 20637 h 102"/>
              <a:gd name="T58" fmla="*/ 68263 w 108"/>
              <a:gd name="T59" fmla="*/ 17463 h 102"/>
              <a:gd name="T60" fmla="*/ 77788 w 108"/>
              <a:gd name="T61" fmla="*/ 12700 h 102"/>
              <a:gd name="T62" fmla="*/ 87312 w 108"/>
              <a:gd name="T63" fmla="*/ 11112 h 102"/>
              <a:gd name="T64" fmla="*/ 95250 w 108"/>
              <a:gd name="T65" fmla="*/ 9525 h 102"/>
              <a:gd name="T66" fmla="*/ 109538 w 108"/>
              <a:gd name="T67" fmla="*/ 9525 h 102"/>
              <a:gd name="T68" fmla="*/ 127000 w 108"/>
              <a:gd name="T69" fmla="*/ 9525 h 102"/>
              <a:gd name="T70" fmla="*/ 133350 w 108"/>
              <a:gd name="T71" fmla="*/ 11112 h 102"/>
              <a:gd name="T72" fmla="*/ 139700 w 108"/>
              <a:gd name="T73" fmla="*/ 14288 h 102"/>
              <a:gd name="T74" fmla="*/ 144463 w 108"/>
              <a:gd name="T75" fmla="*/ 15875 h 102"/>
              <a:gd name="T76" fmla="*/ 150813 w 108"/>
              <a:gd name="T77" fmla="*/ 19050 h 102"/>
              <a:gd name="T78" fmla="*/ 157163 w 108"/>
              <a:gd name="T79" fmla="*/ 23812 h 102"/>
              <a:gd name="T80" fmla="*/ 163513 w 108"/>
              <a:gd name="T81" fmla="*/ 25400 h 102"/>
              <a:gd name="T82" fmla="*/ 166688 w 108"/>
              <a:gd name="T83" fmla="*/ 28575 h 10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8"/>
              <a:gd name="T127" fmla="*/ 0 h 102"/>
              <a:gd name="T128" fmla="*/ 108 w 108"/>
              <a:gd name="T129" fmla="*/ 102 h 10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8" h="102">
                <a:moveTo>
                  <a:pt x="17" y="0"/>
                </a:moveTo>
                <a:lnTo>
                  <a:pt x="17" y="3"/>
                </a:lnTo>
                <a:lnTo>
                  <a:pt x="16" y="5"/>
                </a:lnTo>
                <a:lnTo>
                  <a:pt x="15" y="8"/>
                </a:lnTo>
                <a:lnTo>
                  <a:pt x="14" y="11"/>
                </a:lnTo>
                <a:lnTo>
                  <a:pt x="13" y="13"/>
                </a:lnTo>
                <a:lnTo>
                  <a:pt x="12" y="16"/>
                </a:lnTo>
                <a:lnTo>
                  <a:pt x="12" y="18"/>
                </a:lnTo>
                <a:lnTo>
                  <a:pt x="11" y="21"/>
                </a:lnTo>
                <a:lnTo>
                  <a:pt x="11" y="25"/>
                </a:lnTo>
                <a:lnTo>
                  <a:pt x="11" y="38"/>
                </a:lnTo>
                <a:lnTo>
                  <a:pt x="11" y="42"/>
                </a:lnTo>
                <a:lnTo>
                  <a:pt x="10" y="46"/>
                </a:lnTo>
                <a:lnTo>
                  <a:pt x="9" y="50"/>
                </a:lnTo>
                <a:lnTo>
                  <a:pt x="8" y="54"/>
                </a:lnTo>
                <a:lnTo>
                  <a:pt x="7" y="58"/>
                </a:lnTo>
                <a:lnTo>
                  <a:pt x="6" y="62"/>
                </a:lnTo>
                <a:lnTo>
                  <a:pt x="6" y="65"/>
                </a:lnTo>
                <a:lnTo>
                  <a:pt x="5" y="69"/>
                </a:lnTo>
                <a:lnTo>
                  <a:pt x="4" y="73"/>
                </a:lnTo>
                <a:lnTo>
                  <a:pt x="2" y="77"/>
                </a:lnTo>
                <a:lnTo>
                  <a:pt x="2" y="80"/>
                </a:lnTo>
                <a:lnTo>
                  <a:pt x="1" y="83"/>
                </a:lnTo>
                <a:lnTo>
                  <a:pt x="0" y="85"/>
                </a:lnTo>
                <a:lnTo>
                  <a:pt x="0" y="87"/>
                </a:lnTo>
                <a:lnTo>
                  <a:pt x="0" y="89"/>
                </a:lnTo>
                <a:lnTo>
                  <a:pt x="0" y="91"/>
                </a:lnTo>
                <a:lnTo>
                  <a:pt x="0" y="95"/>
                </a:lnTo>
                <a:lnTo>
                  <a:pt x="0" y="101"/>
                </a:lnTo>
                <a:lnTo>
                  <a:pt x="3" y="101"/>
                </a:lnTo>
                <a:lnTo>
                  <a:pt x="3" y="100"/>
                </a:lnTo>
                <a:lnTo>
                  <a:pt x="4" y="98"/>
                </a:lnTo>
                <a:lnTo>
                  <a:pt x="4" y="95"/>
                </a:lnTo>
                <a:lnTo>
                  <a:pt x="5" y="93"/>
                </a:lnTo>
                <a:lnTo>
                  <a:pt x="5" y="91"/>
                </a:lnTo>
                <a:lnTo>
                  <a:pt x="5" y="88"/>
                </a:lnTo>
                <a:lnTo>
                  <a:pt x="5" y="83"/>
                </a:lnTo>
                <a:lnTo>
                  <a:pt x="5" y="69"/>
                </a:lnTo>
                <a:lnTo>
                  <a:pt x="6" y="65"/>
                </a:lnTo>
                <a:lnTo>
                  <a:pt x="7" y="62"/>
                </a:lnTo>
                <a:lnTo>
                  <a:pt x="8" y="58"/>
                </a:lnTo>
                <a:lnTo>
                  <a:pt x="9" y="54"/>
                </a:lnTo>
                <a:lnTo>
                  <a:pt x="10" y="50"/>
                </a:lnTo>
                <a:lnTo>
                  <a:pt x="10" y="47"/>
                </a:lnTo>
                <a:lnTo>
                  <a:pt x="11" y="43"/>
                </a:lnTo>
                <a:lnTo>
                  <a:pt x="12" y="39"/>
                </a:lnTo>
                <a:lnTo>
                  <a:pt x="14" y="35"/>
                </a:lnTo>
                <a:lnTo>
                  <a:pt x="15" y="32"/>
                </a:lnTo>
                <a:lnTo>
                  <a:pt x="17" y="30"/>
                </a:lnTo>
                <a:lnTo>
                  <a:pt x="19" y="27"/>
                </a:lnTo>
                <a:lnTo>
                  <a:pt x="20" y="25"/>
                </a:lnTo>
                <a:lnTo>
                  <a:pt x="22" y="23"/>
                </a:lnTo>
                <a:lnTo>
                  <a:pt x="24" y="21"/>
                </a:lnTo>
                <a:lnTo>
                  <a:pt x="27" y="19"/>
                </a:lnTo>
                <a:lnTo>
                  <a:pt x="29" y="17"/>
                </a:lnTo>
                <a:lnTo>
                  <a:pt x="33" y="15"/>
                </a:lnTo>
                <a:lnTo>
                  <a:pt x="35" y="14"/>
                </a:lnTo>
                <a:lnTo>
                  <a:pt x="38" y="13"/>
                </a:lnTo>
                <a:lnTo>
                  <a:pt x="40" y="12"/>
                </a:lnTo>
                <a:lnTo>
                  <a:pt x="43" y="11"/>
                </a:lnTo>
                <a:lnTo>
                  <a:pt x="46" y="10"/>
                </a:lnTo>
                <a:lnTo>
                  <a:pt x="49" y="8"/>
                </a:lnTo>
                <a:lnTo>
                  <a:pt x="52" y="7"/>
                </a:lnTo>
                <a:lnTo>
                  <a:pt x="55" y="7"/>
                </a:lnTo>
                <a:lnTo>
                  <a:pt x="57" y="6"/>
                </a:lnTo>
                <a:lnTo>
                  <a:pt x="60" y="6"/>
                </a:lnTo>
                <a:lnTo>
                  <a:pt x="63" y="6"/>
                </a:lnTo>
                <a:lnTo>
                  <a:pt x="69" y="6"/>
                </a:lnTo>
                <a:lnTo>
                  <a:pt x="76" y="6"/>
                </a:lnTo>
                <a:lnTo>
                  <a:pt x="80" y="6"/>
                </a:lnTo>
                <a:lnTo>
                  <a:pt x="82" y="6"/>
                </a:lnTo>
                <a:lnTo>
                  <a:pt x="84" y="7"/>
                </a:lnTo>
                <a:lnTo>
                  <a:pt x="86" y="8"/>
                </a:lnTo>
                <a:lnTo>
                  <a:pt x="88" y="9"/>
                </a:lnTo>
                <a:lnTo>
                  <a:pt x="90" y="10"/>
                </a:lnTo>
                <a:lnTo>
                  <a:pt x="91" y="10"/>
                </a:lnTo>
                <a:lnTo>
                  <a:pt x="93" y="11"/>
                </a:lnTo>
                <a:lnTo>
                  <a:pt x="95" y="12"/>
                </a:lnTo>
                <a:lnTo>
                  <a:pt x="97" y="14"/>
                </a:lnTo>
                <a:lnTo>
                  <a:pt x="99" y="15"/>
                </a:lnTo>
                <a:lnTo>
                  <a:pt x="101" y="15"/>
                </a:lnTo>
                <a:lnTo>
                  <a:pt x="103" y="16"/>
                </a:lnTo>
                <a:lnTo>
                  <a:pt x="104" y="17"/>
                </a:lnTo>
                <a:lnTo>
                  <a:pt x="105" y="18"/>
                </a:lnTo>
                <a:lnTo>
                  <a:pt x="107" y="2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188" name="SMARTPenAnnotation580"/>
          <p:cNvSpPr>
            <a:spLocks/>
          </p:cNvSpPr>
          <p:nvPr/>
        </p:nvSpPr>
        <p:spPr bwMode="auto">
          <a:xfrm>
            <a:off x="4313238" y="446088"/>
            <a:ext cx="188912" cy="153987"/>
          </a:xfrm>
          <a:custGeom>
            <a:avLst/>
            <a:gdLst>
              <a:gd name="T0" fmla="*/ 34925 w 119"/>
              <a:gd name="T1" fmla="*/ 98425 h 97"/>
              <a:gd name="T2" fmla="*/ 42862 w 119"/>
              <a:gd name="T3" fmla="*/ 95250 h 97"/>
              <a:gd name="T4" fmla="*/ 50800 w 119"/>
              <a:gd name="T5" fmla="*/ 92075 h 97"/>
              <a:gd name="T6" fmla="*/ 65087 w 119"/>
              <a:gd name="T7" fmla="*/ 84137 h 97"/>
              <a:gd name="T8" fmla="*/ 73025 w 119"/>
              <a:gd name="T9" fmla="*/ 77787 h 97"/>
              <a:gd name="T10" fmla="*/ 82550 w 119"/>
              <a:gd name="T11" fmla="*/ 71437 h 97"/>
              <a:gd name="T12" fmla="*/ 98425 w 119"/>
              <a:gd name="T13" fmla="*/ 63500 h 97"/>
              <a:gd name="T14" fmla="*/ 109537 w 119"/>
              <a:gd name="T15" fmla="*/ 57150 h 97"/>
              <a:gd name="T16" fmla="*/ 117475 w 119"/>
              <a:gd name="T17" fmla="*/ 50800 h 97"/>
              <a:gd name="T18" fmla="*/ 123825 w 119"/>
              <a:gd name="T19" fmla="*/ 44450 h 97"/>
              <a:gd name="T20" fmla="*/ 130175 w 119"/>
              <a:gd name="T21" fmla="*/ 39687 h 97"/>
              <a:gd name="T22" fmla="*/ 131762 w 119"/>
              <a:gd name="T23" fmla="*/ 33337 h 97"/>
              <a:gd name="T24" fmla="*/ 134937 w 119"/>
              <a:gd name="T25" fmla="*/ 26987 h 97"/>
              <a:gd name="T26" fmla="*/ 139700 w 119"/>
              <a:gd name="T27" fmla="*/ 20637 h 97"/>
              <a:gd name="T28" fmla="*/ 142875 w 119"/>
              <a:gd name="T29" fmla="*/ 11112 h 97"/>
              <a:gd name="T30" fmla="*/ 142875 w 119"/>
              <a:gd name="T31" fmla="*/ 4762 h 97"/>
              <a:gd name="T32" fmla="*/ 139700 w 119"/>
              <a:gd name="T33" fmla="*/ 3175 h 97"/>
              <a:gd name="T34" fmla="*/ 128587 w 119"/>
              <a:gd name="T35" fmla="*/ 0 h 97"/>
              <a:gd name="T36" fmla="*/ 122237 w 119"/>
              <a:gd name="T37" fmla="*/ 3175 h 97"/>
              <a:gd name="T38" fmla="*/ 112712 w 119"/>
              <a:gd name="T39" fmla="*/ 7937 h 97"/>
              <a:gd name="T40" fmla="*/ 104775 w 119"/>
              <a:gd name="T41" fmla="*/ 12700 h 97"/>
              <a:gd name="T42" fmla="*/ 95250 w 119"/>
              <a:gd name="T43" fmla="*/ 20637 h 97"/>
              <a:gd name="T44" fmla="*/ 85725 w 119"/>
              <a:gd name="T45" fmla="*/ 30162 h 97"/>
              <a:gd name="T46" fmla="*/ 73025 w 119"/>
              <a:gd name="T47" fmla="*/ 38100 h 97"/>
              <a:gd name="T48" fmla="*/ 61912 w 119"/>
              <a:gd name="T49" fmla="*/ 47625 h 97"/>
              <a:gd name="T50" fmla="*/ 44450 w 119"/>
              <a:gd name="T51" fmla="*/ 63500 h 97"/>
              <a:gd name="T52" fmla="*/ 33337 w 119"/>
              <a:gd name="T53" fmla="*/ 74612 h 97"/>
              <a:gd name="T54" fmla="*/ 25400 w 119"/>
              <a:gd name="T55" fmla="*/ 87312 h 97"/>
              <a:gd name="T56" fmla="*/ 19050 w 119"/>
              <a:gd name="T57" fmla="*/ 98425 h 97"/>
              <a:gd name="T58" fmla="*/ 12700 w 119"/>
              <a:gd name="T59" fmla="*/ 109537 h 97"/>
              <a:gd name="T60" fmla="*/ 11112 w 119"/>
              <a:gd name="T61" fmla="*/ 117475 h 97"/>
              <a:gd name="T62" fmla="*/ 9525 w 119"/>
              <a:gd name="T63" fmla="*/ 125412 h 97"/>
              <a:gd name="T64" fmla="*/ 9525 w 119"/>
              <a:gd name="T65" fmla="*/ 131762 h 97"/>
              <a:gd name="T66" fmla="*/ 9525 w 119"/>
              <a:gd name="T67" fmla="*/ 139700 h 97"/>
              <a:gd name="T68" fmla="*/ 17462 w 119"/>
              <a:gd name="T69" fmla="*/ 142875 h 97"/>
              <a:gd name="T70" fmla="*/ 31750 w 119"/>
              <a:gd name="T71" fmla="*/ 149225 h 97"/>
              <a:gd name="T72" fmla="*/ 42862 w 119"/>
              <a:gd name="T73" fmla="*/ 150812 h 97"/>
              <a:gd name="T74" fmla="*/ 53975 w 119"/>
              <a:gd name="T75" fmla="*/ 150812 h 97"/>
              <a:gd name="T76" fmla="*/ 77787 w 119"/>
              <a:gd name="T77" fmla="*/ 152400 h 97"/>
              <a:gd name="T78" fmla="*/ 88900 w 119"/>
              <a:gd name="T79" fmla="*/ 149225 h 97"/>
              <a:gd name="T80" fmla="*/ 101600 w 119"/>
              <a:gd name="T81" fmla="*/ 146050 h 97"/>
              <a:gd name="T82" fmla="*/ 123825 w 119"/>
              <a:gd name="T83" fmla="*/ 144462 h 97"/>
              <a:gd name="T84" fmla="*/ 138112 w 119"/>
              <a:gd name="T85" fmla="*/ 142875 h 97"/>
              <a:gd name="T86" fmla="*/ 149225 w 119"/>
              <a:gd name="T87" fmla="*/ 138112 h 97"/>
              <a:gd name="T88" fmla="*/ 158750 w 119"/>
              <a:gd name="T89" fmla="*/ 136525 h 97"/>
              <a:gd name="T90" fmla="*/ 165100 w 119"/>
              <a:gd name="T91" fmla="*/ 134937 h 97"/>
              <a:gd name="T92" fmla="*/ 176212 w 119"/>
              <a:gd name="T93" fmla="*/ 127000 h 97"/>
              <a:gd name="T94" fmla="*/ 182562 w 119"/>
              <a:gd name="T95" fmla="*/ 125412 h 97"/>
              <a:gd name="T96" fmla="*/ 185737 w 119"/>
              <a:gd name="T97" fmla="*/ 122237 h 9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9"/>
              <a:gd name="T148" fmla="*/ 0 h 97"/>
              <a:gd name="T149" fmla="*/ 119 w 119"/>
              <a:gd name="T150" fmla="*/ 97 h 9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9" h="97">
                <a:moveTo>
                  <a:pt x="0" y="62"/>
                </a:moveTo>
                <a:lnTo>
                  <a:pt x="22" y="62"/>
                </a:lnTo>
                <a:lnTo>
                  <a:pt x="24" y="62"/>
                </a:lnTo>
                <a:lnTo>
                  <a:pt x="27" y="60"/>
                </a:lnTo>
                <a:lnTo>
                  <a:pt x="29" y="59"/>
                </a:lnTo>
                <a:lnTo>
                  <a:pt x="32" y="58"/>
                </a:lnTo>
                <a:lnTo>
                  <a:pt x="38" y="54"/>
                </a:lnTo>
                <a:lnTo>
                  <a:pt x="41" y="53"/>
                </a:lnTo>
                <a:lnTo>
                  <a:pt x="44" y="51"/>
                </a:lnTo>
                <a:lnTo>
                  <a:pt x="46" y="49"/>
                </a:lnTo>
                <a:lnTo>
                  <a:pt x="49" y="47"/>
                </a:lnTo>
                <a:lnTo>
                  <a:pt x="52" y="45"/>
                </a:lnTo>
                <a:lnTo>
                  <a:pt x="55" y="43"/>
                </a:lnTo>
                <a:lnTo>
                  <a:pt x="62" y="40"/>
                </a:lnTo>
                <a:lnTo>
                  <a:pt x="66" y="38"/>
                </a:lnTo>
                <a:lnTo>
                  <a:pt x="69" y="36"/>
                </a:lnTo>
                <a:lnTo>
                  <a:pt x="71" y="34"/>
                </a:lnTo>
                <a:lnTo>
                  <a:pt x="74" y="32"/>
                </a:lnTo>
                <a:lnTo>
                  <a:pt x="76" y="30"/>
                </a:lnTo>
                <a:lnTo>
                  <a:pt x="78" y="28"/>
                </a:lnTo>
                <a:lnTo>
                  <a:pt x="80" y="26"/>
                </a:lnTo>
                <a:lnTo>
                  <a:pt x="82" y="25"/>
                </a:lnTo>
                <a:lnTo>
                  <a:pt x="82" y="23"/>
                </a:lnTo>
                <a:lnTo>
                  <a:pt x="83" y="21"/>
                </a:lnTo>
                <a:lnTo>
                  <a:pt x="84" y="19"/>
                </a:lnTo>
                <a:lnTo>
                  <a:pt x="85" y="17"/>
                </a:lnTo>
                <a:lnTo>
                  <a:pt x="87" y="15"/>
                </a:lnTo>
                <a:lnTo>
                  <a:pt x="88" y="13"/>
                </a:lnTo>
                <a:lnTo>
                  <a:pt x="89" y="11"/>
                </a:lnTo>
                <a:lnTo>
                  <a:pt x="90" y="7"/>
                </a:lnTo>
                <a:lnTo>
                  <a:pt x="90" y="5"/>
                </a:lnTo>
                <a:lnTo>
                  <a:pt x="90" y="3"/>
                </a:lnTo>
                <a:lnTo>
                  <a:pt x="89" y="2"/>
                </a:lnTo>
                <a:lnTo>
                  <a:pt x="88" y="2"/>
                </a:lnTo>
                <a:lnTo>
                  <a:pt x="85" y="1"/>
                </a:lnTo>
                <a:lnTo>
                  <a:pt x="81" y="0"/>
                </a:lnTo>
                <a:lnTo>
                  <a:pt x="79" y="1"/>
                </a:lnTo>
                <a:lnTo>
                  <a:pt x="77" y="2"/>
                </a:lnTo>
                <a:lnTo>
                  <a:pt x="74" y="3"/>
                </a:lnTo>
                <a:lnTo>
                  <a:pt x="71" y="5"/>
                </a:lnTo>
                <a:lnTo>
                  <a:pt x="68" y="6"/>
                </a:lnTo>
                <a:lnTo>
                  <a:pt x="66" y="8"/>
                </a:lnTo>
                <a:lnTo>
                  <a:pt x="63" y="10"/>
                </a:lnTo>
                <a:lnTo>
                  <a:pt x="60" y="13"/>
                </a:lnTo>
                <a:lnTo>
                  <a:pt x="57" y="16"/>
                </a:lnTo>
                <a:lnTo>
                  <a:pt x="54" y="19"/>
                </a:lnTo>
                <a:lnTo>
                  <a:pt x="50" y="22"/>
                </a:lnTo>
                <a:lnTo>
                  <a:pt x="46" y="24"/>
                </a:lnTo>
                <a:lnTo>
                  <a:pt x="43" y="27"/>
                </a:lnTo>
                <a:lnTo>
                  <a:pt x="39" y="30"/>
                </a:lnTo>
                <a:lnTo>
                  <a:pt x="35" y="33"/>
                </a:lnTo>
                <a:lnTo>
                  <a:pt x="28" y="40"/>
                </a:lnTo>
                <a:lnTo>
                  <a:pt x="24" y="44"/>
                </a:lnTo>
                <a:lnTo>
                  <a:pt x="21" y="47"/>
                </a:lnTo>
                <a:lnTo>
                  <a:pt x="18" y="51"/>
                </a:lnTo>
                <a:lnTo>
                  <a:pt x="16" y="55"/>
                </a:lnTo>
                <a:lnTo>
                  <a:pt x="14" y="58"/>
                </a:lnTo>
                <a:lnTo>
                  <a:pt x="12" y="62"/>
                </a:lnTo>
                <a:lnTo>
                  <a:pt x="10" y="66"/>
                </a:lnTo>
                <a:lnTo>
                  <a:pt x="8" y="69"/>
                </a:lnTo>
                <a:lnTo>
                  <a:pt x="7" y="72"/>
                </a:lnTo>
                <a:lnTo>
                  <a:pt x="7" y="74"/>
                </a:lnTo>
                <a:lnTo>
                  <a:pt x="6" y="76"/>
                </a:lnTo>
                <a:lnTo>
                  <a:pt x="6" y="79"/>
                </a:lnTo>
                <a:lnTo>
                  <a:pt x="6" y="81"/>
                </a:lnTo>
                <a:lnTo>
                  <a:pt x="6" y="83"/>
                </a:lnTo>
                <a:lnTo>
                  <a:pt x="6" y="86"/>
                </a:lnTo>
                <a:lnTo>
                  <a:pt x="6" y="88"/>
                </a:lnTo>
                <a:lnTo>
                  <a:pt x="7" y="89"/>
                </a:lnTo>
                <a:lnTo>
                  <a:pt x="11" y="90"/>
                </a:lnTo>
                <a:lnTo>
                  <a:pt x="16" y="93"/>
                </a:lnTo>
                <a:lnTo>
                  <a:pt x="20" y="94"/>
                </a:lnTo>
                <a:lnTo>
                  <a:pt x="23" y="95"/>
                </a:lnTo>
                <a:lnTo>
                  <a:pt x="27" y="95"/>
                </a:lnTo>
                <a:lnTo>
                  <a:pt x="30" y="95"/>
                </a:lnTo>
                <a:lnTo>
                  <a:pt x="34" y="95"/>
                </a:lnTo>
                <a:lnTo>
                  <a:pt x="41" y="96"/>
                </a:lnTo>
                <a:lnTo>
                  <a:pt x="49" y="96"/>
                </a:lnTo>
                <a:lnTo>
                  <a:pt x="52" y="95"/>
                </a:lnTo>
                <a:lnTo>
                  <a:pt x="56" y="94"/>
                </a:lnTo>
                <a:lnTo>
                  <a:pt x="60" y="93"/>
                </a:lnTo>
                <a:lnTo>
                  <a:pt x="64" y="92"/>
                </a:lnTo>
                <a:lnTo>
                  <a:pt x="69" y="91"/>
                </a:lnTo>
                <a:lnTo>
                  <a:pt x="78" y="91"/>
                </a:lnTo>
                <a:lnTo>
                  <a:pt x="84" y="90"/>
                </a:lnTo>
                <a:lnTo>
                  <a:pt x="87" y="90"/>
                </a:lnTo>
                <a:lnTo>
                  <a:pt x="91" y="89"/>
                </a:lnTo>
                <a:lnTo>
                  <a:pt x="94" y="87"/>
                </a:lnTo>
                <a:lnTo>
                  <a:pt x="97" y="86"/>
                </a:lnTo>
                <a:lnTo>
                  <a:pt x="100" y="86"/>
                </a:lnTo>
                <a:lnTo>
                  <a:pt x="102" y="85"/>
                </a:lnTo>
                <a:lnTo>
                  <a:pt x="104" y="85"/>
                </a:lnTo>
                <a:lnTo>
                  <a:pt x="106" y="83"/>
                </a:lnTo>
                <a:lnTo>
                  <a:pt x="111" y="80"/>
                </a:lnTo>
                <a:lnTo>
                  <a:pt x="114" y="79"/>
                </a:lnTo>
                <a:lnTo>
                  <a:pt x="115" y="79"/>
                </a:lnTo>
                <a:lnTo>
                  <a:pt x="116" y="79"/>
                </a:lnTo>
                <a:lnTo>
                  <a:pt x="117" y="77"/>
                </a:lnTo>
                <a:lnTo>
                  <a:pt x="118" y="73"/>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189" name="SMARTPenAnnotation581"/>
          <p:cNvSpPr>
            <a:spLocks/>
          </p:cNvSpPr>
          <p:nvPr/>
        </p:nvSpPr>
        <p:spPr bwMode="auto">
          <a:xfrm>
            <a:off x="1928813" y="1009650"/>
            <a:ext cx="304800" cy="473075"/>
          </a:xfrm>
          <a:custGeom>
            <a:avLst/>
            <a:gdLst>
              <a:gd name="T0" fmla="*/ 0 w 192"/>
              <a:gd name="T1" fmla="*/ 19050 h 298"/>
              <a:gd name="T2" fmla="*/ 6350 w 192"/>
              <a:gd name="T3" fmla="*/ 11112 h 298"/>
              <a:gd name="T4" fmla="*/ 14288 w 192"/>
              <a:gd name="T5" fmla="*/ 7937 h 298"/>
              <a:gd name="T6" fmla="*/ 15875 w 192"/>
              <a:gd name="T7" fmla="*/ 4762 h 298"/>
              <a:gd name="T8" fmla="*/ 26988 w 192"/>
              <a:gd name="T9" fmla="*/ 0 h 298"/>
              <a:gd name="T10" fmla="*/ 34925 w 192"/>
              <a:gd name="T11" fmla="*/ 3175 h 298"/>
              <a:gd name="T12" fmla="*/ 47625 w 192"/>
              <a:gd name="T13" fmla="*/ 7937 h 298"/>
              <a:gd name="T14" fmla="*/ 61913 w 192"/>
              <a:gd name="T15" fmla="*/ 12700 h 298"/>
              <a:gd name="T16" fmla="*/ 73025 w 192"/>
              <a:gd name="T17" fmla="*/ 25400 h 298"/>
              <a:gd name="T18" fmla="*/ 87312 w 192"/>
              <a:gd name="T19" fmla="*/ 41275 h 298"/>
              <a:gd name="T20" fmla="*/ 103188 w 192"/>
              <a:gd name="T21" fmla="*/ 66675 h 298"/>
              <a:gd name="T22" fmla="*/ 109538 w 192"/>
              <a:gd name="T23" fmla="*/ 80962 h 298"/>
              <a:gd name="T24" fmla="*/ 119063 w 192"/>
              <a:gd name="T25" fmla="*/ 106363 h 298"/>
              <a:gd name="T26" fmla="*/ 128588 w 192"/>
              <a:gd name="T27" fmla="*/ 138112 h 298"/>
              <a:gd name="T28" fmla="*/ 138113 w 192"/>
              <a:gd name="T29" fmla="*/ 184150 h 298"/>
              <a:gd name="T30" fmla="*/ 141288 w 192"/>
              <a:gd name="T31" fmla="*/ 207963 h 298"/>
              <a:gd name="T32" fmla="*/ 142875 w 192"/>
              <a:gd name="T33" fmla="*/ 247650 h 298"/>
              <a:gd name="T34" fmla="*/ 146050 w 192"/>
              <a:gd name="T35" fmla="*/ 271462 h 298"/>
              <a:gd name="T36" fmla="*/ 149225 w 192"/>
              <a:gd name="T37" fmla="*/ 293687 h 298"/>
              <a:gd name="T38" fmla="*/ 150813 w 192"/>
              <a:gd name="T39" fmla="*/ 331787 h 298"/>
              <a:gd name="T40" fmla="*/ 152400 w 192"/>
              <a:gd name="T41" fmla="*/ 363537 h 298"/>
              <a:gd name="T42" fmla="*/ 157162 w 192"/>
              <a:gd name="T43" fmla="*/ 382587 h 298"/>
              <a:gd name="T44" fmla="*/ 161925 w 192"/>
              <a:gd name="T45" fmla="*/ 401637 h 298"/>
              <a:gd name="T46" fmla="*/ 166687 w 192"/>
              <a:gd name="T47" fmla="*/ 417513 h 298"/>
              <a:gd name="T48" fmla="*/ 179387 w 192"/>
              <a:gd name="T49" fmla="*/ 444500 h 298"/>
              <a:gd name="T50" fmla="*/ 190500 w 192"/>
              <a:gd name="T51" fmla="*/ 465138 h 298"/>
              <a:gd name="T52" fmla="*/ 198437 w 192"/>
              <a:gd name="T53" fmla="*/ 469900 h 298"/>
              <a:gd name="T54" fmla="*/ 209550 w 192"/>
              <a:gd name="T55" fmla="*/ 471488 h 298"/>
              <a:gd name="T56" fmla="*/ 220663 w 192"/>
              <a:gd name="T57" fmla="*/ 471488 h 298"/>
              <a:gd name="T58" fmla="*/ 231775 w 192"/>
              <a:gd name="T59" fmla="*/ 469900 h 298"/>
              <a:gd name="T60" fmla="*/ 244475 w 192"/>
              <a:gd name="T61" fmla="*/ 465138 h 298"/>
              <a:gd name="T62" fmla="*/ 255588 w 192"/>
              <a:gd name="T63" fmla="*/ 455613 h 298"/>
              <a:gd name="T64" fmla="*/ 273050 w 192"/>
              <a:gd name="T65" fmla="*/ 433388 h 298"/>
              <a:gd name="T66" fmla="*/ 288925 w 192"/>
              <a:gd name="T67" fmla="*/ 417513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92"/>
              <a:gd name="T103" fmla="*/ 0 h 298"/>
              <a:gd name="T104" fmla="*/ 192 w 192"/>
              <a:gd name="T105" fmla="*/ 298 h 29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92" h="298">
                <a:moveTo>
                  <a:pt x="0" y="17"/>
                </a:moveTo>
                <a:lnTo>
                  <a:pt x="0" y="12"/>
                </a:lnTo>
                <a:lnTo>
                  <a:pt x="3" y="8"/>
                </a:lnTo>
                <a:lnTo>
                  <a:pt x="4" y="7"/>
                </a:lnTo>
                <a:lnTo>
                  <a:pt x="8" y="6"/>
                </a:lnTo>
                <a:lnTo>
                  <a:pt x="9" y="5"/>
                </a:lnTo>
                <a:lnTo>
                  <a:pt x="10" y="4"/>
                </a:lnTo>
                <a:lnTo>
                  <a:pt x="10" y="3"/>
                </a:lnTo>
                <a:lnTo>
                  <a:pt x="12" y="2"/>
                </a:lnTo>
                <a:lnTo>
                  <a:pt x="17" y="0"/>
                </a:lnTo>
                <a:lnTo>
                  <a:pt x="19" y="1"/>
                </a:lnTo>
                <a:lnTo>
                  <a:pt x="22" y="2"/>
                </a:lnTo>
                <a:lnTo>
                  <a:pt x="26" y="4"/>
                </a:lnTo>
                <a:lnTo>
                  <a:pt x="30" y="5"/>
                </a:lnTo>
                <a:lnTo>
                  <a:pt x="35" y="7"/>
                </a:lnTo>
                <a:lnTo>
                  <a:pt x="39" y="8"/>
                </a:lnTo>
                <a:lnTo>
                  <a:pt x="41" y="10"/>
                </a:lnTo>
                <a:lnTo>
                  <a:pt x="46" y="16"/>
                </a:lnTo>
                <a:lnTo>
                  <a:pt x="52" y="23"/>
                </a:lnTo>
                <a:lnTo>
                  <a:pt x="55" y="26"/>
                </a:lnTo>
                <a:lnTo>
                  <a:pt x="61" y="34"/>
                </a:lnTo>
                <a:lnTo>
                  <a:pt x="65" y="42"/>
                </a:lnTo>
                <a:lnTo>
                  <a:pt x="67" y="46"/>
                </a:lnTo>
                <a:lnTo>
                  <a:pt x="69" y="51"/>
                </a:lnTo>
                <a:lnTo>
                  <a:pt x="73" y="62"/>
                </a:lnTo>
                <a:lnTo>
                  <a:pt x="75" y="67"/>
                </a:lnTo>
                <a:lnTo>
                  <a:pt x="77" y="74"/>
                </a:lnTo>
                <a:lnTo>
                  <a:pt x="81" y="87"/>
                </a:lnTo>
                <a:lnTo>
                  <a:pt x="86" y="109"/>
                </a:lnTo>
                <a:lnTo>
                  <a:pt x="87" y="116"/>
                </a:lnTo>
                <a:lnTo>
                  <a:pt x="88" y="124"/>
                </a:lnTo>
                <a:lnTo>
                  <a:pt x="89" y="131"/>
                </a:lnTo>
                <a:lnTo>
                  <a:pt x="89" y="139"/>
                </a:lnTo>
                <a:lnTo>
                  <a:pt x="90" y="156"/>
                </a:lnTo>
                <a:lnTo>
                  <a:pt x="90" y="164"/>
                </a:lnTo>
                <a:lnTo>
                  <a:pt x="92" y="171"/>
                </a:lnTo>
                <a:lnTo>
                  <a:pt x="93" y="178"/>
                </a:lnTo>
                <a:lnTo>
                  <a:pt x="94" y="185"/>
                </a:lnTo>
                <a:lnTo>
                  <a:pt x="94" y="193"/>
                </a:lnTo>
                <a:lnTo>
                  <a:pt x="95" y="209"/>
                </a:lnTo>
                <a:lnTo>
                  <a:pt x="95" y="223"/>
                </a:lnTo>
                <a:lnTo>
                  <a:pt x="96" y="229"/>
                </a:lnTo>
                <a:lnTo>
                  <a:pt x="97" y="235"/>
                </a:lnTo>
                <a:lnTo>
                  <a:pt x="99" y="241"/>
                </a:lnTo>
                <a:lnTo>
                  <a:pt x="100" y="247"/>
                </a:lnTo>
                <a:lnTo>
                  <a:pt x="102" y="253"/>
                </a:lnTo>
                <a:lnTo>
                  <a:pt x="103" y="258"/>
                </a:lnTo>
                <a:lnTo>
                  <a:pt x="105" y="263"/>
                </a:lnTo>
                <a:lnTo>
                  <a:pt x="109" y="272"/>
                </a:lnTo>
                <a:lnTo>
                  <a:pt x="113" y="280"/>
                </a:lnTo>
                <a:lnTo>
                  <a:pt x="116" y="288"/>
                </a:lnTo>
                <a:lnTo>
                  <a:pt x="120" y="293"/>
                </a:lnTo>
                <a:lnTo>
                  <a:pt x="123" y="294"/>
                </a:lnTo>
                <a:lnTo>
                  <a:pt x="125" y="296"/>
                </a:lnTo>
                <a:lnTo>
                  <a:pt x="129" y="296"/>
                </a:lnTo>
                <a:lnTo>
                  <a:pt x="132" y="297"/>
                </a:lnTo>
                <a:lnTo>
                  <a:pt x="135" y="297"/>
                </a:lnTo>
                <a:lnTo>
                  <a:pt x="139" y="297"/>
                </a:lnTo>
                <a:lnTo>
                  <a:pt x="143" y="297"/>
                </a:lnTo>
                <a:lnTo>
                  <a:pt x="146" y="296"/>
                </a:lnTo>
                <a:lnTo>
                  <a:pt x="150" y="295"/>
                </a:lnTo>
                <a:lnTo>
                  <a:pt x="154" y="293"/>
                </a:lnTo>
                <a:lnTo>
                  <a:pt x="158" y="290"/>
                </a:lnTo>
                <a:lnTo>
                  <a:pt x="161" y="287"/>
                </a:lnTo>
                <a:lnTo>
                  <a:pt x="167" y="280"/>
                </a:lnTo>
                <a:lnTo>
                  <a:pt x="172" y="273"/>
                </a:lnTo>
                <a:lnTo>
                  <a:pt x="176" y="269"/>
                </a:lnTo>
                <a:lnTo>
                  <a:pt x="182" y="263"/>
                </a:lnTo>
                <a:lnTo>
                  <a:pt x="191" y="253"/>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190" name="SMARTPenAnnotation582"/>
          <p:cNvSpPr>
            <a:spLocks/>
          </p:cNvSpPr>
          <p:nvPr/>
        </p:nvSpPr>
        <p:spPr bwMode="auto">
          <a:xfrm>
            <a:off x="1919288" y="990600"/>
            <a:ext cx="252412" cy="582613"/>
          </a:xfrm>
          <a:custGeom>
            <a:avLst/>
            <a:gdLst>
              <a:gd name="T0" fmla="*/ 250825 w 159"/>
              <a:gd name="T1" fmla="*/ 0 h 367"/>
              <a:gd name="T2" fmla="*/ 246062 w 159"/>
              <a:gd name="T3" fmla="*/ 0 h 367"/>
              <a:gd name="T4" fmla="*/ 246062 w 159"/>
              <a:gd name="T5" fmla="*/ 1588 h 367"/>
              <a:gd name="T6" fmla="*/ 246062 w 159"/>
              <a:gd name="T7" fmla="*/ 3175 h 367"/>
              <a:gd name="T8" fmla="*/ 247650 w 159"/>
              <a:gd name="T9" fmla="*/ 4763 h 367"/>
              <a:gd name="T10" fmla="*/ 247650 w 159"/>
              <a:gd name="T11" fmla="*/ 6350 h 367"/>
              <a:gd name="T12" fmla="*/ 246062 w 159"/>
              <a:gd name="T13" fmla="*/ 7938 h 367"/>
              <a:gd name="T14" fmla="*/ 244475 w 159"/>
              <a:gd name="T15" fmla="*/ 7938 h 367"/>
              <a:gd name="T16" fmla="*/ 244475 w 159"/>
              <a:gd name="T17" fmla="*/ 9525 h 367"/>
              <a:gd name="T18" fmla="*/ 242887 w 159"/>
              <a:gd name="T19" fmla="*/ 11113 h 367"/>
              <a:gd name="T20" fmla="*/ 242887 w 159"/>
              <a:gd name="T21" fmla="*/ 17463 h 367"/>
              <a:gd name="T22" fmla="*/ 241300 w 159"/>
              <a:gd name="T23" fmla="*/ 26988 h 367"/>
              <a:gd name="T24" fmla="*/ 239712 w 159"/>
              <a:gd name="T25" fmla="*/ 36513 h 367"/>
              <a:gd name="T26" fmla="*/ 236537 w 159"/>
              <a:gd name="T27" fmla="*/ 42863 h 367"/>
              <a:gd name="T28" fmla="*/ 234950 w 159"/>
              <a:gd name="T29" fmla="*/ 57150 h 367"/>
              <a:gd name="T30" fmla="*/ 233362 w 159"/>
              <a:gd name="T31" fmla="*/ 65088 h 367"/>
              <a:gd name="T32" fmla="*/ 228600 w 159"/>
              <a:gd name="T33" fmla="*/ 82550 h 367"/>
              <a:gd name="T34" fmla="*/ 223837 w 159"/>
              <a:gd name="T35" fmla="*/ 90488 h 367"/>
              <a:gd name="T36" fmla="*/ 215900 w 159"/>
              <a:gd name="T37" fmla="*/ 107950 h 367"/>
              <a:gd name="T38" fmla="*/ 212725 w 159"/>
              <a:gd name="T39" fmla="*/ 117475 h 367"/>
              <a:gd name="T40" fmla="*/ 207962 w 159"/>
              <a:gd name="T41" fmla="*/ 127000 h 367"/>
              <a:gd name="T42" fmla="*/ 198437 w 159"/>
              <a:gd name="T43" fmla="*/ 147638 h 367"/>
              <a:gd name="T44" fmla="*/ 163512 w 159"/>
              <a:gd name="T45" fmla="*/ 217488 h 367"/>
              <a:gd name="T46" fmla="*/ 157162 w 159"/>
              <a:gd name="T47" fmla="*/ 230188 h 367"/>
              <a:gd name="T48" fmla="*/ 134937 w 159"/>
              <a:gd name="T49" fmla="*/ 271463 h 367"/>
              <a:gd name="T50" fmla="*/ 120650 w 159"/>
              <a:gd name="T51" fmla="*/ 296863 h 367"/>
              <a:gd name="T52" fmla="*/ 114300 w 159"/>
              <a:gd name="T53" fmla="*/ 309563 h 367"/>
              <a:gd name="T54" fmla="*/ 107950 w 159"/>
              <a:gd name="T55" fmla="*/ 323850 h 367"/>
              <a:gd name="T56" fmla="*/ 101600 w 159"/>
              <a:gd name="T57" fmla="*/ 338138 h 367"/>
              <a:gd name="T58" fmla="*/ 90487 w 159"/>
              <a:gd name="T59" fmla="*/ 365125 h 367"/>
              <a:gd name="T60" fmla="*/ 84137 w 159"/>
              <a:gd name="T61" fmla="*/ 377825 h 367"/>
              <a:gd name="T62" fmla="*/ 79375 w 159"/>
              <a:gd name="T63" fmla="*/ 388938 h 367"/>
              <a:gd name="T64" fmla="*/ 74612 w 159"/>
              <a:gd name="T65" fmla="*/ 401638 h 367"/>
              <a:gd name="T66" fmla="*/ 71437 w 159"/>
              <a:gd name="T67" fmla="*/ 414338 h 367"/>
              <a:gd name="T68" fmla="*/ 66675 w 159"/>
              <a:gd name="T69" fmla="*/ 425450 h 367"/>
              <a:gd name="T70" fmla="*/ 61912 w 159"/>
              <a:gd name="T71" fmla="*/ 438150 h 367"/>
              <a:gd name="T72" fmla="*/ 55562 w 159"/>
              <a:gd name="T73" fmla="*/ 449263 h 367"/>
              <a:gd name="T74" fmla="*/ 44450 w 159"/>
              <a:gd name="T75" fmla="*/ 473075 h 367"/>
              <a:gd name="T76" fmla="*/ 39687 w 159"/>
              <a:gd name="T77" fmla="*/ 485775 h 367"/>
              <a:gd name="T78" fmla="*/ 33337 w 159"/>
              <a:gd name="T79" fmla="*/ 496888 h 367"/>
              <a:gd name="T80" fmla="*/ 30162 w 159"/>
              <a:gd name="T81" fmla="*/ 506413 h 367"/>
              <a:gd name="T82" fmla="*/ 25400 w 159"/>
              <a:gd name="T83" fmla="*/ 517525 h 367"/>
              <a:gd name="T84" fmla="*/ 19050 w 159"/>
              <a:gd name="T85" fmla="*/ 533400 h 367"/>
              <a:gd name="T86" fmla="*/ 12700 w 159"/>
              <a:gd name="T87" fmla="*/ 546100 h 367"/>
              <a:gd name="T88" fmla="*/ 6350 w 159"/>
              <a:gd name="T89" fmla="*/ 558800 h 367"/>
              <a:gd name="T90" fmla="*/ 3175 w 159"/>
              <a:gd name="T91" fmla="*/ 569913 h 367"/>
              <a:gd name="T92" fmla="*/ 0 w 159"/>
              <a:gd name="T93" fmla="*/ 581025 h 36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59"/>
              <a:gd name="T142" fmla="*/ 0 h 367"/>
              <a:gd name="T143" fmla="*/ 159 w 159"/>
              <a:gd name="T144" fmla="*/ 367 h 36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59" h="367">
                <a:moveTo>
                  <a:pt x="158" y="0"/>
                </a:moveTo>
                <a:lnTo>
                  <a:pt x="155" y="0"/>
                </a:lnTo>
                <a:lnTo>
                  <a:pt x="155" y="1"/>
                </a:lnTo>
                <a:lnTo>
                  <a:pt x="155" y="2"/>
                </a:lnTo>
                <a:lnTo>
                  <a:pt x="156" y="3"/>
                </a:lnTo>
                <a:lnTo>
                  <a:pt x="156" y="4"/>
                </a:lnTo>
                <a:lnTo>
                  <a:pt x="155" y="5"/>
                </a:lnTo>
                <a:lnTo>
                  <a:pt x="154" y="5"/>
                </a:lnTo>
                <a:lnTo>
                  <a:pt x="154" y="6"/>
                </a:lnTo>
                <a:lnTo>
                  <a:pt x="153" y="7"/>
                </a:lnTo>
                <a:lnTo>
                  <a:pt x="153" y="11"/>
                </a:lnTo>
                <a:lnTo>
                  <a:pt x="152" y="17"/>
                </a:lnTo>
                <a:lnTo>
                  <a:pt x="151" y="23"/>
                </a:lnTo>
                <a:lnTo>
                  <a:pt x="149" y="27"/>
                </a:lnTo>
                <a:lnTo>
                  <a:pt x="148" y="36"/>
                </a:lnTo>
                <a:lnTo>
                  <a:pt x="147" y="41"/>
                </a:lnTo>
                <a:lnTo>
                  <a:pt x="144" y="52"/>
                </a:lnTo>
                <a:lnTo>
                  <a:pt x="141" y="57"/>
                </a:lnTo>
                <a:lnTo>
                  <a:pt x="136" y="68"/>
                </a:lnTo>
                <a:lnTo>
                  <a:pt x="134" y="74"/>
                </a:lnTo>
                <a:lnTo>
                  <a:pt x="131" y="80"/>
                </a:lnTo>
                <a:lnTo>
                  <a:pt x="125" y="93"/>
                </a:lnTo>
                <a:lnTo>
                  <a:pt x="103" y="137"/>
                </a:lnTo>
                <a:lnTo>
                  <a:pt x="99" y="145"/>
                </a:lnTo>
                <a:lnTo>
                  <a:pt x="85" y="171"/>
                </a:lnTo>
                <a:lnTo>
                  <a:pt x="76" y="187"/>
                </a:lnTo>
                <a:lnTo>
                  <a:pt x="72" y="195"/>
                </a:lnTo>
                <a:lnTo>
                  <a:pt x="68" y="204"/>
                </a:lnTo>
                <a:lnTo>
                  <a:pt x="64" y="213"/>
                </a:lnTo>
                <a:lnTo>
                  <a:pt x="57" y="230"/>
                </a:lnTo>
                <a:lnTo>
                  <a:pt x="53" y="238"/>
                </a:lnTo>
                <a:lnTo>
                  <a:pt x="50" y="245"/>
                </a:lnTo>
                <a:lnTo>
                  <a:pt x="47" y="253"/>
                </a:lnTo>
                <a:lnTo>
                  <a:pt x="45" y="261"/>
                </a:lnTo>
                <a:lnTo>
                  <a:pt x="42" y="268"/>
                </a:lnTo>
                <a:lnTo>
                  <a:pt x="39" y="276"/>
                </a:lnTo>
                <a:lnTo>
                  <a:pt x="35" y="283"/>
                </a:lnTo>
                <a:lnTo>
                  <a:pt x="28" y="298"/>
                </a:lnTo>
                <a:lnTo>
                  <a:pt x="25" y="306"/>
                </a:lnTo>
                <a:lnTo>
                  <a:pt x="21" y="313"/>
                </a:lnTo>
                <a:lnTo>
                  <a:pt x="19" y="319"/>
                </a:lnTo>
                <a:lnTo>
                  <a:pt x="16" y="326"/>
                </a:lnTo>
                <a:lnTo>
                  <a:pt x="12" y="336"/>
                </a:lnTo>
                <a:lnTo>
                  <a:pt x="8" y="344"/>
                </a:lnTo>
                <a:lnTo>
                  <a:pt x="4" y="352"/>
                </a:lnTo>
                <a:lnTo>
                  <a:pt x="2" y="359"/>
                </a:lnTo>
                <a:lnTo>
                  <a:pt x="0" y="36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191" name="SMARTPenAnnotation583"/>
          <p:cNvSpPr>
            <a:spLocks/>
          </p:cNvSpPr>
          <p:nvPr/>
        </p:nvSpPr>
        <p:spPr bwMode="auto">
          <a:xfrm>
            <a:off x="2232025" y="866775"/>
            <a:ext cx="171450" cy="206375"/>
          </a:xfrm>
          <a:custGeom>
            <a:avLst/>
            <a:gdLst>
              <a:gd name="T0" fmla="*/ 0 w 108"/>
              <a:gd name="T1" fmla="*/ 19050 h 130"/>
              <a:gd name="T2" fmla="*/ 4763 w 108"/>
              <a:gd name="T3" fmla="*/ 12700 h 130"/>
              <a:gd name="T4" fmla="*/ 12700 w 108"/>
              <a:gd name="T5" fmla="*/ 9525 h 130"/>
              <a:gd name="T6" fmla="*/ 20638 w 108"/>
              <a:gd name="T7" fmla="*/ 6350 h 130"/>
              <a:gd name="T8" fmla="*/ 30163 w 108"/>
              <a:gd name="T9" fmla="*/ 3175 h 130"/>
              <a:gd name="T10" fmla="*/ 38100 w 108"/>
              <a:gd name="T11" fmla="*/ 0 h 130"/>
              <a:gd name="T12" fmla="*/ 47625 w 108"/>
              <a:gd name="T13" fmla="*/ 0 h 130"/>
              <a:gd name="T14" fmla="*/ 69850 w 108"/>
              <a:gd name="T15" fmla="*/ 0 h 130"/>
              <a:gd name="T16" fmla="*/ 77788 w 108"/>
              <a:gd name="T17" fmla="*/ 1588 h 130"/>
              <a:gd name="T18" fmla="*/ 96837 w 108"/>
              <a:gd name="T19" fmla="*/ 11112 h 130"/>
              <a:gd name="T20" fmla="*/ 104775 w 108"/>
              <a:gd name="T21" fmla="*/ 17462 h 130"/>
              <a:gd name="T22" fmla="*/ 112713 w 108"/>
              <a:gd name="T23" fmla="*/ 23812 h 130"/>
              <a:gd name="T24" fmla="*/ 119063 w 108"/>
              <a:gd name="T25" fmla="*/ 28575 h 130"/>
              <a:gd name="T26" fmla="*/ 122238 w 108"/>
              <a:gd name="T27" fmla="*/ 38100 h 130"/>
              <a:gd name="T28" fmla="*/ 125413 w 108"/>
              <a:gd name="T29" fmla="*/ 47625 h 130"/>
              <a:gd name="T30" fmla="*/ 130175 w 108"/>
              <a:gd name="T31" fmla="*/ 53975 h 130"/>
              <a:gd name="T32" fmla="*/ 131763 w 108"/>
              <a:gd name="T33" fmla="*/ 63500 h 130"/>
              <a:gd name="T34" fmla="*/ 131763 w 108"/>
              <a:gd name="T35" fmla="*/ 74612 h 130"/>
              <a:gd name="T36" fmla="*/ 128588 w 108"/>
              <a:gd name="T37" fmla="*/ 85725 h 130"/>
              <a:gd name="T38" fmla="*/ 123825 w 108"/>
              <a:gd name="T39" fmla="*/ 98425 h 130"/>
              <a:gd name="T40" fmla="*/ 107950 w 108"/>
              <a:gd name="T41" fmla="*/ 133350 h 130"/>
              <a:gd name="T42" fmla="*/ 100012 w 108"/>
              <a:gd name="T43" fmla="*/ 144462 h 130"/>
              <a:gd name="T44" fmla="*/ 90487 w 108"/>
              <a:gd name="T45" fmla="*/ 152400 h 130"/>
              <a:gd name="T46" fmla="*/ 79375 w 108"/>
              <a:gd name="T47" fmla="*/ 161925 h 130"/>
              <a:gd name="T48" fmla="*/ 68263 w 108"/>
              <a:gd name="T49" fmla="*/ 171450 h 130"/>
              <a:gd name="T50" fmla="*/ 57150 w 108"/>
              <a:gd name="T51" fmla="*/ 179387 h 130"/>
              <a:gd name="T52" fmla="*/ 47625 w 108"/>
              <a:gd name="T53" fmla="*/ 185737 h 130"/>
              <a:gd name="T54" fmla="*/ 39688 w 108"/>
              <a:gd name="T55" fmla="*/ 192087 h 130"/>
              <a:gd name="T56" fmla="*/ 28575 w 108"/>
              <a:gd name="T57" fmla="*/ 203200 h 130"/>
              <a:gd name="T58" fmla="*/ 22225 w 108"/>
              <a:gd name="T59" fmla="*/ 204788 h 130"/>
              <a:gd name="T60" fmla="*/ 23812 w 108"/>
              <a:gd name="T61" fmla="*/ 204788 h 130"/>
              <a:gd name="T62" fmla="*/ 76200 w 108"/>
              <a:gd name="T63" fmla="*/ 203200 h 130"/>
              <a:gd name="T64" fmla="*/ 87312 w 108"/>
              <a:gd name="T65" fmla="*/ 200025 h 130"/>
              <a:gd name="T66" fmla="*/ 98425 w 108"/>
              <a:gd name="T67" fmla="*/ 198437 h 130"/>
              <a:gd name="T68" fmla="*/ 111125 w 108"/>
              <a:gd name="T69" fmla="*/ 196850 h 130"/>
              <a:gd name="T70" fmla="*/ 131763 w 108"/>
              <a:gd name="T71" fmla="*/ 195262 h 130"/>
              <a:gd name="T72" fmla="*/ 166688 w 108"/>
              <a:gd name="T73" fmla="*/ 196850 h 130"/>
              <a:gd name="T74" fmla="*/ 169863 w 108"/>
              <a:gd name="T75" fmla="*/ 204788 h 13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8"/>
              <a:gd name="T115" fmla="*/ 0 h 130"/>
              <a:gd name="T116" fmla="*/ 108 w 108"/>
              <a:gd name="T117" fmla="*/ 130 h 13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8" h="130">
                <a:moveTo>
                  <a:pt x="0" y="28"/>
                </a:moveTo>
                <a:lnTo>
                  <a:pt x="0" y="12"/>
                </a:lnTo>
                <a:lnTo>
                  <a:pt x="2" y="10"/>
                </a:lnTo>
                <a:lnTo>
                  <a:pt x="3" y="8"/>
                </a:lnTo>
                <a:lnTo>
                  <a:pt x="5" y="7"/>
                </a:lnTo>
                <a:lnTo>
                  <a:pt x="8" y="6"/>
                </a:lnTo>
                <a:lnTo>
                  <a:pt x="10" y="5"/>
                </a:lnTo>
                <a:lnTo>
                  <a:pt x="13" y="4"/>
                </a:lnTo>
                <a:lnTo>
                  <a:pt x="16" y="3"/>
                </a:lnTo>
                <a:lnTo>
                  <a:pt x="19" y="2"/>
                </a:lnTo>
                <a:lnTo>
                  <a:pt x="22" y="1"/>
                </a:lnTo>
                <a:lnTo>
                  <a:pt x="24" y="0"/>
                </a:lnTo>
                <a:lnTo>
                  <a:pt x="27" y="0"/>
                </a:lnTo>
                <a:lnTo>
                  <a:pt x="30" y="0"/>
                </a:lnTo>
                <a:lnTo>
                  <a:pt x="36" y="0"/>
                </a:lnTo>
                <a:lnTo>
                  <a:pt x="44" y="0"/>
                </a:lnTo>
                <a:lnTo>
                  <a:pt x="47" y="0"/>
                </a:lnTo>
                <a:lnTo>
                  <a:pt x="49" y="1"/>
                </a:lnTo>
                <a:lnTo>
                  <a:pt x="52" y="3"/>
                </a:lnTo>
                <a:lnTo>
                  <a:pt x="61" y="7"/>
                </a:lnTo>
                <a:lnTo>
                  <a:pt x="64" y="9"/>
                </a:lnTo>
                <a:lnTo>
                  <a:pt x="66" y="11"/>
                </a:lnTo>
                <a:lnTo>
                  <a:pt x="69" y="13"/>
                </a:lnTo>
                <a:lnTo>
                  <a:pt x="71" y="15"/>
                </a:lnTo>
                <a:lnTo>
                  <a:pt x="73" y="17"/>
                </a:lnTo>
                <a:lnTo>
                  <a:pt x="75" y="18"/>
                </a:lnTo>
                <a:lnTo>
                  <a:pt x="76" y="21"/>
                </a:lnTo>
                <a:lnTo>
                  <a:pt x="77" y="24"/>
                </a:lnTo>
                <a:lnTo>
                  <a:pt x="78" y="27"/>
                </a:lnTo>
                <a:lnTo>
                  <a:pt x="79" y="30"/>
                </a:lnTo>
                <a:lnTo>
                  <a:pt x="80" y="32"/>
                </a:lnTo>
                <a:lnTo>
                  <a:pt x="82" y="34"/>
                </a:lnTo>
                <a:lnTo>
                  <a:pt x="83" y="37"/>
                </a:lnTo>
                <a:lnTo>
                  <a:pt x="83" y="40"/>
                </a:lnTo>
                <a:lnTo>
                  <a:pt x="84" y="44"/>
                </a:lnTo>
                <a:lnTo>
                  <a:pt x="83" y="47"/>
                </a:lnTo>
                <a:lnTo>
                  <a:pt x="83" y="51"/>
                </a:lnTo>
                <a:lnTo>
                  <a:pt x="81" y="54"/>
                </a:lnTo>
                <a:lnTo>
                  <a:pt x="80" y="58"/>
                </a:lnTo>
                <a:lnTo>
                  <a:pt x="78" y="62"/>
                </a:lnTo>
                <a:lnTo>
                  <a:pt x="75" y="69"/>
                </a:lnTo>
                <a:lnTo>
                  <a:pt x="68" y="84"/>
                </a:lnTo>
                <a:lnTo>
                  <a:pt x="66" y="88"/>
                </a:lnTo>
                <a:lnTo>
                  <a:pt x="63" y="91"/>
                </a:lnTo>
                <a:lnTo>
                  <a:pt x="60" y="94"/>
                </a:lnTo>
                <a:lnTo>
                  <a:pt x="57" y="96"/>
                </a:lnTo>
                <a:lnTo>
                  <a:pt x="54" y="99"/>
                </a:lnTo>
                <a:lnTo>
                  <a:pt x="50" y="102"/>
                </a:lnTo>
                <a:lnTo>
                  <a:pt x="47" y="105"/>
                </a:lnTo>
                <a:lnTo>
                  <a:pt x="43" y="108"/>
                </a:lnTo>
                <a:lnTo>
                  <a:pt x="39" y="111"/>
                </a:lnTo>
                <a:lnTo>
                  <a:pt x="36" y="113"/>
                </a:lnTo>
                <a:lnTo>
                  <a:pt x="33" y="115"/>
                </a:lnTo>
                <a:lnTo>
                  <a:pt x="30" y="117"/>
                </a:lnTo>
                <a:lnTo>
                  <a:pt x="28" y="119"/>
                </a:lnTo>
                <a:lnTo>
                  <a:pt x="25" y="121"/>
                </a:lnTo>
                <a:lnTo>
                  <a:pt x="23" y="123"/>
                </a:lnTo>
                <a:lnTo>
                  <a:pt x="18" y="128"/>
                </a:lnTo>
                <a:lnTo>
                  <a:pt x="17" y="128"/>
                </a:lnTo>
                <a:lnTo>
                  <a:pt x="14" y="129"/>
                </a:lnTo>
                <a:lnTo>
                  <a:pt x="12" y="129"/>
                </a:lnTo>
                <a:lnTo>
                  <a:pt x="15" y="129"/>
                </a:lnTo>
                <a:lnTo>
                  <a:pt x="44" y="129"/>
                </a:lnTo>
                <a:lnTo>
                  <a:pt x="48" y="128"/>
                </a:lnTo>
                <a:lnTo>
                  <a:pt x="51" y="127"/>
                </a:lnTo>
                <a:lnTo>
                  <a:pt x="55" y="126"/>
                </a:lnTo>
                <a:lnTo>
                  <a:pt x="59" y="125"/>
                </a:lnTo>
                <a:lnTo>
                  <a:pt x="62" y="125"/>
                </a:lnTo>
                <a:lnTo>
                  <a:pt x="66" y="124"/>
                </a:lnTo>
                <a:lnTo>
                  <a:pt x="70" y="124"/>
                </a:lnTo>
                <a:lnTo>
                  <a:pt x="73" y="124"/>
                </a:lnTo>
                <a:lnTo>
                  <a:pt x="83" y="123"/>
                </a:lnTo>
                <a:lnTo>
                  <a:pt x="104" y="123"/>
                </a:lnTo>
                <a:lnTo>
                  <a:pt x="105" y="124"/>
                </a:lnTo>
                <a:lnTo>
                  <a:pt x="106" y="125"/>
                </a:lnTo>
                <a:lnTo>
                  <a:pt x="107" y="129"/>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192" name="SMARTPenAnnotation584"/>
          <p:cNvSpPr>
            <a:spLocks/>
          </p:cNvSpPr>
          <p:nvPr/>
        </p:nvSpPr>
        <p:spPr bwMode="auto">
          <a:xfrm>
            <a:off x="2406650" y="1196975"/>
            <a:ext cx="228600" cy="19050"/>
          </a:xfrm>
          <a:custGeom>
            <a:avLst/>
            <a:gdLst>
              <a:gd name="T0" fmla="*/ 4762 w 144"/>
              <a:gd name="T1" fmla="*/ 17463 h 12"/>
              <a:gd name="T2" fmla="*/ 0 w 144"/>
              <a:gd name="T3" fmla="*/ 17463 h 12"/>
              <a:gd name="T4" fmla="*/ 11112 w 144"/>
              <a:gd name="T5" fmla="*/ 17463 h 12"/>
              <a:gd name="T6" fmla="*/ 14288 w 144"/>
              <a:gd name="T7" fmla="*/ 15875 h 12"/>
              <a:gd name="T8" fmla="*/ 17462 w 144"/>
              <a:gd name="T9" fmla="*/ 14288 h 12"/>
              <a:gd name="T10" fmla="*/ 22225 w 144"/>
              <a:gd name="T11" fmla="*/ 12700 h 12"/>
              <a:gd name="T12" fmla="*/ 26988 w 144"/>
              <a:gd name="T13" fmla="*/ 11112 h 12"/>
              <a:gd name="T14" fmla="*/ 31750 w 144"/>
              <a:gd name="T15" fmla="*/ 11112 h 12"/>
              <a:gd name="T16" fmla="*/ 38100 w 144"/>
              <a:gd name="T17" fmla="*/ 9525 h 12"/>
              <a:gd name="T18" fmla="*/ 44450 w 144"/>
              <a:gd name="T19" fmla="*/ 9525 h 12"/>
              <a:gd name="T20" fmla="*/ 49212 w 144"/>
              <a:gd name="T21" fmla="*/ 9525 h 12"/>
              <a:gd name="T22" fmla="*/ 55563 w 144"/>
              <a:gd name="T23" fmla="*/ 9525 h 12"/>
              <a:gd name="T24" fmla="*/ 60325 w 144"/>
              <a:gd name="T25" fmla="*/ 7938 h 12"/>
              <a:gd name="T26" fmla="*/ 66675 w 144"/>
              <a:gd name="T27" fmla="*/ 6350 h 12"/>
              <a:gd name="T28" fmla="*/ 73025 w 144"/>
              <a:gd name="T29" fmla="*/ 3175 h 12"/>
              <a:gd name="T30" fmla="*/ 79375 w 144"/>
              <a:gd name="T31" fmla="*/ 3175 h 12"/>
              <a:gd name="T32" fmla="*/ 84137 w 144"/>
              <a:gd name="T33" fmla="*/ 1588 h 12"/>
              <a:gd name="T34" fmla="*/ 90487 w 144"/>
              <a:gd name="T35" fmla="*/ 1588 h 12"/>
              <a:gd name="T36" fmla="*/ 96837 w 144"/>
              <a:gd name="T37" fmla="*/ 0 h 12"/>
              <a:gd name="T38" fmla="*/ 103188 w 144"/>
              <a:gd name="T39" fmla="*/ 0 h 12"/>
              <a:gd name="T40" fmla="*/ 114300 w 144"/>
              <a:gd name="T41" fmla="*/ 0 h 12"/>
              <a:gd name="T42" fmla="*/ 217488 w 144"/>
              <a:gd name="T43" fmla="*/ 0 h 12"/>
              <a:gd name="T44" fmla="*/ 219075 w 144"/>
              <a:gd name="T45" fmla="*/ 0 h 12"/>
              <a:gd name="T46" fmla="*/ 220663 w 144"/>
              <a:gd name="T47" fmla="*/ 1588 h 12"/>
              <a:gd name="T48" fmla="*/ 227013 w 144"/>
              <a:gd name="T49" fmla="*/ 7938 h 1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
              <a:gd name="T76" fmla="*/ 0 h 12"/>
              <a:gd name="T77" fmla="*/ 144 w 144"/>
              <a:gd name="T78" fmla="*/ 12 h 1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 h="12">
                <a:moveTo>
                  <a:pt x="3" y="11"/>
                </a:moveTo>
                <a:lnTo>
                  <a:pt x="0" y="11"/>
                </a:lnTo>
                <a:lnTo>
                  <a:pt x="7" y="11"/>
                </a:lnTo>
                <a:lnTo>
                  <a:pt x="9" y="10"/>
                </a:lnTo>
                <a:lnTo>
                  <a:pt x="11" y="9"/>
                </a:lnTo>
                <a:lnTo>
                  <a:pt x="14" y="8"/>
                </a:lnTo>
                <a:lnTo>
                  <a:pt x="17" y="7"/>
                </a:lnTo>
                <a:lnTo>
                  <a:pt x="20" y="7"/>
                </a:lnTo>
                <a:lnTo>
                  <a:pt x="24" y="6"/>
                </a:lnTo>
                <a:lnTo>
                  <a:pt x="28" y="6"/>
                </a:lnTo>
                <a:lnTo>
                  <a:pt x="31" y="6"/>
                </a:lnTo>
                <a:lnTo>
                  <a:pt x="35" y="6"/>
                </a:lnTo>
                <a:lnTo>
                  <a:pt x="38" y="5"/>
                </a:lnTo>
                <a:lnTo>
                  <a:pt x="42" y="4"/>
                </a:lnTo>
                <a:lnTo>
                  <a:pt x="46" y="2"/>
                </a:lnTo>
                <a:lnTo>
                  <a:pt x="50" y="2"/>
                </a:lnTo>
                <a:lnTo>
                  <a:pt x="53" y="1"/>
                </a:lnTo>
                <a:lnTo>
                  <a:pt x="57" y="1"/>
                </a:lnTo>
                <a:lnTo>
                  <a:pt x="61" y="0"/>
                </a:lnTo>
                <a:lnTo>
                  <a:pt x="65" y="0"/>
                </a:lnTo>
                <a:lnTo>
                  <a:pt x="72" y="0"/>
                </a:lnTo>
                <a:lnTo>
                  <a:pt x="137" y="0"/>
                </a:lnTo>
                <a:lnTo>
                  <a:pt x="138" y="0"/>
                </a:lnTo>
                <a:lnTo>
                  <a:pt x="139" y="1"/>
                </a:lnTo>
                <a:lnTo>
                  <a:pt x="143" y="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193" name="SMARTPenAnnotation585"/>
          <p:cNvSpPr>
            <a:spLocks/>
          </p:cNvSpPr>
          <p:nvPr/>
        </p:nvSpPr>
        <p:spPr bwMode="auto">
          <a:xfrm>
            <a:off x="2413000" y="1285875"/>
            <a:ext cx="241300" cy="19050"/>
          </a:xfrm>
          <a:custGeom>
            <a:avLst/>
            <a:gdLst>
              <a:gd name="T0" fmla="*/ 15875 w 152"/>
              <a:gd name="T1" fmla="*/ 0 h 12"/>
              <a:gd name="T2" fmla="*/ 11112 w 152"/>
              <a:gd name="T3" fmla="*/ 0 h 12"/>
              <a:gd name="T4" fmla="*/ 9525 w 152"/>
              <a:gd name="T5" fmla="*/ 1588 h 12"/>
              <a:gd name="T6" fmla="*/ 9525 w 152"/>
              <a:gd name="T7" fmla="*/ 3175 h 12"/>
              <a:gd name="T8" fmla="*/ 7937 w 152"/>
              <a:gd name="T9" fmla="*/ 7938 h 12"/>
              <a:gd name="T10" fmla="*/ 6350 w 152"/>
              <a:gd name="T11" fmla="*/ 7938 h 12"/>
              <a:gd name="T12" fmla="*/ 1588 w 152"/>
              <a:gd name="T13" fmla="*/ 7938 h 12"/>
              <a:gd name="T14" fmla="*/ 0 w 152"/>
              <a:gd name="T15" fmla="*/ 9525 h 12"/>
              <a:gd name="T16" fmla="*/ 3175 w 152"/>
              <a:gd name="T17" fmla="*/ 9525 h 12"/>
              <a:gd name="T18" fmla="*/ 4762 w 152"/>
              <a:gd name="T19" fmla="*/ 9525 h 12"/>
              <a:gd name="T20" fmla="*/ 7937 w 152"/>
              <a:gd name="T21" fmla="*/ 11112 h 12"/>
              <a:gd name="T22" fmla="*/ 11112 w 152"/>
              <a:gd name="T23" fmla="*/ 14288 h 12"/>
              <a:gd name="T24" fmla="*/ 12700 w 152"/>
              <a:gd name="T25" fmla="*/ 14288 h 12"/>
              <a:gd name="T26" fmla="*/ 15875 w 152"/>
              <a:gd name="T27" fmla="*/ 15875 h 12"/>
              <a:gd name="T28" fmla="*/ 19050 w 152"/>
              <a:gd name="T29" fmla="*/ 15875 h 12"/>
              <a:gd name="T30" fmla="*/ 22225 w 152"/>
              <a:gd name="T31" fmla="*/ 17463 h 12"/>
              <a:gd name="T32" fmla="*/ 26988 w 152"/>
              <a:gd name="T33" fmla="*/ 17463 h 12"/>
              <a:gd name="T34" fmla="*/ 38100 w 152"/>
              <a:gd name="T35" fmla="*/ 17463 h 12"/>
              <a:gd name="T36" fmla="*/ 71437 w 152"/>
              <a:gd name="T37" fmla="*/ 17463 h 12"/>
              <a:gd name="T38" fmla="*/ 79375 w 152"/>
              <a:gd name="T39" fmla="*/ 17463 h 12"/>
              <a:gd name="T40" fmla="*/ 85725 w 152"/>
              <a:gd name="T41" fmla="*/ 15875 h 12"/>
              <a:gd name="T42" fmla="*/ 92075 w 152"/>
              <a:gd name="T43" fmla="*/ 12700 h 12"/>
              <a:gd name="T44" fmla="*/ 100012 w 152"/>
              <a:gd name="T45" fmla="*/ 11112 h 12"/>
              <a:gd name="T46" fmla="*/ 107950 w 152"/>
              <a:gd name="T47" fmla="*/ 11112 h 12"/>
              <a:gd name="T48" fmla="*/ 115888 w 152"/>
              <a:gd name="T49" fmla="*/ 9525 h 12"/>
              <a:gd name="T50" fmla="*/ 122237 w 152"/>
              <a:gd name="T51" fmla="*/ 9525 h 12"/>
              <a:gd name="T52" fmla="*/ 136525 w 152"/>
              <a:gd name="T53" fmla="*/ 9525 h 12"/>
              <a:gd name="T54" fmla="*/ 155575 w 152"/>
              <a:gd name="T55" fmla="*/ 9525 h 12"/>
              <a:gd name="T56" fmla="*/ 161925 w 152"/>
              <a:gd name="T57" fmla="*/ 7938 h 12"/>
              <a:gd name="T58" fmla="*/ 168275 w 152"/>
              <a:gd name="T59" fmla="*/ 6350 h 12"/>
              <a:gd name="T60" fmla="*/ 173037 w 152"/>
              <a:gd name="T61" fmla="*/ 4763 h 12"/>
              <a:gd name="T62" fmla="*/ 179387 w 152"/>
              <a:gd name="T63" fmla="*/ 3175 h 12"/>
              <a:gd name="T64" fmla="*/ 185737 w 152"/>
              <a:gd name="T65" fmla="*/ 1588 h 12"/>
              <a:gd name="T66" fmla="*/ 192087 w 152"/>
              <a:gd name="T67" fmla="*/ 1588 h 12"/>
              <a:gd name="T68" fmla="*/ 196850 w 152"/>
              <a:gd name="T69" fmla="*/ 1588 h 12"/>
              <a:gd name="T70" fmla="*/ 200025 w 152"/>
              <a:gd name="T71" fmla="*/ 0 h 12"/>
              <a:gd name="T72" fmla="*/ 207963 w 152"/>
              <a:gd name="T73" fmla="*/ 0 h 12"/>
              <a:gd name="T74" fmla="*/ 217488 w 152"/>
              <a:gd name="T75" fmla="*/ 0 h 12"/>
              <a:gd name="T76" fmla="*/ 239713 w 152"/>
              <a:gd name="T77" fmla="*/ 0 h 1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52"/>
              <a:gd name="T118" fmla="*/ 0 h 12"/>
              <a:gd name="T119" fmla="*/ 152 w 152"/>
              <a:gd name="T120" fmla="*/ 12 h 1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52" h="12">
                <a:moveTo>
                  <a:pt x="10" y="0"/>
                </a:moveTo>
                <a:lnTo>
                  <a:pt x="7" y="0"/>
                </a:lnTo>
                <a:lnTo>
                  <a:pt x="6" y="1"/>
                </a:lnTo>
                <a:lnTo>
                  <a:pt x="6" y="2"/>
                </a:lnTo>
                <a:lnTo>
                  <a:pt x="5" y="5"/>
                </a:lnTo>
                <a:lnTo>
                  <a:pt x="4" y="5"/>
                </a:lnTo>
                <a:lnTo>
                  <a:pt x="1" y="5"/>
                </a:lnTo>
                <a:lnTo>
                  <a:pt x="0" y="6"/>
                </a:lnTo>
                <a:lnTo>
                  <a:pt x="2" y="6"/>
                </a:lnTo>
                <a:lnTo>
                  <a:pt x="3" y="6"/>
                </a:lnTo>
                <a:lnTo>
                  <a:pt x="5" y="7"/>
                </a:lnTo>
                <a:lnTo>
                  <a:pt x="7" y="9"/>
                </a:lnTo>
                <a:lnTo>
                  <a:pt x="8" y="9"/>
                </a:lnTo>
                <a:lnTo>
                  <a:pt x="10" y="10"/>
                </a:lnTo>
                <a:lnTo>
                  <a:pt x="12" y="10"/>
                </a:lnTo>
                <a:lnTo>
                  <a:pt x="14" y="11"/>
                </a:lnTo>
                <a:lnTo>
                  <a:pt x="17" y="11"/>
                </a:lnTo>
                <a:lnTo>
                  <a:pt x="24" y="11"/>
                </a:lnTo>
                <a:lnTo>
                  <a:pt x="45" y="11"/>
                </a:lnTo>
                <a:lnTo>
                  <a:pt x="50" y="11"/>
                </a:lnTo>
                <a:lnTo>
                  <a:pt x="54" y="10"/>
                </a:lnTo>
                <a:lnTo>
                  <a:pt x="58" y="8"/>
                </a:lnTo>
                <a:lnTo>
                  <a:pt x="63" y="7"/>
                </a:lnTo>
                <a:lnTo>
                  <a:pt x="68" y="7"/>
                </a:lnTo>
                <a:lnTo>
                  <a:pt x="73" y="6"/>
                </a:lnTo>
                <a:lnTo>
                  <a:pt x="77" y="6"/>
                </a:lnTo>
                <a:lnTo>
                  <a:pt x="86" y="6"/>
                </a:lnTo>
                <a:lnTo>
                  <a:pt x="98" y="6"/>
                </a:lnTo>
                <a:lnTo>
                  <a:pt x="102" y="5"/>
                </a:lnTo>
                <a:lnTo>
                  <a:pt x="106" y="4"/>
                </a:lnTo>
                <a:lnTo>
                  <a:pt x="109" y="3"/>
                </a:lnTo>
                <a:lnTo>
                  <a:pt x="113" y="2"/>
                </a:lnTo>
                <a:lnTo>
                  <a:pt x="117" y="1"/>
                </a:lnTo>
                <a:lnTo>
                  <a:pt x="121" y="1"/>
                </a:lnTo>
                <a:lnTo>
                  <a:pt x="124" y="1"/>
                </a:lnTo>
                <a:lnTo>
                  <a:pt x="126" y="0"/>
                </a:lnTo>
                <a:lnTo>
                  <a:pt x="131" y="0"/>
                </a:lnTo>
                <a:lnTo>
                  <a:pt x="137" y="0"/>
                </a:lnTo>
                <a:lnTo>
                  <a:pt x="151" y="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194" name="SMARTPenAnnotation586"/>
          <p:cNvSpPr>
            <a:spLocks/>
          </p:cNvSpPr>
          <p:nvPr/>
        </p:nvSpPr>
        <p:spPr bwMode="auto">
          <a:xfrm>
            <a:off x="2832100" y="1044575"/>
            <a:ext cx="465138" cy="395288"/>
          </a:xfrm>
          <a:custGeom>
            <a:avLst/>
            <a:gdLst>
              <a:gd name="T0" fmla="*/ 461963 w 293"/>
              <a:gd name="T1" fmla="*/ 30163 h 249"/>
              <a:gd name="T2" fmla="*/ 441325 w 293"/>
              <a:gd name="T3" fmla="*/ 26988 h 249"/>
              <a:gd name="T4" fmla="*/ 246063 w 293"/>
              <a:gd name="T5" fmla="*/ 23813 h 249"/>
              <a:gd name="T6" fmla="*/ 209550 w 293"/>
              <a:gd name="T7" fmla="*/ 19050 h 249"/>
              <a:gd name="T8" fmla="*/ 141288 w 293"/>
              <a:gd name="T9" fmla="*/ 15875 h 249"/>
              <a:gd name="T10" fmla="*/ 104775 w 293"/>
              <a:gd name="T11" fmla="*/ 9525 h 249"/>
              <a:gd name="T12" fmla="*/ 85725 w 293"/>
              <a:gd name="T13" fmla="*/ 7938 h 249"/>
              <a:gd name="T14" fmla="*/ 52388 w 293"/>
              <a:gd name="T15" fmla="*/ 0 h 249"/>
              <a:gd name="T16" fmla="*/ 58738 w 293"/>
              <a:gd name="T17" fmla="*/ 15875 h 249"/>
              <a:gd name="T18" fmla="*/ 68263 w 293"/>
              <a:gd name="T19" fmla="*/ 39688 h 249"/>
              <a:gd name="T20" fmla="*/ 98425 w 293"/>
              <a:gd name="T21" fmla="*/ 65088 h 249"/>
              <a:gd name="T22" fmla="*/ 133350 w 293"/>
              <a:gd name="T23" fmla="*/ 88900 h 249"/>
              <a:gd name="T24" fmla="*/ 185738 w 293"/>
              <a:gd name="T25" fmla="*/ 119063 h 249"/>
              <a:gd name="T26" fmla="*/ 209550 w 293"/>
              <a:gd name="T27" fmla="*/ 131763 h 249"/>
              <a:gd name="T28" fmla="*/ 246063 w 293"/>
              <a:gd name="T29" fmla="*/ 146050 h 249"/>
              <a:gd name="T30" fmla="*/ 298450 w 293"/>
              <a:gd name="T31" fmla="*/ 174625 h 249"/>
              <a:gd name="T32" fmla="*/ 325438 w 293"/>
              <a:gd name="T33" fmla="*/ 184150 h 249"/>
              <a:gd name="T34" fmla="*/ 338138 w 293"/>
              <a:gd name="T35" fmla="*/ 192088 h 249"/>
              <a:gd name="T36" fmla="*/ 346075 w 293"/>
              <a:gd name="T37" fmla="*/ 196850 h 249"/>
              <a:gd name="T38" fmla="*/ 333375 w 293"/>
              <a:gd name="T39" fmla="*/ 201613 h 249"/>
              <a:gd name="T40" fmla="*/ 307975 w 293"/>
              <a:gd name="T41" fmla="*/ 211138 h 249"/>
              <a:gd name="T42" fmla="*/ 271463 w 293"/>
              <a:gd name="T43" fmla="*/ 220663 h 249"/>
              <a:gd name="T44" fmla="*/ 236538 w 293"/>
              <a:gd name="T45" fmla="*/ 230188 h 249"/>
              <a:gd name="T46" fmla="*/ 206375 w 293"/>
              <a:gd name="T47" fmla="*/ 239713 h 249"/>
              <a:gd name="T48" fmla="*/ 184150 w 293"/>
              <a:gd name="T49" fmla="*/ 247650 h 249"/>
              <a:gd name="T50" fmla="*/ 150813 w 293"/>
              <a:gd name="T51" fmla="*/ 260350 h 249"/>
              <a:gd name="T52" fmla="*/ 114300 w 293"/>
              <a:gd name="T53" fmla="*/ 269875 h 249"/>
              <a:gd name="T54" fmla="*/ 80963 w 293"/>
              <a:gd name="T55" fmla="*/ 280988 h 249"/>
              <a:gd name="T56" fmla="*/ 47625 w 293"/>
              <a:gd name="T57" fmla="*/ 300038 h 249"/>
              <a:gd name="T58" fmla="*/ 22225 w 293"/>
              <a:gd name="T59" fmla="*/ 315913 h 249"/>
              <a:gd name="T60" fmla="*/ 11113 w 293"/>
              <a:gd name="T61" fmla="*/ 322263 h 249"/>
              <a:gd name="T62" fmla="*/ 7938 w 293"/>
              <a:gd name="T63" fmla="*/ 327025 h 249"/>
              <a:gd name="T64" fmla="*/ 1588 w 293"/>
              <a:gd name="T65" fmla="*/ 330200 h 249"/>
              <a:gd name="T66" fmla="*/ 0 w 293"/>
              <a:gd name="T67" fmla="*/ 336550 h 249"/>
              <a:gd name="T68" fmla="*/ 4763 w 293"/>
              <a:gd name="T69" fmla="*/ 339725 h 249"/>
              <a:gd name="T70" fmla="*/ 9525 w 293"/>
              <a:gd name="T71" fmla="*/ 349250 h 249"/>
              <a:gd name="T72" fmla="*/ 33338 w 293"/>
              <a:gd name="T73" fmla="*/ 361950 h 249"/>
              <a:gd name="T74" fmla="*/ 63500 w 293"/>
              <a:gd name="T75" fmla="*/ 368300 h 249"/>
              <a:gd name="T76" fmla="*/ 88900 w 293"/>
              <a:gd name="T77" fmla="*/ 373063 h 249"/>
              <a:gd name="T78" fmla="*/ 123825 w 293"/>
              <a:gd name="T79" fmla="*/ 374650 h 249"/>
              <a:gd name="T80" fmla="*/ 247650 w 293"/>
              <a:gd name="T81" fmla="*/ 376238 h 249"/>
              <a:gd name="T82" fmla="*/ 274638 w 293"/>
              <a:gd name="T83" fmla="*/ 381000 h 249"/>
              <a:gd name="T84" fmla="*/ 307975 w 293"/>
              <a:gd name="T85" fmla="*/ 384175 h 249"/>
              <a:gd name="T86" fmla="*/ 392113 w 293"/>
              <a:gd name="T87" fmla="*/ 387350 h 249"/>
              <a:gd name="T88" fmla="*/ 427038 w 293"/>
              <a:gd name="T89" fmla="*/ 393700 h 2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93"/>
              <a:gd name="T136" fmla="*/ 0 h 249"/>
              <a:gd name="T137" fmla="*/ 293 w 293"/>
              <a:gd name="T138" fmla="*/ 249 h 2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93" h="249">
                <a:moveTo>
                  <a:pt x="292" y="23"/>
                </a:moveTo>
                <a:lnTo>
                  <a:pt x="292" y="20"/>
                </a:lnTo>
                <a:lnTo>
                  <a:pt x="291" y="19"/>
                </a:lnTo>
                <a:lnTo>
                  <a:pt x="290" y="18"/>
                </a:lnTo>
                <a:lnTo>
                  <a:pt x="287" y="17"/>
                </a:lnTo>
                <a:lnTo>
                  <a:pt x="278" y="17"/>
                </a:lnTo>
                <a:lnTo>
                  <a:pt x="164" y="17"/>
                </a:lnTo>
                <a:lnTo>
                  <a:pt x="160" y="16"/>
                </a:lnTo>
                <a:lnTo>
                  <a:pt x="155" y="15"/>
                </a:lnTo>
                <a:lnTo>
                  <a:pt x="150" y="14"/>
                </a:lnTo>
                <a:lnTo>
                  <a:pt x="141" y="13"/>
                </a:lnTo>
                <a:lnTo>
                  <a:pt x="132" y="12"/>
                </a:lnTo>
                <a:lnTo>
                  <a:pt x="122" y="12"/>
                </a:lnTo>
                <a:lnTo>
                  <a:pt x="97" y="11"/>
                </a:lnTo>
                <a:lnTo>
                  <a:pt x="89" y="10"/>
                </a:lnTo>
                <a:lnTo>
                  <a:pt x="82" y="8"/>
                </a:lnTo>
                <a:lnTo>
                  <a:pt x="74" y="7"/>
                </a:lnTo>
                <a:lnTo>
                  <a:pt x="66" y="6"/>
                </a:lnTo>
                <a:lnTo>
                  <a:pt x="60" y="6"/>
                </a:lnTo>
                <a:lnTo>
                  <a:pt x="56" y="6"/>
                </a:lnTo>
                <a:lnTo>
                  <a:pt x="54" y="5"/>
                </a:lnTo>
                <a:lnTo>
                  <a:pt x="45" y="1"/>
                </a:lnTo>
                <a:lnTo>
                  <a:pt x="35" y="0"/>
                </a:lnTo>
                <a:lnTo>
                  <a:pt x="33" y="0"/>
                </a:lnTo>
                <a:lnTo>
                  <a:pt x="33" y="3"/>
                </a:lnTo>
                <a:lnTo>
                  <a:pt x="34" y="5"/>
                </a:lnTo>
                <a:lnTo>
                  <a:pt x="37" y="10"/>
                </a:lnTo>
                <a:lnTo>
                  <a:pt x="39" y="15"/>
                </a:lnTo>
                <a:lnTo>
                  <a:pt x="42" y="21"/>
                </a:lnTo>
                <a:lnTo>
                  <a:pt x="43" y="25"/>
                </a:lnTo>
                <a:lnTo>
                  <a:pt x="45" y="26"/>
                </a:lnTo>
                <a:lnTo>
                  <a:pt x="55" y="34"/>
                </a:lnTo>
                <a:lnTo>
                  <a:pt x="62" y="41"/>
                </a:lnTo>
                <a:lnTo>
                  <a:pt x="69" y="47"/>
                </a:lnTo>
                <a:lnTo>
                  <a:pt x="76" y="52"/>
                </a:lnTo>
                <a:lnTo>
                  <a:pt x="84" y="56"/>
                </a:lnTo>
                <a:lnTo>
                  <a:pt x="91" y="60"/>
                </a:lnTo>
                <a:lnTo>
                  <a:pt x="110" y="69"/>
                </a:lnTo>
                <a:lnTo>
                  <a:pt x="117" y="75"/>
                </a:lnTo>
                <a:lnTo>
                  <a:pt x="121" y="78"/>
                </a:lnTo>
                <a:lnTo>
                  <a:pt x="125" y="80"/>
                </a:lnTo>
                <a:lnTo>
                  <a:pt x="132" y="83"/>
                </a:lnTo>
                <a:lnTo>
                  <a:pt x="140" y="85"/>
                </a:lnTo>
                <a:lnTo>
                  <a:pt x="147" y="89"/>
                </a:lnTo>
                <a:lnTo>
                  <a:pt x="155" y="92"/>
                </a:lnTo>
                <a:lnTo>
                  <a:pt x="177" y="103"/>
                </a:lnTo>
                <a:lnTo>
                  <a:pt x="186" y="109"/>
                </a:lnTo>
                <a:lnTo>
                  <a:pt x="188" y="110"/>
                </a:lnTo>
                <a:lnTo>
                  <a:pt x="195" y="112"/>
                </a:lnTo>
                <a:lnTo>
                  <a:pt x="200" y="114"/>
                </a:lnTo>
                <a:lnTo>
                  <a:pt x="205" y="116"/>
                </a:lnTo>
                <a:lnTo>
                  <a:pt x="212" y="118"/>
                </a:lnTo>
                <a:lnTo>
                  <a:pt x="212" y="119"/>
                </a:lnTo>
                <a:lnTo>
                  <a:pt x="213" y="121"/>
                </a:lnTo>
                <a:lnTo>
                  <a:pt x="213" y="122"/>
                </a:lnTo>
                <a:lnTo>
                  <a:pt x="214" y="123"/>
                </a:lnTo>
                <a:lnTo>
                  <a:pt x="218" y="124"/>
                </a:lnTo>
                <a:lnTo>
                  <a:pt x="217" y="124"/>
                </a:lnTo>
                <a:lnTo>
                  <a:pt x="213" y="124"/>
                </a:lnTo>
                <a:lnTo>
                  <a:pt x="210" y="127"/>
                </a:lnTo>
                <a:lnTo>
                  <a:pt x="208" y="128"/>
                </a:lnTo>
                <a:lnTo>
                  <a:pt x="200" y="131"/>
                </a:lnTo>
                <a:lnTo>
                  <a:pt x="194" y="133"/>
                </a:lnTo>
                <a:lnTo>
                  <a:pt x="187" y="135"/>
                </a:lnTo>
                <a:lnTo>
                  <a:pt x="183" y="135"/>
                </a:lnTo>
                <a:lnTo>
                  <a:pt x="171" y="139"/>
                </a:lnTo>
                <a:lnTo>
                  <a:pt x="164" y="140"/>
                </a:lnTo>
                <a:lnTo>
                  <a:pt x="156" y="142"/>
                </a:lnTo>
                <a:lnTo>
                  <a:pt x="149" y="145"/>
                </a:lnTo>
                <a:lnTo>
                  <a:pt x="142" y="149"/>
                </a:lnTo>
                <a:lnTo>
                  <a:pt x="134" y="150"/>
                </a:lnTo>
                <a:lnTo>
                  <a:pt x="130" y="151"/>
                </a:lnTo>
                <a:lnTo>
                  <a:pt x="125" y="153"/>
                </a:lnTo>
                <a:lnTo>
                  <a:pt x="122" y="155"/>
                </a:lnTo>
                <a:lnTo>
                  <a:pt x="116" y="156"/>
                </a:lnTo>
                <a:lnTo>
                  <a:pt x="109" y="158"/>
                </a:lnTo>
                <a:lnTo>
                  <a:pt x="102" y="160"/>
                </a:lnTo>
                <a:lnTo>
                  <a:pt x="95" y="164"/>
                </a:lnTo>
                <a:lnTo>
                  <a:pt x="87" y="167"/>
                </a:lnTo>
                <a:lnTo>
                  <a:pt x="80" y="168"/>
                </a:lnTo>
                <a:lnTo>
                  <a:pt x="72" y="170"/>
                </a:lnTo>
                <a:lnTo>
                  <a:pt x="65" y="173"/>
                </a:lnTo>
                <a:lnTo>
                  <a:pt x="57" y="175"/>
                </a:lnTo>
                <a:lnTo>
                  <a:pt x="51" y="177"/>
                </a:lnTo>
                <a:lnTo>
                  <a:pt x="44" y="181"/>
                </a:lnTo>
                <a:lnTo>
                  <a:pt x="37" y="184"/>
                </a:lnTo>
                <a:lnTo>
                  <a:pt x="30" y="189"/>
                </a:lnTo>
                <a:lnTo>
                  <a:pt x="24" y="191"/>
                </a:lnTo>
                <a:lnTo>
                  <a:pt x="18" y="196"/>
                </a:lnTo>
                <a:lnTo>
                  <a:pt x="14" y="199"/>
                </a:lnTo>
                <a:lnTo>
                  <a:pt x="12" y="200"/>
                </a:lnTo>
                <a:lnTo>
                  <a:pt x="9" y="202"/>
                </a:lnTo>
                <a:lnTo>
                  <a:pt x="7" y="203"/>
                </a:lnTo>
                <a:lnTo>
                  <a:pt x="6" y="204"/>
                </a:lnTo>
                <a:lnTo>
                  <a:pt x="6" y="205"/>
                </a:lnTo>
                <a:lnTo>
                  <a:pt x="5" y="206"/>
                </a:lnTo>
                <a:lnTo>
                  <a:pt x="4" y="207"/>
                </a:lnTo>
                <a:lnTo>
                  <a:pt x="2" y="207"/>
                </a:lnTo>
                <a:lnTo>
                  <a:pt x="1" y="208"/>
                </a:lnTo>
                <a:lnTo>
                  <a:pt x="0" y="210"/>
                </a:lnTo>
                <a:lnTo>
                  <a:pt x="0" y="211"/>
                </a:lnTo>
                <a:lnTo>
                  <a:pt x="0" y="212"/>
                </a:lnTo>
                <a:lnTo>
                  <a:pt x="1" y="213"/>
                </a:lnTo>
                <a:lnTo>
                  <a:pt x="2" y="213"/>
                </a:lnTo>
                <a:lnTo>
                  <a:pt x="3" y="214"/>
                </a:lnTo>
                <a:lnTo>
                  <a:pt x="4" y="215"/>
                </a:lnTo>
                <a:lnTo>
                  <a:pt x="4" y="217"/>
                </a:lnTo>
                <a:lnTo>
                  <a:pt x="6" y="220"/>
                </a:lnTo>
                <a:lnTo>
                  <a:pt x="8" y="222"/>
                </a:lnTo>
                <a:lnTo>
                  <a:pt x="9" y="223"/>
                </a:lnTo>
                <a:lnTo>
                  <a:pt x="21" y="228"/>
                </a:lnTo>
                <a:lnTo>
                  <a:pt x="28" y="229"/>
                </a:lnTo>
                <a:lnTo>
                  <a:pt x="36" y="231"/>
                </a:lnTo>
                <a:lnTo>
                  <a:pt x="40" y="232"/>
                </a:lnTo>
                <a:lnTo>
                  <a:pt x="45" y="233"/>
                </a:lnTo>
                <a:lnTo>
                  <a:pt x="51" y="234"/>
                </a:lnTo>
                <a:lnTo>
                  <a:pt x="56" y="235"/>
                </a:lnTo>
                <a:lnTo>
                  <a:pt x="61" y="236"/>
                </a:lnTo>
                <a:lnTo>
                  <a:pt x="67" y="236"/>
                </a:lnTo>
                <a:lnTo>
                  <a:pt x="78" y="236"/>
                </a:lnTo>
                <a:lnTo>
                  <a:pt x="118" y="236"/>
                </a:lnTo>
                <a:lnTo>
                  <a:pt x="150" y="236"/>
                </a:lnTo>
                <a:lnTo>
                  <a:pt x="156" y="237"/>
                </a:lnTo>
                <a:lnTo>
                  <a:pt x="162" y="238"/>
                </a:lnTo>
                <a:lnTo>
                  <a:pt x="168" y="239"/>
                </a:lnTo>
                <a:lnTo>
                  <a:pt x="173" y="240"/>
                </a:lnTo>
                <a:lnTo>
                  <a:pt x="179" y="241"/>
                </a:lnTo>
                <a:lnTo>
                  <a:pt x="185" y="241"/>
                </a:lnTo>
                <a:lnTo>
                  <a:pt x="194" y="242"/>
                </a:lnTo>
                <a:lnTo>
                  <a:pt x="203" y="242"/>
                </a:lnTo>
                <a:lnTo>
                  <a:pt x="239" y="242"/>
                </a:lnTo>
                <a:lnTo>
                  <a:pt x="247" y="244"/>
                </a:lnTo>
                <a:lnTo>
                  <a:pt x="253" y="246"/>
                </a:lnTo>
                <a:lnTo>
                  <a:pt x="261" y="247"/>
                </a:lnTo>
                <a:lnTo>
                  <a:pt x="269" y="248"/>
                </a:lnTo>
                <a:lnTo>
                  <a:pt x="275" y="248"/>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195" name="SMARTPenAnnotation587"/>
          <p:cNvSpPr>
            <a:spLocks/>
          </p:cNvSpPr>
          <p:nvPr/>
        </p:nvSpPr>
        <p:spPr bwMode="auto">
          <a:xfrm>
            <a:off x="3465513" y="849313"/>
            <a:ext cx="161925" cy="376237"/>
          </a:xfrm>
          <a:custGeom>
            <a:avLst/>
            <a:gdLst>
              <a:gd name="T0" fmla="*/ 160338 w 102"/>
              <a:gd name="T1" fmla="*/ 0 h 237"/>
              <a:gd name="T2" fmla="*/ 158750 w 102"/>
              <a:gd name="T3" fmla="*/ 4762 h 237"/>
              <a:gd name="T4" fmla="*/ 155575 w 102"/>
              <a:gd name="T5" fmla="*/ 6350 h 237"/>
              <a:gd name="T6" fmla="*/ 152400 w 102"/>
              <a:gd name="T7" fmla="*/ 9525 h 237"/>
              <a:gd name="T8" fmla="*/ 149225 w 102"/>
              <a:gd name="T9" fmla="*/ 17462 h 237"/>
              <a:gd name="T10" fmla="*/ 142875 w 102"/>
              <a:gd name="T11" fmla="*/ 23812 h 237"/>
              <a:gd name="T12" fmla="*/ 133350 w 102"/>
              <a:gd name="T13" fmla="*/ 28575 h 237"/>
              <a:gd name="T14" fmla="*/ 125413 w 102"/>
              <a:gd name="T15" fmla="*/ 34925 h 237"/>
              <a:gd name="T16" fmla="*/ 117475 w 102"/>
              <a:gd name="T17" fmla="*/ 41275 h 237"/>
              <a:gd name="T18" fmla="*/ 90487 w 102"/>
              <a:gd name="T19" fmla="*/ 68262 h 237"/>
              <a:gd name="T20" fmla="*/ 79375 w 102"/>
              <a:gd name="T21" fmla="*/ 82550 h 237"/>
              <a:gd name="T22" fmla="*/ 68263 w 102"/>
              <a:gd name="T23" fmla="*/ 96837 h 237"/>
              <a:gd name="T24" fmla="*/ 55563 w 102"/>
              <a:gd name="T25" fmla="*/ 111125 h 237"/>
              <a:gd name="T26" fmla="*/ 44450 w 102"/>
              <a:gd name="T27" fmla="*/ 125412 h 237"/>
              <a:gd name="T28" fmla="*/ 33338 w 102"/>
              <a:gd name="T29" fmla="*/ 142875 h 237"/>
              <a:gd name="T30" fmla="*/ 25400 w 102"/>
              <a:gd name="T31" fmla="*/ 160337 h 237"/>
              <a:gd name="T32" fmla="*/ 14288 w 102"/>
              <a:gd name="T33" fmla="*/ 187325 h 237"/>
              <a:gd name="T34" fmla="*/ 3175 w 102"/>
              <a:gd name="T35" fmla="*/ 220662 h 237"/>
              <a:gd name="T36" fmla="*/ 1588 w 102"/>
              <a:gd name="T37" fmla="*/ 234950 h 237"/>
              <a:gd name="T38" fmla="*/ 0 w 102"/>
              <a:gd name="T39" fmla="*/ 247650 h 237"/>
              <a:gd name="T40" fmla="*/ 0 w 102"/>
              <a:gd name="T41" fmla="*/ 260350 h 237"/>
              <a:gd name="T42" fmla="*/ 4763 w 102"/>
              <a:gd name="T43" fmla="*/ 273050 h 237"/>
              <a:gd name="T44" fmla="*/ 6350 w 102"/>
              <a:gd name="T45" fmla="*/ 284162 h 237"/>
              <a:gd name="T46" fmla="*/ 9525 w 102"/>
              <a:gd name="T47" fmla="*/ 296862 h 237"/>
              <a:gd name="T48" fmla="*/ 17463 w 102"/>
              <a:gd name="T49" fmla="*/ 307975 h 237"/>
              <a:gd name="T50" fmla="*/ 25400 w 102"/>
              <a:gd name="T51" fmla="*/ 317500 h 237"/>
              <a:gd name="T52" fmla="*/ 34925 w 102"/>
              <a:gd name="T53" fmla="*/ 328612 h 237"/>
              <a:gd name="T54" fmla="*/ 41275 w 102"/>
              <a:gd name="T55" fmla="*/ 334962 h 237"/>
              <a:gd name="T56" fmla="*/ 50800 w 102"/>
              <a:gd name="T57" fmla="*/ 341312 h 237"/>
              <a:gd name="T58" fmla="*/ 68263 w 102"/>
              <a:gd name="T59" fmla="*/ 350837 h 237"/>
              <a:gd name="T60" fmla="*/ 77788 w 102"/>
              <a:gd name="T61" fmla="*/ 354012 h 237"/>
              <a:gd name="T62" fmla="*/ 85725 w 102"/>
              <a:gd name="T63" fmla="*/ 355600 h 237"/>
              <a:gd name="T64" fmla="*/ 95250 w 102"/>
              <a:gd name="T65" fmla="*/ 360362 h 237"/>
              <a:gd name="T66" fmla="*/ 104775 w 102"/>
              <a:gd name="T67" fmla="*/ 363537 h 237"/>
              <a:gd name="T68" fmla="*/ 111125 w 102"/>
              <a:gd name="T69" fmla="*/ 365125 h 237"/>
              <a:gd name="T70" fmla="*/ 117475 w 102"/>
              <a:gd name="T71" fmla="*/ 369887 h 237"/>
              <a:gd name="T72" fmla="*/ 123825 w 102"/>
              <a:gd name="T73" fmla="*/ 371475 h 237"/>
              <a:gd name="T74" fmla="*/ 130175 w 102"/>
              <a:gd name="T75" fmla="*/ 373062 h 237"/>
              <a:gd name="T76" fmla="*/ 139700 w 102"/>
              <a:gd name="T77" fmla="*/ 374650 h 237"/>
              <a:gd name="T78" fmla="*/ 150813 w 102"/>
              <a:gd name="T79" fmla="*/ 374650 h 237"/>
              <a:gd name="T80" fmla="*/ 150813 w 102"/>
              <a:gd name="T81" fmla="*/ 374650 h 2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2"/>
              <a:gd name="T124" fmla="*/ 0 h 237"/>
              <a:gd name="T125" fmla="*/ 102 w 102"/>
              <a:gd name="T126" fmla="*/ 237 h 23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2" h="237">
                <a:moveTo>
                  <a:pt x="101" y="5"/>
                </a:moveTo>
                <a:lnTo>
                  <a:pt x="101" y="0"/>
                </a:lnTo>
                <a:lnTo>
                  <a:pt x="101" y="2"/>
                </a:lnTo>
                <a:lnTo>
                  <a:pt x="100" y="3"/>
                </a:lnTo>
                <a:lnTo>
                  <a:pt x="99" y="4"/>
                </a:lnTo>
                <a:lnTo>
                  <a:pt x="98" y="4"/>
                </a:lnTo>
                <a:lnTo>
                  <a:pt x="97" y="5"/>
                </a:lnTo>
                <a:lnTo>
                  <a:pt x="96" y="6"/>
                </a:lnTo>
                <a:lnTo>
                  <a:pt x="96" y="8"/>
                </a:lnTo>
                <a:lnTo>
                  <a:pt x="94" y="11"/>
                </a:lnTo>
                <a:lnTo>
                  <a:pt x="92" y="13"/>
                </a:lnTo>
                <a:lnTo>
                  <a:pt x="90" y="15"/>
                </a:lnTo>
                <a:lnTo>
                  <a:pt x="87" y="16"/>
                </a:lnTo>
                <a:lnTo>
                  <a:pt x="84" y="18"/>
                </a:lnTo>
                <a:lnTo>
                  <a:pt x="82" y="20"/>
                </a:lnTo>
                <a:lnTo>
                  <a:pt x="79" y="22"/>
                </a:lnTo>
                <a:lnTo>
                  <a:pt x="77" y="24"/>
                </a:lnTo>
                <a:lnTo>
                  <a:pt x="74" y="26"/>
                </a:lnTo>
                <a:lnTo>
                  <a:pt x="68" y="32"/>
                </a:lnTo>
                <a:lnTo>
                  <a:pt x="57" y="43"/>
                </a:lnTo>
                <a:lnTo>
                  <a:pt x="54" y="47"/>
                </a:lnTo>
                <a:lnTo>
                  <a:pt x="50" y="52"/>
                </a:lnTo>
                <a:lnTo>
                  <a:pt x="46" y="57"/>
                </a:lnTo>
                <a:lnTo>
                  <a:pt x="43" y="61"/>
                </a:lnTo>
                <a:lnTo>
                  <a:pt x="39" y="66"/>
                </a:lnTo>
                <a:lnTo>
                  <a:pt x="35" y="70"/>
                </a:lnTo>
                <a:lnTo>
                  <a:pt x="31" y="74"/>
                </a:lnTo>
                <a:lnTo>
                  <a:pt x="28" y="79"/>
                </a:lnTo>
                <a:lnTo>
                  <a:pt x="24" y="85"/>
                </a:lnTo>
                <a:lnTo>
                  <a:pt x="21" y="90"/>
                </a:lnTo>
                <a:lnTo>
                  <a:pt x="18" y="95"/>
                </a:lnTo>
                <a:lnTo>
                  <a:pt x="16" y="101"/>
                </a:lnTo>
                <a:lnTo>
                  <a:pt x="13" y="106"/>
                </a:lnTo>
                <a:lnTo>
                  <a:pt x="9" y="118"/>
                </a:lnTo>
                <a:lnTo>
                  <a:pt x="3" y="134"/>
                </a:lnTo>
                <a:lnTo>
                  <a:pt x="2" y="139"/>
                </a:lnTo>
                <a:lnTo>
                  <a:pt x="1" y="144"/>
                </a:lnTo>
                <a:lnTo>
                  <a:pt x="1" y="148"/>
                </a:lnTo>
                <a:lnTo>
                  <a:pt x="0" y="152"/>
                </a:lnTo>
                <a:lnTo>
                  <a:pt x="0" y="156"/>
                </a:lnTo>
                <a:lnTo>
                  <a:pt x="0" y="160"/>
                </a:lnTo>
                <a:lnTo>
                  <a:pt x="0" y="164"/>
                </a:lnTo>
                <a:lnTo>
                  <a:pt x="1" y="168"/>
                </a:lnTo>
                <a:lnTo>
                  <a:pt x="3" y="172"/>
                </a:lnTo>
                <a:lnTo>
                  <a:pt x="3" y="176"/>
                </a:lnTo>
                <a:lnTo>
                  <a:pt x="4" y="179"/>
                </a:lnTo>
                <a:lnTo>
                  <a:pt x="4" y="183"/>
                </a:lnTo>
                <a:lnTo>
                  <a:pt x="6" y="187"/>
                </a:lnTo>
                <a:lnTo>
                  <a:pt x="8" y="191"/>
                </a:lnTo>
                <a:lnTo>
                  <a:pt x="11" y="194"/>
                </a:lnTo>
                <a:lnTo>
                  <a:pt x="13" y="197"/>
                </a:lnTo>
                <a:lnTo>
                  <a:pt x="16" y="200"/>
                </a:lnTo>
                <a:lnTo>
                  <a:pt x="18" y="203"/>
                </a:lnTo>
                <a:lnTo>
                  <a:pt x="22" y="207"/>
                </a:lnTo>
                <a:lnTo>
                  <a:pt x="24" y="209"/>
                </a:lnTo>
                <a:lnTo>
                  <a:pt x="26" y="211"/>
                </a:lnTo>
                <a:lnTo>
                  <a:pt x="29" y="213"/>
                </a:lnTo>
                <a:lnTo>
                  <a:pt x="32" y="215"/>
                </a:lnTo>
                <a:lnTo>
                  <a:pt x="36" y="217"/>
                </a:lnTo>
                <a:lnTo>
                  <a:pt x="43" y="221"/>
                </a:lnTo>
                <a:lnTo>
                  <a:pt x="46" y="222"/>
                </a:lnTo>
                <a:lnTo>
                  <a:pt x="49" y="223"/>
                </a:lnTo>
                <a:lnTo>
                  <a:pt x="51" y="223"/>
                </a:lnTo>
                <a:lnTo>
                  <a:pt x="54" y="224"/>
                </a:lnTo>
                <a:lnTo>
                  <a:pt x="57" y="226"/>
                </a:lnTo>
                <a:lnTo>
                  <a:pt x="60" y="227"/>
                </a:lnTo>
                <a:lnTo>
                  <a:pt x="63" y="228"/>
                </a:lnTo>
                <a:lnTo>
                  <a:pt x="66" y="229"/>
                </a:lnTo>
                <a:lnTo>
                  <a:pt x="68" y="229"/>
                </a:lnTo>
                <a:lnTo>
                  <a:pt x="70" y="230"/>
                </a:lnTo>
                <a:lnTo>
                  <a:pt x="72" y="231"/>
                </a:lnTo>
                <a:lnTo>
                  <a:pt x="74" y="233"/>
                </a:lnTo>
                <a:lnTo>
                  <a:pt x="76" y="234"/>
                </a:lnTo>
                <a:lnTo>
                  <a:pt x="78" y="234"/>
                </a:lnTo>
                <a:lnTo>
                  <a:pt x="80" y="235"/>
                </a:lnTo>
                <a:lnTo>
                  <a:pt x="82" y="235"/>
                </a:lnTo>
                <a:lnTo>
                  <a:pt x="84" y="235"/>
                </a:lnTo>
                <a:lnTo>
                  <a:pt x="88" y="236"/>
                </a:lnTo>
                <a:lnTo>
                  <a:pt x="91" y="236"/>
                </a:lnTo>
                <a:lnTo>
                  <a:pt x="95" y="236"/>
                </a:lnTo>
                <a:lnTo>
                  <a:pt x="92" y="236"/>
                </a:lnTo>
                <a:lnTo>
                  <a:pt x="95" y="23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196" name="SMARTPenAnnotation588"/>
          <p:cNvSpPr>
            <a:spLocks/>
          </p:cNvSpPr>
          <p:nvPr/>
        </p:nvSpPr>
        <p:spPr bwMode="auto">
          <a:xfrm>
            <a:off x="3697288" y="901700"/>
            <a:ext cx="233362" cy="250825"/>
          </a:xfrm>
          <a:custGeom>
            <a:avLst/>
            <a:gdLst>
              <a:gd name="T0" fmla="*/ 196850 w 147"/>
              <a:gd name="T1" fmla="*/ 14288 h 158"/>
              <a:gd name="T2" fmla="*/ 193675 w 147"/>
              <a:gd name="T3" fmla="*/ 11112 h 158"/>
              <a:gd name="T4" fmla="*/ 190500 w 147"/>
              <a:gd name="T5" fmla="*/ 9525 h 158"/>
              <a:gd name="T6" fmla="*/ 187325 w 147"/>
              <a:gd name="T7" fmla="*/ 1588 h 158"/>
              <a:gd name="T8" fmla="*/ 179387 w 147"/>
              <a:gd name="T9" fmla="*/ 0 h 158"/>
              <a:gd name="T10" fmla="*/ 149225 w 147"/>
              <a:gd name="T11" fmla="*/ 0 h 158"/>
              <a:gd name="T12" fmla="*/ 139700 w 147"/>
              <a:gd name="T13" fmla="*/ 4762 h 158"/>
              <a:gd name="T14" fmla="*/ 131762 w 147"/>
              <a:gd name="T15" fmla="*/ 9525 h 158"/>
              <a:gd name="T16" fmla="*/ 120650 w 147"/>
              <a:gd name="T17" fmla="*/ 15875 h 158"/>
              <a:gd name="T18" fmla="*/ 109537 w 147"/>
              <a:gd name="T19" fmla="*/ 25400 h 158"/>
              <a:gd name="T20" fmla="*/ 92075 w 147"/>
              <a:gd name="T21" fmla="*/ 42862 h 158"/>
              <a:gd name="T22" fmla="*/ 68262 w 147"/>
              <a:gd name="T23" fmla="*/ 65087 h 158"/>
              <a:gd name="T24" fmla="*/ 46037 w 147"/>
              <a:gd name="T25" fmla="*/ 100012 h 158"/>
              <a:gd name="T26" fmla="*/ 38100 w 147"/>
              <a:gd name="T27" fmla="*/ 114300 h 158"/>
              <a:gd name="T28" fmla="*/ 28575 w 147"/>
              <a:gd name="T29" fmla="*/ 128587 h 158"/>
              <a:gd name="T30" fmla="*/ 14287 w 147"/>
              <a:gd name="T31" fmla="*/ 152400 h 158"/>
              <a:gd name="T32" fmla="*/ 6350 w 147"/>
              <a:gd name="T33" fmla="*/ 165100 h 158"/>
              <a:gd name="T34" fmla="*/ 3175 w 147"/>
              <a:gd name="T35" fmla="*/ 177800 h 158"/>
              <a:gd name="T36" fmla="*/ 1587 w 147"/>
              <a:gd name="T37" fmla="*/ 190500 h 158"/>
              <a:gd name="T38" fmla="*/ 0 w 147"/>
              <a:gd name="T39" fmla="*/ 203200 h 158"/>
              <a:gd name="T40" fmla="*/ 3175 w 147"/>
              <a:gd name="T41" fmla="*/ 211138 h 158"/>
              <a:gd name="T42" fmla="*/ 12700 w 147"/>
              <a:gd name="T43" fmla="*/ 225425 h 158"/>
              <a:gd name="T44" fmla="*/ 20637 w 147"/>
              <a:gd name="T45" fmla="*/ 231775 h 158"/>
              <a:gd name="T46" fmla="*/ 30162 w 147"/>
              <a:gd name="T47" fmla="*/ 238125 h 158"/>
              <a:gd name="T48" fmla="*/ 47625 w 147"/>
              <a:gd name="T49" fmla="*/ 246063 h 158"/>
              <a:gd name="T50" fmla="*/ 58737 w 147"/>
              <a:gd name="T51" fmla="*/ 249238 h 158"/>
              <a:gd name="T52" fmla="*/ 71437 w 147"/>
              <a:gd name="T53" fmla="*/ 246063 h 158"/>
              <a:gd name="T54" fmla="*/ 100012 w 147"/>
              <a:gd name="T55" fmla="*/ 238125 h 158"/>
              <a:gd name="T56" fmla="*/ 114300 w 147"/>
              <a:gd name="T57" fmla="*/ 231775 h 158"/>
              <a:gd name="T58" fmla="*/ 127000 w 147"/>
              <a:gd name="T59" fmla="*/ 225425 h 158"/>
              <a:gd name="T60" fmla="*/ 139700 w 147"/>
              <a:gd name="T61" fmla="*/ 215900 h 158"/>
              <a:gd name="T62" fmla="*/ 153987 w 147"/>
              <a:gd name="T63" fmla="*/ 207963 h 158"/>
              <a:gd name="T64" fmla="*/ 169862 w 147"/>
              <a:gd name="T65" fmla="*/ 200025 h 158"/>
              <a:gd name="T66" fmla="*/ 182562 w 147"/>
              <a:gd name="T67" fmla="*/ 188912 h 158"/>
              <a:gd name="T68" fmla="*/ 195262 w 147"/>
              <a:gd name="T69" fmla="*/ 177800 h 158"/>
              <a:gd name="T70" fmla="*/ 206375 w 147"/>
              <a:gd name="T71" fmla="*/ 166687 h 158"/>
              <a:gd name="T72" fmla="*/ 214312 w 147"/>
              <a:gd name="T73" fmla="*/ 155575 h 158"/>
              <a:gd name="T74" fmla="*/ 222250 w 147"/>
              <a:gd name="T75" fmla="*/ 142875 h 158"/>
              <a:gd name="T76" fmla="*/ 227012 w 147"/>
              <a:gd name="T77" fmla="*/ 130175 h 158"/>
              <a:gd name="T78" fmla="*/ 230187 w 147"/>
              <a:gd name="T79" fmla="*/ 114300 h 158"/>
              <a:gd name="T80" fmla="*/ 230187 w 147"/>
              <a:gd name="T81" fmla="*/ 100012 h 158"/>
              <a:gd name="T82" fmla="*/ 230187 w 147"/>
              <a:gd name="T83" fmla="*/ 87312 h 158"/>
              <a:gd name="T84" fmla="*/ 227012 w 147"/>
              <a:gd name="T85" fmla="*/ 74612 h 158"/>
              <a:gd name="T86" fmla="*/ 225425 w 147"/>
              <a:gd name="T87" fmla="*/ 65087 h 158"/>
              <a:gd name="T88" fmla="*/ 222250 w 147"/>
              <a:gd name="T89" fmla="*/ 57150 h 158"/>
              <a:gd name="T90" fmla="*/ 214312 w 147"/>
              <a:gd name="T91" fmla="*/ 46037 h 158"/>
              <a:gd name="T92" fmla="*/ 203200 w 147"/>
              <a:gd name="T93" fmla="*/ 34925 h 158"/>
              <a:gd name="T94" fmla="*/ 193675 w 147"/>
              <a:gd name="T95" fmla="*/ 30163 h 158"/>
              <a:gd name="T96" fmla="*/ 184150 w 147"/>
              <a:gd name="T97" fmla="*/ 28575 h 158"/>
              <a:gd name="T98" fmla="*/ 173037 w 147"/>
              <a:gd name="T99" fmla="*/ 26988 h 158"/>
              <a:gd name="T100" fmla="*/ 141287 w 147"/>
              <a:gd name="T101" fmla="*/ 26988 h 158"/>
              <a:gd name="T102" fmla="*/ 130175 w 147"/>
              <a:gd name="T103" fmla="*/ 31750 h 158"/>
              <a:gd name="T104" fmla="*/ 122237 w 147"/>
              <a:gd name="T105" fmla="*/ 34925 h 158"/>
              <a:gd name="T106" fmla="*/ 106362 w 147"/>
              <a:gd name="T107" fmla="*/ 44450 h 15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47"/>
              <a:gd name="T163" fmla="*/ 0 h 158"/>
              <a:gd name="T164" fmla="*/ 147 w 147"/>
              <a:gd name="T165" fmla="*/ 158 h 15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47" h="158">
                <a:moveTo>
                  <a:pt x="124" y="17"/>
                </a:moveTo>
                <a:lnTo>
                  <a:pt x="124" y="9"/>
                </a:lnTo>
                <a:lnTo>
                  <a:pt x="123" y="8"/>
                </a:lnTo>
                <a:lnTo>
                  <a:pt x="122" y="7"/>
                </a:lnTo>
                <a:lnTo>
                  <a:pt x="121" y="7"/>
                </a:lnTo>
                <a:lnTo>
                  <a:pt x="120" y="6"/>
                </a:lnTo>
                <a:lnTo>
                  <a:pt x="119" y="4"/>
                </a:lnTo>
                <a:lnTo>
                  <a:pt x="118" y="1"/>
                </a:lnTo>
                <a:lnTo>
                  <a:pt x="117" y="1"/>
                </a:lnTo>
                <a:lnTo>
                  <a:pt x="113" y="0"/>
                </a:lnTo>
                <a:lnTo>
                  <a:pt x="110" y="0"/>
                </a:lnTo>
                <a:lnTo>
                  <a:pt x="94" y="0"/>
                </a:lnTo>
                <a:lnTo>
                  <a:pt x="92" y="1"/>
                </a:lnTo>
                <a:lnTo>
                  <a:pt x="88" y="3"/>
                </a:lnTo>
                <a:lnTo>
                  <a:pt x="86" y="5"/>
                </a:lnTo>
                <a:lnTo>
                  <a:pt x="83" y="6"/>
                </a:lnTo>
                <a:lnTo>
                  <a:pt x="79" y="8"/>
                </a:lnTo>
                <a:lnTo>
                  <a:pt x="76" y="10"/>
                </a:lnTo>
                <a:lnTo>
                  <a:pt x="72" y="13"/>
                </a:lnTo>
                <a:lnTo>
                  <a:pt x="69" y="16"/>
                </a:lnTo>
                <a:lnTo>
                  <a:pt x="65" y="20"/>
                </a:lnTo>
                <a:lnTo>
                  <a:pt x="58" y="27"/>
                </a:lnTo>
                <a:lnTo>
                  <a:pt x="47" y="38"/>
                </a:lnTo>
                <a:lnTo>
                  <a:pt x="43" y="41"/>
                </a:lnTo>
                <a:lnTo>
                  <a:pt x="41" y="45"/>
                </a:lnTo>
                <a:lnTo>
                  <a:pt x="29" y="63"/>
                </a:lnTo>
                <a:lnTo>
                  <a:pt x="26" y="68"/>
                </a:lnTo>
                <a:lnTo>
                  <a:pt x="24" y="72"/>
                </a:lnTo>
                <a:lnTo>
                  <a:pt x="21" y="76"/>
                </a:lnTo>
                <a:lnTo>
                  <a:pt x="18" y="81"/>
                </a:lnTo>
                <a:lnTo>
                  <a:pt x="12" y="91"/>
                </a:lnTo>
                <a:lnTo>
                  <a:pt x="9" y="96"/>
                </a:lnTo>
                <a:lnTo>
                  <a:pt x="7" y="100"/>
                </a:lnTo>
                <a:lnTo>
                  <a:pt x="4" y="104"/>
                </a:lnTo>
                <a:lnTo>
                  <a:pt x="3" y="108"/>
                </a:lnTo>
                <a:lnTo>
                  <a:pt x="2" y="112"/>
                </a:lnTo>
                <a:lnTo>
                  <a:pt x="1" y="116"/>
                </a:lnTo>
                <a:lnTo>
                  <a:pt x="1" y="120"/>
                </a:lnTo>
                <a:lnTo>
                  <a:pt x="0" y="124"/>
                </a:lnTo>
                <a:lnTo>
                  <a:pt x="0" y="128"/>
                </a:lnTo>
                <a:lnTo>
                  <a:pt x="1" y="131"/>
                </a:lnTo>
                <a:lnTo>
                  <a:pt x="2" y="133"/>
                </a:lnTo>
                <a:lnTo>
                  <a:pt x="4" y="138"/>
                </a:lnTo>
                <a:lnTo>
                  <a:pt x="8" y="142"/>
                </a:lnTo>
                <a:lnTo>
                  <a:pt x="10" y="144"/>
                </a:lnTo>
                <a:lnTo>
                  <a:pt x="13" y="146"/>
                </a:lnTo>
                <a:lnTo>
                  <a:pt x="16" y="148"/>
                </a:lnTo>
                <a:lnTo>
                  <a:pt x="19" y="150"/>
                </a:lnTo>
                <a:lnTo>
                  <a:pt x="26" y="154"/>
                </a:lnTo>
                <a:lnTo>
                  <a:pt x="30" y="155"/>
                </a:lnTo>
                <a:lnTo>
                  <a:pt x="34" y="156"/>
                </a:lnTo>
                <a:lnTo>
                  <a:pt x="37" y="157"/>
                </a:lnTo>
                <a:lnTo>
                  <a:pt x="41" y="156"/>
                </a:lnTo>
                <a:lnTo>
                  <a:pt x="45" y="155"/>
                </a:lnTo>
                <a:lnTo>
                  <a:pt x="53" y="153"/>
                </a:lnTo>
                <a:lnTo>
                  <a:pt x="63" y="150"/>
                </a:lnTo>
                <a:lnTo>
                  <a:pt x="67" y="148"/>
                </a:lnTo>
                <a:lnTo>
                  <a:pt x="72" y="146"/>
                </a:lnTo>
                <a:lnTo>
                  <a:pt x="76" y="144"/>
                </a:lnTo>
                <a:lnTo>
                  <a:pt x="80" y="142"/>
                </a:lnTo>
                <a:lnTo>
                  <a:pt x="84" y="139"/>
                </a:lnTo>
                <a:lnTo>
                  <a:pt x="88" y="136"/>
                </a:lnTo>
                <a:lnTo>
                  <a:pt x="92" y="133"/>
                </a:lnTo>
                <a:lnTo>
                  <a:pt x="97" y="131"/>
                </a:lnTo>
                <a:lnTo>
                  <a:pt x="102" y="128"/>
                </a:lnTo>
                <a:lnTo>
                  <a:pt x="107" y="126"/>
                </a:lnTo>
                <a:lnTo>
                  <a:pt x="111" y="123"/>
                </a:lnTo>
                <a:lnTo>
                  <a:pt x="115" y="119"/>
                </a:lnTo>
                <a:lnTo>
                  <a:pt x="119" y="116"/>
                </a:lnTo>
                <a:lnTo>
                  <a:pt x="123" y="112"/>
                </a:lnTo>
                <a:lnTo>
                  <a:pt x="127" y="109"/>
                </a:lnTo>
                <a:lnTo>
                  <a:pt x="130" y="105"/>
                </a:lnTo>
                <a:lnTo>
                  <a:pt x="133" y="101"/>
                </a:lnTo>
                <a:lnTo>
                  <a:pt x="135" y="98"/>
                </a:lnTo>
                <a:lnTo>
                  <a:pt x="138" y="94"/>
                </a:lnTo>
                <a:lnTo>
                  <a:pt x="140" y="90"/>
                </a:lnTo>
                <a:lnTo>
                  <a:pt x="142" y="86"/>
                </a:lnTo>
                <a:lnTo>
                  <a:pt x="143" y="82"/>
                </a:lnTo>
                <a:lnTo>
                  <a:pt x="144" y="77"/>
                </a:lnTo>
                <a:lnTo>
                  <a:pt x="145" y="72"/>
                </a:lnTo>
                <a:lnTo>
                  <a:pt x="145" y="68"/>
                </a:lnTo>
                <a:lnTo>
                  <a:pt x="145" y="63"/>
                </a:lnTo>
                <a:lnTo>
                  <a:pt x="146" y="59"/>
                </a:lnTo>
                <a:lnTo>
                  <a:pt x="145" y="55"/>
                </a:lnTo>
                <a:lnTo>
                  <a:pt x="144" y="51"/>
                </a:lnTo>
                <a:lnTo>
                  <a:pt x="143" y="47"/>
                </a:lnTo>
                <a:lnTo>
                  <a:pt x="142" y="44"/>
                </a:lnTo>
                <a:lnTo>
                  <a:pt x="142" y="41"/>
                </a:lnTo>
                <a:lnTo>
                  <a:pt x="141" y="39"/>
                </a:lnTo>
                <a:lnTo>
                  <a:pt x="140" y="36"/>
                </a:lnTo>
                <a:lnTo>
                  <a:pt x="137" y="33"/>
                </a:lnTo>
                <a:lnTo>
                  <a:pt x="135" y="29"/>
                </a:lnTo>
                <a:lnTo>
                  <a:pt x="132" y="26"/>
                </a:lnTo>
                <a:lnTo>
                  <a:pt x="128" y="22"/>
                </a:lnTo>
                <a:lnTo>
                  <a:pt x="125" y="20"/>
                </a:lnTo>
                <a:lnTo>
                  <a:pt x="122" y="19"/>
                </a:lnTo>
                <a:lnTo>
                  <a:pt x="119" y="18"/>
                </a:lnTo>
                <a:lnTo>
                  <a:pt x="116" y="18"/>
                </a:lnTo>
                <a:lnTo>
                  <a:pt x="113" y="18"/>
                </a:lnTo>
                <a:lnTo>
                  <a:pt x="109" y="17"/>
                </a:lnTo>
                <a:lnTo>
                  <a:pt x="105" y="17"/>
                </a:lnTo>
                <a:lnTo>
                  <a:pt x="89" y="17"/>
                </a:lnTo>
                <a:lnTo>
                  <a:pt x="87" y="18"/>
                </a:lnTo>
                <a:lnTo>
                  <a:pt x="82" y="20"/>
                </a:lnTo>
                <a:lnTo>
                  <a:pt x="79" y="21"/>
                </a:lnTo>
                <a:lnTo>
                  <a:pt x="77" y="22"/>
                </a:lnTo>
                <a:lnTo>
                  <a:pt x="73" y="24"/>
                </a:lnTo>
                <a:lnTo>
                  <a:pt x="67" y="28"/>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197" name="SMARTPenAnnotation589"/>
          <p:cNvSpPr>
            <a:spLocks/>
          </p:cNvSpPr>
          <p:nvPr/>
        </p:nvSpPr>
        <p:spPr bwMode="auto">
          <a:xfrm>
            <a:off x="3938588" y="874713"/>
            <a:ext cx="152400" cy="260350"/>
          </a:xfrm>
          <a:custGeom>
            <a:avLst/>
            <a:gdLst>
              <a:gd name="T0" fmla="*/ 101600 w 96"/>
              <a:gd name="T1" fmla="*/ 0 h 164"/>
              <a:gd name="T2" fmla="*/ 100012 w 96"/>
              <a:gd name="T3" fmla="*/ 3175 h 164"/>
              <a:gd name="T4" fmla="*/ 95250 w 96"/>
              <a:gd name="T5" fmla="*/ 11112 h 164"/>
              <a:gd name="T6" fmla="*/ 92075 w 96"/>
              <a:gd name="T7" fmla="*/ 17462 h 164"/>
              <a:gd name="T8" fmla="*/ 90487 w 96"/>
              <a:gd name="T9" fmla="*/ 26988 h 164"/>
              <a:gd name="T10" fmla="*/ 87312 w 96"/>
              <a:gd name="T11" fmla="*/ 39687 h 164"/>
              <a:gd name="T12" fmla="*/ 82550 w 96"/>
              <a:gd name="T13" fmla="*/ 55563 h 164"/>
              <a:gd name="T14" fmla="*/ 80962 w 96"/>
              <a:gd name="T15" fmla="*/ 73025 h 164"/>
              <a:gd name="T16" fmla="*/ 77787 w 96"/>
              <a:gd name="T17" fmla="*/ 90487 h 164"/>
              <a:gd name="T18" fmla="*/ 73025 w 96"/>
              <a:gd name="T19" fmla="*/ 107950 h 164"/>
              <a:gd name="T20" fmla="*/ 65088 w 96"/>
              <a:gd name="T21" fmla="*/ 133350 h 164"/>
              <a:gd name="T22" fmla="*/ 63500 w 96"/>
              <a:gd name="T23" fmla="*/ 147637 h 164"/>
              <a:gd name="T24" fmla="*/ 60325 w 96"/>
              <a:gd name="T25" fmla="*/ 163512 h 164"/>
              <a:gd name="T26" fmla="*/ 55563 w 96"/>
              <a:gd name="T27" fmla="*/ 179387 h 164"/>
              <a:gd name="T28" fmla="*/ 49212 w 96"/>
              <a:gd name="T29" fmla="*/ 192087 h 164"/>
              <a:gd name="T30" fmla="*/ 41275 w 96"/>
              <a:gd name="T31" fmla="*/ 211138 h 164"/>
              <a:gd name="T32" fmla="*/ 31750 w 96"/>
              <a:gd name="T33" fmla="*/ 220663 h 164"/>
              <a:gd name="T34" fmla="*/ 23812 w 96"/>
              <a:gd name="T35" fmla="*/ 228600 h 164"/>
              <a:gd name="T36" fmla="*/ 19050 w 96"/>
              <a:gd name="T37" fmla="*/ 238125 h 164"/>
              <a:gd name="T38" fmla="*/ 9525 w 96"/>
              <a:gd name="T39" fmla="*/ 249238 h 164"/>
              <a:gd name="T40" fmla="*/ 7938 w 96"/>
              <a:gd name="T41" fmla="*/ 257175 h 164"/>
              <a:gd name="T42" fmla="*/ 7938 w 96"/>
              <a:gd name="T43" fmla="*/ 233363 h 164"/>
              <a:gd name="T44" fmla="*/ 11112 w 96"/>
              <a:gd name="T45" fmla="*/ 222250 h 164"/>
              <a:gd name="T46" fmla="*/ 15875 w 96"/>
              <a:gd name="T47" fmla="*/ 211138 h 164"/>
              <a:gd name="T48" fmla="*/ 23812 w 96"/>
              <a:gd name="T49" fmla="*/ 193675 h 164"/>
              <a:gd name="T50" fmla="*/ 33338 w 96"/>
              <a:gd name="T51" fmla="*/ 176212 h 164"/>
              <a:gd name="T52" fmla="*/ 42862 w 96"/>
              <a:gd name="T53" fmla="*/ 163512 h 164"/>
              <a:gd name="T54" fmla="*/ 53975 w 96"/>
              <a:gd name="T55" fmla="*/ 150812 h 164"/>
              <a:gd name="T56" fmla="*/ 63500 w 96"/>
              <a:gd name="T57" fmla="*/ 146050 h 164"/>
              <a:gd name="T58" fmla="*/ 74613 w 96"/>
              <a:gd name="T59" fmla="*/ 144462 h 164"/>
              <a:gd name="T60" fmla="*/ 85725 w 96"/>
              <a:gd name="T61" fmla="*/ 139700 h 164"/>
              <a:gd name="T62" fmla="*/ 98425 w 96"/>
              <a:gd name="T63" fmla="*/ 136525 h 164"/>
              <a:gd name="T64" fmla="*/ 107950 w 96"/>
              <a:gd name="T65" fmla="*/ 134937 h 164"/>
              <a:gd name="T66" fmla="*/ 117475 w 96"/>
              <a:gd name="T67" fmla="*/ 134937 h 164"/>
              <a:gd name="T68" fmla="*/ 123825 w 96"/>
              <a:gd name="T69" fmla="*/ 136525 h 164"/>
              <a:gd name="T70" fmla="*/ 130175 w 96"/>
              <a:gd name="T71" fmla="*/ 141287 h 164"/>
              <a:gd name="T72" fmla="*/ 136525 w 96"/>
              <a:gd name="T73" fmla="*/ 141287 h 164"/>
              <a:gd name="T74" fmla="*/ 142875 w 96"/>
              <a:gd name="T75" fmla="*/ 146050 h 164"/>
              <a:gd name="T76" fmla="*/ 147638 w 96"/>
              <a:gd name="T77" fmla="*/ 150812 h 164"/>
              <a:gd name="T78" fmla="*/ 149225 w 96"/>
              <a:gd name="T79" fmla="*/ 160337 h 164"/>
              <a:gd name="T80" fmla="*/ 150813 w 96"/>
              <a:gd name="T81" fmla="*/ 171450 h 164"/>
              <a:gd name="T82" fmla="*/ 146050 w 96"/>
              <a:gd name="T83" fmla="*/ 180975 h 164"/>
              <a:gd name="T84" fmla="*/ 144463 w 96"/>
              <a:gd name="T85" fmla="*/ 190500 h 164"/>
              <a:gd name="T86" fmla="*/ 142875 w 96"/>
              <a:gd name="T87" fmla="*/ 200025 h 164"/>
              <a:gd name="T88" fmla="*/ 134938 w 96"/>
              <a:gd name="T89" fmla="*/ 211138 h 164"/>
              <a:gd name="T90" fmla="*/ 125413 w 96"/>
              <a:gd name="T91" fmla="*/ 217488 h 164"/>
              <a:gd name="T92" fmla="*/ 114300 w 96"/>
              <a:gd name="T93" fmla="*/ 223838 h 164"/>
              <a:gd name="T94" fmla="*/ 104775 w 96"/>
              <a:gd name="T95" fmla="*/ 230188 h 164"/>
              <a:gd name="T96" fmla="*/ 96837 w 96"/>
              <a:gd name="T97" fmla="*/ 234950 h 164"/>
              <a:gd name="T98" fmla="*/ 87312 w 96"/>
              <a:gd name="T99" fmla="*/ 241300 h 164"/>
              <a:gd name="T100" fmla="*/ 69850 w 96"/>
              <a:gd name="T101" fmla="*/ 250825 h 164"/>
              <a:gd name="T102" fmla="*/ 58738 w 96"/>
              <a:gd name="T103" fmla="*/ 255588 h 164"/>
              <a:gd name="T104" fmla="*/ 47625 w 96"/>
              <a:gd name="T105" fmla="*/ 257175 h 164"/>
              <a:gd name="T106" fmla="*/ 38100 w 96"/>
              <a:gd name="T107" fmla="*/ 258763 h 164"/>
              <a:gd name="T108" fmla="*/ 28575 w 96"/>
              <a:gd name="T109" fmla="*/ 258763 h 164"/>
              <a:gd name="T110" fmla="*/ 0 w 96"/>
              <a:gd name="T111" fmla="*/ 258763 h 16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96"/>
              <a:gd name="T169" fmla="*/ 0 h 164"/>
              <a:gd name="T170" fmla="*/ 96 w 96"/>
              <a:gd name="T171" fmla="*/ 164 h 16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96" h="164">
                <a:moveTo>
                  <a:pt x="67" y="0"/>
                </a:moveTo>
                <a:lnTo>
                  <a:pt x="64" y="0"/>
                </a:lnTo>
                <a:lnTo>
                  <a:pt x="63" y="1"/>
                </a:lnTo>
                <a:lnTo>
                  <a:pt x="63" y="2"/>
                </a:lnTo>
                <a:lnTo>
                  <a:pt x="62" y="5"/>
                </a:lnTo>
                <a:lnTo>
                  <a:pt x="60" y="7"/>
                </a:lnTo>
                <a:lnTo>
                  <a:pt x="59" y="9"/>
                </a:lnTo>
                <a:lnTo>
                  <a:pt x="58" y="11"/>
                </a:lnTo>
                <a:lnTo>
                  <a:pt x="57" y="14"/>
                </a:lnTo>
                <a:lnTo>
                  <a:pt x="57" y="17"/>
                </a:lnTo>
                <a:lnTo>
                  <a:pt x="56" y="21"/>
                </a:lnTo>
                <a:lnTo>
                  <a:pt x="55" y="25"/>
                </a:lnTo>
                <a:lnTo>
                  <a:pt x="53" y="30"/>
                </a:lnTo>
                <a:lnTo>
                  <a:pt x="52" y="35"/>
                </a:lnTo>
                <a:lnTo>
                  <a:pt x="52" y="40"/>
                </a:lnTo>
                <a:lnTo>
                  <a:pt x="51" y="46"/>
                </a:lnTo>
                <a:lnTo>
                  <a:pt x="50" y="51"/>
                </a:lnTo>
                <a:lnTo>
                  <a:pt x="49" y="57"/>
                </a:lnTo>
                <a:lnTo>
                  <a:pt x="48" y="62"/>
                </a:lnTo>
                <a:lnTo>
                  <a:pt x="46" y="68"/>
                </a:lnTo>
                <a:lnTo>
                  <a:pt x="42" y="79"/>
                </a:lnTo>
                <a:lnTo>
                  <a:pt x="41" y="84"/>
                </a:lnTo>
                <a:lnTo>
                  <a:pt x="41" y="89"/>
                </a:lnTo>
                <a:lnTo>
                  <a:pt x="40" y="93"/>
                </a:lnTo>
                <a:lnTo>
                  <a:pt x="39" y="98"/>
                </a:lnTo>
                <a:lnTo>
                  <a:pt x="38" y="103"/>
                </a:lnTo>
                <a:lnTo>
                  <a:pt x="36" y="108"/>
                </a:lnTo>
                <a:lnTo>
                  <a:pt x="35" y="113"/>
                </a:lnTo>
                <a:lnTo>
                  <a:pt x="33" y="117"/>
                </a:lnTo>
                <a:lnTo>
                  <a:pt x="31" y="121"/>
                </a:lnTo>
                <a:lnTo>
                  <a:pt x="29" y="125"/>
                </a:lnTo>
                <a:lnTo>
                  <a:pt x="26" y="133"/>
                </a:lnTo>
                <a:lnTo>
                  <a:pt x="23" y="136"/>
                </a:lnTo>
                <a:lnTo>
                  <a:pt x="20" y="139"/>
                </a:lnTo>
                <a:lnTo>
                  <a:pt x="17" y="142"/>
                </a:lnTo>
                <a:lnTo>
                  <a:pt x="15" y="144"/>
                </a:lnTo>
                <a:lnTo>
                  <a:pt x="14" y="146"/>
                </a:lnTo>
                <a:lnTo>
                  <a:pt x="12" y="150"/>
                </a:lnTo>
                <a:lnTo>
                  <a:pt x="10" y="152"/>
                </a:lnTo>
                <a:lnTo>
                  <a:pt x="6" y="157"/>
                </a:lnTo>
                <a:lnTo>
                  <a:pt x="6" y="159"/>
                </a:lnTo>
                <a:lnTo>
                  <a:pt x="5" y="162"/>
                </a:lnTo>
                <a:lnTo>
                  <a:pt x="5" y="158"/>
                </a:lnTo>
                <a:lnTo>
                  <a:pt x="5" y="147"/>
                </a:lnTo>
                <a:lnTo>
                  <a:pt x="6" y="144"/>
                </a:lnTo>
                <a:lnTo>
                  <a:pt x="7" y="140"/>
                </a:lnTo>
                <a:lnTo>
                  <a:pt x="8" y="137"/>
                </a:lnTo>
                <a:lnTo>
                  <a:pt x="10" y="133"/>
                </a:lnTo>
                <a:lnTo>
                  <a:pt x="11" y="129"/>
                </a:lnTo>
                <a:lnTo>
                  <a:pt x="15" y="122"/>
                </a:lnTo>
                <a:lnTo>
                  <a:pt x="18" y="115"/>
                </a:lnTo>
                <a:lnTo>
                  <a:pt x="21" y="111"/>
                </a:lnTo>
                <a:lnTo>
                  <a:pt x="24" y="107"/>
                </a:lnTo>
                <a:lnTo>
                  <a:pt x="27" y="103"/>
                </a:lnTo>
                <a:lnTo>
                  <a:pt x="30" y="100"/>
                </a:lnTo>
                <a:lnTo>
                  <a:pt x="34" y="95"/>
                </a:lnTo>
                <a:lnTo>
                  <a:pt x="37" y="93"/>
                </a:lnTo>
                <a:lnTo>
                  <a:pt x="40" y="92"/>
                </a:lnTo>
                <a:lnTo>
                  <a:pt x="44" y="92"/>
                </a:lnTo>
                <a:lnTo>
                  <a:pt x="47" y="91"/>
                </a:lnTo>
                <a:lnTo>
                  <a:pt x="51" y="89"/>
                </a:lnTo>
                <a:lnTo>
                  <a:pt x="54" y="88"/>
                </a:lnTo>
                <a:lnTo>
                  <a:pt x="58" y="87"/>
                </a:lnTo>
                <a:lnTo>
                  <a:pt x="62" y="86"/>
                </a:lnTo>
                <a:lnTo>
                  <a:pt x="65" y="86"/>
                </a:lnTo>
                <a:lnTo>
                  <a:pt x="68" y="85"/>
                </a:lnTo>
                <a:lnTo>
                  <a:pt x="71" y="85"/>
                </a:lnTo>
                <a:lnTo>
                  <a:pt x="74" y="85"/>
                </a:lnTo>
                <a:lnTo>
                  <a:pt x="76" y="85"/>
                </a:lnTo>
                <a:lnTo>
                  <a:pt x="78" y="86"/>
                </a:lnTo>
                <a:lnTo>
                  <a:pt x="80" y="88"/>
                </a:lnTo>
                <a:lnTo>
                  <a:pt x="82" y="89"/>
                </a:lnTo>
                <a:lnTo>
                  <a:pt x="84" y="89"/>
                </a:lnTo>
                <a:lnTo>
                  <a:pt x="86" y="89"/>
                </a:lnTo>
                <a:lnTo>
                  <a:pt x="88" y="90"/>
                </a:lnTo>
                <a:lnTo>
                  <a:pt x="90" y="92"/>
                </a:lnTo>
                <a:lnTo>
                  <a:pt x="91" y="93"/>
                </a:lnTo>
                <a:lnTo>
                  <a:pt x="93" y="95"/>
                </a:lnTo>
                <a:lnTo>
                  <a:pt x="94" y="98"/>
                </a:lnTo>
                <a:lnTo>
                  <a:pt x="94" y="101"/>
                </a:lnTo>
                <a:lnTo>
                  <a:pt x="95" y="106"/>
                </a:lnTo>
                <a:lnTo>
                  <a:pt x="95" y="108"/>
                </a:lnTo>
                <a:lnTo>
                  <a:pt x="94" y="110"/>
                </a:lnTo>
                <a:lnTo>
                  <a:pt x="92" y="114"/>
                </a:lnTo>
                <a:lnTo>
                  <a:pt x="91" y="117"/>
                </a:lnTo>
                <a:lnTo>
                  <a:pt x="91" y="120"/>
                </a:lnTo>
                <a:lnTo>
                  <a:pt x="90" y="123"/>
                </a:lnTo>
                <a:lnTo>
                  <a:pt x="90" y="126"/>
                </a:lnTo>
                <a:lnTo>
                  <a:pt x="87" y="131"/>
                </a:lnTo>
                <a:lnTo>
                  <a:pt x="85" y="133"/>
                </a:lnTo>
                <a:lnTo>
                  <a:pt x="82" y="135"/>
                </a:lnTo>
                <a:lnTo>
                  <a:pt x="79" y="137"/>
                </a:lnTo>
                <a:lnTo>
                  <a:pt x="76" y="139"/>
                </a:lnTo>
                <a:lnTo>
                  <a:pt x="72" y="141"/>
                </a:lnTo>
                <a:lnTo>
                  <a:pt x="69" y="143"/>
                </a:lnTo>
                <a:lnTo>
                  <a:pt x="66" y="145"/>
                </a:lnTo>
                <a:lnTo>
                  <a:pt x="63" y="146"/>
                </a:lnTo>
                <a:lnTo>
                  <a:pt x="61" y="148"/>
                </a:lnTo>
                <a:lnTo>
                  <a:pt x="58" y="150"/>
                </a:lnTo>
                <a:lnTo>
                  <a:pt x="55" y="152"/>
                </a:lnTo>
                <a:lnTo>
                  <a:pt x="51" y="154"/>
                </a:lnTo>
                <a:lnTo>
                  <a:pt x="44" y="158"/>
                </a:lnTo>
                <a:lnTo>
                  <a:pt x="41" y="160"/>
                </a:lnTo>
                <a:lnTo>
                  <a:pt x="37" y="161"/>
                </a:lnTo>
                <a:lnTo>
                  <a:pt x="33" y="162"/>
                </a:lnTo>
                <a:lnTo>
                  <a:pt x="30" y="162"/>
                </a:lnTo>
                <a:lnTo>
                  <a:pt x="26" y="163"/>
                </a:lnTo>
                <a:lnTo>
                  <a:pt x="24" y="163"/>
                </a:lnTo>
                <a:lnTo>
                  <a:pt x="21" y="163"/>
                </a:lnTo>
                <a:lnTo>
                  <a:pt x="18" y="163"/>
                </a:lnTo>
                <a:lnTo>
                  <a:pt x="9" y="163"/>
                </a:lnTo>
                <a:lnTo>
                  <a:pt x="0" y="163"/>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198" name="SMARTPenAnnotation590"/>
          <p:cNvSpPr>
            <a:spLocks/>
          </p:cNvSpPr>
          <p:nvPr/>
        </p:nvSpPr>
        <p:spPr bwMode="auto">
          <a:xfrm>
            <a:off x="4081463" y="965200"/>
            <a:ext cx="134937" cy="161925"/>
          </a:xfrm>
          <a:custGeom>
            <a:avLst/>
            <a:gdLst>
              <a:gd name="T0" fmla="*/ 133350 w 85"/>
              <a:gd name="T1" fmla="*/ 3175 h 102"/>
              <a:gd name="T2" fmla="*/ 130175 w 85"/>
              <a:gd name="T3" fmla="*/ 1588 h 102"/>
              <a:gd name="T4" fmla="*/ 127000 w 85"/>
              <a:gd name="T5" fmla="*/ 1588 h 102"/>
              <a:gd name="T6" fmla="*/ 120650 w 85"/>
              <a:gd name="T7" fmla="*/ 4763 h 102"/>
              <a:gd name="T8" fmla="*/ 112712 w 85"/>
              <a:gd name="T9" fmla="*/ 6350 h 102"/>
              <a:gd name="T10" fmla="*/ 101600 w 85"/>
              <a:gd name="T11" fmla="*/ 7938 h 102"/>
              <a:gd name="T12" fmla="*/ 90487 w 85"/>
              <a:gd name="T13" fmla="*/ 12700 h 102"/>
              <a:gd name="T14" fmla="*/ 82550 w 85"/>
              <a:gd name="T15" fmla="*/ 17463 h 102"/>
              <a:gd name="T16" fmla="*/ 74612 w 85"/>
              <a:gd name="T17" fmla="*/ 23812 h 102"/>
              <a:gd name="T18" fmla="*/ 63500 w 85"/>
              <a:gd name="T19" fmla="*/ 28575 h 102"/>
              <a:gd name="T20" fmla="*/ 55562 w 85"/>
              <a:gd name="T21" fmla="*/ 34925 h 102"/>
              <a:gd name="T22" fmla="*/ 47625 w 85"/>
              <a:gd name="T23" fmla="*/ 39688 h 102"/>
              <a:gd name="T24" fmla="*/ 41275 w 85"/>
              <a:gd name="T25" fmla="*/ 42862 h 102"/>
              <a:gd name="T26" fmla="*/ 38100 w 85"/>
              <a:gd name="T27" fmla="*/ 46037 h 102"/>
              <a:gd name="T28" fmla="*/ 36512 w 85"/>
              <a:gd name="T29" fmla="*/ 53975 h 102"/>
              <a:gd name="T30" fmla="*/ 36512 w 85"/>
              <a:gd name="T31" fmla="*/ 60325 h 102"/>
              <a:gd name="T32" fmla="*/ 39687 w 85"/>
              <a:gd name="T33" fmla="*/ 69850 h 102"/>
              <a:gd name="T34" fmla="*/ 42862 w 85"/>
              <a:gd name="T35" fmla="*/ 77788 h 102"/>
              <a:gd name="T36" fmla="*/ 44450 w 85"/>
              <a:gd name="T37" fmla="*/ 84137 h 102"/>
              <a:gd name="T38" fmla="*/ 49212 w 85"/>
              <a:gd name="T39" fmla="*/ 90487 h 102"/>
              <a:gd name="T40" fmla="*/ 53975 w 85"/>
              <a:gd name="T41" fmla="*/ 96837 h 102"/>
              <a:gd name="T42" fmla="*/ 61912 w 85"/>
              <a:gd name="T43" fmla="*/ 106363 h 102"/>
              <a:gd name="T44" fmla="*/ 84137 w 85"/>
              <a:gd name="T45" fmla="*/ 130175 h 102"/>
              <a:gd name="T46" fmla="*/ 88900 w 85"/>
              <a:gd name="T47" fmla="*/ 139700 h 102"/>
              <a:gd name="T48" fmla="*/ 88900 w 85"/>
              <a:gd name="T49" fmla="*/ 146050 h 102"/>
              <a:gd name="T50" fmla="*/ 85725 w 85"/>
              <a:gd name="T51" fmla="*/ 149225 h 102"/>
              <a:gd name="T52" fmla="*/ 82550 w 85"/>
              <a:gd name="T53" fmla="*/ 150813 h 102"/>
              <a:gd name="T54" fmla="*/ 80962 w 85"/>
              <a:gd name="T55" fmla="*/ 155575 h 102"/>
              <a:gd name="T56" fmla="*/ 74612 w 85"/>
              <a:gd name="T57" fmla="*/ 157163 h 102"/>
              <a:gd name="T58" fmla="*/ 66675 w 85"/>
              <a:gd name="T59" fmla="*/ 158750 h 102"/>
              <a:gd name="T60" fmla="*/ 60325 w 85"/>
              <a:gd name="T61" fmla="*/ 158750 h 102"/>
              <a:gd name="T62" fmla="*/ 41275 w 85"/>
              <a:gd name="T63" fmla="*/ 160338 h 10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5"/>
              <a:gd name="T97" fmla="*/ 0 h 102"/>
              <a:gd name="T98" fmla="*/ 85 w 85"/>
              <a:gd name="T99" fmla="*/ 102 h 10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5" h="102">
                <a:moveTo>
                  <a:pt x="84" y="11"/>
                </a:moveTo>
                <a:lnTo>
                  <a:pt x="84" y="2"/>
                </a:lnTo>
                <a:lnTo>
                  <a:pt x="83" y="1"/>
                </a:lnTo>
                <a:lnTo>
                  <a:pt x="82" y="1"/>
                </a:lnTo>
                <a:lnTo>
                  <a:pt x="81" y="0"/>
                </a:lnTo>
                <a:lnTo>
                  <a:pt x="80" y="1"/>
                </a:lnTo>
                <a:lnTo>
                  <a:pt x="78" y="2"/>
                </a:lnTo>
                <a:lnTo>
                  <a:pt x="76" y="3"/>
                </a:lnTo>
                <a:lnTo>
                  <a:pt x="74" y="4"/>
                </a:lnTo>
                <a:lnTo>
                  <a:pt x="71" y="4"/>
                </a:lnTo>
                <a:lnTo>
                  <a:pt x="68" y="4"/>
                </a:lnTo>
                <a:lnTo>
                  <a:pt x="64" y="5"/>
                </a:lnTo>
                <a:lnTo>
                  <a:pt x="61" y="6"/>
                </a:lnTo>
                <a:lnTo>
                  <a:pt x="57" y="8"/>
                </a:lnTo>
                <a:lnTo>
                  <a:pt x="54" y="9"/>
                </a:lnTo>
                <a:lnTo>
                  <a:pt x="52" y="11"/>
                </a:lnTo>
                <a:lnTo>
                  <a:pt x="49" y="13"/>
                </a:lnTo>
                <a:lnTo>
                  <a:pt x="47" y="15"/>
                </a:lnTo>
                <a:lnTo>
                  <a:pt x="43" y="16"/>
                </a:lnTo>
                <a:lnTo>
                  <a:pt x="40" y="18"/>
                </a:lnTo>
                <a:lnTo>
                  <a:pt x="37" y="20"/>
                </a:lnTo>
                <a:lnTo>
                  <a:pt x="35" y="22"/>
                </a:lnTo>
                <a:lnTo>
                  <a:pt x="32" y="24"/>
                </a:lnTo>
                <a:lnTo>
                  <a:pt x="30" y="25"/>
                </a:lnTo>
                <a:lnTo>
                  <a:pt x="28" y="26"/>
                </a:lnTo>
                <a:lnTo>
                  <a:pt x="26" y="27"/>
                </a:lnTo>
                <a:lnTo>
                  <a:pt x="25" y="28"/>
                </a:lnTo>
                <a:lnTo>
                  <a:pt x="24" y="29"/>
                </a:lnTo>
                <a:lnTo>
                  <a:pt x="23" y="32"/>
                </a:lnTo>
                <a:lnTo>
                  <a:pt x="23" y="34"/>
                </a:lnTo>
                <a:lnTo>
                  <a:pt x="22" y="35"/>
                </a:lnTo>
                <a:lnTo>
                  <a:pt x="23" y="38"/>
                </a:lnTo>
                <a:lnTo>
                  <a:pt x="24" y="41"/>
                </a:lnTo>
                <a:lnTo>
                  <a:pt x="25" y="44"/>
                </a:lnTo>
                <a:lnTo>
                  <a:pt x="26" y="47"/>
                </a:lnTo>
                <a:lnTo>
                  <a:pt x="27" y="49"/>
                </a:lnTo>
                <a:lnTo>
                  <a:pt x="27" y="51"/>
                </a:lnTo>
                <a:lnTo>
                  <a:pt x="28" y="53"/>
                </a:lnTo>
                <a:lnTo>
                  <a:pt x="29" y="55"/>
                </a:lnTo>
                <a:lnTo>
                  <a:pt x="31" y="57"/>
                </a:lnTo>
                <a:lnTo>
                  <a:pt x="32" y="59"/>
                </a:lnTo>
                <a:lnTo>
                  <a:pt x="34" y="61"/>
                </a:lnTo>
                <a:lnTo>
                  <a:pt x="36" y="63"/>
                </a:lnTo>
                <a:lnTo>
                  <a:pt x="39" y="67"/>
                </a:lnTo>
                <a:lnTo>
                  <a:pt x="52" y="80"/>
                </a:lnTo>
                <a:lnTo>
                  <a:pt x="53" y="82"/>
                </a:lnTo>
                <a:lnTo>
                  <a:pt x="54" y="84"/>
                </a:lnTo>
                <a:lnTo>
                  <a:pt x="56" y="88"/>
                </a:lnTo>
                <a:lnTo>
                  <a:pt x="56" y="91"/>
                </a:lnTo>
                <a:lnTo>
                  <a:pt x="56" y="92"/>
                </a:lnTo>
                <a:lnTo>
                  <a:pt x="55" y="93"/>
                </a:lnTo>
                <a:lnTo>
                  <a:pt x="54" y="94"/>
                </a:lnTo>
                <a:lnTo>
                  <a:pt x="53" y="94"/>
                </a:lnTo>
                <a:lnTo>
                  <a:pt x="52" y="95"/>
                </a:lnTo>
                <a:lnTo>
                  <a:pt x="51" y="96"/>
                </a:lnTo>
                <a:lnTo>
                  <a:pt x="51" y="98"/>
                </a:lnTo>
                <a:lnTo>
                  <a:pt x="50" y="99"/>
                </a:lnTo>
                <a:lnTo>
                  <a:pt x="47" y="99"/>
                </a:lnTo>
                <a:lnTo>
                  <a:pt x="45" y="100"/>
                </a:lnTo>
                <a:lnTo>
                  <a:pt x="42" y="100"/>
                </a:lnTo>
                <a:lnTo>
                  <a:pt x="40" y="100"/>
                </a:lnTo>
                <a:lnTo>
                  <a:pt x="38" y="100"/>
                </a:lnTo>
                <a:lnTo>
                  <a:pt x="34" y="101"/>
                </a:lnTo>
                <a:lnTo>
                  <a:pt x="26" y="101"/>
                </a:lnTo>
                <a:lnTo>
                  <a:pt x="0" y="10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199" name="SMARTPenAnnotation591"/>
          <p:cNvSpPr>
            <a:spLocks/>
          </p:cNvSpPr>
          <p:nvPr/>
        </p:nvSpPr>
        <p:spPr bwMode="auto">
          <a:xfrm>
            <a:off x="4187825" y="973138"/>
            <a:ext cx="141288" cy="161925"/>
          </a:xfrm>
          <a:custGeom>
            <a:avLst/>
            <a:gdLst>
              <a:gd name="T0" fmla="*/ 30163 w 89"/>
              <a:gd name="T1" fmla="*/ 107950 h 102"/>
              <a:gd name="T2" fmla="*/ 33338 w 89"/>
              <a:gd name="T3" fmla="*/ 104775 h 102"/>
              <a:gd name="T4" fmla="*/ 36513 w 89"/>
              <a:gd name="T5" fmla="*/ 101600 h 102"/>
              <a:gd name="T6" fmla="*/ 44450 w 89"/>
              <a:gd name="T7" fmla="*/ 100012 h 102"/>
              <a:gd name="T8" fmla="*/ 52388 w 89"/>
              <a:gd name="T9" fmla="*/ 96837 h 102"/>
              <a:gd name="T10" fmla="*/ 60325 w 89"/>
              <a:gd name="T11" fmla="*/ 92075 h 102"/>
              <a:gd name="T12" fmla="*/ 69850 w 89"/>
              <a:gd name="T13" fmla="*/ 85725 h 102"/>
              <a:gd name="T14" fmla="*/ 79375 w 89"/>
              <a:gd name="T15" fmla="*/ 80963 h 102"/>
              <a:gd name="T16" fmla="*/ 87313 w 89"/>
              <a:gd name="T17" fmla="*/ 74613 h 102"/>
              <a:gd name="T18" fmla="*/ 96838 w 89"/>
              <a:gd name="T19" fmla="*/ 68263 h 102"/>
              <a:gd name="T20" fmla="*/ 104775 w 89"/>
              <a:gd name="T21" fmla="*/ 60325 h 102"/>
              <a:gd name="T22" fmla="*/ 112713 w 89"/>
              <a:gd name="T23" fmla="*/ 50800 h 102"/>
              <a:gd name="T24" fmla="*/ 119063 w 89"/>
              <a:gd name="T25" fmla="*/ 42862 h 102"/>
              <a:gd name="T26" fmla="*/ 128588 w 89"/>
              <a:gd name="T27" fmla="*/ 33338 h 102"/>
              <a:gd name="T28" fmla="*/ 131763 w 89"/>
              <a:gd name="T29" fmla="*/ 26988 h 102"/>
              <a:gd name="T30" fmla="*/ 133350 w 89"/>
              <a:gd name="T31" fmla="*/ 22225 h 102"/>
              <a:gd name="T32" fmla="*/ 138113 w 89"/>
              <a:gd name="T33" fmla="*/ 20637 h 102"/>
              <a:gd name="T34" fmla="*/ 138113 w 89"/>
              <a:gd name="T35" fmla="*/ 15875 h 102"/>
              <a:gd name="T36" fmla="*/ 136525 w 89"/>
              <a:gd name="T37" fmla="*/ 11112 h 102"/>
              <a:gd name="T38" fmla="*/ 134938 w 89"/>
              <a:gd name="T39" fmla="*/ 6350 h 102"/>
              <a:gd name="T40" fmla="*/ 131763 w 89"/>
              <a:gd name="T41" fmla="*/ 3175 h 102"/>
              <a:gd name="T42" fmla="*/ 127000 w 89"/>
              <a:gd name="T43" fmla="*/ 1588 h 102"/>
              <a:gd name="T44" fmla="*/ 122238 w 89"/>
              <a:gd name="T45" fmla="*/ 0 h 102"/>
              <a:gd name="T46" fmla="*/ 112713 w 89"/>
              <a:gd name="T47" fmla="*/ 0 h 102"/>
              <a:gd name="T48" fmla="*/ 107950 w 89"/>
              <a:gd name="T49" fmla="*/ 3175 h 102"/>
              <a:gd name="T50" fmla="*/ 100013 w 89"/>
              <a:gd name="T51" fmla="*/ 7938 h 102"/>
              <a:gd name="T52" fmla="*/ 85725 w 89"/>
              <a:gd name="T53" fmla="*/ 15875 h 102"/>
              <a:gd name="T54" fmla="*/ 68263 w 89"/>
              <a:gd name="T55" fmla="*/ 25400 h 102"/>
              <a:gd name="T56" fmla="*/ 57150 w 89"/>
              <a:gd name="T57" fmla="*/ 34925 h 102"/>
              <a:gd name="T58" fmla="*/ 42863 w 89"/>
              <a:gd name="T59" fmla="*/ 46037 h 102"/>
              <a:gd name="T60" fmla="*/ 15875 w 89"/>
              <a:gd name="T61" fmla="*/ 73025 h 102"/>
              <a:gd name="T62" fmla="*/ 9525 w 89"/>
              <a:gd name="T63" fmla="*/ 82550 h 102"/>
              <a:gd name="T64" fmla="*/ 4763 w 89"/>
              <a:gd name="T65" fmla="*/ 93662 h 102"/>
              <a:gd name="T66" fmla="*/ 1588 w 89"/>
              <a:gd name="T67" fmla="*/ 104775 h 102"/>
              <a:gd name="T68" fmla="*/ 1588 w 89"/>
              <a:gd name="T69" fmla="*/ 114300 h 102"/>
              <a:gd name="T70" fmla="*/ 0 w 89"/>
              <a:gd name="T71" fmla="*/ 120650 h 102"/>
              <a:gd name="T72" fmla="*/ 1588 w 89"/>
              <a:gd name="T73" fmla="*/ 130175 h 102"/>
              <a:gd name="T74" fmla="*/ 4763 w 89"/>
              <a:gd name="T75" fmla="*/ 136525 h 102"/>
              <a:gd name="T76" fmla="*/ 9525 w 89"/>
              <a:gd name="T77" fmla="*/ 142875 h 102"/>
              <a:gd name="T78" fmla="*/ 15875 w 89"/>
              <a:gd name="T79" fmla="*/ 149225 h 102"/>
              <a:gd name="T80" fmla="*/ 25400 w 89"/>
              <a:gd name="T81" fmla="*/ 155575 h 102"/>
              <a:gd name="T82" fmla="*/ 36513 w 89"/>
              <a:gd name="T83" fmla="*/ 158750 h 102"/>
              <a:gd name="T84" fmla="*/ 49213 w 89"/>
              <a:gd name="T85" fmla="*/ 160338 h 102"/>
              <a:gd name="T86" fmla="*/ 65088 w 89"/>
              <a:gd name="T87" fmla="*/ 160338 h 102"/>
              <a:gd name="T88" fmla="*/ 79375 w 89"/>
              <a:gd name="T89" fmla="*/ 158750 h 102"/>
              <a:gd name="T90" fmla="*/ 90488 w 89"/>
              <a:gd name="T91" fmla="*/ 153988 h 102"/>
              <a:gd name="T92" fmla="*/ 107950 w 89"/>
              <a:gd name="T93" fmla="*/ 152400 h 1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9"/>
              <a:gd name="T142" fmla="*/ 0 h 102"/>
              <a:gd name="T143" fmla="*/ 89 w 89"/>
              <a:gd name="T144" fmla="*/ 102 h 10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9" h="102">
                <a:moveTo>
                  <a:pt x="11" y="68"/>
                </a:moveTo>
                <a:lnTo>
                  <a:pt x="19" y="68"/>
                </a:lnTo>
                <a:lnTo>
                  <a:pt x="20" y="67"/>
                </a:lnTo>
                <a:lnTo>
                  <a:pt x="21" y="66"/>
                </a:lnTo>
                <a:lnTo>
                  <a:pt x="22" y="65"/>
                </a:lnTo>
                <a:lnTo>
                  <a:pt x="23" y="64"/>
                </a:lnTo>
                <a:lnTo>
                  <a:pt x="26" y="63"/>
                </a:lnTo>
                <a:lnTo>
                  <a:pt x="28" y="63"/>
                </a:lnTo>
                <a:lnTo>
                  <a:pt x="31" y="62"/>
                </a:lnTo>
                <a:lnTo>
                  <a:pt x="33" y="61"/>
                </a:lnTo>
                <a:lnTo>
                  <a:pt x="35" y="59"/>
                </a:lnTo>
                <a:lnTo>
                  <a:pt x="38" y="58"/>
                </a:lnTo>
                <a:lnTo>
                  <a:pt x="41" y="56"/>
                </a:lnTo>
                <a:lnTo>
                  <a:pt x="44" y="54"/>
                </a:lnTo>
                <a:lnTo>
                  <a:pt x="47" y="52"/>
                </a:lnTo>
                <a:lnTo>
                  <a:pt x="50" y="51"/>
                </a:lnTo>
                <a:lnTo>
                  <a:pt x="52" y="49"/>
                </a:lnTo>
                <a:lnTo>
                  <a:pt x="55" y="47"/>
                </a:lnTo>
                <a:lnTo>
                  <a:pt x="58" y="45"/>
                </a:lnTo>
                <a:lnTo>
                  <a:pt x="61" y="43"/>
                </a:lnTo>
                <a:lnTo>
                  <a:pt x="64" y="41"/>
                </a:lnTo>
                <a:lnTo>
                  <a:pt x="66" y="38"/>
                </a:lnTo>
                <a:lnTo>
                  <a:pt x="69" y="35"/>
                </a:lnTo>
                <a:lnTo>
                  <a:pt x="71" y="32"/>
                </a:lnTo>
                <a:lnTo>
                  <a:pt x="73" y="29"/>
                </a:lnTo>
                <a:lnTo>
                  <a:pt x="75" y="27"/>
                </a:lnTo>
                <a:lnTo>
                  <a:pt x="79" y="23"/>
                </a:lnTo>
                <a:lnTo>
                  <a:pt x="81" y="21"/>
                </a:lnTo>
                <a:lnTo>
                  <a:pt x="82" y="19"/>
                </a:lnTo>
                <a:lnTo>
                  <a:pt x="83" y="17"/>
                </a:lnTo>
                <a:lnTo>
                  <a:pt x="83" y="15"/>
                </a:lnTo>
                <a:lnTo>
                  <a:pt x="84" y="14"/>
                </a:lnTo>
                <a:lnTo>
                  <a:pt x="86" y="13"/>
                </a:lnTo>
                <a:lnTo>
                  <a:pt x="87" y="13"/>
                </a:lnTo>
                <a:lnTo>
                  <a:pt x="88" y="12"/>
                </a:lnTo>
                <a:lnTo>
                  <a:pt x="87" y="10"/>
                </a:lnTo>
                <a:lnTo>
                  <a:pt x="86" y="9"/>
                </a:lnTo>
                <a:lnTo>
                  <a:pt x="86" y="7"/>
                </a:lnTo>
                <a:lnTo>
                  <a:pt x="85" y="5"/>
                </a:lnTo>
                <a:lnTo>
                  <a:pt x="85" y="4"/>
                </a:lnTo>
                <a:lnTo>
                  <a:pt x="84" y="2"/>
                </a:lnTo>
                <a:lnTo>
                  <a:pt x="83" y="2"/>
                </a:lnTo>
                <a:lnTo>
                  <a:pt x="82" y="1"/>
                </a:lnTo>
                <a:lnTo>
                  <a:pt x="80" y="1"/>
                </a:lnTo>
                <a:lnTo>
                  <a:pt x="78" y="1"/>
                </a:lnTo>
                <a:lnTo>
                  <a:pt x="77" y="0"/>
                </a:lnTo>
                <a:lnTo>
                  <a:pt x="75" y="0"/>
                </a:lnTo>
                <a:lnTo>
                  <a:pt x="71" y="0"/>
                </a:lnTo>
                <a:lnTo>
                  <a:pt x="69" y="1"/>
                </a:lnTo>
                <a:lnTo>
                  <a:pt x="68" y="2"/>
                </a:lnTo>
                <a:lnTo>
                  <a:pt x="66" y="3"/>
                </a:lnTo>
                <a:lnTo>
                  <a:pt x="63" y="5"/>
                </a:lnTo>
                <a:lnTo>
                  <a:pt x="60" y="6"/>
                </a:lnTo>
                <a:lnTo>
                  <a:pt x="54" y="10"/>
                </a:lnTo>
                <a:lnTo>
                  <a:pt x="47" y="13"/>
                </a:lnTo>
                <a:lnTo>
                  <a:pt x="43" y="16"/>
                </a:lnTo>
                <a:lnTo>
                  <a:pt x="39" y="19"/>
                </a:lnTo>
                <a:lnTo>
                  <a:pt x="36" y="22"/>
                </a:lnTo>
                <a:lnTo>
                  <a:pt x="33" y="25"/>
                </a:lnTo>
                <a:lnTo>
                  <a:pt x="27" y="29"/>
                </a:lnTo>
                <a:lnTo>
                  <a:pt x="15" y="41"/>
                </a:lnTo>
                <a:lnTo>
                  <a:pt x="10" y="46"/>
                </a:lnTo>
                <a:lnTo>
                  <a:pt x="8" y="49"/>
                </a:lnTo>
                <a:lnTo>
                  <a:pt x="6" y="52"/>
                </a:lnTo>
                <a:lnTo>
                  <a:pt x="4" y="55"/>
                </a:lnTo>
                <a:lnTo>
                  <a:pt x="3" y="59"/>
                </a:lnTo>
                <a:lnTo>
                  <a:pt x="2" y="62"/>
                </a:lnTo>
                <a:lnTo>
                  <a:pt x="1" y="66"/>
                </a:lnTo>
                <a:lnTo>
                  <a:pt x="1" y="69"/>
                </a:lnTo>
                <a:lnTo>
                  <a:pt x="1" y="72"/>
                </a:lnTo>
                <a:lnTo>
                  <a:pt x="0" y="74"/>
                </a:lnTo>
                <a:lnTo>
                  <a:pt x="0" y="76"/>
                </a:lnTo>
                <a:lnTo>
                  <a:pt x="0" y="80"/>
                </a:lnTo>
                <a:lnTo>
                  <a:pt x="1" y="82"/>
                </a:lnTo>
                <a:lnTo>
                  <a:pt x="2" y="84"/>
                </a:lnTo>
                <a:lnTo>
                  <a:pt x="3" y="86"/>
                </a:lnTo>
                <a:lnTo>
                  <a:pt x="5" y="88"/>
                </a:lnTo>
                <a:lnTo>
                  <a:pt x="6" y="90"/>
                </a:lnTo>
                <a:lnTo>
                  <a:pt x="8" y="92"/>
                </a:lnTo>
                <a:lnTo>
                  <a:pt x="10" y="94"/>
                </a:lnTo>
                <a:lnTo>
                  <a:pt x="13" y="96"/>
                </a:lnTo>
                <a:lnTo>
                  <a:pt x="16" y="98"/>
                </a:lnTo>
                <a:lnTo>
                  <a:pt x="20" y="99"/>
                </a:lnTo>
                <a:lnTo>
                  <a:pt x="23" y="100"/>
                </a:lnTo>
                <a:lnTo>
                  <a:pt x="27" y="100"/>
                </a:lnTo>
                <a:lnTo>
                  <a:pt x="31" y="101"/>
                </a:lnTo>
                <a:lnTo>
                  <a:pt x="36" y="101"/>
                </a:lnTo>
                <a:lnTo>
                  <a:pt x="41" y="101"/>
                </a:lnTo>
                <a:lnTo>
                  <a:pt x="45" y="101"/>
                </a:lnTo>
                <a:lnTo>
                  <a:pt x="50" y="100"/>
                </a:lnTo>
                <a:lnTo>
                  <a:pt x="54" y="98"/>
                </a:lnTo>
                <a:lnTo>
                  <a:pt x="57" y="97"/>
                </a:lnTo>
                <a:lnTo>
                  <a:pt x="60" y="97"/>
                </a:lnTo>
                <a:lnTo>
                  <a:pt x="68" y="9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00" name="SMARTPenAnnotation592"/>
          <p:cNvSpPr>
            <a:spLocks/>
          </p:cNvSpPr>
          <p:nvPr/>
        </p:nvSpPr>
        <p:spPr bwMode="auto">
          <a:xfrm>
            <a:off x="4348163" y="1009650"/>
            <a:ext cx="92075" cy="142875"/>
          </a:xfrm>
          <a:custGeom>
            <a:avLst/>
            <a:gdLst>
              <a:gd name="T0" fmla="*/ 19050 w 58"/>
              <a:gd name="T1" fmla="*/ 7938 h 90"/>
              <a:gd name="T2" fmla="*/ 19050 w 58"/>
              <a:gd name="T3" fmla="*/ 0 h 90"/>
              <a:gd name="T4" fmla="*/ 19050 w 58"/>
              <a:gd name="T5" fmla="*/ 33338 h 90"/>
              <a:gd name="T6" fmla="*/ 17463 w 58"/>
              <a:gd name="T7" fmla="*/ 38100 h 90"/>
              <a:gd name="T8" fmla="*/ 15875 w 58"/>
              <a:gd name="T9" fmla="*/ 44450 h 90"/>
              <a:gd name="T10" fmla="*/ 14288 w 58"/>
              <a:gd name="T11" fmla="*/ 50800 h 90"/>
              <a:gd name="T12" fmla="*/ 12700 w 58"/>
              <a:gd name="T13" fmla="*/ 55563 h 90"/>
              <a:gd name="T14" fmla="*/ 11113 w 58"/>
              <a:gd name="T15" fmla="*/ 61913 h 90"/>
              <a:gd name="T16" fmla="*/ 11113 w 58"/>
              <a:gd name="T17" fmla="*/ 68263 h 90"/>
              <a:gd name="T18" fmla="*/ 11113 w 58"/>
              <a:gd name="T19" fmla="*/ 74612 h 90"/>
              <a:gd name="T20" fmla="*/ 9525 w 58"/>
              <a:gd name="T21" fmla="*/ 79375 h 90"/>
              <a:gd name="T22" fmla="*/ 9525 w 58"/>
              <a:gd name="T23" fmla="*/ 92075 h 90"/>
              <a:gd name="T24" fmla="*/ 9525 w 58"/>
              <a:gd name="T25" fmla="*/ 103188 h 90"/>
              <a:gd name="T26" fmla="*/ 7938 w 58"/>
              <a:gd name="T27" fmla="*/ 107950 h 90"/>
              <a:gd name="T28" fmla="*/ 6350 w 58"/>
              <a:gd name="T29" fmla="*/ 112713 h 90"/>
              <a:gd name="T30" fmla="*/ 4763 w 58"/>
              <a:gd name="T31" fmla="*/ 117475 h 90"/>
              <a:gd name="T32" fmla="*/ 3175 w 58"/>
              <a:gd name="T33" fmla="*/ 120650 h 90"/>
              <a:gd name="T34" fmla="*/ 3175 w 58"/>
              <a:gd name="T35" fmla="*/ 123825 h 90"/>
              <a:gd name="T36" fmla="*/ 1588 w 58"/>
              <a:gd name="T37" fmla="*/ 131763 h 90"/>
              <a:gd name="T38" fmla="*/ 0 w 58"/>
              <a:gd name="T39" fmla="*/ 134938 h 90"/>
              <a:gd name="T40" fmla="*/ 0 w 58"/>
              <a:gd name="T41" fmla="*/ 141288 h 90"/>
              <a:gd name="T42" fmla="*/ 0 w 58"/>
              <a:gd name="T43" fmla="*/ 123825 h 90"/>
              <a:gd name="T44" fmla="*/ 1588 w 58"/>
              <a:gd name="T45" fmla="*/ 120650 h 90"/>
              <a:gd name="T46" fmla="*/ 3175 w 58"/>
              <a:gd name="T47" fmla="*/ 117475 h 90"/>
              <a:gd name="T48" fmla="*/ 4763 w 58"/>
              <a:gd name="T49" fmla="*/ 112713 h 90"/>
              <a:gd name="T50" fmla="*/ 6350 w 58"/>
              <a:gd name="T51" fmla="*/ 109538 h 90"/>
              <a:gd name="T52" fmla="*/ 7938 w 58"/>
              <a:gd name="T53" fmla="*/ 104775 h 90"/>
              <a:gd name="T54" fmla="*/ 7938 w 58"/>
              <a:gd name="T55" fmla="*/ 98425 h 90"/>
              <a:gd name="T56" fmla="*/ 9525 w 58"/>
              <a:gd name="T57" fmla="*/ 93662 h 90"/>
              <a:gd name="T58" fmla="*/ 11113 w 58"/>
              <a:gd name="T59" fmla="*/ 87312 h 90"/>
              <a:gd name="T60" fmla="*/ 14288 w 58"/>
              <a:gd name="T61" fmla="*/ 82550 h 90"/>
              <a:gd name="T62" fmla="*/ 15875 w 58"/>
              <a:gd name="T63" fmla="*/ 76200 h 90"/>
              <a:gd name="T64" fmla="*/ 15875 w 58"/>
              <a:gd name="T65" fmla="*/ 69850 h 90"/>
              <a:gd name="T66" fmla="*/ 17463 w 58"/>
              <a:gd name="T67" fmla="*/ 65088 h 90"/>
              <a:gd name="T68" fmla="*/ 19050 w 58"/>
              <a:gd name="T69" fmla="*/ 60325 h 90"/>
              <a:gd name="T70" fmla="*/ 20638 w 58"/>
              <a:gd name="T71" fmla="*/ 55563 h 90"/>
              <a:gd name="T72" fmla="*/ 22225 w 58"/>
              <a:gd name="T73" fmla="*/ 52388 h 90"/>
              <a:gd name="T74" fmla="*/ 25400 w 58"/>
              <a:gd name="T75" fmla="*/ 47625 h 90"/>
              <a:gd name="T76" fmla="*/ 28575 w 58"/>
              <a:gd name="T77" fmla="*/ 44450 h 90"/>
              <a:gd name="T78" fmla="*/ 30163 w 58"/>
              <a:gd name="T79" fmla="*/ 41275 h 90"/>
              <a:gd name="T80" fmla="*/ 33338 w 58"/>
              <a:gd name="T81" fmla="*/ 38100 h 90"/>
              <a:gd name="T82" fmla="*/ 39688 w 58"/>
              <a:gd name="T83" fmla="*/ 31750 h 90"/>
              <a:gd name="T84" fmla="*/ 47625 w 58"/>
              <a:gd name="T85" fmla="*/ 23812 h 90"/>
              <a:gd name="T86" fmla="*/ 50800 w 58"/>
              <a:gd name="T87" fmla="*/ 20637 h 90"/>
              <a:gd name="T88" fmla="*/ 53975 w 58"/>
              <a:gd name="T89" fmla="*/ 20637 h 90"/>
              <a:gd name="T90" fmla="*/ 57150 w 58"/>
              <a:gd name="T91" fmla="*/ 19050 h 90"/>
              <a:gd name="T92" fmla="*/ 60325 w 58"/>
              <a:gd name="T93" fmla="*/ 19050 h 90"/>
              <a:gd name="T94" fmla="*/ 63500 w 58"/>
              <a:gd name="T95" fmla="*/ 17463 h 90"/>
              <a:gd name="T96" fmla="*/ 66675 w 58"/>
              <a:gd name="T97" fmla="*/ 17463 h 90"/>
              <a:gd name="T98" fmla="*/ 69850 w 58"/>
              <a:gd name="T99" fmla="*/ 17463 h 90"/>
              <a:gd name="T100" fmla="*/ 79375 w 58"/>
              <a:gd name="T101" fmla="*/ 17463 h 90"/>
              <a:gd name="T102" fmla="*/ 85725 w 58"/>
              <a:gd name="T103" fmla="*/ 17463 h 90"/>
              <a:gd name="T104" fmla="*/ 87313 w 58"/>
              <a:gd name="T105" fmla="*/ 19050 h 90"/>
              <a:gd name="T106" fmla="*/ 87313 w 58"/>
              <a:gd name="T107" fmla="*/ 20637 h 90"/>
              <a:gd name="T108" fmla="*/ 90488 w 58"/>
              <a:gd name="T109" fmla="*/ 26988 h 9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8"/>
              <a:gd name="T166" fmla="*/ 0 h 90"/>
              <a:gd name="T167" fmla="*/ 58 w 58"/>
              <a:gd name="T168" fmla="*/ 90 h 9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8" h="90">
                <a:moveTo>
                  <a:pt x="12" y="5"/>
                </a:moveTo>
                <a:lnTo>
                  <a:pt x="12" y="0"/>
                </a:lnTo>
                <a:lnTo>
                  <a:pt x="12" y="21"/>
                </a:lnTo>
                <a:lnTo>
                  <a:pt x="11" y="24"/>
                </a:lnTo>
                <a:lnTo>
                  <a:pt x="10" y="28"/>
                </a:lnTo>
                <a:lnTo>
                  <a:pt x="9" y="32"/>
                </a:lnTo>
                <a:lnTo>
                  <a:pt x="8" y="35"/>
                </a:lnTo>
                <a:lnTo>
                  <a:pt x="7" y="39"/>
                </a:lnTo>
                <a:lnTo>
                  <a:pt x="7" y="43"/>
                </a:lnTo>
                <a:lnTo>
                  <a:pt x="7" y="47"/>
                </a:lnTo>
                <a:lnTo>
                  <a:pt x="6" y="50"/>
                </a:lnTo>
                <a:lnTo>
                  <a:pt x="6" y="58"/>
                </a:lnTo>
                <a:lnTo>
                  <a:pt x="6" y="65"/>
                </a:lnTo>
                <a:lnTo>
                  <a:pt x="5" y="68"/>
                </a:lnTo>
                <a:lnTo>
                  <a:pt x="4" y="71"/>
                </a:lnTo>
                <a:lnTo>
                  <a:pt x="3" y="74"/>
                </a:lnTo>
                <a:lnTo>
                  <a:pt x="2" y="76"/>
                </a:lnTo>
                <a:lnTo>
                  <a:pt x="2" y="78"/>
                </a:lnTo>
                <a:lnTo>
                  <a:pt x="1" y="83"/>
                </a:lnTo>
                <a:lnTo>
                  <a:pt x="0" y="85"/>
                </a:lnTo>
                <a:lnTo>
                  <a:pt x="0" y="89"/>
                </a:lnTo>
                <a:lnTo>
                  <a:pt x="0" y="78"/>
                </a:lnTo>
                <a:lnTo>
                  <a:pt x="1" y="76"/>
                </a:lnTo>
                <a:lnTo>
                  <a:pt x="2" y="74"/>
                </a:lnTo>
                <a:lnTo>
                  <a:pt x="3" y="71"/>
                </a:lnTo>
                <a:lnTo>
                  <a:pt x="4" y="69"/>
                </a:lnTo>
                <a:lnTo>
                  <a:pt x="5" y="66"/>
                </a:lnTo>
                <a:lnTo>
                  <a:pt x="5" y="62"/>
                </a:lnTo>
                <a:lnTo>
                  <a:pt x="6" y="59"/>
                </a:lnTo>
                <a:lnTo>
                  <a:pt x="7" y="55"/>
                </a:lnTo>
                <a:lnTo>
                  <a:pt x="9" y="52"/>
                </a:lnTo>
                <a:lnTo>
                  <a:pt x="10" y="48"/>
                </a:lnTo>
                <a:lnTo>
                  <a:pt x="10" y="44"/>
                </a:lnTo>
                <a:lnTo>
                  <a:pt x="11" y="41"/>
                </a:lnTo>
                <a:lnTo>
                  <a:pt x="12" y="38"/>
                </a:lnTo>
                <a:lnTo>
                  <a:pt x="13" y="35"/>
                </a:lnTo>
                <a:lnTo>
                  <a:pt x="14" y="33"/>
                </a:lnTo>
                <a:lnTo>
                  <a:pt x="16" y="30"/>
                </a:lnTo>
                <a:lnTo>
                  <a:pt x="18" y="28"/>
                </a:lnTo>
                <a:lnTo>
                  <a:pt x="19" y="26"/>
                </a:lnTo>
                <a:lnTo>
                  <a:pt x="21" y="24"/>
                </a:lnTo>
                <a:lnTo>
                  <a:pt x="25" y="20"/>
                </a:lnTo>
                <a:lnTo>
                  <a:pt x="30" y="15"/>
                </a:lnTo>
                <a:lnTo>
                  <a:pt x="32" y="13"/>
                </a:lnTo>
                <a:lnTo>
                  <a:pt x="34" y="13"/>
                </a:lnTo>
                <a:lnTo>
                  <a:pt x="36" y="12"/>
                </a:lnTo>
                <a:lnTo>
                  <a:pt x="38" y="12"/>
                </a:lnTo>
                <a:lnTo>
                  <a:pt x="40" y="11"/>
                </a:lnTo>
                <a:lnTo>
                  <a:pt x="42" y="11"/>
                </a:lnTo>
                <a:lnTo>
                  <a:pt x="44" y="11"/>
                </a:lnTo>
                <a:lnTo>
                  <a:pt x="50" y="11"/>
                </a:lnTo>
                <a:lnTo>
                  <a:pt x="54" y="11"/>
                </a:lnTo>
                <a:lnTo>
                  <a:pt x="55" y="12"/>
                </a:lnTo>
                <a:lnTo>
                  <a:pt x="55" y="13"/>
                </a:lnTo>
                <a:lnTo>
                  <a:pt x="57" y="17"/>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01" name="SMARTPenAnnotation593"/>
          <p:cNvSpPr>
            <a:spLocks/>
          </p:cNvSpPr>
          <p:nvPr/>
        </p:nvSpPr>
        <p:spPr bwMode="auto">
          <a:xfrm>
            <a:off x="4510088" y="992188"/>
            <a:ext cx="203200" cy="168275"/>
          </a:xfrm>
          <a:custGeom>
            <a:avLst/>
            <a:gdLst>
              <a:gd name="T0" fmla="*/ 0 w 128"/>
              <a:gd name="T1" fmla="*/ 73025 h 106"/>
              <a:gd name="T2" fmla="*/ 4762 w 128"/>
              <a:gd name="T3" fmla="*/ 92075 h 106"/>
              <a:gd name="T4" fmla="*/ 7937 w 128"/>
              <a:gd name="T5" fmla="*/ 109538 h 106"/>
              <a:gd name="T6" fmla="*/ 7937 w 128"/>
              <a:gd name="T7" fmla="*/ 134938 h 106"/>
              <a:gd name="T8" fmla="*/ 15875 w 128"/>
              <a:gd name="T9" fmla="*/ 157163 h 106"/>
              <a:gd name="T10" fmla="*/ 17462 w 128"/>
              <a:gd name="T11" fmla="*/ 166688 h 106"/>
              <a:gd name="T12" fmla="*/ 25400 w 128"/>
              <a:gd name="T13" fmla="*/ 158750 h 106"/>
              <a:gd name="T14" fmla="*/ 26987 w 128"/>
              <a:gd name="T15" fmla="*/ 146050 h 106"/>
              <a:gd name="T16" fmla="*/ 33337 w 128"/>
              <a:gd name="T17" fmla="*/ 134938 h 106"/>
              <a:gd name="T18" fmla="*/ 41275 w 128"/>
              <a:gd name="T19" fmla="*/ 114300 h 106"/>
              <a:gd name="T20" fmla="*/ 46037 w 128"/>
              <a:gd name="T21" fmla="*/ 96837 h 106"/>
              <a:gd name="T22" fmla="*/ 50800 w 128"/>
              <a:gd name="T23" fmla="*/ 76200 h 106"/>
              <a:gd name="T24" fmla="*/ 55562 w 128"/>
              <a:gd name="T25" fmla="*/ 57150 h 106"/>
              <a:gd name="T26" fmla="*/ 60325 w 128"/>
              <a:gd name="T27" fmla="*/ 42862 h 106"/>
              <a:gd name="T28" fmla="*/ 61912 w 128"/>
              <a:gd name="T29" fmla="*/ 28575 h 106"/>
              <a:gd name="T30" fmla="*/ 65087 w 128"/>
              <a:gd name="T31" fmla="*/ 20638 h 106"/>
              <a:gd name="T32" fmla="*/ 68262 w 128"/>
              <a:gd name="T33" fmla="*/ 15875 h 106"/>
              <a:gd name="T34" fmla="*/ 77787 w 128"/>
              <a:gd name="T35" fmla="*/ 0 h 106"/>
              <a:gd name="T36" fmla="*/ 79375 w 128"/>
              <a:gd name="T37" fmla="*/ 9525 h 106"/>
              <a:gd name="T38" fmla="*/ 82550 w 128"/>
              <a:gd name="T39" fmla="*/ 44450 h 106"/>
              <a:gd name="T40" fmla="*/ 87312 w 128"/>
              <a:gd name="T41" fmla="*/ 52388 h 106"/>
              <a:gd name="T42" fmla="*/ 90487 w 128"/>
              <a:gd name="T43" fmla="*/ 58738 h 106"/>
              <a:gd name="T44" fmla="*/ 101600 w 128"/>
              <a:gd name="T45" fmla="*/ 65088 h 106"/>
              <a:gd name="T46" fmla="*/ 114300 w 128"/>
              <a:gd name="T47" fmla="*/ 69850 h 106"/>
              <a:gd name="T48" fmla="*/ 134937 w 128"/>
              <a:gd name="T49" fmla="*/ 69850 h 106"/>
              <a:gd name="T50" fmla="*/ 144462 w 128"/>
              <a:gd name="T51" fmla="*/ 65088 h 106"/>
              <a:gd name="T52" fmla="*/ 158750 w 128"/>
              <a:gd name="T53" fmla="*/ 63500 h 106"/>
              <a:gd name="T54" fmla="*/ 171450 w 128"/>
              <a:gd name="T55" fmla="*/ 57150 h 106"/>
              <a:gd name="T56" fmla="*/ 180975 w 128"/>
              <a:gd name="T57" fmla="*/ 49212 h 106"/>
              <a:gd name="T58" fmla="*/ 192087 w 128"/>
              <a:gd name="T59" fmla="*/ 44450 h 106"/>
              <a:gd name="T60" fmla="*/ 195262 w 128"/>
              <a:gd name="T61" fmla="*/ 34925 h 106"/>
              <a:gd name="T62" fmla="*/ 198437 w 128"/>
              <a:gd name="T63" fmla="*/ 25400 h 106"/>
              <a:gd name="T64" fmla="*/ 200025 w 128"/>
              <a:gd name="T65" fmla="*/ 17463 h 106"/>
              <a:gd name="T66" fmla="*/ 192087 w 128"/>
              <a:gd name="T67" fmla="*/ 3175 h 106"/>
              <a:gd name="T68" fmla="*/ 180975 w 128"/>
              <a:gd name="T69" fmla="*/ 1588 h 106"/>
              <a:gd name="T70" fmla="*/ 166687 w 128"/>
              <a:gd name="T71" fmla="*/ 6350 h 106"/>
              <a:gd name="T72" fmla="*/ 150812 w 128"/>
              <a:gd name="T73" fmla="*/ 17463 h 106"/>
              <a:gd name="T74" fmla="*/ 142875 w 128"/>
              <a:gd name="T75" fmla="*/ 28575 h 106"/>
              <a:gd name="T76" fmla="*/ 133350 w 128"/>
              <a:gd name="T77" fmla="*/ 41275 h 106"/>
              <a:gd name="T78" fmla="*/ 123825 w 128"/>
              <a:gd name="T79" fmla="*/ 53975 h 106"/>
              <a:gd name="T80" fmla="*/ 115887 w 128"/>
              <a:gd name="T81" fmla="*/ 68263 h 106"/>
              <a:gd name="T82" fmla="*/ 109537 w 128"/>
              <a:gd name="T83" fmla="*/ 80963 h 106"/>
              <a:gd name="T84" fmla="*/ 107950 w 128"/>
              <a:gd name="T85" fmla="*/ 95250 h 106"/>
              <a:gd name="T86" fmla="*/ 106362 w 128"/>
              <a:gd name="T87" fmla="*/ 112713 h 106"/>
              <a:gd name="T88" fmla="*/ 111125 w 128"/>
              <a:gd name="T89" fmla="*/ 125413 h 106"/>
              <a:gd name="T90" fmla="*/ 114300 w 128"/>
              <a:gd name="T91" fmla="*/ 134938 h 106"/>
              <a:gd name="T92" fmla="*/ 123825 w 128"/>
              <a:gd name="T93" fmla="*/ 139700 h 106"/>
              <a:gd name="T94" fmla="*/ 134937 w 128"/>
              <a:gd name="T95" fmla="*/ 146050 h 106"/>
              <a:gd name="T96" fmla="*/ 149225 w 128"/>
              <a:gd name="T97" fmla="*/ 149225 h 106"/>
              <a:gd name="T98" fmla="*/ 169862 w 128"/>
              <a:gd name="T99" fmla="*/ 141288 h 10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28"/>
              <a:gd name="T151" fmla="*/ 0 h 106"/>
              <a:gd name="T152" fmla="*/ 128 w 128"/>
              <a:gd name="T153" fmla="*/ 106 h 10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28" h="106">
                <a:moveTo>
                  <a:pt x="0" y="11"/>
                </a:moveTo>
                <a:lnTo>
                  <a:pt x="0" y="43"/>
                </a:lnTo>
                <a:lnTo>
                  <a:pt x="0" y="46"/>
                </a:lnTo>
                <a:lnTo>
                  <a:pt x="1" y="50"/>
                </a:lnTo>
                <a:lnTo>
                  <a:pt x="3" y="54"/>
                </a:lnTo>
                <a:lnTo>
                  <a:pt x="3" y="58"/>
                </a:lnTo>
                <a:lnTo>
                  <a:pt x="4" y="61"/>
                </a:lnTo>
                <a:lnTo>
                  <a:pt x="4" y="65"/>
                </a:lnTo>
                <a:lnTo>
                  <a:pt x="5" y="69"/>
                </a:lnTo>
                <a:lnTo>
                  <a:pt x="5" y="73"/>
                </a:lnTo>
                <a:lnTo>
                  <a:pt x="5" y="82"/>
                </a:lnTo>
                <a:lnTo>
                  <a:pt x="5" y="85"/>
                </a:lnTo>
                <a:lnTo>
                  <a:pt x="6" y="87"/>
                </a:lnTo>
                <a:lnTo>
                  <a:pt x="7" y="91"/>
                </a:lnTo>
                <a:lnTo>
                  <a:pt x="10" y="99"/>
                </a:lnTo>
                <a:lnTo>
                  <a:pt x="11" y="101"/>
                </a:lnTo>
                <a:lnTo>
                  <a:pt x="11" y="105"/>
                </a:lnTo>
                <a:lnTo>
                  <a:pt x="15" y="102"/>
                </a:lnTo>
                <a:lnTo>
                  <a:pt x="16" y="101"/>
                </a:lnTo>
                <a:lnTo>
                  <a:pt x="16" y="100"/>
                </a:lnTo>
                <a:lnTo>
                  <a:pt x="16" y="98"/>
                </a:lnTo>
                <a:lnTo>
                  <a:pt x="16" y="95"/>
                </a:lnTo>
                <a:lnTo>
                  <a:pt x="17" y="92"/>
                </a:lnTo>
                <a:lnTo>
                  <a:pt x="18" y="90"/>
                </a:lnTo>
                <a:lnTo>
                  <a:pt x="19" y="88"/>
                </a:lnTo>
                <a:lnTo>
                  <a:pt x="21" y="85"/>
                </a:lnTo>
                <a:lnTo>
                  <a:pt x="24" y="79"/>
                </a:lnTo>
                <a:lnTo>
                  <a:pt x="25" y="76"/>
                </a:lnTo>
                <a:lnTo>
                  <a:pt x="26" y="72"/>
                </a:lnTo>
                <a:lnTo>
                  <a:pt x="27" y="68"/>
                </a:lnTo>
                <a:lnTo>
                  <a:pt x="28" y="65"/>
                </a:lnTo>
                <a:lnTo>
                  <a:pt x="29" y="61"/>
                </a:lnTo>
                <a:lnTo>
                  <a:pt x="30" y="57"/>
                </a:lnTo>
                <a:lnTo>
                  <a:pt x="31" y="53"/>
                </a:lnTo>
                <a:lnTo>
                  <a:pt x="32" y="48"/>
                </a:lnTo>
                <a:lnTo>
                  <a:pt x="33" y="43"/>
                </a:lnTo>
                <a:lnTo>
                  <a:pt x="33" y="39"/>
                </a:lnTo>
                <a:lnTo>
                  <a:pt x="35" y="36"/>
                </a:lnTo>
                <a:lnTo>
                  <a:pt x="36" y="33"/>
                </a:lnTo>
                <a:lnTo>
                  <a:pt x="37" y="30"/>
                </a:lnTo>
                <a:lnTo>
                  <a:pt x="38" y="27"/>
                </a:lnTo>
                <a:lnTo>
                  <a:pt x="38" y="23"/>
                </a:lnTo>
                <a:lnTo>
                  <a:pt x="38" y="20"/>
                </a:lnTo>
                <a:lnTo>
                  <a:pt x="39" y="18"/>
                </a:lnTo>
                <a:lnTo>
                  <a:pt x="39" y="15"/>
                </a:lnTo>
                <a:lnTo>
                  <a:pt x="39" y="14"/>
                </a:lnTo>
                <a:lnTo>
                  <a:pt x="41" y="13"/>
                </a:lnTo>
                <a:lnTo>
                  <a:pt x="42" y="12"/>
                </a:lnTo>
                <a:lnTo>
                  <a:pt x="43" y="11"/>
                </a:lnTo>
                <a:lnTo>
                  <a:pt x="43" y="10"/>
                </a:lnTo>
                <a:lnTo>
                  <a:pt x="44" y="6"/>
                </a:lnTo>
                <a:lnTo>
                  <a:pt x="46" y="4"/>
                </a:lnTo>
                <a:lnTo>
                  <a:pt x="49" y="0"/>
                </a:lnTo>
                <a:lnTo>
                  <a:pt x="50" y="1"/>
                </a:lnTo>
                <a:lnTo>
                  <a:pt x="50" y="3"/>
                </a:lnTo>
                <a:lnTo>
                  <a:pt x="50" y="6"/>
                </a:lnTo>
                <a:lnTo>
                  <a:pt x="50" y="24"/>
                </a:lnTo>
                <a:lnTo>
                  <a:pt x="51" y="26"/>
                </a:lnTo>
                <a:lnTo>
                  <a:pt x="52" y="28"/>
                </a:lnTo>
                <a:lnTo>
                  <a:pt x="53" y="29"/>
                </a:lnTo>
                <a:lnTo>
                  <a:pt x="54" y="31"/>
                </a:lnTo>
                <a:lnTo>
                  <a:pt x="55" y="33"/>
                </a:lnTo>
                <a:lnTo>
                  <a:pt x="55" y="35"/>
                </a:lnTo>
                <a:lnTo>
                  <a:pt x="56" y="36"/>
                </a:lnTo>
                <a:lnTo>
                  <a:pt x="57" y="37"/>
                </a:lnTo>
                <a:lnTo>
                  <a:pt x="59" y="38"/>
                </a:lnTo>
                <a:lnTo>
                  <a:pt x="62" y="40"/>
                </a:lnTo>
                <a:lnTo>
                  <a:pt x="64" y="41"/>
                </a:lnTo>
                <a:lnTo>
                  <a:pt x="65" y="42"/>
                </a:lnTo>
                <a:lnTo>
                  <a:pt x="69" y="43"/>
                </a:lnTo>
                <a:lnTo>
                  <a:pt x="72" y="44"/>
                </a:lnTo>
                <a:lnTo>
                  <a:pt x="74" y="44"/>
                </a:lnTo>
                <a:lnTo>
                  <a:pt x="80" y="44"/>
                </a:lnTo>
                <a:lnTo>
                  <a:pt x="85" y="44"/>
                </a:lnTo>
                <a:lnTo>
                  <a:pt x="87" y="44"/>
                </a:lnTo>
                <a:lnTo>
                  <a:pt x="89" y="43"/>
                </a:lnTo>
                <a:lnTo>
                  <a:pt x="91" y="41"/>
                </a:lnTo>
                <a:lnTo>
                  <a:pt x="94" y="40"/>
                </a:lnTo>
                <a:lnTo>
                  <a:pt x="97" y="40"/>
                </a:lnTo>
                <a:lnTo>
                  <a:pt x="100" y="40"/>
                </a:lnTo>
                <a:lnTo>
                  <a:pt x="103" y="39"/>
                </a:lnTo>
                <a:lnTo>
                  <a:pt x="105" y="37"/>
                </a:lnTo>
                <a:lnTo>
                  <a:pt x="108" y="36"/>
                </a:lnTo>
                <a:lnTo>
                  <a:pt x="110" y="34"/>
                </a:lnTo>
                <a:lnTo>
                  <a:pt x="112" y="33"/>
                </a:lnTo>
                <a:lnTo>
                  <a:pt x="114" y="31"/>
                </a:lnTo>
                <a:lnTo>
                  <a:pt x="116" y="30"/>
                </a:lnTo>
                <a:lnTo>
                  <a:pt x="120" y="29"/>
                </a:lnTo>
                <a:lnTo>
                  <a:pt x="121" y="28"/>
                </a:lnTo>
                <a:lnTo>
                  <a:pt x="122" y="26"/>
                </a:lnTo>
                <a:lnTo>
                  <a:pt x="123" y="23"/>
                </a:lnTo>
                <a:lnTo>
                  <a:pt x="123" y="22"/>
                </a:lnTo>
                <a:lnTo>
                  <a:pt x="123" y="20"/>
                </a:lnTo>
                <a:lnTo>
                  <a:pt x="124" y="18"/>
                </a:lnTo>
                <a:lnTo>
                  <a:pt x="125" y="16"/>
                </a:lnTo>
                <a:lnTo>
                  <a:pt x="126" y="14"/>
                </a:lnTo>
                <a:lnTo>
                  <a:pt x="127" y="12"/>
                </a:lnTo>
                <a:lnTo>
                  <a:pt x="126" y="11"/>
                </a:lnTo>
                <a:lnTo>
                  <a:pt x="124" y="6"/>
                </a:lnTo>
                <a:lnTo>
                  <a:pt x="122" y="4"/>
                </a:lnTo>
                <a:lnTo>
                  <a:pt x="121" y="2"/>
                </a:lnTo>
                <a:lnTo>
                  <a:pt x="119" y="1"/>
                </a:lnTo>
                <a:lnTo>
                  <a:pt x="116" y="0"/>
                </a:lnTo>
                <a:lnTo>
                  <a:pt x="114" y="1"/>
                </a:lnTo>
                <a:lnTo>
                  <a:pt x="110" y="3"/>
                </a:lnTo>
                <a:lnTo>
                  <a:pt x="106" y="4"/>
                </a:lnTo>
                <a:lnTo>
                  <a:pt x="105" y="4"/>
                </a:lnTo>
                <a:lnTo>
                  <a:pt x="101" y="6"/>
                </a:lnTo>
                <a:lnTo>
                  <a:pt x="97" y="9"/>
                </a:lnTo>
                <a:lnTo>
                  <a:pt x="95" y="11"/>
                </a:lnTo>
                <a:lnTo>
                  <a:pt x="93" y="13"/>
                </a:lnTo>
                <a:lnTo>
                  <a:pt x="91" y="15"/>
                </a:lnTo>
                <a:lnTo>
                  <a:pt x="90" y="18"/>
                </a:lnTo>
                <a:lnTo>
                  <a:pt x="88" y="21"/>
                </a:lnTo>
                <a:lnTo>
                  <a:pt x="86" y="24"/>
                </a:lnTo>
                <a:lnTo>
                  <a:pt x="84" y="26"/>
                </a:lnTo>
                <a:lnTo>
                  <a:pt x="82" y="29"/>
                </a:lnTo>
                <a:lnTo>
                  <a:pt x="80" y="31"/>
                </a:lnTo>
                <a:lnTo>
                  <a:pt x="78" y="34"/>
                </a:lnTo>
                <a:lnTo>
                  <a:pt x="77" y="38"/>
                </a:lnTo>
                <a:lnTo>
                  <a:pt x="75" y="41"/>
                </a:lnTo>
                <a:lnTo>
                  <a:pt x="73" y="43"/>
                </a:lnTo>
                <a:lnTo>
                  <a:pt x="71" y="45"/>
                </a:lnTo>
                <a:lnTo>
                  <a:pt x="70" y="48"/>
                </a:lnTo>
                <a:lnTo>
                  <a:pt x="69" y="51"/>
                </a:lnTo>
                <a:lnTo>
                  <a:pt x="68" y="55"/>
                </a:lnTo>
                <a:lnTo>
                  <a:pt x="68" y="57"/>
                </a:lnTo>
                <a:lnTo>
                  <a:pt x="68" y="60"/>
                </a:lnTo>
                <a:lnTo>
                  <a:pt x="67" y="62"/>
                </a:lnTo>
                <a:lnTo>
                  <a:pt x="67" y="65"/>
                </a:lnTo>
                <a:lnTo>
                  <a:pt x="67" y="71"/>
                </a:lnTo>
                <a:lnTo>
                  <a:pt x="68" y="74"/>
                </a:lnTo>
                <a:lnTo>
                  <a:pt x="69" y="77"/>
                </a:lnTo>
                <a:lnTo>
                  <a:pt x="70" y="79"/>
                </a:lnTo>
                <a:lnTo>
                  <a:pt x="71" y="81"/>
                </a:lnTo>
                <a:lnTo>
                  <a:pt x="72" y="83"/>
                </a:lnTo>
                <a:lnTo>
                  <a:pt x="72" y="85"/>
                </a:lnTo>
                <a:lnTo>
                  <a:pt x="73" y="87"/>
                </a:lnTo>
                <a:lnTo>
                  <a:pt x="76" y="88"/>
                </a:lnTo>
                <a:lnTo>
                  <a:pt x="78" y="88"/>
                </a:lnTo>
                <a:lnTo>
                  <a:pt x="81" y="89"/>
                </a:lnTo>
                <a:lnTo>
                  <a:pt x="83" y="91"/>
                </a:lnTo>
                <a:lnTo>
                  <a:pt x="85" y="92"/>
                </a:lnTo>
                <a:lnTo>
                  <a:pt x="88" y="93"/>
                </a:lnTo>
                <a:lnTo>
                  <a:pt x="91" y="94"/>
                </a:lnTo>
                <a:lnTo>
                  <a:pt x="94" y="94"/>
                </a:lnTo>
                <a:lnTo>
                  <a:pt x="97" y="94"/>
                </a:lnTo>
                <a:lnTo>
                  <a:pt x="100" y="93"/>
                </a:lnTo>
                <a:lnTo>
                  <a:pt x="107" y="89"/>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02" name="SMARTPenAnnotation594"/>
          <p:cNvSpPr>
            <a:spLocks/>
          </p:cNvSpPr>
          <p:nvPr/>
        </p:nvSpPr>
        <p:spPr bwMode="auto">
          <a:xfrm>
            <a:off x="4724400" y="874713"/>
            <a:ext cx="144463" cy="279400"/>
          </a:xfrm>
          <a:custGeom>
            <a:avLst/>
            <a:gdLst>
              <a:gd name="T0" fmla="*/ 115888 w 91"/>
              <a:gd name="T1" fmla="*/ 152400 h 176"/>
              <a:gd name="T2" fmla="*/ 107950 w 91"/>
              <a:gd name="T3" fmla="*/ 144462 h 176"/>
              <a:gd name="T4" fmla="*/ 101600 w 91"/>
              <a:gd name="T5" fmla="*/ 142875 h 176"/>
              <a:gd name="T6" fmla="*/ 80963 w 91"/>
              <a:gd name="T7" fmla="*/ 142875 h 176"/>
              <a:gd name="T8" fmla="*/ 74613 w 91"/>
              <a:gd name="T9" fmla="*/ 144462 h 176"/>
              <a:gd name="T10" fmla="*/ 68263 w 91"/>
              <a:gd name="T11" fmla="*/ 147637 h 176"/>
              <a:gd name="T12" fmla="*/ 58738 w 91"/>
              <a:gd name="T13" fmla="*/ 152400 h 176"/>
              <a:gd name="T14" fmla="*/ 49213 w 91"/>
              <a:gd name="T15" fmla="*/ 158750 h 176"/>
              <a:gd name="T16" fmla="*/ 42863 w 91"/>
              <a:gd name="T17" fmla="*/ 163512 h 176"/>
              <a:gd name="T18" fmla="*/ 34925 w 91"/>
              <a:gd name="T19" fmla="*/ 169862 h 176"/>
              <a:gd name="T20" fmla="*/ 28575 w 91"/>
              <a:gd name="T21" fmla="*/ 176212 h 176"/>
              <a:gd name="T22" fmla="*/ 19050 w 91"/>
              <a:gd name="T23" fmla="*/ 182562 h 176"/>
              <a:gd name="T24" fmla="*/ 9525 w 91"/>
              <a:gd name="T25" fmla="*/ 187325 h 176"/>
              <a:gd name="T26" fmla="*/ 4763 w 91"/>
              <a:gd name="T27" fmla="*/ 195262 h 176"/>
              <a:gd name="T28" fmla="*/ 1588 w 91"/>
              <a:gd name="T29" fmla="*/ 204788 h 176"/>
              <a:gd name="T30" fmla="*/ 0 w 91"/>
              <a:gd name="T31" fmla="*/ 219075 h 176"/>
              <a:gd name="T32" fmla="*/ 0 w 91"/>
              <a:gd name="T33" fmla="*/ 228600 h 176"/>
              <a:gd name="T34" fmla="*/ 4763 w 91"/>
              <a:gd name="T35" fmla="*/ 230188 h 176"/>
              <a:gd name="T36" fmla="*/ 6350 w 91"/>
              <a:gd name="T37" fmla="*/ 234950 h 176"/>
              <a:gd name="T38" fmla="*/ 7938 w 91"/>
              <a:gd name="T39" fmla="*/ 238125 h 176"/>
              <a:gd name="T40" fmla="*/ 12700 w 91"/>
              <a:gd name="T41" fmla="*/ 239713 h 176"/>
              <a:gd name="T42" fmla="*/ 17463 w 91"/>
              <a:gd name="T43" fmla="*/ 241300 h 176"/>
              <a:gd name="T44" fmla="*/ 23813 w 91"/>
              <a:gd name="T45" fmla="*/ 239713 h 176"/>
              <a:gd name="T46" fmla="*/ 33338 w 91"/>
              <a:gd name="T47" fmla="*/ 236538 h 176"/>
              <a:gd name="T48" fmla="*/ 42863 w 91"/>
              <a:gd name="T49" fmla="*/ 231775 h 176"/>
              <a:gd name="T50" fmla="*/ 49213 w 91"/>
              <a:gd name="T51" fmla="*/ 227013 h 176"/>
              <a:gd name="T52" fmla="*/ 55563 w 91"/>
              <a:gd name="T53" fmla="*/ 220663 h 176"/>
              <a:gd name="T54" fmla="*/ 69850 w 91"/>
              <a:gd name="T55" fmla="*/ 206375 h 176"/>
              <a:gd name="T56" fmla="*/ 77788 w 91"/>
              <a:gd name="T57" fmla="*/ 195262 h 176"/>
              <a:gd name="T58" fmla="*/ 84138 w 91"/>
              <a:gd name="T59" fmla="*/ 184150 h 176"/>
              <a:gd name="T60" fmla="*/ 93663 w 91"/>
              <a:gd name="T61" fmla="*/ 166687 h 176"/>
              <a:gd name="T62" fmla="*/ 103188 w 91"/>
              <a:gd name="T63" fmla="*/ 147637 h 176"/>
              <a:gd name="T64" fmla="*/ 112713 w 91"/>
              <a:gd name="T65" fmla="*/ 123825 h 176"/>
              <a:gd name="T66" fmla="*/ 120650 w 91"/>
              <a:gd name="T67" fmla="*/ 100012 h 176"/>
              <a:gd name="T68" fmla="*/ 122238 w 91"/>
              <a:gd name="T69" fmla="*/ 85725 h 176"/>
              <a:gd name="T70" fmla="*/ 127000 w 91"/>
              <a:gd name="T71" fmla="*/ 69850 h 176"/>
              <a:gd name="T72" fmla="*/ 131763 w 91"/>
              <a:gd name="T73" fmla="*/ 55563 h 176"/>
              <a:gd name="T74" fmla="*/ 136525 w 91"/>
              <a:gd name="T75" fmla="*/ 44450 h 176"/>
              <a:gd name="T76" fmla="*/ 139700 w 91"/>
              <a:gd name="T77" fmla="*/ 34925 h 176"/>
              <a:gd name="T78" fmla="*/ 141288 w 91"/>
              <a:gd name="T79" fmla="*/ 25400 h 176"/>
              <a:gd name="T80" fmla="*/ 141288 w 91"/>
              <a:gd name="T81" fmla="*/ 9525 h 176"/>
              <a:gd name="T82" fmla="*/ 142875 w 91"/>
              <a:gd name="T83" fmla="*/ 19050 h 176"/>
              <a:gd name="T84" fmla="*/ 139700 w 91"/>
              <a:gd name="T85" fmla="*/ 28575 h 176"/>
              <a:gd name="T86" fmla="*/ 134938 w 91"/>
              <a:gd name="T87" fmla="*/ 39687 h 176"/>
              <a:gd name="T88" fmla="*/ 130175 w 91"/>
              <a:gd name="T89" fmla="*/ 50800 h 176"/>
              <a:gd name="T90" fmla="*/ 127000 w 91"/>
              <a:gd name="T91" fmla="*/ 65088 h 176"/>
              <a:gd name="T92" fmla="*/ 123825 w 91"/>
              <a:gd name="T93" fmla="*/ 80962 h 176"/>
              <a:gd name="T94" fmla="*/ 114300 w 91"/>
              <a:gd name="T95" fmla="*/ 109538 h 176"/>
              <a:gd name="T96" fmla="*/ 100013 w 91"/>
              <a:gd name="T97" fmla="*/ 150812 h 176"/>
              <a:gd name="T98" fmla="*/ 95250 w 91"/>
              <a:gd name="T99" fmla="*/ 165100 h 176"/>
              <a:gd name="T100" fmla="*/ 85725 w 91"/>
              <a:gd name="T101" fmla="*/ 184150 h 176"/>
              <a:gd name="T102" fmla="*/ 82550 w 91"/>
              <a:gd name="T103" fmla="*/ 196850 h 176"/>
              <a:gd name="T104" fmla="*/ 79375 w 91"/>
              <a:gd name="T105" fmla="*/ 207963 h 176"/>
              <a:gd name="T106" fmla="*/ 76200 w 91"/>
              <a:gd name="T107" fmla="*/ 220663 h 176"/>
              <a:gd name="T108" fmla="*/ 73025 w 91"/>
              <a:gd name="T109" fmla="*/ 231775 h 176"/>
              <a:gd name="T110" fmla="*/ 71438 w 91"/>
              <a:gd name="T111" fmla="*/ 242888 h 176"/>
              <a:gd name="T112" fmla="*/ 71438 w 91"/>
              <a:gd name="T113" fmla="*/ 258763 h 17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91"/>
              <a:gd name="T172" fmla="*/ 0 h 176"/>
              <a:gd name="T173" fmla="*/ 91 w 91"/>
              <a:gd name="T174" fmla="*/ 176 h 17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91" h="176">
                <a:moveTo>
                  <a:pt x="73" y="102"/>
                </a:moveTo>
                <a:lnTo>
                  <a:pt x="73" y="96"/>
                </a:lnTo>
                <a:lnTo>
                  <a:pt x="71" y="94"/>
                </a:lnTo>
                <a:lnTo>
                  <a:pt x="68" y="91"/>
                </a:lnTo>
                <a:lnTo>
                  <a:pt x="67" y="91"/>
                </a:lnTo>
                <a:lnTo>
                  <a:pt x="64" y="90"/>
                </a:lnTo>
                <a:lnTo>
                  <a:pt x="62" y="90"/>
                </a:lnTo>
                <a:lnTo>
                  <a:pt x="51" y="90"/>
                </a:lnTo>
                <a:lnTo>
                  <a:pt x="49" y="90"/>
                </a:lnTo>
                <a:lnTo>
                  <a:pt x="47" y="91"/>
                </a:lnTo>
                <a:lnTo>
                  <a:pt x="45" y="92"/>
                </a:lnTo>
                <a:lnTo>
                  <a:pt x="43" y="93"/>
                </a:lnTo>
                <a:lnTo>
                  <a:pt x="40" y="95"/>
                </a:lnTo>
                <a:lnTo>
                  <a:pt x="37" y="96"/>
                </a:lnTo>
                <a:lnTo>
                  <a:pt x="34" y="98"/>
                </a:lnTo>
                <a:lnTo>
                  <a:pt x="31" y="100"/>
                </a:lnTo>
                <a:lnTo>
                  <a:pt x="29" y="102"/>
                </a:lnTo>
                <a:lnTo>
                  <a:pt x="27" y="103"/>
                </a:lnTo>
                <a:lnTo>
                  <a:pt x="25" y="105"/>
                </a:lnTo>
                <a:lnTo>
                  <a:pt x="22" y="107"/>
                </a:lnTo>
                <a:lnTo>
                  <a:pt x="20" y="109"/>
                </a:lnTo>
                <a:lnTo>
                  <a:pt x="18" y="111"/>
                </a:lnTo>
                <a:lnTo>
                  <a:pt x="15" y="113"/>
                </a:lnTo>
                <a:lnTo>
                  <a:pt x="12" y="115"/>
                </a:lnTo>
                <a:lnTo>
                  <a:pt x="9" y="117"/>
                </a:lnTo>
                <a:lnTo>
                  <a:pt x="6" y="118"/>
                </a:lnTo>
                <a:lnTo>
                  <a:pt x="4" y="120"/>
                </a:lnTo>
                <a:lnTo>
                  <a:pt x="3" y="123"/>
                </a:lnTo>
                <a:lnTo>
                  <a:pt x="2" y="126"/>
                </a:lnTo>
                <a:lnTo>
                  <a:pt x="1" y="129"/>
                </a:lnTo>
                <a:lnTo>
                  <a:pt x="0" y="134"/>
                </a:lnTo>
                <a:lnTo>
                  <a:pt x="0" y="138"/>
                </a:lnTo>
                <a:lnTo>
                  <a:pt x="0" y="143"/>
                </a:lnTo>
                <a:lnTo>
                  <a:pt x="0" y="144"/>
                </a:lnTo>
                <a:lnTo>
                  <a:pt x="1" y="145"/>
                </a:lnTo>
                <a:lnTo>
                  <a:pt x="3" y="145"/>
                </a:lnTo>
                <a:lnTo>
                  <a:pt x="4" y="146"/>
                </a:lnTo>
                <a:lnTo>
                  <a:pt x="4" y="148"/>
                </a:lnTo>
                <a:lnTo>
                  <a:pt x="4" y="149"/>
                </a:lnTo>
                <a:lnTo>
                  <a:pt x="5" y="150"/>
                </a:lnTo>
                <a:lnTo>
                  <a:pt x="7" y="151"/>
                </a:lnTo>
                <a:lnTo>
                  <a:pt x="8" y="151"/>
                </a:lnTo>
                <a:lnTo>
                  <a:pt x="10" y="152"/>
                </a:lnTo>
                <a:lnTo>
                  <a:pt x="11" y="152"/>
                </a:lnTo>
                <a:lnTo>
                  <a:pt x="13" y="152"/>
                </a:lnTo>
                <a:lnTo>
                  <a:pt x="15" y="151"/>
                </a:lnTo>
                <a:lnTo>
                  <a:pt x="18" y="150"/>
                </a:lnTo>
                <a:lnTo>
                  <a:pt x="21" y="149"/>
                </a:lnTo>
                <a:lnTo>
                  <a:pt x="24" y="148"/>
                </a:lnTo>
                <a:lnTo>
                  <a:pt x="27" y="146"/>
                </a:lnTo>
                <a:lnTo>
                  <a:pt x="29" y="144"/>
                </a:lnTo>
                <a:lnTo>
                  <a:pt x="31" y="143"/>
                </a:lnTo>
                <a:lnTo>
                  <a:pt x="33" y="141"/>
                </a:lnTo>
                <a:lnTo>
                  <a:pt x="35" y="139"/>
                </a:lnTo>
                <a:lnTo>
                  <a:pt x="41" y="134"/>
                </a:lnTo>
                <a:lnTo>
                  <a:pt x="44" y="130"/>
                </a:lnTo>
                <a:lnTo>
                  <a:pt x="47" y="127"/>
                </a:lnTo>
                <a:lnTo>
                  <a:pt x="49" y="123"/>
                </a:lnTo>
                <a:lnTo>
                  <a:pt x="51" y="120"/>
                </a:lnTo>
                <a:lnTo>
                  <a:pt x="53" y="116"/>
                </a:lnTo>
                <a:lnTo>
                  <a:pt x="56" y="113"/>
                </a:lnTo>
                <a:lnTo>
                  <a:pt x="59" y="105"/>
                </a:lnTo>
                <a:lnTo>
                  <a:pt x="63" y="98"/>
                </a:lnTo>
                <a:lnTo>
                  <a:pt x="65" y="93"/>
                </a:lnTo>
                <a:lnTo>
                  <a:pt x="67" y="89"/>
                </a:lnTo>
                <a:lnTo>
                  <a:pt x="71" y="78"/>
                </a:lnTo>
                <a:lnTo>
                  <a:pt x="75" y="67"/>
                </a:lnTo>
                <a:lnTo>
                  <a:pt x="76" y="63"/>
                </a:lnTo>
                <a:lnTo>
                  <a:pt x="77" y="58"/>
                </a:lnTo>
                <a:lnTo>
                  <a:pt x="77" y="54"/>
                </a:lnTo>
                <a:lnTo>
                  <a:pt x="78" y="49"/>
                </a:lnTo>
                <a:lnTo>
                  <a:pt x="80" y="44"/>
                </a:lnTo>
                <a:lnTo>
                  <a:pt x="81" y="39"/>
                </a:lnTo>
                <a:lnTo>
                  <a:pt x="83" y="35"/>
                </a:lnTo>
                <a:lnTo>
                  <a:pt x="84" y="31"/>
                </a:lnTo>
                <a:lnTo>
                  <a:pt x="86" y="28"/>
                </a:lnTo>
                <a:lnTo>
                  <a:pt x="87" y="25"/>
                </a:lnTo>
                <a:lnTo>
                  <a:pt x="88" y="22"/>
                </a:lnTo>
                <a:lnTo>
                  <a:pt x="89" y="18"/>
                </a:lnTo>
                <a:lnTo>
                  <a:pt x="89" y="16"/>
                </a:lnTo>
                <a:lnTo>
                  <a:pt x="89" y="11"/>
                </a:lnTo>
                <a:lnTo>
                  <a:pt x="89" y="6"/>
                </a:lnTo>
                <a:lnTo>
                  <a:pt x="90" y="0"/>
                </a:lnTo>
                <a:lnTo>
                  <a:pt x="90" y="12"/>
                </a:lnTo>
                <a:lnTo>
                  <a:pt x="89" y="15"/>
                </a:lnTo>
                <a:lnTo>
                  <a:pt x="88" y="18"/>
                </a:lnTo>
                <a:lnTo>
                  <a:pt x="87" y="21"/>
                </a:lnTo>
                <a:lnTo>
                  <a:pt x="85" y="25"/>
                </a:lnTo>
                <a:lnTo>
                  <a:pt x="84" y="29"/>
                </a:lnTo>
                <a:lnTo>
                  <a:pt x="82" y="32"/>
                </a:lnTo>
                <a:lnTo>
                  <a:pt x="81" y="37"/>
                </a:lnTo>
                <a:lnTo>
                  <a:pt x="80" y="41"/>
                </a:lnTo>
                <a:lnTo>
                  <a:pt x="79" y="46"/>
                </a:lnTo>
                <a:lnTo>
                  <a:pt x="78" y="51"/>
                </a:lnTo>
                <a:lnTo>
                  <a:pt x="77" y="55"/>
                </a:lnTo>
                <a:lnTo>
                  <a:pt x="72" y="69"/>
                </a:lnTo>
                <a:lnTo>
                  <a:pt x="65" y="91"/>
                </a:lnTo>
                <a:lnTo>
                  <a:pt x="63" y="95"/>
                </a:lnTo>
                <a:lnTo>
                  <a:pt x="61" y="100"/>
                </a:lnTo>
                <a:lnTo>
                  <a:pt x="60" y="104"/>
                </a:lnTo>
                <a:lnTo>
                  <a:pt x="56" y="112"/>
                </a:lnTo>
                <a:lnTo>
                  <a:pt x="54" y="116"/>
                </a:lnTo>
                <a:lnTo>
                  <a:pt x="53" y="120"/>
                </a:lnTo>
                <a:lnTo>
                  <a:pt x="52" y="124"/>
                </a:lnTo>
                <a:lnTo>
                  <a:pt x="51" y="128"/>
                </a:lnTo>
                <a:lnTo>
                  <a:pt x="50" y="131"/>
                </a:lnTo>
                <a:lnTo>
                  <a:pt x="49" y="135"/>
                </a:lnTo>
                <a:lnTo>
                  <a:pt x="48" y="139"/>
                </a:lnTo>
                <a:lnTo>
                  <a:pt x="47" y="143"/>
                </a:lnTo>
                <a:lnTo>
                  <a:pt x="46" y="146"/>
                </a:lnTo>
                <a:lnTo>
                  <a:pt x="46" y="150"/>
                </a:lnTo>
                <a:lnTo>
                  <a:pt x="45" y="153"/>
                </a:lnTo>
                <a:lnTo>
                  <a:pt x="45" y="159"/>
                </a:lnTo>
                <a:lnTo>
                  <a:pt x="45" y="163"/>
                </a:lnTo>
                <a:lnTo>
                  <a:pt x="45" y="17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03" name="SMARTPenAnnotation595"/>
          <p:cNvSpPr>
            <a:spLocks/>
          </p:cNvSpPr>
          <p:nvPr/>
        </p:nvSpPr>
        <p:spPr bwMode="auto">
          <a:xfrm>
            <a:off x="4902200" y="1062038"/>
            <a:ext cx="161925" cy="11112"/>
          </a:xfrm>
          <a:custGeom>
            <a:avLst/>
            <a:gdLst>
              <a:gd name="T0" fmla="*/ 0 w 102"/>
              <a:gd name="T1" fmla="*/ 9525 h 7"/>
              <a:gd name="T2" fmla="*/ 107950 w 102"/>
              <a:gd name="T3" fmla="*/ 9525 h 7"/>
              <a:gd name="T4" fmla="*/ 112713 w 102"/>
              <a:gd name="T5" fmla="*/ 7937 h 7"/>
              <a:gd name="T6" fmla="*/ 117475 w 102"/>
              <a:gd name="T7" fmla="*/ 6350 h 7"/>
              <a:gd name="T8" fmla="*/ 123825 w 102"/>
              <a:gd name="T9" fmla="*/ 4762 h 7"/>
              <a:gd name="T10" fmla="*/ 128588 w 102"/>
              <a:gd name="T11" fmla="*/ 3175 h 7"/>
              <a:gd name="T12" fmla="*/ 131763 w 102"/>
              <a:gd name="T13" fmla="*/ 3175 h 7"/>
              <a:gd name="T14" fmla="*/ 134938 w 102"/>
              <a:gd name="T15" fmla="*/ 1587 h 7"/>
              <a:gd name="T16" fmla="*/ 139700 w 102"/>
              <a:gd name="T17" fmla="*/ 1587 h 7"/>
              <a:gd name="T18" fmla="*/ 142875 w 102"/>
              <a:gd name="T19" fmla="*/ 1587 h 7"/>
              <a:gd name="T20" fmla="*/ 150813 w 102"/>
              <a:gd name="T21" fmla="*/ 0 h 7"/>
              <a:gd name="T22" fmla="*/ 153988 w 102"/>
              <a:gd name="T23" fmla="*/ 0 h 7"/>
              <a:gd name="T24" fmla="*/ 160338 w 102"/>
              <a:gd name="T25" fmla="*/ 0 h 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2"/>
              <a:gd name="T40" fmla="*/ 0 h 7"/>
              <a:gd name="T41" fmla="*/ 102 w 102"/>
              <a:gd name="T42" fmla="*/ 7 h 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2" h="7">
                <a:moveTo>
                  <a:pt x="0" y="6"/>
                </a:moveTo>
                <a:lnTo>
                  <a:pt x="68" y="6"/>
                </a:lnTo>
                <a:lnTo>
                  <a:pt x="71" y="5"/>
                </a:lnTo>
                <a:lnTo>
                  <a:pt x="74" y="4"/>
                </a:lnTo>
                <a:lnTo>
                  <a:pt x="78" y="3"/>
                </a:lnTo>
                <a:lnTo>
                  <a:pt x="81" y="2"/>
                </a:lnTo>
                <a:lnTo>
                  <a:pt x="83" y="2"/>
                </a:lnTo>
                <a:lnTo>
                  <a:pt x="85" y="1"/>
                </a:lnTo>
                <a:lnTo>
                  <a:pt x="88" y="1"/>
                </a:lnTo>
                <a:lnTo>
                  <a:pt x="90" y="1"/>
                </a:lnTo>
                <a:lnTo>
                  <a:pt x="95" y="0"/>
                </a:lnTo>
                <a:lnTo>
                  <a:pt x="97" y="0"/>
                </a:lnTo>
                <a:lnTo>
                  <a:pt x="101" y="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04" name="SMARTPenAnnotation596"/>
          <p:cNvSpPr>
            <a:spLocks/>
          </p:cNvSpPr>
          <p:nvPr/>
        </p:nvSpPr>
        <p:spPr bwMode="auto">
          <a:xfrm>
            <a:off x="5197475" y="911225"/>
            <a:ext cx="152400" cy="233363"/>
          </a:xfrm>
          <a:custGeom>
            <a:avLst/>
            <a:gdLst>
              <a:gd name="T0" fmla="*/ 71438 w 96"/>
              <a:gd name="T1" fmla="*/ 0 h 147"/>
              <a:gd name="T2" fmla="*/ 71438 w 96"/>
              <a:gd name="T3" fmla="*/ 12700 h 147"/>
              <a:gd name="T4" fmla="*/ 69850 w 96"/>
              <a:gd name="T5" fmla="*/ 14288 h 147"/>
              <a:gd name="T6" fmla="*/ 66675 w 96"/>
              <a:gd name="T7" fmla="*/ 20638 h 147"/>
              <a:gd name="T8" fmla="*/ 65088 w 96"/>
              <a:gd name="T9" fmla="*/ 23813 h 147"/>
              <a:gd name="T10" fmla="*/ 63500 w 96"/>
              <a:gd name="T11" fmla="*/ 28575 h 147"/>
              <a:gd name="T12" fmla="*/ 63500 w 96"/>
              <a:gd name="T13" fmla="*/ 34925 h 147"/>
              <a:gd name="T14" fmla="*/ 61913 w 96"/>
              <a:gd name="T15" fmla="*/ 41275 h 147"/>
              <a:gd name="T16" fmla="*/ 60325 w 96"/>
              <a:gd name="T17" fmla="*/ 47625 h 147"/>
              <a:gd name="T18" fmla="*/ 57150 w 96"/>
              <a:gd name="T19" fmla="*/ 55563 h 147"/>
              <a:gd name="T20" fmla="*/ 55563 w 96"/>
              <a:gd name="T21" fmla="*/ 61913 h 147"/>
              <a:gd name="T22" fmla="*/ 52388 w 96"/>
              <a:gd name="T23" fmla="*/ 69850 h 147"/>
              <a:gd name="T24" fmla="*/ 49212 w 96"/>
              <a:gd name="T25" fmla="*/ 76200 h 147"/>
              <a:gd name="T26" fmla="*/ 44450 w 96"/>
              <a:gd name="T27" fmla="*/ 88900 h 147"/>
              <a:gd name="T28" fmla="*/ 41275 w 96"/>
              <a:gd name="T29" fmla="*/ 95250 h 147"/>
              <a:gd name="T30" fmla="*/ 38100 w 96"/>
              <a:gd name="T31" fmla="*/ 101600 h 147"/>
              <a:gd name="T32" fmla="*/ 34925 w 96"/>
              <a:gd name="T33" fmla="*/ 109538 h 147"/>
              <a:gd name="T34" fmla="*/ 31750 w 96"/>
              <a:gd name="T35" fmla="*/ 117475 h 147"/>
              <a:gd name="T36" fmla="*/ 28575 w 96"/>
              <a:gd name="T37" fmla="*/ 125413 h 147"/>
              <a:gd name="T38" fmla="*/ 26988 w 96"/>
              <a:gd name="T39" fmla="*/ 131763 h 147"/>
              <a:gd name="T40" fmla="*/ 20637 w 96"/>
              <a:gd name="T41" fmla="*/ 144463 h 147"/>
              <a:gd name="T42" fmla="*/ 7938 w 96"/>
              <a:gd name="T43" fmla="*/ 169863 h 147"/>
              <a:gd name="T44" fmla="*/ 4763 w 96"/>
              <a:gd name="T45" fmla="*/ 174625 h 147"/>
              <a:gd name="T46" fmla="*/ 3175 w 96"/>
              <a:gd name="T47" fmla="*/ 179388 h 147"/>
              <a:gd name="T48" fmla="*/ 1588 w 96"/>
              <a:gd name="T49" fmla="*/ 184150 h 147"/>
              <a:gd name="T50" fmla="*/ 1588 w 96"/>
              <a:gd name="T51" fmla="*/ 188913 h 147"/>
              <a:gd name="T52" fmla="*/ 0 w 96"/>
              <a:gd name="T53" fmla="*/ 195263 h 147"/>
              <a:gd name="T54" fmla="*/ 0 w 96"/>
              <a:gd name="T55" fmla="*/ 198438 h 147"/>
              <a:gd name="T56" fmla="*/ 1588 w 96"/>
              <a:gd name="T57" fmla="*/ 201613 h 147"/>
              <a:gd name="T58" fmla="*/ 4763 w 96"/>
              <a:gd name="T59" fmla="*/ 207963 h 147"/>
              <a:gd name="T60" fmla="*/ 9525 w 96"/>
              <a:gd name="T61" fmla="*/ 214313 h 147"/>
              <a:gd name="T62" fmla="*/ 12700 w 96"/>
              <a:gd name="T63" fmla="*/ 217488 h 147"/>
              <a:gd name="T64" fmla="*/ 14288 w 96"/>
              <a:gd name="T65" fmla="*/ 219075 h 147"/>
              <a:gd name="T66" fmla="*/ 17463 w 96"/>
              <a:gd name="T67" fmla="*/ 220663 h 147"/>
              <a:gd name="T68" fmla="*/ 20637 w 96"/>
              <a:gd name="T69" fmla="*/ 220663 h 147"/>
              <a:gd name="T70" fmla="*/ 23812 w 96"/>
              <a:gd name="T71" fmla="*/ 222250 h 147"/>
              <a:gd name="T72" fmla="*/ 28575 w 96"/>
              <a:gd name="T73" fmla="*/ 225425 h 147"/>
              <a:gd name="T74" fmla="*/ 34925 w 96"/>
              <a:gd name="T75" fmla="*/ 227013 h 147"/>
              <a:gd name="T76" fmla="*/ 39687 w 96"/>
              <a:gd name="T77" fmla="*/ 228600 h 147"/>
              <a:gd name="T78" fmla="*/ 44450 w 96"/>
              <a:gd name="T79" fmla="*/ 230188 h 147"/>
              <a:gd name="T80" fmla="*/ 50800 w 96"/>
              <a:gd name="T81" fmla="*/ 230188 h 147"/>
              <a:gd name="T82" fmla="*/ 57150 w 96"/>
              <a:gd name="T83" fmla="*/ 230188 h 147"/>
              <a:gd name="T84" fmla="*/ 61913 w 96"/>
              <a:gd name="T85" fmla="*/ 231775 h 147"/>
              <a:gd name="T86" fmla="*/ 68263 w 96"/>
              <a:gd name="T87" fmla="*/ 231775 h 147"/>
              <a:gd name="T88" fmla="*/ 74613 w 96"/>
              <a:gd name="T89" fmla="*/ 230188 h 147"/>
              <a:gd name="T90" fmla="*/ 79375 w 96"/>
              <a:gd name="T91" fmla="*/ 228600 h 147"/>
              <a:gd name="T92" fmla="*/ 85725 w 96"/>
              <a:gd name="T93" fmla="*/ 227013 h 147"/>
              <a:gd name="T94" fmla="*/ 92075 w 96"/>
              <a:gd name="T95" fmla="*/ 225425 h 147"/>
              <a:gd name="T96" fmla="*/ 98425 w 96"/>
              <a:gd name="T97" fmla="*/ 225425 h 147"/>
              <a:gd name="T98" fmla="*/ 103188 w 96"/>
              <a:gd name="T99" fmla="*/ 223838 h 147"/>
              <a:gd name="T100" fmla="*/ 109538 w 96"/>
              <a:gd name="T101" fmla="*/ 222250 h 147"/>
              <a:gd name="T102" fmla="*/ 115888 w 96"/>
              <a:gd name="T103" fmla="*/ 220663 h 147"/>
              <a:gd name="T104" fmla="*/ 122238 w 96"/>
              <a:gd name="T105" fmla="*/ 219075 h 147"/>
              <a:gd name="T106" fmla="*/ 127000 w 96"/>
              <a:gd name="T107" fmla="*/ 217488 h 147"/>
              <a:gd name="T108" fmla="*/ 133350 w 96"/>
              <a:gd name="T109" fmla="*/ 215900 h 147"/>
              <a:gd name="T110" fmla="*/ 139700 w 96"/>
              <a:gd name="T111" fmla="*/ 215900 h 147"/>
              <a:gd name="T112" fmla="*/ 146050 w 96"/>
              <a:gd name="T113" fmla="*/ 214313 h 147"/>
              <a:gd name="T114" fmla="*/ 150813 w 96"/>
              <a:gd name="T115" fmla="*/ 214313 h 147"/>
              <a:gd name="T116" fmla="*/ 150813 w 96"/>
              <a:gd name="T117" fmla="*/ 214313 h 14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96"/>
              <a:gd name="T178" fmla="*/ 0 h 147"/>
              <a:gd name="T179" fmla="*/ 96 w 96"/>
              <a:gd name="T180" fmla="*/ 147 h 14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96" h="147">
                <a:moveTo>
                  <a:pt x="45" y="0"/>
                </a:moveTo>
                <a:lnTo>
                  <a:pt x="45" y="8"/>
                </a:lnTo>
                <a:lnTo>
                  <a:pt x="44" y="9"/>
                </a:lnTo>
                <a:lnTo>
                  <a:pt x="42" y="13"/>
                </a:lnTo>
                <a:lnTo>
                  <a:pt x="41" y="15"/>
                </a:lnTo>
                <a:lnTo>
                  <a:pt x="40" y="18"/>
                </a:lnTo>
                <a:lnTo>
                  <a:pt x="40" y="22"/>
                </a:lnTo>
                <a:lnTo>
                  <a:pt x="39" y="26"/>
                </a:lnTo>
                <a:lnTo>
                  <a:pt x="38" y="30"/>
                </a:lnTo>
                <a:lnTo>
                  <a:pt x="36" y="35"/>
                </a:lnTo>
                <a:lnTo>
                  <a:pt x="35" y="39"/>
                </a:lnTo>
                <a:lnTo>
                  <a:pt x="33" y="44"/>
                </a:lnTo>
                <a:lnTo>
                  <a:pt x="31" y="48"/>
                </a:lnTo>
                <a:lnTo>
                  <a:pt x="28" y="56"/>
                </a:lnTo>
                <a:lnTo>
                  <a:pt x="26" y="60"/>
                </a:lnTo>
                <a:lnTo>
                  <a:pt x="24" y="64"/>
                </a:lnTo>
                <a:lnTo>
                  <a:pt x="22" y="69"/>
                </a:lnTo>
                <a:lnTo>
                  <a:pt x="20" y="74"/>
                </a:lnTo>
                <a:lnTo>
                  <a:pt x="18" y="79"/>
                </a:lnTo>
                <a:lnTo>
                  <a:pt x="17" y="83"/>
                </a:lnTo>
                <a:lnTo>
                  <a:pt x="13" y="91"/>
                </a:lnTo>
                <a:lnTo>
                  <a:pt x="5" y="107"/>
                </a:lnTo>
                <a:lnTo>
                  <a:pt x="3" y="110"/>
                </a:lnTo>
                <a:lnTo>
                  <a:pt x="2" y="113"/>
                </a:lnTo>
                <a:lnTo>
                  <a:pt x="1" y="116"/>
                </a:lnTo>
                <a:lnTo>
                  <a:pt x="1" y="119"/>
                </a:lnTo>
                <a:lnTo>
                  <a:pt x="0" y="123"/>
                </a:lnTo>
                <a:lnTo>
                  <a:pt x="0" y="125"/>
                </a:lnTo>
                <a:lnTo>
                  <a:pt x="1" y="127"/>
                </a:lnTo>
                <a:lnTo>
                  <a:pt x="3" y="131"/>
                </a:lnTo>
                <a:lnTo>
                  <a:pt x="6" y="135"/>
                </a:lnTo>
                <a:lnTo>
                  <a:pt x="8" y="137"/>
                </a:lnTo>
                <a:lnTo>
                  <a:pt x="9" y="138"/>
                </a:lnTo>
                <a:lnTo>
                  <a:pt x="11" y="139"/>
                </a:lnTo>
                <a:lnTo>
                  <a:pt x="13" y="139"/>
                </a:lnTo>
                <a:lnTo>
                  <a:pt x="15" y="140"/>
                </a:lnTo>
                <a:lnTo>
                  <a:pt x="18" y="142"/>
                </a:lnTo>
                <a:lnTo>
                  <a:pt x="22" y="143"/>
                </a:lnTo>
                <a:lnTo>
                  <a:pt x="25" y="144"/>
                </a:lnTo>
                <a:lnTo>
                  <a:pt x="28" y="145"/>
                </a:lnTo>
                <a:lnTo>
                  <a:pt x="32" y="145"/>
                </a:lnTo>
                <a:lnTo>
                  <a:pt x="36" y="145"/>
                </a:lnTo>
                <a:lnTo>
                  <a:pt x="39" y="146"/>
                </a:lnTo>
                <a:lnTo>
                  <a:pt x="43" y="146"/>
                </a:lnTo>
                <a:lnTo>
                  <a:pt x="47" y="145"/>
                </a:lnTo>
                <a:lnTo>
                  <a:pt x="50" y="144"/>
                </a:lnTo>
                <a:lnTo>
                  <a:pt x="54" y="143"/>
                </a:lnTo>
                <a:lnTo>
                  <a:pt x="58" y="142"/>
                </a:lnTo>
                <a:lnTo>
                  <a:pt x="62" y="142"/>
                </a:lnTo>
                <a:lnTo>
                  <a:pt x="65" y="141"/>
                </a:lnTo>
                <a:lnTo>
                  <a:pt x="69" y="140"/>
                </a:lnTo>
                <a:lnTo>
                  <a:pt x="73" y="139"/>
                </a:lnTo>
                <a:lnTo>
                  <a:pt x="77" y="138"/>
                </a:lnTo>
                <a:lnTo>
                  <a:pt x="80" y="137"/>
                </a:lnTo>
                <a:lnTo>
                  <a:pt x="84" y="136"/>
                </a:lnTo>
                <a:lnTo>
                  <a:pt x="88" y="136"/>
                </a:lnTo>
                <a:lnTo>
                  <a:pt x="92" y="135"/>
                </a:lnTo>
                <a:lnTo>
                  <a:pt x="95" y="13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05" name="SMARTPenAnnotation597"/>
          <p:cNvSpPr>
            <a:spLocks/>
          </p:cNvSpPr>
          <p:nvPr/>
        </p:nvSpPr>
        <p:spPr bwMode="auto">
          <a:xfrm>
            <a:off x="5375275" y="1116013"/>
            <a:ext cx="11113" cy="11112"/>
          </a:xfrm>
          <a:custGeom>
            <a:avLst/>
            <a:gdLst>
              <a:gd name="T0" fmla="*/ 0 w 7"/>
              <a:gd name="T1" fmla="*/ 0 h 7"/>
              <a:gd name="T2" fmla="*/ 9525 w 7"/>
              <a:gd name="T3" fmla="*/ 9525 h 7"/>
              <a:gd name="T4" fmla="*/ 0 60000 65536"/>
              <a:gd name="T5" fmla="*/ 0 60000 65536"/>
              <a:gd name="T6" fmla="*/ 0 w 7"/>
              <a:gd name="T7" fmla="*/ 0 h 7"/>
              <a:gd name="T8" fmla="*/ 7 w 7"/>
              <a:gd name="T9" fmla="*/ 7 h 7"/>
            </a:gdLst>
            <a:ahLst/>
            <a:cxnLst>
              <a:cxn ang="T4">
                <a:pos x="T0" y="T1"/>
              </a:cxn>
              <a:cxn ang="T5">
                <a:pos x="T2" y="T3"/>
              </a:cxn>
            </a:cxnLst>
            <a:rect l="T6" t="T7" r="T8" b="T9"/>
            <a:pathLst>
              <a:path w="7" h="7">
                <a:moveTo>
                  <a:pt x="0" y="0"/>
                </a:moveTo>
                <a:lnTo>
                  <a:pt x="6" y="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06" name="SMARTPenAnnotation598"/>
          <p:cNvSpPr>
            <a:spLocks/>
          </p:cNvSpPr>
          <p:nvPr/>
        </p:nvSpPr>
        <p:spPr bwMode="auto">
          <a:xfrm>
            <a:off x="5224463" y="1017588"/>
            <a:ext cx="152400" cy="38100"/>
          </a:xfrm>
          <a:custGeom>
            <a:avLst/>
            <a:gdLst>
              <a:gd name="T0" fmla="*/ 0 w 96"/>
              <a:gd name="T1" fmla="*/ 36513 h 24"/>
              <a:gd name="T2" fmla="*/ 4763 w 96"/>
              <a:gd name="T3" fmla="*/ 31750 h 24"/>
              <a:gd name="T4" fmla="*/ 6350 w 96"/>
              <a:gd name="T5" fmla="*/ 30163 h 24"/>
              <a:gd name="T6" fmla="*/ 9525 w 96"/>
              <a:gd name="T7" fmla="*/ 28575 h 24"/>
              <a:gd name="T8" fmla="*/ 11112 w 96"/>
              <a:gd name="T9" fmla="*/ 28575 h 24"/>
              <a:gd name="T10" fmla="*/ 15875 w 96"/>
              <a:gd name="T11" fmla="*/ 28575 h 24"/>
              <a:gd name="T12" fmla="*/ 20637 w 96"/>
              <a:gd name="T13" fmla="*/ 26988 h 24"/>
              <a:gd name="T14" fmla="*/ 30163 w 96"/>
              <a:gd name="T15" fmla="*/ 26988 h 24"/>
              <a:gd name="T16" fmla="*/ 76200 w 96"/>
              <a:gd name="T17" fmla="*/ 26988 h 24"/>
              <a:gd name="T18" fmla="*/ 82550 w 96"/>
              <a:gd name="T19" fmla="*/ 26988 h 24"/>
              <a:gd name="T20" fmla="*/ 88900 w 96"/>
              <a:gd name="T21" fmla="*/ 23812 h 24"/>
              <a:gd name="T22" fmla="*/ 95250 w 96"/>
              <a:gd name="T23" fmla="*/ 22225 h 24"/>
              <a:gd name="T24" fmla="*/ 100012 w 96"/>
              <a:gd name="T25" fmla="*/ 20637 h 24"/>
              <a:gd name="T26" fmla="*/ 103188 w 96"/>
              <a:gd name="T27" fmla="*/ 20637 h 24"/>
              <a:gd name="T28" fmla="*/ 107950 w 96"/>
              <a:gd name="T29" fmla="*/ 19050 h 24"/>
              <a:gd name="T30" fmla="*/ 112713 w 96"/>
              <a:gd name="T31" fmla="*/ 17463 h 24"/>
              <a:gd name="T32" fmla="*/ 117475 w 96"/>
              <a:gd name="T33" fmla="*/ 15875 h 24"/>
              <a:gd name="T34" fmla="*/ 122238 w 96"/>
              <a:gd name="T35" fmla="*/ 14288 h 24"/>
              <a:gd name="T36" fmla="*/ 127000 w 96"/>
              <a:gd name="T37" fmla="*/ 12700 h 24"/>
              <a:gd name="T38" fmla="*/ 131763 w 96"/>
              <a:gd name="T39" fmla="*/ 11112 h 24"/>
              <a:gd name="T40" fmla="*/ 134938 w 96"/>
              <a:gd name="T41" fmla="*/ 11112 h 24"/>
              <a:gd name="T42" fmla="*/ 138113 w 96"/>
              <a:gd name="T43" fmla="*/ 9525 h 24"/>
              <a:gd name="T44" fmla="*/ 141288 w 96"/>
              <a:gd name="T45" fmla="*/ 7938 h 24"/>
              <a:gd name="T46" fmla="*/ 150813 w 96"/>
              <a:gd name="T47" fmla="*/ 0 h 2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6"/>
              <a:gd name="T73" fmla="*/ 0 h 24"/>
              <a:gd name="T74" fmla="*/ 96 w 96"/>
              <a:gd name="T75" fmla="*/ 24 h 2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6" h="24">
                <a:moveTo>
                  <a:pt x="0" y="23"/>
                </a:moveTo>
                <a:lnTo>
                  <a:pt x="3" y="20"/>
                </a:lnTo>
                <a:lnTo>
                  <a:pt x="4" y="19"/>
                </a:lnTo>
                <a:lnTo>
                  <a:pt x="6" y="18"/>
                </a:lnTo>
                <a:lnTo>
                  <a:pt x="7" y="18"/>
                </a:lnTo>
                <a:lnTo>
                  <a:pt x="10" y="18"/>
                </a:lnTo>
                <a:lnTo>
                  <a:pt x="13" y="17"/>
                </a:lnTo>
                <a:lnTo>
                  <a:pt x="19" y="17"/>
                </a:lnTo>
                <a:lnTo>
                  <a:pt x="48" y="17"/>
                </a:lnTo>
                <a:lnTo>
                  <a:pt x="52" y="17"/>
                </a:lnTo>
                <a:lnTo>
                  <a:pt x="56" y="15"/>
                </a:lnTo>
                <a:lnTo>
                  <a:pt x="60" y="14"/>
                </a:lnTo>
                <a:lnTo>
                  <a:pt x="63" y="13"/>
                </a:lnTo>
                <a:lnTo>
                  <a:pt x="65" y="13"/>
                </a:lnTo>
                <a:lnTo>
                  <a:pt x="68" y="12"/>
                </a:lnTo>
                <a:lnTo>
                  <a:pt x="71" y="11"/>
                </a:lnTo>
                <a:lnTo>
                  <a:pt x="74" y="10"/>
                </a:lnTo>
                <a:lnTo>
                  <a:pt x="77" y="9"/>
                </a:lnTo>
                <a:lnTo>
                  <a:pt x="80" y="8"/>
                </a:lnTo>
                <a:lnTo>
                  <a:pt x="83" y="7"/>
                </a:lnTo>
                <a:lnTo>
                  <a:pt x="85" y="7"/>
                </a:lnTo>
                <a:lnTo>
                  <a:pt x="87" y="6"/>
                </a:lnTo>
                <a:lnTo>
                  <a:pt x="89" y="5"/>
                </a:lnTo>
                <a:lnTo>
                  <a:pt x="95" y="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07" name="SMARTPenAnnotation599"/>
          <p:cNvSpPr>
            <a:spLocks/>
          </p:cNvSpPr>
          <p:nvPr/>
        </p:nvSpPr>
        <p:spPr bwMode="auto">
          <a:xfrm>
            <a:off x="5232400" y="911225"/>
            <a:ext cx="153988" cy="28575"/>
          </a:xfrm>
          <a:custGeom>
            <a:avLst/>
            <a:gdLst>
              <a:gd name="T0" fmla="*/ 0 w 97"/>
              <a:gd name="T1" fmla="*/ 26988 h 18"/>
              <a:gd name="T2" fmla="*/ 4763 w 97"/>
              <a:gd name="T3" fmla="*/ 22225 h 18"/>
              <a:gd name="T4" fmla="*/ 7938 w 97"/>
              <a:gd name="T5" fmla="*/ 20637 h 18"/>
              <a:gd name="T6" fmla="*/ 9525 w 97"/>
              <a:gd name="T7" fmla="*/ 19050 h 18"/>
              <a:gd name="T8" fmla="*/ 12700 w 97"/>
              <a:gd name="T9" fmla="*/ 19050 h 18"/>
              <a:gd name="T10" fmla="*/ 15875 w 97"/>
              <a:gd name="T11" fmla="*/ 17462 h 18"/>
              <a:gd name="T12" fmla="*/ 19050 w 97"/>
              <a:gd name="T13" fmla="*/ 15875 h 18"/>
              <a:gd name="T14" fmla="*/ 20638 w 97"/>
              <a:gd name="T15" fmla="*/ 12700 h 18"/>
              <a:gd name="T16" fmla="*/ 25400 w 97"/>
              <a:gd name="T17" fmla="*/ 11112 h 18"/>
              <a:gd name="T18" fmla="*/ 30163 w 97"/>
              <a:gd name="T19" fmla="*/ 11112 h 18"/>
              <a:gd name="T20" fmla="*/ 34925 w 97"/>
              <a:gd name="T21" fmla="*/ 9525 h 18"/>
              <a:gd name="T22" fmla="*/ 39688 w 97"/>
              <a:gd name="T23" fmla="*/ 9525 h 18"/>
              <a:gd name="T24" fmla="*/ 46038 w 97"/>
              <a:gd name="T25" fmla="*/ 9525 h 18"/>
              <a:gd name="T26" fmla="*/ 50800 w 97"/>
              <a:gd name="T27" fmla="*/ 9525 h 18"/>
              <a:gd name="T28" fmla="*/ 58738 w 97"/>
              <a:gd name="T29" fmla="*/ 7937 h 18"/>
              <a:gd name="T30" fmla="*/ 65088 w 97"/>
              <a:gd name="T31" fmla="*/ 6350 h 18"/>
              <a:gd name="T32" fmla="*/ 73025 w 97"/>
              <a:gd name="T33" fmla="*/ 3175 h 18"/>
              <a:gd name="T34" fmla="*/ 79375 w 97"/>
              <a:gd name="T35" fmla="*/ 3175 h 18"/>
              <a:gd name="T36" fmla="*/ 85725 w 97"/>
              <a:gd name="T37" fmla="*/ 1588 h 18"/>
              <a:gd name="T38" fmla="*/ 90488 w 97"/>
              <a:gd name="T39" fmla="*/ 1588 h 18"/>
              <a:gd name="T40" fmla="*/ 95250 w 97"/>
              <a:gd name="T41" fmla="*/ 0 h 18"/>
              <a:gd name="T42" fmla="*/ 100013 w 97"/>
              <a:gd name="T43" fmla="*/ 0 h 18"/>
              <a:gd name="T44" fmla="*/ 111125 w 97"/>
              <a:gd name="T45" fmla="*/ 0 h 18"/>
              <a:gd name="T46" fmla="*/ 152400 w 97"/>
              <a:gd name="T47" fmla="*/ 0 h 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7"/>
              <a:gd name="T73" fmla="*/ 0 h 18"/>
              <a:gd name="T74" fmla="*/ 97 w 97"/>
              <a:gd name="T75" fmla="*/ 18 h 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7" h="18">
                <a:moveTo>
                  <a:pt x="0" y="17"/>
                </a:moveTo>
                <a:lnTo>
                  <a:pt x="3" y="14"/>
                </a:lnTo>
                <a:lnTo>
                  <a:pt x="5" y="13"/>
                </a:lnTo>
                <a:lnTo>
                  <a:pt x="6" y="12"/>
                </a:lnTo>
                <a:lnTo>
                  <a:pt x="8" y="12"/>
                </a:lnTo>
                <a:lnTo>
                  <a:pt x="10" y="11"/>
                </a:lnTo>
                <a:lnTo>
                  <a:pt x="12" y="10"/>
                </a:lnTo>
                <a:lnTo>
                  <a:pt x="13" y="8"/>
                </a:lnTo>
                <a:lnTo>
                  <a:pt x="16" y="7"/>
                </a:lnTo>
                <a:lnTo>
                  <a:pt x="19" y="7"/>
                </a:lnTo>
                <a:lnTo>
                  <a:pt x="22" y="6"/>
                </a:lnTo>
                <a:lnTo>
                  <a:pt x="25" y="6"/>
                </a:lnTo>
                <a:lnTo>
                  <a:pt x="29" y="6"/>
                </a:lnTo>
                <a:lnTo>
                  <a:pt x="32" y="6"/>
                </a:lnTo>
                <a:lnTo>
                  <a:pt x="37" y="5"/>
                </a:lnTo>
                <a:lnTo>
                  <a:pt x="41" y="4"/>
                </a:lnTo>
                <a:lnTo>
                  <a:pt x="46" y="2"/>
                </a:lnTo>
                <a:lnTo>
                  <a:pt x="50" y="2"/>
                </a:lnTo>
                <a:lnTo>
                  <a:pt x="54" y="1"/>
                </a:lnTo>
                <a:lnTo>
                  <a:pt x="57" y="1"/>
                </a:lnTo>
                <a:lnTo>
                  <a:pt x="60" y="0"/>
                </a:lnTo>
                <a:lnTo>
                  <a:pt x="63" y="0"/>
                </a:lnTo>
                <a:lnTo>
                  <a:pt x="70" y="0"/>
                </a:lnTo>
                <a:lnTo>
                  <a:pt x="96" y="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08" name="SMARTPenAnnotation600"/>
          <p:cNvSpPr>
            <a:spLocks/>
          </p:cNvSpPr>
          <p:nvPr/>
        </p:nvSpPr>
        <p:spPr bwMode="auto">
          <a:xfrm>
            <a:off x="5394325" y="982663"/>
            <a:ext cx="1588" cy="4762"/>
          </a:xfrm>
          <a:custGeom>
            <a:avLst/>
            <a:gdLst>
              <a:gd name="T0" fmla="*/ 0 w 1"/>
              <a:gd name="T1" fmla="*/ 0 h 3"/>
              <a:gd name="T2" fmla="*/ 0 w 1"/>
              <a:gd name="T3" fmla="*/ 3175 h 3"/>
              <a:gd name="T4" fmla="*/ 0 60000 65536"/>
              <a:gd name="T5" fmla="*/ 0 60000 65536"/>
              <a:gd name="T6" fmla="*/ 0 w 1"/>
              <a:gd name="T7" fmla="*/ 0 h 3"/>
              <a:gd name="T8" fmla="*/ 1 w 1"/>
              <a:gd name="T9" fmla="*/ 3 h 3"/>
            </a:gdLst>
            <a:ahLst/>
            <a:cxnLst>
              <a:cxn ang="T4">
                <a:pos x="T0" y="T1"/>
              </a:cxn>
              <a:cxn ang="T5">
                <a:pos x="T2" y="T3"/>
              </a:cxn>
            </a:cxnLst>
            <a:rect l="T6" t="T7" r="T8" b="T9"/>
            <a:pathLst>
              <a:path w="1" h="3">
                <a:moveTo>
                  <a:pt x="0" y="0"/>
                </a:moveTo>
                <a:lnTo>
                  <a:pt x="0" y="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09" name="SMARTPenAnnotation601"/>
          <p:cNvSpPr>
            <a:spLocks/>
          </p:cNvSpPr>
          <p:nvPr/>
        </p:nvSpPr>
        <p:spPr bwMode="auto">
          <a:xfrm>
            <a:off x="5545138" y="1133475"/>
            <a:ext cx="11112" cy="11113"/>
          </a:xfrm>
          <a:custGeom>
            <a:avLst/>
            <a:gdLst>
              <a:gd name="T0" fmla="*/ 0 w 7"/>
              <a:gd name="T1" fmla="*/ 0 h 7"/>
              <a:gd name="T2" fmla="*/ 9525 w 7"/>
              <a:gd name="T3" fmla="*/ 9525 h 7"/>
              <a:gd name="T4" fmla="*/ 0 60000 65536"/>
              <a:gd name="T5" fmla="*/ 0 60000 65536"/>
              <a:gd name="T6" fmla="*/ 0 w 7"/>
              <a:gd name="T7" fmla="*/ 0 h 7"/>
              <a:gd name="T8" fmla="*/ 7 w 7"/>
              <a:gd name="T9" fmla="*/ 7 h 7"/>
            </a:gdLst>
            <a:ahLst/>
            <a:cxnLst>
              <a:cxn ang="T4">
                <a:pos x="T0" y="T1"/>
              </a:cxn>
              <a:cxn ang="T5">
                <a:pos x="T2" y="T3"/>
              </a:cxn>
            </a:cxnLst>
            <a:rect l="T6" t="T7" r="T8" b="T9"/>
            <a:pathLst>
              <a:path w="7" h="7">
                <a:moveTo>
                  <a:pt x="0" y="0"/>
                </a:moveTo>
                <a:lnTo>
                  <a:pt x="6" y="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10" name="SMARTPenAnnotation602"/>
          <p:cNvSpPr>
            <a:spLocks/>
          </p:cNvSpPr>
          <p:nvPr/>
        </p:nvSpPr>
        <p:spPr bwMode="auto">
          <a:xfrm>
            <a:off x="5429250" y="955675"/>
            <a:ext cx="117475" cy="188913"/>
          </a:xfrm>
          <a:custGeom>
            <a:avLst/>
            <a:gdLst>
              <a:gd name="T0" fmla="*/ 9525 w 74"/>
              <a:gd name="T1" fmla="*/ 17463 h 119"/>
              <a:gd name="T2" fmla="*/ 9525 w 74"/>
              <a:gd name="T3" fmla="*/ 9525 h 119"/>
              <a:gd name="T4" fmla="*/ 6350 w 74"/>
              <a:gd name="T5" fmla="*/ 6350 h 119"/>
              <a:gd name="T6" fmla="*/ 0 w 74"/>
              <a:gd name="T7" fmla="*/ 0 h 119"/>
              <a:gd name="T8" fmla="*/ 0 w 74"/>
              <a:gd name="T9" fmla="*/ 0 h 119"/>
              <a:gd name="T10" fmla="*/ 0 w 74"/>
              <a:gd name="T11" fmla="*/ 4763 h 119"/>
              <a:gd name="T12" fmla="*/ 1588 w 74"/>
              <a:gd name="T13" fmla="*/ 6350 h 119"/>
              <a:gd name="T14" fmla="*/ 3175 w 74"/>
              <a:gd name="T15" fmla="*/ 9525 h 119"/>
              <a:gd name="T16" fmla="*/ 4762 w 74"/>
              <a:gd name="T17" fmla="*/ 12700 h 119"/>
              <a:gd name="T18" fmla="*/ 6350 w 74"/>
              <a:gd name="T19" fmla="*/ 14288 h 119"/>
              <a:gd name="T20" fmla="*/ 7937 w 74"/>
              <a:gd name="T21" fmla="*/ 20638 h 119"/>
              <a:gd name="T22" fmla="*/ 7937 w 74"/>
              <a:gd name="T23" fmla="*/ 23813 h 119"/>
              <a:gd name="T24" fmla="*/ 7937 w 74"/>
              <a:gd name="T25" fmla="*/ 26988 h 119"/>
              <a:gd name="T26" fmla="*/ 7937 w 74"/>
              <a:gd name="T27" fmla="*/ 30163 h 119"/>
              <a:gd name="T28" fmla="*/ 9525 w 74"/>
              <a:gd name="T29" fmla="*/ 33338 h 119"/>
              <a:gd name="T30" fmla="*/ 11112 w 74"/>
              <a:gd name="T31" fmla="*/ 38100 h 119"/>
              <a:gd name="T32" fmla="*/ 14288 w 74"/>
              <a:gd name="T33" fmla="*/ 42863 h 119"/>
              <a:gd name="T34" fmla="*/ 19050 w 74"/>
              <a:gd name="T35" fmla="*/ 53975 h 119"/>
              <a:gd name="T36" fmla="*/ 30162 w 74"/>
              <a:gd name="T37" fmla="*/ 77788 h 119"/>
              <a:gd name="T38" fmla="*/ 33337 w 74"/>
              <a:gd name="T39" fmla="*/ 82550 h 119"/>
              <a:gd name="T40" fmla="*/ 36512 w 74"/>
              <a:gd name="T41" fmla="*/ 87313 h 119"/>
              <a:gd name="T42" fmla="*/ 38100 w 74"/>
              <a:gd name="T43" fmla="*/ 90488 h 119"/>
              <a:gd name="T44" fmla="*/ 41275 w 74"/>
              <a:gd name="T45" fmla="*/ 95250 h 119"/>
              <a:gd name="T46" fmla="*/ 44450 w 74"/>
              <a:gd name="T47" fmla="*/ 100013 h 119"/>
              <a:gd name="T48" fmla="*/ 47625 w 74"/>
              <a:gd name="T49" fmla="*/ 104775 h 119"/>
              <a:gd name="T50" fmla="*/ 53975 w 74"/>
              <a:gd name="T51" fmla="*/ 115888 h 119"/>
              <a:gd name="T52" fmla="*/ 57150 w 74"/>
              <a:gd name="T53" fmla="*/ 122238 h 119"/>
              <a:gd name="T54" fmla="*/ 60325 w 74"/>
              <a:gd name="T55" fmla="*/ 127000 h 119"/>
              <a:gd name="T56" fmla="*/ 61912 w 74"/>
              <a:gd name="T57" fmla="*/ 131763 h 119"/>
              <a:gd name="T58" fmla="*/ 65087 w 74"/>
              <a:gd name="T59" fmla="*/ 134938 h 119"/>
              <a:gd name="T60" fmla="*/ 68262 w 74"/>
              <a:gd name="T61" fmla="*/ 138113 h 119"/>
              <a:gd name="T62" fmla="*/ 71437 w 74"/>
              <a:gd name="T63" fmla="*/ 141288 h 119"/>
              <a:gd name="T64" fmla="*/ 74612 w 74"/>
              <a:gd name="T65" fmla="*/ 144463 h 119"/>
              <a:gd name="T66" fmla="*/ 77787 w 74"/>
              <a:gd name="T67" fmla="*/ 149225 h 119"/>
              <a:gd name="T68" fmla="*/ 80962 w 74"/>
              <a:gd name="T69" fmla="*/ 153988 h 119"/>
              <a:gd name="T70" fmla="*/ 84137 w 74"/>
              <a:gd name="T71" fmla="*/ 158750 h 119"/>
              <a:gd name="T72" fmla="*/ 85725 w 74"/>
              <a:gd name="T73" fmla="*/ 161925 h 119"/>
              <a:gd name="T74" fmla="*/ 88900 w 74"/>
              <a:gd name="T75" fmla="*/ 165100 h 119"/>
              <a:gd name="T76" fmla="*/ 92075 w 74"/>
              <a:gd name="T77" fmla="*/ 166688 h 119"/>
              <a:gd name="T78" fmla="*/ 93662 w 74"/>
              <a:gd name="T79" fmla="*/ 168275 h 119"/>
              <a:gd name="T80" fmla="*/ 95250 w 74"/>
              <a:gd name="T81" fmla="*/ 171450 h 119"/>
              <a:gd name="T82" fmla="*/ 96837 w 74"/>
              <a:gd name="T83" fmla="*/ 173038 h 119"/>
              <a:gd name="T84" fmla="*/ 98425 w 74"/>
              <a:gd name="T85" fmla="*/ 174625 h 119"/>
              <a:gd name="T86" fmla="*/ 100012 w 74"/>
              <a:gd name="T87" fmla="*/ 176213 h 119"/>
              <a:gd name="T88" fmla="*/ 103188 w 74"/>
              <a:gd name="T89" fmla="*/ 176213 h 119"/>
              <a:gd name="T90" fmla="*/ 104775 w 74"/>
              <a:gd name="T91" fmla="*/ 177800 h 119"/>
              <a:gd name="T92" fmla="*/ 104775 w 74"/>
              <a:gd name="T93" fmla="*/ 180975 h 119"/>
              <a:gd name="T94" fmla="*/ 106363 w 74"/>
              <a:gd name="T95" fmla="*/ 185738 h 119"/>
              <a:gd name="T96" fmla="*/ 107950 w 74"/>
              <a:gd name="T97" fmla="*/ 185738 h 119"/>
              <a:gd name="T98" fmla="*/ 109538 w 74"/>
              <a:gd name="T99" fmla="*/ 187325 h 119"/>
              <a:gd name="T100" fmla="*/ 115888 w 74"/>
              <a:gd name="T101" fmla="*/ 187325 h 11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74"/>
              <a:gd name="T154" fmla="*/ 0 h 119"/>
              <a:gd name="T155" fmla="*/ 74 w 74"/>
              <a:gd name="T156" fmla="*/ 119 h 11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74" h="119">
                <a:moveTo>
                  <a:pt x="6" y="11"/>
                </a:moveTo>
                <a:lnTo>
                  <a:pt x="6" y="6"/>
                </a:lnTo>
                <a:lnTo>
                  <a:pt x="4" y="4"/>
                </a:lnTo>
                <a:lnTo>
                  <a:pt x="0" y="0"/>
                </a:lnTo>
                <a:lnTo>
                  <a:pt x="0" y="3"/>
                </a:lnTo>
                <a:lnTo>
                  <a:pt x="1" y="4"/>
                </a:lnTo>
                <a:lnTo>
                  <a:pt x="2" y="6"/>
                </a:lnTo>
                <a:lnTo>
                  <a:pt x="3" y="8"/>
                </a:lnTo>
                <a:lnTo>
                  <a:pt x="4" y="9"/>
                </a:lnTo>
                <a:lnTo>
                  <a:pt x="5" y="13"/>
                </a:lnTo>
                <a:lnTo>
                  <a:pt x="5" y="15"/>
                </a:lnTo>
                <a:lnTo>
                  <a:pt x="5" y="17"/>
                </a:lnTo>
                <a:lnTo>
                  <a:pt x="5" y="19"/>
                </a:lnTo>
                <a:lnTo>
                  <a:pt x="6" y="21"/>
                </a:lnTo>
                <a:lnTo>
                  <a:pt x="7" y="24"/>
                </a:lnTo>
                <a:lnTo>
                  <a:pt x="9" y="27"/>
                </a:lnTo>
                <a:lnTo>
                  <a:pt x="12" y="34"/>
                </a:lnTo>
                <a:lnTo>
                  <a:pt x="19" y="49"/>
                </a:lnTo>
                <a:lnTo>
                  <a:pt x="21" y="52"/>
                </a:lnTo>
                <a:lnTo>
                  <a:pt x="23" y="55"/>
                </a:lnTo>
                <a:lnTo>
                  <a:pt x="24" y="57"/>
                </a:lnTo>
                <a:lnTo>
                  <a:pt x="26" y="60"/>
                </a:lnTo>
                <a:lnTo>
                  <a:pt x="28" y="63"/>
                </a:lnTo>
                <a:lnTo>
                  <a:pt x="30" y="66"/>
                </a:lnTo>
                <a:lnTo>
                  <a:pt x="34" y="73"/>
                </a:lnTo>
                <a:lnTo>
                  <a:pt x="36" y="77"/>
                </a:lnTo>
                <a:lnTo>
                  <a:pt x="38" y="80"/>
                </a:lnTo>
                <a:lnTo>
                  <a:pt x="39" y="83"/>
                </a:lnTo>
                <a:lnTo>
                  <a:pt x="41" y="85"/>
                </a:lnTo>
                <a:lnTo>
                  <a:pt x="43" y="87"/>
                </a:lnTo>
                <a:lnTo>
                  <a:pt x="45" y="89"/>
                </a:lnTo>
                <a:lnTo>
                  <a:pt x="47" y="91"/>
                </a:lnTo>
                <a:lnTo>
                  <a:pt x="49" y="94"/>
                </a:lnTo>
                <a:lnTo>
                  <a:pt x="51" y="97"/>
                </a:lnTo>
                <a:lnTo>
                  <a:pt x="53" y="100"/>
                </a:lnTo>
                <a:lnTo>
                  <a:pt x="54" y="102"/>
                </a:lnTo>
                <a:lnTo>
                  <a:pt x="56" y="104"/>
                </a:lnTo>
                <a:lnTo>
                  <a:pt x="58" y="105"/>
                </a:lnTo>
                <a:lnTo>
                  <a:pt x="59" y="106"/>
                </a:lnTo>
                <a:lnTo>
                  <a:pt x="60" y="108"/>
                </a:lnTo>
                <a:lnTo>
                  <a:pt x="61" y="109"/>
                </a:lnTo>
                <a:lnTo>
                  <a:pt x="62" y="110"/>
                </a:lnTo>
                <a:lnTo>
                  <a:pt x="63" y="111"/>
                </a:lnTo>
                <a:lnTo>
                  <a:pt x="65" y="111"/>
                </a:lnTo>
                <a:lnTo>
                  <a:pt x="66" y="112"/>
                </a:lnTo>
                <a:lnTo>
                  <a:pt x="66" y="114"/>
                </a:lnTo>
                <a:lnTo>
                  <a:pt x="67" y="117"/>
                </a:lnTo>
                <a:lnTo>
                  <a:pt x="68" y="117"/>
                </a:lnTo>
                <a:lnTo>
                  <a:pt x="69" y="118"/>
                </a:lnTo>
                <a:lnTo>
                  <a:pt x="73" y="118"/>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11" name="SMARTPenAnnotation603"/>
          <p:cNvSpPr>
            <a:spLocks/>
          </p:cNvSpPr>
          <p:nvPr/>
        </p:nvSpPr>
        <p:spPr bwMode="auto">
          <a:xfrm>
            <a:off x="5384800" y="973138"/>
            <a:ext cx="144463" cy="180975"/>
          </a:xfrm>
          <a:custGeom>
            <a:avLst/>
            <a:gdLst>
              <a:gd name="T0" fmla="*/ 142875 w 91"/>
              <a:gd name="T1" fmla="*/ 0 h 114"/>
              <a:gd name="T2" fmla="*/ 142875 w 91"/>
              <a:gd name="T3" fmla="*/ 4763 h 114"/>
              <a:gd name="T4" fmla="*/ 141288 w 91"/>
              <a:gd name="T5" fmla="*/ 7938 h 114"/>
              <a:gd name="T6" fmla="*/ 138113 w 91"/>
              <a:gd name="T7" fmla="*/ 12700 h 114"/>
              <a:gd name="T8" fmla="*/ 136525 w 91"/>
              <a:gd name="T9" fmla="*/ 15875 h 114"/>
              <a:gd name="T10" fmla="*/ 134938 w 91"/>
              <a:gd name="T11" fmla="*/ 19050 h 114"/>
              <a:gd name="T12" fmla="*/ 134938 w 91"/>
              <a:gd name="T13" fmla="*/ 20638 h 114"/>
              <a:gd name="T14" fmla="*/ 133350 w 91"/>
              <a:gd name="T15" fmla="*/ 25400 h 114"/>
              <a:gd name="T16" fmla="*/ 131763 w 91"/>
              <a:gd name="T17" fmla="*/ 30163 h 114"/>
              <a:gd name="T18" fmla="*/ 128588 w 91"/>
              <a:gd name="T19" fmla="*/ 34925 h 114"/>
              <a:gd name="T20" fmla="*/ 127000 w 91"/>
              <a:gd name="T21" fmla="*/ 39688 h 114"/>
              <a:gd name="T22" fmla="*/ 123825 w 91"/>
              <a:gd name="T23" fmla="*/ 42863 h 114"/>
              <a:gd name="T24" fmla="*/ 120650 w 91"/>
              <a:gd name="T25" fmla="*/ 46037 h 114"/>
              <a:gd name="T26" fmla="*/ 119063 w 91"/>
              <a:gd name="T27" fmla="*/ 50800 h 114"/>
              <a:gd name="T28" fmla="*/ 115888 w 91"/>
              <a:gd name="T29" fmla="*/ 55563 h 114"/>
              <a:gd name="T30" fmla="*/ 112713 w 91"/>
              <a:gd name="T31" fmla="*/ 61913 h 114"/>
              <a:gd name="T32" fmla="*/ 109538 w 91"/>
              <a:gd name="T33" fmla="*/ 65088 h 114"/>
              <a:gd name="T34" fmla="*/ 106363 w 91"/>
              <a:gd name="T35" fmla="*/ 69850 h 114"/>
              <a:gd name="T36" fmla="*/ 103188 w 91"/>
              <a:gd name="T37" fmla="*/ 73025 h 114"/>
              <a:gd name="T38" fmla="*/ 101600 w 91"/>
              <a:gd name="T39" fmla="*/ 76200 h 114"/>
              <a:gd name="T40" fmla="*/ 98425 w 91"/>
              <a:gd name="T41" fmla="*/ 79375 h 114"/>
              <a:gd name="T42" fmla="*/ 95250 w 91"/>
              <a:gd name="T43" fmla="*/ 82550 h 114"/>
              <a:gd name="T44" fmla="*/ 92075 w 91"/>
              <a:gd name="T45" fmla="*/ 87313 h 114"/>
              <a:gd name="T46" fmla="*/ 88900 w 91"/>
              <a:gd name="T47" fmla="*/ 92075 h 114"/>
              <a:gd name="T48" fmla="*/ 85725 w 91"/>
              <a:gd name="T49" fmla="*/ 96837 h 114"/>
              <a:gd name="T50" fmla="*/ 82550 w 91"/>
              <a:gd name="T51" fmla="*/ 101600 h 114"/>
              <a:gd name="T52" fmla="*/ 77788 w 91"/>
              <a:gd name="T53" fmla="*/ 104775 h 114"/>
              <a:gd name="T54" fmla="*/ 73025 w 91"/>
              <a:gd name="T55" fmla="*/ 109538 h 114"/>
              <a:gd name="T56" fmla="*/ 68263 w 91"/>
              <a:gd name="T57" fmla="*/ 112713 h 114"/>
              <a:gd name="T58" fmla="*/ 63500 w 91"/>
              <a:gd name="T59" fmla="*/ 115888 h 114"/>
              <a:gd name="T60" fmla="*/ 60325 w 91"/>
              <a:gd name="T61" fmla="*/ 119063 h 114"/>
              <a:gd name="T62" fmla="*/ 57150 w 91"/>
              <a:gd name="T63" fmla="*/ 122238 h 114"/>
              <a:gd name="T64" fmla="*/ 53975 w 91"/>
              <a:gd name="T65" fmla="*/ 127000 h 114"/>
              <a:gd name="T66" fmla="*/ 50800 w 91"/>
              <a:gd name="T67" fmla="*/ 133350 h 114"/>
              <a:gd name="T68" fmla="*/ 47625 w 91"/>
              <a:gd name="T69" fmla="*/ 136525 h 114"/>
              <a:gd name="T70" fmla="*/ 44450 w 91"/>
              <a:gd name="T71" fmla="*/ 141288 h 114"/>
              <a:gd name="T72" fmla="*/ 41275 w 91"/>
              <a:gd name="T73" fmla="*/ 144463 h 114"/>
              <a:gd name="T74" fmla="*/ 38100 w 91"/>
              <a:gd name="T75" fmla="*/ 147638 h 114"/>
              <a:gd name="T76" fmla="*/ 33338 w 91"/>
              <a:gd name="T77" fmla="*/ 153988 h 114"/>
              <a:gd name="T78" fmla="*/ 23813 w 91"/>
              <a:gd name="T79" fmla="*/ 163513 h 114"/>
              <a:gd name="T80" fmla="*/ 20638 w 91"/>
              <a:gd name="T81" fmla="*/ 165100 h 114"/>
              <a:gd name="T82" fmla="*/ 17463 w 91"/>
              <a:gd name="T83" fmla="*/ 166688 h 114"/>
              <a:gd name="T84" fmla="*/ 14288 w 91"/>
              <a:gd name="T85" fmla="*/ 168275 h 114"/>
              <a:gd name="T86" fmla="*/ 12700 w 91"/>
              <a:gd name="T87" fmla="*/ 169863 h 114"/>
              <a:gd name="T88" fmla="*/ 11113 w 91"/>
              <a:gd name="T89" fmla="*/ 171450 h 114"/>
              <a:gd name="T90" fmla="*/ 11113 w 91"/>
              <a:gd name="T91" fmla="*/ 174625 h 114"/>
              <a:gd name="T92" fmla="*/ 9525 w 91"/>
              <a:gd name="T93" fmla="*/ 176213 h 114"/>
              <a:gd name="T94" fmla="*/ 6350 w 91"/>
              <a:gd name="T95" fmla="*/ 176213 h 114"/>
              <a:gd name="T96" fmla="*/ 0 w 91"/>
              <a:gd name="T97" fmla="*/ 179388 h 11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1"/>
              <a:gd name="T148" fmla="*/ 0 h 114"/>
              <a:gd name="T149" fmla="*/ 91 w 91"/>
              <a:gd name="T150" fmla="*/ 114 h 11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1" h="114">
                <a:moveTo>
                  <a:pt x="90" y="0"/>
                </a:moveTo>
                <a:lnTo>
                  <a:pt x="90" y="3"/>
                </a:lnTo>
                <a:lnTo>
                  <a:pt x="89" y="5"/>
                </a:lnTo>
                <a:lnTo>
                  <a:pt x="87" y="8"/>
                </a:lnTo>
                <a:lnTo>
                  <a:pt x="86" y="10"/>
                </a:lnTo>
                <a:lnTo>
                  <a:pt x="85" y="12"/>
                </a:lnTo>
                <a:lnTo>
                  <a:pt x="85" y="13"/>
                </a:lnTo>
                <a:lnTo>
                  <a:pt x="84" y="16"/>
                </a:lnTo>
                <a:lnTo>
                  <a:pt x="83" y="19"/>
                </a:lnTo>
                <a:lnTo>
                  <a:pt x="81" y="22"/>
                </a:lnTo>
                <a:lnTo>
                  <a:pt x="80" y="25"/>
                </a:lnTo>
                <a:lnTo>
                  <a:pt x="78" y="27"/>
                </a:lnTo>
                <a:lnTo>
                  <a:pt x="76" y="29"/>
                </a:lnTo>
                <a:lnTo>
                  <a:pt x="75" y="32"/>
                </a:lnTo>
                <a:lnTo>
                  <a:pt x="73" y="35"/>
                </a:lnTo>
                <a:lnTo>
                  <a:pt x="71" y="39"/>
                </a:lnTo>
                <a:lnTo>
                  <a:pt x="69" y="41"/>
                </a:lnTo>
                <a:lnTo>
                  <a:pt x="67" y="44"/>
                </a:lnTo>
                <a:lnTo>
                  <a:pt x="65" y="46"/>
                </a:lnTo>
                <a:lnTo>
                  <a:pt x="64" y="48"/>
                </a:lnTo>
                <a:lnTo>
                  <a:pt x="62" y="50"/>
                </a:lnTo>
                <a:lnTo>
                  <a:pt x="60" y="52"/>
                </a:lnTo>
                <a:lnTo>
                  <a:pt x="58" y="55"/>
                </a:lnTo>
                <a:lnTo>
                  <a:pt x="56" y="58"/>
                </a:lnTo>
                <a:lnTo>
                  <a:pt x="54" y="61"/>
                </a:lnTo>
                <a:lnTo>
                  <a:pt x="52" y="64"/>
                </a:lnTo>
                <a:lnTo>
                  <a:pt x="49" y="66"/>
                </a:lnTo>
                <a:lnTo>
                  <a:pt x="46" y="69"/>
                </a:lnTo>
                <a:lnTo>
                  <a:pt x="43" y="71"/>
                </a:lnTo>
                <a:lnTo>
                  <a:pt x="40" y="73"/>
                </a:lnTo>
                <a:lnTo>
                  <a:pt x="38" y="75"/>
                </a:lnTo>
                <a:lnTo>
                  <a:pt x="36" y="77"/>
                </a:lnTo>
                <a:lnTo>
                  <a:pt x="34" y="80"/>
                </a:lnTo>
                <a:lnTo>
                  <a:pt x="32" y="84"/>
                </a:lnTo>
                <a:lnTo>
                  <a:pt x="30" y="86"/>
                </a:lnTo>
                <a:lnTo>
                  <a:pt x="28" y="89"/>
                </a:lnTo>
                <a:lnTo>
                  <a:pt x="26" y="91"/>
                </a:lnTo>
                <a:lnTo>
                  <a:pt x="24" y="93"/>
                </a:lnTo>
                <a:lnTo>
                  <a:pt x="21" y="97"/>
                </a:lnTo>
                <a:lnTo>
                  <a:pt x="15" y="103"/>
                </a:lnTo>
                <a:lnTo>
                  <a:pt x="13" y="104"/>
                </a:lnTo>
                <a:lnTo>
                  <a:pt x="11" y="105"/>
                </a:lnTo>
                <a:lnTo>
                  <a:pt x="9" y="106"/>
                </a:lnTo>
                <a:lnTo>
                  <a:pt x="8" y="107"/>
                </a:lnTo>
                <a:lnTo>
                  <a:pt x="7" y="108"/>
                </a:lnTo>
                <a:lnTo>
                  <a:pt x="7" y="110"/>
                </a:lnTo>
                <a:lnTo>
                  <a:pt x="6" y="111"/>
                </a:lnTo>
                <a:lnTo>
                  <a:pt x="4" y="111"/>
                </a:lnTo>
                <a:lnTo>
                  <a:pt x="0" y="113"/>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12" name="SMARTPenAnnotation604"/>
          <p:cNvSpPr>
            <a:spLocks/>
          </p:cNvSpPr>
          <p:nvPr/>
        </p:nvSpPr>
        <p:spPr bwMode="auto">
          <a:xfrm>
            <a:off x="5537200" y="965200"/>
            <a:ext cx="107950" cy="322263"/>
          </a:xfrm>
          <a:custGeom>
            <a:avLst/>
            <a:gdLst>
              <a:gd name="T0" fmla="*/ 106363 w 68"/>
              <a:gd name="T1" fmla="*/ 7938 h 203"/>
              <a:gd name="T2" fmla="*/ 106363 w 68"/>
              <a:gd name="T3" fmla="*/ 0 h 203"/>
              <a:gd name="T4" fmla="*/ 101600 w 68"/>
              <a:gd name="T5" fmla="*/ 3175 h 203"/>
              <a:gd name="T6" fmla="*/ 100012 w 68"/>
              <a:gd name="T7" fmla="*/ 6350 h 203"/>
              <a:gd name="T8" fmla="*/ 98425 w 68"/>
              <a:gd name="T9" fmla="*/ 11113 h 203"/>
              <a:gd name="T10" fmla="*/ 98425 w 68"/>
              <a:gd name="T11" fmla="*/ 20638 h 203"/>
              <a:gd name="T12" fmla="*/ 96837 w 68"/>
              <a:gd name="T13" fmla="*/ 23813 h 203"/>
              <a:gd name="T14" fmla="*/ 95250 w 68"/>
              <a:gd name="T15" fmla="*/ 25400 h 203"/>
              <a:gd name="T16" fmla="*/ 92075 w 68"/>
              <a:gd name="T17" fmla="*/ 28575 h 203"/>
              <a:gd name="T18" fmla="*/ 90487 w 68"/>
              <a:gd name="T19" fmla="*/ 34925 h 203"/>
              <a:gd name="T20" fmla="*/ 88900 w 68"/>
              <a:gd name="T21" fmla="*/ 41275 h 203"/>
              <a:gd name="T22" fmla="*/ 85725 w 68"/>
              <a:gd name="T23" fmla="*/ 46038 h 203"/>
              <a:gd name="T24" fmla="*/ 84137 w 68"/>
              <a:gd name="T25" fmla="*/ 50800 h 203"/>
              <a:gd name="T26" fmla="*/ 79375 w 68"/>
              <a:gd name="T27" fmla="*/ 61913 h 203"/>
              <a:gd name="T28" fmla="*/ 76200 w 68"/>
              <a:gd name="T29" fmla="*/ 68263 h 203"/>
              <a:gd name="T30" fmla="*/ 74612 w 68"/>
              <a:gd name="T31" fmla="*/ 74613 h 203"/>
              <a:gd name="T32" fmla="*/ 73025 w 68"/>
              <a:gd name="T33" fmla="*/ 82550 h 203"/>
              <a:gd name="T34" fmla="*/ 73025 w 68"/>
              <a:gd name="T35" fmla="*/ 90488 h 203"/>
              <a:gd name="T36" fmla="*/ 71437 w 68"/>
              <a:gd name="T37" fmla="*/ 98425 h 203"/>
              <a:gd name="T38" fmla="*/ 68262 w 68"/>
              <a:gd name="T39" fmla="*/ 104775 h 203"/>
              <a:gd name="T40" fmla="*/ 66675 w 68"/>
              <a:gd name="T41" fmla="*/ 111125 h 203"/>
              <a:gd name="T42" fmla="*/ 63500 w 68"/>
              <a:gd name="T43" fmla="*/ 117475 h 203"/>
              <a:gd name="T44" fmla="*/ 61912 w 68"/>
              <a:gd name="T45" fmla="*/ 123825 h 203"/>
              <a:gd name="T46" fmla="*/ 58737 w 68"/>
              <a:gd name="T47" fmla="*/ 130175 h 203"/>
              <a:gd name="T48" fmla="*/ 55562 w 68"/>
              <a:gd name="T49" fmla="*/ 136525 h 203"/>
              <a:gd name="T50" fmla="*/ 49212 w 68"/>
              <a:gd name="T51" fmla="*/ 152400 h 203"/>
              <a:gd name="T52" fmla="*/ 47625 w 68"/>
              <a:gd name="T53" fmla="*/ 160338 h 203"/>
              <a:gd name="T54" fmla="*/ 46037 w 68"/>
              <a:gd name="T55" fmla="*/ 169863 h 203"/>
              <a:gd name="T56" fmla="*/ 46037 w 68"/>
              <a:gd name="T57" fmla="*/ 177800 h 203"/>
              <a:gd name="T58" fmla="*/ 44450 w 68"/>
              <a:gd name="T59" fmla="*/ 185738 h 203"/>
              <a:gd name="T60" fmla="*/ 41275 w 68"/>
              <a:gd name="T61" fmla="*/ 193675 h 203"/>
              <a:gd name="T62" fmla="*/ 31750 w 68"/>
              <a:gd name="T63" fmla="*/ 223838 h 203"/>
              <a:gd name="T64" fmla="*/ 28575 w 68"/>
              <a:gd name="T65" fmla="*/ 231775 h 203"/>
              <a:gd name="T66" fmla="*/ 25400 w 68"/>
              <a:gd name="T67" fmla="*/ 238125 h 203"/>
              <a:gd name="T68" fmla="*/ 22225 w 68"/>
              <a:gd name="T69" fmla="*/ 244475 h 203"/>
              <a:gd name="T70" fmla="*/ 20637 w 68"/>
              <a:gd name="T71" fmla="*/ 250825 h 203"/>
              <a:gd name="T72" fmla="*/ 19050 w 68"/>
              <a:gd name="T73" fmla="*/ 257175 h 203"/>
              <a:gd name="T74" fmla="*/ 19050 w 68"/>
              <a:gd name="T75" fmla="*/ 263525 h 203"/>
              <a:gd name="T76" fmla="*/ 17462 w 68"/>
              <a:gd name="T77" fmla="*/ 269875 h 203"/>
              <a:gd name="T78" fmla="*/ 15875 w 68"/>
              <a:gd name="T79" fmla="*/ 276225 h 203"/>
              <a:gd name="T80" fmla="*/ 12700 w 68"/>
              <a:gd name="T81" fmla="*/ 282575 h 203"/>
              <a:gd name="T82" fmla="*/ 9525 w 68"/>
              <a:gd name="T83" fmla="*/ 290513 h 203"/>
              <a:gd name="T84" fmla="*/ 9525 w 68"/>
              <a:gd name="T85" fmla="*/ 295275 h 203"/>
              <a:gd name="T86" fmla="*/ 7937 w 68"/>
              <a:gd name="T87" fmla="*/ 298450 h 203"/>
              <a:gd name="T88" fmla="*/ 6350 w 68"/>
              <a:gd name="T89" fmla="*/ 301625 h 203"/>
              <a:gd name="T90" fmla="*/ 3175 w 68"/>
              <a:gd name="T91" fmla="*/ 304800 h 203"/>
              <a:gd name="T92" fmla="*/ 1588 w 68"/>
              <a:gd name="T93" fmla="*/ 311150 h 203"/>
              <a:gd name="T94" fmla="*/ 0 w 68"/>
              <a:gd name="T95" fmla="*/ 320675 h 20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8"/>
              <a:gd name="T145" fmla="*/ 0 h 203"/>
              <a:gd name="T146" fmla="*/ 68 w 68"/>
              <a:gd name="T147" fmla="*/ 203 h 20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8" h="203">
                <a:moveTo>
                  <a:pt x="67" y="5"/>
                </a:moveTo>
                <a:lnTo>
                  <a:pt x="67" y="0"/>
                </a:lnTo>
                <a:lnTo>
                  <a:pt x="64" y="2"/>
                </a:lnTo>
                <a:lnTo>
                  <a:pt x="63" y="4"/>
                </a:lnTo>
                <a:lnTo>
                  <a:pt x="62" y="7"/>
                </a:lnTo>
                <a:lnTo>
                  <a:pt x="62" y="13"/>
                </a:lnTo>
                <a:lnTo>
                  <a:pt x="61" y="15"/>
                </a:lnTo>
                <a:lnTo>
                  <a:pt x="60" y="16"/>
                </a:lnTo>
                <a:lnTo>
                  <a:pt x="58" y="18"/>
                </a:lnTo>
                <a:lnTo>
                  <a:pt x="57" y="22"/>
                </a:lnTo>
                <a:lnTo>
                  <a:pt x="56" y="26"/>
                </a:lnTo>
                <a:lnTo>
                  <a:pt x="54" y="29"/>
                </a:lnTo>
                <a:lnTo>
                  <a:pt x="53" y="32"/>
                </a:lnTo>
                <a:lnTo>
                  <a:pt x="50" y="39"/>
                </a:lnTo>
                <a:lnTo>
                  <a:pt x="48" y="43"/>
                </a:lnTo>
                <a:lnTo>
                  <a:pt x="47" y="47"/>
                </a:lnTo>
                <a:lnTo>
                  <a:pt x="46" y="52"/>
                </a:lnTo>
                <a:lnTo>
                  <a:pt x="46" y="57"/>
                </a:lnTo>
                <a:lnTo>
                  <a:pt x="45" y="62"/>
                </a:lnTo>
                <a:lnTo>
                  <a:pt x="43" y="66"/>
                </a:lnTo>
                <a:lnTo>
                  <a:pt x="42" y="70"/>
                </a:lnTo>
                <a:lnTo>
                  <a:pt x="40" y="74"/>
                </a:lnTo>
                <a:lnTo>
                  <a:pt x="39" y="78"/>
                </a:lnTo>
                <a:lnTo>
                  <a:pt x="37" y="82"/>
                </a:lnTo>
                <a:lnTo>
                  <a:pt x="35" y="86"/>
                </a:lnTo>
                <a:lnTo>
                  <a:pt x="31" y="96"/>
                </a:lnTo>
                <a:lnTo>
                  <a:pt x="30" y="101"/>
                </a:lnTo>
                <a:lnTo>
                  <a:pt x="29" y="107"/>
                </a:lnTo>
                <a:lnTo>
                  <a:pt x="29" y="112"/>
                </a:lnTo>
                <a:lnTo>
                  <a:pt x="28" y="117"/>
                </a:lnTo>
                <a:lnTo>
                  <a:pt x="26" y="122"/>
                </a:lnTo>
                <a:lnTo>
                  <a:pt x="20" y="141"/>
                </a:lnTo>
                <a:lnTo>
                  <a:pt x="18" y="146"/>
                </a:lnTo>
                <a:lnTo>
                  <a:pt x="16" y="150"/>
                </a:lnTo>
                <a:lnTo>
                  <a:pt x="14" y="154"/>
                </a:lnTo>
                <a:lnTo>
                  <a:pt x="13" y="158"/>
                </a:lnTo>
                <a:lnTo>
                  <a:pt x="12" y="162"/>
                </a:lnTo>
                <a:lnTo>
                  <a:pt x="12" y="166"/>
                </a:lnTo>
                <a:lnTo>
                  <a:pt x="11" y="170"/>
                </a:lnTo>
                <a:lnTo>
                  <a:pt x="10" y="174"/>
                </a:lnTo>
                <a:lnTo>
                  <a:pt x="8" y="178"/>
                </a:lnTo>
                <a:lnTo>
                  <a:pt x="6" y="183"/>
                </a:lnTo>
                <a:lnTo>
                  <a:pt x="6" y="186"/>
                </a:lnTo>
                <a:lnTo>
                  <a:pt x="5" y="188"/>
                </a:lnTo>
                <a:lnTo>
                  <a:pt x="4" y="190"/>
                </a:lnTo>
                <a:lnTo>
                  <a:pt x="2" y="192"/>
                </a:lnTo>
                <a:lnTo>
                  <a:pt x="1" y="196"/>
                </a:lnTo>
                <a:lnTo>
                  <a:pt x="0" y="20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13" name="SMARTPenAnnotation605"/>
          <p:cNvSpPr>
            <a:spLocks/>
          </p:cNvSpPr>
          <p:nvPr/>
        </p:nvSpPr>
        <p:spPr bwMode="auto">
          <a:xfrm>
            <a:off x="5572125" y="982663"/>
            <a:ext cx="125413" cy="134937"/>
          </a:xfrm>
          <a:custGeom>
            <a:avLst/>
            <a:gdLst>
              <a:gd name="T0" fmla="*/ 12700 w 79"/>
              <a:gd name="T1" fmla="*/ 26987 h 85"/>
              <a:gd name="T2" fmla="*/ 11113 w 79"/>
              <a:gd name="T3" fmla="*/ 23812 h 85"/>
              <a:gd name="T4" fmla="*/ 9525 w 79"/>
              <a:gd name="T5" fmla="*/ 15875 h 85"/>
              <a:gd name="T6" fmla="*/ 11113 w 79"/>
              <a:gd name="T7" fmla="*/ 6350 h 85"/>
              <a:gd name="T8" fmla="*/ 15875 w 79"/>
              <a:gd name="T9" fmla="*/ 3175 h 85"/>
              <a:gd name="T10" fmla="*/ 20638 w 79"/>
              <a:gd name="T11" fmla="*/ 1587 h 85"/>
              <a:gd name="T12" fmla="*/ 26988 w 79"/>
              <a:gd name="T13" fmla="*/ 0 h 85"/>
              <a:gd name="T14" fmla="*/ 33338 w 79"/>
              <a:gd name="T15" fmla="*/ 0 h 85"/>
              <a:gd name="T16" fmla="*/ 52388 w 79"/>
              <a:gd name="T17" fmla="*/ 0 h 85"/>
              <a:gd name="T18" fmla="*/ 60325 w 79"/>
              <a:gd name="T19" fmla="*/ 1587 h 85"/>
              <a:gd name="T20" fmla="*/ 73025 w 79"/>
              <a:gd name="T21" fmla="*/ 9525 h 85"/>
              <a:gd name="T22" fmla="*/ 82550 w 79"/>
              <a:gd name="T23" fmla="*/ 14287 h 85"/>
              <a:gd name="T24" fmla="*/ 90488 w 79"/>
              <a:gd name="T25" fmla="*/ 20637 h 85"/>
              <a:gd name="T26" fmla="*/ 96838 w 79"/>
              <a:gd name="T27" fmla="*/ 28575 h 85"/>
              <a:gd name="T28" fmla="*/ 103188 w 79"/>
              <a:gd name="T29" fmla="*/ 38100 h 85"/>
              <a:gd name="T30" fmla="*/ 109538 w 79"/>
              <a:gd name="T31" fmla="*/ 46037 h 85"/>
              <a:gd name="T32" fmla="*/ 115888 w 79"/>
              <a:gd name="T33" fmla="*/ 55562 h 85"/>
              <a:gd name="T34" fmla="*/ 120650 w 79"/>
              <a:gd name="T35" fmla="*/ 65087 h 85"/>
              <a:gd name="T36" fmla="*/ 123825 w 79"/>
              <a:gd name="T37" fmla="*/ 73025 h 85"/>
              <a:gd name="T38" fmla="*/ 122238 w 79"/>
              <a:gd name="T39" fmla="*/ 79375 h 85"/>
              <a:gd name="T40" fmla="*/ 117475 w 79"/>
              <a:gd name="T41" fmla="*/ 85725 h 85"/>
              <a:gd name="T42" fmla="*/ 112713 w 79"/>
              <a:gd name="T43" fmla="*/ 92075 h 85"/>
              <a:gd name="T44" fmla="*/ 106363 w 79"/>
              <a:gd name="T45" fmla="*/ 100012 h 85"/>
              <a:gd name="T46" fmla="*/ 100013 w 79"/>
              <a:gd name="T47" fmla="*/ 109537 h 85"/>
              <a:gd name="T48" fmla="*/ 90488 w 79"/>
              <a:gd name="T49" fmla="*/ 112712 h 85"/>
              <a:gd name="T50" fmla="*/ 82550 w 79"/>
              <a:gd name="T51" fmla="*/ 117475 h 85"/>
              <a:gd name="T52" fmla="*/ 74613 w 79"/>
              <a:gd name="T53" fmla="*/ 122237 h 85"/>
              <a:gd name="T54" fmla="*/ 63500 w 79"/>
              <a:gd name="T55" fmla="*/ 128587 h 85"/>
              <a:gd name="T56" fmla="*/ 55563 w 79"/>
              <a:gd name="T57" fmla="*/ 131762 h 85"/>
              <a:gd name="T58" fmla="*/ 47625 w 79"/>
              <a:gd name="T59" fmla="*/ 131762 h 85"/>
              <a:gd name="T60" fmla="*/ 33338 w 79"/>
              <a:gd name="T61" fmla="*/ 133350 h 85"/>
              <a:gd name="T62" fmla="*/ 0 w 79"/>
              <a:gd name="T63" fmla="*/ 133350 h 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9"/>
              <a:gd name="T97" fmla="*/ 0 h 85"/>
              <a:gd name="T98" fmla="*/ 79 w 79"/>
              <a:gd name="T99" fmla="*/ 85 h 8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9" h="85">
                <a:moveTo>
                  <a:pt x="11" y="17"/>
                </a:moveTo>
                <a:lnTo>
                  <a:pt x="8" y="17"/>
                </a:lnTo>
                <a:lnTo>
                  <a:pt x="7" y="16"/>
                </a:lnTo>
                <a:lnTo>
                  <a:pt x="7" y="15"/>
                </a:lnTo>
                <a:lnTo>
                  <a:pt x="6" y="12"/>
                </a:lnTo>
                <a:lnTo>
                  <a:pt x="6" y="10"/>
                </a:lnTo>
                <a:lnTo>
                  <a:pt x="6" y="6"/>
                </a:lnTo>
                <a:lnTo>
                  <a:pt x="7" y="4"/>
                </a:lnTo>
                <a:lnTo>
                  <a:pt x="9" y="2"/>
                </a:lnTo>
                <a:lnTo>
                  <a:pt x="10" y="2"/>
                </a:lnTo>
                <a:lnTo>
                  <a:pt x="12" y="1"/>
                </a:lnTo>
                <a:lnTo>
                  <a:pt x="13" y="1"/>
                </a:lnTo>
                <a:lnTo>
                  <a:pt x="15" y="0"/>
                </a:lnTo>
                <a:lnTo>
                  <a:pt x="17" y="0"/>
                </a:lnTo>
                <a:lnTo>
                  <a:pt x="19" y="0"/>
                </a:lnTo>
                <a:lnTo>
                  <a:pt x="21" y="0"/>
                </a:lnTo>
                <a:lnTo>
                  <a:pt x="24" y="0"/>
                </a:lnTo>
                <a:lnTo>
                  <a:pt x="33" y="0"/>
                </a:lnTo>
                <a:lnTo>
                  <a:pt x="36" y="0"/>
                </a:lnTo>
                <a:lnTo>
                  <a:pt x="38" y="1"/>
                </a:lnTo>
                <a:lnTo>
                  <a:pt x="40" y="3"/>
                </a:lnTo>
                <a:lnTo>
                  <a:pt x="46" y="6"/>
                </a:lnTo>
                <a:lnTo>
                  <a:pt x="50" y="8"/>
                </a:lnTo>
                <a:lnTo>
                  <a:pt x="52" y="9"/>
                </a:lnTo>
                <a:lnTo>
                  <a:pt x="55" y="11"/>
                </a:lnTo>
                <a:lnTo>
                  <a:pt x="57" y="13"/>
                </a:lnTo>
                <a:lnTo>
                  <a:pt x="59" y="15"/>
                </a:lnTo>
                <a:lnTo>
                  <a:pt x="61" y="18"/>
                </a:lnTo>
                <a:lnTo>
                  <a:pt x="63" y="22"/>
                </a:lnTo>
                <a:lnTo>
                  <a:pt x="65" y="24"/>
                </a:lnTo>
                <a:lnTo>
                  <a:pt x="67" y="27"/>
                </a:lnTo>
                <a:lnTo>
                  <a:pt x="69" y="29"/>
                </a:lnTo>
                <a:lnTo>
                  <a:pt x="71" y="32"/>
                </a:lnTo>
                <a:lnTo>
                  <a:pt x="73" y="35"/>
                </a:lnTo>
                <a:lnTo>
                  <a:pt x="75" y="38"/>
                </a:lnTo>
                <a:lnTo>
                  <a:pt x="76" y="41"/>
                </a:lnTo>
                <a:lnTo>
                  <a:pt x="77" y="43"/>
                </a:lnTo>
                <a:lnTo>
                  <a:pt x="78" y="46"/>
                </a:lnTo>
                <a:lnTo>
                  <a:pt x="77" y="48"/>
                </a:lnTo>
                <a:lnTo>
                  <a:pt x="77" y="50"/>
                </a:lnTo>
                <a:lnTo>
                  <a:pt x="75" y="52"/>
                </a:lnTo>
                <a:lnTo>
                  <a:pt x="74" y="54"/>
                </a:lnTo>
                <a:lnTo>
                  <a:pt x="72" y="56"/>
                </a:lnTo>
                <a:lnTo>
                  <a:pt x="71" y="58"/>
                </a:lnTo>
                <a:lnTo>
                  <a:pt x="69" y="60"/>
                </a:lnTo>
                <a:lnTo>
                  <a:pt x="67" y="63"/>
                </a:lnTo>
                <a:lnTo>
                  <a:pt x="65" y="66"/>
                </a:lnTo>
                <a:lnTo>
                  <a:pt x="63" y="69"/>
                </a:lnTo>
                <a:lnTo>
                  <a:pt x="60" y="70"/>
                </a:lnTo>
                <a:lnTo>
                  <a:pt x="57" y="71"/>
                </a:lnTo>
                <a:lnTo>
                  <a:pt x="54" y="72"/>
                </a:lnTo>
                <a:lnTo>
                  <a:pt x="52" y="74"/>
                </a:lnTo>
                <a:lnTo>
                  <a:pt x="50" y="75"/>
                </a:lnTo>
                <a:lnTo>
                  <a:pt x="47" y="77"/>
                </a:lnTo>
                <a:lnTo>
                  <a:pt x="44" y="79"/>
                </a:lnTo>
                <a:lnTo>
                  <a:pt x="40" y="81"/>
                </a:lnTo>
                <a:lnTo>
                  <a:pt x="38" y="82"/>
                </a:lnTo>
                <a:lnTo>
                  <a:pt x="35" y="83"/>
                </a:lnTo>
                <a:lnTo>
                  <a:pt x="33" y="83"/>
                </a:lnTo>
                <a:lnTo>
                  <a:pt x="30" y="83"/>
                </a:lnTo>
                <a:lnTo>
                  <a:pt x="27" y="84"/>
                </a:lnTo>
                <a:lnTo>
                  <a:pt x="21" y="84"/>
                </a:lnTo>
                <a:lnTo>
                  <a:pt x="14" y="84"/>
                </a:lnTo>
                <a:lnTo>
                  <a:pt x="0" y="84"/>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14" name="SMARTPenAnnotation606"/>
          <p:cNvSpPr>
            <a:spLocks/>
          </p:cNvSpPr>
          <p:nvPr/>
        </p:nvSpPr>
        <p:spPr bwMode="auto">
          <a:xfrm>
            <a:off x="5697538" y="965200"/>
            <a:ext cx="107950" cy="161925"/>
          </a:xfrm>
          <a:custGeom>
            <a:avLst/>
            <a:gdLst>
              <a:gd name="T0" fmla="*/ 12700 w 68"/>
              <a:gd name="T1" fmla="*/ 123825 h 102"/>
              <a:gd name="T2" fmla="*/ 20637 w 68"/>
              <a:gd name="T3" fmla="*/ 122238 h 102"/>
              <a:gd name="T4" fmla="*/ 30162 w 68"/>
              <a:gd name="T5" fmla="*/ 117475 h 102"/>
              <a:gd name="T6" fmla="*/ 36512 w 68"/>
              <a:gd name="T7" fmla="*/ 111125 h 102"/>
              <a:gd name="T8" fmla="*/ 46037 w 68"/>
              <a:gd name="T9" fmla="*/ 106363 h 102"/>
              <a:gd name="T10" fmla="*/ 55562 w 68"/>
              <a:gd name="T11" fmla="*/ 100012 h 102"/>
              <a:gd name="T12" fmla="*/ 63500 w 68"/>
              <a:gd name="T13" fmla="*/ 93662 h 102"/>
              <a:gd name="T14" fmla="*/ 69850 w 68"/>
              <a:gd name="T15" fmla="*/ 88900 h 102"/>
              <a:gd name="T16" fmla="*/ 77787 w 68"/>
              <a:gd name="T17" fmla="*/ 82550 h 102"/>
              <a:gd name="T18" fmla="*/ 87312 w 68"/>
              <a:gd name="T19" fmla="*/ 76200 h 102"/>
              <a:gd name="T20" fmla="*/ 93662 w 68"/>
              <a:gd name="T21" fmla="*/ 68263 h 102"/>
              <a:gd name="T22" fmla="*/ 96837 w 68"/>
              <a:gd name="T23" fmla="*/ 58738 h 102"/>
              <a:gd name="T24" fmla="*/ 101600 w 68"/>
              <a:gd name="T25" fmla="*/ 50800 h 102"/>
              <a:gd name="T26" fmla="*/ 104775 w 68"/>
              <a:gd name="T27" fmla="*/ 44450 h 102"/>
              <a:gd name="T28" fmla="*/ 106363 w 68"/>
              <a:gd name="T29" fmla="*/ 38100 h 102"/>
              <a:gd name="T30" fmla="*/ 106363 w 68"/>
              <a:gd name="T31" fmla="*/ 31750 h 102"/>
              <a:gd name="T32" fmla="*/ 106363 w 68"/>
              <a:gd name="T33" fmla="*/ 23812 h 102"/>
              <a:gd name="T34" fmla="*/ 106363 w 68"/>
              <a:gd name="T35" fmla="*/ 11112 h 102"/>
              <a:gd name="T36" fmla="*/ 101600 w 68"/>
              <a:gd name="T37" fmla="*/ 4763 h 102"/>
              <a:gd name="T38" fmla="*/ 96837 w 68"/>
              <a:gd name="T39" fmla="*/ 1588 h 102"/>
              <a:gd name="T40" fmla="*/ 92075 w 68"/>
              <a:gd name="T41" fmla="*/ 0 h 102"/>
              <a:gd name="T42" fmla="*/ 85725 w 68"/>
              <a:gd name="T43" fmla="*/ 0 h 102"/>
              <a:gd name="T44" fmla="*/ 76200 w 68"/>
              <a:gd name="T45" fmla="*/ 0 h 102"/>
              <a:gd name="T46" fmla="*/ 71437 w 68"/>
              <a:gd name="T47" fmla="*/ 1588 h 102"/>
              <a:gd name="T48" fmla="*/ 63500 w 68"/>
              <a:gd name="T49" fmla="*/ 6350 h 102"/>
              <a:gd name="T50" fmla="*/ 53975 w 68"/>
              <a:gd name="T51" fmla="*/ 11112 h 102"/>
              <a:gd name="T52" fmla="*/ 46037 w 68"/>
              <a:gd name="T53" fmla="*/ 20637 h 102"/>
              <a:gd name="T54" fmla="*/ 39687 w 68"/>
              <a:gd name="T55" fmla="*/ 28575 h 102"/>
              <a:gd name="T56" fmla="*/ 33337 w 68"/>
              <a:gd name="T57" fmla="*/ 36513 h 102"/>
              <a:gd name="T58" fmla="*/ 26988 w 68"/>
              <a:gd name="T59" fmla="*/ 46037 h 102"/>
              <a:gd name="T60" fmla="*/ 22225 w 68"/>
              <a:gd name="T61" fmla="*/ 57150 h 102"/>
              <a:gd name="T62" fmla="*/ 19050 w 68"/>
              <a:gd name="T63" fmla="*/ 68263 h 102"/>
              <a:gd name="T64" fmla="*/ 15875 w 68"/>
              <a:gd name="T65" fmla="*/ 79375 h 102"/>
              <a:gd name="T66" fmla="*/ 11112 w 68"/>
              <a:gd name="T67" fmla="*/ 90487 h 102"/>
              <a:gd name="T68" fmla="*/ 9525 w 68"/>
              <a:gd name="T69" fmla="*/ 98425 h 102"/>
              <a:gd name="T70" fmla="*/ 9525 w 68"/>
              <a:gd name="T71" fmla="*/ 107950 h 102"/>
              <a:gd name="T72" fmla="*/ 7937 w 68"/>
              <a:gd name="T73" fmla="*/ 125413 h 102"/>
              <a:gd name="T74" fmla="*/ 11112 w 68"/>
              <a:gd name="T75" fmla="*/ 131763 h 102"/>
              <a:gd name="T76" fmla="*/ 14287 w 68"/>
              <a:gd name="T77" fmla="*/ 138113 h 102"/>
              <a:gd name="T78" fmla="*/ 15875 w 68"/>
              <a:gd name="T79" fmla="*/ 144463 h 102"/>
              <a:gd name="T80" fmla="*/ 19050 w 68"/>
              <a:gd name="T81" fmla="*/ 150813 h 102"/>
              <a:gd name="T82" fmla="*/ 25400 w 68"/>
              <a:gd name="T83" fmla="*/ 155575 h 102"/>
              <a:gd name="T84" fmla="*/ 34925 w 68"/>
              <a:gd name="T85" fmla="*/ 158750 h 102"/>
              <a:gd name="T86" fmla="*/ 42862 w 68"/>
              <a:gd name="T87" fmla="*/ 158750 h 102"/>
              <a:gd name="T88" fmla="*/ 49212 w 68"/>
              <a:gd name="T89" fmla="*/ 160338 h 102"/>
              <a:gd name="T90" fmla="*/ 71437 w 68"/>
              <a:gd name="T91" fmla="*/ 160338 h 1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8"/>
              <a:gd name="T139" fmla="*/ 0 h 102"/>
              <a:gd name="T140" fmla="*/ 68 w 68"/>
              <a:gd name="T141" fmla="*/ 102 h 10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8" h="102">
                <a:moveTo>
                  <a:pt x="0" y="78"/>
                </a:moveTo>
                <a:lnTo>
                  <a:pt x="8" y="78"/>
                </a:lnTo>
                <a:lnTo>
                  <a:pt x="10" y="78"/>
                </a:lnTo>
                <a:lnTo>
                  <a:pt x="13" y="77"/>
                </a:lnTo>
                <a:lnTo>
                  <a:pt x="16" y="75"/>
                </a:lnTo>
                <a:lnTo>
                  <a:pt x="19" y="74"/>
                </a:lnTo>
                <a:lnTo>
                  <a:pt x="21" y="72"/>
                </a:lnTo>
                <a:lnTo>
                  <a:pt x="23" y="70"/>
                </a:lnTo>
                <a:lnTo>
                  <a:pt x="26" y="69"/>
                </a:lnTo>
                <a:lnTo>
                  <a:pt x="29" y="67"/>
                </a:lnTo>
                <a:lnTo>
                  <a:pt x="33" y="65"/>
                </a:lnTo>
                <a:lnTo>
                  <a:pt x="35" y="63"/>
                </a:lnTo>
                <a:lnTo>
                  <a:pt x="38" y="61"/>
                </a:lnTo>
                <a:lnTo>
                  <a:pt x="40" y="59"/>
                </a:lnTo>
                <a:lnTo>
                  <a:pt x="42" y="58"/>
                </a:lnTo>
                <a:lnTo>
                  <a:pt x="44" y="56"/>
                </a:lnTo>
                <a:lnTo>
                  <a:pt x="46" y="54"/>
                </a:lnTo>
                <a:lnTo>
                  <a:pt x="49" y="52"/>
                </a:lnTo>
                <a:lnTo>
                  <a:pt x="52" y="50"/>
                </a:lnTo>
                <a:lnTo>
                  <a:pt x="55" y="48"/>
                </a:lnTo>
                <a:lnTo>
                  <a:pt x="57" y="46"/>
                </a:lnTo>
                <a:lnTo>
                  <a:pt x="59" y="43"/>
                </a:lnTo>
                <a:lnTo>
                  <a:pt x="60" y="40"/>
                </a:lnTo>
                <a:lnTo>
                  <a:pt x="61" y="37"/>
                </a:lnTo>
                <a:lnTo>
                  <a:pt x="62" y="34"/>
                </a:lnTo>
                <a:lnTo>
                  <a:pt x="64" y="32"/>
                </a:lnTo>
                <a:lnTo>
                  <a:pt x="65" y="30"/>
                </a:lnTo>
                <a:lnTo>
                  <a:pt x="66" y="28"/>
                </a:lnTo>
                <a:lnTo>
                  <a:pt x="66" y="26"/>
                </a:lnTo>
                <a:lnTo>
                  <a:pt x="67" y="24"/>
                </a:lnTo>
                <a:lnTo>
                  <a:pt x="67" y="22"/>
                </a:lnTo>
                <a:lnTo>
                  <a:pt x="67" y="20"/>
                </a:lnTo>
                <a:lnTo>
                  <a:pt x="67" y="18"/>
                </a:lnTo>
                <a:lnTo>
                  <a:pt x="67" y="15"/>
                </a:lnTo>
                <a:lnTo>
                  <a:pt x="67" y="9"/>
                </a:lnTo>
                <a:lnTo>
                  <a:pt x="67" y="7"/>
                </a:lnTo>
                <a:lnTo>
                  <a:pt x="66" y="5"/>
                </a:lnTo>
                <a:lnTo>
                  <a:pt x="64" y="3"/>
                </a:lnTo>
                <a:lnTo>
                  <a:pt x="63" y="2"/>
                </a:lnTo>
                <a:lnTo>
                  <a:pt x="61" y="1"/>
                </a:lnTo>
                <a:lnTo>
                  <a:pt x="59" y="1"/>
                </a:lnTo>
                <a:lnTo>
                  <a:pt x="58" y="0"/>
                </a:lnTo>
                <a:lnTo>
                  <a:pt x="56" y="0"/>
                </a:lnTo>
                <a:lnTo>
                  <a:pt x="54" y="0"/>
                </a:lnTo>
                <a:lnTo>
                  <a:pt x="52" y="0"/>
                </a:lnTo>
                <a:lnTo>
                  <a:pt x="48" y="0"/>
                </a:lnTo>
                <a:lnTo>
                  <a:pt x="47" y="0"/>
                </a:lnTo>
                <a:lnTo>
                  <a:pt x="45" y="1"/>
                </a:lnTo>
                <a:lnTo>
                  <a:pt x="43" y="3"/>
                </a:lnTo>
                <a:lnTo>
                  <a:pt x="40" y="4"/>
                </a:lnTo>
                <a:lnTo>
                  <a:pt x="37" y="6"/>
                </a:lnTo>
                <a:lnTo>
                  <a:pt x="34" y="7"/>
                </a:lnTo>
                <a:lnTo>
                  <a:pt x="32" y="10"/>
                </a:lnTo>
                <a:lnTo>
                  <a:pt x="29" y="13"/>
                </a:lnTo>
                <a:lnTo>
                  <a:pt x="27" y="16"/>
                </a:lnTo>
                <a:lnTo>
                  <a:pt x="25" y="18"/>
                </a:lnTo>
                <a:lnTo>
                  <a:pt x="23" y="21"/>
                </a:lnTo>
                <a:lnTo>
                  <a:pt x="21" y="23"/>
                </a:lnTo>
                <a:lnTo>
                  <a:pt x="19" y="26"/>
                </a:lnTo>
                <a:lnTo>
                  <a:pt x="17" y="29"/>
                </a:lnTo>
                <a:lnTo>
                  <a:pt x="15" y="32"/>
                </a:lnTo>
                <a:lnTo>
                  <a:pt x="14" y="36"/>
                </a:lnTo>
                <a:lnTo>
                  <a:pt x="13" y="39"/>
                </a:lnTo>
                <a:lnTo>
                  <a:pt x="12" y="43"/>
                </a:lnTo>
                <a:lnTo>
                  <a:pt x="11" y="47"/>
                </a:lnTo>
                <a:lnTo>
                  <a:pt x="10" y="50"/>
                </a:lnTo>
                <a:lnTo>
                  <a:pt x="8" y="54"/>
                </a:lnTo>
                <a:lnTo>
                  <a:pt x="7" y="57"/>
                </a:lnTo>
                <a:lnTo>
                  <a:pt x="7" y="60"/>
                </a:lnTo>
                <a:lnTo>
                  <a:pt x="6" y="62"/>
                </a:lnTo>
                <a:lnTo>
                  <a:pt x="6" y="65"/>
                </a:lnTo>
                <a:lnTo>
                  <a:pt x="6" y="68"/>
                </a:lnTo>
                <a:lnTo>
                  <a:pt x="6" y="74"/>
                </a:lnTo>
                <a:lnTo>
                  <a:pt x="5" y="79"/>
                </a:lnTo>
                <a:lnTo>
                  <a:pt x="6" y="81"/>
                </a:lnTo>
                <a:lnTo>
                  <a:pt x="7" y="83"/>
                </a:lnTo>
                <a:lnTo>
                  <a:pt x="8" y="85"/>
                </a:lnTo>
                <a:lnTo>
                  <a:pt x="9" y="87"/>
                </a:lnTo>
                <a:lnTo>
                  <a:pt x="10" y="89"/>
                </a:lnTo>
                <a:lnTo>
                  <a:pt x="10" y="91"/>
                </a:lnTo>
                <a:lnTo>
                  <a:pt x="11" y="93"/>
                </a:lnTo>
                <a:lnTo>
                  <a:pt x="12" y="95"/>
                </a:lnTo>
                <a:lnTo>
                  <a:pt x="14" y="97"/>
                </a:lnTo>
                <a:lnTo>
                  <a:pt x="16" y="98"/>
                </a:lnTo>
                <a:lnTo>
                  <a:pt x="19" y="99"/>
                </a:lnTo>
                <a:lnTo>
                  <a:pt x="22" y="100"/>
                </a:lnTo>
                <a:lnTo>
                  <a:pt x="24" y="100"/>
                </a:lnTo>
                <a:lnTo>
                  <a:pt x="27" y="100"/>
                </a:lnTo>
                <a:lnTo>
                  <a:pt x="29" y="100"/>
                </a:lnTo>
                <a:lnTo>
                  <a:pt x="31" y="101"/>
                </a:lnTo>
                <a:lnTo>
                  <a:pt x="35" y="101"/>
                </a:lnTo>
                <a:lnTo>
                  <a:pt x="45" y="10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15" name="SMARTPenAnnotation607"/>
          <p:cNvSpPr>
            <a:spLocks/>
          </p:cNvSpPr>
          <p:nvPr/>
        </p:nvSpPr>
        <p:spPr bwMode="auto">
          <a:xfrm>
            <a:off x="5795963" y="982663"/>
            <a:ext cx="144462" cy="134937"/>
          </a:xfrm>
          <a:custGeom>
            <a:avLst/>
            <a:gdLst>
              <a:gd name="T0" fmla="*/ 142875 w 91"/>
              <a:gd name="T1" fmla="*/ 7937 h 85"/>
              <a:gd name="T2" fmla="*/ 142875 w 91"/>
              <a:gd name="T3" fmla="*/ 3175 h 85"/>
              <a:gd name="T4" fmla="*/ 141287 w 91"/>
              <a:gd name="T5" fmla="*/ 3175 h 85"/>
              <a:gd name="T6" fmla="*/ 139700 w 91"/>
              <a:gd name="T7" fmla="*/ 1587 h 85"/>
              <a:gd name="T8" fmla="*/ 134937 w 91"/>
              <a:gd name="T9" fmla="*/ 0 h 85"/>
              <a:gd name="T10" fmla="*/ 131762 w 91"/>
              <a:gd name="T11" fmla="*/ 0 h 85"/>
              <a:gd name="T12" fmla="*/ 127000 w 91"/>
              <a:gd name="T13" fmla="*/ 0 h 85"/>
              <a:gd name="T14" fmla="*/ 103187 w 91"/>
              <a:gd name="T15" fmla="*/ 0 h 85"/>
              <a:gd name="T16" fmla="*/ 100012 w 91"/>
              <a:gd name="T17" fmla="*/ 0 h 85"/>
              <a:gd name="T18" fmla="*/ 95250 w 91"/>
              <a:gd name="T19" fmla="*/ 1587 h 85"/>
              <a:gd name="T20" fmla="*/ 90487 w 91"/>
              <a:gd name="T21" fmla="*/ 4762 h 85"/>
              <a:gd name="T22" fmla="*/ 84137 w 91"/>
              <a:gd name="T23" fmla="*/ 6350 h 85"/>
              <a:gd name="T24" fmla="*/ 79375 w 91"/>
              <a:gd name="T25" fmla="*/ 6350 h 85"/>
              <a:gd name="T26" fmla="*/ 73025 w 91"/>
              <a:gd name="T27" fmla="*/ 7937 h 85"/>
              <a:gd name="T28" fmla="*/ 68262 w 91"/>
              <a:gd name="T29" fmla="*/ 7937 h 85"/>
              <a:gd name="T30" fmla="*/ 65087 w 91"/>
              <a:gd name="T31" fmla="*/ 11112 h 85"/>
              <a:gd name="T32" fmla="*/ 60325 w 91"/>
              <a:gd name="T33" fmla="*/ 12700 h 85"/>
              <a:gd name="T34" fmla="*/ 55562 w 91"/>
              <a:gd name="T35" fmla="*/ 15875 h 85"/>
              <a:gd name="T36" fmla="*/ 46037 w 91"/>
              <a:gd name="T37" fmla="*/ 20637 h 85"/>
              <a:gd name="T38" fmla="*/ 41275 w 91"/>
              <a:gd name="T39" fmla="*/ 23812 h 85"/>
              <a:gd name="T40" fmla="*/ 36512 w 91"/>
              <a:gd name="T41" fmla="*/ 26987 h 85"/>
              <a:gd name="T42" fmla="*/ 33337 w 91"/>
              <a:gd name="T43" fmla="*/ 30162 h 85"/>
              <a:gd name="T44" fmla="*/ 30162 w 91"/>
              <a:gd name="T45" fmla="*/ 33337 h 85"/>
              <a:gd name="T46" fmla="*/ 26987 w 91"/>
              <a:gd name="T47" fmla="*/ 38100 h 85"/>
              <a:gd name="T48" fmla="*/ 23812 w 91"/>
              <a:gd name="T49" fmla="*/ 42862 h 85"/>
              <a:gd name="T50" fmla="*/ 20637 w 91"/>
              <a:gd name="T51" fmla="*/ 47625 h 85"/>
              <a:gd name="T52" fmla="*/ 17462 w 91"/>
              <a:gd name="T53" fmla="*/ 50800 h 85"/>
              <a:gd name="T54" fmla="*/ 14287 w 91"/>
              <a:gd name="T55" fmla="*/ 55562 h 85"/>
              <a:gd name="T56" fmla="*/ 11112 w 91"/>
              <a:gd name="T57" fmla="*/ 58737 h 85"/>
              <a:gd name="T58" fmla="*/ 4762 w 91"/>
              <a:gd name="T59" fmla="*/ 65087 h 85"/>
              <a:gd name="T60" fmla="*/ 3175 w 91"/>
              <a:gd name="T61" fmla="*/ 68262 h 85"/>
              <a:gd name="T62" fmla="*/ 1587 w 91"/>
              <a:gd name="T63" fmla="*/ 71437 h 85"/>
              <a:gd name="T64" fmla="*/ 1587 w 91"/>
              <a:gd name="T65" fmla="*/ 74612 h 85"/>
              <a:gd name="T66" fmla="*/ 0 w 91"/>
              <a:gd name="T67" fmla="*/ 77787 h 85"/>
              <a:gd name="T68" fmla="*/ 0 w 91"/>
              <a:gd name="T69" fmla="*/ 82550 h 85"/>
              <a:gd name="T70" fmla="*/ 0 w 91"/>
              <a:gd name="T71" fmla="*/ 87312 h 85"/>
              <a:gd name="T72" fmla="*/ 0 w 91"/>
              <a:gd name="T73" fmla="*/ 92075 h 85"/>
              <a:gd name="T74" fmla="*/ 1587 w 91"/>
              <a:gd name="T75" fmla="*/ 95250 h 85"/>
              <a:gd name="T76" fmla="*/ 4762 w 91"/>
              <a:gd name="T77" fmla="*/ 100012 h 85"/>
              <a:gd name="T78" fmla="*/ 6350 w 91"/>
              <a:gd name="T79" fmla="*/ 103187 h 85"/>
              <a:gd name="T80" fmla="*/ 6350 w 91"/>
              <a:gd name="T81" fmla="*/ 106362 h 85"/>
              <a:gd name="T82" fmla="*/ 6350 w 91"/>
              <a:gd name="T83" fmla="*/ 109537 h 85"/>
              <a:gd name="T84" fmla="*/ 9525 w 91"/>
              <a:gd name="T85" fmla="*/ 112712 h 85"/>
              <a:gd name="T86" fmla="*/ 12700 w 91"/>
              <a:gd name="T87" fmla="*/ 115887 h 85"/>
              <a:gd name="T88" fmla="*/ 17462 w 91"/>
              <a:gd name="T89" fmla="*/ 119062 h 85"/>
              <a:gd name="T90" fmla="*/ 20637 w 91"/>
              <a:gd name="T91" fmla="*/ 122237 h 85"/>
              <a:gd name="T92" fmla="*/ 25400 w 91"/>
              <a:gd name="T93" fmla="*/ 123825 h 85"/>
              <a:gd name="T94" fmla="*/ 28575 w 91"/>
              <a:gd name="T95" fmla="*/ 127000 h 85"/>
              <a:gd name="T96" fmla="*/ 31750 w 91"/>
              <a:gd name="T97" fmla="*/ 130175 h 85"/>
              <a:gd name="T98" fmla="*/ 34925 w 91"/>
              <a:gd name="T99" fmla="*/ 130175 h 85"/>
              <a:gd name="T100" fmla="*/ 38100 w 91"/>
              <a:gd name="T101" fmla="*/ 131762 h 85"/>
              <a:gd name="T102" fmla="*/ 41275 w 91"/>
              <a:gd name="T103" fmla="*/ 131762 h 85"/>
              <a:gd name="T104" fmla="*/ 46037 w 91"/>
              <a:gd name="T105" fmla="*/ 133350 h 85"/>
              <a:gd name="T106" fmla="*/ 52387 w 91"/>
              <a:gd name="T107" fmla="*/ 133350 h 85"/>
              <a:gd name="T108" fmla="*/ 61912 w 91"/>
              <a:gd name="T109" fmla="*/ 133350 h 85"/>
              <a:gd name="T110" fmla="*/ 85725 w 91"/>
              <a:gd name="T111" fmla="*/ 133350 h 85"/>
              <a:gd name="T112" fmla="*/ 92075 w 91"/>
              <a:gd name="T113" fmla="*/ 131762 h 85"/>
              <a:gd name="T114" fmla="*/ 98425 w 91"/>
              <a:gd name="T115" fmla="*/ 130175 h 85"/>
              <a:gd name="T116" fmla="*/ 103187 w 91"/>
              <a:gd name="T117" fmla="*/ 128587 h 85"/>
              <a:gd name="T118" fmla="*/ 107950 w 91"/>
              <a:gd name="T119" fmla="*/ 127000 h 85"/>
              <a:gd name="T120" fmla="*/ 112712 w 91"/>
              <a:gd name="T121" fmla="*/ 123825 h 85"/>
              <a:gd name="T122" fmla="*/ 123825 w 91"/>
              <a:gd name="T123" fmla="*/ 115887 h 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91"/>
              <a:gd name="T187" fmla="*/ 0 h 85"/>
              <a:gd name="T188" fmla="*/ 91 w 91"/>
              <a:gd name="T189" fmla="*/ 85 h 8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91" h="85">
                <a:moveTo>
                  <a:pt x="90" y="5"/>
                </a:moveTo>
                <a:lnTo>
                  <a:pt x="90" y="2"/>
                </a:lnTo>
                <a:lnTo>
                  <a:pt x="89" y="2"/>
                </a:lnTo>
                <a:lnTo>
                  <a:pt x="88" y="1"/>
                </a:lnTo>
                <a:lnTo>
                  <a:pt x="85" y="0"/>
                </a:lnTo>
                <a:lnTo>
                  <a:pt x="83" y="0"/>
                </a:lnTo>
                <a:lnTo>
                  <a:pt x="80" y="0"/>
                </a:lnTo>
                <a:lnTo>
                  <a:pt x="65" y="0"/>
                </a:lnTo>
                <a:lnTo>
                  <a:pt x="63" y="0"/>
                </a:lnTo>
                <a:lnTo>
                  <a:pt x="60" y="1"/>
                </a:lnTo>
                <a:lnTo>
                  <a:pt x="57" y="3"/>
                </a:lnTo>
                <a:lnTo>
                  <a:pt x="53" y="4"/>
                </a:lnTo>
                <a:lnTo>
                  <a:pt x="50" y="4"/>
                </a:lnTo>
                <a:lnTo>
                  <a:pt x="46" y="5"/>
                </a:lnTo>
                <a:lnTo>
                  <a:pt x="43" y="5"/>
                </a:lnTo>
                <a:lnTo>
                  <a:pt x="41" y="7"/>
                </a:lnTo>
                <a:lnTo>
                  <a:pt x="38" y="8"/>
                </a:lnTo>
                <a:lnTo>
                  <a:pt x="35" y="10"/>
                </a:lnTo>
                <a:lnTo>
                  <a:pt x="29" y="13"/>
                </a:lnTo>
                <a:lnTo>
                  <a:pt x="26" y="15"/>
                </a:lnTo>
                <a:lnTo>
                  <a:pt x="23" y="17"/>
                </a:lnTo>
                <a:lnTo>
                  <a:pt x="21" y="19"/>
                </a:lnTo>
                <a:lnTo>
                  <a:pt x="19" y="21"/>
                </a:lnTo>
                <a:lnTo>
                  <a:pt x="17" y="24"/>
                </a:lnTo>
                <a:lnTo>
                  <a:pt x="15" y="27"/>
                </a:lnTo>
                <a:lnTo>
                  <a:pt x="13" y="30"/>
                </a:lnTo>
                <a:lnTo>
                  <a:pt x="11" y="32"/>
                </a:lnTo>
                <a:lnTo>
                  <a:pt x="9" y="35"/>
                </a:lnTo>
                <a:lnTo>
                  <a:pt x="7" y="37"/>
                </a:lnTo>
                <a:lnTo>
                  <a:pt x="3" y="41"/>
                </a:lnTo>
                <a:lnTo>
                  <a:pt x="2" y="43"/>
                </a:lnTo>
                <a:lnTo>
                  <a:pt x="1" y="45"/>
                </a:lnTo>
                <a:lnTo>
                  <a:pt x="1" y="47"/>
                </a:lnTo>
                <a:lnTo>
                  <a:pt x="0" y="49"/>
                </a:lnTo>
                <a:lnTo>
                  <a:pt x="0" y="52"/>
                </a:lnTo>
                <a:lnTo>
                  <a:pt x="0" y="55"/>
                </a:lnTo>
                <a:lnTo>
                  <a:pt x="0" y="58"/>
                </a:lnTo>
                <a:lnTo>
                  <a:pt x="1" y="60"/>
                </a:lnTo>
                <a:lnTo>
                  <a:pt x="3" y="63"/>
                </a:lnTo>
                <a:lnTo>
                  <a:pt x="4" y="65"/>
                </a:lnTo>
                <a:lnTo>
                  <a:pt x="4" y="67"/>
                </a:lnTo>
                <a:lnTo>
                  <a:pt x="4" y="69"/>
                </a:lnTo>
                <a:lnTo>
                  <a:pt x="6" y="71"/>
                </a:lnTo>
                <a:lnTo>
                  <a:pt x="8" y="73"/>
                </a:lnTo>
                <a:lnTo>
                  <a:pt x="11" y="75"/>
                </a:lnTo>
                <a:lnTo>
                  <a:pt x="13" y="77"/>
                </a:lnTo>
                <a:lnTo>
                  <a:pt x="16" y="78"/>
                </a:lnTo>
                <a:lnTo>
                  <a:pt x="18" y="80"/>
                </a:lnTo>
                <a:lnTo>
                  <a:pt x="20" y="82"/>
                </a:lnTo>
                <a:lnTo>
                  <a:pt x="22" y="82"/>
                </a:lnTo>
                <a:lnTo>
                  <a:pt x="24" y="83"/>
                </a:lnTo>
                <a:lnTo>
                  <a:pt x="26" y="83"/>
                </a:lnTo>
                <a:lnTo>
                  <a:pt x="29" y="84"/>
                </a:lnTo>
                <a:lnTo>
                  <a:pt x="33" y="84"/>
                </a:lnTo>
                <a:lnTo>
                  <a:pt x="39" y="84"/>
                </a:lnTo>
                <a:lnTo>
                  <a:pt x="54" y="84"/>
                </a:lnTo>
                <a:lnTo>
                  <a:pt x="58" y="83"/>
                </a:lnTo>
                <a:lnTo>
                  <a:pt x="62" y="82"/>
                </a:lnTo>
                <a:lnTo>
                  <a:pt x="65" y="81"/>
                </a:lnTo>
                <a:lnTo>
                  <a:pt x="68" y="80"/>
                </a:lnTo>
                <a:lnTo>
                  <a:pt x="71" y="78"/>
                </a:lnTo>
                <a:lnTo>
                  <a:pt x="78" y="73"/>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16" name="SMARTPenAnnotation608"/>
          <p:cNvSpPr>
            <a:spLocks/>
          </p:cNvSpPr>
          <p:nvPr/>
        </p:nvSpPr>
        <p:spPr bwMode="auto">
          <a:xfrm>
            <a:off x="5973763" y="884238"/>
            <a:ext cx="46037" cy="287337"/>
          </a:xfrm>
          <a:custGeom>
            <a:avLst/>
            <a:gdLst>
              <a:gd name="T0" fmla="*/ 44450 w 29"/>
              <a:gd name="T1" fmla="*/ 9525 h 181"/>
              <a:gd name="T2" fmla="*/ 44450 w 29"/>
              <a:gd name="T3" fmla="*/ 1587 h 181"/>
              <a:gd name="T4" fmla="*/ 44450 w 29"/>
              <a:gd name="T5" fmla="*/ 0 h 181"/>
              <a:gd name="T6" fmla="*/ 42862 w 29"/>
              <a:gd name="T7" fmla="*/ 0 h 181"/>
              <a:gd name="T8" fmla="*/ 36512 w 29"/>
              <a:gd name="T9" fmla="*/ 0 h 181"/>
              <a:gd name="T10" fmla="*/ 36512 w 29"/>
              <a:gd name="T11" fmla="*/ 6350 h 181"/>
              <a:gd name="T12" fmla="*/ 36512 w 29"/>
              <a:gd name="T13" fmla="*/ 12700 h 181"/>
              <a:gd name="T14" fmla="*/ 34925 w 29"/>
              <a:gd name="T15" fmla="*/ 15875 h 181"/>
              <a:gd name="T16" fmla="*/ 33337 w 29"/>
              <a:gd name="T17" fmla="*/ 20637 h 181"/>
              <a:gd name="T18" fmla="*/ 31750 w 29"/>
              <a:gd name="T19" fmla="*/ 25400 h 181"/>
              <a:gd name="T20" fmla="*/ 30162 w 29"/>
              <a:gd name="T21" fmla="*/ 30162 h 181"/>
              <a:gd name="T22" fmla="*/ 28575 w 29"/>
              <a:gd name="T23" fmla="*/ 36512 h 181"/>
              <a:gd name="T24" fmla="*/ 28575 w 29"/>
              <a:gd name="T25" fmla="*/ 41275 h 181"/>
              <a:gd name="T26" fmla="*/ 26987 w 29"/>
              <a:gd name="T27" fmla="*/ 47625 h 181"/>
              <a:gd name="T28" fmla="*/ 25400 w 29"/>
              <a:gd name="T29" fmla="*/ 53975 h 181"/>
              <a:gd name="T30" fmla="*/ 22225 w 29"/>
              <a:gd name="T31" fmla="*/ 58737 h 181"/>
              <a:gd name="T32" fmla="*/ 20637 w 29"/>
              <a:gd name="T33" fmla="*/ 66675 h 181"/>
              <a:gd name="T34" fmla="*/ 20637 w 29"/>
              <a:gd name="T35" fmla="*/ 74612 h 181"/>
              <a:gd name="T36" fmla="*/ 19050 w 29"/>
              <a:gd name="T37" fmla="*/ 82550 h 181"/>
              <a:gd name="T38" fmla="*/ 17462 w 29"/>
              <a:gd name="T39" fmla="*/ 88900 h 181"/>
              <a:gd name="T40" fmla="*/ 15875 w 29"/>
              <a:gd name="T41" fmla="*/ 96837 h 181"/>
              <a:gd name="T42" fmla="*/ 14287 w 29"/>
              <a:gd name="T43" fmla="*/ 103187 h 181"/>
              <a:gd name="T44" fmla="*/ 12700 w 29"/>
              <a:gd name="T45" fmla="*/ 109537 h 181"/>
              <a:gd name="T46" fmla="*/ 11112 w 29"/>
              <a:gd name="T47" fmla="*/ 117475 h 181"/>
              <a:gd name="T48" fmla="*/ 11112 w 29"/>
              <a:gd name="T49" fmla="*/ 127000 h 181"/>
              <a:gd name="T50" fmla="*/ 9525 w 29"/>
              <a:gd name="T51" fmla="*/ 134937 h 181"/>
              <a:gd name="T52" fmla="*/ 9525 w 29"/>
              <a:gd name="T53" fmla="*/ 152400 h 181"/>
              <a:gd name="T54" fmla="*/ 7937 w 29"/>
              <a:gd name="T55" fmla="*/ 160337 h 181"/>
              <a:gd name="T56" fmla="*/ 6350 w 29"/>
              <a:gd name="T57" fmla="*/ 166687 h 181"/>
              <a:gd name="T58" fmla="*/ 4762 w 29"/>
              <a:gd name="T59" fmla="*/ 173037 h 181"/>
              <a:gd name="T60" fmla="*/ 3175 w 29"/>
              <a:gd name="T61" fmla="*/ 180975 h 181"/>
              <a:gd name="T62" fmla="*/ 1587 w 29"/>
              <a:gd name="T63" fmla="*/ 187325 h 181"/>
              <a:gd name="T64" fmla="*/ 1587 w 29"/>
              <a:gd name="T65" fmla="*/ 192087 h 181"/>
              <a:gd name="T66" fmla="*/ 1587 w 29"/>
              <a:gd name="T67" fmla="*/ 198437 h 181"/>
              <a:gd name="T68" fmla="*/ 0 w 29"/>
              <a:gd name="T69" fmla="*/ 204787 h 181"/>
              <a:gd name="T70" fmla="*/ 0 w 29"/>
              <a:gd name="T71" fmla="*/ 217487 h 181"/>
              <a:gd name="T72" fmla="*/ 0 w 29"/>
              <a:gd name="T73" fmla="*/ 285750 h 18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
              <a:gd name="T112" fmla="*/ 0 h 181"/>
              <a:gd name="T113" fmla="*/ 29 w 29"/>
              <a:gd name="T114" fmla="*/ 181 h 18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 h="181">
                <a:moveTo>
                  <a:pt x="28" y="6"/>
                </a:moveTo>
                <a:lnTo>
                  <a:pt x="28" y="1"/>
                </a:lnTo>
                <a:lnTo>
                  <a:pt x="28" y="0"/>
                </a:lnTo>
                <a:lnTo>
                  <a:pt x="27" y="0"/>
                </a:lnTo>
                <a:lnTo>
                  <a:pt x="23" y="0"/>
                </a:lnTo>
                <a:lnTo>
                  <a:pt x="23" y="4"/>
                </a:lnTo>
                <a:lnTo>
                  <a:pt x="23" y="8"/>
                </a:lnTo>
                <a:lnTo>
                  <a:pt x="22" y="10"/>
                </a:lnTo>
                <a:lnTo>
                  <a:pt x="21" y="13"/>
                </a:lnTo>
                <a:lnTo>
                  <a:pt x="20" y="16"/>
                </a:lnTo>
                <a:lnTo>
                  <a:pt x="19" y="19"/>
                </a:lnTo>
                <a:lnTo>
                  <a:pt x="18" y="23"/>
                </a:lnTo>
                <a:lnTo>
                  <a:pt x="18" y="26"/>
                </a:lnTo>
                <a:lnTo>
                  <a:pt x="17" y="30"/>
                </a:lnTo>
                <a:lnTo>
                  <a:pt x="16" y="34"/>
                </a:lnTo>
                <a:lnTo>
                  <a:pt x="14" y="37"/>
                </a:lnTo>
                <a:lnTo>
                  <a:pt x="13" y="42"/>
                </a:lnTo>
                <a:lnTo>
                  <a:pt x="13" y="47"/>
                </a:lnTo>
                <a:lnTo>
                  <a:pt x="12" y="52"/>
                </a:lnTo>
                <a:lnTo>
                  <a:pt x="11" y="56"/>
                </a:lnTo>
                <a:lnTo>
                  <a:pt x="10" y="61"/>
                </a:lnTo>
                <a:lnTo>
                  <a:pt x="9" y="65"/>
                </a:lnTo>
                <a:lnTo>
                  <a:pt x="8" y="69"/>
                </a:lnTo>
                <a:lnTo>
                  <a:pt x="7" y="74"/>
                </a:lnTo>
                <a:lnTo>
                  <a:pt x="7" y="80"/>
                </a:lnTo>
                <a:lnTo>
                  <a:pt x="6" y="85"/>
                </a:lnTo>
                <a:lnTo>
                  <a:pt x="6" y="96"/>
                </a:lnTo>
                <a:lnTo>
                  <a:pt x="5" y="101"/>
                </a:lnTo>
                <a:lnTo>
                  <a:pt x="4" y="105"/>
                </a:lnTo>
                <a:lnTo>
                  <a:pt x="3" y="109"/>
                </a:lnTo>
                <a:lnTo>
                  <a:pt x="2" y="114"/>
                </a:lnTo>
                <a:lnTo>
                  <a:pt x="1" y="118"/>
                </a:lnTo>
                <a:lnTo>
                  <a:pt x="1" y="121"/>
                </a:lnTo>
                <a:lnTo>
                  <a:pt x="1" y="125"/>
                </a:lnTo>
                <a:lnTo>
                  <a:pt x="0" y="129"/>
                </a:lnTo>
                <a:lnTo>
                  <a:pt x="0" y="137"/>
                </a:lnTo>
                <a:lnTo>
                  <a:pt x="0" y="18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17" name="SMARTPenAnnotation609"/>
          <p:cNvSpPr>
            <a:spLocks/>
          </p:cNvSpPr>
          <p:nvPr/>
        </p:nvSpPr>
        <p:spPr bwMode="auto">
          <a:xfrm>
            <a:off x="5929313" y="965200"/>
            <a:ext cx="171450" cy="36513"/>
          </a:xfrm>
          <a:custGeom>
            <a:avLst/>
            <a:gdLst>
              <a:gd name="T0" fmla="*/ 0 w 108"/>
              <a:gd name="T1" fmla="*/ 34925 h 23"/>
              <a:gd name="T2" fmla="*/ 14288 w 108"/>
              <a:gd name="T3" fmla="*/ 34925 h 23"/>
              <a:gd name="T4" fmla="*/ 15875 w 108"/>
              <a:gd name="T5" fmla="*/ 33338 h 23"/>
              <a:gd name="T6" fmla="*/ 19050 w 108"/>
              <a:gd name="T7" fmla="*/ 31750 h 23"/>
              <a:gd name="T8" fmla="*/ 20638 w 108"/>
              <a:gd name="T9" fmla="*/ 30163 h 23"/>
              <a:gd name="T10" fmla="*/ 23812 w 108"/>
              <a:gd name="T11" fmla="*/ 28575 h 23"/>
              <a:gd name="T12" fmla="*/ 26988 w 108"/>
              <a:gd name="T13" fmla="*/ 28575 h 23"/>
              <a:gd name="T14" fmla="*/ 30163 w 108"/>
              <a:gd name="T15" fmla="*/ 26988 h 23"/>
              <a:gd name="T16" fmla="*/ 33338 w 108"/>
              <a:gd name="T17" fmla="*/ 26988 h 23"/>
              <a:gd name="T18" fmla="*/ 38100 w 108"/>
              <a:gd name="T19" fmla="*/ 26988 h 23"/>
              <a:gd name="T20" fmla="*/ 42863 w 108"/>
              <a:gd name="T21" fmla="*/ 26988 h 23"/>
              <a:gd name="T22" fmla="*/ 47625 w 108"/>
              <a:gd name="T23" fmla="*/ 25400 h 23"/>
              <a:gd name="T24" fmla="*/ 52388 w 108"/>
              <a:gd name="T25" fmla="*/ 23813 h 23"/>
              <a:gd name="T26" fmla="*/ 55563 w 108"/>
              <a:gd name="T27" fmla="*/ 20638 h 23"/>
              <a:gd name="T28" fmla="*/ 60325 w 108"/>
              <a:gd name="T29" fmla="*/ 20638 h 23"/>
              <a:gd name="T30" fmla="*/ 65088 w 108"/>
              <a:gd name="T31" fmla="*/ 19050 h 23"/>
              <a:gd name="T32" fmla="*/ 69850 w 108"/>
              <a:gd name="T33" fmla="*/ 19050 h 23"/>
              <a:gd name="T34" fmla="*/ 74613 w 108"/>
              <a:gd name="T35" fmla="*/ 17463 h 23"/>
              <a:gd name="T36" fmla="*/ 80963 w 108"/>
              <a:gd name="T37" fmla="*/ 14288 h 23"/>
              <a:gd name="T38" fmla="*/ 87312 w 108"/>
              <a:gd name="T39" fmla="*/ 12700 h 23"/>
              <a:gd name="T40" fmla="*/ 92075 w 108"/>
              <a:gd name="T41" fmla="*/ 11113 h 23"/>
              <a:gd name="T42" fmla="*/ 95250 w 108"/>
              <a:gd name="T43" fmla="*/ 9525 h 23"/>
              <a:gd name="T44" fmla="*/ 100012 w 108"/>
              <a:gd name="T45" fmla="*/ 9525 h 23"/>
              <a:gd name="T46" fmla="*/ 104775 w 108"/>
              <a:gd name="T47" fmla="*/ 9525 h 23"/>
              <a:gd name="T48" fmla="*/ 109538 w 108"/>
              <a:gd name="T49" fmla="*/ 9525 h 23"/>
              <a:gd name="T50" fmla="*/ 114300 w 108"/>
              <a:gd name="T51" fmla="*/ 7938 h 23"/>
              <a:gd name="T52" fmla="*/ 119063 w 108"/>
              <a:gd name="T53" fmla="*/ 7938 h 23"/>
              <a:gd name="T54" fmla="*/ 122238 w 108"/>
              <a:gd name="T55" fmla="*/ 6350 h 23"/>
              <a:gd name="T56" fmla="*/ 127000 w 108"/>
              <a:gd name="T57" fmla="*/ 3175 h 23"/>
              <a:gd name="T58" fmla="*/ 130175 w 108"/>
              <a:gd name="T59" fmla="*/ 1588 h 23"/>
              <a:gd name="T60" fmla="*/ 133350 w 108"/>
              <a:gd name="T61" fmla="*/ 1588 h 23"/>
              <a:gd name="T62" fmla="*/ 136525 w 108"/>
              <a:gd name="T63" fmla="*/ 0 h 23"/>
              <a:gd name="T64" fmla="*/ 139700 w 108"/>
              <a:gd name="T65" fmla="*/ 0 h 23"/>
              <a:gd name="T66" fmla="*/ 142875 w 108"/>
              <a:gd name="T67" fmla="*/ 0 h 23"/>
              <a:gd name="T68" fmla="*/ 146050 w 108"/>
              <a:gd name="T69" fmla="*/ 0 h 23"/>
              <a:gd name="T70" fmla="*/ 152400 w 108"/>
              <a:gd name="T71" fmla="*/ 0 h 23"/>
              <a:gd name="T72" fmla="*/ 160338 w 108"/>
              <a:gd name="T73" fmla="*/ 0 h 23"/>
              <a:gd name="T74" fmla="*/ 169863 w 108"/>
              <a:gd name="T75" fmla="*/ 0 h 2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8"/>
              <a:gd name="T115" fmla="*/ 0 h 23"/>
              <a:gd name="T116" fmla="*/ 108 w 108"/>
              <a:gd name="T117" fmla="*/ 23 h 2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8" h="23">
                <a:moveTo>
                  <a:pt x="0" y="22"/>
                </a:moveTo>
                <a:lnTo>
                  <a:pt x="9" y="22"/>
                </a:lnTo>
                <a:lnTo>
                  <a:pt x="10" y="21"/>
                </a:lnTo>
                <a:lnTo>
                  <a:pt x="12" y="20"/>
                </a:lnTo>
                <a:lnTo>
                  <a:pt x="13" y="19"/>
                </a:lnTo>
                <a:lnTo>
                  <a:pt x="15" y="18"/>
                </a:lnTo>
                <a:lnTo>
                  <a:pt x="17" y="18"/>
                </a:lnTo>
                <a:lnTo>
                  <a:pt x="19" y="17"/>
                </a:lnTo>
                <a:lnTo>
                  <a:pt x="21" y="17"/>
                </a:lnTo>
                <a:lnTo>
                  <a:pt x="24" y="17"/>
                </a:lnTo>
                <a:lnTo>
                  <a:pt x="27" y="17"/>
                </a:lnTo>
                <a:lnTo>
                  <a:pt x="30" y="16"/>
                </a:lnTo>
                <a:lnTo>
                  <a:pt x="33" y="15"/>
                </a:lnTo>
                <a:lnTo>
                  <a:pt x="35" y="13"/>
                </a:lnTo>
                <a:lnTo>
                  <a:pt x="38" y="13"/>
                </a:lnTo>
                <a:lnTo>
                  <a:pt x="41" y="12"/>
                </a:lnTo>
                <a:lnTo>
                  <a:pt x="44" y="12"/>
                </a:lnTo>
                <a:lnTo>
                  <a:pt x="47" y="11"/>
                </a:lnTo>
                <a:lnTo>
                  <a:pt x="51" y="9"/>
                </a:lnTo>
                <a:lnTo>
                  <a:pt x="55" y="8"/>
                </a:lnTo>
                <a:lnTo>
                  <a:pt x="58" y="7"/>
                </a:lnTo>
                <a:lnTo>
                  <a:pt x="60" y="6"/>
                </a:lnTo>
                <a:lnTo>
                  <a:pt x="63" y="6"/>
                </a:lnTo>
                <a:lnTo>
                  <a:pt x="66" y="6"/>
                </a:lnTo>
                <a:lnTo>
                  <a:pt x="69" y="6"/>
                </a:lnTo>
                <a:lnTo>
                  <a:pt x="72" y="5"/>
                </a:lnTo>
                <a:lnTo>
                  <a:pt x="75" y="5"/>
                </a:lnTo>
                <a:lnTo>
                  <a:pt x="77" y="4"/>
                </a:lnTo>
                <a:lnTo>
                  <a:pt x="80" y="2"/>
                </a:lnTo>
                <a:lnTo>
                  <a:pt x="82" y="1"/>
                </a:lnTo>
                <a:lnTo>
                  <a:pt x="84" y="1"/>
                </a:lnTo>
                <a:lnTo>
                  <a:pt x="86" y="0"/>
                </a:lnTo>
                <a:lnTo>
                  <a:pt x="88" y="0"/>
                </a:lnTo>
                <a:lnTo>
                  <a:pt x="90" y="0"/>
                </a:lnTo>
                <a:lnTo>
                  <a:pt x="92" y="0"/>
                </a:lnTo>
                <a:lnTo>
                  <a:pt x="96" y="0"/>
                </a:lnTo>
                <a:lnTo>
                  <a:pt x="101" y="0"/>
                </a:lnTo>
                <a:lnTo>
                  <a:pt x="107" y="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18" name="SMARTPenAnnotation610"/>
          <p:cNvSpPr>
            <a:spLocks/>
          </p:cNvSpPr>
          <p:nvPr/>
        </p:nvSpPr>
        <p:spPr bwMode="auto">
          <a:xfrm>
            <a:off x="6081713" y="965200"/>
            <a:ext cx="115887" cy="161925"/>
          </a:xfrm>
          <a:custGeom>
            <a:avLst/>
            <a:gdLst>
              <a:gd name="T0" fmla="*/ 0 w 73"/>
              <a:gd name="T1" fmla="*/ 106363 h 102"/>
              <a:gd name="T2" fmla="*/ 4762 w 73"/>
              <a:gd name="T3" fmla="*/ 101600 h 102"/>
              <a:gd name="T4" fmla="*/ 9525 w 73"/>
              <a:gd name="T5" fmla="*/ 100012 h 102"/>
              <a:gd name="T6" fmla="*/ 14287 w 73"/>
              <a:gd name="T7" fmla="*/ 98425 h 102"/>
              <a:gd name="T8" fmla="*/ 20637 w 73"/>
              <a:gd name="T9" fmla="*/ 98425 h 102"/>
              <a:gd name="T10" fmla="*/ 28575 w 73"/>
              <a:gd name="T11" fmla="*/ 95250 h 102"/>
              <a:gd name="T12" fmla="*/ 38100 w 73"/>
              <a:gd name="T13" fmla="*/ 90487 h 102"/>
              <a:gd name="T14" fmla="*/ 46037 w 73"/>
              <a:gd name="T15" fmla="*/ 85725 h 102"/>
              <a:gd name="T16" fmla="*/ 52387 w 73"/>
              <a:gd name="T17" fmla="*/ 79375 h 102"/>
              <a:gd name="T18" fmla="*/ 60325 w 73"/>
              <a:gd name="T19" fmla="*/ 73025 h 102"/>
              <a:gd name="T20" fmla="*/ 69850 w 73"/>
              <a:gd name="T21" fmla="*/ 68263 h 102"/>
              <a:gd name="T22" fmla="*/ 77787 w 73"/>
              <a:gd name="T23" fmla="*/ 61913 h 102"/>
              <a:gd name="T24" fmla="*/ 84137 w 73"/>
              <a:gd name="T25" fmla="*/ 55563 h 102"/>
              <a:gd name="T26" fmla="*/ 93662 w 73"/>
              <a:gd name="T27" fmla="*/ 46037 h 102"/>
              <a:gd name="T28" fmla="*/ 103187 w 73"/>
              <a:gd name="T29" fmla="*/ 38100 h 102"/>
              <a:gd name="T30" fmla="*/ 104775 w 73"/>
              <a:gd name="T31" fmla="*/ 31750 h 102"/>
              <a:gd name="T32" fmla="*/ 107950 w 73"/>
              <a:gd name="T33" fmla="*/ 25400 h 102"/>
              <a:gd name="T34" fmla="*/ 114300 w 73"/>
              <a:gd name="T35" fmla="*/ 17463 h 102"/>
              <a:gd name="T36" fmla="*/ 109537 w 73"/>
              <a:gd name="T37" fmla="*/ 9525 h 102"/>
              <a:gd name="T38" fmla="*/ 107950 w 73"/>
              <a:gd name="T39" fmla="*/ 4763 h 102"/>
              <a:gd name="T40" fmla="*/ 104775 w 73"/>
              <a:gd name="T41" fmla="*/ 1588 h 102"/>
              <a:gd name="T42" fmla="*/ 100012 w 73"/>
              <a:gd name="T43" fmla="*/ 0 h 102"/>
              <a:gd name="T44" fmla="*/ 93662 w 73"/>
              <a:gd name="T45" fmla="*/ 0 h 102"/>
              <a:gd name="T46" fmla="*/ 85725 w 73"/>
              <a:gd name="T47" fmla="*/ 0 h 102"/>
              <a:gd name="T48" fmla="*/ 73025 w 73"/>
              <a:gd name="T49" fmla="*/ 0 h 102"/>
              <a:gd name="T50" fmla="*/ 63500 w 73"/>
              <a:gd name="T51" fmla="*/ 3175 h 102"/>
              <a:gd name="T52" fmla="*/ 55562 w 73"/>
              <a:gd name="T53" fmla="*/ 9525 h 102"/>
              <a:gd name="T54" fmla="*/ 47625 w 73"/>
              <a:gd name="T55" fmla="*/ 14288 h 102"/>
              <a:gd name="T56" fmla="*/ 41275 w 73"/>
              <a:gd name="T57" fmla="*/ 20637 h 102"/>
              <a:gd name="T58" fmla="*/ 33337 w 73"/>
              <a:gd name="T59" fmla="*/ 25400 h 102"/>
              <a:gd name="T60" fmla="*/ 23812 w 73"/>
              <a:gd name="T61" fmla="*/ 33338 h 102"/>
              <a:gd name="T62" fmla="*/ 15875 w 73"/>
              <a:gd name="T63" fmla="*/ 42862 h 102"/>
              <a:gd name="T64" fmla="*/ 11112 w 73"/>
              <a:gd name="T65" fmla="*/ 50800 h 102"/>
              <a:gd name="T66" fmla="*/ 9525 w 73"/>
              <a:gd name="T67" fmla="*/ 58738 h 102"/>
              <a:gd name="T68" fmla="*/ 4762 w 73"/>
              <a:gd name="T69" fmla="*/ 69850 h 102"/>
              <a:gd name="T70" fmla="*/ 1587 w 73"/>
              <a:gd name="T71" fmla="*/ 77788 h 102"/>
              <a:gd name="T72" fmla="*/ 0 w 73"/>
              <a:gd name="T73" fmla="*/ 84137 h 102"/>
              <a:gd name="T74" fmla="*/ 0 w 73"/>
              <a:gd name="T75" fmla="*/ 90487 h 102"/>
              <a:gd name="T76" fmla="*/ 0 w 73"/>
              <a:gd name="T77" fmla="*/ 112713 h 102"/>
              <a:gd name="T78" fmla="*/ 0 w 73"/>
              <a:gd name="T79" fmla="*/ 130175 h 102"/>
              <a:gd name="T80" fmla="*/ 4762 w 73"/>
              <a:gd name="T81" fmla="*/ 136525 h 102"/>
              <a:gd name="T82" fmla="*/ 9525 w 73"/>
              <a:gd name="T83" fmla="*/ 141288 h 102"/>
              <a:gd name="T84" fmla="*/ 17462 w 73"/>
              <a:gd name="T85" fmla="*/ 150813 h 102"/>
              <a:gd name="T86" fmla="*/ 23812 w 73"/>
              <a:gd name="T87" fmla="*/ 155575 h 102"/>
              <a:gd name="T88" fmla="*/ 28575 w 73"/>
              <a:gd name="T89" fmla="*/ 158750 h 102"/>
              <a:gd name="T90" fmla="*/ 34925 w 73"/>
              <a:gd name="T91" fmla="*/ 158750 h 1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73"/>
              <a:gd name="T139" fmla="*/ 0 h 102"/>
              <a:gd name="T140" fmla="*/ 73 w 73"/>
              <a:gd name="T141" fmla="*/ 102 h 10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73" h="102">
                <a:moveTo>
                  <a:pt x="0" y="61"/>
                </a:moveTo>
                <a:lnTo>
                  <a:pt x="0" y="67"/>
                </a:lnTo>
                <a:lnTo>
                  <a:pt x="1" y="65"/>
                </a:lnTo>
                <a:lnTo>
                  <a:pt x="3" y="64"/>
                </a:lnTo>
                <a:lnTo>
                  <a:pt x="4" y="63"/>
                </a:lnTo>
                <a:lnTo>
                  <a:pt x="6" y="63"/>
                </a:lnTo>
                <a:lnTo>
                  <a:pt x="7" y="62"/>
                </a:lnTo>
                <a:lnTo>
                  <a:pt x="9" y="62"/>
                </a:lnTo>
                <a:lnTo>
                  <a:pt x="11" y="62"/>
                </a:lnTo>
                <a:lnTo>
                  <a:pt x="13" y="62"/>
                </a:lnTo>
                <a:lnTo>
                  <a:pt x="15" y="61"/>
                </a:lnTo>
                <a:lnTo>
                  <a:pt x="18" y="60"/>
                </a:lnTo>
                <a:lnTo>
                  <a:pt x="21" y="58"/>
                </a:lnTo>
                <a:lnTo>
                  <a:pt x="24" y="57"/>
                </a:lnTo>
                <a:lnTo>
                  <a:pt x="27" y="55"/>
                </a:lnTo>
                <a:lnTo>
                  <a:pt x="29" y="54"/>
                </a:lnTo>
                <a:lnTo>
                  <a:pt x="31" y="52"/>
                </a:lnTo>
                <a:lnTo>
                  <a:pt x="33" y="50"/>
                </a:lnTo>
                <a:lnTo>
                  <a:pt x="35" y="48"/>
                </a:lnTo>
                <a:lnTo>
                  <a:pt x="38" y="46"/>
                </a:lnTo>
                <a:lnTo>
                  <a:pt x="41" y="44"/>
                </a:lnTo>
                <a:lnTo>
                  <a:pt x="44" y="43"/>
                </a:lnTo>
                <a:lnTo>
                  <a:pt x="47" y="41"/>
                </a:lnTo>
                <a:lnTo>
                  <a:pt x="49" y="39"/>
                </a:lnTo>
                <a:lnTo>
                  <a:pt x="51" y="37"/>
                </a:lnTo>
                <a:lnTo>
                  <a:pt x="53" y="35"/>
                </a:lnTo>
                <a:lnTo>
                  <a:pt x="56" y="33"/>
                </a:lnTo>
                <a:lnTo>
                  <a:pt x="59" y="29"/>
                </a:lnTo>
                <a:lnTo>
                  <a:pt x="63" y="26"/>
                </a:lnTo>
                <a:lnTo>
                  <a:pt x="65" y="24"/>
                </a:lnTo>
                <a:lnTo>
                  <a:pt x="65" y="22"/>
                </a:lnTo>
                <a:lnTo>
                  <a:pt x="66" y="20"/>
                </a:lnTo>
                <a:lnTo>
                  <a:pt x="67" y="18"/>
                </a:lnTo>
                <a:lnTo>
                  <a:pt x="68" y="16"/>
                </a:lnTo>
                <a:lnTo>
                  <a:pt x="72" y="12"/>
                </a:lnTo>
                <a:lnTo>
                  <a:pt x="72" y="11"/>
                </a:lnTo>
                <a:lnTo>
                  <a:pt x="70" y="8"/>
                </a:lnTo>
                <a:lnTo>
                  <a:pt x="69" y="6"/>
                </a:lnTo>
                <a:lnTo>
                  <a:pt x="68" y="5"/>
                </a:lnTo>
                <a:lnTo>
                  <a:pt x="68" y="3"/>
                </a:lnTo>
                <a:lnTo>
                  <a:pt x="67" y="2"/>
                </a:lnTo>
                <a:lnTo>
                  <a:pt x="66" y="1"/>
                </a:lnTo>
                <a:lnTo>
                  <a:pt x="64" y="1"/>
                </a:lnTo>
                <a:lnTo>
                  <a:pt x="63" y="0"/>
                </a:lnTo>
                <a:lnTo>
                  <a:pt x="61" y="0"/>
                </a:lnTo>
                <a:lnTo>
                  <a:pt x="59" y="0"/>
                </a:lnTo>
                <a:lnTo>
                  <a:pt x="58" y="0"/>
                </a:lnTo>
                <a:lnTo>
                  <a:pt x="54" y="0"/>
                </a:lnTo>
                <a:lnTo>
                  <a:pt x="48" y="0"/>
                </a:lnTo>
                <a:lnTo>
                  <a:pt x="46" y="0"/>
                </a:lnTo>
                <a:lnTo>
                  <a:pt x="43" y="1"/>
                </a:lnTo>
                <a:lnTo>
                  <a:pt x="40" y="2"/>
                </a:lnTo>
                <a:lnTo>
                  <a:pt x="37" y="4"/>
                </a:lnTo>
                <a:lnTo>
                  <a:pt x="35" y="6"/>
                </a:lnTo>
                <a:lnTo>
                  <a:pt x="32" y="7"/>
                </a:lnTo>
                <a:lnTo>
                  <a:pt x="30" y="9"/>
                </a:lnTo>
                <a:lnTo>
                  <a:pt x="28" y="11"/>
                </a:lnTo>
                <a:lnTo>
                  <a:pt x="26" y="13"/>
                </a:lnTo>
                <a:lnTo>
                  <a:pt x="24" y="15"/>
                </a:lnTo>
                <a:lnTo>
                  <a:pt x="21" y="16"/>
                </a:lnTo>
                <a:lnTo>
                  <a:pt x="17" y="18"/>
                </a:lnTo>
                <a:lnTo>
                  <a:pt x="15" y="21"/>
                </a:lnTo>
                <a:lnTo>
                  <a:pt x="12" y="24"/>
                </a:lnTo>
                <a:lnTo>
                  <a:pt x="10" y="27"/>
                </a:lnTo>
                <a:lnTo>
                  <a:pt x="8" y="30"/>
                </a:lnTo>
                <a:lnTo>
                  <a:pt x="7" y="32"/>
                </a:lnTo>
                <a:lnTo>
                  <a:pt x="7" y="34"/>
                </a:lnTo>
                <a:lnTo>
                  <a:pt x="6" y="37"/>
                </a:lnTo>
                <a:lnTo>
                  <a:pt x="4" y="40"/>
                </a:lnTo>
                <a:lnTo>
                  <a:pt x="3" y="44"/>
                </a:lnTo>
                <a:lnTo>
                  <a:pt x="2" y="46"/>
                </a:lnTo>
                <a:lnTo>
                  <a:pt x="1" y="49"/>
                </a:lnTo>
                <a:lnTo>
                  <a:pt x="1" y="51"/>
                </a:lnTo>
                <a:lnTo>
                  <a:pt x="0" y="53"/>
                </a:lnTo>
                <a:lnTo>
                  <a:pt x="0" y="55"/>
                </a:lnTo>
                <a:lnTo>
                  <a:pt x="0" y="57"/>
                </a:lnTo>
                <a:lnTo>
                  <a:pt x="0" y="60"/>
                </a:lnTo>
                <a:lnTo>
                  <a:pt x="0" y="71"/>
                </a:lnTo>
                <a:lnTo>
                  <a:pt x="0" y="80"/>
                </a:lnTo>
                <a:lnTo>
                  <a:pt x="0" y="82"/>
                </a:lnTo>
                <a:lnTo>
                  <a:pt x="1" y="84"/>
                </a:lnTo>
                <a:lnTo>
                  <a:pt x="3" y="86"/>
                </a:lnTo>
                <a:lnTo>
                  <a:pt x="4" y="88"/>
                </a:lnTo>
                <a:lnTo>
                  <a:pt x="6" y="89"/>
                </a:lnTo>
                <a:lnTo>
                  <a:pt x="7" y="91"/>
                </a:lnTo>
                <a:lnTo>
                  <a:pt x="11" y="95"/>
                </a:lnTo>
                <a:lnTo>
                  <a:pt x="13" y="97"/>
                </a:lnTo>
                <a:lnTo>
                  <a:pt x="15" y="98"/>
                </a:lnTo>
                <a:lnTo>
                  <a:pt x="17" y="99"/>
                </a:lnTo>
                <a:lnTo>
                  <a:pt x="18" y="100"/>
                </a:lnTo>
                <a:lnTo>
                  <a:pt x="20" y="100"/>
                </a:lnTo>
                <a:lnTo>
                  <a:pt x="22" y="100"/>
                </a:lnTo>
                <a:lnTo>
                  <a:pt x="28" y="10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19" name="SMARTPenAnnotation611"/>
          <p:cNvSpPr>
            <a:spLocks/>
          </p:cNvSpPr>
          <p:nvPr/>
        </p:nvSpPr>
        <p:spPr bwMode="auto">
          <a:xfrm>
            <a:off x="6197600" y="857250"/>
            <a:ext cx="144463" cy="258763"/>
          </a:xfrm>
          <a:custGeom>
            <a:avLst/>
            <a:gdLst>
              <a:gd name="T0" fmla="*/ 142875 w 91"/>
              <a:gd name="T1" fmla="*/ 107950 h 163"/>
              <a:gd name="T2" fmla="*/ 138113 w 91"/>
              <a:gd name="T3" fmla="*/ 107950 h 163"/>
              <a:gd name="T4" fmla="*/ 133350 w 91"/>
              <a:gd name="T5" fmla="*/ 104775 h 163"/>
              <a:gd name="T6" fmla="*/ 127000 w 91"/>
              <a:gd name="T7" fmla="*/ 101600 h 163"/>
              <a:gd name="T8" fmla="*/ 122238 w 91"/>
              <a:gd name="T9" fmla="*/ 100013 h 163"/>
              <a:gd name="T10" fmla="*/ 112713 w 91"/>
              <a:gd name="T11" fmla="*/ 101600 h 163"/>
              <a:gd name="T12" fmla="*/ 103188 w 91"/>
              <a:gd name="T13" fmla="*/ 104775 h 163"/>
              <a:gd name="T14" fmla="*/ 96838 w 91"/>
              <a:gd name="T15" fmla="*/ 106363 h 163"/>
              <a:gd name="T16" fmla="*/ 87313 w 91"/>
              <a:gd name="T17" fmla="*/ 109538 h 163"/>
              <a:gd name="T18" fmla="*/ 69850 w 91"/>
              <a:gd name="T19" fmla="*/ 117475 h 163"/>
              <a:gd name="T20" fmla="*/ 23813 w 91"/>
              <a:gd name="T21" fmla="*/ 139700 h 163"/>
              <a:gd name="T22" fmla="*/ 15875 w 91"/>
              <a:gd name="T23" fmla="*/ 146050 h 163"/>
              <a:gd name="T24" fmla="*/ 9525 w 91"/>
              <a:gd name="T25" fmla="*/ 152400 h 163"/>
              <a:gd name="T26" fmla="*/ 3175 w 91"/>
              <a:gd name="T27" fmla="*/ 158750 h 163"/>
              <a:gd name="T28" fmla="*/ 1588 w 91"/>
              <a:gd name="T29" fmla="*/ 168275 h 163"/>
              <a:gd name="T30" fmla="*/ 0 w 91"/>
              <a:gd name="T31" fmla="*/ 180975 h 163"/>
              <a:gd name="T32" fmla="*/ 0 w 91"/>
              <a:gd name="T33" fmla="*/ 193675 h 163"/>
              <a:gd name="T34" fmla="*/ 0 w 91"/>
              <a:gd name="T35" fmla="*/ 201613 h 163"/>
              <a:gd name="T36" fmla="*/ 6350 w 91"/>
              <a:gd name="T37" fmla="*/ 214313 h 163"/>
              <a:gd name="T38" fmla="*/ 9525 w 91"/>
              <a:gd name="T39" fmla="*/ 219075 h 163"/>
              <a:gd name="T40" fmla="*/ 17463 w 91"/>
              <a:gd name="T41" fmla="*/ 222250 h 163"/>
              <a:gd name="T42" fmla="*/ 25400 w 91"/>
              <a:gd name="T43" fmla="*/ 222250 h 163"/>
              <a:gd name="T44" fmla="*/ 31750 w 91"/>
              <a:gd name="T45" fmla="*/ 222250 h 163"/>
              <a:gd name="T46" fmla="*/ 38100 w 91"/>
              <a:gd name="T47" fmla="*/ 219075 h 163"/>
              <a:gd name="T48" fmla="*/ 46038 w 91"/>
              <a:gd name="T49" fmla="*/ 215900 h 163"/>
              <a:gd name="T50" fmla="*/ 57150 w 91"/>
              <a:gd name="T51" fmla="*/ 214313 h 163"/>
              <a:gd name="T52" fmla="*/ 68263 w 91"/>
              <a:gd name="T53" fmla="*/ 209550 h 163"/>
              <a:gd name="T54" fmla="*/ 77788 w 91"/>
              <a:gd name="T55" fmla="*/ 201613 h 163"/>
              <a:gd name="T56" fmla="*/ 85725 w 91"/>
              <a:gd name="T57" fmla="*/ 193675 h 163"/>
              <a:gd name="T58" fmla="*/ 96838 w 91"/>
              <a:gd name="T59" fmla="*/ 185738 h 163"/>
              <a:gd name="T60" fmla="*/ 104775 w 91"/>
              <a:gd name="T61" fmla="*/ 176213 h 163"/>
              <a:gd name="T62" fmla="*/ 111125 w 91"/>
              <a:gd name="T63" fmla="*/ 165100 h 163"/>
              <a:gd name="T64" fmla="*/ 117475 w 91"/>
              <a:gd name="T65" fmla="*/ 153988 h 163"/>
              <a:gd name="T66" fmla="*/ 127000 w 91"/>
              <a:gd name="T67" fmla="*/ 136525 h 163"/>
              <a:gd name="T68" fmla="*/ 130175 w 91"/>
              <a:gd name="T69" fmla="*/ 125413 h 163"/>
              <a:gd name="T70" fmla="*/ 131763 w 91"/>
              <a:gd name="T71" fmla="*/ 112713 h 163"/>
              <a:gd name="T72" fmla="*/ 133350 w 91"/>
              <a:gd name="T73" fmla="*/ 101600 h 163"/>
              <a:gd name="T74" fmla="*/ 133350 w 91"/>
              <a:gd name="T75" fmla="*/ 1588 h 163"/>
              <a:gd name="T76" fmla="*/ 128588 w 91"/>
              <a:gd name="T77" fmla="*/ 0 h 163"/>
              <a:gd name="T78" fmla="*/ 127000 w 91"/>
              <a:gd name="T79" fmla="*/ 3175 h 163"/>
              <a:gd name="T80" fmla="*/ 125413 w 91"/>
              <a:gd name="T81" fmla="*/ 12700 h 163"/>
              <a:gd name="T82" fmla="*/ 125413 w 91"/>
              <a:gd name="T83" fmla="*/ 30163 h 163"/>
              <a:gd name="T84" fmla="*/ 123825 w 91"/>
              <a:gd name="T85" fmla="*/ 39688 h 163"/>
              <a:gd name="T86" fmla="*/ 120650 w 91"/>
              <a:gd name="T87" fmla="*/ 50800 h 163"/>
              <a:gd name="T88" fmla="*/ 117475 w 91"/>
              <a:gd name="T89" fmla="*/ 65088 h 163"/>
              <a:gd name="T90" fmla="*/ 115888 w 91"/>
              <a:gd name="T91" fmla="*/ 80963 h 163"/>
              <a:gd name="T92" fmla="*/ 115888 w 91"/>
              <a:gd name="T93" fmla="*/ 112713 h 163"/>
              <a:gd name="T94" fmla="*/ 117475 w 91"/>
              <a:gd name="T95" fmla="*/ 255588 h 163"/>
              <a:gd name="T96" fmla="*/ 120650 w 91"/>
              <a:gd name="T97" fmla="*/ 257175 h 163"/>
              <a:gd name="T98" fmla="*/ 122238 w 91"/>
              <a:gd name="T99" fmla="*/ 255588 h 16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91"/>
              <a:gd name="T151" fmla="*/ 0 h 163"/>
              <a:gd name="T152" fmla="*/ 91 w 91"/>
              <a:gd name="T153" fmla="*/ 163 h 16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91" h="163">
                <a:moveTo>
                  <a:pt x="90" y="73"/>
                </a:moveTo>
                <a:lnTo>
                  <a:pt x="90" y="68"/>
                </a:lnTo>
                <a:lnTo>
                  <a:pt x="89" y="68"/>
                </a:lnTo>
                <a:lnTo>
                  <a:pt x="87" y="68"/>
                </a:lnTo>
                <a:lnTo>
                  <a:pt x="85" y="67"/>
                </a:lnTo>
                <a:lnTo>
                  <a:pt x="84" y="66"/>
                </a:lnTo>
                <a:lnTo>
                  <a:pt x="82" y="65"/>
                </a:lnTo>
                <a:lnTo>
                  <a:pt x="80" y="64"/>
                </a:lnTo>
                <a:lnTo>
                  <a:pt x="78" y="63"/>
                </a:lnTo>
                <a:lnTo>
                  <a:pt x="77" y="63"/>
                </a:lnTo>
                <a:lnTo>
                  <a:pt x="74" y="63"/>
                </a:lnTo>
                <a:lnTo>
                  <a:pt x="71" y="64"/>
                </a:lnTo>
                <a:lnTo>
                  <a:pt x="68" y="65"/>
                </a:lnTo>
                <a:lnTo>
                  <a:pt x="65" y="66"/>
                </a:lnTo>
                <a:lnTo>
                  <a:pt x="63" y="66"/>
                </a:lnTo>
                <a:lnTo>
                  <a:pt x="61" y="67"/>
                </a:lnTo>
                <a:lnTo>
                  <a:pt x="58" y="68"/>
                </a:lnTo>
                <a:lnTo>
                  <a:pt x="55" y="69"/>
                </a:lnTo>
                <a:lnTo>
                  <a:pt x="51" y="70"/>
                </a:lnTo>
                <a:lnTo>
                  <a:pt x="44" y="74"/>
                </a:lnTo>
                <a:lnTo>
                  <a:pt x="18" y="86"/>
                </a:lnTo>
                <a:lnTo>
                  <a:pt x="15" y="88"/>
                </a:lnTo>
                <a:lnTo>
                  <a:pt x="13" y="90"/>
                </a:lnTo>
                <a:lnTo>
                  <a:pt x="10" y="92"/>
                </a:lnTo>
                <a:lnTo>
                  <a:pt x="8" y="94"/>
                </a:lnTo>
                <a:lnTo>
                  <a:pt x="6" y="96"/>
                </a:lnTo>
                <a:lnTo>
                  <a:pt x="4" y="98"/>
                </a:lnTo>
                <a:lnTo>
                  <a:pt x="2" y="100"/>
                </a:lnTo>
                <a:lnTo>
                  <a:pt x="2" y="103"/>
                </a:lnTo>
                <a:lnTo>
                  <a:pt x="1" y="106"/>
                </a:lnTo>
                <a:lnTo>
                  <a:pt x="1" y="109"/>
                </a:lnTo>
                <a:lnTo>
                  <a:pt x="0" y="114"/>
                </a:lnTo>
                <a:lnTo>
                  <a:pt x="0" y="118"/>
                </a:lnTo>
                <a:lnTo>
                  <a:pt x="0" y="122"/>
                </a:lnTo>
                <a:lnTo>
                  <a:pt x="0" y="126"/>
                </a:lnTo>
                <a:lnTo>
                  <a:pt x="0" y="127"/>
                </a:lnTo>
                <a:lnTo>
                  <a:pt x="3" y="131"/>
                </a:lnTo>
                <a:lnTo>
                  <a:pt x="4" y="135"/>
                </a:lnTo>
                <a:lnTo>
                  <a:pt x="5" y="137"/>
                </a:lnTo>
                <a:lnTo>
                  <a:pt x="6" y="138"/>
                </a:lnTo>
                <a:lnTo>
                  <a:pt x="8" y="139"/>
                </a:lnTo>
                <a:lnTo>
                  <a:pt x="11" y="140"/>
                </a:lnTo>
                <a:lnTo>
                  <a:pt x="14" y="140"/>
                </a:lnTo>
                <a:lnTo>
                  <a:pt x="16" y="140"/>
                </a:lnTo>
                <a:lnTo>
                  <a:pt x="18" y="140"/>
                </a:lnTo>
                <a:lnTo>
                  <a:pt x="20" y="140"/>
                </a:lnTo>
                <a:lnTo>
                  <a:pt x="22" y="139"/>
                </a:lnTo>
                <a:lnTo>
                  <a:pt x="24" y="138"/>
                </a:lnTo>
                <a:lnTo>
                  <a:pt x="27" y="137"/>
                </a:lnTo>
                <a:lnTo>
                  <a:pt x="29" y="136"/>
                </a:lnTo>
                <a:lnTo>
                  <a:pt x="33" y="136"/>
                </a:lnTo>
                <a:lnTo>
                  <a:pt x="36" y="135"/>
                </a:lnTo>
                <a:lnTo>
                  <a:pt x="40" y="134"/>
                </a:lnTo>
                <a:lnTo>
                  <a:pt x="43" y="132"/>
                </a:lnTo>
                <a:lnTo>
                  <a:pt x="46" y="130"/>
                </a:lnTo>
                <a:lnTo>
                  <a:pt x="49" y="127"/>
                </a:lnTo>
                <a:lnTo>
                  <a:pt x="51" y="124"/>
                </a:lnTo>
                <a:lnTo>
                  <a:pt x="54" y="122"/>
                </a:lnTo>
                <a:lnTo>
                  <a:pt x="57" y="119"/>
                </a:lnTo>
                <a:lnTo>
                  <a:pt x="61" y="117"/>
                </a:lnTo>
                <a:lnTo>
                  <a:pt x="63" y="114"/>
                </a:lnTo>
                <a:lnTo>
                  <a:pt x="66" y="111"/>
                </a:lnTo>
                <a:lnTo>
                  <a:pt x="68" y="108"/>
                </a:lnTo>
                <a:lnTo>
                  <a:pt x="70" y="104"/>
                </a:lnTo>
                <a:lnTo>
                  <a:pt x="72" y="101"/>
                </a:lnTo>
                <a:lnTo>
                  <a:pt x="74" y="97"/>
                </a:lnTo>
                <a:lnTo>
                  <a:pt x="78" y="90"/>
                </a:lnTo>
                <a:lnTo>
                  <a:pt x="80" y="86"/>
                </a:lnTo>
                <a:lnTo>
                  <a:pt x="82" y="82"/>
                </a:lnTo>
                <a:lnTo>
                  <a:pt x="82" y="79"/>
                </a:lnTo>
                <a:lnTo>
                  <a:pt x="83" y="75"/>
                </a:lnTo>
                <a:lnTo>
                  <a:pt x="83" y="71"/>
                </a:lnTo>
                <a:lnTo>
                  <a:pt x="84" y="67"/>
                </a:lnTo>
                <a:lnTo>
                  <a:pt x="84" y="64"/>
                </a:lnTo>
                <a:lnTo>
                  <a:pt x="84" y="56"/>
                </a:lnTo>
                <a:lnTo>
                  <a:pt x="84" y="1"/>
                </a:lnTo>
                <a:lnTo>
                  <a:pt x="81" y="0"/>
                </a:lnTo>
                <a:lnTo>
                  <a:pt x="80" y="1"/>
                </a:lnTo>
                <a:lnTo>
                  <a:pt x="80" y="2"/>
                </a:lnTo>
                <a:lnTo>
                  <a:pt x="79" y="5"/>
                </a:lnTo>
                <a:lnTo>
                  <a:pt x="79" y="8"/>
                </a:lnTo>
                <a:lnTo>
                  <a:pt x="79" y="11"/>
                </a:lnTo>
                <a:lnTo>
                  <a:pt x="79" y="19"/>
                </a:lnTo>
                <a:lnTo>
                  <a:pt x="79" y="22"/>
                </a:lnTo>
                <a:lnTo>
                  <a:pt x="78" y="25"/>
                </a:lnTo>
                <a:lnTo>
                  <a:pt x="77" y="29"/>
                </a:lnTo>
                <a:lnTo>
                  <a:pt x="76" y="32"/>
                </a:lnTo>
                <a:lnTo>
                  <a:pt x="75" y="36"/>
                </a:lnTo>
                <a:lnTo>
                  <a:pt x="74" y="41"/>
                </a:lnTo>
                <a:lnTo>
                  <a:pt x="74" y="46"/>
                </a:lnTo>
                <a:lnTo>
                  <a:pt x="73" y="51"/>
                </a:lnTo>
                <a:lnTo>
                  <a:pt x="73" y="59"/>
                </a:lnTo>
                <a:lnTo>
                  <a:pt x="73" y="71"/>
                </a:lnTo>
                <a:lnTo>
                  <a:pt x="73" y="160"/>
                </a:lnTo>
                <a:lnTo>
                  <a:pt x="74" y="161"/>
                </a:lnTo>
                <a:lnTo>
                  <a:pt x="75" y="162"/>
                </a:lnTo>
                <a:lnTo>
                  <a:pt x="76" y="162"/>
                </a:lnTo>
                <a:lnTo>
                  <a:pt x="77" y="162"/>
                </a:lnTo>
                <a:lnTo>
                  <a:pt x="77" y="161"/>
                </a:lnTo>
                <a:lnTo>
                  <a:pt x="79" y="158"/>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20" name="SMARTPenAnnotation612"/>
          <p:cNvSpPr>
            <a:spLocks/>
          </p:cNvSpPr>
          <p:nvPr/>
        </p:nvSpPr>
        <p:spPr bwMode="auto">
          <a:xfrm>
            <a:off x="6367463" y="696913"/>
            <a:ext cx="144462" cy="519112"/>
          </a:xfrm>
          <a:custGeom>
            <a:avLst/>
            <a:gdLst>
              <a:gd name="T0" fmla="*/ 17462 w 91"/>
              <a:gd name="T1" fmla="*/ 7937 h 327"/>
              <a:gd name="T2" fmla="*/ 12700 w 91"/>
              <a:gd name="T3" fmla="*/ 7937 h 327"/>
              <a:gd name="T4" fmla="*/ 11112 w 91"/>
              <a:gd name="T5" fmla="*/ 7937 h 327"/>
              <a:gd name="T6" fmla="*/ 9525 w 91"/>
              <a:gd name="T7" fmla="*/ 6350 h 327"/>
              <a:gd name="T8" fmla="*/ 7937 w 91"/>
              <a:gd name="T9" fmla="*/ 0 h 327"/>
              <a:gd name="T10" fmla="*/ 12700 w 91"/>
              <a:gd name="T11" fmla="*/ 4762 h 327"/>
              <a:gd name="T12" fmla="*/ 14287 w 91"/>
              <a:gd name="T13" fmla="*/ 6350 h 327"/>
              <a:gd name="T14" fmla="*/ 17462 w 91"/>
              <a:gd name="T15" fmla="*/ 15875 h 327"/>
              <a:gd name="T16" fmla="*/ 22225 w 91"/>
              <a:gd name="T17" fmla="*/ 25400 h 327"/>
              <a:gd name="T18" fmla="*/ 30162 w 91"/>
              <a:gd name="T19" fmla="*/ 41275 h 327"/>
              <a:gd name="T20" fmla="*/ 33337 w 91"/>
              <a:gd name="T21" fmla="*/ 47625 h 327"/>
              <a:gd name="T22" fmla="*/ 38100 w 91"/>
              <a:gd name="T23" fmla="*/ 53975 h 327"/>
              <a:gd name="T24" fmla="*/ 42862 w 91"/>
              <a:gd name="T25" fmla="*/ 58737 h 327"/>
              <a:gd name="T26" fmla="*/ 47625 w 91"/>
              <a:gd name="T27" fmla="*/ 65087 h 327"/>
              <a:gd name="T28" fmla="*/ 50800 w 91"/>
              <a:gd name="T29" fmla="*/ 71437 h 327"/>
              <a:gd name="T30" fmla="*/ 53975 w 91"/>
              <a:gd name="T31" fmla="*/ 77787 h 327"/>
              <a:gd name="T32" fmla="*/ 63500 w 91"/>
              <a:gd name="T33" fmla="*/ 92075 h 327"/>
              <a:gd name="T34" fmla="*/ 85725 w 91"/>
              <a:gd name="T35" fmla="*/ 125412 h 327"/>
              <a:gd name="T36" fmla="*/ 90487 w 91"/>
              <a:gd name="T37" fmla="*/ 134937 h 327"/>
              <a:gd name="T38" fmla="*/ 95250 w 91"/>
              <a:gd name="T39" fmla="*/ 146050 h 327"/>
              <a:gd name="T40" fmla="*/ 98425 w 91"/>
              <a:gd name="T41" fmla="*/ 155575 h 327"/>
              <a:gd name="T42" fmla="*/ 103187 w 91"/>
              <a:gd name="T43" fmla="*/ 166687 h 327"/>
              <a:gd name="T44" fmla="*/ 107950 w 91"/>
              <a:gd name="T45" fmla="*/ 176212 h 327"/>
              <a:gd name="T46" fmla="*/ 114300 w 91"/>
              <a:gd name="T47" fmla="*/ 185737 h 327"/>
              <a:gd name="T48" fmla="*/ 119062 w 91"/>
              <a:gd name="T49" fmla="*/ 196850 h 327"/>
              <a:gd name="T50" fmla="*/ 122237 w 91"/>
              <a:gd name="T51" fmla="*/ 206375 h 327"/>
              <a:gd name="T52" fmla="*/ 136525 w 91"/>
              <a:gd name="T53" fmla="*/ 247650 h 327"/>
              <a:gd name="T54" fmla="*/ 138112 w 91"/>
              <a:gd name="T55" fmla="*/ 257175 h 327"/>
              <a:gd name="T56" fmla="*/ 139700 w 91"/>
              <a:gd name="T57" fmla="*/ 266700 h 327"/>
              <a:gd name="T58" fmla="*/ 139700 w 91"/>
              <a:gd name="T59" fmla="*/ 276225 h 327"/>
              <a:gd name="T60" fmla="*/ 141287 w 91"/>
              <a:gd name="T61" fmla="*/ 285750 h 327"/>
              <a:gd name="T62" fmla="*/ 141287 w 91"/>
              <a:gd name="T63" fmla="*/ 293687 h 327"/>
              <a:gd name="T64" fmla="*/ 141287 w 91"/>
              <a:gd name="T65" fmla="*/ 312737 h 327"/>
              <a:gd name="T66" fmla="*/ 142875 w 91"/>
              <a:gd name="T67" fmla="*/ 330200 h 327"/>
              <a:gd name="T68" fmla="*/ 141287 w 91"/>
              <a:gd name="T69" fmla="*/ 338137 h 327"/>
              <a:gd name="T70" fmla="*/ 139700 w 91"/>
              <a:gd name="T71" fmla="*/ 347662 h 327"/>
              <a:gd name="T72" fmla="*/ 138112 w 91"/>
              <a:gd name="T73" fmla="*/ 357187 h 327"/>
              <a:gd name="T74" fmla="*/ 134937 w 91"/>
              <a:gd name="T75" fmla="*/ 365125 h 327"/>
              <a:gd name="T76" fmla="*/ 131762 w 91"/>
              <a:gd name="T77" fmla="*/ 371475 h 327"/>
              <a:gd name="T78" fmla="*/ 130175 w 91"/>
              <a:gd name="T79" fmla="*/ 379412 h 327"/>
              <a:gd name="T80" fmla="*/ 123825 w 91"/>
              <a:gd name="T81" fmla="*/ 393700 h 327"/>
              <a:gd name="T82" fmla="*/ 120650 w 91"/>
              <a:gd name="T83" fmla="*/ 403225 h 327"/>
              <a:gd name="T84" fmla="*/ 117475 w 91"/>
              <a:gd name="T85" fmla="*/ 409575 h 327"/>
              <a:gd name="T86" fmla="*/ 112712 w 91"/>
              <a:gd name="T87" fmla="*/ 417512 h 327"/>
              <a:gd name="T88" fmla="*/ 107950 w 91"/>
              <a:gd name="T89" fmla="*/ 423862 h 327"/>
              <a:gd name="T90" fmla="*/ 101600 w 91"/>
              <a:gd name="T91" fmla="*/ 430212 h 327"/>
              <a:gd name="T92" fmla="*/ 96837 w 91"/>
              <a:gd name="T93" fmla="*/ 436562 h 327"/>
              <a:gd name="T94" fmla="*/ 85725 w 91"/>
              <a:gd name="T95" fmla="*/ 447675 h 327"/>
              <a:gd name="T96" fmla="*/ 77787 w 91"/>
              <a:gd name="T97" fmla="*/ 455612 h 327"/>
              <a:gd name="T98" fmla="*/ 36512 w 91"/>
              <a:gd name="T99" fmla="*/ 498475 h 327"/>
              <a:gd name="T100" fmla="*/ 31750 w 91"/>
              <a:gd name="T101" fmla="*/ 501650 h 327"/>
              <a:gd name="T102" fmla="*/ 28575 w 91"/>
              <a:gd name="T103" fmla="*/ 503237 h 327"/>
              <a:gd name="T104" fmla="*/ 23812 w 91"/>
              <a:gd name="T105" fmla="*/ 504825 h 327"/>
              <a:gd name="T106" fmla="*/ 20637 w 91"/>
              <a:gd name="T107" fmla="*/ 508000 h 327"/>
              <a:gd name="T108" fmla="*/ 17462 w 91"/>
              <a:gd name="T109" fmla="*/ 509587 h 327"/>
              <a:gd name="T110" fmla="*/ 14287 w 91"/>
              <a:gd name="T111" fmla="*/ 512762 h 327"/>
              <a:gd name="T112" fmla="*/ 11112 w 91"/>
              <a:gd name="T113" fmla="*/ 514350 h 327"/>
              <a:gd name="T114" fmla="*/ 7937 w 91"/>
              <a:gd name="T115" fmla="*/ 515937 h 327"/>
              <a:gd name="T116" fmla="*/ 0 w 91"/>
              <a:gd name="T117" fmla="*/ 517525 h 32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91"/>
              <a:gd name="T178" fmla="*/ 0 h 327"/>
              <a:gd name="T179" fmla="*/ 91 w 91"/>
              <a:gd name="T180" fmla="*/ 327 h 32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91" h="327">
                <a:moveTo>
                  <a:pt x="11" y="5"/>
                </a:moveTo>
                <a:lnTo>
                  <a:pt x="8" y="5"/>
                </a:lnTo>
                <a:lnTo>
                  <a:pt x="7" y="5"/>
                </a:lnTo>
                <a:lnTo>
                  <a:pt x="6" y="4"/>
                </a:lnTo>
                <a:lnTo>
                  <a:pt x="5" y="0"/>
                </a:lnTo>
                <a:lnTo>
                  <a:pt x="8" y="3"/>
                </a:lnTo>
                <a:lnTo>
                  <a:pt x="9" y="4"/>
                </a:lnTo>
                <a:lnTo>
                  <a:pt x="11" y="10"/>
                </a:lnTo>
                <a:lnTo>
                  <a:pt x="14" y="16"/>
                </a:lnTo>
                <a:lnTo>
                  <a:pt x="19" y="26"/>
                </a:lnTo>
                <a:lnTo>
                  <a:pt x="21" y="30"/>
                </a:lnTo>
                <a:lnTo>
                  <a:pt x="24" y="34"/>
                </a:lnTo>
                <a:lnTo>
                  <a:pt x="27" y="37"/>
                </a:lnTo>
                <a:lnTo>
                  <a:pt x="30" y="41"/>
                </a:lnTo>
                <a:lnTo>
                  <a:pt x="32" y="45"/>
                </a:lnTo>
                <a:lnTo>
                  <a:pt x="34" y="49"/>
                </a:lnTo>
                <a:lnTo>
                  <a:pt x="40" y="58"/>
                </a:lnTo>
                <a:lnTo>
                  <a:pt x="54" y="79"/>
                </a:lnTo>
                <a:lnTo>
                  <a:pt x="57" y="85"/>
                </a:lnTo>
                <a:lnTo>
                  <a:pt x="60" y="92"/>
                </a:lnTo>
                <a:lnTo>
                  <a:pt x="62" y="98"/>
                </a:lnTo>
                <a:lnTo>
                  <a:pt x="65" y="105"/>
                </a:lnTo>
                <a:lnTo>
                  <a:pt x="68" y="111"/>
                </a:lnTo>
                <a:lnTo>
                  <a:pt x="72" y="117"/>
                </a:lnTo>
                <a:lnTo>
                  <a:pt x="75" y="124"/>
                </a:lnTo>
                <a:lnTo>
                  <a:pt x="77" y="130"/>
                </a:lnTo>
                <a:lnTo>
                  <a:pt x="86" y="156"/>
                </a:lnTo>
                <a:lnTo>
                  <a:pt x="87" y="162"/>
                </a:lnTo>
                <a:lnTo>
                  <a:pt x="88" y="168"/>
                </a:lnTo>
                <a:lnTo>
                  <a:pt x="88" y="174"/>
                </a:lnTo>
                <a:lnTo>
                  <a:pt x="89" y="180"/>
                </a:lnTo>
                <a:lnTo>
                  <a:pt x="89" y="185"/>
                </a:lnTo>
                <a:lnTo>
                  <a:pt x="89" y="197"/>
                </a:lnTo>
                <a:lnTo>
                  <a:pt x="90" y="208"/>
                </a:lnTo>
                <a:lnTo>
                  <a:pt x="89" y="213"/>
                </a:lnTo>
                <a:lnTo>
                  <a:pt x="88" y="219"/>
                </a:lnTo>
                <a:lnTo>
                  <a:pt x="87" y="225"/>
                </a:lnTo>
                <a:lnTo>
                  <a:pt x="85" y="230"/>
                </a:lnTo>
                <a:lnTo>
                  <a:pt x="83" y="234"/>
                </a:lnTo>
                <a:lnTo>
                  <a:pt x="82" y="239"/>
                </a:lnTo>
                <a:lnTo>
                  <a:pt x="78" y="248"/>
                </a:lnTo>
                <a:lnTo>
                  <a:pt x="76" y="254"/>
                </a:lnTo>
                <a:lnTo>
                  <a:pt x="74" y="258"/>
                </a:lnTo>
                <a:lnTo>
                  <a:pt x="71" y="263"/>
                </a:lnTo>
                <a:lnTo>
                  <a:pt x="68" y="267"/>
                </a:lnTo>
                <a:lnTo>
                  <a:pt x="64" y="271"/>
                </a:lnTo>
                <a:lnTo>
                  <a:pt x="61" y="275"/>
                </a:lnTo>
                <a:lnTo>
                  <a:pt x="54" y="282"/>
                </a:lnTo>
                <a:lnTo>
                  <a:pt x="49" y="287"/>
                </a:lnTo>
                <a:lnTo>
                  <a:pt x="23" y="314"/>
                </a:lnTo>
                <a:lnTo>
                  <a:pt x="20" y="316"/>
                </a:lnTo>
                <a:lnTo>
                  <a:pt x="18" y="317"/>
                </a:lnTo>
                <a:lnTo>
                  <a:pt x="15" y="318"/>
                </a:lnTo>
                <a:lnTo>
                  <a:pt x="13" y="320"/>
                </a:lnTo>
                <a:lnTo>
                  <a:pt x="11" y="321"/>
                </a:lnTo>
                <a:lnTo>
                  <a:pt x="9" y="323"/>
                </a:lnTo>
                <a:lnTo>
                  <a:pt x="7" y="324"/>
                </a:lnTo>
                <a:lnTo>
                  <a:pt x="5" y="325"/>
                </a:lnTo>
                <a:lnTo>
                  <a:pt x="0" y="32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21" name="SMARTPenAnnotation613"/>
          <p:cNvSpPr>
            <a:spLocks/>
          </p:cNvSpPr>
          <p:nvPr/>
        </p:nvSpPr>
        <p:spPr bwMode="auto">
          <a:xfrm>
            <a:off x="6591300" y="661988"/>
            <a:ext cx="268288" cy="196850"/>
          </a:xfrm>
          <a:custGeom>
            <a:avLst/>
            <a:gdLst>
              <a:gd name="T0" fmla="*/ 25400 w 169"/>
              <a:gd name="T1" fmla="*/ 61913 h 124"/>
              <a:gd name="T2" fmla="*/ 20638 w 169"/>
              <a:gd name="T3" fmla="*/ 61913 h 124"/>
              <a:gd name="T4" fmla="*/ 19050 w 169"/>
              <a:gd name="T5" fmla="*/ 55563 h 124"/>
              <a:gd name="T6" fmla="*/ 14288 w 169"/>
              <a:gd name="T7" fmla="*/ 41275 h 124"/>
              <a:gd name="T8" fmla="*/ 11113 w 169"/>
              <a:gd name="T9" fmla="*/ 36513 h 124"/>
              <a:gd name="T10" fmla="*/ 6350 w 169"/>
              <a:gd name="T11" fmla="*/ 25400 h 124"/>
              <a:gd name="T12" fmla="*/ 0 w 169"/>
              <a:gd name="T13" fmla="*/ 14288 h 124"/>
              <a:gd name="T14" fmla="*/ 0 w 169"/>
              <a:gd name="T15" fmla="*/ 11113 h 124"/>
              <a:gd name="T16" fmla="*/ 6350 w 169"/>
              <a:gd name="T17" fmla="*/ 7938 h 124"/>
              <a:gd name="T18" fmla="*/ 15875 w 169"/>
              <a:gd name="T19" fmla="*/ 1588 h 124"/>
              <a:gd name="T20" fmla="*/ 25400 w 169"/>
              <a:gd name="T21" fmla="*/ 0 h 124"/>
              <a:gd name="T22" fmla="*/ 33338 w 169"/>
              <a:gd name="T23" fmla="*/ 1588 h 124"/>
              <a:gd name="T24" fmla="*/ 41275 w 169"/>
              <a:gd name="T25" fmla="*/ 4763 h 124"/>
              <a:gd name="T26" fmla="*/ 50800 w 169"/>
              <a:gd name="T27" fmla="*/ 6350 h 124"/>
              <a:gd name="T28" fmla="*/ 61913 w 169"/>
              <a:gd name="T29" fmla="*/ 9525 h 124"/>
              <a:gd name="T30" fmla="*/ 73025 w 169"/>
              <a:gd name="T31" fmla="*/ 14288 h 124"/>
              <a:gd name="T32" fmla="*/ 85725 w 169"/>
              <a:gd name="T33" fmla="*/ 15875 h 124"/>
              <a:gd name="T34" fmla="*/ 96838 w 169"/>
              <a:gd name="T35" fmla="*/ 19050 h 124"/>
              <a:gd name="T36" fmla="*/ 107950 w 169"/>
              <a:gd name="T37" fmla="*/ 23813 h 124"/>
              <a:gd name="T38" fmla="*/ 119063 w 169"/>
              <a:gd name="T39" fmla="*/ 33338 h 124"/>
              <a:gd name="T40" fmla="*/ 127000 w 169"/>
              <a:gd name="T41" fmla="*/ 42863 h 124"/>
              <a:gd name="T42" fmla="*/ 131763 w 169"/>
              <a:gd name="T43" fmla="*/ 50800 h 124"/>
              <a:gd name="T44" fmla="*/ 138113 w 169"/>
              <a:gd name="T45" fmla="*/ 57150 h 124"/>
              <a:gd name="T46" fmla="*/ 139700 w 169"/>
              <a:gd name="T47" fmla="*/ 63500 h 124"/>
              <a:gd name="T48" fmla="*/ 141288 w 169"/>
              <a:gd name="T49" fmla="*/ 73025 h 124"/>
              <a:gd name="T50" fmla="*/ 141288 w 169"/>
              <a:gd name="T51" fmla="*/ 82550 h 124"/>
              <a:gd name="T52" fmla="*/ 136525 w 169"/>
              <a:gd name="T53" fmla="*/ 90488 h 124"/>
              <a:gd name="T54" fmla="*/ 128588 w 169"/>
              <a:gd name="T55" fmla="*/ 100012 h 124"/>
              <a:gd name="T56" fmla="*/ 123825 w 169"/>
              <a:gd name="T57" fmla="*/ 107950 h 124"/>
              <a:gd name="T58" fmla="*/ 117475 w 169"/>
              <a:gd name="T59" fmla="*/ 117475 h 124"/>
              <a:gd name="T60" fmla="*/ 111125 w 169"/>
              <a:gd name="T61" fmla="*/ 125413 h 124"/>
              <a:gd name="T62" fmla="*/ 103188 w 169"/>
              <a:gd name="T63" fmla="*/ 131763 h 124"/>
              <a:gd name="T64" fmla="*/ 93663 w 169"/>
              <a:gd name="T65" fmla="*/ 138113 h 124"/>
              <a:gd name="T66" fmla="*/ 82550 w 169"/>
              <a:gd name="T67" fmla="*/ 146050 h 124"/>
              <a:gd name="T68" fmla="*/ 71438 w 169"/>
              <a:gd name="T69" fmla="*/ 149225 h 124"/>
              <a:gd name="T70" fmla="*/ 60325 w 169"/>
              <a:gd name="T71" fmla="*/ 155575 h 124"/>
              <a:gd name="T72" fmla="*/ 49213 w 169"/>
              <a:gd name="T73" fmla="*/ 158750 h 124"/>
              <a:gd name="T74" fmla="*/ 46038 w 169"/>
              <a:gd name="T75" fmla="*/ 161925 h 124"/>
              <a:gd name="T76" fmla="*/ 47625 w 169"/>
              <a:gd name="T77" fmla="*/ 168275 h 124"/>
              <a:gd name="T78" fmla="*/ 55563 w 169"/>
              <a:gd name="T79" fmla="*/ 173038 h 124"/>
              <a:gd name="T80" fmla="*/ 63500 w 169"/>
              <a:gd name="T81" fmla="*/ 176213 h 124"/>
              <a:gd name="T82" fmla="*/ 74613 w 169"/>
              <a:gd name="T83" fmla="*/ 176213 h 124"/>
              <a:gd name="T84" fmla="*/ 92075 w 169"/>
              <a:gd name="T85" fmla="*/ 177800 h 124"/>
              <a:gd name="T86" fmla="*/ 146050 w 169"/>
              <a:gd name="T87" fmla="*/ 177800 h 124"/>
              <a:gd name="T88" fmla="*/ 161925 w 169"/>
              <a:gd name="T89" fmla="*/ 182563 h 124"/>
              <a:gd name="T90" fmla="*/ 176213 w 169"/>
              <a:gd name="T91" fmla="*/ 184150 h 124"/>
              <a:gd name="T92" fmla="*/ 188913 w 169"/>
              <a:gd name="T93" fmla="*/ 185738 h 124"/>
              <a:gd name="T94" fmla="*/ 209550 w 169"/>
              <a:gd name="T95" fmla="*/ 185738 h 124"/>
              <a:gd name="T96" fmla="*/ 244475 w 169"/>
              <a:gd name="T97" fmla="*/ 187325 h 124"/>
              <a:gd name="T98" fmla="*/ 255588 w 169"/>
              <a:gd name="T99" fmla="*/ 193675 h 124"/>
              <a:gd name="T100" fmla="*/ 266700 w 169"/>
              <a:gd name="T101" fmla="*/ 195263 h 12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9"/>
              <a:gd name="T154" fmla="*/ 0 h 124"/>
              <a:gd name="T155" fmla="*/ 169 w 169"/>
              <a:gd name="T156" fmla="*/ 124 h 12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9" h="124">
                <a:moveTo>
                  <a:pt x="16" y="44"/>
                </a:moveTo>
                <a:lnTo>
                  <a:pt x="16" y="39"/>
                </a:lnTo>
                <a:lnTo>
                  <a:pt x="13" y="39"/>
                </a:lnTo>
                <a:lnTo>
                  <a:pt x="12" y="38"/>
                </a:lnTo>
                <a:lnTo>
                  <a:pt x="12" y="35"/>
                </a:lnTo>
                <a:lnTo>
                  <a:pt x="11" y="29"/>
                </a:lnTo>
                <a:lnTo>
                  <a:pt x="9" y="26"/>
                </a:lnTo>
                <a:lnTo>
                  <a:pt x="8" y="25"/>
                </a:lnTo>
                <a:lnTo>
                  <a:pt x="7" y="23"/>
                </a:lnTo>
                <a:lnTo>
                  <a:pt x="6" y="20"/>
                </a:lnTo>
                <a:lnTo>
                  <a:pt x="4" y="16"/>
                </a:lnTo>
                <a:lnTo>
                  <a:pt x="0" y="12"/>
                </a:lnTo>
                <a:lnTo>
                  <a:pt x="0" y="9"/>
                </a:lnTo>
                <a:lnTo>
                  <a:pt x="0" y="8"/>
                </a:lnTo>
                <a:lnTo>
                  <a:pt x="0" y="7"/>
                </a:lnTo>
                <a:lnTo>
                  <a:pt x="1" y="6"/>
                </a:lnTo>
                <a:lnTo>
                  <a:pt x="4" y="5"/>
                </a:lnTo>
                <a:lnTo>
                  <a:pt x="8" y="2"/>
                </a:lnTo>
                <a:lnTo>
                  <a:pt x="10" y="1"/>
                </a:lnTo>
                <a:lnTo>
                  <a:pt x="13" y="0"/>
                </a:lnTo>
                <a:lnTo>
                  <a:pt x="16" y="0"/>
                </a:lnTo>
                <a:lnTo>
                  <a:pt x="18" y="0"/>
                </a:lnTo>
                <a:lnTo>
                  <a:pt x="21" y="1"/>
                </a:lnTo>
                <a:lnTo>
                  <a:pt x="23" y="2"/>
                </a:lnTo>
                <a:lnTo>
                  <a:pt x="26" y="3"/>
                </a:lnTo>
                <a:lnTo>
                  <a:pt x="29" y="4"/>
                </a:lnTo>
                <a:lnTo>
                  <a:pt x="32" y="4"/>
                </a:lnTo>
                <a:lnTo>
                  <a:pt x="35" y="5"/>
                </a:lnTo>
                <a:lnTo>
                  <a:pt x="39" y="6"/>
                </a:lnTo>
                <a:lnTo>
                  <a:pt x="43" y="8"/>
                </a:lnTo>
                <a:lnTo>
                  <a:pt x="46" y="9"/>
                </a:lnTo>
                <a:lnTo>
                  <a:pt x="50" y="9"/>
                </a:lnTo>
                <a:lnTo>
                  <a:pt x="54" y="10"/>
                </a:lnTo>
                <a:lnTo>
                  <a:pt x="57" y="11"/>
                </a:lnTo>
                <a:lnTo>
                  <a:pt x="61" y="12"/>
                </a:lnTo>
                <a:lnTo>
                  <a:pt x="65" y="13"/>
                </a:lnTo>
                <a:lnTo>
                  <a:pt x="68" y="15"/>
                </a:lnTo>
                <a:lnTo>
                  <a:pt x="73" y="18"/>
                </a:lnTo>
                <a:lnTo>
                  <a:pt x="75" y="21"/>
                </a:lnTo>
                <a:lnTo>
                  <a:pt x="78" y="24"/>
                </a:lnTo>
                <a:lnTo>
                  <a:pt x="80" y="27"/>
                </a:lnTo>
                <a:lnTo>
                  <a:pt x="82" y="29"/>
                </a:lnTo>
                <a:lnTo>
                  <a:pt x="83" y="32"/>
                </a:lnTo>
                <a:lnTo>
                  <a:pt x="85" y="34"/>
                </a:lnTo>
                <a:lnTo>
                  <a:pt x="87" y="36"/>
                </a:lnTo>
                <a:lnTo>
                  <a:pt x="88" y="38"/>
                </a:lnTo>
                <a:lnTo>
                  <a:pt x="88" y="40"/>
                </a:lnTo>
                <a:lnTo>
                  <a:pt x="88" y="42"/>
                </a:lnTo>
                <a:lnTo>
                  <a:pt x="89" y="46"/>
                </a:lnTo>
                <a:lnTo>
                  <a:pt x="89" y="50"/>
                </a:lnTo>
                <a:lnTo>
                  <a:pt x="89" y="52"/>
                </a:lnTo>
                <a:lnTo>
                  <a:pt x="89" y="54"/>
                </a:lnTo>
                <a:lnTo>
                  <a:pt x="86" y="57"/>
                </a:lnTo>
                <a:lnTo>
                  <a:pt x="83" y="61"/>
                </a:lnTo>
                <a:lnTo>
                  <a:pt x="81" y="63"/>
                </a:lnTo>
                <a:lnTo>
                  <a:pt x="80" y="65"/>
                </a:lnTo>
                <a:lnTo>
                  <a:pt x="78" y="68"/>
                </a:lnTo>
                <a:lnTo>
                  <a:pt x="76" y="72"/>
                </a:lnTo>
                <a:lnTo>
                  <a:pt x="74" y="74"/>
                </a:lnTo>
                <a:lnTo>
                  <a:pt x="72" y="77"/>
                </a:lnTo>
                <a:lnTo>
                  <a:pt x="70" y="79"/>
                </a:lnTo>
                <a:lnTo>
                  <a:pt x="68" y="81"/>
                </a:lnTo>
                <a:lnTo>
                  <a:pt x="65" y="83"/>
                </a:lnTo>
                <a:lnTo>
                  <a:pt x="62" y="85"/>
                </a:lnTo>
                <a:lnTo>
                  <a:pt x="59" y="87"/>
                </a:lnTo>
                <a:lnTo>
                  <a:pt x="54" y="91"/>
                </a:lnTo>
                <a:lnTo>
                  <a:pt x="52" y="92"/>
                </a:lnTo>
                <a:lnTo>
                  <a:pt x="49" y="93"/>
                </a:lnTo>
                <a:lnTo>
                  <a:pt x="45" y="94"/>
                </a:lnTo>
                <a:lnTo>
                  <a:pt x="42" y="95"/>
                </a:lnTo>
                <a:lnTo>
                  <a:pt x="38" y="98"/>
                </a:lnTo>
                <a:lnTo>
                  <a:pt x="33" y="99"/>
                </a:lnTo>
                <a:lnTo>
                  <a:pt x="31" y="100"/>
                </a:lnTo>
                <a:lnTo>
                  <a:pt x="30" y="101"/>
                </a:lnTo>
                <a:lnTo>
                  <a:pt x="29" y="102"/>
                </a:lnTo>
                <a:lnTo>
                  <a:pt x="27" y="106"/>
                </a:lnTo>
                <a:lnTo>
                  <a:pt x="30" y="106"/>
                </a:lnTo>
                <a:lnTo>
                  <a:pt x="32" y="107"/>
                </a:lnTo>
                <a:lnTo>
                  <a:pt x="35" y="109"/>
                </a:lnTo>
                <a:lnTo>
                  <a:pt x="38" y="110"/>
                </a:lnTo>
                <a:lnTo>
                  <a:pt x="40" y="111"/>
                </a:lnTo>
                <a:lnTo>
                  <a:pt x="44" y="111"/>
                </a:lnTo>
                <a:lnTo>
                  <a:pt x="47" y="111"/>
                </a:lnTo>
                <a:lnTo>
                  <a:pt x="50" y="111"/>
                </a:lnTo>
                <a:lnTo>
                  <a:pt x="58" y="112"/>
                </a:lnTo>
                <a:lnTo>
                  <a:pt x="87" y="112"/>
                </a:lnTo>
                <a:lnTo>
                  <a:pt x="92" y="112"/>
                </a:lnTo>
                <a:lnTo>
                  <a:pt x="97" y="113"/>
                </a:lnTo>
                <a:lnTo>
                  <a:pt x="102" y="115"/>
                </a:lnTo>
                <a:lnTo>
                  <a:pt x="106" y="116"/>
                </a:lnTo>
                <a:lnTo>
                  <a:pt x="111" y="116"/>
                </a:lnTo>
                <a:lnTo>
                  <a:pt x="115" y="117"/>
                </a:lnTo>
                <a:lnTo>
                  <a:pt x="119" y="117"/>
                </a:lnTo>
                <a:lnTo>
                  <a:pt x="123" y="117"/>
                </a:lnTo>
                <a:lnTo>
                  <a:pt x="132" y="117"/>
                </a:lnTo>
                <a:lnTo>
                  <a:pt x="152" y="117"/>
                </a:lnTo>
                <a:lnTo>
                  <a:pt x="154" y="118"/>
                </a:lnTo>
                <a:lnTo>
                  <a:pt x="158" y="120"/>
                </a:lnTo>
                <a:lnTo>
                  <a:pt x="161" y="122"/>
                </a:lnTo>
                <a:lnTo>
                  <a:pt x="164" y="123"/>
                </a:lnTo>
                <a:lnTo>
                  <a:pt x="168" y="123"/>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22" name="SMARTPenAnnotation614"/>
          <p:cNvSpPr>
            <a:spLocks/>
          </p:cNvSpPr>
          <p:nvPr/>
        </p:nvSpPr>
        <p:spPr bwMode="auto">
          <a:xfrm>
            <a:off x="3554413" y="1357313"/>
            <a:ext cx="2795587" cy="46037"/>
          </a:xfrm>
          <a:custGeom>
            <a:avLst/>
            <a:gdLst>
              <a:gd name="T0" fmla="*/ 17462 w 1761"/>
              <a:gd name="T1" fmla="*/ 9525 h 29"/>
              <a:gd name="T2" fmla="*/ 9525 w 1761"/>
              <a:gd name="T3" fmla="*/ 0 h 29"/>
              <a:gd name="T4" fmla="*/ 0 w 1761"/>
              <a:gd name="T5" fmla="*/ 0 h 29"/>
              <a:gd name="T6" fmla="*/ 4762 w 1761"/>
              <a:gd name="T7" fmla="*/ 0 h 29"/>
              <a:gd name="T8" fmla="*/ 6350 w 1761"/>
              <a:gd name="T9" fmla="*/ 1587 h 29"/>
              <a:gd name="T10" fmla="*/ 6350 w 1761"/>
              <a:gd name="T11" fmla="*/ 3175 h 29"/>
              <a:gd name="T12" fmla="*/ 7937 w 1761"/>
              <a:gd name="T13" fmla="*/ 4762 h 29"/>
              <a:gd name="T14" fmla="*/ 7937 w 1761"/>
              <a:gd name="T15" fmla="*/ 6350 h 29"/>
              <a:gd name="T16" fmla="*/ 11112 w 1761"/>
              <a:gd name="T17" fmla="*/ 6350 h 29"/>
              <a:gd name="T18" fmla="*/ 15875 w 1761"/>
              <a:gd name="T19" fmla="*/ 7937 h 29"/>
              <a:gd name="T20" fmla="*/ 77787 w 1761"/>
              <a:gd name="T21" fmla="*/ 9525 h 29"/>
              <a:gd name="T22" fmla="*/ 84137 w 1761"/>
              <a:gd name="T23" fmla="*/ 9525 h 29"/>
              <a:gd name="T24" fmla="*/ 92075 w 1761"/>
              <a:gd name="T25" fmla="*/ 11112 h 29"/>
              <a:gd name="T26" fmla="*/ 100012 w 1761"/>
              <a:gd name="T27" fmla="*/ 14287 h 29"/>
              <a:gd name="T28" fmla="*/ 106362 w 1761"/>
              <a:gd name="T29" fmla="*/ 14287 h 29"/>
              <a:gd name="T30" fmla="*/ 114300 w 1761"/>
              <a:gd name="T31" fmla="*/ 15875 h 29"/>
              <a:gd name="T32" fmla="*/ 133350 w 1761"/>
              <a:gd name="T33" fmla="*/ 17462 h 29"/>
              <a:gd name="T34" fmla="*/ 214312 w 1761"/>
              <a:gd name="T35" fmla="*/ 17462 h 29"/>
              <a:gd name="T36" fmla="*/ 439737 w 1761"/>
              <a:gd name="T37" fmla="*/ 17462 h 29"/>
              <a:gd name="T38" fmla="*/ 452437 w 1761"/>
              <a:gd name="T39" fmla="*/ 19050 h 29"/>
              <a:gd name="T40" fmla="*/ 466725 w 1761"/>
              <a:gd name="T41" fmla="*/ 20637 h 29"/>
              <a:gd name="T42" fmla="*/ 481012 w 1761"/>
              <a:gd name="T43" fmla="*/ 22225 h 29"/>
              <a:gd name="T44" fmla="*/ 493712 w 1761"/>
              <a:gd name="T45" fmla="*/ 23812 h 29"/>
              <a:gd name="T46" fmla="*/ 506412 w 1761"/>
              <a:gd name="T47" fmla="*/ 25400 h 29"/>
              <a:gd name="T48" fmla="*/ 544512 w 1761"/>
              <a:gd name="T49" fmla="*/ 26987 h 29"/>
              <a:gd name="T50" fmla="*/ 635000 w 1761"/>
              <a:gd name="T51" fmla="*/ 26987 h 29"/>
              <a:gd name="T52" fmla="*/ 720725 w 1761"/>
              <a:gd name="T53" fmla="*/ 26987 h 29"/>
              <a:gd name="T54" fmla="*/ 733425 w 1761"/>
              <a:gd name="T55" fmla="*/ 26987 h 29"/>
              <a:gd name="T56" fmla="*/ 747712 w 1761"/>
              <a:gd name="T57" fmla="*/ 30162 h 29"/>
              <a:gd name="T58" fmla="*/ 760412 w 1761"/>
              <a:gd name="T59" fmla="*/ 31750 h 29"/>
              <a:gd name="T60" fmla="*/ 773112 w 1761"/>
              <a:gd name="T61" fmla="*/ 33337 h 29"/>
              <a:gd name="T62" fmla="*/ 787400 w 1761"/>
              <a:gd name="T63" fmla="*/ 33337 h 29"/>
              <a:gd name="T64" fmla="*/ 830263 w 1761"/>
              <a:gd name="T65" fmla="*/ 34925 h 29"/>
              <a:gd name="T66" fmla="*/ 1096962 w 1761"/>
              <a:gd name="T67" fmla="*/ 34925 h 29"/>
              <a:gd name="T68" fmla="*/ 1111250 w 1761"/>
              <a:gd name="T69" fmla="*/ 36512 h 29"/>
              <a:gd name="T70" fmla="*/ 1125537 w 1761"/>
              <a:gd name="T71" fmla="*/ 38100 h 29"/>
              <a:gd name="T72" fmla="*/ 1139825 w 1761"/>
              <a:gd name="T73" fmla="*/ 39687 h 29"/>
              <a:gd name="T74" fmla="*/ 1154112 w 1761"/>
              <a:gd name="T75" fmla="*/ 41275 h 29"/>
              <a:gd name="T76" fmla="*/ 1169987 w 1761"/>
              <a:gd name="T77" fmla="*/ 42862 h 29"/>
              <a:gd name="T78" fmla="*/ 1216025 w 1761"/>
              <a:gd name="T79" fmla="*/ 44450 h 29"/>
              <a:gd name="T80" fmla="*/ 2641600 w 1761"/>
              <a:gd name="T81" fmla="*/ 44450 h 29"/>
              <a:gd name="T82" fmla="*/ 2651125 w 1761"/>
              <a:gd name="T83" fmla="*/ 44450 h 29"/>
              <a:gd name="T84" fmla="*/ 2660650 w 1761"/>
              <a:gd name="T85" fmla="*/ 41275 h 29"/>
              <a:gd name="T86" fmla="*/ 2668587 w 1761"/>
              <a:gd name="T87" fmla="*/ 39687 h 29"/>
              <a:gd name="T88" fmla="*/ 2676525 w 1761"/>
              <a:gd name="T89" fmla="*/ 38100 h 29"/>
              <a:gd name="T90" fmla="*/ 2684462 w 1761"/>
              <a:gd name="T91" fmla="*/ 38100 h 29"/>
              <a:gd name="T92" fmla="*/ 2705100 w 1761"/>
              <a:gd name="T93" fmla="*/ 36512 h 29"/>
              <a:gd name="T94" fmla="*/ 2784475 w 1761"/>
              <a:gd name="T95" fmla="*/ 36512 h 29"/>
              <a:gd name="T96" fmla="*/ 2786062 w 1761"/>
              <a:gd name="T97" fmla="*/ 34925 h 29"/>
              <a:gd name="T98" fmla="*/ 2787650 w 1761"/>
              <a:gd name="T99" fmla="*/ 33337 h 29"/>
              <a:gd name="T100" fmla="*/ 2794000 w 1761"/>
              <a:gd name="T101" fmla="*/ 26987 h 29"/>
              <a:gd name="T102" fmla="*/ 2794000 w 1761"/>
              <a:gd name="T103" fmla="*/ 28575 h 29"/>
              <a:gd name="T104" fmla="*/ 2794000 w 1761"/>
              <a:gd name="T105" fmla="*/ 36512 h 2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761"/>
              <a:gd name="T160" fmla="*/ 0 h 29"/>
              <a:gd name="T161" fmla="*/ 1761 w 1761"/>
              <a:gd name="T162" fmla="*/ 29 h 2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761" h="29">
                <a:moveTo>
                  <a:pt x="11" y="6"/>
                </a:moveTo>
                <a:lnTo>
                  <a:pt x="6" y="0"/>
                </a:lnTo>
                <a:lnTo>
                  <a:pt x="0" y="0"/>
                </a:lnTo>
                <a:lnTo>
                  <a:pt x="3" y="0"/>
                </a:lnTo>
                <a:lnTo>
                  <a:pt x="4" y="1"/>
                </a:lnTo>
                <a:lnTo>
                  <a:pt x="4" y="2"/>
                </a:lnTo>
                <a:lnTo>
                  <a:pt x="5" y="3"/>
                </a:lnTo>
                <a:lnTo>
                  <a:pt x="5" y="4"/>
                </a:lnTo>
                <a:lnTo>
                  <a:pt x="7" y="4"/>
                </a:lnTo>
                <a:lnTo>
                  <a:pt x="10" y="5"/>
                </a:lnTo>
                <a:lnTo>
                  <a:pt x="49" y="6"/>
                </a:lnTo>
                <a:lnTo>
                  <a:pt x="53" y="6"/>
                </a:lnTo>
                <a:lnTo>
                  <a:pt x="58" y="7"/>
                </a:lnTo>
                <a:lnTo>
                  <a:pt x="63" y="9"/>
                </a:lnTo>
                <a:lnTo>
                  <a:pt x="67" y="9"/>
                </a:lnTo>
                <a:lnTo>
                  <a:pt x="72" y="10"/>
                </a:lnTo>
                <a:lnTo>
                  <a:pt x="84" y="11"/>
                </a:lnTo>
                <a:lnTo>
                  <a:pt x="135" y="11"/>
                </a:lnTo>
                <a:lnTo>
                  <a:pt x="277" y="11"/>
                </a:lnTo>
                <a:lnTo>
                  <a:pt x="285" y="12"/>
                </a:lnTo>
                <a:lnTo>
                  <a:pt x="294" y="13"/>
                </a:lnTo>
                <a:lnTo>
                  <a:pt x="303" y="14"/>
                </a:lnTo>
                <a:lnTo>
                  <a:pt x="311" y="15"/>
                </a:lnTo>
                <a:lnTo>
                  <a:pt x="319" y="16"/>
                </a:lnTo>
                <a:lnTo>
                  <a:pt x="343" y="17"/>
                </a:lnTo>
                <a:lnTo>
                  <a:pt x="400" y="17"/>
                </a:lnTo>
                <a:lnTo>
                  <a:pt x="454" y="17"/>
                </a:lnTo>
                <a:lnTo>
                  <a:pt x="462" y="17"/>
                </a:lnTo>
                <a:lnTo>
                  <a:pt x="471" y="19"/>
                </a:lnTo>
                <a:lnTo>
                  <a:pt x="479" y="20"/>
                </a:lnTo>
                <a:lnTo>
                  <a:pt x="487" y="21"/>
                </a:lnTo>
                <a:lnTo>
                  <a:pt x="496" y="21"/>
                </a:lnTo>
                <a:lnTo>
                  <a:pt x="523" y="22"/>
                </a:lnTo>
                <a:lnTo>
                  <a:pt x="691" y="22"/>
                </a:lnTo>
                <a:lnTo>
                  <a:pt x="700" y="23"/>
                </a:lnTo>
                <a:lnTo>
                  <a:pt x="709" y="24"/>
                </a:lnTo>
                <a:lnTo>
                  <a:pt x="718" y="25"/>
                </a:lnTo>
                <a:lnTo>
                  <a:pt x="727" y="26"/>
                </a:lnTo>
                <a:lnTo>
                  <a:pt x="737" y="27"/>
                </a:lnTo>
                <a:lnTo>
                  <a:pt x="766" y="28"/>
                </a:lnTo>
                <a:lnTo>
                  <a:pt x="1664" y="28"/>
                </a:lnTo>
                <a:lnTo>
                  <a:pt x="1670" y="28"/>
                </a:lnTo>
                <a:lnTo>
                  <a:pt x="1676" y="26"/>
                </a:lnTo>
                <a:lnTo>
                  <a:pt x="1681" y="25"/>
                </a:lnTo>
                <a:lnTo>
                  <a:pt x="1686" y="24"/>
                </a:lnTo>
                <a:lnTo>
                  <a:pt x="1691" y="24"/>
                </a:lnTo>
                <a:lnTo>
                  <a:pt x="1704" y="23"/>
                </a:lnTo>
                <a:lnTo>
                  <a:pt x="1754" y="23"/>
                </a:lnTo>
                <a:lnTo>
                  <a:pt x="1755" y="22"/>
                </a:lnTo>
                <a:lnTo>
                  <a:pt x="1756" y="21"/>
                </a:lnTo>
                <a:lnTo>
                  <a:pt x="1760" y="17"/>
                </a:lnTo>
                <a:lnTo>
                  <a:pt x="1760" y="18"/>
                </a:lnTo>
                <a:lnTo>
                  <a:pt x="1760" y="23"/>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23" name="SMARTPenAnnotation615"/>
          <p:cNvSpPr>
            <a:spLocks/>
          </p:cNvSpPr>
          <p:nvPr/>
        </p:nvSpPr>
        <p:spPr bwMode="auto">
          <a:xfrm>
            <a:off x="4214813" y="1455738"/>
            <a:ext cx="198437" cy="322262"/>
          </a:xfrm>
          <a:custGeom>
            <a:avLst/>
            <a:gdLst>
              <a:gd name="T0" fmla="*/ 98425 w 125"/>
              <a:gd name="T1" fmla="*/ 17462 h 203"/>
              <a:gd name="T2" fmla="*/ 98425 w 125"/>
              <a:gd name="T3" fmla="*/ 0 h 203"/>
              <a:gd name="T4" fmla="*/ 98425 w 125"/>
              <a:gd name="T5" fmla="*/ 34925 h 203"/>
              <a:gd name="T6" fmla="*/ 96837 w 125"/>
              <a:gd name="T7" fmla="*/ 39687 h 203"/>
              <a:gd name="T8" fmla="*/ 95250 w 125"/>
              <a:gd name="T9" fmla="*/ 46037 h 203"/>
              <a:gd name="T10" fmla="*/ 90487 w 125"/>
              <a:gd name="T11" fmla="*/ 57150 h 203"/>
              <a:gd name="T12" fmla="*/ 50800 w 125"/>
              <a:gd name="T13" fmla="*/ 177800 h 203"/>
              <a:gd name="T14" fmla="*/ 46037 w 125"/>
              <a:gd name="T15" fmla="*/ 185737 h 203"/>
              <a:gd name="T16" fmla="*/ 41275 w 125"/>
              <a:gd name="T17" fmla="*/ 193675 h 203"/>
              <a:gd name="T18" fmla="*/ 36512 w 125"/>
              <a:gd name="T19" fmla="*/ 200025 h 203"/>
              <a:gd name="T20" fmla="*/ 33337 w 125"/>
              <a:gd name="T21" fmla="*/ 207962 h 203"/>
              <a:gd name="T22" fmla="*/ 28575 w 125"/>
              <a:gd name="T23" fmla="*/ 215900 h 203"/>
              <a:gd name="T24" fmla="*/ 25400 w 125"/>
              <a:gd name="T25" fmla="*/ 223837 h 203"/>
              <a:gd name="T26" fmla="*/ 19050 w 125"/>
              <a:gd name="T27" fmla="*/ 238125 h 203"/>
              <a:gd name="T28" fmla="*/ 6350 w 125"/>
              <a:gd name="T29" fmla="*/ 263525 h 203"/>
              <a:gd name="T30" fmla="*/ 4762 w 125"/>
              <a:gd name="T31" fmla="*/ 269875 h 203"/>
              <a:gd name="T32" fmla="*/ 3175 w 125"/>
              <a:gd name="T33" fmla="*/ 276225 h 203"/>
              <a:gd name="T34" fmla="*/ 1587 w 125"/>
              <a:gd name="T35" fmla="*/ 282575 h 203"/>
              <a:gd name="T36" fmla="*/ 1587 w 125"/>
              <a:gd name="T37" fmla="*/ 292100 h 203"/>
              <a:gd name="T38" fmla="*/ 0 w 125"/>
              <a:gd name="T39" fmla="*/ 298450 h 203"/>
              <a:gd name="T40" fmla="*/ 0 w 125"/>
              <a:gd name="T41" fmla="*/ 309562 h 203"/>
              <a:gd name="T42" fmla="*/ 0 w 125"/>
              <a:gd name="T43" fmla="*/ 315912 h 203"/>
              <a:gd name="T44" fmla="*/ 1587 w 125"/>
              <a:gd name="T45" fmla="*/ 317500 h 203"/>
              <a:gd name="T46" fmla="*/ 3175 w 125"/>
              <a:gd name="T47" fmla="*/ 319087 h 203"/>
              <a:gd name="T48" fmla="*/ 4762 w 125"/>
              <a:gd name="T49" fmla="*/ 319087 h 203"/>
              <a:gd name="T50" fmla="*/ 7937 w 125"/>
              <a:gd name="T51" fmla="*/ 320675 h 203"/>
              <a:gd name="T52" fmla="*/ 12700 w 125"/>
              <a:gd name="T53" fmla="*/ 320675 h 203"/>
              <a:gd name="T54" fmla="*/ 20637 w 125"/>
              <a:gd name="T55" fmla="*/ 320675 h 203"/>
              <a:gd name="T56" fmla="*/ 28575 w 125"/>
              <a:gd name="T57" fmla="*/ 320675 h 203"/>
              <a:gd name="T58" fmla="*/ 85725 w 125"/>
              <a:gd name="T59" fmla="*/ 320675 h 203"/>
              <a:gd name="T60" fmla="*/ 92075 w 125"/>
              <a:gd name="T61" fmla="*/ 320675 h 203"/>
              <a:gd name="T62" fmla="*/ 98425 w 125"/>
              <a:gd name="T63" fmla="*/ 319087 h 203"/>
              <a:gd name="T64" fmla="*/ 103187 w 125"/>
              <a:gd name="T65" fmla="*/ 315912 h 203"/>
              <a:gd name="T66" fmla="*/ 109537 w 125"/>
              <a:gd name="T67" fmla="*/ 315912 h 203"/>
              <a:gd name="T68" fmla="*/ 115887 w 125"/>
              <a:gd name="T69" fmla="*/ 314325 h 203"/>
              <a:gd name="T70" fmla="*/ 122237 w 125"/>
              <a:gd name="T71" fmla="*/ 314325 h 203"/>
              <a:gd name="T72" fmla="*/ 128587 w 125"/>
              <a:gd name="T73" fmla="*/ 312737 h 203"/>
              <a:gd name="T74" fmla="*/ 133350 w 125"/>
              <a:gd name="T75" fmla="*/ 309562 h 203"/>
              <a:gd name="T76" fmla="*/ 139700 w 125"/>
              <a:gd name="T77" fmla="*/ 307975 h 203"/>
              <a:gd name="T78" fmla="*/ 144462 w 125"/>
              <a:gd name="T79" fmla="*/ 306387 h 203"/>
              <a:gd name="T80" fmla="*/ 149225 w 125"/>
              <a:gd name="T81" fmla="*/ 304800 h 203"/>
              <a:gd name="T82" fmla="*/ 152400 w 125"/>
              <a:gd name="T83" fmla="*/ 304800 h 203"/>
              <a:gd name="T84" fmla="*/ 157162 w 125"/>
              <a:gd name="T85" fmla="*/ 304800 h 203"/>
              <a:gd name="T86" fmla="*/ 161925 w 125"/>
              <a:gd name="T87" fmla="*/ 304800 h 203"/>
              <a:gd name="T88" fmla="*/ 173037 w 125"/>
              <a:gd name="T89" fmla="*/ 303212 h 203"/>
              <a:gd name="T90" fmla="*/ 185737 w 125"/>
              <a:gd name="T91" fmla="*/ 303212 h 203"/>
              <a:gd name="T92" fmla="*/ 196850 w 125"/>
              <a:gd name="T93" fmla="*/ 303212 h 20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25"/>
              <a:gd name="T142" fmla="*/ 0 h 203"/>
              <a:gd name="T143" fmla="*/ 125 w 125"/>
              <a:gd name="T144" fmla="*/ 203 h 20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25" h="203">
                <a:moveTo>
                  <a:pt x="62" y="11"/>
                </a:moveTo>
                <a:lnTo>
                  <a:pt x="62" y="0"/>
                </a:lnTo>
                <a:lnTo>
                  <a:pt x="62" y="22"/>
                </a:lnTo>
                <a:lnTo>
                  <a:pt x="61" y="25"/>
                </a:lnTo>
                <a:lnTo>
                  <a:pt x="60" y="29"/>
                </a:lnTo>
                <a:lnTo>
                  <a:pt x="57" y="36"/>
                </a:lnTo>
                <a:lnTo>
                  <a:pt x="32" y="112"/>
                </a:lnTo>
                <a:lnTo>
                  <a:pt x="29" y="117"/>
                </a:lnTo>
                <a:lnTo>
                  <a:pt x="26" y="122"/>
                </a:lnTo>
                <a:lnTo>
                  <a:pt x="23" y="126"/>
                </a:lnTo>
                <a:lnTo>
                  <a:pt x="21" y="131"/>
                </a:lnTo>
                <a:lnTo>
                  <a:pt x="18" y="136"/>
                </a:lnTo>
                <a:lnTo>
                  <a:pt x="16" y="141"/>
                </a:lnTo>
                <a:lnTo>
                  <a:pt x="12" y="150"/>
                </a:lnTo>
                <a:lnTo>
                  <a:pt x="4" y="166"/>
                </a:lnTo>
                <a:lnTo>
                  <a:pt x="3" y="170"/>
                </a:lnTo>
                <a:lnTo>
                  <a:pt x="2" y="174"/>
                </a:lnTo>
                <a:lnTo>
                  <a:pt x="1" y="178"/>
                </a:lnTo>
                <a:lnTo>
                  <a:pt x="1" y="184"/>
                </a:lnTo>
                <a:lnTo>
                  <a:pt x="0" y="188"/>
                </a:lnTo>
                <a:lnTo>
                  <a:pt x="0" y="195"/>
                </a:lnTo>
                <a:lnTo>
                  <a:pt x="0" y="199"/>
                </a:lnTo>
                <a:lnTo>
                  <a:pt x="1" y="200"/>
                </a:lnTo>
                <a:lnTo>
                  <a:pt x="2" y="201"/>
                </a:lnTo>
                <a:lnTo>
                  <a:pt x="3" y="201"/>
                </a:lnTo>
                <a:lnTo>
                  <a:pt x="5" y="202"/>
                </a:lnTo>
                <a:lnTo>
                  <a:pt x="8" y="202"/>
                </a:lnTo>
                <a:lnTo>
                  <a:pt x="13" y="202"/>
                </a:lnTo>
                <a:lnTo>
                  <a:pt x="18" y="202"/>
                </a:lnTo>
                <a:lnTo>
                  <a:pt x="54" y="202"/>
                </a:lnTo>
                <a:lnTo>
                  <a:pt x="58" y="202"/>
                </a:lnTo>
                <a:lnTo>
                  <a:pt x="62" y="201"/>
                </a:lnTo>
                <a:lnTo>
                  <a:pt x="65" y="199"/>
                </a:lnTo>
                <a:lnTo>
                  <a:pt x="69" y="199"/>
                </a:lnTo>
                <a:lnTo>
                  <a:pt x="73" y="198"/>
                </a:lnTo>
                <a:lnTo>
                  <a:pt x="77" y="198"/>
                </a:lnTo>
                <a:lnTo>
                  <a:pt x="81" y="197"/>
                </a:lnTo>
                <a:lnTo>
                  <a:pt x="84" y="195"/>
                </a:lnTo>
                <a:lnTo>
                  <a:pt x="88" y="194"/>
                </a:lnTo>
                <a:lnTo>
                  <a:pt x="91" y="193"/>
                </a:lnTo>
                <a:lnTo>
                  <a:pt x="94" y="192"/>
                </a:lnTo>
                <a:lnTo>
                  <a:pt x="96" y="192"/>
                </a:lnTo>
                <a:lnTo>
                  <a:pt x="99" y="192"/>
                </a:lnTo>
                <a:lnTo>
                  <a:pt x="102" y="192"/>
                </a:lnTo>
                <a:lnTo>
                  <a:pt x="109" y="191"/>
                </a:lnTo>
                <a:lnTo>
                  <a:pt x="117" y="191"/>
                </a:lnTo>
                <a:lnTo>
                  <a:pt x="124" y="19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24" name="SMARTPenAnnotation616"/>
          <p:cNvSpPr>
            <a:spLocks/>
          </p:cNvSpPr>
          <p:nvPr/>
        </p:nvSpPr>
        <p:spPr bwMode="auto">
          <a:xfrm>
            <a:off x="4232275" y="1643063"/>
            <a:ext cx="171450" cy="23812"/>
          </a:xfrm>
          <a:custGeom>
            <a:avLst/>
            <a:gdLst>
              <a:gd name="T0" fmla="*/ 0 w 108"/>
              <a:gd name="T1" fmla="*/ 17462 h 15"/>
              <a:gd name="T2" fmla="*/ 0 w 108"/>
              <a:gd name="T3" fmla="*/ 22225 h 15"/>
              <a:gd name="T4" fmla="*/ 0 w 108"/>
              <a:gd name="T5" fmla="*/ 17462 h 15"/>
              <a:gd name="T6" fmla="*/ 4763 w 108"/>
              <a:gd name="T7" fmla="*/ 17462 h 15"/>
              <a:gd name="T8" fmla="*/ 109538 w 108"/>
              <a:gd name="T9" fmla="*/ 17462 h 15"/>
              <a:gd name="T10" fmla="*/ 112713 w 108"/>
              <a:gd name="T11" fmla="*/ 17462 h 15"/>
              <a:gd name="T12" fmla="*/ 119063 w 108"/>
              <a:gd name="T13" fmla="*/ 15875 h 15"/>
              <a:gd name="T14" fmla="*/ 123825 w 108"/>
              <a:gd name="T15" fmla="*/ 12700 h 15"/>
              <a:gd name="T16" fmla="*/ 128588 w 108"/>
              <a:gd name="T17" fmla="*/ 11112 h 15"/>
              <a:gd name="T18" fmla="*/ 131763 w 108"/>
              <a:gd name="T19" fmla="*/ 11112 h 15"/>
              <a:gd name="T20" fmla="*/ 136525 w 108"/>
              <a:gd name="T21" fmla="*/ 9525 h 15"/>
              <a:gd name="T22" fmla="*/ 139700 w 108"/>
              <a:gd name="T23" fmla="*/ 9525 h 15"/>
              <a:gd name="T24" fmla="*/ 146050 w 108"/>
              <a:gd name="T25" fmla="*/ 9525 h 15"/>
              <a:gd name="T26" fmla="*/ 150813 w 108"/>
              <a:gd name="T27" fmla="*/ 9525 h 15"/>
              <a:gd name="T28" fmla="*/ 155575 w 108"/>
              <a:gd name="T29" fmla="*/ 7937 h 15"/>
              <a:gd name="T30" fmla="*/ 158750 w 108"/>
              <a:gd name="T31" fmla="*/ 6350 h 15"/>
              <a:gd name="T32" fmla="*/ 169863 w 108"/>
              <a:gd name="T33" fmla="*/ 0 h 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8"/>
              <a:gd name="T52" fmla="*/ 0 h 15"/>
              <a:gd name="T53" fmla="*/ 108 w 108"/>
              <a:gd name="T54" fmla="*/ 15 h 1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8" h="15">
                <a:moveTo>
                  <a:pt x="0" y="11"/>
                </a:moveTo>
                <a:lnTo>
                  <a:pt x="0" y="14"/>
                </a:lnTo>
                <a:lnTo>
                  <a:pt x="0" y="11"/>
                </a:lnTo>
                <a:lnTo>
                  <a:pt x="3" y="11"/>
                </a:lnTo>
                <a:lnTo>
                  <a:pt x="69" y="11"/>
                </a:lnTo>
                <a:lnTo>
                  <a:pt x="71" y="11"/>
                </a:lnTo>
                <a:lnTo>
                  <a:pt x="75" y="10"/>
                </a:lnTo>
                <a:lnTo>
                  <a:pt x="78" y="8"/>
                </a:lnTo>
                <a:lnTo>
                  <a:pt x="81" y="7"/>
                </a:lnTo>
                <a:lnTo>
                  <a:pt x="83" y="7"/>
                </a:lnTo>
                <a:lnTo>
                  <a:pt x="86" y="6"/>
                </a:lnTo>
                <a:lnTo>
                  <a:pt x="88" y="6"/>
                </a:lnTo>
                <a:lnTo>
                  <a:pt x="92" y="6"/>
                </a:lnTo>
                <a:lnTo>
                  <a:pt x="95" y="6"/>
                </a:lnTo>
                <a:lnTo>
                  <a:pt x="98" y="5"/>
                </a:lnTo>
                <a:lnTo>
                  <a:pt x="100" y="4"/>
                </a:lnTo>
                <a:lnTo>
                  <a:pt x="107" y="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25" name="SMARTPenAnnotation617"/>
          <p:cNvSpPr>
            <a:spLocks/>
          </p:cNvSpPr>
          <p:nvPr/>
        </p:nvSpPr>
        <p:spPr bwMode="auto">
          <a:xfrm>
            <a:off x="4276725" y="1517650"/>
            <a:ext cx="180975" cy="20638"/>
          </a:xfrm>
          <a:custGeom>
            <a:avLst/>
            <a:gdLst>
              <a:gd name="T0" fmla="*/ 0 w 114"/>
              <a:gd name="T1" fmla="*/ 0 h 13"/>
              <a:gd name="T2" fmla="*/ 82550 w 114"/>
              <a:gd name="T3" fmla="*/ 0 h 13"/>
              <a:gd name="T4" fmla="*/ 90488 w 114"/>
              <a:gd name="T5" fmla="*/ 1588 h 13"/>
              <a:gd name="T6" fmla="*/ 96837 w 114"/>
              <a:gd name="T7" fmla="*/ 3175 h 13"/>
              <a:gd name="T8" fmla="*/ 103188 w 114"/>
              <a:gd name="T9" fmla="*/ 4763 h 13"/>
              <a:gd name="T10" fmla="*/ 109538 w 114"/>
              <a:gd name="T11" fmla="*/ 6350 h 13"/>
              <a:gd name="T12" fmla="*/ 115888 w 114"/>
              <a:gd name="T13" fmla="*/ 7938 h 13"/>
              <a:gd name="T14" fmla="*/ 122238 w 114"/>
              <a:gd name="T15" fmla="*/ 7938 h 13"/>
              <a:gd name="T16" fmla="*/ 128588 w 114"/>
              <a:gd name="T17" fmla="*/ 7938 h 13"/>
              <a:gd name="T18" fmla="*/ 144463 w 114"/>
              <a:gd name="T19" fmla="*/ 9525 h 13"/>
              <a:gd name="T20" fmla="*/ 161925 w 114"/>
              <a:gd name="T21" fmla="*/ 9525 h 13"/>
              <a:gd name="T22" fmla="*/ 165100 w 114"/>
              <a:gd name="T23" fmla="*/ 9525 h 13"/>
              <a:gd name="T24" fmla="*/ 168275 w 114"/>
              <a:gd name="T25" fmla="*/ 12700 h 13"/>
              <a:gd name="T26" fmla="*/ 179388 w 114"/>
              <a:gd name="T27" fmla="*/ 19050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4"/>
              <a:gd name="T43" fmla="*/ 0 h 13"/>
              <a:gd name="T44" fmla="*/ 114 w 114"/>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4" h="13">
                <a:moveTo>
                  <a:pt x="0" y="0"/>
                </a:moveTo>
                <a:lnTo>
                  <a:pt x="52" y="0"/>
                </a:lnTo>
                <a:lnTo>
                  <a:pt x="57" y="1"/>
                </a:lnTo>
                <a:lnTo>
                  <a:pt x="61" y="2"/>
                </a:lnTo>
                <a:lnTo>
                  <a:pt x="65" y="3"/>
                </a:lnTo>
                <a:lnTo>
                  <a:pt x="69" y="4"/>
                </a:lnTo>
                <a:lnTo>
                  <a:pt x="73" y="5"/>
                </a:lnTo>
                <a:lnTo>
                  <a:pt x="77" y="5"/>
                </a:lnTo>
                <a:lnTo>
                  <a:pt x="81" y="5"/>
                </a:lnTo>
                <a:lnTo>
                  <a:pt x="91" y="6"/>
                </a:lnTo>
                <a:lnTo>
                  <a:pt x="102" y="6"/>
                </a:lnTo>
                <a:lnTo>
                  <a:pt x="104" y="6"/>
                </a:lnTo>
                <a:lnTo>
                  <a:pt x="106" y="8"/>
                </a:lnTo>
                <a:lnTo>
                  <a:pt x="113" y="1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26" name="SMARTPenAnnotation618"/>
          <p:cNvSpPr>
            <a:spLocks/>
          </p:cNvSpPr>
          <p:nvPr/>
        </p:nvSpPr>
        <p:spPr bwMode="auto">
          <a:xfrm>
            <a:off x="4510088" y="1571625"/>
            <a:ext cx="134937" cy="171450"/>
          </a:xfrm>
          <a:custGeom>
            <a:avLst/>
            <a:gdLst>
              <a:gd name="T0" fmla="*/ 0 w 85"/>
              <a:gd name="T1" fmla="*/ 0 h 108"/>
              <a:gd name="T2" fmla="*/ 0 w 85"/>
              <a:gd name="T3" fmla="*/ 12700 h 108"/>
              <a:gd name="T4" fmla="*/ 0 w 85"/>
              <a:gd name="T5" fmla="*/ 15875 h 108"/>
              <a:gd name="T6" fmla="*/ 1587 w 85"/>
              <a:gd name="T7" fmla="*/ 19050 h 108"/>
              <a:gd name="T8" fmla="*/ 4762 w 85"/>
              <a:gd name="T9" fmla="*/ 20638 h 108"/>
              <a:gd name="T10" fmla="*/ 4762 w 85"/>
              <a:gd name="T11" fmla="*/ 23812 h 108"/>
              <a:gd name="T12" fmla="*/ 6350 w 85"/>
              <a:gd name="T13" fmla="*/ 26988 h 108"/>
              <a:gd name="T14" fmla="*/ 6350 w 85"/>
              <a:gd name="T15" fmla="*/ 30163 h 108"/>
              <a:gd name="T16" fmla="*/ 7937 w 85"/>
              <a:gd name="T17" fmla="*/ 33338 h 108"/>
              <a:gd name="T18" fmla="*/ 11112 w 85"/>
              <a:gd name="T19" fmla="*/ 36513 h 108"/>
              <a:gd name="T20" fmla="*/ 12700 w 85"/>
              <a:gd name="T21" fmla="*/ 38100 h 108"/>
              <a:gd name="T22" fmla="*/ 15875 w 85"/>
              <a:gd name="T23" fmla="*/ 42863 h 108"/>
              <a:gd name="T24" fmla="*/ 17462 w 85"/>
              <a:gd name="T25" fmla="*/ 47625 h 108"/>
              <a:gd name="T26" fmla="*/ 20637 w 85"/>
              <a:gd name="T27" fmla="*/ 52388 h 108"/>
              <a:gd name="T28" fmla="*/ 23812 w 85"/>
              <a:gd name="T29" fmla="*/ 57150 h 108"/>
              <a:gd name="T30" fmla="*/ 26987 w 85"/>
              <a:gd name="T31" fmla="*/ 60325 h 108"/>
              <a:gd name="T32" fmla="*/ 28575 w 85"/>
              <a:gd name="T33" fmla="*/ 63500 h 108"/>
              <a:gd name="T34" fmla="*/ 31750 w 85"/>
              <a:gd name="T35" fmla="*/ 68263 h 108"/>
              <a:gd name="T36" fmla="*/ 34925 w 85"/>
              <a:gd name="T37" fmla="*/ 71438 h 108"/>
              <a:gd name="T38" fmla="*/ 38100 w 85"/>
              <a:gd name="T39" fmla="*/ 74613 h 108"/>
              <a:gd name="T40" fmla="*/ 60325 w 85"/>
              <a:gd name="T41" fmla="*/ 96837 h 108"/>
              <a:gd name="T42" fmla="*/ 73025 w 85"/>
              <a:gd name="T43" fmla="*/ 109538 h 108"/>
              <a:gd name="T44" fmla="*/ 76200 w 85"/>
              <a:gd name="T45" fmla="*/ 114300 h 108"/>
              <a:gd name="T46" fmla="*/ 79375 w 85"/>
              <a:gd name="T47" fmla="*/ 119063 h 108"/>
              <a:gd name="T48" fmla="*/ 82550 w 85"/>
              <a:gd name="T49" fmla="*/ 123825 h 108"/>
              <a:gd name="T50" fmla="*/ 87312 w 85"/>
              <a:gd name="T51" fmla="*/ 128588 h 108"/>
              <a:gd name="T52" fmla="*/ 92075 w 85"/>
              <a:gd name="T53" fmla="*/ 131763 h 108"/>
              <a:gd name="T54" fmla="*/ 96837 w 85"/>
              <a:gd name="T55" fmla="*/ 134938 h 108"/>
              <a:gd name="T56" fmla="*/ 100012 w 85"/>
              <a:gd name="T57" fmla="*/ 139700 h 108"/>
              <a:gd name="T58" fmla="*/ 104775 w 85"/>
              <a:gd name="T59" fmla="*/ 142875 h 108"/>
              <a:gd name="T60" fmla="*/ 112712 w 85"/>
              <a:gd name="T61" fmla="*/ 149225 h 108"/>
              <a:gd name="T62" fmla="*/ 117475 w 85"/>
              <a:gd name="T63" fmla="*/ 153988 h 108"/>
              <a:gd name="T64" fmla="*/ 133350 w 85"/>
              <a:gd name="T65" fmla="*/ 169863 h 1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
              <a:gd name="T100" fmla="*/ 0 h 108"/>
              <a:gd name="T101" fmla="*/ 85 w 85"/>
              <a:gd name="T102" fmla="*/ 108 h 10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 h="108">
                <a:moveTo>
                  <a:pt x="0" y="0"/>
                </a:moveTo>
                <a:lnTo>
                  <a:pt x="0" y="8"/>
                </a:lnTo>
                <a:lnTo>
                  <a:pt x="0" y="10"/>
                </a:lnTo>
                <a:lnTo>
                  <a:pt x="1" y="12"/>
                </a:lnTo>
                <a:lnTo>
                  <a:pt x="3" y="13"/>
                </a:lnTo>
                <a:lnTo>
                  <a:pt x="3" y="15"/>
                </a:lnTo>
                <a:lnTo>
                  <a:pt x="4" y="17"/>
                </a:lnTo>
                <a:lnTo>
                  <a:pt x="4" y="19"/>
                </a:lnTo>
                <a:lnTo>
                  <a:pt x="5" y="21"/>
                </a:lnTo>
                <a:lnTo>
                  <a:pt x="7" y="23"/>
                </a:lnTo>
                <a:lnTo>
                  <a:pt x="8" y="24"/>
                </a:lnTo>
                <a:lnTo>
                  <a:pt x="10" y="27"/>
                </a:lnTo>
                <a:lnTo>
                  <a:pt x="11" y="30"/>
                </a:lnTo>
                <a:lnTo>
                  <a:pt x="13" y="33"/>
                </a:lnTo>
                <a:lnTo>
                  <a:pt x="15" y="36"/>
                </a:lnTo>
                <a:lnTo>
                  <a:pt x="17" y="38"/>
                </a:lnTo>
                <a:lnTo>
                  <a:pt x="18" y="40"/>
                </a:lnTo>
                <a:lnTo>
                  <a:pt x="20" y="43"/>
                </a:lnTo>
                <a:lnTo>
                  <a:pt x="22" y="45"/>
                </a:lnTo>
                <a:lnTo>
                  <a:pt x="24" y="47"/>
                </a:lnTo>
                <a:lnTo>
                  <a:pt x="38" y="61"/>
                </a:lnTo>
                <a:lnTo>
                  <a:pt x="46" y="69"/>
                </a:lnTo>
                <a:lnTo>
                  <a:pt x="48" y="72"/>
                </a:lnTo>
                <a:lnTo>
                  <a:pt x="50" y="75"/>
                </a:lnTo>
                <a:lnTo>
                  <a:pt x="52" y="78"/>
                </a:lnTo>
                <a:lnTo>
                  <a:pt x="55" y="81"/>
                </a:lnTo>
                <a:lnTo>
                  <a:pt x="58" y="83"/>
                </a:lnTo>
                <a:lnTo>
                  <a:pt x="61" y="85"/>
                </a:lnTo>
                <a:lnTo>
                  <a:pt x="63" y="88"/>
                </a:lnTo>
                <a:lnTo>
                  <a:pt x="66" y="90"/>
                </a:lnTo>
                <a:lnTo>
                  <a:pt x="71" y="94"/>
                </a:lnTo>
                <a:lnTo>
                  <a:pt x="74" y="97"/>
                </a:lnTo>
                <a:lnTo>
                  <a:pt x="84" y="107"/>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27" name="SMARTPenAnnotation619"/>
          <p:cNvSpPr>
            <a:spLocks/>
          </p:cNvSpPr>
          <p:nvPr/>
        </p:nvSpPr>
        <p:spPr bwMode="auto">
          <a:xfrm>
            <a:off x="4446588" y="1581150"/>
            <a:ext cx="198437" cy="196850"/>
          </a:xfrm>
          <a:custGeom>
            <a:avLst/>
            <a:gdLst>
              <a:gd name="T0" fmla="*/ 196850 w 125"/>
              <a:gd name="T1" fmla="*/ 0 h 124"/>
              <a:gd name="T2" fmla="*/ 188912 w 125"/>
              <a:gd name="T3" fmla="*/ 0 h 124"/>
              <a:gd name="T4" fmla="*/ 188912 w 125"/>
              <a:gd name="T5" fmla="*/ 0 h 124"/>
              <a:gd name="T6" fmla="*/ 188912 w 125"/>
              <a:gd name="T7" fmla="*/ 4763 h 124"/>
              <a:gd name="T8" fmla="*/ 187325 w 125"/>
              <a:gd name="T9" fmla="*/ 4763 h 124"/>
              <a:gd name="T10" fmla="*/ 185737 w 125"/>
              <a:gd name="T11" fmla="*/ 6350 h 124"/>
              <a:gd name="T12" fmla="*/ 182562 w 125"/>
              <a:gd name="T13" fmla="*/ 6350 h 124"/>
              <a:gd name="T14" fmla="*/ 180975 w 125"/>
              <a:gd name="T15" fmla="*/ 9525 h 124"/>
              <a:gd name="T16" fmla="*/ 177800 w 125"/>
              <a:gd name="T17" fmla="*/ 12700 h 124"/>
              <a:gd name="T18" fmla="*/ 176212 w 125"/>
              <a:gd name="T19" fmla="*/ 17463 h 124"/>
              <a:gd name="T20" fmla="*/ 171450 w 125"/>
              <a:gd name="T21" fmla="*/ 20638 h 124"/>
              <a:gd name="T22" fmla="*/ 166687 w 125"/>
              <a:gd name="T23" fmla="*/ 25400 h 124"/>
              <a:gd name="T24" fmla="*/ 161925 w 125"/>
              <a:gd name="T25" fmla="*/ 28575 h 124"/>
              <a:gd name="T26" fmla="*/ 157162 w 125"/>
              <a:gd name="T27" fmla="*/ 33338 h 124"/>
              <a:gd name="T28" fmla="*/ 150812 w 125"/>
              <a:gd name="T29" fmla="*/ 38100 h 124"/>
              <a:gd name="T30" fmla="*/ 141287 w 125"/>
              <a:gd name="T31" fmla="*/ 47625 h 124"/>
              <a:gd name="T32" fmla="*/ 133350 w 125"/>
              <a:gd name="T33" fmla="*/ 53975 h 124"/>
              <a:gd name="T34" fmla="*/ 52387 w 125"/>
              <a:gd name="T35" fmla="*/ 134938 h 124"/>
              <a:gd name="T36" fmla="*/ 47625 w 125"/>
              <a:gd name="T37" fmla="*/ 138113 h 124"/>
              <a:gd name="T38" fmla="*/ 42862 w 125"/>
              <a:gd name="T39" fmla="*/ 141288 h 124"/>
              <a:gd name="T40" fmla="*/ 38100 w 125"/>
              <a:gd name="T41" fmla="*/ 144463 h 124"/>
              <a:gd name="T42" fmla="*/ 33337 w 125"/>
              <a:gd name="T43" fmla="*/ 147638 h 124"/>
              <a:gd name="T44" fmla="*/ 28575 w 125"/>
              <a:gd name="T45" fmla="*/ 150813 h 124"/>
              <a:gd name="T46" fmla="*/ 25400 w 125"/>
              <a:gd name="T47" fmla="*/ 153988 h 124"/>
              <a:gd name="T48" fmla="*/ 22225 w 125"/>
              <a:gd name="T49" fmla="*/ 157163 h 124"/>
              <a:gd name="T50" fmla="*/ 15875 w 125"/>
              <a:gd name="T51" fmla="*/ 163513 h 124"/>
              <a:gd name="T52" fmla="*/ 6350 w 125"/>
              <a:gd name="T53" fmla="*/ 171450 h 124"/>
              <a:gd name="T54" fmla="*/ 4762 w 125"/>
              <a:gd name="T55" fmla="*/ 174625 h 124"/>
              <a:gd name="T56" fmla="*/ 1587 w 125"/>
              <a:gd name="T57" fmla="*/ 180975 h 124"/>
              <a:gd name="T58" fmla="*/ 0 w 125"/>
              <a:gd name="T59" fmla="*/ 185738 h 124"/>
              <a:gd name="T60" fmla="*/ 0 w 125"/>
              <a:gd name="T61" fmla="*/ 188913 h 124"/>
              <a:gd name="T62" fmla="*/ 0 w 125"/>
              <a:gd name="T63" fmla="*/ 195263 h 1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5"/>
              <a:gd name="T97" fmla="*/ 0 h 124"/>
              <a:gd name="T98" fmla="*/ 125 w 125"/>
              <a:gd name="T99" fmla="*/ 124 h 12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5" h="124">
                <a:moveTo>
                  <a:pt x="124" y="0"/>
                </a:moveTo>
                <a:lnTo>
                  <a:pt x="119" y="0"/>
                </a:lnTo>
                <a:lnTo>
                  <a:pt x="119" y="3"/>
                </a:lnTo>
                <a:lnTo>
                  <a:pt x="118" y="3"/>
                </a:lnTo>
                <a:lnTo>
                  <a:pt x="117" y="4"/>
                </a:lnTo>
                <a:lnTo>
                  <a:pt x="115" y="4"/>
                </a:lnTo>
                <a:lnTo>
                  <a:pt x="114" y="6"/>
                </a:lnTo>
                <a:lnTo>
                  <a:pt x="112" y="8"/>
                </a:lnTo>
                <a:lnTo>
                  <a:pt x="111" y="11"/>
                </a:lnTo>
                <a:lnTo>
                  <a:pt x="108" y="13"/>
                </a:lnTo>
                <a:lnTo>
                  <a:pt x="105" y="16"/>
                </a:lnTo>
                <a:lnTo>
                  <a:pt x="102" y="18"/>
                </a:lnTo>
                <a:lnTo>
                  <a:pt x="99" y="21"/>
                </a:lnTo>
                <a:lnTo>
                  <a:pt x="95" y="24"/>
                </a:lnTo>
                <a:lnTo>
                  <a:pt x="89" y="30"/>
                </a:lnTo>
                <a:lnTo>
                  <a:pt x="84" y="34"/>
                </a:lnTo>
                <a:lnTo>
                  <a:pt x="33" y="85"/>
                </a:lnTo>
                <a:lnTo>
                  <a:pt x="30" y="87"/>
                </a:lnTo>
                <a:lnTo>
                  <a:pt x="27" y="89"/>
                </a:lnTo>
                <a:lnTo>
                  <a:pt x="24" y="91"/>
                </a:lnTo>
                <a:lnTo>
                  <a:pt x="21" y="93"/>
                </a:lnTo>
                <a:lnTo>
                  <a:pt x="18" y="95"/>
                </a:lnTo>
                <a:lnTo>
                  <a:pt x="16" y="97"/>
                </a:lnTo>
                <a:lnTo>
                  <a:pt x="14" y="99"/>
                </a:lnTo>
                <a:lnTo>
                  <a:pt x="10" y="103"/>
                </a:lnTo>
                <a:lnTo>
                  <a:pt x="4" y="108"/>
                </a:lnTo>
                <a:lnTo>
                  <a:pt x="3" y="110"/>
                </a:lnTo>
                <a:lnTo>
                  <a:pt x="1" y="114"/>
                </a:lnTo>
                <a:lnTo>
                  <a:pt x="0" y="117"/>
                </a:lnTo>
                <a:lnTo>
                  <a:pt x="0" y="119"/>
                </a:lnTo>
                <a:lnTo>
                  <a:pt x="0" y="123"/>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28" name="SMARTPenAnnotation620"/>
          <p:cNvSpPr>
            <a:spLocks/>
          </p:cNvSpPr>
          <p:nvPr/>
        </p:nvSpPr>
        <p:spPr bwMode="auto">
          <a:xfrm>
            <a:off x="4652963" y="1598613"/>
            <a:ext cx="152400" cy="287337"/>
          </a:xfrm>
          <a:custGeom>
            <a:avLst/>
            <a:gdLst>
              <a:gd name="T0" fmla="*/ 71438 w 96"/>
              <a:gd name="T1" fmla="*/ 12700 h 181"/>
              <a:gd name="T2" fmla="*/ 66675 w 96"/>
              <a:gd name="T3" fmla="*/ 25400 h 181"/>
              <a:gd name="T4" fmla="*/ 63500 w 96"/>
              <a:gd name="T5" fmla="*/ 36512 h 181"/>
              <a:gd name="T6" fmla="*/ 63500 w 96"/>
              <a:gd name="T7" fmla="*/ 47625 h 181"/>
              <a:gd name="T8" fmla="*/ 61913 w 96"/>
              <a:gd name="T9" fmla="*/ 58737 h 181"/>
              <a:gd name="T10" fmla="*/ 58738 w 96"/>
              <a:gd name="T11" fmla="*/ 71437 h 181"/>
              <a:gd name="T12" fmla="*/ 55563 w 96"/>
              <a:gd name="T13" fmla="*/ 84137 h 181"/>
              <a:gd name="T14" fmla="*/ 53975 w 96"/>
              <a:gd name="T15" fmla="*/ 100012 h 181"/>
              <a:gd name="T16" fmla="*/ 50800 w 96"/>
              <a:gd name="T17" fmla="*/ 115887 h 181"/>
              <a:gd name="T18" fmla="*/ 46037 w 96"/>
              <a:gd name="T19" fmla="*/ 133350 h 181"/>
              <a:gd name="T20" fmla="*/ 41275 w 96"/>
              <a:gd name="T21" fmla="*/ 147637 h 181"/>
              <a:gd name="T22" fmla="*/ 31750 w 96"/>
              <a:gd name="T23" fmla="*/ 171450 h 181"/>
              <a:gd name="T24" fmla="*/ 28575 w 96"/>
              <a:gd name="T25" fmla="*/ 187325 h 181"/>
              <a:gd name="T26" fmla="*/ 26988 w 96"/>
              <a:gd name="T27" fmla="*/ 204787 h 181"/>
              <a:gd name="T28" fmla="*/ 22225 w 96"/>
              <a:gd name="T29" fmla="*/ 219075 h 181"/>
              <a:gd name="T30" fmla="*/ 19050 w 96"/>
              <a:gd name="T31" fmla="*/ 231775 h 181"/>
              <a:gd name="T32" fmla="*/ 17463 w 96"/>
              <a:gd name="T33" fmla="*/ 242887 h 181"/>
              <a:gd name="T34" fmla="*/ 12700 w 96"/>
              <a:gd name="T35" fmla="*/ 255587 h 181"/>
              <a:gd name="T36" fmla="*/ 7938 w 96"/>
              <a:gd name="T37" fmla="*/ 265112 h 181"/>
              <a:gd name="T38" fmla="*/ 0 w 96"/>
              <a:gd name="T39" fmla="*/ 280987 h 181"/>
              <a:gd name="T40" fmla="*/ 0 w 96"/>
              <a:gd name="T41" fmla="*/ 247650 h 181"/>
              <a:gd name="T42" fmla="*/ 1588 w 96"/>
              <a:gd name="T43" fmla="*/ 233362 h 181"/>
              <a:gd name="T44" fmla="*/ 4763 w 96"/>
              <a:gd name="T45" fmla="*/ 219075 h 181"/>
              <a:gd name="T46" fmla="*/ 6350 w 96"/>
              <a:gd name="T47" fmla="*/ 203200 h 181"/>
              <a:gd name="T48" fmla="*/ 11112 w 96"/>
              <a:gd name="T49" fmla="*/ 184150 h 181"/>
              <a:gd name="T50" fmla="*/ 15875 w 96"/>
              <a:gd name="T51" fmla="*/ 163512 h 181"/>
              <a:gd name="T52" fmla="*/ 23812 w 96"/>
              <a:gd name="T53" fmla="*/ 134937 h 181"/>
              <a:gd name="T54" fmla="*/ 41275 w 96"/>
              <a:gd name="T55" fmla="*/ 80962 h 181"/>
              <a:gd name="T56" fmla="*/ 47625 w 96"/>
              <a:gd name="T57" fmla="*/ 66675 h 181"/>
              <a:gd name="T58" fmla="*/ 65088 w 96"/>
              <a:gd name="T59" fmla="*/ 30162 h 181"/>
              <a:gd name="T60" fmla="*/ 73025 w 96"/>
              <a:gd name="T61" fmla="*/ 20637 h 181"/>
              <a:gd name="T62" fmla="*/ 82550 w 96"/>
              <a:gd name="T63" fmla="*/ 12700 h 181"/>
              <a:gd name="T64" fmla="*/ 90487 w 96"/>
              <a:gd name="T65" fmla="*/ 6350 h 181"/>
              <a:gd name="T66" fmla="*/ 96837 w 96"/>
              <a:gd name="T67" fmla="*/ 3175 h 181"/>
              <a:gd name="T68" fmla="*/ 104775 w 96"/>
              <a:gd name="T69" fmla="*/ 1587 h 181"/>
              <a:gd name="T70" fmla="*/ 114300 w 96"/>
              <a:gd name="T71" fmla="*/ 0 h 181"/>
              <a:gd name="T72" fmla="*/ 122238 w 96"/>
              <a:gd name="T73" fmla="*/ 3175 h 181"/>
              <a:gd name="T74" fmla="*/ 130175 w 96"/>
              <a:gd name="T75" fmla="*/ 6350 h 181"/>
              <a:gd name="T76" fmla="*/ 136525 w 96"/>
              <a:gd name="T77" fmla="*/ 7937 h 181"/>
              <a:gd name="T78" fmla="*/ 139700 w 96"/>
              <a:gd name="T79" fmla="*/ 12700 h 181"/>
              <a:gd name="T80" fmla="*/ 144463 w 96"/>
              <a:gd name="T81" fmla="*/ 25400 h 181"/>
              <a:gd name="T82" fmla="*/ 147638 w 96"/>
              <a:gd name="T83" fmla="*/ 33337 h 181"/>
              <a:gd name="T84" fmla="*/ 149225 w 96"/>
              <a:gd name="T85" fmla="*/ 42862 h 181"/>
              <a:gd name="T86" fmla="*/ 150813 w 96"/>
              <a:gd name="T87" fmla="*/ 58737 h 181"/>
              <a:gd name="T88" fmla="*/ 149225 w 96"/>
              <a:gd name="T89" fmla="*/ 73025 h 181"/>
              <a:gd name="T90" fmla="*/ 144463 w 96"/>
              <a:gd name="T91" fmla="*/ 82550 h 181"/>
              <a:gd name="T92" fmla="*/ 138113 w 96"/>
              <a:gd name="T93" fmla="*/ 90487 h 181"/>
              <a:gd name="T94" fmla="*/ 130175 w 96"/>
              <a:gd name="T95" fmla="*/ 96837 h 181"/>
              <a:gd name="T96" fmla="*/ 120650 w 96"/>
              <a:gd name="T97" fmla="*/ 103187 h 181"/>
              <a:gd name="T98" fmla="*/ 114300 w 96"/>
              <a:gd name="T99" fmla="*/ 109537 h 181"/>
              <a:gd name="T100" fmla="*/ 106363 w 96"/>
              <a:gd name="T101" fmla="*/ 112712 h 181"/>
              <a:gd name="T102" fmla="*/ 101600 w 96"/>
              <a:gd name="T103" fmla="*/ 115887 h 181"/>
              <a:gd name="T104" fmla="*/ 95250 w 96"/>
              <a:gd name="T105" fmla="*/ 120650 h 181"/>
              <a:gd name="T106" fmla="*/ 88900 w 96"/>
              <a:gd name="T107" fmla="*/ 122237 h 181"/>
              <a:gd name="T108" fmla="*/ 82550 w 96"/>
              <a:gd name="T109" fmla="*/ 123825 h 181"/>
              <a:gd name="T110" fmla="*/ 76200 w 96"/>
              <a:gd name="T111" fmla="*/ 123825 h 181"/>
              <a:gd name="T112" fmla="*/ 61913 w 96"/>
              <a:gd name="T113" fmla="*/ 125412 h 181"/>
              <a:gd name="T114" fmla="*/ 52388 w 96"/>
              <a:gd name="T115" fmla="*/ 115887 h 18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6"/>
              <a:gd name="T175" fmla="*/ 0 h 181"/>
              <a:gd name="T176" fmla="*/ 96 w 96"/>
              <a:gd name="T177" fmla="*/ 181 h 18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6" h="181">
                <a:moveTo>
                  <a:pt x="45" y="0"/>
                </a:moveTo>
                <a:lnTo>
                  <a:pt x="45" y="8"/>
                </a:lnTo>
                <a:lnTo>
                  <a:pt x="43" y="13"/>
                </a:lnTo>
                <a:lnTo>
                  <a:pt x="42" y="16"/>
                </a:lnTo>
                <a:lnTo>
                  <a:pt x="41" y="20"/>
                </a:lnTo>
                <a:lnTo>
                  <a:pt x="40" y="23"/>
                </a:lnTo>
                <a:lnTo>
                  <a:pt x="40" y="27"/>
                </a:lnTo>
                <a:lnTo>
                  <a:pt x="40" y="30"/>
                </a:lnTo>
                <a:lnTo>
                  <a:pt x="39" y="34"/>
                </a:lnTo>
                <a:lnTo>
                  <a:pt x="39" y="37"/>
                </a:lnTo>
                <a:lnTo>
                  <a:pt x="39" y="41"/>
                </a:lnTo>
                <a:lnTo>
                  <a:pt x="37" y="45"/>
                </a:lnTo>
                <a:lnTo>
                  <a:pt x="36" y="49"/>
                </a:lnTo>
                <a:lnTo>
                  <a:pt x="35" y="53"/>
                </a:lnTo>
                <a:lnTo>
                  <a:pt x="35" y="58"/>
                </a:lnTo>
                <a:lnTo>
                  <a:pt x="34" y="63"/>
                </a:lnTo>
                <a:lnTo>
                  <a:pt x="33" y="68"/>
                </a:lnTo>
                <a:lnTo>
                  <a:pt x="32" y="73"/>
                </a:lnTo>
                <a:lnTo>
                  <a:pt x="31" y="79"/>
                </a:lnTo>
                <a:lnTo>
                  <a:pt x="29" y="84"/>
                </a:lnTo>
                <a:lnTo>
                  <a:pt x="27" y="88"/>
                </a:lnTo>
                <a:lnTo>
                  <a:pt x="26" y="93"/>
                </a:lnTo>
                <a:lnTo>
                  <a:pt x="24" y="97"/>
                </a:lnTo>
                <a:lnTo>
                  <a:pt x="20" y="108"/>
                </a:lnTo>
                <a:lnTo>
                  <a:pt x="19" y="113"/>
                </a:lnTo>
                <a:lnTo>
                  <a:pt x="18" y="118"/>
                </a:lnTo>
                <a:lnTo>
                  <a:pt x="18" y="124"/>
                </a:lnTo>
                <a:lnTo>
                  <a:pt x="17" y="129"/>
                </a:lnTo>
                <a:lnTo>
                  <a:pt x="15" y="133"/>
                </a:lnTo>
                <a:lnTo>
                  <a:pt x="14" y="138"/>
                </a:lnTo>
                <a:lnTo>
                  <a:pt x="13" y="142"/>
                </a:lnTo>
                <a:lnTo>
                  <a:pt x="12" y="146"/>
                </a:lnTo>
                <a:lnTo>
                  <a:pt x="12" y="150"/>
                </a:lnTo>
                <a:lnTo>
                  <a:pt x="11" y="153"/>
                </a:lnTo>
                <a:lnTo>
                  <a:pt x="10" y="157"/>
                </a:lnTo>
                <a:lnTo>
                  <a:pt x="8" y="161"/>
                </a:lnTo>
                <a:lnTo>
                  <a:pt x="7" y="164"/>
                </a:lnTo>
                <a:lnTo>
                  <a:pt x="5" y="167"/>
                </a:lnTo>
                <a:lnTo>
                  <a:pt x="2" y="172"/>
                </a:lnTo>
                <a:lnTo>
                  <a:pt x="0" y="177"/>
                </a:lnTo>
                <a:lnTo>
                  <a:pt x="0" y="180"/>
                </a:lnTo>
                <a:lnTo>
                  <a:pt x="0" y="156"/>
                </a:lnTo>
                <a:lnTo>
                  <a:pt x="0" y="151"/>
                </a:lnTo>
                <a:lnTo>
                  <a:pt x="1" y="147"/>
                </a:lnTo>
                <a:lnTo>
                  <a:pt x="3" y="143"/>
                </a:lnTo>
                <a:lnTo>
                  <a:pt x="3" y="138"/>
                </a:lnTo>
                <a:lnTo>
                  <a:pt x="4" y="133"/>
                </a:lnTo>
                <a:lnTo>
                  <a:pt x="4" y="128"/>
                </a:lnTo>
                <a:lnTo>
                  <a:pt x="5" y="122"/>
                </a:lnTo>
                <a:lnTo>
                  <a:pt x="7" y="116"/>
                </a:lnTo>
                <a:lnTo>
                  <a:pt x="8" y="109"/>
                </a:lnTo>
                <a:lnTo>
                  <a:pt x="10" y="103"/>
                </a:lnTo>
                <a:lnTo>
                  <a:pt x="11" y="97"/>
                </a:lnTo>
                <a:lnTo>
                  <a:pt x="15" y="85"/>
                </a:lnTo>
                <a:lnTo>
                  <a:pt x="24" y="56"/>
                </a:lnTo>
                <a:lnTo>
                  <a:pt x="26" y="51"/>
                </a:lnTo>
                <a:lnTo>
                  <a:pt x="28" y="47"/>
                </a:lnTo>
                <a:lnTo>
                  <a:pt x="30" y="42"/>
                </a:lnTo>
                <a:lnTo>
                  <a:pt x="33" y="34"/>
                </a:lnTo>
                <a:lnTo>
                  <a:pt x="41" y="19"/>
                </a:lnTo>
                <a:lnTo>
                  <a:pt x="43" y="16"/>
                </a:lnTo>
                <a:lnTo>
                  <a:pt x="46" y="13"/>
                </a:lnTo>
                <a:lnTo>
                  <a:pt x="49" y="10"/>
                </a:lnTo>
                <a:lnTo>
                  <a:pt x="52" y="8"/>
                </a:lnTo>
                <a:lnTo>
                  <a:pt x="55" y="6"/>
                </a:lnTo>
                <a:lnTo>
                  <a:pt x="57" y="4"/>
                </a:lnTo>
                <a:lnTo>
                  <a:pt x="59" y="3"/>
                </a:lnTo>
                <a:lnTo>
                  <a:pt x="61" y="2"/>
                </a:lnTo>
                <a:lnTo>
                  <a:pt x="63" y="1"/>
                </a:lnTo>
                <a:lnTo>
                  <a:pt x="66" y="1"/>
                </a:lnTo>
                <a:lnTo>
                  <a:pt x="69" y="0"/>
                </a:lnTo>
                <a:lnTo>
                  <a:pt x="72" y="0"/>
                </a:lnTo>
                <a:lnTo>
                  <a:pt x="75" y="1"/>
                </a:lnTo>
                <a:lnTo>
                  <a:pt x="77" y="2"/>
                </a:lnTo>
                <a:lnTo>
                  <a:pt x="79" y="3"/>
                </a:lnTo>
                <a:lnTo>
                  <a:pt x="82" y="4"/>
                </a:lnTo>
                <a:lnTo>
                  <a:pt x="84" y="4"/>
                </a:lnTo>
                <a:lnTo>
                  <a:pt x="86" y="5"/>
                </a:lnTo>
                <a:lnTo>
                  <a:pt x="87" y="6"/>
                </a:lnTo>
                <a:lnTo>
                  <a:pt x="88" y="8"/>
                </a:lnTo>
                <a:lnTo>
                  <a:pt x="88" y="11"/>
                </a:lnTo>
                <a:lnTo>
                  <a:pt x="91" y="16"/>
                </a:lnTo>
                <a:lnTo>
                  <a:pt x="92" y="18"/>
                </a:lnTo>
                <a:lnTo>
                  <a:pt x="93" y="21"/>
                </a:lnTo>
                <a:lnTo>
                  <a:pt x="94" y="24"/>
                </a:lnTo>
                <a:lnTo>
                  <a:pt x="94" y="27"/>
                </a:lnTo>
                <a:lnTo>
                  <a:pt x="95" y="32"/>
                </a:lnTo>
                <a:lnTo>
                  <a:pt x="95" y="37"/>
                </a:lnTo>
                <a:lnTo>
                  <a:pt x="95" y="41"/>
                </a:lnTo>
                <a:lnTo>
                  <a:pt x="94" y="46"/>
                </a:lnTo>
                <a:lnTo>
                  <a:pt x="92" y="50"/>
                </a:lnTo>
                <a:lnTo>
                  <a:pt x="91" y="52"/>
                </a:lnTo>
                <a:lnTo>
                  <a:pt x="89" y="55"/>
                </a:lnTo>
                <a:lnTo>
                  <a:pt x="87" y="57"/>
                </a:lnTo>
                <a:lnTo>
                  <a:pt x="85" y="59"/>
                </a:lnTo>
                <a:lnTo>
                  <a:pt x="82" y="61"/>
                </a:lnTo>
                <a:lnTo>
                  <a:pt x="79" y="63"/>
                </a:lnTo>
                <a:lnTo>
                  <a:pt x="76" y="65"/>
                </a:lnTo>
                <a:lnTo>
                  <a:pt x="74" y="67"/>
                </a:lnTo>
                <a:lnTo>
                  <a:pt x="72" y="69"/>
                </a:lnTo>
                <a:lnTo>
                  <a:pt x="70" y="70"/>
                </a:lnTo>
                <a:lnTo>
                  <a:pt x="67" y="71"/>
                </a:lnTo>
                <a:lnTo>
                  <a:pt x="65" y="72"/>
                </a:lnTo>
                <a:lnTo>
                  <a:pt x="64" y="73"/>
                </a:lnTo>
                <a:lnTo>
                  <a:pt x="62" y="74"/>
                </a:lnTo>
                <a:lnTo>
                  <a:pt x="60" y="76"/>
                </a:lnTo>
                <a:lnTo>
                  <a:pt x="58" y="77"/>
                </a:lnTo>
                <a:lnTo>
                  <a:pt x="56" y="77"/>
                </a:lnTo>
                <a:lnTo>
                  <a:pt x="54" y="78"/>
                </a:lnTo>
                <a:lnTo>
                  <a:pt x="52" y="78"/>
                </a:lnTo>
                <a:lnTo>
                  <a:pt x="50" y="78"/>
                </a:lnTo>
                <a:lnTo>
                  <a:pt x="48" y="78"/>
                </a:lnTo>
                <a:lnTo>
                  <a:pt x="47" y="78"/>
                </a:lnTo>
                <a:lnTo>
                  <a:pt x="39" y="79"/>
                </a:lnTo>
                <a:lnTo>
                  <a:pt x="37" y="77"/>
                </a:lnTo>
                <a:lnTo>
                  <a:pt x="33" y="73"/>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29" name="SMARTPenAnnotation621"/>
          <p:cNvSpPr>
            <a:spLocks/>
          </p:cNvSpPr>
          <p:nvPr/>
        </p:nvSpPr>
        <p:spPr bwMode="auto">
          <a:xfrm>
            <a:off x="4830763" y="1589088"/>
            <a:ext cx="127000" cy="171450"/>
          </a:xfrm>
          <a:custGeom>
            <a:avLst/>
            <a:gdLst>
              <a:gd name="T0" fmla="*/ 30163 w 80"/>
              <a:gd name="T1" fmla="*/ 98425 h 108"/>
              <a:gd name="T2" fmla="*/ 36512 w 80"/>
              <a:gd name="T3" fmla="*/ 95250 h 108"/>
              <a:gd name="T4" fmla="*/ 42862 w 80"/>
              <a:gd name="T5" fmla="*/ 92075 h 108"/>
              <a:gd name="T6" fmla="*/ 58738 w 80"/>
              <a:gd name="T7" fmla="*/ 84138 h 108"/>
              <a:gd name="T8" fmla="*/ 74612 w 80"/>
              <a:gd name="T9" fmla="*/ 74613 h 108"/>
              <a:gd name="T10" fmla="*/ 82550 w 80"/>
              <a:gd name="T11" fmla="*/ 68263 h 108"/>
              <a:gd name="T12" fmla="*/ 92075 w 80"/>
              <a:gd name="T13" fmla="*/ 63500 h 108"/>
              <a:gd name="T14" fmla="*/ 101600 w 80"/>
              <a:gd name="T15" fmla="*/ 57150 h 108"/>
              <a:gd name="T16" fmla="*/ 109538 w 80"/>
              <a:gd name="T17" fmla="*/ 50800 h 108"/>
              <a:gd name="T18" fmla="*/ 112713 w 80"/>
              <a:gd name="T19" fmla="*/ 44450 h 108"/>
              <a:gd name="T20" fmla="*/ 115888 w 80"/>
              <a:gd name="T21" fmla="*/ 39688 h 108"/>
              <a:gd name="T22" fmla="*/ 120650 w 80"/>
              <a:gd name="T23" fmla="*/ 33338 h 108"/>
              <a:gd name="T24" fmla="*/ 123825 w 80"/>
              <a:gd name="T25" fmla="*/ 26988 h 108"/>
              <a:gd name="T26" fmla="*/ 123825 w 80"/>
              <a:gd name="T27" fmla="*/ 20638 h 108"/>
              <a:gd name="T28" fmla="*/ 125413 w 80"/>
              <a:gd name="T29" fmla="*/ 15875 h 108"/>
              <a:gd name="T30" fmla="*/ 125413 w 80"/>
              <a:gd name="T31" fmla="*/ 6350 h 108"/>
              <a:gd name="T32" fmla="*/ 122238 w 80"/>
              <a:gd name="T33" fmla="*/ 3175 h 108"/>
              <a:gd name="T34" fmla="*/ 117475 w 80"/>
              <a:gd name="T35" fmla="*/ 1588 h 108"/>
              <a:gd name="T36" fmla="*/ 112713 w 80"/>
              <a:gd name="T37" fmla="*/ 1588 h 108"/>
              <a:gd name="T38" fmla="*/ 104775 w 80"/>
              <a:gd name="T39" fmla="*/ 0 h 108"/>
              <a:gd name="T40" fmla="*/ 95250 w 80"/>
              <a:gd name="T41" fmla="*/ 3175 h 108"/>
              <a:gd name="T42" fmla="*/ 85725 w 80"/>
              <a:gd name="T43" fmla="*/ 7938 h 108"/>
              <a:gd name="T44" fmla="*/ 79375 w 80"/>
              <a:gd name="T45" fmla="*/ 12700 h 108"/>
              <a:gd name="T46" fmla="*/ 69850 w 80"/>
              <a:gd name="T47" fmla="*/ 19050 h 108"/>
              <a:gd name="T48" fmla="*/ 58738 w 80"/>
              <a:gd name="T49" fmla="*/ 25400 h 108"/>
              <a:gd name="T50" fmla="*/ 47625 w 80"/>
              <a:gd name="T51" fmla="*/ 34925 h 108"/>
              <a:gd name="T52" fmla="*/ 38100 w 80"/>
              <a:gd name="T53" fmla="*/ 46037 h 108"/>
              <a:gd name="T54" fmla="*/ 31750 w 80"/>
              <a:gd name="T55" fmla="*/ 55563 h 108"/>
              <a:gd name="T56" fmla="*/ 23812 w 80"/>
              <a:gd name="T57" fmla="*/ 63500 h 108"/>
              <a:gd name="T58" fmla="*/ 19050 w 80"/>
              <a:gd name="T59" fmla="*/ 73025 h 108"/>
              <a:gd name="T60" fmla="*/ 9525 w 80"/>
              <a:gd name="T61" fmla="*/ 90487 h 108"/>
              <a:gd name="T62" fmla="*/ 4762 w 80"/>
              <a:gd name="T63" fmla="*/ 101600 h 108"/>
              <a:gd name="T64" fmla="*/ 1588 w 80"/>
              <a:gd name="T65" fmla="*/ 114300 h 108"/>
              <a:gd name="T66" fmla="*/ 1588 w 80"/>
              <a:gd name="T67" fmla="*/ 122238 h 108"/>
              <a:gd name="T68" fmla="*/ 0 w 80"/>
              <a:gd name="T69" fmla="*/ 130175 h 108"/>
              <a:gd name="T70" fmla="*/ 1588 w 80"/>
              <a:gd name="T71" fmla="*/ 139700 h 108"/>
              <a:gd name="T72" fmla="*/ 4762 w 80"/>
              <a:gd name="T73" fmla="*/ 146050 h 108"/>
              <a:gd name="T74" fmla="*/ 9525 w 80"/>
              <a:gd name="T75" fmla="*/ 152400 h 108"/>
              <a:gd name="T76" fmla="*/ 15875 w 80"/>
              <a:gd name="T77" fmla="*/ 157163 h 108"/>
              <a:gd name="T78" fmla="*/ 20637 w 80"/>
              <a:gd name="T79" fmla="*/ 158750 h 108"/>
              <a:gd name="T80" fmla="*/ 26988 w 80"/>
              <a:gd name="T81" fmla="*/ 163513 h 10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0"/>
              <a:gd name="T124" fmla="*/ 0 h 108"/>
              <a:gd name="T125" fmla="*/ 80 w 80"/>
              <a:gd name="T126" fmla="*/ 108 h 10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0" h="108">
                <a:moveTo>
                  <a:pt x="11" y="62"/>
                </a:moveTo>
                <a:lnTo>
                  <a:pt x="19" y="62"/>
                </a:lnTo>
                <a:lnTo>
                  <a:pt x="21" y="62"/>
                </a:lnTo>
                <a:lnTo>
                  <a:pt x="23" y="60"/>
                </a:lnTo>
                <a:lnTo>
                  <a:pt x="25" y="59"/>
                </a:lnTo>
                <a:lnTo>
                  <a:pt x="27" y="58"/>
                </a:lnTo>
                <a:lnTo>
                  <a:pt x="30" y="56"/>
                </a:lnTo>
                <a:lnTo>
                  <a:pt x="37" y="53"/>
                </a:lnTo>
                <a:lnTo>
                  <a:pt x="44" y="49"/>
                </a:lnTo>
                <a:lnTo>
                  <a:pt x="47" y="47"/>
                </a:lnTo>
                <a:lnTo>
                  <a:pt x="49" y="45"/>
                </a:lnTo>
                <a:lnTo>
                  <a:pt x="52" y="43"/>
                </a:lnTo>
                <a:lnTo>
                  <a:pt x="54" y="41"/>
                </a:lnTo>
                <a:lnTo>
                  <a:pt x="58" y="40"/>
                </a:lnTo>
                <a:lnTo>
                  <a:pt x="61" y="38"/>
                </a:lnTo>
                <a:lnTo>
                  <a:pt x="64" y="36"/>
                </a:lnTo>
                <a:lnTo>
                  <a:pt x="66" y="34"/>
                </a:lnTo>
                <a:lnTo>
                  <a:pt x="69" y="32"/>
                </a:lnTo>
                <a:lnTo>
                  <a:pt x="70" y="30"/>
                </a:lnTo>
                <a:lnTo>
                  <a:pt x="71" y="28"/>
                </a:lnTo>
                <a:lnTo>
                  <a:pt x="72" y="26"/>
                </a:lnTo>
                <a:lnTo>
                  <a:pt x="73" y="25"/>
                </a:lnTo>
                <a:lnTo>
                  <a:pt x="74" y="23"/>
                </a:lnTo>
                <a:lnTo>
                  <a:pt x="76" y="21"/>
                </a:lnTo>
                <a:lnTo>
                  <a:pt x="77" y="19"/>
                </a:lnTo>
                <a:lnTo>
                  <a:pt x="78" y="17"/>
                </a:lnTo>
                <a:lnTo>
                  <a:pt x="78" y="15"/>
                </a:lnTo>
                <a:lnTo>
                  <a:pt x="78" y="13"/>
                </a:lnTo>
                <a:lnTo>
                  <a:pt x="78" y="12"/>
                </a:lnTo>
                <a:lnTo>
                  <a:pt x="79" y="10"/>
                </a:lnTo>
                <a:lnTo>
                  <a:pt x="79" y="8"/>
                </a:lnTo>
                <a:lnTo>
                  <a:pt x="79" y="4"/>
                </a:lnTo>
                <a:lnTo>
                  <a:pt x="78" y="3"/>
                </a:lnTo>
                <a:lnTo>
                  <a:pt x="77" y="2"/>
                </a:lnTo>
                <a:lnTo>
                  <a:pt x="76" y="1"/>
                </a:lnTo>
                <a:lnTo>
                  <a:pt x="74" y="1"/>
                </a:lnTo>
                <a:lnTo>
                  <a:pt x="73" y="1"/>
                </a:lnTo>
                <a:lnTo>
                  <a:pt x="71" y="1"/>
                </a:lnTo>
                <a:lnTo>
                  <a:pt x="69" y="0"/>
                </a:lnTo>
                <a:lnTo>
                  <a:pt x="66" y="0"/>
                </a:lnTo>
                <a:lnTo>
                  <a:pt x="63" y="1"/>
                </a:lnTo>
                <a:lnTo>
                  <a:pt x="60" y="2"/>
                </a:lnTo>
                <a:lnTo>
                  <a:pt x="57" y="3"/>
                </a:lnTo>
                <a:lnTo>
                  <a:pt x="54" y="5"/>
                </a:lnTo>
                <a:lnTo>
                  <a:pt x="52" y="6"/>
                </a:lnTo>
                <a:lnTo>
                  <a:pt x="50" y="8"/>
                </a:lnTo>
                <a:lnTo>
                  <a:pt x="47" y="10"/>
                </a:lnTo>
                <a:lnTo>
                  <a:pt x="44" y="12"/>
                </a:lnTo>
                <a:lnTo>
                  <a:pt x="40" y="13"/>
                </a:lnTo>
                <a:lnTo>
                  <a:pt x="37" y="16"/>
                </a:lnTo>
                <a:lnTo>
                  <a:pt x="33" y="19"/>
                </a:lnTo>
                <a:lnTo>
                  <a:pt x="30" y="22"/>
                </a:lnTo>
                <a:lnTo>
                  <a:pt x="27" y="25"/>
                </a:lnTo>
                <a:lnTo>
                  <a:pt x="24" y="29"/>
                </a:lnTo>
                <a:lnTo>
                  <a:pt x="22" y="32"/>
                </a:lnTo>
                <a:lnTo>
                  <a:pt x="20" y="35"/>
                </a:lnTo>
                <a:lnTo>
                  <a:pt x="17" y="38"/>
                </a:lnTo>
                <a:lnTo>
                  <a:pt x="15" y="40"/>
                </a:lnTo>
                <a:lnTo>
                  <a:pt x="13" y="43"/>
                </a:lnTo>
                <a:lnTo>
                  <a:pt x="12" y="46"/>
                </a:lnTo>
                <a:lnTo>
                  <a:pt x="10" y="50"/>
                </a:lnTo>
                <a:lnTo>
                  <a:pt x="6" y="57"/>
                </a:lnTo>
                <a:lnTo>
                  <a:pt x="4" y="60"/>
                </a:lnTo>
                <a:lnTo>
                  <a:pt x="3" y="64"/>
                </a:lnTo>
                <a:lnTo>
                  <a:pt x="2" y="68"/>
                </a:lnTo>
                <a:lnTo>
                  <a:pt x="1" y="72"/>
                </a:lnTo>
                <a:lnTo>
                  <a:pt x="1" y="75"/>
                </a:lnTo>
                <a:lnTo>
                  <a:pt x="1" y="77"/>
                </a:lnTo>
                <a:lnTo>
                  <a:pt x="0" y="80"/>
                </a:lnTo>
                <a:lnTo>
                  <a:pt x="0" y="82"/>
                </a:lnTo>
                <a:lnTo>
                  <a:pt x="0" y="86"/>
                </a:lnTo>
                <a:lnTo>
                  <a:pt x="1" y="88"/>
                </a:lnTo>
                <a:lnTo>
                  <a:pt x="2" y="90"/>
                </a:lnTo>
                <a:lnTo>
                  <a:pt x="3" y="92"/>
                </a:lnTo>
                <a:lnTo>
                  <a:pt x="5" y="94"/>
                </a:lnTo>
                <a:lnTo>
                  <a:pt x="6" y="96"/>
                </a:lnTo>
                <a:lnTo>
                  <a:pt x="8" y="98"/>
                </a:lnTo>
                <a:lnTo>
                  <a:pt x="10" y="99"/>
                </a:lnTo>
                <a:lnTo>
                  <a:pt x="12" y="100"/>
                </a:lnTo>
                <a:lnTo>
                  <a:pt x="13" y="100"/>
                </a:lnTo>
                <a:lnTo>
                  <a:pt x="15" y="101"/>
                </a:lnTo>
                <a:lnTo>
                  <a:pt x="17" y="103"/>
                </a:lnTo>
                <a:lnTo>
                  <a:pt x="23" y="107"/>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30" name="SMARTPenAnnotation622"/>
          <p:cNvSpPr>
            <a:spLocks/>
          </p:cNvSpPr>
          <p:nvPr/>
        </p:nvSpPr>
        <p:spPr bwMode="auto">
          <a:xfrm>
            <a:off x="4956175" y="1625600"/>
            <a:ext cx="153988" cy="125413"/>
          </a:xfrm>
          <a:custGeom>
            <a:avLst/>
            <a:gdLst>
              <a:gd name="T0" fmla="*/ 133350 w 97"/>
              <a:gd name="T1" fmla="*/ 12700 h 79"/>
              <a:gd name="T2" fmla="*/ 131763 w 97"/>
              <a:gd name="T3" fmla="*/ 11113 h 79"/>
              <a:gd name="T4" fmla="*/ 122238 w 97"/>
              <a:gd name="T5" fmla="*/ 6350 h 79"/>
              <a:gd name="T6" fmla="*/ 117475 w 97"/>
              <a:gd name="T7" fmla="*/ 3175 h 79"/>
              <a:gd name="T8" fmla="*/ 112713 w 97"/>
              <a:gd name="T9" fmla="*/ 1588 h 79"/>
              <a:gd name="T10" fmla="*/ 106363 w 97"/>
              <a:gd name="T11" fmla="*/ 0 h 79"/>
              <a:gd name="T12" fmla="*/ 100013 w 97"/>
              <a:gd name="T13" fmla="*/ 1588 h 79"/>
              <a:gd name="T14" fmla="*/ 90488 w 97"/>
              <a:gd name="T15" fmla="*/ 4763 h 79"/>
              <a:gd name="T16" fmla="*/ 82550 w 97"/>
              <a:gd name="T17" fmla="*/ 6350 h 79"/>
              <a:gd name="T18" fmla="*/ 74613 w 97"/>
              <a:gd name="T19" fmla="*/ 7938 h 79"/>
              <a:gd name="T20" fmla="*/ 63500 w 97"/>
              <a:gd name="T21" fmla="*/ 12700 h 79"/>
              <a:gd name="T22" fmla="*/ 55563 w 97"/>
              <a:gd name="T23" fmla="*/ 17463 h 79"/>
              <a:gd name="T24" fmla="*/ 47625 w 97"/>
              <a:gd name="T25" fmla="*/ 23813 h 79"/>
              <a:gd name="T26" fmla="*/ 36513 w 97"/>
              <a:gd name="T27" fmla="*/ 30163 h 79"/>
              <a:gd name="T28" fmla="*/ 28575 w 97"/>
              <a:gd name="T29" fmla="*/ 34925 h 79"/>
              <a:gd name="T30" fmla="*/ 22225 w 97"/>
              <a:gd name="T31" fmla="*/ 42863 h 79"/>
              <a:gd name="T32" fmla="*/ 15875 w 97"/>
              <a:gd name="T33" fmla="*/ 52388 h 79"/>
              <a:gd name="T34" fmla="*/ 9525 w 97"/>
              <a:gd name="T35" fmla="*/ 60325 h 79"/>
              <a:gd name="T36" fmla="*/ 3175 w 97"/>
              <a:gd name="T37" fmla="*/ 66675 h 79"/>
              <a:gd name="T38" fmla="*/ 1588 w 97"/>
              <a:gd name="T39" fmla="*/ 73025 h 79"/>
              <a:gd name="T40" fmla="*/ 0 w 97"/>
              <a:gd name="T41" fmla="*/ 79375 h 79"/>
              <a:gd name="T42" fmla="*/ 1588 w 97"/>
              <a:gd name="T43" fmla="*/ 87313 h 79"/>
              <a:gd name="T44" fmla="*/ 4763 w 97"/>
              <a:gd name="T45" fmla="*/ 96838 h 79"/>
              <a:gd name="T46" fmla="*/ 6350 w 97"/>
              <a:gd name="T47" fmla="*/ 104775 h 79"/>
              <a:gd name="T48" fmla="*/ 9525 w 97"/>
              <a:gd name="T49" fmla="*/ 111125 h 79"/>
              <a:gd name="T50" fmla="*/ 15875 w 97"/>
              <a:gd name="T51" fmla="*/ 115888 h 79"/>
              <a:gd name="T52" fmla="*/ 30163 w 97"/>
              <a:gd name="T53" fmla="*/ 120650 h 79"/>
              <a:gd name="T54" fmla="*/ 38100 w 97"/>
              <a:gd name="T55" fmla="*/ 123825 h 79"/>
              <a:gd name="T56" fmla="*/ 46038 w 97"/>
              <a:gd name="T57" fmla="*/ 123825 h 79"/>
              <a:gd name="T58" fmla="*/ 57150 w 97"/>
              <a:gd name="T59" fmla="*/ 123825 h 79"/>
              <a:gd name="T60" fmla="*/ 68263 w 97"/>
              <a:gd name="T61" fmla="*/ 119063 h 79"/>
              <a:gd name="T62" fmla="*/ 80963 w 97"/>
              <a:gd name="T63" fmla="*/ 114300 h 79"/>
              <a:gd name="T64" fmla="*/ 93663 w 97"/>
              <a:gd name="T65" fmla="*/ 109538 h 79"/>
              <a:gd name="T66" fmla="*/ 115888 w 97"/>
              <a:gd name="T67" fmla="*/ 100013 h 79"/>
              <a:gd name="T68" fmla="*/ 130175 w 97"/>
              <a:gd name="T69" fmla="*/ 95250 h 79"/>
              <a:gd name="T70" fmla="*/ 139700 w 97"/>
              <a:gd name="T71" fmla="*/ 92075 h 7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7"/>
              <a:gd name="T109" fmla="*/ 0 h 79"/>
              <a:gd name="T110" fmla="*/ 97 w 97"/>
              <a:gd name="T111" fmla="*/ 79 h 7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7" h="79">
                <a:moveTo>
                  <a:pt x="84" y="11"/>
                </a:moveTo>
                <a:lnTo>
                  <a:pt x="84" y="8"/>
                </a:lnTo>
                <a:lnTo>
                  <a:pt x="84" y="7"/>
                </a:lnTo>
                <a:lnTo>
                  <a:pt x="83" y="7"/>
                </a:lnTo>
                <a:lnTo>
                  <a:pt x="79" y="5"/>
                </a:lnTo>
                <a:lnTo>
                  <a:pt x="77" y="4"/>
                </a:lnTo>
                <a:lnTo>
                  <a:pt x="76" y="2"/>
                </a:lnTo>
                <a:lnTo>
                  <a:pt x="74" y="2"/>
                </a:lnTo>
                <a:lnTo>
                  <a:pt x="73" y="1"/>
                </a:lnTo>
                <a:lnTo>
                  <a:pt x="71" y="1"/>
                </a:lnTo>
                <a:lnTo>
                  <a:pt x="69" y="0"/>
                </a:lnTo>
                <a:lnTo>
                  <a:pt x="67" y="0"/>
                </a:lnTo>
                <a:lnTo>
                  <a:pt x="65" y="0"/>
                </a:lnTo>
                <a:lnTo>
                  <a:pt x="63" y="1"/>
                </a:lnTo>
                <a:lnTo>
                  <a:pt x="60" y="2"/>
                </a:lnTo>
                <a:lnTo>
                  <a:pt x="57" y="3"/>
                </a:lnTo>
                <a:lnTo>
                  <a:pt x="54" y="4"/>
                </a:lnTo>
                <a:lnTo>
                  <a:pt x="52" y="4"/>
                </a:lnTo>
                <a:lnTo>
                  <a:pt x="49" y="5"/>
                </a:lnTo>
                <a:lnTo>
                  <a:pt x="47" y="5"/>
                </a:lnTo>
                <a:lnTo>
                  <a:pt x="44" y="7"/>
                </a:lnTo>
                <a:lnTo>
                  <a:pt x="40" y="8"/>
                </a:lnTo>
                <a:lnTo>
                  <a:pt x="37" y="10"/>
                </a:lnTo>
                <a:lnTo>
                  <a:pt x="35" y="11"/>
                </a:lnTo>
                <a:lnTo>
                  <a:pt x="33" y="13"/>
                </a:lnTo>
                <a:lnTo>
                  <a:pt x="30" y="15"/>
                </a:lnTo>
                <a:lnTo>
                  <a:pt x="27" y="17"/>
                </a:lnTo>
                <a:lnTo>
                  <a:pt x="23" y="19"/>
                </a:lnTo>
                <a:lnTo>
                  <a:pt x="21" y="20"/>
                </a:lnTo>
                <a:lnTo>
                  <a:pt x="18" y="22"/>
                </a:lnTo>
                <a:lnTo>
                  <a:pt x="16" y="24"/>
                </a:lnTo>
                <a:lnTo>
                  <a:pt x="14" y="27"/>
                </a:lnTo>
                <a:lnTo>
                  <a:pt x="12" y="30"/>
                </a:lnTo>
                <a:lnTo>
                  <a:pt x="10" y="33"/>
                </a:lnTo>
                <a:lnTo>
                  <a:pt x="8" y="35"/>
                </a:lnTo>
                <a:lnTo>
                  <a:pt x="6" y="38"/>
                </a:lnTo>
                <a:lnTo>
                  <a:pt x="4" y="40"/>
                </a:lnTo>
                <a:lnTo>
                  <a:pt x="2" y="42"/>
                </a:lnTo>
                <a:lnTo>
                  <a:pt x="2" y="44"/>
                </a:lnTo>
                <a:lnTo>
                  <a:pt x="1" y="46"/>
                </a:lnTo>
                <a:lnTo>
                  <a:pt x="1" y="48"/>
                </a:lnTo>
                <a:lnTo>
                  <a:pt x="0" y="50"/>
                </a:lnTo>
                <a:lnTo>
                  <a:pt x="0" y="52"/>
                </a:lnTo>
                <a:lnTo>
                  <a:pt x="1" y="55"/>
                </a:lnTo>
                <a:lnTo>
                  <a:pt x="2" y="58"/>
                </a:lnTo>
                <a:lnTo>
                  <a:pt x="3" y="61"/>
                </a:lnTo>
                <a:lnTo>
                  <a:pt x="4" y="64"/>
                </a:lnTo>
                <a:lnTo>
                  <a:pt x="4" y="66"/>
                </a:lnTo>
                <a:lnTo>
                  <a:pt x="5" y="68"/>
                </a:lnTo>
                <a:lnTo>
                  <a:pt x="6" y="70"/>
                </a:lnTo>
                <a:lnTo>
                  <a:pt x="7" y="71"/>
                </a:lnTo>
                <a:lnTo>
                  <a:pt x="10" y="73"/>
                </a:lnTo>
                <a:lnTo>
                  <a:pt x="16" y="75"/>
                </a:lnTo>
                <a:lnTo>
                  <a:pt x="19" y="76"/>
                </a:lnTo>
                <a:lnTo>
                  <a:pt x="21" y="77"/>
                </a:lnTo>
                <a:lnTo>
                  <a:pt x="24" y="78"/>
                </a:lnTo>
                <a:lnTo>
                  <a:pt x="26" y="78"/>
                </a:lnTo>
                <a:lnTo>
                  <a:pt x="29" y="78"/>
                </a:lnTo>
                <a:lnTo>
                  <a:pt x="33" y="78"/>
                </a:lnTo>
                <a:lnTo>
                  <a:pt x="36" y="78"/>
                </a:lnTo>
                <a:lnTo>
                  <a:pt x="40" y="77"/>
                </a:lnTo>
                <a:lnTo>
                  <a:pt x="43" y="75"/>
                </a:lnTo>
                <a:lnTo>
                  <a:pt x="47" y="74"/>
                </a:lnTo>
                <a:lnTo>
                  <a:pt x="51" y="72"/>
                </a:lnTo>
                <a:lnTo>
                  <a:pt x="54" y="71"/>
                </a:lnTo>
                <a:lnTo>
                  <a:pt x="59" y="69"/>
                </a:lnTo>
                <a:lnTo>
                  <a:pt x="69" y="65"/>
                </a:lnTo>
                <a:lnTo>
                  <a:pt x="73" y="63"/>
                </a:lnTo>
                <a:lnTo>
                  <a:pt x="77" y="62"/>
                </a:lnTo>
                <a:lnTo>
                  <a:pt x="82" y="60"/>
                </a:lnTo>
                <a:lnTo>
                  <a:pt x="85" y="58"/>
                </a:lnTo>
                <a:lnTo>
                  <a:pt x="88" y="58"/>
                </a:lnTo>
                <a:lnTo>
                  <a:pt x="96" y="5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31" name="SMARTPenAnnotation623"/>
          <p:cNvSpPr>
            <a:spLocks/>
          </p:cNvSpPr>
          <p:nvPr/>
        </p:nvSpPr>
        <p:spPr bwMode="auto">
          <a:xfrm>
            <a:off x="5160963" y="1527175"/>
            <a:ext cx="46037" cy="260350"/>
          </a:xfrm>
          <a:custGeom>
            <a:avLst/>
            <a:gdLst>
              <a:gd name="T0" fmla="*/ 44450 w 29"/>
              <a:gd name="T1" fmla="*/ 0 h 164"/>
              <a:gd name="T2" fmla="*/ 44450 w 29"/>
              <a:gd name="T3" fmla="*/ 17462 h 164"/>
              <a:gd name="T4" fmla="*/ 44450 w 29"/>
              <a:gd name="T5" fmla="*/ 22225 h 164"/>
              <a:gd name="T6" fmla="*/ 42862 w 29"/>
              <a:gd name="T7" fmla="*/ 26988 h 164"/>
              <a:gd name="T8" fmla="*/ 39687 w 29"/>
              <a:gd name="T9" fmla="*/ 33337 h 164"/>
              <a:gd name="T10" fmla="*/ 39687 w 29"/>
              <a:gd name="T11" fmla="*/ 39687 h 164"/>
              <a:gd name="T12" fmla="*/ 38100 w 29"/>
              <a:gd name="T13" fmla="*/ 44450 h 164"/>
              <a:gd name="T14" fmla="*/ 38100 w 29"/>
              <a:gd name="T15" fmla="*/ 50800 h 164"/>
              <a:gd name="T16" fmla="*/ 36512 w 29"/>
              <a:gd name="T17" fmla="*/ 57150 h 164"/>
              <a:gd name="T18" fmla="*/ 33337 w 29"/>
              <a:gd name="T19" fmla="*/ 61913 h 164"/>
              <a:gd name="T20" fmla="*/ 31750 w 29"/>
              <a:gd name="T21" fmla="*/ 68262 h 164"/>
              <a:gd name="T22" fmla="*/ 30162 w 29"/>
              <a:gd name="T23" fmla="*/ 74612 h 164"/>
              <a:gd name="T24" fmla="*/ 28575 w 29"/>
              <a:gd name="T25" fmla="*/ 80962 h 164"/>
              <a:gd name="T26" fmla="*/ 28575 w 29"/>
              <a:gd name="T27" fmla="*/ 85725 h 164"/>
              <a:gd name="T28" fmla="*/ 26987 w 29"/>
              <a:gd name="T29" fmla="*/ 93662 h 164"/>
              <a:gd name="T30" fmla="*/ 25400 w 29"/>
              <a:gd name="T31" fmla="*/ 100012 h 164"/>
              <a:gd name="T32" fmla="*/ 22225 w 29"/>
              <a:gd name="T33" fmla="*/ 107950 h 164"/>
              <a:gd name="T34" fmla="*/ 20637 w 29"/>
              <a:gd name="T35" fmla="*/ 115888 h 164"/>
              <a:gd name="T36" fmla="*/ 17462 w 29"/>
              <a:gd name="T37" fmla="*/ 122238 h 164"/>
              <a:gd name="T38" fmla="*/ 14287 w 29"/>
              <a:gd name="T39" fmla="*/ 130175 h 164"/>
              <a:gd name="T40" fmla="*/ 12700 w 29"/>
              <a:gd name="T41" fmla="*/ 136525 h 164"/>
              <a:gd name="T42" fmla="*/ 11112 w 29"/>
              <a:gd name="T43" fmla="*/ 142875 h 164"/>
              <a:gd name="T44" fmla="*/ 11112 w 29"/>
              <a:gd name="T45" fmla="*/ 147637 h 164"/>
              <a:gd name="T46" fmla="*/ 11112 w 29"/>
              <a:gd name="T47" fmla="*/ 153987 h 164"/>
              <a:gd name="T48" fmla="*/ 9525 w 29"/>
              <a:gd name="T49" fmla="*/ 160337 h 164"/>
              <a:gd name="T50" fmla="*/ 9525 w 29"/>
              <a:gd name="T51" fmla="*/ 166687 h 164"/>
              <a:gd name="T52" fmla="*/ 7937 w 29"/>
              <a:gd name="T53" fmla="*/ 173037 h 164"/>
              <a:gd name="T54" fmla="*/ 6350 w 29"/>
              <a:gd name="T55" fmla="*/ 177800 h 164"/>
              <a:gd name="T56" fmla="*/ 4762 w 29"/>
              <a:gd name="T57" fmla="*/ 184150 h 164"/>
              <a:gd name="T58" fmla="*/ 3175 w 29"/>
              <a:gd name="T59" fmla="*/ 190500 h 164"/>
              <a:gd name="T60" fmla="*/ 1587 w 29"/>
              <a:gd name="T61" fmla="*/ 196850 h 164"/>
              <a:gd name="T62" fmla="*/ 1587 w 29"/>
              <a:gd name="T63" fmla="*/ 201612 h 164"/>
              <a:gd name="T64" fmla="*/ 1587 w 29"/>
              <a:gd name="T65" fmla="*/ 206375 h 164"/>
              <a:gd name="T66" fmla="*/ 1587 w 29"/>
              <a:gd name="T67" fmla="*/ 211138 h 164"/>
              <a:gd name="T68" fmla="*/ 0 w 29"/>
              <a:gd name="T69" fmla="*/ 215900 h 164"/>
              <a:gd name="T70" fmla="*/ 0 w 29"/>
              <a:gd name="T71" fmla="*/ 225425 h 164"/>
              <a:gd name="T72" fmla="*/ 0 w 29"/>
              <a:gd name="T73" fmla="*/ 258763 h 16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
              <a:gd name="T112" fmla="*/ 0 h 164"/>
              <a:gd name="T113" fmla="*/ 29 w 29"/>
              <a:gd name="T114" fmla="*/ 164 h 16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 h="164">
                <a:moveTo>
                  <a:pt x="28" y="0"/>
                </a:moveTo>
                <a:lnTo>
                  <a:pt x="28" y="11"/>
                </a:lnTo>
                <a:lnTo>
                  <a:pt x="28" y="14"/>
                </a:lnTo>
                <a:lnTo>
                  <a:pt x="27" y="17"/>
                </a:lnTo>
                <a:lnTo>
                  <a:pt x="25" y="21"/>
                </a:lnTo>
                <a:lnTo>
                  <a:pt x="25" y="25"/>
                </a:lnTo>
                <a:lnTo>
                  <a:pt x="24" y="28"/>
                </a:lnTo>
                <a:lnTo>
                  <a:pt x="24" y="32"/>
                </a:lnTo>
                <a:lnTo>
                  <a:pt x="23" y="36"/>
                </a:lnTo>
                <a:lnTo>
                  <a:pt x="21" y="39"/>
                </a:lnTo>
                <a:lnTo>
                  <a:pt x="20" y="43"/>
                </a:lnTo>
                <a:lnTo>
                  <a:pt x="19" y="47"/>
                </a:lnTo>
                <a:lnTo>
                  <a:pt x="18" y="51"/>
                </a:lnTo>
                <a:lnTo>
                  <a:pt x="18" y="54"/>
                </a:lnTo>
                <a:lnTo>
                  <a:pt x="17" y="59"/>
                </a:lnTo>
                <a:lnTo>
                  <a:pt x="16" y="63"/>
                </a:lnTo>
                <a:lnTo>
                  <a:pt x="14" y="68"/>
                </a:lnTo>
                <a:lnTo>
                  <a:pt x="13" y="73"/>
                </a:lnTo>
                <a:lnTo>
                  <a:pt x="11" y="77"/>
                </a:lnTo>
                <a:lnTo>
                  <a:pt x="9" y="82"/>
                </a:lnTo>
                <a:lnTo>
                  <a:pt x="8" y="86"/>
                </a:lnTo>
                <a:lnTo>
                  <a:pt x="7" y="90"/>
                </a:lnTo>
                <a:lnTo>
                  <a:pt x="7" y="93"/>
                </a:lnTo>
                <a:lnTo>
                  <a:pt x="7" y="97"/>
                </a:lnTo>
                <a:lnTo>
                  <a:pt x="6" y="101"/>
                </a:lnTo>
                <a:lnTo>
                  <a:pt x="6" y="105"/>
                </a:lnTo>
                <a:lnTo>
                  <a:pt x="5" y="109"/>
                </a:lnTo>
                <a:lnTo>
                  <a:pt x="4" y="112"/>
                </a:lnTo>
                <a:lnTo>
                  <a:pt x="3" y="116"/>
                </a:lnTo>
                <a:lnTo>
                  <a:pt x="2" y="120"/>
                </a:lnTo>
                <a:lnTo>
                  <a:pt x="1" y="124"/>
                </a:lnTo>
                <a:lnTo>
                  <a:pt x="1" y="127"/>
                </a:lnTo>
                <a:lnTo>
                  <a:pt x="1" y="130"/>
                </a:lnTo>
                <a:lnTo>
                  <a:pt x="1" y="133"/>
                </a:lnTo>
                <a:lnTo>
                  <a:pt x="0" y="136"/>
                </a:lnTo>
                <a:lnTo>
                  <a:pt x="0" y="142"/>
                </a:lnTo>
                <a:lnTo>
                  <a:pt x="0" y="163"/>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32" name="SMARTPenAnnotation624"/>
          <p:cNvSpPr>
            <a:spLocks/>
          </p:cNvSpPr>
          <p:nvPr/>
        </p:nvSpPr>
        <p:spPr bwMode="auto">
          <a:xfrm>
            <a:off x="5108575" y="1589088"/>
            <a:ext cx="179388" cy="46037"/>
          </a:xfrm>
          <a:custGeom>
            <a:avLst/>
            <a:gdLst>
              <a:gd name="T0" fmla="*/ 0 w 113"/>
              <a:gd name="T1" fmla="*/ 44450 h 29"/>
              <a:gd name="T2" fmla="*/ 0 w 113"/>
              <a:gd name="T3" fmla="*/ 38100 h 29"/>
              <a:gd name="T4" fmla="*/ 0 w 113"/>
              <a:gd name="T5" fmla="*/ 36512 h 29"/>
              <a:gd name="T6" fmla="*/ 3175 w 113"/>
              <a:gd name="T7" fmla="*/ 36512 h 29"/>
              <a:gd name="T8" fmla="*/ 9525 w 113"/>
              <a:gd name="T9" fmla="*/ 36512 h 29"/>
              <a:gd name="T10" fmla="*/ 11113 w 113"/>
              <a:gd name="T11" fmla="*/ 36512 h 29"/>
              <a:gd name="T12" fmla="*/ 14288 w 113"/>
              <a:gd name="T13" fmla="*/ 34925 h 29"/>
              <a:gd name="T14" fmla="*/ 17463 w 113"/>
              <a:gd name="T15" fmla="*/ 33337 h 29"/>
              <a:gd name="T16" fmla="*/ 20638 w 113"/>
              <a:gd name="T17" fmla="*/ 31750 h 29"/>
              <a:gd name="T18" fmla="*/ 23813 w 113"/>
              <a:gd name="T19" fmla="*/ 30162 h 29"/>
              <a:gd name="T20" fmla="*/ 25400 w 113"/>
              <a:gd name="T21" fmla="*/ 28575 h 29"/>
              <a:gd name="T22" fmla="*/ 28575 w 113"/>
              <a:gd name="T23" fmla="*/ 28575 h 29"/>
              <a:gd name="T24" fmla="*/ 33338 w 113"/>
              <a:gd name="T25" fmla="*/ 28575 h 29"/>
              <a:gd name="T26" fmla="*/ 38100 w 113"/>
              <a:gd name="T27" fmla="*/ 26987 h 29"/>
              <a:gd name="T28" fmla="*/ 47625 w 113"/>
              <a:gd name="T29" fmla="*/ 26987 h 29"/>
              <a:gd name="T30" fmla="*/ 58738 w 113"/>
              <a:gd name="T31" fmla="*/ 26987 h 29"/>
              <a:gd name="T32" fmla="*/ 63500 w 113"/>
              <a:gd name="T33" fmla="*/ 26987 h 29"/>
              <a:gd name="T34" fmla="*/ 68263 w 113"/>
              <a:gd name="T35" fmla="*/ 23812 h 29"/>
              <a:gd name="T36" fmla="*/ 71438 w 113"/>
              <a:gd name="T37" fmla="*/ 22225 h 29"/>
              <a:gd name="T38" fmla="*/ 76200 w 113"/>
              <a:gd name="T39" fmla="*/ 20637 h 29"/>
              <a:gd name="T40" fmla="*/ 80963 w 113"/>
              <a:gd name="T41" fmla="*/ 20637 h 29"/>
              <a:gd name="T42" fmla="*/ 87313 w 113"/>
              <a:gd name="T43" fmla="*/ 19050 h 29"/>
              <a:gd name="T44" fmla="*/ 92075 w 113"/>
              <a:gd name="T45" fmla="*/ 19050 h 29"/>
              <a:gd name="T46" fmla="*/ 98425 w 113"/>
              <a:gd name="T47" fmla="*/ 19050 h 29"/>
              <a:gd name="T48" fmla="*/ 109538 w 113"/>
              <a:gd name="T49" fmla="*/ 19050 h 29"/>
              <a:gd name="T50" fmla="*/ 120650 w 113"/>
              <a:gd name="T51" fmla="*/ 19050 h 29"/>
              <a:gd name="T52" fmla="*/ 127000 w 113"/>
              <a:gd name="T53" fmla="*/ 17462 h 29"/>
              <a:gd name="T54" fmla="*/ 130175 w 113"/>
              <a:gd name="T55" fmla="*/ 15875 h 29"/>
              <a:gd name="T56" fmla="*/ 134938 w 113"/>
              <a:gd name="T57" fmla="*/ 14287 h 29"/>
              <a:gd name="T58" fmla="*/ 139700 w 113"/>
              <a:gd name="T59" fmla="*/ 12700 h 29"/>
              <a:gd name="T60" fmla="*/ 144463 w 113"/>
              <a:gd name="T61" fmla="*/ 11112 h 29"/>
              <a:gd name="T62" fmla="*/ 149225 w 113"/>
              <a:gd name="T63" fmla="*/ 11112 h 29"/>
              <a:gd name="T64" fmla="*/ 153988 w 113"/>
              <a:gd name="T65" fmla="*/ 9525 h 29"/>
              <a:gd name="T66" fmla="*/ 157163 w 113"/>
              <a:gd name="T67" fmla="*/ 9525 h 29"/>
              <a:gd name="T68" fmla="*/ 161925 w 113"/>
              <a:gd name="T69" fmla="*/ 9525 h 29"/>
              <a:gd name="T70" fmla="*/ 165100 w 113"/>
              <a:gd name="T71" fmla="*/ 7937 h 29"/>
              <a:gd name="T72" fmla="*/ 168275 w 113"/>
              <a:gd name="T73" fmla="*/ 6350 h 29"/>
              <a:gd name="T74" fmla="*/ 177800 w 113"/>
              <a:gd name="T75" fmla="*/ 0 h 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13"/>
              <a:gd name="T115" fmla="*/ 0 h 29"/>
              <a:gd name="T116" fmla="*/ 113 w 113"/>
              <a:gd name="T117" fmla="*/ 29 h 2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13" h="29">
                <a:moveTo>
                  <a:pt x="0" y="28"/>
                </a:moveTo>
                <a:lnTo>
                  <a:pt x="0" y="24"/>
                </a:lnTo>
                <a:lnTo>
                  <a:pt x="0" y="23"/>
                </a:lnTo>
                <a:lnTo>
                  <a:pt x="2" y="23"/>
                </a:lnTo>
                <a:lnTo>
                  <a:pt x="6" y="23"/>
                </a:lnTo>
                <a:lnTo>
                  <a:pt x="7" y="23"/>
                </a:lnTo>
                <a:lnTo>
                  <a:pt x="9" y="22"/>
                </a:lnTo>
                <a:lnTo>
                  <a:pt x="11" y="21"/>
                </a:lnTo>
                <a:lnTo>
                  <a:pt x="13" y="20"/>
                </a:lnTo>
                <a:lnTo>
                  <a:pt x="15" y="19"/>
                </a:lnTo>
                <a:lnTo>
                  <a:pt x="16" y="18"/>
                </a:lnTo>
                <a:lnTo>
                  <a:pt x="18" y="18"/>
                </a:lnTo>
                <a:lnTo>
                  <a:pt x="21" y="18"/>
                </a:lnTo>
                <a:lnTo>
                  <a:pt x="24" y="17"/>
                </a:lnTo>
                <a:lnTo>
                  <a:pt x="30" y="17"/>
                </a:lnTo>
                <a:lnTo>
                  <a:pt x="37" y="17"/>
                </a:lnTo>
                <a:lnTo>
                  <a:pt x="40" y="17"/>
                </a:lnTo>
                <a:lnTo>
                  <a:pt x="43" y="15"/>
                </a:lnTo>
                <a:lnTo>
                  <a:pt x="45" y="14"/>
                </a:lnTo>
                <a:lnTo>
                  <a:pt x="48" y="13"/>
                </a:lnTo>
                <a:lnTo>
                  <a:pt x="51" y="13"/>
                </a:lnTo>
                <a:lnTo>
                  <a:pt x="55" y="12"/>
                </a:lnTo>
                <a:lnTo>
                  <a:pt x="58" y="12"/>
                </a:lnTo>
                <a:lnTo>
                  <a:pt x="62" y="12"/>
                </a:lnTo>
                <a:lnTo>
                  <a:pt x="69" y="12"/>
                </a:lnTo>
                <a:lnTo>
                  <a:pt x="76" y="12"/>
                </a:lnTo>
                <a:lnTo>
                  <a:pt x="80" y="11"/>
                </a:lnTo>
                <a:lnTo>
                  <a:pt x="82" y="10"/>
                </a:lnTo>
                <a:lnTo>
                  <a:pt x="85" y="9"/>
                </a:lnTo>
                <a:lnTo>
                  <a:pt x="88" y="8"/>
                </a:lnTo>
                <a:lnTo>
                  <a:pt x="91" y="7"/>
                </a:lnTo>
                <a:lnTo>
                  <a:pt x="94" y="7"/>
                </a:lnTo>
                <a:lnTo>
                  <a:pt x="97" y="6"/>
                </a:lnTo>
                <a:lnTo>
                  <a:pt x="99" y="6"/>
                </a:lnTo>
                <a:lnTo>
                  <a:pt x="102" y="6"/>
                </a:lnTo>
                <a:lnTo>
                  <a:pt x="104" y="5"/>
                </a:lnTo>
                <a:lnTo>
                  <a:pt x="106" y="4"/>
                </a:lnTo>
                <a:lnTo>
                  <a:pt x="112" y="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33" name="SMARTPenAnnotation625"/>
          <p:cNvSpPr>
            <a:spLocks/>
          </p:cNvSpPr>
          <p:nvPr/>
        </p:nvSpPr>
        <p:spPr bwMode="auto">
          <a:xfrm>
            <a:off x="5276850" y="1581150"/>
            <a:ext cx="123825" cy="152400"/>
          </a:xfrm>
          <a:custGeom>
            <a:avLst/>
            <a:gdLst>
              <a:gd name="T0" fmla="*/ 7937 w 78"/>
              <a:gd name="T1" fmla="*/ 98425 h 96"/>
              <a:gd name="T2" fmla="*/ 14288 w 78"/>
              <a:gd name="T3" fmla="*/ 98425 h 96"/>
              <a:gd name="T4" fmla="*/ 22225 w 78"/>
              <a:gd name="T5" fmla="*/ 95250 h 96"/>
              <a:gd name="T6" fmla="*/ 31750 w 78"/>
              <a:gd name="T7" fmla="*/ 92075 h 96"/>
              <a:gd name="T8" fmla="*/ 42862 w 78"/>
              <a:gd name="T9" fmla="*/ 90487 h 96"/>
              <a:gd name="T10" fmla="*/ 52388 w 78"/>
              <a:gd name="T11" fmla="*/ 87312 h 96"/>
              <a:gd name="T12" fmla="*/ 60325 w 78"/>
              <a:gd name="T13" fmla="*/ 82550 h 96"/>
              <a:gd name="T14" fmla="*/ 74612 w 78"/>
              <a:gd name="T15" fmla="*/ 73025 h 96"/>
              <a:gd name="T16" fmla="*/ 82550 w 78"/>
              <a:gd name="T17" fmla="*/ 68263 h 96"/>
              <a:gd name="T18" fmla="*/ 88900 w 78"/>
              <a:gd name="T19" fmla="*/ 61913 h 96"/>
              <a:gd name="T20" fmla="*/ 95250 w 78"/>
              <a:gd name="T21" fmla="*/ 55563 h 96"/>
              <a:gd name="T22" fmla="*/ 101600 w 78"/>
              <a:gd name="T23" fmla="*/ 46037 h 96"/>
              <a:gd name="T24" fmla="*/ 107950 w 78"/>
              <a:gd name="T25" fmla="*/ 36513 h 96"/>
              <a:gd name="T26" fmla="*/ 119063 w 78"/>
              <a:gd name="T27" fmla="*/ 23812 h 96"/>
              <a:gd name="T28" fmla="*/ 122238 w 78"/>
              <a:gd name="T29" fmla="*/ 19050 h 96"/>
              <a:gd name="T30" fmla="*/ 117475 w 78"/>
              <a:gd name="T31" fmla="*/ 9525 h 96"/>
              <a:gd name="T32" fmla="*/ 117475 w 78"/>
              <a:gd name="T33" fmla="*/ 4763 h 96"/>
              <a:gd name="T34" fmla="*/ 114300 w 78"/>
              <a:gd name="T35" fmla="*/ 1588 h 96"/>
              <a:gd name="T36" fmla="*/ 109538 w 78"/>
              <a:gd name="T37" fmla="*/ 0 h 96"/>
              <a:gd name="T38" fmla="*/ 104775 w 78"/>
              <a:gd name="T39" fmla="*/ 0 h 96"/>
              <a:gd name="T40" fmla="*/ 90487 w 78"/>
              <a:gd name="T41" fmla="*/ 0 h 96"/>
              <a:gd name="T42" fmla="*/ 79375 w 78"/>
              <a:gd name="T43" fmla="*/ 1588 h 96"/>
              <a:gd name="T44" fmla="*/ 69850 w 78"/>
              <a:gd name="T45" fmla="*/ 6350 h 96"/>
              <a:gd name="T46" fmla="*/ 61913 w 78"/>
              <a:gd name="T47" fmla="*/ 11112 h 96"/>
              <a:gd name="T48" fmla="*/ 52388 w 78"/>
              <a:gd name="T49" fmla="*/ 17463 h 96"/>
              <a:gd name="T50" fmla="*/ 42862 w 78"/>
              <a:gd name="T51" fmla="*/ 23812 h 96"/>
              <a:gd name="T52" fmla="*/ 34925 w 78"/>
              <a:gd name="T53" fmla="*/ 28575 h 96"/>
              <a:gd name="T54" fmla="*/ 28575 w 78"/>
              <a:gd name="T55" fmla="*/ 38100 h 96"/>
              <a:gd name="T56" fmla="*/ 22225 w 78"/>
              <a:gd name="T57" fmla="*/ 47625 h 96"/>
              <a:gd name="T58" fmla="*/ 15875 w 78"/>
              <a:gd name="T59" fmla="*/ 53975 h 96"/>
              <a:gd name="T60" fmla="*/ 6350 w 78"/>
              <a:gd name="T61" fmla="*/ 65088 h 96"/>
              <a:gd name="T62" fmla="*/ 3175 w 78"/>
              <a:gd name="T63" fmla="*/ 73025 h 96"/>
              <a:gd name="T64" fmla="*/ 1588 w 78"/>
              <a:gd name="T65" fmla="*/ 82550 h 96"/>
              <a:gd name="T66" fmla="*/ 1588 w 78"/>
              <a:gd name="T67" fmla="*/ 90487 h 96"/>
              <a:gd name="T68" fmla="*/ 0 w 78"/>
              <a:gd name="T69" fmla="*/ 100012 h 96"/>
              <a:gd name="T70" fmla="*/ 3175 w 78"/>
              <a:gd name="T71" fmla="*/ 109538 h 96"/>
              <a:gd name="T72" fmla="*/ 6350 w 78"/>
              <a:gd name="T73" fmla="*/ 119063 h 96"/>
              <a:gd name="T74" fmla="*/ 7937 w 78"/>
              <a:gd name="T75" fmla="*/ 125413 h 96"/>
              <a:gd name="T76" fmla="*/ 14288 w 78"/>
              <a:gd name="T77" fmla="*/ 133350 h 96"/>
              <a:gd name="T78" fmla="*/ 22225 w 78"/>
              <a:gd name="T79" fmla="*/ 138113 h 96"/>
              <a:gd name="T80" fmla="*/ 30163 w 78"/>
              <a:gd name="T81" fmla="*/ 139700 h 96"/>
              <a:gd name="T82" fmla="*/ 36512 w 78"/>
              <a:gd name="T83" fmla="*/ 141288 h 96"/>
              <a:gd name="T84" fmla="*/ 42862 w 78"/>
              <a:gd name="T85" fmla="*/ 142875 h 96"/>
              <a:gd name="T86" fmla="*/ 53975 w 78"/>
              <a:gd name="T87" fmla="*/ 150813 h 9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8"/>
              <a:gd name="T133" fmla="*/ 0 h 96"/>
              <a:gd name="T134" fmla="*/ 78 w 78"/>
              <a:gd name="T135" fmla="*/ 96 h 9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8" h="96">
                <a:moveTo>
                  <a:pt x="0" y="67"/>
                </a:moveTo>
                <a:lnTo>
                  <a:pt x="5" y="62"/>
                </a:lnTo>
                <a:lnTo>
                  <a:pt x="7" y="62"/>
                </a:lnTo>
                <a:lnTo>
                  <a:pt x="9" y="62"/>
                </a:lnTo>
                <a:lnTo>
                  <a:pt x="11" y="61"/>
                </a:lnTo>
                <a:lnTo>
                  <a:pt x="14" y="60"/>
                </a:lnTo>
                <a:lnTo>
                  <a:pt x="17" y="59"/>
                </a:lnTo>
                <a:lnTo>
                  <a:pt x="20" y="58"/>
                </a:lnTo>
                <a:lnTo>
                  <a:pt x="23" y="57"/>
                </a:lnTo>
                <a:lnTo>
                  <a:pt x="27" y="57"/>
                </a:lnTo>
                <a:lnTo>
                  <a:pt x="30" y="56"/>
                </a:lnTo>
                <a:lnTo>
                  <a:pt x="33" y="55"/>
                </a:lnTo>
                <a:lnTo>
                  <a:pt x="35" y="53"/>
                </a:lnTo>
                <a:lnTo>
                  <a:pt x="38" y="52"/>
                </a:lnTo>
                <a:lnTo>
                  <a:pt x="44" y="48"/>
                </a:lnTo>
                <a:lnTo>
                  <a:pt x="47" y="46"/>
                </a:lnTo>
                <a:lnTo>
                  <a:pt x="50" y="45"/>
                </a:lnTo>
                <a:lnTo>
                  <a:pt x="52" y="43"/>
                </a:lnTo>
                <a:lnTo>
                  <a:pt x="54" y="41"/>
                </a:lnTo>
                <a:lnTo>
                  <a:pt x="56" y="39"/>
                </a:lnTo>
                <a:lnTo>
                  <a:pt x="58" y="37"/>
                </a:lnTo>
                <a:lnTo>
                  <a:pt x="60" y="35"/>
                </a:lnTo>
                <a:lnTo>
                  <a:pt x="62" y="32"/>
                </a:lnTo>
                <a:lnTo>
                  <a:pt x="64" y="29"/>
                </a:lnTo>
                <a:lnTo>
                  <a:pt x="66" y="26"/>
                </a:lnTo>
                <a:lnTo>
                  <a:pt x="68" y="23"/>
                </a:lnTo>
                <a:lnTo>
                  <a:pt x="72" y="18"/>
                </a:lnTo>
                <a:lnTo>
                  <a:pt x="75" y="15"/>
                </a:lnTo>
                <a:lnTo>
                  <a:pt x="76" y="14"/>
                </a:lnTo>
                <a:lnTo>
                  <a:pt x="77" y="12"/>
                </a:lnTo>
                <a:lnTo>
                  <a:pt x="76" y="11"/>
                </a:lnTo>
                <a:lnTo>
                  <a:pt x="74" y="6"/>
                </a:lnTo>
                <a:lnTo>
                  <a:pt x="74" y="4"/>
                </a:lnTo>
                <a:lnTo>
                  <a:pt x="74" y="3"/>
                </a:lnTo>
                <a:lnTo>
                  <a:pt x="73" y="2"/>
                </a:lnTo>
                <a:lnTo>
                  <a:pt x="72" y="1"/>
                </a:lnTo>
                <a:lnTo>
                  <a:pt x="71" y="0"/>
                </a:lnTo>
                <a:lnTo>
                  <a:pt x="69" y="0"/>
                </a:lnTo>
                <a:lnTo>
                  <a:pt x="67" y="0"/>
                </a:lnTo>
                <a:lnTo>
                  <a:pt x="66" y="0"/>
                </a:lnTo>
                <a:lnTo>
                  <a:pt x="63" y="0"/>
                </a:lnTo>
                <a:lnTo>
                  <a:pt x="57" y="0"/>
                </a:lnTo>
                <a:lnTo>
                  <a:pt x="54" y="0"/>
                </a:lnTo>
                <a:lnTo>
                  <a:pt x="50" y="1"/>
                </a:lnTo>
                <a:lnTo>
                  <a:pt x="47" y="3"/>
                </a:lnTo>
                <a:lnTo>
                  <a:pt x="44" y="4"/>
                </a:lnTo>
                <a:lnTo>
                  <a:pt x="41" y="6"/>
                </a:lnTo>
                <a:lnTo>
                  <a:pt x="39" y="7"/>
                </a:lnTo>
                <a:lnTo>
                  <a:pt x="36" y="9"/>
                </a:lnTo>
                <a:lnTo>
                  <a:pt x="33" y="11"/>
                </a:lnTo>
                <a:lnTo>
                  <a:pt x="30" y="13"/>
                </a:lnTo>
                <a:lnTo>
                  <a:pt x="27" y="15"/>
                </a:lnTo>
                <a:lnTo>
                  <a:pt x="24" y="17"/>
                </a:lnTo>
                <a:lnTo>
                  <a:pt x="22" y="18"/>
                </a:lnTo>
                <a:lnTo>
                  <a:pt x="20" y="21"/>
                </a:lnTo>
                <a:lnTo>
                  <a:pt x="18" y="24"/>
                </a:lnTo>
                <a:lnTo>
                  <a:pt x="16" y="27"/>
                </a:lnTo>
                <a:lnTo>
                  <a:pt x="14" y="30"/>
                </a:lnTo>
                <a:lnTo>
                  <a:pt x="12" y="32"/>
                </a:lnTo>
                <a:lnTo>
                  <a:pt x="10" y="34"/>
                </a:lnTo>
                <a:lnTo>
                  <a:pt x="8" y="37"/>
                </a:lnTo>
                <a:lnTo>
                  <a:pt x="4" y="41"/>
                </a:lnTo>
                <a:lnTo>
                  <a:pt x="3" y="43"/>
                </a:lnTo>
                <a:lnTo>
                  <a:pt x="2" y="46"/>
                </a:lnTo>
                <a:lnTo>
                  <a:pt x="1" y="49"/>
                </a:lnTo>
                <a:lnTo>
                  <a:pt x="1" y="52"/>
                </a:lnTo>
                <a:lnTo>
                  <a:pt x="1" y="55"/>
                </a:lnTo>
                <a:lnTo>
                  <a:pt x="1" y="57"/>
                </a:lnTo>
                <a:lnTo>
                  <a:pt x="1" y="59"/>
                </a:lnTo>
                <a:lnTo>
                  <a:pt x="0" y="63"/>
                </a:lnTo>
                <a:lnTo>
                  <a:pt x="1" y="66"/>
                </a:lnTo>
                <a:lnTo>
                  <a:pt x="2" y="69"/>
                </a:lnTo>
                <a:lnTo>
                  <a:pt x="3" y="72"/>
                </a:lnTo>
                <a:lnTo>
                  <a:pt x="4" y="75"/>
                </a:lnTo>
                <a:lnTo>
                  <a:pt x="5" y="77"/>
                </a:lnTo>
                <a:lnTo>
                  <a:pt x="5" y="79"/>
                </a:lnTo>
                <a:lnTo>
                  <a:pt x="7" y="82"/>
                </a:lnTo>
                <a:lnTo>
                  <a:pt x="9" y="84"/>
                </a:lnTo>
                <a:lnTo>
                  <a:pt x="12" y="86"/>
                </a:lnTo>
                <a:lnTo>
                  <a:pt x="14" y="87"/>
                </a:lnTo>
                <a:lnTo>
                  <a:pt x="16" y="88"/>
                </a:lnTo>
                <a:lnTo>
                  <a:pt x="19" y="88"/>
                </a:lnTo>
                <a:lnTo>
                  <a:pt x="21" y="89"/>
                </a:lnTo>
                <a:lnTo>
                  <a:pt x="23" y="89"/>
                </a:lnTo>
                <a:lnTo>
                  <a:pt x="25" y="89"/>
                </a:lnTo>
                <a:lnTo>
                  <a:pt x="27" y="90"/>
                </a:lnTo>
                <a:lnTo>
                  <a:pt x="28" y="91"/>
                </a:lnTo>
                <a:lnTo>
                  <a:pt x="34" y="9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34" name="SMARTPenAnnotation626"/>
          <p:cNvSpPr>
            <a:spLocks/>
          </p:cNvSpPr>
          <p:nvPr/>
        </p:nvSpPr>
        <p:spPr bwMode="auto">
          <a:xfrm>
            <a:off x="5375275" y="1598613"/>
            <a:ext cx="153988" cy="125412"/>
          </a:xfrm>
          <a:custGeom>
            <a:avLst/>
            <a:gdLst>
              <a:gd name="T0" fmla="*/ 152400 w 97"/>
              <a:gd name="T1" fmla="*/ 9525 h 79"/>
              <a:gd name="T2" fmla="*/ 147638 w 97"/>
              <a:gd name="T3" fmla="*/ 9525 h 79"/>
              <a:gd name="T4" fmla="*/ 144463 w 97"/>
              <a:gd name="T5" fmla="*/ 6350 h 79"/>
              <a:gd name="T6" fmla="*/ 142875 w 97"/>
              <a:gd name="T7" fmla="*/ 3175 h 79"/>
              <a:gd name="T8" fmla="*/ 138113 w 97"/>
              <a:gd name="T9" fmla="*/ 1587 h 79"/>
              <a:gd name="T10" fmla="*/ 133350 w 97"/>
              <a:gd name="T11" fmla="*/ 0 h 79"/>
              <a:gd name="T12" fmla="*/ 127000 w 97"/>
              <a:gd name="T13" fmla="*/ 0 h 79"/>
              <a:gd name="T14" fmla="*/ 112713 w 97"/>
              <a:gd name="T15" fmla="*/ 1587 h 79"/>
              <a:gd name="T16" fmla="*/ 106363 w 97"/>
              <a:gd name="T17" fmla="*/ 4762 h 79"/>
              <a:gd name="T18" fmla="*/ 96838 w 97"/>
              <a:gd name="T19" fmla="*/ 6350 h 79"/>
              <a:gd name="T20" fmla="*/ 85725 w 97"/>
              <a:gd name="T21" fmla="*/ 9525 h 79"/>
              <a:gd name="T22" fmla="*/ 74613 w 97"/>
              <a:gd name="T23" fmla="*/ 12700 h 79"/>
              <a:gd name="T24" fmla="*/ 63500 w 97"/>
              <a:gd name="T25" fmla="*/ 20637 h 79"/>
              <a:gd name="T26" fmla="*/ 52388 w 97"/>
              <a:gd name="T27" fmla="*/ 30162 h 79"/>
              <a:gd name="T28" fmla="*/ 44450 w 97"/>
              <a:gd name="T29" fmla="*/ 38100 h 79"/>
              <a:gd name="T30" fmla="*/ 6350 w 97"/>
              <a:gd name="T31" fmla="*/ 74612 h 79"/>
              <a:gd name="T32" fmla="*/ 3175 w 97"/>
              <a:gd name="T33" fmla="*/ 79375 h 79"/>
              <a:gd name="T34" fmla="*/ 1588 w 97"/>
              <a:gd name="T35" fmla="*/ 85725 h 79"/>
              <a:gd name="T36" fmla="*/ 1588 w 97"/>
              <a:gd name="T37" fmla="*/ 92075 h 79"/>
              <a:gd name="T38" fmla="*/ 0 w 97"/>
              <a:gd name="T39" fmla="*/ 101600 h 79"/>
              <a:gd name="T40" fmla="*/ 1588 w 97"/>
              <a:gd name="T41" fmla="*/ 111125 h 79"/>
              <a:gd name="T42" fmla="*/ 4763 w 97"/>
              <a:gd name="T43" fmla="*/ 114300 h 79"/>
              <a:gd name="T44" fmla="*/ 9525 w 97"/>
              <a:gd name="T45" fmla="*/ 117475 h 79"/>
              <a:gd name="T46" fmla="*/ 15875 w 97"/>
              <a:gd name="T47" fmla="*/ 122237 h 79"/>
              <a:gd name="T48" fmla="*/ 25400 w 97"/>
              <a:gd name="T49" fmla="*/ 123825 h 79"/>
              <a:gd name="T50" fmla="*/ 34925 w 97"/>
              <a:gd name="T51" fmla="*/ 122237 h 79"/>
              <a:gd name="T52" fmla="*/ 42863 w 97"/>
              <a:gd name="T53" fmla="*/ 119062 h 79"/>
              <a:gd name="T54" fmla="*/ 52388 w 97"/>
              <a:gd name="T55" fmla="*/ 117475 h 79"/>
              <a:gd name="T56" fmla="*/ 63500 w 97"/>
              <a:gd name="T57" fmla="*/ 114300 h 79"/>
              <a:gd name="T58" fmla="*/ 74613 w 97"/>
              <a:gd name="T59" fmla="*/ 107950 h 79"/>
              <a:gd name="T60" fmla="*/ 87313 w 97"/>
              <a:gd name="T61" fmla="*/ 98425 h 79"/>
              <a:gd name="T62" fmla="*/ 95250 w 97"/>
              <a:gd name="T63" fmla="*/ 90487 h 79"/>
              <a:gd name="T64" fmla="*/ 109538 w 97"/>
              <a:gd name="T65" fmla="*/ 77787 h 79"/>
              <a:gd name="T66" fmla="*/ 119063 w 97"/>
              <a:gd name="T67" fmla="*/ 66675 h 79"/>
              <a:gd name="T68" fmla="*/ 127000 w 97"/>
              <a:gd name="T69" fmla="*/ 55562 h 79"/>
              <a:gd name="T70" fmla="*/ 133350 w 97"/>
              <a:gd name="T71" fmla="*/ 47625 h 79"/>
              <a:gd name="T72" fmla="*/ 139700 w 97"/>
              <a:gd name="T73" fmla="*/ 39687 h 79"/>
              <a:gd name="T74" fmla="*/ 142875 w 97"/>
              <a:gd name="T75" fmla="*/ 26987 h 7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7"/>
              <a:gd name="T115" fmla="*/ 0 h 79"/>
              <a:gd name="T116" fmla="*/ 97 w 97"/>
              <a:gd name="T117" fmla="*/ 79 h 7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7" h="79">
                <a:moveTo>
                  <a:pt x="96" y="11"/>
                </a:moveTo>
                <a:lnTo>
                  <a:pt x="96" y="6"/>
                </a:lnTo>
                <a:lnTo>
                  <a:pt x="95" y="6"/>
                </a:lnTo>
                <a:lnTo>
                  <a:pt x="93" y="6"/>
                </a:lnTo>
                <a:lnTo>
                  <a:pt x="92" y="5"/>
                </a:lnTo>
                <a:lnTo>
                  <a:pt x="91" y="4"/>
                </a:lnTo>
                <a:lnTo>
                  <a:pt x="91" y="3"/>
                </a:lnTo>
                <a:lnTo>
                  <a:pt x="90" y="2"/>
                </a:lnTo>
                <a:lnTo>
                  <a:pt x="89" y="1"/>
                </a:lnTo>
                <a:lnTo>
                  <a:pt x="87" y="1"/>
                </a:lnTo>
                <a:lnTo>
                  <a:pt x="86" y="0"/>
                </a:lnTo>
                <a:lnTo>
                  <a:pt x="84" y="0"/>
                </a:lnTo>
                <a:lnTo>
                  <a:pt x="82" y="0"/>
                </a:lnTo>
                <a:lnTo>
                  <a:pt x="80" y="0"/>
                </a:lnTo>
                <a:lnTo>
                  <a:pt x="74" y="0"/>
                </a:lnTo>
                <a:lnTo>
                  <a:pt x="71" y="1"/>
                </a:lnTo>
                <a:lnTo>
                  <a:pt x="69" y="2"/>
                </a:lnTo>
                <a:lnTo>
                  <a:pt x="67" y="3"/>
                </a:lnTo>
                <a:lnTo>
                  <a:pt x="64" y="4"/>
                </a:lnTo>
                <a:lnTo>
                  <a:pt x="61" y="4"/>
                </a:lnTo>
                <a:lnTo>
                  <a:pt x="57" y="5"/>
                </a:lnTo>
                <a:lnTo>
                  <a:pt x="54" y="6"/>
                </a:lnTo>
                <a:lnTo>
                  <a:pt x="50" y="7"/>
                </a:lnTo>
                <a:lnTo>
                  <a:pt x="47" y="8"/>
                </a:lnTo>
                <a:lnTo>
                  <a:pt x="43" y="10"/>
                </a:lnTo>
                <a:lnTo>
                  <a:pt x="40" y="13"/>
                </a:lnTo>
                <a:lnTo>
                  <a:pt x="36" y="16"/>
                </a:lnTo>
                <a:lnTo>
                  <a:pt x="33" y="19"/>
                </a:lnTo>
                <a:lnTo>
                  <a:pt x="30" y="21"/>
                </a:lnTo>
                <a:lnTo>
                  <a:pt x="28" y="24"/>
                </a:lnTo>
                <a:lnTo>
                  <a:pt x="22" y="29"/>
                </a:lnTo>
                <a:lnTo>
                  <a:pt x="4" y="47"/>
                </a:lnTo>
                <a:lnTo>
                  <a:pt x="3" y="48"/>
                </a:lnTo>
                <a:lnTo>
                  <a:pt x="2" y="50"/>
                </a:lnTo>
                <a:lnTo>
                  <a:pt x="1" y="52"/>
                </a:lnTo>
                <a:lnTo>
                  <a:pt x="1" y="54"/>
                </a:lnTo>
                <a:lnTo>
                  <a:pt x="1" y="56"/>
                </a:lnTo>
                <a:lnTo>
                  <a:pt x="1" y="58"/>
                </a:lnTo>
                <a:lnTo>
                  <a:pt x="0" y="60"/>
                </a:lnTo>
                <a:lnTo>
                  <a:pt x="0" y="64"/>
                </a:lnTo>
                <a:lnTo>
                  <a:pt x="0" y="69"/>
                </a:lnTo>
                <a:lnTo>
                  <a:pt x="1" y="70"/>
                </a:lnTo>
                <a:lnTo>
                  <a:pt x="2" y="71"/>
                </a:lnTo>
                <a:lnTo>
                  <a:pt x="3" y="72"/>
                </a:lnTo>
                <a:lnTo>
                  <a:pt x="5" y="73"/>
                </a:lnTo>
                <a:lnTo>
                  <a:pt x="6" y="74"/>
                </a:lnTo>
                <a:lnTo>
                  <a:pt x="8" y="76"/>
                </a:lnTo>
                <a:lnTo>
                  <a:pt x="10" y="77"/>
                </a:lnTo>
                <a:lnTo>
                  <a:pt x="13" y="77"/>
                </a:lnTo>
                <a:lnTo>
                  <a:pt x="16" y="78"/>
                </a:lnTo>
                <a:lnTo>
                  <a:pt x="19" y="77"/>
                </a:lnTo>
                <a:lnTo>
                  <a:pt x="22" y="77"/>
                </a:lnTo>
                <a:lnTo>
                  <a:pt x="24" y="75"/>
                </a:lnTo>
                <a:lnTo>
                  <a:pt x="27" y="75"/>
                </a:lnTo>
                <a:lnTo>
                  <a:pt x="30" y="74"/>
                </a:lnTo>
                <a:lnTo>
                  <a:pt x="33" y="74"/>
                </a:lnTo>
                <a:lnTo>
                  <a:pt x="36" y="73"/>
                </a:lnTo>
                <a:lnTo>
                  <a:pt x="40" y="72"/>
                </a:lnTo>
                <a:lnTo>
                  <a:pt x="44" y="70"/>
                </a:lnTo>
                <a:lnTo>
                  <a:pt x="47" y="68"/>
                </a:lnTo>
                <a:lnTo>
                  <a:pt x="51" y="65"/>
                </a:lnTo>
                <a:lnTo>
                  <a:pt x="55" y="62"/>
                </a:lnTo>
                <a:lnTo>
                  <a:pt x="58" y="60"/>
                </a:lnTo>
                <a:lnTo>
                  <a:pt x="60" y="57"/>
                </a:lnTo>
                <a:lnTo>
                  <a:pt x="63" y="55"/>
                </a:lnTo>
                <a:lnTo>
                  <a:pt x="69" y="49"/>
                </a:lnTo>
                <a:lnTo>
                  <a:pt x="72" y="46"/>
                </a:lnTo>
                <a:lnTo>
                  <a:pt x="75" y="42"/>
                </a:lnTo>
                <a:lnTo>
                  <a:pt x="78" y="39"/>
                </a:lnTo>
                <a:lnTo>
                  <a:pt x="80" y="35"/>
                </a:lnTo>
                <a:lnTo>
                  <a:pt x="82" y="32"/>
                </a:lnTo>
                <a:lnTo>
                  <a:pt x="84" y="30"/>
                </a:lnTo>
                <a:lnTo>
                  <a:pt x="86" y="27"/>
                </a:lnTo>
                <a:lnTo>
                  <a:pt x="88" y="25"/>
                </a:lnTo>
                <a:lnTo>
                  <a:pt x="88" y="23"/>
                </a:lnTo>
                <a:lnTo>
                  <a:pt x="90" y="17"/>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35" name="SMARTPenAnnotation627"/>
          <p:cNvSpPr>
            <a:spLocks/>
          </p:cNvSpPr>
          <p:nvPr/>
        </p:nvSpPr>
        <p:spPr bwMode="auto">
          <a:xfrm>
            <a:off x="5491163" y="1473200"/>
            <a:ext cx="47625" cy="242888"/>
          </a:xfrm>
          <a:custGeom>
            <a:avLst/>
            <a:gdLst>
              <a:gd name="T0" fmla="*/ 46038 w 30"/>
              <a:gd name="T1" fmla="*/ 17463 h 153"/>
              <a:gd name="T2" fmla="*/ 46038 w 30"/>
              <a:gd name="T3" fmla="*/ 0 h 153"/>
              <a:gd name="T4" fmla="*/ 46038 w 30"/>
              <a:gd name="T5" fmla="*/ 42863 h 153"/>
              <a:gd name="T6" fmla="*/ 44450 w 30"/>
              <a:gd name="T7" fmla="*/ 49213 h 153"/>
              <a:gd name="T8" fmla="*/ 42863 w 30"/>
              <a:gd name="T9" fmla="*/ 53975 h 153"/>
              <a:gd name="T10" fmla="*/ 41275 w 30"/>
              <a:gd name="T11" fmla="*/ 60325 h 153"/>
              <a:gd name="T12" fmla="*/ 39688 w 30"/>
              <a:gd name="T13" fmla="*/ 66675 h 153"/>
              <a:gd name="T14" fmla="*/ 38100 w 30"/>
              <a:gd name="T15" fmla="*/ 74613 h 153"/>
              <a:gd name="T16" fmla="*/ 38100 w 30"/>
              <a:gd name="T17" fmla="*/ 82550 h 153"/>
              <a:gd name="T18" fmla="*/ 36513 w 30"/>
              <a:gd name="T19" fmla="*/ 90488 h 153"/>
              <a:gd name="T20" fmla="*/ 34925 w 30"/>
              <a:gd name="T21" fmla="*/ 96838 h 153"/>
              <a:gd name="T22" fmla="*/ 31750 w 30"/>
              <a:gd name="T23" fmla="*/ 103188 h 153"/>
              <a:gd name="T24" fmla="*/ 30163 w 30"/>
              <a:gd name="T25" fmla="*/ 109538 h 153"/>
              <a:gd name="T26" fmla="*/ 30163 w 30"/>
              <a:gd name="T27" fmla="*/ 115888 h 153"/>
              <a:gd name="T28" fmla="*/ 28575 w 30"/>
              <a:gd name="T29" fmla="*/ 122238 h 153"/>
              <a:gd name="T30" fmla="*/ 28575 w 30"/>
              <a:gd name="T31" fmla="*/ 128588 h 153"/>
              <a:gd name="T32" fmla="*/ 28575 w 30"/>
              <a:gd name="T33" fmla="*/ 133350 h 153"/>
              <a:gd name="T34" fmla="*/ 28575 w 30"/>
              <a:gd name="T35" fmla="*/ 139700 h 153"/>
              <a:gd name="T36" fmla="*/ 26988 w 30"/>
              <a:gd name="T37" fmla="*/ 146050 h 153"/>
              <a:gd name="T38" fmla="*/ 25400 w 30"/>
              <a:gd name="T39" fmla="*/ 152400 h 153"/>
              <a:gd name="T40" fmla="*/ 22225 w 30"/>
              <a:gd name="T41" fmla="*/ 157163 h 153"/>
              <a:gd name="T42" fmla="*/ 20638 w 30"/>
              <a:gd name="T43" fmla="*/ 163513 h 153"/>
              <a:gd name="T44" fmla="*/ 20638 w 30"/>
              <a:gd name="T45" fmla="*/ 169863 h 153"/>
              <a:gd name="T46" fmla="*/ 19050 w 30"/>
              <a:gd name="T47" fmla="*/ 176213 h 153"/>
              <a:gd name="T48" fmla="*/ 19050 w 30"/>
              <a:gd name="T49" fmla="*/ 180975 h 153"/>
              <a:gd name="T50" fmla="*/ 15875 w 30"/>
              <a:gd name="T51" fmla="*/ 185738 h 153"/>
              <a:gd name="T52" fmla="*/ 14288 w 30"/>
              <a:gd name="T53" fmla="*/ 188913 h 153"/>
              <a:gd name="T54" fmla="*/ 12700 w 30"/>
              <a:gd name="T55" fmla="*/ 192088 h 153"/>
              <a:gd name="T56" fmla="*/ 11113 w 30"/>
              <a:gd name="T57" fmla="*/ 195263 h 153"/>
              <a:gd name="T58" fmla="*/ 11113 w 30"/>
              <a:gd name="T59" fmla="*/ 201613 h 153"/>
              <a:gd name="T60" fmla="*/ 9525 w 30"/>
              <a:gd name="T61" fmla="*/ 207963 h 153"/>
              <a:gd name="T62" fmla="*/ 9525 w 30"/>
              <a:gd name="T63" fmla="*/ 211138 h 153"/>
              <a:gd name="T64" fmla="*/ 6350 w 30"/>
              <a:gd name="T65" fmla="*/ 214313 h 153"/>
              <a:gd name="T66" fmla="*/ 4763 w 30"/>
              <a:gd name="T67" fmla="*/ 217488 h 153"/>
              <a:gd name="T68" fmla="*/ 3175 w 30"/>
              <a:gd name="T69" fmla="*/ 220663 h 153"/>
              <a:gd name="T70" fmla="*/ 3175 w 30"/>
              <a:gd name="T71" fmla="*/ 223838 h 153"/>
              <a:gd name="T72" fmla="*/ 1588 w 30"/>
              <a:gd name="T73" fmla="*/ 228600 h 153"/>
              <a:gd name="T74" fmla="*/ 1588 w 30"/>
              <a:gd name="T75" fmla="*/ 234950 h 153"/>
              <a:gd name="T76" fmla="*/ 0 w 30"/>
              <a:gd name="T77" fmla="*/ 241300 h 15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0"/>
              <a:gd name="T118" fmla="*/ 0 h 153"/>
              <a:gd name="T119" fmla="*/ 30 w 30"/>
              <a:gd name="T120" fmla="*/ 153 h 15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0" h="153">
                <a:moveTo>
                  <a:pt x="29" y="11"/>
                </a:moveTo>
                <a:lnTo>
                  <a:pt x="29" y="0"/>
                </a:lnTo>
                <a:lnTo>
                  <a:pt x="29" y="27"/>
                </a:lnTo>
                <a:lnTo>
                  <a:pt x="28" y="31"/>
                </a:lnTo>
                <a:lnTo>
                  <a:pt x="27" y="34"/>
                </a:lnTo>
                <a:lnTo>
                  <a:pt x="26" y="38"/>
                </a:lnTo>
                <a:lnTo>
                  <a:pt x="25" y="42"/>
                </a:lnTo>
                <a:lnTo>
                  <a:pt x="24" y="47"/>
                </a:lnTo>
                <a:lnTo>
                  <a:pt x="24" y="52"/>
                </a:lnTo>
                <a:lnTo>
                  <a:pt x="23" y="57"/>
                </a:lnTo>
                <a:lnTo>
                  <a:pt x="22" y="61"/>
                </a:lnTo>
                <a:lnTo>
                  <a:pt x="20" y="65"/>
                </a:lnTo>
                <a:lnTo>
                  <a:pt x="19" y="69"/>
                </a:lnTo>
                <a:lnTo>
                  <a:pt x="19" y="73"/>
                </a:lnTo>
                <a:lnTo>
                  <a:pt x="18" y="77"/>
                </a:lnTo>
                <a:lnTo>
                  <a:pt x="18" y="81"/>
                </a:lnTo>
                <a:lnTo>
                  <a:pt x="18" y="84"/>
                </a:lnTo>
                <a:lnTo>
                  <a:pt x="18" y="88"/>
                </a:lnTo>
                <a:lnTo>
                  <a:pt x="17" y="92"/>
                </a:lnTo>
                <a:lnTo>
                  <a:pt x="16" y="96"/>
                </a:lnTo>
                <a:lnTo>
                  <a:pt x="14" y="99"/>
                </a:lnTo>
                <a:lnTo>
                  <a:pt x="13" y="103"/>
                </a:lnTo>
                <a:lnTo>
                  <a:pt x="13" y="107"/>
                </a:lnTo>
                <a:lnTo>
                  <a:pt x="12" y="111"/>
                </a:lnTo>
                <a:lnTo>
                  <a:pt x="12" y="114"/>
                </a:lnTo>
                <a:lnTo>
                  <a:pt x="10" y="117"/>
                </a:lnTo>
                <a:lnTo>
                  <a:pt x="9" y="119"/>
                </a:lnTo>
                <a:lnTo>
                  <a:pt x="8" y="121"/>
                </a:lnTo>
                <a:lnTo>
                  <a:pt x="7" y="123"/>
                </a:lnTo>
                <a:lnTo>
                  <a:pt x="7" y="127"/>
                </a:lnTo>
                <a:lnTo>
                  <a:pt x="6" y="131"/>
                </a:lnTo>
                <a:lnTo>
                  <a:pt x="6" y="133"/>
                </a:lnTo>
                <a:lnTo>
                  <a:pt x="4" y="135"/>
                </a:lnTo>
                <a:lnTo>
                  <a:pt x="3" y="137"/>
                </a:lnTo>
                <a:lnTo>
                  <a:pt x="2" y="139"/>
                </a:lnTo>
                <a:lnTo>
                  <a:pt x="2" y="141"/>
                </a:lnTo>
                <a:lnTo>
                  <a:pt x="1" y="144"/>
                </a:lnTo>
                <a:lnTo>
                  <a:pt x="1" y="148"/>
                </a:lnTo>
                <a:lnTo>
                  <a:pt x="0" y="15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36" name="SMARTPenAnnotation628"/>
          <p:cNvSpPr>
            <a:spLocks/>
          </p:cNvSpPr>
          <p:nvPr/>
        </p:nvSpPr>
        <p:spPr bwMode="auto">
          <a:xfrm>
            <a:off x="1027113" y="1847850"/>
            <a:ext cx="242887" cy="403225"/>
          </a:xfrm>
          <a:custGeom>
            <a:avLst/>
            <a:gdLst>
              <a:gd name="T0" fmla="*/ 84137 w 153"/>
              <a:gd name="T1" fmla="*/ 19050 h 254"/>
              <a:gd name="T2" fmla="*/ 82550 w 153"/>
              <a:gd name="T3" fmla="*/ 15875 h 254"/>
              <a:gd name="T4" fmla="*/ 79375 w 153"/>
              <a:gd name="T5" fmla="*/ 12700 h 254"/>
              <a:gd name="T6" fmla="*/ 76200 w 153"/>
              <a:gd name="T7" fmla="*/ 11113 h 254"/>
              <a:gd name="T8" fmla="*/ 73025 w 153"/>
              <a:gd name="T9" fmla="*/ 7938 h 254"/>
              <a:gd name="T10" fmla="*/ 76200 w 153"/>
              <a:gd name="T11" fmla="*/ 0 h 254"/>
              <a:gd name="T12" fmla="*/ 77787 w 153"/>
              <a:gd name="T13" fmla="*/ 3175 h 254"/>
              <a:gd name="T14" fmla="*/ 79375 w 153"/>
              <a:gd name="T15" fmla="*/ 17463 h 254"/>
              <a:gd name="T16" fmla="*/ 79375 w 153"/>
              <a:gd name="T17" fmla="*/ 49213 h 254"/>
              <a:gd name="T18" fmla="*/ 76200 w 153"/>
              <a:gd name="T19" fmla="*/ 65088 h 254"/>
              <a:gd name="T20" fmla="*/ 73025 w 153"/>
              <a:gd name="T21" fmla="*/ 82550 h 254"/>
              <a:gd name="T22" fmla="*/ 71437 w 153"/>
              <a:gd name="T23" fmla="*/ 100013 h 254"/>
              <a:gd name="T24" fmla="*/ 65087 w 153"/>
              <a:gd name="T25" fmla="*/ 133350 h 254"/>
              <a:gd name="T26" fmla="*/ 46037 w 153"/>
              <a:gd name="T27" fmla="*/ 203200 h 254"/>
              <a:gd name="T28" fmla="*/ 36512 w 153"/>
              <a:gd name="T29" fmla="*/ 227013 h 254"/>
              <a:gd name="T30" fmla="*/ 31750 w 153"/>
              <a:gd name="T31" fmla="*/ 247650 h 254"/>
              <a:gd name="T32" fmla="*/ 26987 w 153"/>
              <a:gd name="T33" fmla="*/ 268288 h 254"/>
              <a:gd name="T34" fmla="*/ 20637 w 153"/>
              <a:gd name="T35" fmla="*/ 300038 h 254"/>
              <a:gd name="T36" fmla="*/ 14287 w 153"/>
              <a:gd name="T37" fmla="*/ 315913 h 254"/>
              <a:gd name="T38" fmla="*/ 6350 w 153"/>
              <a:gd name="T39" fmla="*/ 341313 h 254"/>
              <a:gd name="T40" fmla="*/ 3175 w 153"/>
              <a:gd name="T41" fmla="*/ 355600 h 254"/>
              <a:gd name="T42" fmla="*/ 0 w 153"/>
              <a:gd name="T43" fmla="*/ 379413 h 254"/>
              <a:gd name="T44" fmla="*/ 0 w 153"/>
              <a:gd name="T45" fmla="*/ 396875 h 254"/>
              <a:gd name="T46" fmla="*/ 3175 w 153"/>
              <a:gd name="T47" fmla="*/ 400050 h 254"/>
              <a:gd name="T48" fmla="*/ 9525 w 153"/>
              <a:gd name="T49" fmla="*/ 401638 h 254"/>
              <a:gd name="T50" fmla="*/ 20637 w 153"/>
              <a:gd name="T51" fmla="*/ 401638 h 254"/>
              <a:gd name="T52" fmla="*/ 28575 w 153"/>
              <a:gd name="T53" fmla="*/ 400050 h 254"/>
              <a:gd name="T54" fmla="*/ 39687 w 153"/>
              <a:gd name="T55" fmla="*/ 395288 h 254"/>
              <a:gd name="T56" fmla="*/ 68262 w 153"/>
              <a:gd name="T57" fmla="*/ 381000 h 254"/>
              <a:gd name="T58" fmla="*/ 82550 w 153"/>
              <a:gd name="T59" fmla="*/ 376238 h 254"/>
              <a:gd name="T60" fmla="*/ 98425 w 153"/>
              <a:gd name="T61" fmla="*/ 369888 h 254"/>
              <a:gd name="T62" fmla="*/ 111125 w 153"/>
              <a:gd name="T63" fmla="*/ 363538 h 254"/>
              <a:gd name="T64" fmla="*/ 134937 w 153"/>
              <a:gd name="T65" fmla="*/ 354013 h 254"/>
              <a:gd name="T66" fmla="*/ 149225 w 153"/>
              <a:gd name="T67" fmla="*/ 350838 h 254"/>
              <a:gd name="T68" fmla="*/ 161925 w 153"/>
              <a:gd name="T69" fmla="*/ 349250 h 254"/>
              <a:gd name="T70" fmla="*/ 174625 w 153"/>
              <a:gd name="T71" fmla="*/ 344488 h 254"/>
              <a:gd name="T72" fmla="*/ 187325 w 153"/>
              <a:gd name="T73" fmla="*/ 341313 h 254"/>
              <a:gd name="T74" fmla="*/ 198437 w 153"/>
              <a:gd name="T75" fmla="*/ 341313 h 254"/>
              <a:gd name="T76" fmla="*/ 206375 w 153"/>
              <a:gd name="T77" fmla="*/ 339725 h 254"/>
              <a:gd name="T78" fmla="*/ 215900 w 153"/>
              <a:gd name="T79" fmla="*/ 334963 h 254"/>
              <a:gd name="T80" fmla="*/ 228600 w 153"/>
              <a:gd name="T81" fmla="*/ 331788 h 254"/>
              <a:gd name="T82" fmla="*/ 241300 w 153"/>
              <a:gd name="T83" fmla="*/ 331788 h 2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3"/>
              <a:gd name="T127" fmla="*/ 0 h 254"/>
              <a:gd name="T128" fmla="*/ 153 w 153"/>
              <a:gd name="T129" fmla="*/ 254 h 25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3" h="254">
                <a:moveTo>
                  <a:pt x="56" y="12"/>
                </a:moveTo>
                <a:lnTo>
                  <a:pt x="53" y="12"/>
                </a:lnTo>
                <a:lnTo>
                  <a:pt x="52" y="11"/>
                </a:lnTo>
                <a:lnTo>
                  <a:pt x="52" y="10"/>
                </a:lnTo>
                <a:lnTo>
                  <a:pt x="51" y="9"/>
                </a:lnTo>
                <a:lnTo>
                  <a:pt x="50" y="8"/>
                </a:lnTo>
                <a:lnTo>
                  <a:pt x="49" y="7"/>
                </a:lnTo>
                <a:lnTo>
                  <a:pt x="48" y="7"/>
                </a:lnTo>
                <a:lnTo>
                  <a:pt x="47" y="6"/>
                </a:lnTo>
                <a:lnTo>
                  <a:pt x="46" y="5"/>
                </a:lnTo>
                <a:lnTo>
                  <a:pt x="45" y="1"/>
                </a:lnTo>
                <a:lnTo>
                  <a:pt x="48" y="0"/>
                </a:lnTo>
                <a:lnTo>
                  <a:pt x="49" y="1"/>
                </a:lnTo>
                <a:lnTo>
                  <a:pt x="49" y="2"/>
                </a:lnTo>
                <a:lnTo>
                  <a:pt x="50" y="5"/>
                </a:lnTo>
                <a:lnTo>
                  <a:pt x="50" y="11"/>
                </a:lnTo>
                <a:lnTo>
                  <a:pt x="50" y="23"/>
                </a:lnTo>
                <a:lnTo>
                  <a:pt x="50" y="31"/>
                </a:lnTo>
                <a:lnTo>
                  <a:pt x="49" y="36"/>
                </a:lnTo>
                <a:lnTo>
                  <a:pt x="48" y="41"/>
                </a:lnTo>
                <a:lnTo>
                  <a:pt x="47" y="46"/>
                </a:lnTo>
                <a:lnTo>
                  <a:pt x="46" y="52"/>
                </a:lnTo>
                <a:lnTo>
                  <a:pt x="46" y="57"/>
                </a:lnTo>
                <a:lnTo>
                  <a:pt x="45" y="63"/>
                </a:lnTo>
                <a:lnTo>
                  <a:pt x="44" y="70"/>
                </a:lnTo>
                <a:lnTo>
                  <a:pt x="41" y="84"/>
                </a:lnTo>
                <a:lnTo>
                  <a:pt x="32" y="120"/>
                </a:lnTo>
                <a:lnTo>
                  <a:pt x="29" y="128"/>
                </a:lnTo>
                <a:lnTo>
                  <a:pt x="26" y="135"/>
                </a:lnTo>
                <a:lnTo>
                  <a:pt x="23" y="143"/>
                </a:lnTo>
                <a:lnTo>
                  <a:pt x="21" y="150"/>
                </a:lnTo>
                <a:lnTo>
                  <a:pt x="20" y="156"/>
                </a:lnTo>
                <a:lnTo>
                  <a:pt x="19" y="162"/>
                </a:lnTo>
                <a:lnTo>
                  <a:pt x="17" y="169"/>
                </a:lnTo>
                <a:lnTo>
                  <a:pt x="14" y="183"/>
                </a:lnTo>
                <a:lnTo>
                  <a:pt x="13" y="189"/>
                </a:lnTo>
                <a:lnTo>
                  <a:pt x="11" y="194"/>
                </a:lnTo>
                <a:lnTo>
                  <a:pt x="9" y="199"/>
                </a:lnTo>
                <a:lnTo>
                  <a:pt x="5" y="209"/>
                </a:lnTo>
                <a:lnTo>
                  <a:pt x="4" y="215"/>
                </a:lnTo>
                <a:lnTo>
                  <a:pt x="2" y="219"/>
                </a:lnTo>
                <a:lnTo>
                  <a:pt x="2" y="224"/>
                </a:lnTo>
                <a:lnTo>
                  <a:pt x="1" y="232"/>
                </a:lnTo>
                <a:lnTo>
                  <a:pt x="0" y="239"/>
                </a:lnTo>
                <a:lnTo>
                  <a:pt x="0" y="246"/>
                </a:lnTo>
                <a:lnTo>
                  <a:pt x="0" y="250"/>
                </a:lnTo>
                <a:lnTo>
                  <a:pt x="1" y="251"/>
                </a:lnTo>
                <a:lnTo>
                  <a:pt x="2" y="252"/>
                </a:lnTo>
                <a:lnTo>
                  <a:pt x="3" y="252"/>
                </a:lnTo>
                <a:lnTo>
                  <a:pt x="6" y="253"/>
                </a:lnTo>
                <a:lnTo>
                  <a:pt x="9" y="253"/>
                </a:lnTo>
                <a:lnTo>
                  <a:pt x="13" y="253"/>
                </a:lnTo>
                <a:lnTo>
                  <a:pt x="16" y="253"/>
                </a:lnTo>
                <a:lnTo>
                  <a:pt x="18" y="252"/>
                </a:lnTo>
                <a:lnTo>
                  <a:pt x="22" y="250"/>
                </a:lnTo>
                <a:lnTo>
                  <a:pt x="25" y="249"/>
                </a:lnTo>
                <a:lnTo>
                  <a:pt x="32" y="246"/>
                </a:lnTo>
                <a:lnTo>
                  <a:pt x="43" y="240"/>
                </a:lnTo>
                <a:lnTo>
                  <a:pt x="47" y="238"/>
                </a:lnTo>
                <a:lnTo>
                  <a:pt x="52" y="237"/>
                </a:lnTo>
                <a:lnTo>
                  <a:pt x="57" y="235"/>
                </a:lnTo>
                <a:lnTo>
                  <a:pt x="62" y="233"/>
                </a:lnTo>
                <a:lnTo>
                  <a:pt x="66" y="231"/>
                </a:lnTo>
                <a:lnTo>
                  <a:pt x="70" y="229"/>
                </a:lnTo>
                <a:lnTo>
                  <a:pt x="75" y="227"/>
                </a:lnTo>
                <a:lnTo>
                  <a:pt x="85" y="223"/>
                </a:lnTo>
                <a:lnTo>
                  <a:pt x="90" y="222"/>
                </a:lnTo>
                <a:lnTo>
                  <a:pt x="94" y="221"/>
                </a:lnTo>
                <a:lnTo>
                  <a:pt x="98" y="221"/>
                </a:lnTo>
                <a:lnTo>
                  <a:pt x="102" y="220"/>
                </a:lnTo>
                <a:lnTo>
                  <a:pt x="106" y="219"/>
                </a:lnTo>
                <a:lnTo>
                  <a:pt x="110" y="217"/>
                </a:lnTo>
                <a:lnTo>
                  <a:pt x="114" y="216"/>
                </a:lnTo>
                <a:lnTo>
                  <a:pt x="118" y="215"/>
                </a:lnTo>
                <a:lnTo>
                  <a:pt x="122" y="215"/>
                </a:lnTo>
                <a:lnTo>
                  <a:pt x="125" y="215"/>
                </a:lnTo>
                <a:lnTo>
                  <a:pt x="128" y="215"/>
                </a:lnTo>
                <a:lnTo>
                  <a:pt x="130" y="214"/>
                </a:lnTo>
                <a:lnTo>
                  <a:pt x="132" y="214"/>
                </a:lnTo>
                <a:lnTo>
                  <a:pt x="136" y="211"/>
                </a:lnTo>
                <a:lnTo>
                  <a:pt x="140" y="210"/>
                </a:lnTo>
                <a:lnTo>
                  <a:pt x="144" y="209"/>
                </a:lnTo>
                <a:lnTo>
                  <a:pt x="148" y="209"/>
                </a:lnTo>
                <a:lnTo>
                  <a:pt x="152" y="209"/>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37" name="SMARTPenAnnotation629"/>
          <p:cNvSpPr>
            <a:spLocks/>
          </p:cNvSpPr>
          <p:nvPr/>
        </p:nvSpPr>
        <p:spPr bwMode="auto">
          <a:xfrm>
            <a:off x="1027113" y="2044700"/>
            <a:ext cx="206375" cy="63500"/>
          </a:xfrm>
          <a:custGeom>
            <a:avLst/>
            <a:gdLst>
              <a:gd name="T0" fmla="*/ 9525 w 130"/>
              <a:gd name="T1" fmla="*/ 53975 h 40"/>
              <a:gd name="T2" fmla="*/ 1588 w 130"/>
              <a:gd name="T3" fmla="*/ 53975 h 40"/>
              <a:gd name="T4" fmla="*/ 0 w 130"/>
              <a:gd name="T5" fmla="*/ 55563 h 40"/>
              <a:gd name="T6" fmla="*/ 0 w 130"/>
              <a:gd name="T7" fmla="*/ 57150 h 40"/>
              <a:gd name="T8" fmla="*/ 0 w 130"/>
              <a:gd name="T9" fmla="*/ 61913 h 40"/>
              <a:gd name="T10" fmla="*/ 4762 w 130"/>
              <a:gd name="T11" fmla="*/ 61913 h 40"/>
              <a:gd name="T12" fmla="*/ 42862 w 130"/>
              <a:gd name="T13" fmla="*/ 61913 h 40"/>
              <a:gd name="T14" fmla="*/ 49212 w 130"/>
              <a:gd name="T15" fmla="*/ 61913 h 40"/>
              <a:gd name="T16" fmla="*/ 57150 w 130"/>
              <a:gd name="T17" fmla="*/ 60325 h 40"/>
              <a:gd name="T18" fmla="*/ 65087 w 130"/>
              <a:gd name="T19" fmla="*/ 58738 h 40"/>
              <a:gd name="T20" fmla="*/ 71437 w 130"/>
              <a:gd name="T21" fmla="*/ 57150 h 40"/>
              <a:gd name="T22" fmla="*/ 77787 w 130"/>
              <a:gd name="T23" fmla="*/ 55563 h 40"/>
              <a:gd name="T24" fmla="*/ 85725 w 130"/>
              <a:gd name="T25" fmla="*/ 55563 h 40"/>
              <a:gd name="T26" fmla="*/ 92075 w 130"/>
              <a:gd name="T27" fmla="*/ 53975 h 40"/>
              <a:gd name="T28" fmla="*/ 100012 w 130"/>
              <a:gd name="T29" fmla="*/ 52388 h 40"/>
              <a:gd name="T30" fmla="*/ 107950 w 130"/>
              <a:gd name="T31" fmla="*/ 49212 h 40"/>
              <a:gd name="T32" fmla="*/ 115887 w 130"/>
              <a:gd name="T33" fmla="*/ 47625 h 40"/>
              <a:gd name="T34" fmla="*/ 122237 w 130"/>
              <a:gd name="T35" fmla="*/ 47625 h 40"/>
              <a:gd name="T36" fmla="*/ 130175 w 130"/>
              <a:gd name="T37" fmla="*/ 46037 h 40"/>
              <a:gd name="T38" fmla="*/ 136525 w 130"/>
              <a:gd name="T39" fmla="*/ 44450 h 40"/>
              <a:gd name="T40" fmla="*/ 142875 w 130"/>
              <a:gd name="T41" fmla="*/ 42862 h 40"/>
              <a:gd name="T42" fmla="*/ 147637 w 130"/>
              <a:gd name="T43" fmla="*/ 41275 h 40"/>
              <a:gd name="T44" fmla="*/ 153987 w 130"/>
              <a:gd name="T45" fmla="*/ 39687 h 40"/>
              <a:gd name="T46" fmla="*/ 157162 w 130"/>
              <a:gd name="T47" fmla="*/ 38100 h 40"/>
              <a:gd name="T48" fmla="*/ 161925 w 130"/>
              <a:gd name="T49" fmla="*/ 36512 h 40"/>
              <a:gd name="T50" fmla="*/ 166687 w 130"/>
              <a:gd name="T51" fmla="*/ 36512 h 40"/>
              <a:gd name="T52" fmla="*/ 171450 w 130"/>
              <a:gd name="T53" fmla="*/ 33337 h 40"/>
              <a:gd name="T54" fmla="*/ 176212 w 130"/>
              <a:gd name="T55" fmla="*/ 31750 h 40"/>
              <a:gd name="T56" fmla="*/ 180975 w 130"/>
              <a:gd name="T57" fmla="*/ 28575 h 40"/>
              <a:gd name="T58" fmla="*/ 185737 w 130"/>
              <a:gd name="T59" fmla="*/ 26988 h 40"/>
              <a:gd name="T60" fmla="*/ 188912 w 130"/>
              <a:gd name="T61" fmla="*/ 23812 h 40"/>
              <a:gd name="T62" fmla="*/ 192087 w 130"/>
              <a:gd name="T63" fmla="*/ 20637 h 40"/>
              <a:gd name="T64" fmla="*/ 193675 w 130"/>
              <a:gd name="T65" fmla="*/ 17462 h 40"/>
              <a:gd name="T66" fmla="*/ 193675 w 130"/>
              <a:gd name="T67" fmla="*/ 14288 h 40"/>
              <a:gd name="T68" fmla="*/ 195262 w 130"/>
              <a:gd name="T69" fmla="*/ 12700 h 40"/>
              <a:gd name="T70" fmla="*/ 198437 w 130"/>
              <a:gd name="T71" fmla="*/ 9525 h 40"/>
              <a:gd name="T72" fmla="*/ 204788 w 130"/>
              <a:gd name="T73" fmla="*/ 0 h 4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0"/>
              <a:gd name="T112" fmla="*/ 0 h 40"/>
              <a:gd name="T113" fmla="*/ 130 w 130"/>
              <a:gd name="T114" fmla="*/ 40 h 4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0" h="40">
                <a:moveTo>
                  <a:pt x="6" y="34"/>
                </a:moveTo>
                <a:lnTo>
                  <a:pt x="1" y="34"/>
                </a:lnTo>
                <a:lnTo>
                  <a:pt x="0" y="35"/>
                </a:lnTo>
                <a:lnTo>
                  <a:pt x="0" y="36"/>
                </a:lnTo>
                <a:lnTo>
                  <a:pt x="0" y="39"/>
                </a:lnTo>
                <a:lnTo>
                  <a:pt x="3" y="39"/>
                </a:lnTo>
                <a:lnTo>
                  <a:pt x="27" y="39"/>
                </a:lnTo>
                <a:lnTo>
                  <a:pt x="31" y="39"/>
                </a:lnTo>
                <a:lnTo>
                  <a:pt x="36" y="38"/>
                </a:lnTo>
                <a:lnTo>
                  <a:pt x="41" y="37"/>
                </a:lnTo>
                <a:lnTo>
                  <a:pt x="45" y="36"/>
                </a:lnTo>
                <a:lnTo>
                  <a:pt x="49" y="35"/>
                </a:lnTo>
                <a:lnTo>
                  <a:pt x="54" y="35"/>
                </a:lnTo>
                <a:lnTo>
                  <a:pt x="58" y="34"/>
                </a:lnTo>
                <a:lnTo>
                  <a:pt x="63" y="33"/>
                </a:lnTo>
                <a:lnTo>
                  <a:pt x="68" y="31"/>
                </a:lnTo>
                <a:lnTo>
                  <a:pt x="73" y="30"/>
                </a:lnTo>
                <a:lnTo>
                  <a:pt x="77" y="30"/>
                </a:lnTo>
                <a:lnTo>
                  <a:pt x="82" y="29"/>
                </a:lnTo>
                <a:lnTo>
                  <a:pt x="86" y="28"/>
                </a:lnTo>
                <a:lnTo>
                  <a:pt x="90" y="27"/>
                </a:lnTo>
                <a:lnTo>
                  <a:pt x="93" y="26"/>
                </a:lnTo>
                <a:lnTo>
                  <a:pt x="97" y="25"/>
                </a:lnTo>
                <a:lnTo>
                  <a:pt x="99" y="24"/>
                </a:lnTo>
                <a:lnTo>
                  <a:pt x="102" y="23"/>
                </a:lnTo>
                <a:lnTo>
                  <a:pt x="105" y="23"/>
                </a:lnTo>
                <a:lnTo>
                  <a:pt x="108" y="21"/>
                </a:lnTo>
                <a:lnTo>
                  <a:pt x="111" y="20"/>
                </a:lnTo>
                <a:lnTo>
                  <a:pt x="114" y="18"/>
                </a:lnTo>
                <a:lnTo>
                  <a:pt x="117" y="17"/>
                </a:lnTo>
                <a:lnTo>
                  <a:pt x="119" y="15"/>
                </a:lnTo>
                <a:lnTo>
                  <a:pt x="121" y="13"/>
                </a:lnTo>
                <a:lnTo>
                  <a:pt x="122" y="11"/>
                </a:lnTo>
                <a:lnTo>
                  <a:pt x="122" y="9"/>
                </a:lnTo>
                <a:lnTo>
                  <a:pt x="123" y="8"/>
                </a:lnTo>
                <a:lnTo>
                  <a:pt x="125" y="6"/>
                </a:lnTo>
                <a:lnTo>
                  <a:pt x="129" y="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38" name="SMARTPenAnnotation630"/>
          <p:cNvSpPr>
            <a:spLocks/>
          </p:cNvSpPr>
          <p:nvPr/>
        </p:nvSpPr>
        <p:spPr bwMode="auto">
          <a:xfrm>
            <a:off x="1042988" y="1919288"/>
            <a:ext cx="234950" cy="20637"/>
          </a:xfrm>
          <a:custGeom>
            <a:avLst/>
            <a:gdLst>
              <a:gd name="T0" fmla="*/ 11112 w 148"/>
              <a:gd name="T1" fmla="*/ 19050 h 13"/>
              <a:gd name="T2" fmla="*/ 0 w 148"/>
              <a:gd name="T3" fmla="*/ 19050 h 13"/>
              <a:gd name="T4" fmla="*/ 1588 w 148"/>
              <a:gd name="T5" fmla="*/ 19050 h 13"/>
              <a:gd name="T6" fmla="*/ 3175 w 148"/>
              <a:gd name="T7" fmla="*/ 17462 h 13"/>
              <a:gd name="T8" fmla="*/ 4762 w 148"/>
              <a:gd name="T9" fmla="*/ 15875 h 13"/>
              <a:gd name="T10" fmla="*/ 6350 w 148"/>
              <a:gd name="T11" fmla="*/ 14287 h 13"/>
              <a:gd name="T12" fmla="*/ 9525 w 148"/>
              <a:gd name="T13" fmla="*/ 12700 h 13"/>
              <a:gd name="T14" fmla="*/ 11112 w 148"/>
              <a:gd name="T15" fmla="*/ 11112 h 13"/>
              <a:gd name="T16" fmla="*/ 14288 w 148"/>
              <a:gd name="T17" fmla="*/ 11112 h 13"/>
              <a:gd name="T18" fmla="*/ 17462 w 148"/>
              <a:gd name="T19" fmla="*/ 11112 h 13"/>
              <a:gd name="T20" fmla="*/ 22225 w 148"/>
              <a:gd name="T21" fmla="*/ 9525 h 13"/>
              <a:gd name="T22" fmla="*/ 33337 w 148"/>
              <a:gd name="T23" fmla="*/ 9525 h 13"/>
              <a:gd name="T24" fmla="*/ 44450 w 148"/>
              <a:gd name="T25" fmla="*/ 9525 h 13"/>
              <a:gd name="T26" fmla="*/ 50800 w 148"/>
              <a:gd name="T27" fmla="*/ 7937 h 13"/>
              <a:gd name="T28" fmla="*/ 58738 w 148"/>
              <a:gd name="T29" fmla="*/ 6350 h 13"/>
              <a:gd name="T30" fmla="*/ 66675 w 148"/>
              <a:gd name="T31" fmla="*/ 4762 h 13"/>
              <a:gd name="T32" fmla="*/ 74612 w 148"/>
              <a:gd name="T33" fmla="*/ 3175 h 13"/>
              <a:gd name="T34" fmla="*/ 82550 w 148"/>
              <a:gd name="T35" fmla="*/ 3175 h 13"/>
              <a:gd name="T36" fmla="*/ 92075 w 148"/>
              <a:gd name="T37" fmla="*/ 1587 h 13"/>
              <a:gd name="T38" fmla="*/ 100012 w 148"/>
              <a:gd name="T39" fmla="*/ 1587 h 13"/>
              <a:gd name="T40" fmla="*/ 117475 w 148"/>
              <a:gd name="T41" fmla="*/ 1587 h 13"/>
              <a:gd name="T42" fmla="*/ 171450 w 148"/>
              <a:gd name="T43" fmla="*/ 0 h 13"/>
              <a:gd name="T44" fmla="*/ 179387 w 148"/>
              <a:gd name="T45" fmla="*/ 1587 h 13"/>
              <a:gd name="T46" fmla="*/ 187325 w 148"/>
              <a:gd name="T47" fmla="*/ 3175 h 13"/>
              <a:gd name="T48" fmla="*/ 193675 w 148"/>
              <a:gd name="T49" fmla="*/ 4762 h 13"/>
              <a:gd name="T50" fmla="*/ 200025 w 148"/>
              <a:gd name="T51" fmla="*/ 6350 h 13"/>
              <a:gd name="T52" fmla="*/ 206375 w 148"/>
              <a:gd name="T53" fmla="*/ 7937 h 13"/>
              <a:gd name="T54" fmla="*/ 212725 w 148"/>
              <a:gd name="T55" fmla="*/ 7937 h 13"/>
              <a:gd name="T56" fmla="*/ 217488 w 148"/>
              <a:gd name="T57" fmla="*/ 7937 h 13"/>
              <a:gd name="T58" fmla="*/ 222250 w 148"/>
              <a:gd name="T59" fmla="*/ 9525 h 13"/>
              <a:gd name="T60" fmla="*/ 233363 w 148"/>
              <a:gd name="T61" fmla="*/ 9525 h 1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48"/>
              <a:gd name="T94" fmla="*/ 0 h 13"/>
              <a:gd name="T95" fmla="*/ 148 w 148"/>
              <a:gd name="T96" fmla="*/ 13 h 1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48" h="13">
                <a:moveTo>
                  <a:pt x="7" y="12"/>
                </a:moveTo>
                <a:lnTo>
                  <a:pt x="0" y="12"/>
                </a:lnTo>
                <a:lnTo>
                  <a:pt x="1" y="12"/>
                </a:lnTo>
                <a:lnTo>
                  <a:pt x="2" y="11"/>
                </a:lnTo>
                <a:lnTo>
                  <a:pt x="3" y="10"/>
                </a:lnTo>
                <a:lnTo>
                  <a:pt x="4" y="9"/>
                </a:lnTo>
                <a:lnTo>
                  <a:pt x="6" y="8"/>
                </a:lnTo>
                <a:lnTo>
                  <a:pt x="7" y="7"/>
                </a:lnTo>
                <a:lnTo>
                  <a:pt x="9" y="7"/>
                </a:lnTo>
                <a:lnTo>
                  <a:pt x="11" y="7"/>
                </a:lnTo>
                <a:lnTo>
                  <a:pt x="14" y="6"/>
                </a:lnTo>
                <a:lnTo>
                  <a:pt x="21" y="6"/>
                </a:lnTo>
                <a:lnTo>
                  <a:pt x="28" y="6"/>
                </a:lnTo>
                <a:lnTo>
                  <a:pt x="32" y="5"/>
                </a:lnTo>
                <a:lnTo>
                  <a:pt x="37" y="4"/>
                </a:lnTo>
                <a:lnTo>
                  <a:pt x="42" y="3"/>
                </a:lnTo>
                <a:lnTo>
                  <a:pt x="47" y="2"/>
                </a:lnTo>
                <a:lnTo>
                  <a:pt x="52" y="2"/>
                </a:lnTo>
                <a:lnTo>
                  <a:pt x="58" y="1"/>
                </a:lnTo>
                <a:lnTo>
                  <a:pt x="63" y="1"/>
                </a:lnTo>
                <a:lnTo>
                  <a:pt x="74" y="1"/>
                </a:lnTo>
                <a:lnTo>
                  <a:pt x="108" y="0"/>
                </a:lnTo>
                <a:lnTo>
                  <a:pt x="113" y="1"/>
                </a:lnTo>
                <a:lnTo>
                  <a:pt x="118" y="2"/>
                </a:lnTo>
                <a:lnTo>
                  <a:pt x="122" y="3"/>
                </a:lnTo>
                <a:lnTo>
                  <a:pt x="126" y="4"/>
                </a:lnTo>
                <a:lnTo>
                  <a:pt x="130" y="5"/>
                </a:lnTo>
                <a:lnTo>
                  <a:pt x="134" y="5"/>
                </a:lnTo>
                <a:lnTo>
                  <a:pt x="137" y="5"/>
                </a:lnTo>
                <a:lnTo>
                  <a:pt x="140" y="6"/>
                </a:lnTo>
                <a:lnTo>
                  <a:pt x="147" y="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39" name="SMARTPenAnnotation631"/>
          <p:cNvSpPr>
            <a:spLocks/>
          </p:cNvSpPr>
          <p:nvPr/>
        </p:nvSpPr>
        <p:spPr bwMode="auto">
          <a:xfrm>
            <a:off x="1285875" y="1973263"/>
            <a:ext cx="161925" cy="215900"/>
          </a:xfrm>
          <a:custGeom>
            <a:avLst/>
            <a:gdLst>
              <a:gd name="T0" fmla="*/ 9525 w 102"/>
              <a:gd name="T1" fmla="*/ 0 h 136"/>
              <a:gd name="T2" fmla="*/ 4763 w 102"/>
              <a:gd name="T3" fmla="*/ 0 h 136"/>
              <a:gd name="T4" fmla="*/ 3175 w 102"/>
              <a:gd name="T5" fmla="*/ 1588 h 136"/>
              <a:gd name="T6" fmla="*/ 1588 w 102"/>
              <a:gd name="T7" fmla="*/ 3175 h 136"/>
              <a:gd name="T8" fmla="*/ 0 w 102"/>
              <a:gd name="T9" fmla="*/ 7937 h 136"/>
              <a:gd name="T10" fmla="*/ 0 w 102"/>
              <a:gd name="T11" fmla="*/ 14287 h 136"/>
              <a:gd name="T12" fmla="*/ 0 w 102"/>
              <a:gd name="T13" fmla="*/ 38100 h 136"/>
              <a:gd name="T14" fmla="*/ 1588 w 102"/>
              <a:gd name="T15" fmla="*/ 42862 h 136"/>
              <a:gd name="T16" fmla="*/ 4763 w 102"/>
              <a:gd name="T17" fmla="*/ 47625 h 136"/>
              <a:gd name="T18" fmla="*/ 9525 w 102"/>
              <a:gd name="T19" fmla="*/ 52388 h 136"/>
              <a:gd name="T20" fmla="*/ 12700 w 102"/>
              <a:gd name="T21" fmla="*/ 57150 h 136"/>
              <a:gd name="T22" fmla="*/ 17463 w 102"/>
              <a:gd name="T23" fmla="*/ 60325 h 136"/>
              <a:gd name="T24" fmla="*/ 20637 w 102"/>
              <a:gd name="T25" fmla="*/ 65087 h 136"/>
              <a:gd name="T26" fmla="*/ 23812 w 102"/>
              <a:gd name="T27" fmla="*/ 68262 h 136"/>
              <a:gd name="T28" fmla="*/ 26988 w 102"/>
              <a:gd name="T29" fmla="*/ 73025 h 136"/>
              <a:gd name="T30" fmla="*/ 30163 w 102"/>
              <a:gd name="T31" fmla="*/ 79375 h 136"/>
              <a:gd name="T32" fmla="*/ 33338 w 102"/>
              <a:gd name="T33" fmla="*/ 84137 h 136"/>
              <a:gd name="T34" fmla="*/ 38100 w 102"/>
              <a:gd name="T35" fmla="*/ 95250 h 136"/>
              <a:gd name="T36" fmla="*/ 42862 w 102"/>
              <a:gd name="T37" fmla="*/ 100012 h 136"/>
              <a:gd name="T38" fmla="*/ 47625 w 102"/>
              <a:gd name="T39" fmla="*/ 104775 h 136"/>
              <a:gd name="T40" fmla="*/ 52388 w 102"/>
              <a:gd name="T41" fmla="*/ 107950 h 136"/>
              <a:gd name="T42" fmla="*/ 57150 w 102"/>
              <a:gd name="T43" fmla="*/ 112712 h 136"/>
              <a:gd name="T44" fmla="*/ 63500 w 102"/>
              <a:gd name="T45" fmla="*/ 117475 h 136"/>
              <a:gd name="T46" fmla="*/ 68263 w 102"/>
              <a:gd name="T47" fmla="*/ 123825 h 136"/>
              <a:gd name="T48" fmla="*/ 73025 w 102"/>
              <a:gd name="T49" fmla="*/ 128587 h 136"/>
              <a:gd name="T50" fmla="*/ 77788 w 102"/>
              <a:gd name="T51" fmla="*/ 134937 h 136"/>
              <a:gd name="T52" fmla="*/ 80963 w 102"/>
              <a:gd name="T53" fmla="*/ 139700 h 136"/>
              <a:gd name="T54" fmla="*/ 85725 w 102"/>
              <a:gd name="T55" fmla="*/ 146050 h 136"/>
              <a:gd name="T56" fmla="*/ 90487 w 102"/>
              <a:gd name="T57" fmla="*/ 152400 h 136"/>
              <a:gd name="T58" fmla="*/ 101600 w 102"/>
              <a:gd name="T59" fmla="*/ 163512 h 136"/>
              <a:gd name="T60" fmla="*/ 109538 w 102"/>
              <a:gd name="T61" fmla="*/ 171450 h 136"/>
              <a:gd name="T62" fmla="*/ 147638 w 102"/>
              <a:gd name="T63" fmla="*/ 209550 h 136"/>
              <a:gd name="T64" fmla="*/ 149225 w 102"/>
              <a:gd name="T65" fmla="*/ 211138 h 136"/>
              <a:gd name="T66" fmla="*/ 152400 w 102"/>
              <a:gd name="T67" fmla="*/ 212725 h 136"/>
              <a:gd name="T68" fmla="*/ 160338 w 102"/>
              <a:gd name="T69" fmla="*/ 214313 h 1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2"/>
              <a:gd name="T106" fmla="*/ 0 h 136"/>
              <a:gd name="T107" fmla="*/ 102 w 102"/>
              <a:gd name="T108" fmla="*/ 136 h 1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2" h="136">
                <a:moveTo>
                  <a:pt x="6" y="0"/>
                </a:moveTo>
                <a:lnTo>
                  <a:pt x="3" y="0"/>
                </a:lnTo>
                <a:lnTo>
                  <a:pt x="2" y="1"/>
                </a:lnTo>
                <a:lnTo>
                  <a:pt x="1" y="2"/>
                </a:lnTo>
                <a:lnTo>
                  <a:pt x="0" y="5"/>
                </a:lnTo>
                <a:lnTo>
                  <a:pt x="0" y="9"/>
                </a:lnTo>
                <a:lnTo>
                  <a:pt x="0" y="24"/>
                </a:lnTo>
                <a:lnTo>
                  <a:pt x="1" y="27"/>
                </a:lnTo>
                <a:lnTo>
                  <a:pt x="3" y="30"/>
                </a:lnTo>
                <a:lnTo>
                  <a:pt x="6" y="33"/>
                </a:lnTo>
                <a:lnTo>
                  <a:pt x="8" y="36"/>
                </a:lnTo>
                <a:lnTo>
                  <a:pt x="11" y="38"/>
                </a:lnTo>
                <a:lnTo>
                  <a:pt x="13" y="41"/>
                </a:lnTo>
                <a:lnTo>
                  <a:pt x="15" y="43"/>
                </a:lnTo>
                <a:lnTo>
                  <a:pt x="17" y="46"/>
                </a:lnTo>
                <a:lnTo>
                  <a:pt x="19" y="50"/>
                </a:lnTo>
                <a:lnTo>
                  <a:pt x="21" y="53"/>
                </a:lnTo>
                <a:lnTo>
                  <a:pt x="24" y="60"/>
                </a:lnTo>
                <a:lnTo>
                  <a:pt x="27" y="63"/>
                </a:lnTo>
                <a:lnTo>
                  <a:pt x="30" y="66"/>
                </a:lnTo>
                <a:lnTo>
                  <a:pt x="33" y="68"/>
                </a:lnTo>
                <a:lnTo>
                  <a:pt x="36" y="71"/>
                </a:lnTo>
                <a:lnTo>
                  <a:pt x="40" y="74"/>
                </a:lnTo>
                <a:lnTo>
                  <a:pt x="43" y="78"/>
                </a:lnTo>
                <a:lnTo>
                  <a:pt x="46" y="81"/>
                </a:lnTo>
                <a:lnTo>
                  <a:pt x="49" y="85"/>
                </a:lnTo>
                <a:lnTo>
                  <a:pt x="51" y="88"/>
                </a:lnTo>
                <a:lnTo>
                  <a:pt x="54" y="92"/>
                </a:lnTo>
                <a:lnTo>
                  <a:pt x="57" y="96"/>
                </a:lnTo>
                <a:lnTo>
                  <a:pt x="64" y="103"/>
                </a:lnTo>
                <a:lnTo>
                  <a:pt x="69" y="108"/>
                </a:lnTo>
                <a:lnTo>
                  <a:pt x="93" y="132"/>
                </a:lnTo>
                <a:lnTo>
                  <a:pt x="94" y="133"/>
                </a:lnTo>
                <a:lnTo>
                  <a:pt x="96" y="134"/>
                </a:lnTo>
                <a:lnTo>
                  <a:pt x="101" y="13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40" name="SMARTPenAnnotation632"/>
          <p:cNvSpPr>
            <a:spLocks/>
          </p:cNvSpPr>
          <p:nvPr/>
        </p:nvSpPr>
        <p:spPr bwMode="auto">
          <a:xfrm>
            <a:off x="1295400" y="1973263"/>
            <a:ext cx="161925" cy="252412"/>
          </a:xfrm>
          <a:custGeom>
            <a:avLst/>
            <a:gdLst>
              <a:gd name="T0" fmla="*/ 160338 w 102"/>
              <a:gd name="T1" fmla="*/ 0 h 159"/>
              <a:gd name="T2" fmla="*/ 150813 w 102"/>
              <a:gd name="T3" fmla="*/ 0 h 159"/>
              <a:gd name="T4" fmla="*/ 146050 w 102"/>
              <a:gd name="T5" fmla="*/ 4762 h 159"/>
              <a:gd name="T6" fmla="*/ 141288 w 102"/>
              <a:gd name="T7" fmla="*/ 12700 h 159"/>
              <a:gd name="T8" fmla="*/ 138113 w 102"/>
              <a:gd name="T9" fmla="*/ 17462 h 159"/>
              <a:gd name="T10" fmla="*/ 134938 w 102"/>
              <a:gd name="T11" fmla="*/ 22225 h 159"/>
              <a:gd name="T12" fmla="*/ 130175 w 102"/>
              <a:gd name="T13" fmla="*/ 25400 h 159"/>
              <a:gd name="T14" fmla="*/ 125413 w 102"/>
              <a:gd name="T15" fmla="*/ 28575 h 159"/>
              <a:gd name="T16" fmla="*/ 120650 w 102"/>
              <a:gd name="T17" fmla="*/ 34925 h 159"/>
              <a:gd name="T18" fmla="*/ 117475 w 102"/>
              <a:gd name="T19" fmla="*/ 41275 h 159"/>
              <a:gd name="T20" fmla="*/ 114300 w 102"/>
              <a:gd name="T21" fmla="*/ 47625 h 159"/>
              <a:gd name="T22" fmla="*/ 109538 w 102"/>
              <a:gd name="T23" fmla="*/ 55562 h 159"/>
              <a:gd name="T24" fmla="*/ 104775 w 102"/>
              <a:gd name="T25" fmla="*/ 61912 h 159"/>
              <a:gd name="T26" fmla="*/ 98425 w 102"/>
              <a:gd name="T27" fmla="*/ 68262 h 159"/>
              <a:gd name="T28" fmla="*/ 95250 w 102"/>
              <a:gd name="T29" fmla="*/ 74612 h 159"/>
              <a:gd name="T30" fmla="*/ 90487 w 102"/>
              <a:gd name="T31" fmla="*/ 82550 h 159"/>
              <a:gd name="T32" fmla="*/ 87312 w 102"/>
              <a:gd name="T33" fmla="*/ 90487 h 159"/>
              <a:gd name="T34" fmla="*/ 82550 w 102"/>
              <a:gd name="T35" fmla="*/ 98425 h 159"/>
              <a:gd name="T36" fmla="*/ 77788 w 102"/>
              <a:gd name="T37" fmla="*/ 104775 h 159"/>
              <a:gd name="T38" fmla="*/ 73025 w 102"/>
              <a:gd name="T39" fmla="*/ 112712 h 159"/>
              <a:gd name="T40" fmla="*/ 68263 w 102"/>
              <a:gd name="T41" fmla="*/ 119062 h 159"/>
              <a:gd name="T42" fmla="*/ 63500 w 102"/>
              <a:gd name="T43" fmla="*/ 125412 h 159"/>
              <a:gd name="T44" fmla="*/ 60325 w 102"/>
              <a:gd name="T45" fmla="*/ 130175 h 159"/>
              <a:gd name="T46" fmla="*/ 50800 w 102"/>
              <a:gd name="T47" fmla="*/ 146050 h 159"/>
              <a:gd name="T48" fmla="*/ 46037 w 102"/>
              <a:gd name="T49" fmla="*/ 153987 h 159"/>
              <a:gd name="T50" fmla="*/ 41275 w 102"/>
              <a:gd name="T51" fmla="*/ 160337 h 159"/>
              <a:gd name="T52" fmla="*/ 36513 w 102"/>
              <a:gd name="T53" fmla="*/ 168275 h 159"/>
              <a:gd name="T54" fmla="*/ 30163 w 102"/>
              <a:gd name="T55" fmla="*/ 180975 h 159"/>
              <a:gd name="T56" fmla="*/ 23812 w 102"/>
              <a:gd name="T57" fmla="*/ 193675 h 159"/>
              <a:gd name="T58" fmla="*/ 20637 w 102"/>
              <a:gd name="T59" fmla="*/ 198437 h 159"/>
              <a:gd name="T60" fmla="*/ 17463 w 102"/>
              <a:gd name="T61" fmla="*/ 203200 h 159"/>
              <a:gd name="T62" fmla="*/ 14288 w 102"/>
              <a:gd name="T63" fmla="*/ 206375 h 159"/>
              <a:gd name="T64" fmla="*/ 11112 w 102"/>
              <a:gd name="T65" fmla="*/ 209550 h 159"/>
              <a:gd name="T66" fmla="*/ 7938 w 102"/>
              <a:gd name="T67" fmla="*/ 214312 h 159"/>
              <a:gd name="T68" fmla="*/ 4763 w 102"/>
              <a:gd name="T69" fmla="*/ 217487 h 159"/>
              <a:gd name="T70" fmla="*/ 3175 w 102"/>
              <a:gd name="T71" fmla="*/ 220662 h 159"/>
              <a:gd name="T72" fmla="*/ 1588 w 102"/>
              <a:gd name="T73" fmla="*/ 227012 h 159"/>
              <a:gd name="T74" fmla="*/ 0 w 102"/>
              <a:gd name="T75" fmla="*/ 231775 h 159"/>
              <a:gd name="T76" fmla="*/ 0 w 102"/>
              <a:gd name="T77" fmla="*/ 238125 h 159"/>
              <a:gd name="T78" fmla="*/ 0 w 102"/>
              <a:gd name="T79" fmla="*/ 250825 h 15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2"/>
              <a:gd name="T121" fmla="*/ 0 h 159"/>
              <a:gd name="T122" fmla="*/ 102 w 102"/>
              <a:gd name="T123" fmla="*/ 159 h 15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2" h="159">
                <a:moveTo>
                  <a:pt x="101" y="0"/>
                </a:moveTo>
                <a:lnTo>
                  <a:pt x="95" y="0"/>
                </a:lnTo>
                <a:lnTo>
                  <a:pt x="92" y="3"/>
                </a:lnTo>
                <a:lnTo>
                  <a:pt x="89" y="8"/>
                </a:lnTo>
                <a:lnTo>
                  <a:pt x="87" y="11"/>
                </a:lnTo>
                <a:lnTo>
                  <a:pt x="85" y="14"/>
                </a:lnTo>
                <a:lnTo>
                  <a:pt x="82" y="16"/>
                </a:lnTo>
                <a:lnTo>
                  <a:pt x="79" y="18"/>
                </a:lnTo>
                <a:lnTo>
                  <a:pt x="76" y="22"/>
                </a:lnTo>
                <a:lnTo>
                  <a:pt x="74" y="26"/>
                </a:lnTo>
                <a:lnTo>
                  <a:pt x="72" y="30"/>
                </a:lnTo>
                <a:lnTo>
                  <a:pt x="69" y="35"/>
                </a:lnTo>
                <a:lnTo>
                  <a:pt x="66" y="39"/>
                </a:lnTo>
                <a:lnTo>
                  <a:pt x="62" y="43"/>
                </a:lnTo>
                <a:lnTo>
                  <a:pt x="60" y="47"/>
                </a:lnTo>
                <a:lnTo>
                  <a:pt x="57" y="52"/>
                </a:lnTo>
                <a:lnTo>
                  <a:pt x="55" y="57"/>
                </a:lnTo>
                <a:lnTo>
                  <a:pt x="52" y="62"/>
                </a:lnTo>
                <a:lnTo>
                  <a:pt x="49" y="66"/>
                </a:lnTo>
                <a:lnTo>
                  <a:pt x="46" y="71"/>
                </a:lnTo>
                <a:lnTo>
                  <a:pt x="43" y="75"/>
                </a:lnTo>
                <a:lnTo>
                  <a:pt x="40" y="79"/>
                </a:lnTo>
                <a:lnTo>
                  <a:pt x="38" y="82"/>
                </a:lnTo>
                <a:lnTo>
                  <a:pt x="32" y="92"/>
                </a:lnTo>
                <a:lnTo>
                  <a:pt x="29" y="97"/>
                </a:lnTo>
                <a:lnTo>
                  <a:pt x="26" y="101"/>
                </a:lnTo>
                <a:lnTo>
                  <a:pt x="23" y="106"/>
                </a:lnTo>
                <a:lnTo>
                  <a:pt x="19" y="114"/>
                </a:lnTo>
                <a:lnTo>
                  <a:pt x="15" y="122"/>
                </a:lnTo>
                <a:lnTo>
                  <a:pt x="13" y="125"/>
                </a:lnTo>
                <a:lnTo>
                  <a:pt x="11" y="128"/>
                </a:lnTo>
                <a:lnTo>
                  <a:pt x="9" y="130"/>
                </a:lnTo>
                <a:lnTo>
                  <a:pt x="7" y="132"/>
                </a:lnTo>
                <a:lnTo>
                  <a:pt x="5" y="135"/>
                </a:lnTo>
                <a:lnTo>
                  <a:pt x="3" y="137"/>
                </a:lnTo>
                <a:lnTo>
                  <a:pt x="2" y="139"/>
                </a:lnTo>
                <a:lnTo>
                  <a:pt x="1" y="143"/>
                </a:lnTo>
                <a:lnTo>
                  <a:pt x="0" y="146"/>
                </a:lnTo>
                <a:lnTo>
                  <a:pt x="0" y="150"/>
                </a:lnTo>
                <a:lnTo>
                  <a:pt x="0" y="158"/>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41" name="SMARTPenAnnotation633"/>
          <p:cNvSpPr>
            <a:spLocks/>
          </p:cNvSpPr>
          <p:nvPr/>
        </p:nvSpPr>
        <p:spPr bwMode="auto">
          <a:xfrm>
            <a:off x="1477963" y="2017713"/>
            <a:ext cx="163512" cy="180975"/>
          </a:xfrm>
          <a:custGeom>
            <a:avLst/>
            <a:gdLst>
              <a:gd name="T0" fmla="*/ 155575 w 103"/>
              <a:gd name="T1" fmla="*/ 44450 h 114"/>
              <a:gd name="T2" fmla="*/ 157162 w 103"/>
              <a:gd name="T3" fmla="*/ 44450 h 114"/>
              <a:gd name="T4" fmla="*/ 155575 w 103"/>
              <a:gd name="T5" fmla="*/ 39688 h 114"/>
              <a:gd name="T6" fmla="*/ 155575 w 103"/>
              <a:gd name="T7" fmla="*/ 22225 h 114"/>
              <a:gd name="T8" fmla="*/ 153987 w 103"/>
              <a:gd name="T9" fmla="*/ 20638 h 114"/>
              <a:gd name="T10" fmla="*/ 150812 w 103"/>
              <a:gd name="T11" fmla="*/ 17463 h 114"/>
              <a:gd name="T12" fmla="*/ 149225 w 103"/>
              <a:gd name="T13" fmla="*/ 14288 h 114"/>
              <a:gd name="T14" fmla="*/ 139700 w 103"/>
              <a:gd name="T15" fmla="*/ 1588 h 114"/>
              <a:gd name="T16" fmla="*/ 133350 w 103"/>
              <a:gd name="T17" fmla="*/ 1588 h 114"/>
              <a:gd name="T18" fmla="*/ 128587 w 103"/>
              <a:gd name="T19" fmla="*/ 0 h 114"/>
              <a:gd name="T20" fmla="*/ 117475 w 103"/>
              <a:gd name="T21" fmla="*/ 0 h 114"/>
              <a:gd name="T22" fmla="*/ 109537 w 103"/>
              <a:gd name="T23" fmla="*/ 3175 h 114"/>
              <a:gd name="T24" fmla="*/ 100012 w 103"/>
              <a:gd name="T25" fmla="*/ 7938 h 114"/>
              <a:gd name="T26" fmla="*/ 92075 w 103"/>
              <a:gd name="T27" fmla="*/ 12700 h 114"/>
              <a:gd name="T28" fmla="*/ 82550 w 103"/>
              <a:gd name="T29" fmla="*/ 19050 h 114"/>
              <a:gd name="T30" fmla="*/ 73025 w 103"/>
              <a:gd name="T31" fmla="*/ 25400 h 114"/>
              <a:gd name="T32" fmla="*/ 65087 w 103"/>
              <a:gd name="T33" fmla="*/ 34925 h 114"/>
              <a:gd name="T34" fmla="*/ 46037 w 103"/>
              <a:gd name="T35" fmla="*/ 63500 h 114"/>
              <a:gd name="T36" fmla="*/ 38100 w 103"/>
              <a:gd name="T37" fmla="*/ 76200 h 114"/>
              <a:gd name="T38" fmla="*/ 28575 w 103"/>
              <a:gd name="T39" fmla="*/ 95250 h 114"/>
              <a:gd name="T40" fmla="*/ 22225 w 103"/>
              <a:gd name="T41" fmla="*/ 109538 h 114"/>
              <a:gd name="T42" fmla="*/ 15875 w 103"/>
              <a:gd name="T43" fmla="*/ 125413 h 114"/>
              <a:gd name="T44" fmla="*/ 11112 w 103"/>
              <a:gd name="T45" fmla="*/ 139700 h 114"/>
              <a:gd name="T46" fmla="*/ 6350 w 103"/>
              <a:gd name="T47" fmla="*/ 149225 h 114"/>
              <a:gd name="T48" fmla="*/ 4762 w 103"/>
              <a:gd name="T49" fmla="*/ 157163 h 114"/>
              <a:gd name="T50" fmla="*/ 0 w 103"/>
              <a:gd name="T51" fmla="*/ 163513 h 114"/>
              <a:gd name="T52" fmla="*/ 0 w 103"/>
              <a:gd name="T53" fmla="*/ 169863 h 114"/>
              <a:gd name="T54" fmla="*/ 3175 w 103"/>
              <a:gd name="T55" fmla="*/ 174625 h 114"/>
              <a:gd name="T56" fmla="*/ 7937 w 103"/>
              <a:gd name="T57" fmla="*/ 177800 h 114"/>
              <a:gd name="T58" fmla="*/ 14287 w 103"/>
              <a:gd name="T59" fmla="*/ 177800 h 114"/>
              <a:gd name="T60" fmla="*/ 20637 w 103"/>
              <a:gd name="T61" fmla="*/ 177800 h 114"/>
              <a:gd name="T62" fmla="*/ 30162 w 103"/>
              <a:gd name="T63" fmla="*/ 174625 h 114"/>
              <a:gd name="T64" fmla="*/ 38100 w 103"/>
              <a:gd name="T65" fmla="*/ 169863 h 114"/>
              <a:gd name="T66" fmla="*/ 46037 w 103"/>
              <a:gd name="T67" fmla="*/ 163513 h 114"/>
              <a:gd name="T68" fmla="*/ 57150 w 103"/>
              <a:gd name="T69" fmla="*/ 158750 h 114"/>
              <a:gd name="T70" fmla="*/ 68262 w 103"/>
              <a:gd name="T71" fmla="*/ 149225 h 114"/>
              <a:gd name="T72" fmla="*/ 85725 w 103"/>
              <a:gd name="T73" fmla="*/ 133350 h 114"/>
              <a:gd name="T74" fmla="*/ 104775 w 103"/>
              <a:gd name="T75" fmla="*/ 112713 h 114"/>
              <a:gd name="T76" fmla="*/ 112712 w 103"/>
              <a:gd name="T77" fmla="*/ 101600 h 114"/>
              <a:gd name="T78" fmla="*/ 117475 w 103"/>
              <a:gd name="T79" fmla="*/ 88900 h 114"/>
              <a:gd name="T80" fmla="*/ 120650 w 103"/>
              <a:gd name="T81" fmla="*/ 77788 h 114"/>
              <a:gd name="T82" fmla="*/ 123825 w 103"/>
              <a:gd name="T83" fmla="*/ 65088 h 114"/>
              <a:gd name="T84" fmla="*/ 130175 w 103"/>
              <a:gd name="T85" fmla="*/ 57150 h 114"/>
              <a:gd name="T86" fmla="*/ 134937 w 103"/>
              <a:gd name="T87" fmla="*/ 47625 h 114"/>
              <a:gd name="T88" fmla="*/ 141287 w 103"/>
              <a:gd name="T89" fmla="*/ 38100 h 114"/>
              <a:gd name="T90" fmla="*/ 144462 w 103"/>
              <a:gd name="T91" fmla="*/ 28575 h 114"/>
              <a:gd name="T92" fmla="*/ 147637 w 103"/>
              <a:gd name="T93" fmla="*/ 34925 h 114"/>
              <a:gd name="T94" fmla="*/ 144462 w 103"/>
              <a:gd name="T95" fmla="*/ 42863 h 114"/>
              <a:gd name="T96" fmla="*/ 141287 w 103"/>
              <a:gd name="T97" fmla="*/ 50800 h 114"/>
              <a:gd name="T98" fmla="*/ 139700 w 103"/>
              <a:gd name="T99" fmla="*/ 61913 h 114"/>
              <a:gd name="T100" fmla="*/ 138112 w 103"/>
              <a:gd name="T101" fmla="*/ 73025 h 114"/>
              <a:gd name="T102" fmla="*/ 138112 w 103"/>
              <a:gd name="T103" fmla="*/ 95250 h 114"/>
              <a:gd name="T104" fmla="*/ 141287 w 103"/>
              <a:gd name="T105" fmla="*/ 107950 h 114"/>
              <a:gd name="T106" fmla="*/ 144462 w 103"/>
              <a:gd name="T107" fmla="*/ 119063 h 114"/>
              <a:gd name="T108" fmla="*/ 146050 w 103"/>
              <a:gd name="T109" fmla="*/ 127000 h 114"/>
              <a:gd name="T110" fmla="*/ 146050 w 103"/>
              <a:gd name="T111" fmla="*/ 136525 h 114"/>
              <a:gd name="T112" fmla="*/ 147637 w 103"/>
              <a:gd name="T113" fmla="*/ 163513 h 114"/>
              <a:gd name="T114" fmla="*/ 149225 w 103"/>
              <a:gd name="T115" fmla="*/ 166688 h 114"/>
              <a:gd name="T116" fmla="*/ 153987 w 103"/>
              <a:gd name="T117" fmla="*/ 169863 h 114"/>
              <a:gd name="T118" fmla="*/ 155575 w 103"/>
              <a:gd name="T119" fmla="*/ 179388 h 11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3"/>
              <a:gd name="T181" fmla="*/ 0 h 114"/>
              <a:gd name="T182" fmla="*/ 103 w 103"/>
              <a:gd name="T183" fmla="*/ 114 h 11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3" h="114">
                <a:moveTo>
                  <a:pt x="98" y="51"/>
                </a:moveTo>
                <a:lnTo>
                  <a:pt x="98" y="28"/>
                </a:lnTo>
                <a:lnTo>
                  <a:pt x="102" y="28"/>
                </a:lnTo>
                <a:lnTo>
                  <a:pt x="99" y="28"/>
                </a:lnTo>
                <a:lnTo>
                  <a:pt x="98" y="25"/>
                </a:lnTo>
                <a:lnTo>
                  <a:pt x="98" y="21"/>
                </a:lnTo>
                <a:lnTo>
                  <a:pt x="98" y="14"/>
                </a:lnTo>
                <a:lnTo>
                  <a:pt x="98" y="13"/>
                </a:lnTo>
                <a:lnTo>
                  <a:pt x="97" y="13"/>
                </a:lnTo>
                <a:lnTo>
                  <a:pt x="95" y="12"/>
                </a:lnTo>
                <a:lnTo>
                  <a:pt x="95" y="11"/>
                </a:lnTo>
                <a:lnTo>
                  <a:pt x="94" y="10"/>
                </a:lnTo>
                <a:lnTo>
                  <a:pt x="94" y="9"/>
                </a:lnTo>
                <a:lnTo>
                  <a:pt x="91" y="5"/>
                </a:lnTo>
                <a:lnTo>
                  <a:pt x="88" y="1"/>
                </a:lnTo>
                <a:lnTo>
                  <a:pt x="87" y="1"/>
                </a:lnTo>
                <a:lnTo>
                  <a:pt x="84" y="1"/>
                </a:lnTo>
                <a:lnTo>
                  <a:pt x="83" y="0"/>
                </a:lnTo>
                <a:lnTo>
                  <a:pt x="81" y="0"/>
                </a:lnTo>
                <a:lnTo>
                  <a:pt x="78" y="0"/>
                </a:lnTo>
                <a:lnTo>
                  <a:pt x="74" y="0"/>
                </a:lnTo>
                <a:lnTo>
                  <a:pt x="71" y="1"/>
                </a:lnTo>
                <a:lnTo>
                  <a:pt x="69" y="2"/>
                </a:lnTo>
                <a:lnTo>
                  <a:pt x="65" y="3"/>
                </a:lnTo>
                <a:lnTo>
                  <a:pt x="63" y="5"/>
                </a:lnTo>
                <a:lnTo>
                  <a:pt x="60" y="6"/>
                </a:lnTo>
                <a:lnTo>
                  <a:pt x="58" y="8"/>
                </a:lnTo>
                <a:lnTo>
                  <a:pt x="55" y="10"/>
                </a:lnTo>
                <a:lnTo>
                  <a:pt x="52" y="12"/>
                </a:lnTo>
                <a:lnTo>
                  <a:pt x="49" y="13"/>
                </a:lnTo>
                <a:lnTo>
                  <a:pt x="46" y="16"/>
                </a:lnTo>
                <a:lnTo>
                  <a:pt x="43" y="19"/>
                </a:lnTo>
                <a:lnTo>
                  <a:pt x="41" y="22"/>
                </a:lnTo>
                <a:lnTo>
                  <a:pt x="32" y="35"/>
                </a:lnTo>
                <a:lnTo>
                  <a:pt x="29" y="40"/>
                </a:lnTo>
                <a:lnTo>
                  <a:pt x="27" y="44"/>
                </a:lnTo>
                <a:lnTo>
                  <a:pt x="24" y="48"/>
                </a:lnTo>
                <a:lnTo>
                  <a:pt x="20" y="56"/>
                </a:lnTo>
                <a:lnTo>
                  <a:pt x="18" y="60"/>
                </a:lnTo>
                <a:lnTo>
                  <a:pt x="16" y="64"/>
                </a:lnTo>
                <a:lnTo>
                  <a:pt x="14" y="69"/>
                </a:lnTo>
                <a:lnTo>
                  <a:pt x="12" y="74"/>
                </a:lnTo>
                <a:lnTo>
                  <a:pt x="10" y="79"/>
                </a:lnTo>
                <a:lnTo>
                  <a:pt x="8" y="83"/>
                </a:lnTo>
                <a:lnTo>
                  <a:pt x="7" y="88"/>
                </a:lnTo>
                <a:lnTo>
                  <a:pt x="5" y="91"/>
                </a:lnTo>
                <a:lnTo>
                  <a:pt x="4" y="94"/>
                </a:lnTo>
                <a:lnTo>
                  <a:pt x="4" y="96"/>
                </a:lnTo>
                <a:lnTo>
                  <a:pt x="3" y="99"/>
                </a:lnTo>
                <a:lnTo>
                  <a:pt x="2" y="101"/>
                </a:lnTo>
                <a:lnTo>
                  <a:pt x="0" y="103"/>
                </a:lnTo>
                <a:lnTo>
                  <a:pt x="0" y="105"/>
                </a:lnTo>
                <a:lnTo>
                  <a:pt x="0" y="107"/>
                </a:lnTo>
                <a:lnTo>
                  <a:pt x="1" y="109"/>
                </a:lnTo>
                <a:lnTo>
                  <a:pt x="2" y="110"/>
                </a:lnTo>
                <a:lnTo>
                  <a:pt x="4" y="111"/>
                </a:lnTo>
                <a:lnTo>
                  <a:pt x="5" y="112"/>
                </a:lnTo>
                <a:lnTo>
                  <a:pt x="7" y="112"/>
                </a:lnTo>
                <a:lnTo>
                  <a:pt x="9" y="112"/>
                </a:lnTo>
                <a:lnTo>
                  <a:pt x="10" y="112"/>
                </a:lnTo>
                <a:lnTo>
                  <a:pt x="13" y="112"/>
                </a:lnTo>
                <a:lnTo>
                  <a:pt x="16" y="111"/>
                </a:lnTo>
                <a:lnTo>
                  <a:pt x="19" y="110"/>
                </a:lnTo>
                <a:lnTo>
                  <a:pt x="22" y="108"/>
                </a:lnTo>
                <a:lnTo>
                  <a:pt x="24" y="107"/>
                </a:lnTo>
                <a:lnTo>
                  <a:pt x="26" y="105"/>
                </a:lnTo>
                <a:lnTo>
                  <a:pt x="29" y="103"/>
                </a:lnTo>
                <a:lnTo>
                  <a:pt x="32" y="101"/>
                </a:lnTo>
                <a:lnTo>
                  <a:pt x="36" y="100"/>
                </a:lnTo>
                <a:lnTo>
                  <a:pt x="39" y="97"/>
                </a:lnTo>
                <a:lnTo>
                  <a:pt x="43" y="94"/>
                </a:lnTo>
                <a:lnTo>
                  <a:pt x="49" y="88"/>
                </a:lnTo>
                <a:lnTo>
                  <a:pt x="54" y="84"/>
                </a:lnTo>
                <a:lnTo>
                  <a:pt x="64" y="74"/>
                </a:lnTo>
                <a:lnTo>
                  <a:pt x="66" y="71"/>
                </a:lnTo>
                <a:lnTo>
                  <a:pt x="69" y="67"/>
                </a:lnTo>
                <a:lnTo>
                  <a:pt x="71" y="64"/>
                </a:lnTo>
                <a:lnTo>
                  <a:pt x="73" y="60"/>
                </a:lnTo>
                <a:lnTo>
                  <a:pt x="74" y="56"/>
                </a:lnTo>
                <a:lnTo>
                  <a:pt x="75" y="53"/>
                </a:lnTo>
                <a:lnTo>
                  <a:pt x="76" y="49"/>
                </a:lnTo>
                <a:lnTo>
                  <a:pt x="77" y="45"/>
                </a:lnTo>
                <a:lnTo>
                  <a:pt x="78" y="41"/>
                </a:lnTo>
                <a:lnTo>
                  <a:pt x="80" y="38"/>
                </a:lnTo>
                <a:lnTo>
                  <a:pt x="82" y="36"/>
                </a:lnTo>
                <a:lnTo>
                  <a:pt x="84" y="33"/>
                </a:lnTo>
                <a:lnTo>
                  <a:pt x="85" y="30"/>
                </a:lnTo>
                <a:lnTo>
                  <a:pt x="87" y="27"/>
                </a:lnTo>
                <a:lnTo>
                  <a:pt x="89" y="24"/>
                </a:lnTo>
                <a:lnTo>
                  <a:pt x="90" y="21"/>
                </a:lnTo>
                <a:lnTo>
                  <a:pt x="91" y="18"/>
                </a:lnTo>
                <a:lnTo>
                  <a:pt x="93" y="12"/>
                </a:lnTo>
                <a:lnTo>
                  <a:pt x="93" y="22"/>
                </a:lnTo>
                <a:lnTo>
                  <a:pt x="92" y="25"/>
                </a:lnTo>
                <a:lnTo>
                  <a:pt x="91" y="27"/>
                </a:lnTo>
                <a:lnTo>
                  <a:pt x="90" y="30"/>
                </a:lnTo>
                <a:lnTo>
                  <a:pt x="89" y="32"/>
                </a:lnTo>
                <a:lnTo>
                  <a:pt x="88" y="35"/>
                </a:lnTo>
                <a:lnTo>
                  <a:pt x="88" y="39"/>
                </a:lnTo>
                <a:lnTo>
                  <a:pt x="88" y="42"/>
                </a:lnTo>
                <a:lnTo>
                  <a:pt x="87" y="46"/>
                </a:lnTo>
                <a:lnTo>
                  <a:pt x="87" y="53"/>
                </a:lnTo>
                <a:lnTo>
                  <a:pt x="87" y="60"/>
                </a:lnTo>
                <a:lnTo>
                  <a:pt x="88" y="64"/>
                </a:lnTo>
                <a:lnTo>
                  <a:pt x="89" y="68"/>
                </a:lnTo>
                <a:lnTo>
                  <a:pt x="90" y="72"/>
                </a:lnTo>
                <a:lnTo>
                  <a:pt x="91" y="75"/>
                </a:lnTo>
                <a:lnTo>
                  <a:pt x="92" y="77"/>
                </a:lnTo>
                <a:lnTo>
                  <a:pt x="92" y="80"/>
                </a:lnTo>
                <a:lnTo>
                  <a:pt x="92" y="83"/>
                </a:lnTo>
                <a:lnTo>
                  <a:pt x="92" y="86"/>
                </a:lnTo>
                <a:lnTo>
                  <a:pt x="93" y="95"/>
                </a:lnTo>
                <a:lnTo>
                  <a:pt x="93" y="103"/>
                </a:lnTo>
                <a:lnTo>
                  <a:pt x="93" y="104"/>
                </a:lnTo>
                <a:lnTo>
                  <a:pt x="94" y="105"/>
                </a:lnTo>
                <a:lnTo>
                  <a:pt x="96" y="106"/>
                </a:lnTo>
                <a:lnTo>
                  <a:pt x="97" y="107"/>
                </a:lnTo>
                <a:lnTo>
                  <a:pt x="97" y="108"/>
                </a:lnTo>
                <a:lnTo>
                  <a:pt x="98" y="113"/>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42" name="SMARTPenAnnotation634"/>
          <p:cNvSpPr>
            <a:spLocks/>
          </p:cNvSpPr>
          <p:nvPr/>
        </p:nvSpPr>
        <p:spPr bwMode="auto">
          <a:xfrm>
            <a:off x="1687513" y="2028825"/>
            <a:ext cx="225425" cy="177800"/>
          </a:xfrm>
          <a:custGeom>
            <a:avLst/>
            <a:gdLst>
              <a:gd name="T0" fmla="*/ 23812 w 142"/>
              <a:gd name="T1" fmla="*/ 7938 h 112"/>
              <a:gd name="T2" fmla="*/ 26988 w 142"/>
              <a:gd name="T3" fmla="*/ 14288 h 112"/>
              <a:gd name="T4" fmla="*/ 26988 w 142"/>
              <a:gd name="T5" fmla="*/ 92075 h 112"/>
              <a:gd name="T6" fmla="*/ 22225 w 142"/>
              <a:gd name="T7" fmla="*/ 111125 h 112"/>
              <a:gd name="T8" fmla="*/ 19050 w 142"/>
              <a:gd name="T9" fmla="*/ 128588 h 112"/>
              <a:gd name="T10" fmla="*/ 14287 w 142"/>
              <a:gd name="T11" fmla="*/ 142875 h 112"/>
              <a:gd name="T12" fmla="*/ 6350 w 142"/>
              <a:gd name="T13" fmla="*/ 152400 h 112"/>
              <a:gd name="T14" fmla="*/ 0 w 142"/>
              <a:gd name="T15" fmla="*/ 168275 h 112"/>
              <a:gd name="T16" fmla="*/ 7937 w 142"/>
              <a:gd name="T17" fmla="*/ 155575 h 112"/>
              <a:gd name="T18" fmla="*/ 9525 w 142"/>
              <a:gd name="T19" fmla="*/ 142875 h 112"/>
              <a:gd name="T20" fmla="*/ 14287 w 142"/>
              <a:gd name="T21" fmla="*/ 125413 h 112"/>
              <a:gd name="T22" fmla="*/ 23812 w 142"/>
              <a:gd name="T23" fmla="*/ 96837 h 112"/>
              <a:gd name="T24" fmla="*/ 28575 w 142"/>
              <a:gd name="T25" fmla="*/ 76200 h 112"/>
              <a:gd name="T26" fmla="*/ 57150 w 142"/>
              <a:gd name="T27" fmla="*/ 19050 h 112"/>
              <a:gd name="T28" fmla="*/ 69850 w 142"/>
              <a:gd name="T29" fmla="*/ 11113 h 112"/>
              <a:gd name="T30" fmla="*/ 82550 w 142"/>
              <a:gd name="T31" fmla="*/ 3175 h 112"/>
              <a:gd name="T32" fmla="*/ 96837 w 142"/>
              <a:gd name="T33" fmla="*/ 0 h 112"/>
              <a:gd name="T34" fmla="*/ 109538 w 142"/>
              <a:gd name="T35" fmla="*/ 3175 h 112"/>
              <a:gd name="T36" fmla="*/ 128587 w 142"/>
              <a:gd name="T37" fmla="*/ 19050 h 112"/>
              <a:gd name="T38" fmla="*/ 136525 w 142"/>
              <a:gd name="T39" fmla="*/ 33338 h 112"/>
              <a:gd name="T40" fmla="*/ 141287 w 142"/>
              <a:gd name="T41" fmla="*/ 49212 h 112"/>
              <a:gd name="T42" fmla="*/ 142875 w 142"/>
              <a:gd name="T43" fmla="*/ 66675 h 112"/>
              <a:gd name="T44" fmla="*/ 141287 w 142"/>
              <a:gd name="T45" fmla="*/ 125413 h 112"/>
              <a:gd name="T46" fmla="*/ 136525 w 142"/>
              <a:gd name="T47" fmla="*/ 136525 h 112"/>
              <a:gd name="T48" fmla="*/ 133350 w 142"/>
              <a:gd name="T49" fmla="*/ 146050 h 112"/>
              <a:gd name="T50" fmla="*/ 128587 w 142"/>
              <a:gd name="T51" fmla="*/ 149225 h 112"/>
              <a:gd name="T52" fmla="*/ 125412 w 142"/>
              <a:gd name="T53" fmla="*/ 157163 h 112"/>
              <a:gd name="T54" fmla="*/ 122237 w 142"/>
              <a:gd name="T55" fmla="*/ 152400 h 112"/>
              <a:gd name="T56" fmla="*/ 117475 w 142"/>
              <a:gd name="T57" fmla="*/ 147638 h 112"/>
              <a:gd name="T58" fmla="*/ 119062 w 142"/>
              <a:gd name="T59" fmla="*/ 138113 h 112"/>
              <a:gd name="T60" fmla="*/ 123825 w 142"/>
              <a:gd name="T61" fmla="*/ 122238 h 112"/>
              <a:gd name="T62" fmla="*/ 127000 w 142"/>
              <a:gd name="T63" fmla="*/ 103188 h 112"/>
              <a:gd name="T64" fmla="*/ 134937 w 142"/>
              <a:gd name="T65" fmla="*/ 80963 h 112"/>
              <a:gd name="T66" fmla="*/ 155575 w 142"/>
              <a:gd name="T67" fmla="*/ 36513 h 112"/>
              <a:gd name="T68" fmla="*/ 163512 w 142"/>
              <a:gd name="T69" fmla="*/ 23812 h 112"/>
              <a:gd name="T70" fmla="*/ 173037 w 142"/>
              <a:gd name="T71" fmla="*/ 19050 h 112"/>
              <a:gd name="T72" fmla="*/ 187325 w 142"/>
              <a:gd name="T73" fmla="*/ 9525 h 112"/>
              <a:gd name="T74" fmla="*/ 209550 w 142"/>
              <a:gd name="T75" fmla="*/ 28575 h 112"/>
              <a:gd name="T76" fmla="*/ 212725 w 142"/>
              <a:gd name="T77" fmla="*/ 41275 h 112"/>
              <a:gd name="T78" fmla="*/ 219075 w 142"/>
              <a:gd name="T79" fmla="*/ 58738 h 112"/>
              <a:gd name="T80" fmla="*/ 222250 w 142"/>
              <a:gd name="T81" fmla="*/ 76200 h 112"/>
              <a:gd name="T82" fmla="*/ 223838 w 142"/>
              <a:gd name="T83" fmla="*/ 100012 h 112"/>
              <a:gd name="T84" fmla="*/ 220663 w 142"/>
              <a:gd name="T85" fmla="*/ 149225 h 112"/>
              <a:gd name="T86" fmla="*/ 215900 w 142"/>
              <a:gd name="T87" fmla="*/ 158750 h 112"/>
              <a:gd name="T88" fmla="*/ 214313 w 142"/>
              <a:gd name="T89" fmla="*/ 176213 h 11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2"/>
              <a:gd name="T136" fmla="*/ 0 h 112"/>
              <a:gd name="T137" fmla="*/ 142 w 142"/>
              <a:gd name="T138" fmla="*/ 112 h 11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2" h="112">
                <a:moveTo>
                  <a:pt x="17" y="5"/>
                </a:moveTo>
                <a:lnTo>
                  <a:pt x="14" y="5"/>
                </a:lnTo>
                <a:lnTo>
                  <a:pt x="15" y="5"/>
                </a:lnTo>
                <a:lnTo>
                  <a:pt x="16" y="5"/>
                </a:lnTo>
                <a:lnTo>
                  <a:pt x="16" y="6"/>
                </a:lnTo>
                <a:lnTo>
                  <a:pt x="17" y="9"/>
                </a:lnTo>
                <a:lnTo>
                  <a:pt x="17" y="11"/>
                </a:lnTo>
                <a:lnTo>
                  <a:pt x="17" y="18"/>
                </a:lnTo>
                <a:lnTo>
                  <a:pt x="17" y="58"/>
                </a:lnTo>
                <a:lnTo>
                  <a:pt x="16" y="62"/>
                </a:lnTo>
                <a:lnTo>
                  <a:pt x="15" y="66"/>
                </a:lnTo>
                <a:lnTo>
                  <a:pt x="14" y="70"/>
                </a:lnTo>
                <a:lnTo>
                  <a:pt x="13" y="74"/>
                </a:lnTo>
                <a:lnTo>
                  <a:pt x="13" y="78"/>
                </a:lnTo>
                <a:lnTo>
                  <a:pt x="12" y="81"/>
                </a:lnTo>
                <a:lnTo>
                  <a:pt x="11" y="84"/>
                </a:lnTo>
                <a:lnTo>
                  <a:pt x="10" y="87"/>
                </a:lnTo>
                <a:lnTo>
                  <a:pt x="9" y="90"/>
                </a:lnTo>
                <a:lnTo>
                  <a:pt x="7" y="92"/>
                </a:lnTo>
                <a:lnTo>
                  <a:pt x="5" y="94"/>
                </a:lnTo>
                <a:lnTo>
                  <a:pt x="4" y="96"/>
                </a:lnTo>
                <a:lnTo>
                  <a:pt x="2" y="98"/>
                </a:lnTo>
                <a:lnTo>
                  <a:pt x="2" y="100"/>
                </a:lnTo>
                <a:lnTo>
                  <a:pt x="0" y="106"/>
                </a:lnTo>
                <a:lnTo>
                  <a:pt x="3" y="103"/>
                </a:lnTo>
                <a:lnTo>
                  <a:pt x="4" y="101"/>
                </a:lnTo>
                <a:lnTo>
                  <a:pt x="5" y="98"/>
                </a:lnTo>
                <a:lnTo>
                  <a:pt x="5" y="96"/>
                </a:lnTo>
                <a:lnTo>
                  <a:pt x="5" y="93"/>
                </a:lnTo>
                <a:lnTo>
                  <a:pt x="6" y="90"/>
                </a:lnTo>
                <a:lnTo>
                  <a:pt x="6" y="86"/>
                </a:lnTo>
                <a:lnTo>
                  <a:pt x="7" y="83"/>
                </a:lnTo>
                <a:lnTo>
                  <a:pt x="9" y="79"/>
                </a:lnTo>
                <a:lnTo>
                  <a:pt x="12" y="70"/>
                </a:lnTo>
                <a:lnTo>
                  <a:pt x="14" y="65"/>
                </a:lnTo>
                <a:lnTo>
                  <a:pt x="15" y="61"/>
                </a:lnTo>
                <a:lnTo>
                  <a:pt x="15" y="56"/>
                </a:lnTo>
                <a:lnTo>
                  <a:pt x="16" y="52"/>
                </a:lnTo>
                <a:lnTo>
                  <a:pt x="18" y="48"/>
                </a:lnTo>
                <a:lnTo>
                  <a:pt x="20" y="43"/>
                </a:lnTo>
                <a:lnTo>
                  <a:pt x="25" y="33"/>
                </a:lnTo>
                <a:lnTo>
                  <a:pt x="36" y="12"/>
                </a:lnTo>
                <a:lnTo>
                  <a:pt x="38" y="10"/>
                </a:lnTo>
                <a:lnTo>
                  <a:pt x="41" y="8"/>
                </a:lnTo>
                <a:lnTo>
                  <a:pt x="44" y="7"/>
                </a:lnTo>
                <a:lnTo>
                  <a:pt x="47" y="5"/>
                </a:lnTo>
                <a:lnTo>
                  <a:pt x="50" y="4"/>
                </a:lnTo>
                <a:lnTo>
                  <a:pt x="52" y="2"/>
                </a:lnTo>
                <a:lnTo>
                  <a:pt x="55" y="1"/>
                </a:lnTo>
                <a:lnTo>
                  <a:pt x="58" y="0"/>
                </a:lnTo>
                <a:lnTo>
                  <a:pt x="61" y="0"/>
                </a:lnTo>
                <a:lnTo>
                  <a:pt x="64" y="0"/>
                </a:lnTo>
                <a:lnTo>
                  <a:pt x="66" y="1"/>
                </a:lnTo>
                <a:lnTo>
                  <a:pt x="69" y="2"/>
                </a:lnTo>
                <a:lnTo>
                  <a:pt x="73" y="5"/>
                </a:lnTo>
                <a:lnTo>
                  <a:pt x="77" y="9"/>
                </a:lnTo>
                <a:lnTo>
                  <a:pt x="81" y="12"/>
                </a:lnTo>
                <a:lnTo>
                  <a:pt x="83" y="15"/>
                </a:lnTo>
                <a:lnTo>
                  <a:pt x="84" y="17"/>
                </a:lnTo>
                <a:lnTo>
                  <a:pt x="86" y="21"/>
                </a:lnTo>
                <a:lnTo>
                  <a:pt x="88" y="24"/>
                </a:lnTo>
                <a:lnTo>
                  <a:pt x="88" y="28"/>
                </a:lnTo>
                <a:lnTo>
                  <a:pt x="89" y="31"/>
                </a:lnTo>
                <a:lnTo>
                  <a:pt x="89" y="35"/>
                </a:lnTo>
                <a:lnTo>
                  <a:pt x="90" y="38"/>
                </a:lnTo>
                <a:lnTo>
                  <a:pt x="90" y="42"/>
                </a:lnTo>
                <a:lnTo>
                  <a:pt x="90" y="50"/>
                </a:lnTo>
                <a:lnTo>
                  <a:pt x="90" y="76"/>
                </a:lnTo>
                <a:lnTo>
                  <a:pt x="89" y="79"/>
                </a:lnTo>
                <a:lnTo>
                  <a:pt x="88" y="82"/>
                </a:lnTo>
                <a:lnTo>
                  <a:pt x="87" y="84"/>
                </a:lnTo>
                <a:lnTo>
                  <a:pt x="86" y="86"/>
                </a:lnTo>
                <a:lnTo>
                  <a:pt x="86" y="88"/>
                </a:lnTo>
                <a:lnTo>
                  <a:pt x="85" y="90"/>
                </a:lnTo>
                <a:lnTo>
                  <a:pt x="84" y="92"/>
                </a:lnTo>
                <a:lnTo>
                  <a:pt x="83" y="93"/>
                </a:lnTo>
                <a:lnTo>
                  <a:pt x="82" y="93"/>
                </a:lnTo>
                <a:lnTo>
                  <a:pt x="81" y="94"/>
                </a:lnTo>
                <a:lnTo>
                  <a:pt x="80" y="96"/>
                </a:lnTo>
                <a:lnTo>
                  <a:pt x="79" y="99"/>
                </a:lnTo>
                <a:lnTo>
                  <a:pt x="79" y="97"/>
                </a:lnTo>
                <a:lnTo>
                  <a:pt x="78" y="96"/>
                </a:lnTo>
                <a:lnTo>
                  <a:pt x="77" y="96"/>
                </a:lnTo>
                <a:lnTo>
                  <a:pt x="76" y="95"/>
                </a:lnTo>
                <a:lnTo>
                  <a:pt x="75" y="94"/>
                </a:lnTo>
                <a:lnTo>
                  <a:pt x="74" y="93"/>
                </a:lnTo>
                <a:lnTo>
                  <a:pt x="74" y="92"/>
                </a:lnTo>
                <a:lnTo>
                  <a:pt x="74" y="90"/>
                </a:lnTo>
                <a:lnTo>
                  <a:pt x="75" y="87"/>
                </a:lnTo>
                <a:lnTo>
                  <a:pt x="76" y="84"/>
                </a:lnTo>
                <a:lnTo>
                  <a:pt x="77" y="80"/>
                </a:lnTo>
                <a:lnTo>
                  <a:pt x="78" y="77"/>
                </a:lnTo>
                <a:lnTo>
                  <a:pt x="78" y="73"/>
                </a:lnTo>
                <a:lnTo>
                  <a:pt x="79" y="69"/>
                </a:lnTo>
                <a:lnTo>
                  <a:pt x="80" y="65"/>
                </a:lnTo>
                <a:lnTo>
                  <a:pt x="82" y="60"/>
                </a:lnTo>
                <a:lnTo>
                  <a:pt x="83" y="55"/>
                </a:lnTo>
                <a:lnTo>
                  <a:pt x="85" y="51"/>
                </a:lnTo>
                <a:lnTo>
                  <a:pt x="87" y="46"/>
                </a:lnTo>
                <a:lnTo>
                  <a:pt x="90" y="39"/>
                </a:lnTo>
                <a:lnTo>
                  <a:pt x="98" y="23"/>
                </a:lnTo>
                <a:lnTo>
                  <a:pt x="100" y="20"/>
                </a:lnTo>
                <a:lnTo>
                  <a:pt x="101" y="17"/>
                </a:lnTo>
                <a:lnTo>
                  <a:pt x="103" y="15"/>
                </a:lnTo>
                <a:lnTo>
                  <a:pt x="105" y="13"/>
                </a:lnTo>
                <a:lnTo>
                  <a:pt x="107" y="12"/>
                </a:lnTo>
                <a:lnTo>
                  <a:pt x="109" y="12"/>
                </a:lnTo>
                <a:lnTo>
                  <a:pt x="113" y="9"/>
                </a:lnTo>
                <a:lnTo>
                  <a:pt x="117" y="5"/>
                </a:lnTo>
                <a:lnTo>
                  <a:pt x="118" y="6"/>
                </a:lnTo>
                <a:lnTo>
                  <a:pt x="122" y="9"/>
                </a:lnTo>
                <a:lnTo>
                  <a:pt x="125" y="11"/>
                </a:lnTo>
                <a:lnTo>
                  <a:pt x="132" y="18"/>
                </a:lnTo>
                <a:lnTo>
                  <a:pt x="133" y="20"/>
                </a:lnTo>
                <a:lnTo>
                  <a:pt x="134" y="23"/>
                </a:lnTo>
                <a:lnTo>
                  <a:pt x="134" y="26"/>
                </a:lnTo>
                <a:lnTo>
                  <a:pt x="135" y="30"/>
                </a:lnTo>
                <a:lnTo>
                  <a:pt x="136" y="33"/>
                </a:lnTo>
                <a:lnTo>
                  <a:pt x="138" y="37"/>
                </a:lnTo>
                <a:lnTo>
                  <a:pt x="139" y="40"/>
                </a:lnTo>
                <a:lnTo>
                  <a:pt x="139" y="44"/>
                </a:lnTo>
                <a:lnTo>
                  <a:pt x="140" y="48"/>
                </a:lnTo>
                <a:lnTo>
                  <a:pt x="140" y="51"/>
                </a:lnTo>
                <a:lnTo>
                  <a:pt x="140" y="55"/>
                </a:lnTo>
                <a:lnTo>
                  <a:pt x="141" y="63"/>
                </a:lnTo>
                <a:lnTo>
                  <a:pt x="141" y="90"/>
                </a:lnTo>
                <a:lnTo>
                  <a:pt x="140" y="92"/>
                </a:lnTo>
                <a:lnTo>
                  <a:pt x="139" y="94"/>
                </a:lnTo>
                <a:lnTo>
                  <a:pt x="138" y="96"/>
                </a:lnTo>
                <a:lnTo>
                  <a:pt x="137" y="98"/>
                </a:lnTo>
                <a:lnTo>
                  <a:pt x="136" y="100"/>
                </a:lnTo>
                <a:lnTo>
                  <a:pt x="135" y="105"/>
                </a:lnTo>
                <a:lnTo>
                  <a:pt x="135" y="107"/>
                </a:lnTo>
                <a:lnTo>
                  <a:pt x="135" y="11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43" name="SMARTPenAnnotation635"/>
          <p:cNvSpPr>
            <a:spLocks/>
          </p:cNvSpPr>
          <p:nvPr/>
        </p:nvSpPr>
        <p:spPr bwMode="auto">
          <a:xfrm>
            <a:off x="1928813" y="2036763"/>
            <a:ext cx="179387" cy="285750"/>
          </a:xfrm>
          <a:custGeom>
            <a:avLst/>
            <a:gdLst>
              <a:gd name="T0" fmla="*/ 57150 w 113"/>
              <a:gd name="T1" fmla="*/ 0 h 180"/>
              <a:gd name="T2" fmla="*/ 55562 w 113"/>
              <a:gd name="T3" fmla="*/ 1588 h 180"/>
              <a:gd name="T4" fmla="*/ 53975 w 113"/>
              <a:gd name="T5" fmla="*/ 11112 h 180"/>
              <a:gd name="T6" fmla="*/ 53975 w 113"/>
              <a:gd name="T7" fmla="*/ 76200 h 180"/>
              <a:gd name="T8" fmla="*/ 50800 w 113"/>
              <a:gd name="T9" fmla="*/ 90487 h 180"/>
              <a:gd name="T10" fmla="*/ 46037 w 113"/>
              <a:gd name="T11" fmla="*/ 107950 h 180"/>
              <a:gd name="T12" fmla="*/ 39687 w 113"/>
              <a:gd name="T13" fmla="*/ 133350 h 180"/>
              <a:gd name="T14" fmla="*/ 38100 w 113"/>
              <a:gd name="T15" fmla="*/ 150812 h 180"/>
              <a:gd name="T16" fmla="*/ 33337 w 113"/>
              <a:gd name="T17" fmla="*/ 166687 h 180"/>
              <a:gd name="T18" fmla="*/ 22225 w 113"/>
              <a:gd name="T19" fmla="*/ 204788 h 180"/>
              <a:gd name="T20" fmla="*/ 19050 w 113"/>
              <a:gd name="T21" fmla="*/ 217488 h 180"/>
              <a:gd name="T22" fmla="*/ 15875 w 113"/>
              <a:gd name="T23" fmla="*/ 230188 h 180"/>
              <a:gd name="T24" fmla="*/ 12700 w 113"/>
              <a:gd name="T25" fmla="*/ 242888 h 180"/>
              <a:gd name="T26" fmla="*/ 9525 w 113"/>
              <a:gd name="T27" fmla="*/ 255588 h 180"/>
              <a:gd name="T28" fmla="*/ 9525 w 113"/>
              <a:gd name="T29" fmla="*/ 268288 h 180"/>
              <a:gd name="T30" fmla="*/ 3175 w 113"/>
              <a:gd name="T31" fmla="*/ 280988 h 180"/>
              <a:gd name="T32" fmla="*/ 0 w 113"/>
              <a:gd name="T33" fmla="*/ 225425 h 180"/>
              <a:gd name="T34" fmla="*/ 3175 w 113"/>
              <a:gd name="T35" fmla="*/ 207963 h 180"/>
              <a:gd name="T36" fmla="*/ 6350 w 113"/>
              <a:gd name="T37" fmla="*/ 188912 h 180"/>
              <a:gd name="T38" fmla="*/ 12700 w 113"/>
              <a:gd name="T39" fmla="*/ 169862 h 180"/>
              <a:gd name="T40" fmla="*/ 30162 w 113"/>
              <a:gd name="T41" fmla="*/ 107950 h 180"/>
              <a:gd name="T42" fmla="*/ 41275 w 113"/>
              <a:gd name="T43" fmla="*/ 71438 h 180"/>
              <a:gd name="T44" fmla="*/ 47625 w 113"/>
              <a:gd name="T45" fmla="*/ 57150 h 180"/>
              <a:gd name="T46" fmla="*/ 55562 w 113"/>
              <a:gd name="T47" fmla="*/ 44450 h 180"/>
              <a:gd name="T48" fmla="*/ 65087 w 113"/>
              <a:gd name="T49" fmla="*/ 31750 h 180"/>
              <a:gd name="T50" fmla="*/ 73025 w 113"/>
              <a:gd name="T51" fmla="*/ 20637 h 180"/>
              <a:gd name="T52" fmla="*/ 79375 w 113"/>
              <a:gd name="T53" fmla="*/ 11112 h 180"/>
              <a:gd name="T54" fmla="*/ 87312 w 113"/>
              <a:gd name="T55" fmla="*/ 4762 h 180"/>
              <a:gd name="T56" fmla="*/ 96837 w 113"/>
              <a:gd name="T57" fmla="*/ 1588 h 180"/>
              <a:gd name="T58" fmla="*/ 107950 w 113"/>
              <a:gd name="T59" fmla="*/ 0 h 180"/>
              <a:gd name="T60" fmla="*/ 127000 w 113"/>
              <a:gd name="T61" fmla="*/ 0 h 180"/>
              <a:gd name="T62" fmla="*/ 136525 w 113"/>
              <a:gd name="T63" fmla="*/ 1588 h 180"/>
              <a:gd name="T64" fmla="*/ 146050 w 113"/>
              <a:gd name="T65" fmla="*/ 6350 h 180"/>
              <a:gd name="T66" fmla="*/ 153987 w 113"/>
              <a:gd name="T67" fmla="*/ 11112 h 180"/>
              <a:gd name="T68" fmla="*/ 160337 w 113"/>
              <a:gd name="T69" fmla="*/ 17463 h 180"/>
              <a:gd name="T70" fmla="*/ 166687 w 113"/>
              <a:gd name="T71" fmla="*/ 23812 h 180"/>
              <a:gd name="T72" fmla="*/ 173037 w 113"/>
              <a:gd name="T73" fmla="*/ 33338 h 180"/>
              <a:gd name="T74" fmla="*/ 176212 w 113"/>
              <a:gd name="T75" fmla="*/ 44450 h 180"/>
              <a:gd name="T76" fmla="*/ 177800 w 113"/>
              <a:gd name="T77" fmla="*/ 55563 h 180"/>
              <a:gd name="T78" fmla="*/ 177800 w 113"/>
              <a:gd name="T79" fmla="*/ 68263 h 180"/>
              <a:gd name="T80" fmla="*/ 176212 w 113"/>
              <a:gd name="T81" fmla="*/ 82550 h 180"/>
              <a:gd name="T82" fmla="*/ 168275 w 113"/>
              <a:gd name="T83" fmla="*/ 90487 h 180"/>
              <a:gd name="T84" fmla="*/ 161925 w 113"/>
              <a:gd name="T85" fmla="*/ 100012 h 180"/>
              <a:gd name="T86" fmla="*/ 155575 w 113"/>
              <a:gd name="T87" fmla="*/ 109538 h 180"/>
              <a:gd name="T88" fmla="*/ 149225 w 113"/>
              <a:gd name="T89" fmla="*/ 117475 h 180"/>
              <a:gd name="T90" fmla="*/ 139700 w 113"/>
              <a:gd name="T91" fmla="*/ 123825 h 180"/>
              <a:gd name="T92" fmla="*/ 130175 w 113"/>
              <a:gd name="T93" fmla="*/ 130175 h 180"/>
              <a:gd name="T94" fmla="*/ 123825 w 113"/>
              <a:gd name="T95" fmla="*/ 136525 h 180"/>
              <a:gd name="T96" fmla="*/ 114300 w 113"/>
              <a:gd name="T97" fmla="*/ 139700 h 180"/>
              <a:gd name="T98" fmla="*/ 104775 w 113"/>
              <a:gd name="T99" fmla="*/ 141288 h 180"/>
              <a:gd name="T100" fmla="*/ 96837 w 113"/>
              <a:gd name="T101" fmla="*/ 146050 h 180"/>
              <a:gd name="T102" fmla="*/ 90487 w 113"/>
              <a:gd name="T103" fmla="*/ 149225 h 180"/>
              <a:gd name="T104" fmla="*/ 84137 w 113"/>
              <a:gd name="T105" fmla="*/ 150812 h 180"/>
              <a:gd name="T106" fmla="*/ 77787 w 113"/>
              <a:gd name="T107" fmla="*/ 150812 h 180"/>
              <a:gd name="T108" fmla="*/ 71437 w 113"/>
              <a:gd name="T109" fmla="*/ 147637 h 180"/>
              <a:gd name="T110" fmla="*/ 65087 w 113"/>
              <a:gd name="T111" fmla="*/ 144462 h 180"/>
              <a:gd name="T112" fmla="*/ 53975 w 113"/>
              <a:gd name="T113" fmla="*/ 142875 h 18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3"/>
              <a:gd name="T172" fmla="*/ 0 h 180"/>
              <a:gd name="T173" fmla="*/ 113 w 113"/>
              <a:gd name="T174" fmla="*/ 180 h 18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3" h="180">
                <a:moveTo>
                  <a:pt x="39" y="0"/>
                </a:moveTo>
                <a:lnTo>
                  <a:pt x="36" y="0"/>
                </a:lnTo>
                <a:lnTo>
                  <a:pt x="35" y="1"/>
                </a:lnTo>
                <a:lnTo>
                  <a:pt x="34" y="4"/>
                </a:lnTo>
                <a:lnTo>
                  <a:pt x="34" y="7"/>
                </a:lnTo>
                <a:lnTo>
                  <a:pt x="34" y="13"/>
                </a:lnTo>
                <a:lnTo>
                  <a:pt x="34" y="48"/>
                </a:lnTo>
                <a:lnTo>
                  <a:pt x="33" y="53"/>
                </a:lnTo>
                <a:lnTo>
                  <a:pt x="32" y="57"/>
                </a:lnTo>
                <a:lnTo>
                  <a:pt x="31" y="62"/>
                </a:lnTo>
                <a:lnTo>
                  <a:pt x="29" y="68"/>
                </a:lnTo>
                <a:lnTo>
                  <a:pt x="26" y="79"/>
                </a:lnTo>
                <a:lnTo>
                  <a:pt x="25" y="84"/>
                </a:lnTo>
                <a:lnTo>
                  <a:pt x="24" y="90"/>
                </a:lnTo>
                <a:lnTo>
                  <a:pt x="24" y="95"/>
                </a:lnTo>
                <a:lnTo>
                  <a:pt x="23" y="100"/>
                </a:lnTo>
                <a:lnTo>
                  <a:pt x="21" y="105"/>
                </a:lnTo>
                <a:lnTo>
                  <a:pt x="15" y="124"/>
                </a:lnTo>
                <a:lnTo>
                  <a:pt x="14" y="129"/>
                </a:lnTo>
                <a:lnTo>
                  <a:pt x="13" y="133"/>
                </a:lnTo>
                <a:lnTo>
                  <a:pt x="12" y="137"/>
                </a:lnTo>
                <a:lnTo>
                  <a:pt x="11" y="141"/>
                </a:lnTo>
                <a:lnTo>
                  <a:pt x="10" y="145"/>
                </a:lnTo>
                <a:lnTo>
                  <a:pt x="9" y="149"/>
                </a:lnTo>
                <a:lnTo>
                  <a:pt x="8" y="153"/>
                </a:lnTo>
                <a:lnTo>
                  <a:pt x="7" y="157"/>
                </a:lnTo>
                <a:lnTo>
                  <a:pt x="6" y="161"/>
                </a:lnTo>
                <a:lnTo>
                  <a:pt x="6" y="164"/>
                </a:lnTo>
                <a:lnTo>
                  <a:pt x="6" y="169"/>
                </a:lnTo>
                <a:lnTo>
                  <a:pt x="5" y="171"/>
                </a:lnTo>
                <a:lnTo>
                  <a:pt x="2" y="177"/>
                </a:lnTo>
                <a:lnTo>
                  <a:pt x="0" y="179"/>
                </a:lnTo>
                <a:lnTo>
                  <a:pt x="0" y="142"/>
                </a:lnTo>
                <a:lnTo>
                  <a:pt x="1" y="137"/>
                </a:lnTo>
                <a:lnTo>
                  <a:pt x="2" y="131"/>
                </a:lnTo>
                <a:lnTo>
                  <a:pt x="3" y="125"/>
                </a:lnTo>
                <a:lnTo>
                  <a:pt x="4" y="119"/>
                </a:lnTo>
                <a:lnTo>
                  <a:pt x="6" y="113"/>
                </a:lnTo>
                <a:lnTo>
                  <a:pt x="8" y="107"/>
                </a:lnTo>
                <a:lnTo>
                  <a:pt x="15" y="80"/>
                </a:lnTo>
                <a:lnTo>
                  <a:pt x="19" y="68"/>
                </a:lnTo>
                <a:lnTo>
                  <a:pt x="24" y="50"/>
                </a:lnTo>
                <a:lnTo>
                  <a:pt x="26" y="45"/>
                </a:lnTo>
                <a:lnTo>
                  <a:pt x="28" y="41"/>
                </a:lnTo>
                <a:lnTo>
                  <a:pt x="30" y="36"/>
                </a:lnTo>
                <a:lnTo>
                  <a:pt x="33" y="32"/>
                </a:lnTo>
                <a:lnTo>
                  <a:pt x="35" y="28"/>
                </a:lnTo>
                <a:lnTo>
                  <a:pt x="39" y="24"/>
                </a:lnTo>
                <a:lnTo>
                  <a:pt x="41" y="20"/>
                </a:lnTo>
                <a:lnTo>
                  <a:pt x="44" y="17"/>
                </a:lnTo>
                <a:lnTo>
                  <a:pt x="46" y="13"/>
                </a:lnTo>
                <a:lnTo>
                  <a:pt x="48" y="10"/>
                </a:lnTo>
                <a:lnTo>
                  <a:pt x="50" y="7"/>
                </a:lnTo>
                <a:lnTo>
                  <a:pt x="52" y="4"/>
                </a:lnTo>
                <a:lnTo>
                  <a:pt x="55" y="3"/>
                </a:lnTo>
                <a:lnTo>
                  <a:pt x="58" y="2"/>
                </a:lnTo>
                <a:lnTo>
                  <a:pt x="61" y="1"/>
                </a:lnTo>
                <a:lnTo>
                  <a:pt x="64" y="0"/>
                </a:lnTo>
                <a:lnTo>
                  <a:pt x="68" y="0"/>
                </a:lnTo>
                <a:lnTo>
                  <a:pt x="75" y="0"/>
                </a:lnTo>
                <a:lnTo>
                  <a:pt x="80" y="0"/>
                </a:lnTo>
                <a:lnTo>
                  <a:pt x="82" y="0"/>
                </a:lnTo>
                <a:lnTo>
                  <a:pt x="86" y="1"/>
                </a:lnTo>
                <a:lnTo>
                  <a:pt x="89" y="3"/>
                </a:lnTo>
                <a:lnTo>
                  <a:pt x="92" y="4"/>
                </a:lnTo>
                <a:lnTo>
                  <a:pt x="94" y="6"/>
                </a:lnTo>
                <a:lnTo>
                  <a:pt x="97" y="7"/>
                </a:lnTo>
                <a:lnTo>
                  <a:pt x="99" y="9"/>
                </a:lnTo>
                <a:lnTo>
                  <a:pt x="101" y="11"/>
                </a:lnTo>
                <a:lnTo>
                  <a:pt x="103" y="13"/>
                </a:lnTo>
                <a:lnTo>
                  <a:pt x="105" y="15"/>
                </a:lnTo>
                <a:lnTo>
                  <a:pt x="107" y="18"/>
                </a:lnTo>
                <a:lnTo>
                  <a:pt x="109" y="21"/>
                </a:lnTo>
                <a:lnTo>
                  <a:pt x="110" y="25"/>
                </a:lnTo>
                <a:lnTo>
                  <a:pt x="111" y="28"/>
                </a:lnTo>
                <a:lnTo>
                  <a:pt x="111" y="32"/>
                </a:lnTo>
                <a:lnTo>
                  <a:pt x="112" y="35"/>
                </a:lnTo>
                <a:lnTo>
                  <a:pt x="112" y="40"/>
                </a:lnTo>
                <a:lnTo>
                  <a:pt x="112" y="43"/>
                </a:lnTo>
                <a:lnTo>
                  <a:pt x="112" y="49"/>
                </a:lnTo>
                <a:lnTo>
                  <a:pt x="111" y="52"/>
                </a:lnTo>
                <a:lnTo>
                  <a:pt x="109" y="54"/>
                </a:lnTo>
                <a:lnTo>
                  <a:pt x="106" y="57"/>
                </a:lnTo>
                <a:lnTo>
                  <a:pt x="104" y="60"/>
                </a:lnTo>
                <a:lnTo>
                  <a:pt x="102" y="63"/>
                </a:lnTo>
                <a:lnTo>
                  <a:pt x="100" y="66"/>
                </a:lnTo>
                <a:lnTo>
                  <a:pt x="98" y="69"/>
                </a:lnTo>
                <a:lnTo>
                  <a:pt x="96" y="71"/>
                </a:lnTo>
                <a:lnTo>
                  <a:pt x="94" y="74"/>
                </a:lnTo>
                <a:lnTo>
                  <a:pt x="91" y="76"/>
                </a:lnTo>
                <a:lnTo>
                  <a:pt x="88" y="78"/>
                </a:lnTo>
                <a:lnTo>
                  <a:pt x="85" y="80"/>
                </a:lnTo>
                <a:lnTo>
                  <a:pt x="82" y="82"/>
                </a:lnTo>
                <a:lnTo>
                  <a:pt x="80" y="84"/>
                </a:lnTo>
                <a:lnTo>
                  <a:pt x="78" y="86"/>
                </a:lnTo>
                <a:lnTo>
                  <a:pt x="75" y="87"/>
                </a:lnTo>
                <a:lnTo>
                  <a:pt x="72" y="88"/>
                </a:lnTo>
                <a:lnTo>
                  <a:pt x="68" y="88"/>
                </a:lnTo>
                <a:lnTo>
                  <a:pt x="66" y="89"/>
                </a:lnTo>
                <a:lnTo>
                  <a:pt x="63" y="91"/>
                </a:lnTo>
                <a:lnTo>
                  <a:pt x="61" y="92"/>
                </a:lnTo>
                <a:lnTo>
                  <a:pt x="59" y="93"/>
                </a:lnTo>
                <a:lnTo>
                  <a:pt x="57" y="94"/>
                </a:lnTo>
                <a:lnTo>
                  <a:pt x="55" y="94"/>
                </a:lnTo>
                <a:lnTo>
                  <a:pt x="53" y="95"/>
                </a:lnTo>
                <a:lnTo>
                  <a:pt x="51" y="95"/>
                </a:lnTo>
                <a:lnTo>
                  <a:pt x="49" y="95"/>
                </a:lnTo>
                <a:lnTo>
                  <a:pt x="47" y="94"/>
                </a:lnTo>
                <a:lnTo>
                  <a:pt x="45" y="93"/>
                </a:lnTo>
                <a:lnTo>
                  <a:pt x="43" y="92"/>
                </a:lnTo>
                <a:lnTo>
                  <a:pt x="41" y="91"/>
                </a:lnTo>
                <a:lnTo>
                  <a:pt x="39" y="91"/>
                </a:lnTo>
                <a:lnTo>
                  <a:pt x="34" y="9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44" name="SMARTPenAnnotation636"/>
          <p:cNvSpPr>
            <a:spLocks/>
          </p:cNvSpPr>
          <p:nvPr/>
        </p:nvSpPr>
        <p:spPr bwMode="auto">
          <a:xfrm>
            <a:off x="2125663" y="1938338"/>
            <a:ext cx="28575" cy="268287"/>
          </a:xfrm>
          <a:custGeom>
            <a:avLst/>
            <a:gdLst>
              <a:gd name="T0" fmla="*/ 26988 w 18"/>
              <a:gd name="T1" fmla="*/ 0 h 169"/>
              <a:gd name="T2" fmla="*/ 26988 w 18"/>
              <a:gd name="T3" fmla="*/ 119062 h 169"/>
              <a:gd name="T4" fmla="*/ 25400 w 18"/>
              <a:gd name="T5" fmla="*/ 127000 h 169"/>
              <a:gd name="T6" fmla="*/ 23812 w 18"/>
              <a:gd name="T7" fmla="*/ 134937 h 169"/>
              <a:gd name="T8" fmla="*/ 22225 w 18"/>
              <a:gd name="T9" fmla="*/ 142875 h 169"/>
              <a:gd name="T10" fmla="*/ 20637 w 18"/>
              <a:gd name="T11" fmla="*/ 150812 h 169"/>
              <a:gd name="T12" fmla="*/ 19050 w 18"/>
              <a:gd name="T13" fmla="*/ 158750 h 169"/>
              <a:gd name="T14" fmla="*/ 19050 w 18"/>
              <a:gd name="T15" fmla="*/ 165100 h 169"/>
              <a:gd name="T16" fmla="*/ 17462 w 18"/>
              <a:gd name="T17" fmla="*/ 171450 h 169"/>
              <a:gd name="T18" fmla="*/ 15875 w 18"/>
              <a:gd name="T19" fmla="*/ 179387 h 169"/>
              <a:gd name="T20" fmla="*/ 12700 w 18"/>
              <a:gd name="T21" fmla="*/ 188912 h 169"/>
              <a:gd name="T22" fmla="*/ 11112 w 18"/>
              <a:gd name="T23" fmla="*/ 195262 h 169"/>
              <a:gd name="T24" fmla="*/ 11112 w 18"/>
              <a:gd name="T25" fmla="*/ 200025 h 169"/>
              <a:gd name="T26" fmla="*/ 9525 w 18"/>
              <a:gd name="T27" fmla="*/ 204787 h 169"/>
              <a:gd name="T28" fmla="*/ 7937 w 18"/>
              <a:gd name="T29" fmla="*/ 209550 h 169"/>
              <a:gd name="T30" fmla="*/ 6350 w 18"/>
              <a:gd name="T31" fmla="*/ 214312 h 169"/>
              <a:gd name="T32" fmla="*/ 4762 w 18"/>
              <a:gd name="T33" fmla="*/ 220662 h 169"/>
              <a:gd name="T34" fmla="*/ 3175 w 18"/>
              <a:gd name="T35" fmla="*/ 225425 h 169"/>
              <a:gd name="T36" fmla="*/ 1588 w 18"/>
              <a:gd name="T37" fmla="*/ 231775 h 169"/>
              <a:gd name="T38" fmla="*/ 1588 w 18"/>
              <a:gd name="T39" fmla="*/ 238125 h 169"/>
              <a:gd name="T40" fmla="*/ 0 w 18"/>
              <a:gd name="T41" fmla="*/ 242887 h 169"/>
              <a:gd name="T42" fmla="*/ 0 w 18"/>
              <a:gd name="T43" fmla="*/ 250825 h 169"/>
              <a:gd name="T44" fmla="*/ 0 w 18"/>
              <a:gd name="T45" fmla="*/ 257175 h 169"/>
              <a:gd name="T46" fmla="*/ 0 w 18"/>
              <a:gd name="T47" fmla="*/ 266700 h 1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8"/>
              <a:gd name="T73" fmla="*/ 0 h 169"/>
              <a:gd name="T74" fmla="*/ 18 w 18"/>
              <a:gd name="T75" fmla="*/ 169 h 1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8" h="169">
                <a:moveTo>
                  <a:pt x="17" y="0"/>
                </a:moveTo>
                <a:lnTo>
                  <a:pt x="17" y="75"/>
                </a:lnTo>
                <a:lnTo>
                  <a:pt x="16" y="80"/>
                </a:lnTo>
                <a:lnTo>
                  <a:pt x="15" y="85"/>
                </a:lnTo>
                <a:lnTo>
                  <a:pt x="14" y="90"/>
                </a:lnTo>
                <a:lnTo>
                  <a:pt x="13" y="95"/>
                </a:lnTo>
                <a:lnTo>
                  <a:pt x="12" y="100"/>
                </a:lnTo>
                <a:lnTo>
                  <a:pt x="12" y="104"/>
                </a:lnTo>
                <a:lnTo>
                  <a:pt x="11" y="108"/>
                </a:lnTo>
                <a:lnTo>
                  <a:pt x="10" y="113"/>
                </a:lnTo>
                <a:lnTo>
                  <a:pt x="8" y="119"/>
                </a:lnTo>
                <a:lnTo>
                  <a:pt x="7" y="123"/>
                </a:lnTo>
                <a:lnTo>
                  <a:pt x="7" y="126"/>
                </a:lnTo>
                <a:lnTo>
                  <a:pt x="6" y="129"/>
                </a:lnTo>
                <a:lnTo>
                  <a:pt x="5" y="132"/>
                </a:lnTo>
                <a:lnTo>
                  <a:pt x="4" y="135"/>
                </a:lnTo>
                <a:lnTo>
                  <a:pt x="3" y="139"/>
                </a:lnTo>
                <a:lnTo>
                  <a:pt x="2" y="142"/>
                </a:lnTo>
                <a:lnTo>
                  <a:pt x="1" y="146"/>
                </a:lnTo>
                <a:lnTo>
                  <a:pt x="1" y="150"/>
                </a:lnTo>
                <a:lnTo>
                  <a:pt x="0" y="153"/>
                </a:lnTo>
                <a:lnTo>
                  <a:pt x="0" y="158"/>
                </a:lnTo>
                <a:lnTo>
                  <a:pt x="0" y="162"/>
                </a:lnTo>
                <a:lnTo>
                  <a:pt x="0" y="168"/>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45" name="SMARTPenAnnotation637"/>
          <p:cNvSpPr>
            <a:spLocks/>
          </p:cNvSpPr>
          <p:nvPr/>
        </p:nvSpPr>
        <p:spPr bwMode="auto">
          <a:xfrm>
            <a:off x="2170113" y="2027238"/>
            <a:ext cx="171450" cy="152400"/>
          </a:xfrm>
          <a:custGeom>
            <a:avLst/>
            <a:gdLst>
              <a:gd name="T0" fmla="*/ 25400 w 108"/>
              <a:gd name="T1" fmla="*/ 88900 h 96"/>
              <a:gd name="T2" fmla="*/ 33338 w 108"/>
              <a:gd name="T3" fmla="*/ 85725 h 96"/>
              <a:gd name="T4" fmla="*/ 41275 w 108"/>
              <a:gd name="T5" fmla="*/ 82550 h 96"/>
              <a:gd name="T6" fmla="*/ 52388 w 108"/>
              <a:gd name="T7" fmla="*/ 80962 h 96"/>
              <a:gd name="T8" fmla="*/ 63500 w 108"/>
              <a:gd name="T9" fmla="*/ 77787 h 96"/>
              <a:gd name="T10" fmla="*/ 74613 w 108"/>
              <a:gd name="T11" fmla="*/ 74613 h 96"/>
              <a:gd name="T12" fmla="*/ 85725 w 108"/>
              <a:gd name="T13" fmla="*/ 73025 h 96"/>
              <a:gd name="T14" fmla="*/ 95250 w 108"/>
              <a:gd name="T15" fmla="*/ 69850 h 96"/>
              <a:gd name="T16" fmla="*/ 103188 w 108"/>
              <a:gd name="T17" fmla="*/ 65088 h 96"/>
              <a:gd name="T18" fmla="*/ 119063 w 108"/>
              <a:gd name="T19" fmla="*/ 55563 h 96"/>
              <a:gd name="T20" fmla="*/ 127000 w 108"/>
              <a:gd name="T21" fmla="*/ 50800 h 96"/>
              <a:gd name="T22" fmla="*/ 133350 w 108"/>
              <a:gd name="T23" fmla="*/ 44450 h 96"/>
              <a:gd name="T24" fmla="*/ 139700 w 108"/>
              <a:gd name="T25" fmla="*/ 39687 h 96"/>
              <a:gd name="T26" fmla="*/ 146050 w 108"/>
              <a:gd name="T27" fmla="*/ 36513 h 96"/>
              <a:gd name="T28" fmla="*/ 149225 w 108"/>
              <a:gd name="T29" fmla="*/ 33338 h 96"/>
              <a:gd name="T30" fmla="*/ 150813 w 108"/>
              <a:gd name="T31" fmla="*/ 28575 h 96"/>
              <a:gd name="T32" fmla="*/ 150813 w 108"/>
              <a:gd name="T33" fmla="*/ 19050 h 96"/>
              <a:gd name="T34" fmla="*/ 146050 w 108"/>
              <a:gd name="T35" fmla="*/ 12700 h 96"/>
              <a:gd name="T36" fmla="*/ 139700 w 108"/>
              <a:gd name="T37" fmla="*/ 4763 h 96"/>
              <a:gd name="T38" fmla="*/ 133350 w 108"/>
              <a:gd name="T39" fmla="*/ 1588 h 96"/>
              <a:gd name="T40" fmla="*/ 127000 w 108"/>
              <a:gd name="T41" fmla="*/ 1588 h 96"/>
              <a:gd name="T42" fmla="*/ 122238 w 108"/>
              <a:gd name="T43" fmla="*/ 0 h 96"/>
              <a:gd name="T44" fmla="*/ 112713 w 108"/>
              <a:gd name="T45" fmla="*/ 3175 h 96"/>
              <a:gd name="T46" fmla="*/ 103188 w 108"/>
              <a:gd name="T47" fmla="*/ 6350 h 96"/>
              <a:gd name="T48" fmla="*/ 96837 w 108"/>
              <a:gd name="T49" fmla="*/ 12700 h 96"/>
              <a:gd name="T50" fmla="*/ 87312 w 108"/>
              <a:gd name="T51" fmla="*/ 17463 h 96"/>
              <a:gd name="T52" fmla="*/ 65088 w 108"/>
              <a:gd name="T53" fmla="*/ 30163 h 96"/>
              <a:gd name="T54" fmla="*/ 55563 w 108"/>
              <a:gd name="T55" fmla="*/ 38100 h 96"/>
              <a:gd name="T56" fmla="*/ 47625 w 108"/>
              <a:gd name="T57" fmla="*/ 49212 h 96"/>
              <a:gd name="T58" fmla="*/ 36513 w 108"/>
              <a:gd name="T59" fmla="*/ 60325 h 96"/>
              <a:gd name="T60" fmla="*/ 31750 w 108"/>
              <a:gd name="T61" fmla="*/ 71438 h 96"/>
              <a:gd name="T62" fmla="*/ 26988 w 108"/>
              <a:gd name="T63" fmla="*/ 82550 h 96"/>
              <a:gd name="T64" fmla="*/ 22225 w 108"/>
              <a:gd name="T65" fmla="*/ 90487 h 96"/>
              <a:gd name="T66" fmla="*/ 20638 w 108"/>
              <a:gd name="T67" fmla="*/ 100012 h 96"/>
              <a:gd name="T68" fmla="*/ 19050 w 108"/>
              <a:gd name="T69" fmla="*/ 109538 h 96"/>
              <a:gd name="T70" fmla="*/ 17463 w 108"/>
              <a:gd name="T71" fmla="*/ 117475 h 96"/>
              <a:gd name="T72" fmla="*/ 20638 w 108"/>
              <a:gd name="T73" fmla="*/ 127000 h 96"/>
              <a:gd name="T74" fmla="*/ 25400 w 108"/>
              <a:gd name="T75" fmla="*/ 134938 h 96"/>
              <a:gd name="T76" fmla="*/ 34925 w 108"/>
              <a:gd name="T77" fmla="*/ 139700 h 96"/>
              <a:gd name="T78" fmla="*/ 42863 w 108"/>
              <a:gd name="T79" fmla="*/ 144463 h 96"/>
              <a:gd name="T80" fmla="*/ 50800 w 108"/>
              <a:gd name="T81" fmla="*/ 147638 h 96"/>
              <a:gd name="T82" fmla="*/ 60325 w 108"/>
              <a:gd name="T83" fmla="*/ 150813 h 96"/>
              <a:gd name="T84" fmla="*/ 69850 w 108"/>
              <a:gd name="T85" fmla="*/ 150813 h 96"/>
              <a:gd name="T86" fmla="*/ 82550 w 108"/>
              <a:gd name="T87" fmla="*/ 150813 h 96"/>
              <a:gd name="T88" fmla="*/ 109538 w 108"/>
              <a:gd name="T89" fmla="*/ 150813 h 96"/>
              <a:gd name="T90" fmla="*/ 117475 w 108"/>
              <a:gd name="T91" fmla="*/ 147638 h 96"/>
              <a:gd name="T92" fmla="*/ 123825 w 108"/>
              <a:gd name="T93" fmla="*/ 144463 h 96"/>
              <a:gd name="T94" fmla="*/ 130175 w 108"/>
              <a:gd name="T95" fmla="*/ 142875 h 96"/>
              <a:gd name="T96" fmla="*/ 136525 w 108"/>
              <a:gd name="T97" fmla="*/ 142875 h 96"/>
              <a:gd name="T98" fmla="*/ 146050 w 108"/>
              <a:gd name="T99" fmla="*/ 142875 h 96"/>
              <a:gd name="T100" fmla="*/ 150813 w 108"/>
              <a:gd name="T101" fmla="*/ 139700 h 96"/>
              <a:gd name="T102" fmla="*/ 161925 w 108"/>
              <a:gd name="T103" fmla="*/ 131763 h 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8"/>
              <a:gd name="T157" fmla="*/ 0 h 96"/>
              <a:gd name="T158" fmla="*/ 108 w 108"/>
              <a:gd name="T159" fmla="*/ 96 h 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8" h="96">
                <a:moveTo>
                  <a:pt x="0" y="56"/>
                </a:moveTo>
                <a:lnTo>
                  <a:pt x="16" y="56"/>
                </a:lnTo>
                <a:lnTo>
                  <a:pt x="19" y="56"/>
                </a:lnTo>
                <a:lnTo>
                  <a:pt x="21" y="54"/>
                </a:lnTo>
                <a:lnTo>
                  <a:pt x="24" y="53"/>
                </a:lnTo>
                <a:lnTo>
                  <a:pt x="26" y="52"/>
                </a:lnTo>
                <a:lnTo>
                  <a:pt x="29" y="52"/>
                </a:lnTo>
                <a:lnTo>
                  <a:pt x="33" y="51"/>
                </a:lnTo>
                <a:lnTo>
                  <a:pt x="36" y="50"/>
                </a:lnTo>
                <a:lnTo>
                  <a:pt x="40" y="49"/>
                </a:lnTo>
                <a:lnTo>
                  <a:pt x="43" y="48"/>
                </a:lnTo>
                <a:lnTo>
                  <a:pt x="47" y="47"/>
                </a:lnTo>
                <a:lnTo>
                  <a:pt x="51" y="46"/>
                </a:lnTo>
                <a:lnTo>
                  <a:pt x="54" y="46"/>
                </a:lnTo>
                <a:lnTo>
                  <a:pt x="57" y="45"/>
                </a:lnTo>
                <a:lnTo>
                  <a:pt x="60" y="44"/>
                </a:lnTo>
                <a:lnTo>
                  <a:pt x="63" y="42"/>
                </a:lnTo>
                <a:lnTo>
                  <a:pt x="65" y="41"/>
                </a:lnTo>
                <a:lnTo>
                  <a:pt x="72" y="37"/>
                </a:lnTo>
                <a:lnTo>
                  <a:pt x="75" y="35"/>
                </a:lnTo>
                <a:lnTo>
                  <a:pt x="77" y="34"/>
                </a:lnTo>
                <a:lnTo>
                  <a:pt x="80" y="32"/>
                </a:lnTo>
                <a:lnTo>
                  <a:pt x="82" y="30"/>
                </a:lnTo>
                <a:lnTo>
                  <a:pt x="84" y="28"/>
                </a:lnTo>
                <a:lnTo>
                  <a:pt x="86" y="26"/>
                </a:lnTo>
                <a:lnTo>
                  <a:pt x="88" y="25"/>
                </a:lnTo>
                <a:lnTo>
                  <a:pt x="90" y="24"/>
                </a:lnTo>
                <a:lnTo>
                  <a:pt x="92" y="23"/>
                </a:lnTo>
                <a:lnTo>
                  <a:pt x="93" y="22"/>
                </a:lnTo>
                <a:lnTo>
                  <a:pt x="94" y="21"/>
                </a:lnTo>
                <a:lnTo>
                  <a:pt x="94" y="20"/>
                </a:lnTo>
                <a:lnTo>
                  <a:pt x="95" y="18"/>
                </a:lnTo>
                <a:lnTo>
                  <a:pt x="95" y="16"/>
                </a:lnTo>
                <a:lnTo>
                  <a:pt x="95" y="12"/>
                </a:lnTo>
                <a:lnTo>
                  <a:pt x="94" y="10"/>
                </a:lnTo>
                <a:lnTo>
                  <a:pt x="92" y="8"/>
                </a:lnTo>
                <a:lnTo>
                  <a:pt x="89" y="5"/>
                </a:lnTo>
                <a:lnTo>
                  <a:pt x="88" y="3"/>
                </a:lnTo>
                <a:lnTo>
                  <a:pt x="86" y="2"/>
                </a:lnTo>
                <a:lnTo>
                  <a:pt x="84" y="1"/>
                </a:lnTo>
                <a:lnTo>
                  <a:pt x="82" y="1"/>
                </a:lnTo>
                <a:lnTo>
                  <a:pt x="80" y="1"/>
                </a:lnTo>
                <a:lnTo>
                  <a:pt x="79" y="0"/>
                </a:lnTo>
                <a:lnTo>
                  <a:pt x="77" y="0"/>
                </a:lnTo>
                <a:lnTo>
                  <a:pt x="74" y="1"/>
                </a:lnTo>
                <a:lnTo>
                  <a:pt x="71" y="2"/>
                </a:lnTo>
                <a:lnTo>
                  <a:pt x="68" y="3"/>
                </a:lnTo>
                <a:lnTo>
                  <a:pt x="65" y="4"/>
                </a:lnTo>
                <a:lnTo>
                  <a:pt x="63" y="6"/>
                </a:lnTo>
                <a:lnTo>
                  <a:pt x="61" y="8"/>
                </a:lnTo>
                <a:lnTo>
                  <a:pt x="58" y="9"/>
                </a:lnTo>
                <a:lnTo>
                  <a:pt x="55" y="11"/>
                </a:lnTo>
                <a:lnTo>
                  <a:pt x="48" y="15"/>
                </a:lnTo>
                <a:lnTo>
                  <a:pt x="41" y="19"/>
                </a:lnTo>
                <a:lnTo>
                  <a:pt x="38" y="21"/>
                </a:lnTo>
                <a:lnTo>
                  <a:pt x="35" y="24"/>
                </a:lnTo>
                <a:lnTo>
                  <a:pt x="33" y="27"/>
                </a:lnTo>
                <a:lnTo>
                  <a:pt x="30" y="31"/>
                </a:lnTo>
                <a:lnTo>
                  <a:pt x="27" y="34"/>
                </a:lnTo>
                <a:lnTo>
                  <a:pt x="23" y="38"/>
                </a:lnTo>
                <a:lnTo>
                  <a:pt x="21" y="41"/>
                </a:lnTo>
                <a:lnTo>
                  <a:pt x="20" y="45"/>
                </a:lnTo>
                <a:lnTo>
                  <a:pt x="19" y="49"/>
                </a:lnTo>
                <a:lnTo>
                  <a:pt x="17" y="52"/>
                </a:lnTo>
                <a:lnTo>
                  <a:pt x="16" y="55"/>
                </a:lnTo>
                <a:lnTo>
                  <a:pt x="14" y="57"/>
                </a:lnTo>
                <a:lnTo>
                  <a:pt x="13" y="60"/>
                </a:lnTo>
                <a:lnTo>
                  <a:pt x="13" y="63"/>
                </a:lnTo>
                <a:lnTo>
                  <a:pt x="12" y="66"/>
                </a:lnTo>
                <a:lnTo>
                  <a:pt x="12" y="69"/>
                </a:lnTo>
                <a:lnTo>
                  <a:pt x="12" y="72"/>
                </a:lnTo>
                <a:lnTo>
                  <a:pt x="11" y="74"/>
                </a:lnTo>
                <a:lnTo>
                  <a:pt x="12" y="77"/>
                </a:lnTo>
                <a:lnTo>
                  <a:pt x="13" y="80"/>
                </a:lnTo>
                <a:lnTo>
                  <a:pt x="14" y="83"/>
                </a:lnTo>
                <a:lnTo>
                  <a:pt x="16" y="85"/>
                </a:lnTo>
                <a:lnTo>
                  <a:pt x="19" y="87"/>
                </a:lnTo>
                <a:lnTo>
                  <a:pt x="22" y="88"/>
                </a:lnTo>
                <a:lnTo>
                  <a:pt x="25" y="89"/>
                </a:lnTo>
                <a:lnTo>
                  <a:pt x="27" y="91"/>
                </a:lnTo>
                <a:lnTo>
                  <a:pt x="29" y="92"/>
                </a:lnTo>
                <a:lnTo>
                  <a:pt x="32" y="93"/>
                </a:lnTo>
                <a:lnTo>
                  <a:pt x="35" y="94"/>
                </a:lnTo>
                <a:lnTo>
                  <a:pt x="38" y="95"/>
                </a:lnTo>
                <a:lnTo>
                  <a:pt x="41" y="95"/>
                </a:lnTo>
                <a:lnTo>
                  <a:pt x="44" y="95"/>
                </a:lnTo>
                <a:lnTo>
                  <a:pt x="46" y="95"/>
                </a:lnTo>
                <a:lnTo>
                  <a:pt x="52" y="95"/>
                </a:lnTo>
                <a:lnTo>
                  <a:pt x="66" y="95"/>
                </a:lnTo>
                <a:lnTo>
                  <a:pt x="69" y="95"/>
                </a:lnTo>
                <a:lnTo>
                  <a:pt x="71" y="94"/>
                </a:lnTo>
                <a:lnTo>
                  <a:pt x="74" y="93"/>
                </a:lnTo>
                <a:lnTo>
                  <a:pt x="76" y="92"/>
                </a:lnTo>
                <a:lnTo>
                  <a:pt x="78" y="91"/>
                </a:lnTo>
                <a:lnTo>
                  <a:pt x="80" y="91"/>
                </a:lnTo>
                <a:lnTo>
                  <a:pt x="82" y="90"/>
                </a:lnTo>
                <a:lnTo>
                  <a:pt x="84" y="90"/>
                </a:lnTo>
                <a:lnTo>
                  <a:pt x="86" y="90"/>
                </a:lnTo>
                <a:lnTo>
                  <a:pt x="90" y="90"/>
                </a:lnTo>
                <a:lnTo>
                  <a:pt x="92" y="90"/>
                </a:lnTo>
                <a:lnTo>
                  <a:pt x="94" y="89"/>
                </a:lnTo>
                <a:lnTo>
                  <a:pt x="95" y="88"/>
                </a:lnTo>
                <a:lnTo>
                  <a:pt x="100" y="85"/>
                </a:lnTo>
                <a:lnTo>
                  <a:pt x="102" y="83"/>
                </a:lnTo>
                <a:lnTo>
                  <a:pt x="107" y="79"/>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46" name="SMARTPenAnnotation638"/>
          <p:cNvSpPr>
            <a:spLocks/>
          </p:cNvSpPr>
          <p:nvPr/>
        </p:nvSpPr>
        <p:spPr bwMode="auto">
          <a:xfrm>
            <a:off x="2482850" y="2017713"/>
            <a:ext cx="9525" cy="38100"/>
          </a:xfrm>
          <a:custGeom>
            <a:avLst/>
            <a:gdLst>
              <a:gd name="T0" fmla="*/ 7938 w 6"/>
              <a:gd name="T1" fmla="*/ 0 h 24"/>
              <a:gd name="T2" fmla="*/ 7938 w 6"/>
              <a:gd name="T3" fmla="*/ 17463 h 24"/>
              <a:gd name="T4" fmla="*/ 7938 w 6"/>
              <a:gd name="T5" fmla="*/ 17463 h 24"/>
              <a:gd name="T6" fmla="*/ 6350 w 6"/>
              <a:gd name="T7" fmla="*/ 17463 h 24"/>
              <a:gd name="T8" fmla="*/ 3175 w 6"/>
              <a:gd name="T9" fmla="*/ 17463 h 24"/>
              <a:gd name="T10" fmla="*/ 3175 w 6"/>
              <a:gd name="T11" fmla="*/ 19050 h 24"/>
              <a:gd name="T12" fmla="*/ 1588 w 6"/>
              <a:gd name="T13" fmla="*/ 20637 h 24"/>
              <a:gd name="T14" fmla="*/ 0 w 6"/>
              <a:gd name="T15" fmla="*/ 25400 h 24"/>
              <a:gd name="T16" fmla="*/ 0 w 6"/>
              <a:gd name="T17" fmla="*/ 26988 h 24"/>
              <a:gd name="T18" fmla="*/ 0 w 6"/>
              <a:gd name="T19" fmla="*/ 28575 h 24"/>
              <a:gd name="T20" fmla="*/ 0 w 6"/>
              <a:gd name="T21" fmla="*/ 31750 h 24"/>
              <a:gd name="T22" fmla="*/ 0 w 6"/>
              <a:gd name="T23" fmla="*/ 33338 h 24"/>
              <a:gd name="T24" fmla="*/ 1588 w 6"/>
              <a:gd name="T25" fmla="*/ 33338 h 24"/>
              <a:gd name="T26" fmla="*/ 7938 w 6"/>
              <a:gd name="T27" fmla="*/ 36513 h 2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
              <a:gd name="T43" fmla="*/ 0 h 24"/>
              <a:gd name="T44" fmla="*/ 6 w 6"/>
              <a:gd name="T45" fmla="*/ 24 h 2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 h="24">
                <a:moveTo>
                  <a:pt x="5" y="0"/>
                </a:moveTo>
                <a:lnTo>
                  <a:pt x="5" y="11"/>
                </a:lnTo>
                <a:lnTo>
                  <a:pt x="4" y="11"/>
                </a:lnTo>
                <a:lnTo>
                  <a:pt x="2" y="11"/>
                </a:lnTo>
                <a:lnTo>
                  <a:pt x="2" y="12"/>
                </a:lnTo>
                <a:lnTo>
                  <a:pt x="1" y="13"/>
                </a:lnTo>
                <a:lnTo>
                  <a:pt x="0" y="16"/>
                </a:lnTo>
                <a:lnTo>
                  <a:pt x="0" y="17"/>
                </a:lnTo>
                <a:lnTo>
                  <a:pt x="0" y="18"/>
                </a:lnTo>
                <a:lnTo>
                  <a:pt x="0" y="20"/>
                </a:lnTo>
                <a:lnTo>
                  <a:pt x="0" y="21"/>
                </a:lnTo>
                <a:lnTo>
                  <a:pt x="1" y="21"/>
                </a:lnTo>
                <a:lnTo>
                  <a:pt x="5" y="23"/>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47" name="SMARTPenAnnotation639"/>
          <p:cNvSpPr>
            <a:spLocks/>
          </p:cNvSpPr>
          <p:nvPr/>
        </p:nvSpPr>
        <p:spPr bwMode="auto">
          <a:xfrm>
            <a:off x="2455863" y="2152650"/>
            <a:ext cx="19050" cy="9525"/>
          </a:xfrm>
          <a:custGeom>
            <a:avLst/>
            <a:gdLst>
              <a:gd name="T0" fmla="*/ 0 w 12"/>
              <a:gd name="T1" fmla="*/ 0 h 6"/>
              <a:gd name="T2" fmla="*/ 7938 w 12"/>
              <a:gd name="T3" fmla="*/ 0 h 6"/>
              <a:gd name="T4" fmla="*/ 7938 w 12"/>
              <a:gd name="T5" fmla="*/ 0 h 6"/>
              <a:gd name="T6" fmla="*/ 7938 w 12"/>
              <a:gd name="T7" fmla="*/ 7938 h 6"/>
              <a:gd name="T8" fmla="*/ 9525 w 12"/>
              <a:gd name="T9" fmla="*/ 7938 h 6"/>
              <a:gd name="T10" fmla="*/ 17463 w 12"/>
              <a:gd name="T11" fmla="*/ 7938 h 6"/>
              <a:gd name="T12" fmla="*/ 0 60000 65536"/>
              <a:gd name="T13" fmla="*/ 0 60000 65536"/>
              <a:gd name="T14" fmla="*/ 0 60000 65536"/>
              <a:gd name="T15" fmla="*/ 0 60000 65536"/>
              <a:gd name="T16" fmla="*/ 0 60000 65536"/>
              <a:gd name="T17" fmla="*/ 0 60000 65536"/>
              <a:gd name="T18" fmla="*/ 0 w 12"/>
              <a:gd name="T19" fmla="*/ 0 h 6"/>
              <a:gd name="T20" fmla="*/ 12 w 12"/>
              <a:gd name="T21" fmla="*/ 6 h 6"/>
            </a:gdLst>
            <a:ahLst/>
            <a:cxnLst>
              <a:cxn ang="T12">
                <a:pos x="T0" y="T1"/>
              </a:cxn>
              <a:cxn ang="T13">
                <a:pos x="T2" y="T3"/>
              </a:cxn>
              <a:cxn ang="T14">
                <a:pos x="T4" y="T5"/>
              </a:cxn>
              <a:cxn ang="T15">
                <a:pos x="T6" y="T7"/>
              </a:cxn>
              <a:cxn ang="T16">
                <a:pos x="T8" y="T9"/>
              </a:cxn>
              <a:cxn ang="T17">
                <a:pos x="T10" y="T11"/>
              </a:cxn>
            </a:cxnLst>
            <a:rect l="T18" t="T19" r="T20" b="T21"/>
            <a:pathLst>
              <a:path w="12" h="6">
                <a:moveTo>
                  <a:pt x="0" y="0"/>
                </a:moveTo>
                <a:lnTo>
                  <a:pt x="5" y="0"/>
                </a:lnTo>
                <a:lnTo>
                  <a:pt x="5" y="5"/>
                </a:lnTo>
                <a:lnTo>
                  <a:pt x="6" y="5"/>
                </a:lnTo>
                <a:lnTo>
                  <a:pt x="11" y="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48" name="SMARTPenAnnotation640"/>
          <p:cNvSpPr>
            <a:spLocks/>
          </p:cNvSpPr>
          <p:nvPr/>
        </p:nvSpPr>
        <p:spPr bwMode="auto">
          <a:xfrm>
            <a:off x="3135313" y="2214563"/>
            <a:ext cx="277812" cy="420687"/>
          </a:xfrm>
          <a:custGeom>
            <a:avLst/>
            <a:gdLst>
              <a:gd name="T0" fmla="*/ 7937 w 175"/>
              <a:gd name="T1" fmla="*/ 103187 h 265"/>
              <a:gd name="T2" fmla="*/ 1587 w 175"/>
              <a:gd name="T3" fmla="*/ 92075 h 265"/>
              <a:gd name="T4" fmla="*/ 1587 w 175"/>
              <a:gd name="T5" fmla="*/ 82550 h 265"/>
              <a:gd name="T6" fmla="*/ 7937 w 175"/>
              <a:gd name="T7" fmla="*/ 65087 h 265"/>
              <a:gd name="T8" fmla="*/ 20637 w 175"/>
              <a:gd name="T9" fmla="*/ 42862 h 265"/>
              <a:gd name="T10" fmla="*/ 33337 w 175"/>
              <a:gd name="T11" fmla="*/ 28575 h 265"/>
              <a:gd name="T12" fmla="*/ 50800 w 175"/>
              <a:gd name="T13" fmla="*/ 12700 h 265"/>
              <a:gd name="T14" fmla="*/ 63500 w 175"/>
              <a:gd name="T15" fmla="*/ 4762 h 265"/>
              <a:gd name="T16" fmla="*/ 73025 w 175"/>
              <a:gd name="T17" fmla="*/ 1587 h 265"/>
              <a:gd name="T18" fmla="*/ 85725 w 175"/>
              <a:gd name="T19" fmla="*/ 0 h 265"/>
              <a:gd name="T20" fmla="*/ 100012 w 175"/>
              <a:gd name="T21" fmla="*/ 0 h 265"/>
              <a:gd name="T22" fmla="*/ 109537 w 175"/>
              <a:gd name="T23" fmla="*/ 4762 h 265"/>
              <a:gd name="T24" fmla="*/ 120650 w 175"/>
              <a:gd name="T25" fmla="*/ 15875 h 265"/>
              <a:gd name="T26" fmla="*/ 133350 w 175"/>
              <a:gd name="T27" fmla="*/ 30162 h 265"/>
              <a:gd name="T28" fmla="*/ 139700 w 175"/>
              <a:gd name="T29" fmla="*/ 46037 h 265"/>
              <a:gd name="T30" fmla="*/ 146050 w 175"/>
              <a:gd name="T31" fmla="*/ 68262 h 265"/>
              <a:gd name="T32" fmla="*/ 149225 w 175"/>
              <a:gd name="T33" fmla="*/ 82550 h 265"/>
              <a:gd name="T34" fmla="*/ 149225 w 175"/>
              <a:gd name="T35" fmla="*/ 100012 h 265"/>
              <a:gd name="T36" fmla="*/ 150812 w 175"/>
              <a:gd name="T37" fmla="*/ 169862 h 265"/>
              <a:gd name="T38" fmla="*/ 147637 w 175"/>
              <a:gd name="T39" fmla="*/ 190500 h 265"/>
              <a:gd name="T40" fmla="*/ 144462 w 175"/>
              <a:gd name="T41" fmla="*/ 211137 h 265"/>
              <a:gd name="T42" fmla="*/ 142875 w 175"/>
              <a:gd name="T43" fmla="*/ 230187 h 265"/>
              <a:gd name="T44" fmla="*/ 142875 w 175"/>
              <a:gd name="T45" fmla="*/ 273050 h 265"/>
              <a:gd name="T46" fmla="*/ 142875 w 175"/>
              <a:gd name="T47" fmla="*/ 301625 h 265"/>
              <a:gd name="T48" fmla="*/ 146050 w 175"/>
              <a:gd name="T49" fmla="*/ 315912 h 265"/>
              <a:gd name="T50" fmla="*/ 149225 w 175"/>
              <a:gd name="T51" fmla="*/ 331787 h 265"/>
              <a:gd name="T52" fmla="*/ 150812 w 175"/>
              <a:gd name="T53" fmla="*/ 347662 h 265"/>
              <a:gd name="T54" fmla="*/ 157162 w 175"/>
              <a:gd name="T55" fmla="*/ 366712 h 265"/>
              <a:gd name="T56" fmla="*/ 168275 w 175"/>
              <a:gd name="T57" fmla="*/ 385762 h 265"/>
              <a:gd name="T58" fmla="*/ 180975 w 175"/>
              <a:gd name="T59" fmla="*/ 400049 h 265"/>
              <a:gd name="T60" fmla="*/ 193675 w 175"/>
              <a:gd name="T61" fmla="*/ 409575 h 265"/>
              <a:gd name="T62" fmla="*/ 200025 w 175"/>
              <a:gd name="T63" fmla="*/ 415925 h 265"/>
              <a:gd name="T64" fmla="*/ 211137 w 175"/>
              <a:gd name="T65" fmla="*/ 419100 h 265"/>
              <a:gd name="T66" fmla="*/ 225425 w 175"/>
              <a:gd name="T67" fmla="*/ 419100 h 265"/>
              <a:gd name="T68" fmla="*/ 247650 w 175"/>
              <a:gd name="T69" fmla="*/ 419100 h 265"/>
              <a:gd name="T70" fmla="*/ 260350 w 175"/>
              <a:gd name="T71" fmla="*/ 414337 h 265"/>
              <a:gd name="T72" fmla="*/ 276225 w 175"/>
              <a:gd name="T73" fmla="*/ 401637 h 26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5"/>
              <a:gd name="T112" fmla="*/ 0 h 265"/>
              <a:gd name="T113" fmla="*/ 175 w 175"/>
              <a:gd name="T114" fmla="*/ 265 h 26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5" h="265">
                <a:moveTo>
                  <a:pt x="5" y="73"/>
                </a:moveTo>
                <a:lnTo>
                  <a:pt x="5" y="65"/>
                </a:lnTo>
                <a:lnTo>
                  <a:pt x="4" y="63"/>
                </a:lnTo>
                <a:lnTo>
                  <a:pt x="1" y="58"/>
                </a:lnTo>
                <a:lnTo>
                  <a:pt x="0" y="54"/>
                </a:lnTo>
                <a:lnTo>
                  <a:pt x="1" y="52"/>
                </a:lnTo>
                <a:lnTo>
                  <a:pt x="3" y="47"/>
                </a:lnTo>
                <a:lnTo>
                  <a:pt x="5" y="41"/>
                </a:lnTo>
                <a:lnTo>
                  <a:pt x="8" y="35"/>
                </a:lnTo>
                <a:lnTo>
                  <a:pt x="13" y="27"/>
                </a:lnTo>
                <a:lnTo>
                  <a:pt x="16" y="23"/>
                </a:lnTo>
                <a:lnTo>
                  <a:pt x="21" y="18"/>
                </a:lnTo>
                <a:lnTo>
                  <a:pt x="27" y="12"/>
                </a:lnTo>
                <a:lnTo>
                  <a:pt x="32" y="8"/>
                </a:lnTo>
                <a:lnTo>
                  <a:pt x="36" y="6"/>
                </a:lnTo>
                <a:lnTo>
                  <a:pt x="40" y="3"/>
                </a:lnTo>
                <a:lnTo>
                  <a:pt x="43" y="2"/>
                </a:lnTo>
                <a:lnTo>
                  <a:pt x="46" y="1"/>
                </a:lnTo>
                <a:lnTo>
                  <a:pt x="49" y="1"/>
                </a:lnTo>
                <a:lnTo>
                  <a:pt x="54" y="0"/>
                </a:lnTo>
                <a:lnTo>
                  <a:pt x="59" y="0"/>
                </a:lnTo>
                <a:lnTo>
                  <a:pt x="63" y="0"/>
                </a:lnTo>
                <a:lnTo>
                  <a:pt x="65" y="1"/>
                </a:lnTo>
                <a:lnTo>
                  <a:pt x="69" y="3"/>
                </a:lnTo>
                <a:lnTo>
                  <a:pt x="72" y="6"/>
                </a:lnTo>
                <a:lnTo>
                  <a:pt x="76" y="10"/>
                </a:lnTo>
                <a:lnTo>
                  <a:pt x="80" y="13"/>
                </a:lnTo>
                <a:lnTo>
                  <a:pt x="84" y="19"/>
                </a:lnTo>
                <a:lnTo>
                  <a:pt x="86" y="22"/>
                </a:lnTo>
                <a:lnTo>
                  <a:pt x="88" y="29"/>
                </a:lnTo>
                <a:lnTo>
                  <a:pt x="89" y="36"/>
                </a:lnTo>
                <a:lnTo>
                  <a:pt x="92" y="43"/>
                </a:lnTo>
                <a:lnTo>
                  <a:pt x="93" y="48"/>
                </a:lnTo>
                <a:lnTo>
                  <a:pt x="94" y="52"/>
                </a:lnTo>
                <a:lnTo>
                  <a:pt x="94" y="57"/>
                </a:lnTo>
                <a:lnTo>
                  <a:pt x="94" y="63"/>
                </a:lnTo>
                <a:lnTo>
                  <a:pt x="95" y="73"/>
                </a:lnTo>
                <a:lnTo>
                  <a:pt x="95" y="107"/>
                </a:lnTo>
                <a:lnTo>
                  <a:pt x="94" y="113"/>
                </a:lnTo>
                <a:lnTo>
                  <a:pt x="93" y="120"/>
                </a:lnTo>
                <a:lnTo>
                  <a:pt x="92" y="127"/>
                </a:lnTo>
                <a:lnTo>
                  <a:pt x="91" y="133"/>
                </a:lnTo>
                <a:lnTo>
                  <a:pt x="91" y="139"/>
                </a:lnTo>
                <a:lnTo>
                  <a:pt x="90" y="145"/>
                </a:lnTo>
                <a:lnTo>
                  <a:pt x="90" y="152"/>
                </a:lnTo>
                <a:lnTo>
                  <a:pt x="90" y="172"/>
                </a:lnTo>
                <a:lnTo>
                  <a:pt x="89" y="185"/>
                </a:lnTo>
                <a:lnTo>
                  <a:pt x="90" y="190"/>
                </a:lnTo>
                <a:lnTo>
                  <a:pt x="91" y="195"/>
                </a:lnTo>
                <a:lnTo>
                  <a:pt x="92" y="199"/>
                </a:lnTo>
                <a:lnTo>
                  <a:pt x="93" y="204"/>
                </a:lnTo>
                <a:lnTo>
                  <a:pt x="94" y="209"/>
                </a:lnTo>
                <a:lnTo>
                  <a:pt x="94" y="214"/>
                </a:lnTo>
                <a:lnTo>
                  <a:pt x="95" y="219"/>
                </a:lnTo>
                <a:lnTo>
                  <a:pt x="96" y="224"/>
                </a:lnTo>
                <a:lnTo>
                  <a:pt x="99" y="231"/>
                </a:lnTo>
                <a:lnTo>
                  <a:pt x="103" y="237"/>
                </a:lnTo>
                <a:lnTo>
                  <a:pt x="106" y="243"/>
                </a:lnTo>
                <a:lnTo>
                  <a:pt x="108" y="246"/>
                </a:lnTo>
                <a:lnTo>
                  <a:pt x="114" y="252"/>
                </a:lnTo>
                <a:lnTo>
                  <a:pt x="117" y="254"/>
                </a:lnTo>
                <a:lnTo>
                  <a:pt x="122" y="258"/>
                </a:lnTo>
                <a:lnTo>
                  <a:pt x="124" y="260"/>
                </a:lnTo>
                <a:lnTo>
                  <a:pt x="126" y="262"/>
                </a:lnTo>
                <a:lnTo>
                  <a:pt x="130" y="263"/>
                </a:lnTo>
                <a:lnTo>
                  <a:pt x="133" y="264"/>
                </a:lnTo>
                <a:lnTo>
                  <a:pt x="136" y="264"/>
                </a:lnTo>
                <a:lnTo>
                  <a:pt x="142" y="264"/>
                </a:lnTo>
                <a:lnTo>
                  <a:pt x="147" y="264"/>
                </a:lnTo>
                <a:lnTo>
                  <a:pt x="156" y="264"/>
                </a:lnTo>
                <a:lnTo>
                  <a:pt x="159" y="264"/>
                </a:lnTo>
                <a:lnTo>
                  <a:pt x="164" y="261"/>
                </a:lnTo>
                <a:lnTo>
                  <a:pt x="168" y="258"/>
                </a:lnTo>
                <a:lnTo>
                  <a:pt x="174" y="253"/>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49" name="SMARTPenAnnotation641"/>
          <p:cNvSpPr>
            <a:spLocks/>
          </p:cNvSpPr>
          <p:nvPr/>
        </p:nvSpPr>
        <p:spPr bwMode="auto">
          <a:xfrm>
            <a:off x="3152775" y="2260600"/>
            <a:ext cx="233363" cy="446088"/>
          </a:xfrm>
          <a:custGeom>
            <a:avLst/>
            <a:gdLst>
              <a:gd name="T0" fmla="*/ 231775 w 147"/>
              <a:gd name="T1" fmla="*/ 15875 h 281"/>
              <a:gd name="T2" fmla="*/ 231775 w 147"/>
              <a:gd name="T3" fmla="*/ 7938 h 281"/>
              <a:gd name="T4" fmla="*/ 223838 w 147"/>
              <a:gd name="T5" fmla="*/ 0 h 281"/>
              <a:gd name="T6" fmla="*/ 223838 w 147"/>
              <a:gd name="T7" fmla="*/ 0 h 281"/>
              <a:gd name="T8" fmla="*/ 223838 w 147"/>
              <a:gd name="T9" fmla="*/ 0 h 281"/>
              <a:gd name="T10" fmla="*/ 222250 w 147"/>
              <a:gd name="T11" fmla="*/ 6350 h 281"/>
              <a:gd name="T12" fmla="*/ 217488 w 147"/>
              <a:gd name="T13" fmla="*/ 17463 h 281"/>
              <a:gd name="T14" fmla="*/ 212725 w 147"/>
              <a:gd name="T15" fmla="*/ 23813 h 281"/>
              <a:gd name="T16" fmla="*/ 209550 w 147"/>
              <a:gd name="T17" fmla="*/ 26988 h 281"/>
              <a:gd name="T18" fmla="*/ 207963 w 147"/>
              <a:gd name="T19" fmla="*/ 31750 h 281"/>
              <a:gd name="T20" fmla="*/ 206375 w 147"/>
              <a:gd name="T21" fmla="*/ 41275 h 281"/>
              <a:gd name="T22" fmla="*/ 200025 w 147"/>
              <a:gd name="T23" fmla="*/ 55563 h 281"/>
              <a:gd name="T24" fmla="*/ 192088 w 147"/>
              <a:gd name="T25" fmla="*/ 69850 h 281"/>
              <a:gd name="T26" fmla="*/ 184150 w 147"/>
              <a:gd name="T27" fmla="*/ 84138 h 281"/>
              <a:gd name="T28" fmla="*/ 180975 w 147"/>
              <a:gd name="T29" fmla="*/ 90488 h 281"/>
              <a:gd name="T30" fmla="*/ 169863 w 147"/>
              <a:gd name="T31" fmla="*/ 107950 h 281"/>
              <a:gd name="T32" fmla="*/ 153988 w 147"/>
              <a:gd name="T33" fmla="*/ 133350 h 281"/>
              <a:gd name="T34" fmla="*/ 149225 w 147"/>
              <a:gd name="T35" fmla="*/ 142875 h 281"/>
              <a:gd name="T36" fmla="*/ 144463 w 147"/>
              <a:gd name="T37" fmla="*/ 153988 h 281"/>
              <a:gd name="T38" fmla="*/ 141288 w 147"/>
              <a:gd name="T39" fmla="*/ 163513 h 281"/>
              <a:gd name="T40" fmla="*/ 136525 w 147"/>
              <a:gd name="T41" fmla="*/ 174625 h 281"/>
              <a:gd name="T42" fmla="*/ 131763 w 147"/>
              <a:gd name="T43" fmla="*/ 184150 h 281"/>
              <a:gd name="T44" fmla="*/ 125413 w 147"/>
              <a:gd name="T45" fmla="*/ 193675 h 281"/>
              <a:gd name="T46" fmla="*/ 114300 w 147"/>
              <a:gd name="T47" fmla="*/ 214313 h 281"/>
              <a:gd name="T48" fmla="*/ 109538 w 147"/>
              <a:gd name="T49" fmla="*/ 227013 h 281"/>
              <a:gd name="T50" fmla="*/ 103188 w 147"/>
              <a:gd name="T51" fmla="*/ 236538 h 281"/>
              <a:gd name="T52" fmla="*/ 96838 w 147"/>
              <a:gd name="T53" fmla="*/ 246063 h 281"/>
              <a:gd name="T54" fmla="*/ 85725 w 147"/>
              <a:gd name="T55" fmla="*/ 265113 h 281"/>
              <a:gd name="T56" fmla="*/ 73025 w 147"/>
              <a:gd name="T57" fmla="*/ 284163 h 281"/>
              <a:gd name="T58" fmla="*/ 68263 w 147"/>
              <a:gd name="T59" fmla="*/ 293688 h 281"/>
              <a:gd name="T60" fmla="*/ 65088 w 147"/>
              <a:gd name="T61" fmla="*/ 304800 h 281"/>
              <a:gd name="T62" fmla="*/ 60325 w 147"/>
              <a:gd name="T63" fmla="*/ 315913 h 281"/>
              <a:gd name="T64" fmla="*/ 55563 w 147"/>
              <a:gd name="T65" fmla="*/ 325438 h 281"/>
              <a:gd name="T66" fmla="*/ 50800 w 147"/>
              <a:gd name="T67" fmla="*/ 333375 h 281"/>
              <a:gd name="T68" fmla="*/ 46038 w 147"/>
              <a:gd name="T69" fmla="*/ 341313 h 281"/>
              <a:gd name="T70" fmla="*/ 41275 w 147"/>
              <a:gd name="T71" fmla="*/ 349250 h 281"/>
              <a:gd name="T72" fmla="*/ 36513 w 147"/>
              <a:gd name="T73" fmla="*/ 357188 h 281"/>
              <a:gd name="T74" fmla="*/ 33338 w 147"/>
              <a:gd name="T75" fmla="*/ 365125 h 281"/>
              <a:gd name="T76" fmla="*/ 26988 w 147"/>
              <a:gd name="T77" fmla="*/ 381000 h 281"/>
              <a:gd name="T78" fmla="*/ 14288 w 147"/>
              <a:gd name="T79" fmla="*/ 406400 h 281"/>
              <a:gd name="T80" fmla="*/ 7938 w 147"/>
              <a:gd name="T81" fmla="*/ 415925 h 281"/>
              <a:gd name="T82" fmla="*/ 3175 w 147"/>
              <a:gd name="T83" fmla="*/ 422275 h 281"/>
              <a:gd name="T84" fmla="*/ 0 w 147"/>
              <a:gd name="T85" fmla="*/ 434975 h 281"/>
              <a:gd name="T86" fmla="*/ 0 w 147"/>
              <a:gd name="T87" fmla="*/ 444500 h 28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7"/>
              <a:gd name="T133" fmla="*/ 0 h 281"/>
              <a:gd name="T134" fmla="*/ 147 w 147"/>
              <a:gd name="T135" fmla="*/ 281 h 28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7" h="281">
                <a:moveTo>
                  <a:pt x="146" y="10"/>
                </a:moveTo>
                <a:lnTo>
                  <a:pt x="146" y="5"/>
                </a:lnTo>
                <a:lnTo>
                  <a:pt x="141" y="0"/>
                </a:lnTo>
                <a:lnTo>
                  <a:pt x="140" y="4"/>
                </a:lnTo>
                <a:lnTo>
                  <a:pt x="137" y="11"/>
                </a:lnTo>
                <a:lnTo>
                  <a:pt x="134" y="15"/>
                </a:lnTo>
                <a:lnTo>
                  <a:pt x="132" y="17"/>
                </a:lnTo>
                <a:lnTo>
                  <a:pt x="131" y="20"/>
                </a:lnTo>
                <a:lnTo>
                  <a:pt x="130" y="26"/>
                </a:lnTo>
                <a:lnTo>
                  <a:pt x="126" y="35"/>
                </a:lnTo>
                <a:lnTo>
                  <a:pt x="121" y="44"/>
                </a:lnTo>
                <a:lnTo>
                  <a:pt x="116" y="53"/>
                </a:lnTo>
                <a:lnTo>
                  <a:pt x="114" y="57"/>
                </a:lnTo>
                <a:lnTo>
                  <a:pt x="107" y="68"/>
                </a:lnTo>
                <a:lnTo>
                  <a:pt x="97" y="84"/>
                </a:lnTo>
                <a:lnTo>
                  <a:pt x="94" y="90"/>
                </a:lnTo>
                <a:lnTo>
                  <a:pt x="91" y="97"/>
                </a:lnTo>
                <a:lnTo>
                  <a:pt x="89" y="103"/>
                </a:lnTo>
                <a:lnTo>
                  <a:pt x="86" y="110"/>
                </a:lnTo>
                <a:lnTo>
                  <a:pt x="83" y="116"/>
                </a:lnTo>
                <a:lnTo>
                  <a:pt x="79" y="122"/>
                </a:lnTo>
                <a:lnTo>
                  <a:pt x="72" y="135"/>
                </a:lnTo>
                <a:lnTo>
                  <a:pt x="69" y="143"/>
                </a:lnTo>
                <a:lnTo>
                  <a:pt x="65" y="149"/>
                </a:lnTo>
                <a:lnTo>
                  <a:pt x="61" y="155"/>
                </a:lnTo>
                <a:lnTo>
                  <a:pt x="54" y="167"/>
                </a:lnTo>
                <a:lnTo>
                  <a:pt x="46" y="179"/>
                </a:lnTo>
                <a:lnTo>
                  <a:pt x="43" y="185"/>
                </a:lnTo>
                <a:lnTo>
                  <a:pt x="41" y="192"/>
                </a:lnTo>
                <a:lnTo>
                  <a:pt x="38" y="199"/>
                </a:lnTo>
                <a:lnTo>
                  <a:pt x="35" y="205"/>
                </a:lnTo>
                <a:lnTo>
                  <a:pt x="32" y="210"/>
                </a:lnTo>
                <a:lnTo>
                  <a:pt x="29" y="215"/>
                </a:lnTo>
                <a:lnTo>
                  <a:pt x="26" y="220"/>
                </a:lnTo>
                <a:lnTo>
                  <a:pt x="23" y="225"/>
                </a:lnTo>
                <a:lnTo>
                  <a:pt x="21" y="230"/>
                </a:lnTo>
                <a:lnTo>
                  <a:pt x="17" y="240"/>
                </a:lnTo>
                <a:lnTo>
                  <a:pt x="9" y="256"/>
                </a:lnTo>
                <a:lnTo>
                  <a:pt x="5" y="262"/>
                </a:lnTo>
                <a:lnTo>
                  <a:pt x="2" y="266"/>
                </a:lnTo>
                <a:lnTo>
                  <a:pt x="0" y="274"/>
                </a:lnTo>
                <a:lnTo>
                  <a:pt x="0" y="28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50" name="SMARTPenAnnotation642"/>
          <p:cNvSpPr>
            <a:spLocks/>
          </p:cNvSpPr>
          <p:nvPr/>
        </p:nvSpPr>
        <p:spPr bwMode="auto">
          <a:xfrm>
            <a:off x="3438525" y="2128838"/>
            <a:ext cx="152400" cy="203200"/>
          </a:xfrm>
          <a:custGeom>
            <a:avLst/>
            <a:gdLst>
              <a:gd name="T0" fmla="*/ 0 w 96"/>
              <a:gd name="T1" fmla="*/ 38100 h 128"/>
              <a:gd name="T2" fmla="*/ 4763 w 96"/>
              <a:gd name="T3" fmla="*/ 28575 h 128"/>
              <a:gd name="T4" fmla="*/ 6350 w 96"/>
              <a:gd name="T5" fmla="*/ 20637 h 128"/>
              <a:gd name="T6" fmla="*/ 11112 w 96"/>
              <a:gd name="T7" fmla="*/ 17462 h 128"/>
              <a:gd name="T8" fmla="*/ 15875 w 96"/>
              <a:gd name="T9" fmla="*/ 14287 h 128"/>
              <a:gd name="T10" fmla="*/ 20637 w 96"/>
              <a:gd name="T11" fmla="*/ 9525 h 128"/>
              <a:gd name="T12" fmla="*/ 26988 w 96"/>
              <a:gd name="T13" fmla="*/ 7937 h 128"/>
              <a:gd name="T14" fmla="*/ 33338 w 96"/>
              <a:gd name="T15" fmla="*/ 4762 h 128"/>
              <a:gd name="T16" fmla="*/ 42862 w 96"/>
              <a:gd name="T17" fmla="*/ 1588 h 128"/>
              <a:gd name="T18" fmla="*/ 53975 w 96"/>
              <a:gd name="T19" fmla="*/ 1588 h 128"/>
              <a:gd name="T20" fmla="*/ 63500 w 96"/>
              <a:gd name="T21" fmla="*/ 3175 h 128"/>
              <a:gd name="T22" fmla="*/ 71438 w 96"/>
              <a:gd name="T23" fmla="*/ 4762 h 128"/>
              <a:gd name="T24" fmla="*/ 79375 w 96"/>
              <a:gd name="T25" fmla="*/ 7937 h 128"/>
              <a:gd name="T26" fmla="*/ 85725 w 96"/>
              <a:gd name="T27" fmla="*/ 11112 h 128"/>
              <a:gd name="T28" fmla="*/ 92075 w 96"/>
              <a:gd name="T29" fmla="*/ 12700 h 128"/>
              <a:gd name="T30" fmla="*/ 96837 w 96"/>
              <a:gd name="T31" fmla="*/ 19050 h 128"/>
              <a:gd name="T32" fmla="*/ 103188 w 96"/>
              <a:gd name="T33" fmla="*/ 26987 h 128"/>
              <a:gd name="T34" fmla="*/ 104775 w 96"/>
              <a:gd name="T35" fmla="*/ 34925 h 128"/>
              <a:gd name="T36" fmla="*/ 106363 w 96"/>
              <a:gd name="T37" fmla="*/ 42862 h 128"/>
              <a:gd name="T38" fmla="*/ 106363 w 96"/>
              <a:gd name="T39" fmla="*/ 60325 h 128"/>
              <a:gd name="T40" fmla="*/ 104775 w 96"/>
              <a:gd name="T41" fmla="*/ 71437 h 128"/>
              <a:gd name="T42" fmla="*/ 101600 w 96"/>
              <a:gd name="T43" fmla="*/ 82550 h 128"/>
              <a:gd name="T44" fmla="*/ 96837 w 96"/>
              <a:gd name="T45" fmla="*/ 92075 h 128"/>
              <a:gd name="T46" fmla="*/ 92075 w 96"/>
              <a:gd name="T47" fmla="*/ 100012 h 128"/>
              <a:gd name="T48" fmla="*/ 85725 w 96"/>
              <a:gd name="T49" fmla="*/ 111125 h 128"/>
              <a:gd name="T50" fmla="*/ 77787 w 96"/>
              <a:gd name="T51" fmla="*/ 122237 h 128"/>
              <a:gd name="T52" fmla="*/ 66675 w 96"/>
              <a:gd name="T53" fmla="*/ 133350 h 128"/>
              <a:gd name="T54" fmla="*/ 55563 w 96"/>
              <a:gd name="T55" fmla="*/ 141287 h 128"/>
              <a:gd name="T56" fmla="*/ 44450 w 96"/>
              <a:gd name="T57" fmla="*/ 150812 h 128"/>
              <a:gd name="T58" fmla="*/ 25400 w 96"/>
              <a:gd name="T59" fmla="*/ 168275 h 128"/>
              <a:gd name="T60" fmla="*/ 11112 w 96"/>
              <a:gd name="T61" fmla="*/ 179387 h 128"/>
              <a:gd name="T62" fmla="*/ 4763 w 96"/>
              <a:gd name="T63" fmla="*/ 182562 h 128"/>
              <a:gd name="T64" fmla="*/ 1588 w 96"/>
              <a:gd name="T65" fmla="*/ 185737 h 128"/>
              <a:gd name="T66" fmla="*/ 4763 w 96"/>
              <a:gd name="T67" fmla="*/ 192087 h 128"/>
              <a:gd name="T68" fmla="*/ 9525 w 96"/>
              <a:gd name="T69" fmla="*/ 195262 h 128"/>
              <a:gd name="T70" fmla="*/ 14288 w 96"/>
              <a:gd name="T71" fmla="*/ 198437 h 128"/>
              <a:gd name="T72" fmla="*/ 20637 w 96"/>
              <a:gd name="T73" fmla="*/ 200025 h 128"/>
              <a:gd name="T74" fmla="*/ 28575 w 96"/>
              <a:gd name="T75" fmla="*/ 201612 h 128"/>
              <a:gd name="T76" fmla="*/ 39687 w 96"/>
              <a:gd name="T77" fmla="*/ 200025 h 128"/>
              <a:gd name="T78" fmla="*/ 50800 w 96"/>
              <a:gd name="T79" fmla="*/ 196850 h 128"/>
              <a:gd name="T80" fmla="*/ 61913 w 96"/>
              <a:gd name="T81" fmla="*/ 195262 h 128"/>
              <a:gd name="T82" fmla="*/ 74613 w 96"/>
              <a:gd name="T83" fmla="*/ 193675 h 128"/>
              <a:gd name="T84" fmla="*/ 95250 w 96"/>
              <a:gd name="T85" fmla="*/ 193675 h 128"/>
              <a:gd name="T86" fmla="*/ 103188 w 96"/>
              <a:gd name="T87" fmla="*/ 193675 h 128"/>
              <a:gd name="T88" fmla="*/ 114300 w 96"/>
              <a:gd name="T89" fmla="*/ 198437 h 128"/>
              <a:gd name="T90" fmla="*/ 122238 w 96"/>
              <a:gd name="T91" fmla="*/ 200025 h 128"/>
              <a:gd name="T92" fmla="*/ 130175 w 96"/>
              <a:gd name="T93" fmla="*/ 201612 h 128"/>
              <a:gd name="T94" fmla="*/ 136525 w 96"/>
              <a:gd name="T95" fmla="*/ 201612 h 128"/>
              <a:gd name="T96" fmla="*/ 150813 w 96"/>
              <a:gd name="T97" fmla="*/ 201612 h 12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6"/>
              <a:gd name="T148" fmla="*/ 0 h 128"/>
              <a:gd name="T149" fmla="*/ 96 w 96"/>
              <a:gd name="T150" fmla="*/ 128 h 12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6" h="128">
                <a:moveTo>
                  <a:pt x="0" y="37"/>
                </a:moveTo>
                <a:lnTo>
                  <a:pt x="0" y="24"/>
                </a:lnTo>
                <a:lnTo>
                  <a:pt x="0" y="22"/>
                </a:lnTo>
                <a:lnTo>
                  <a:pt x="3" y="18"/>
                </a:lnTo>
                <a:lnTo>
                  <a:pt x="4" y="15"/>
                </a:lnTo>
                <a:lnTo>
                  <a:pt x="4" y="13"/>
                </a:lnTo>
                <a:lnTo>
                  <a:pt x="5" y="11"/>
                </a:lnTo>
                <a:lnTo>
                  <a:pt x="7" y="11"/>
                </a:lnTo>
                <a:lnTo>
                  <a:pt x="8" y="10"/>
                </a:lnTo>
                <a:lnTo>
                  <a:pt x="10" y="9"/>
                </a:lnTo>
                <a:lnTo>
                  <a:pt x="11" y="8"/>
                </a:lnTo>
                <a:lnTo>
                  <a:pt x="13" y="6"/>
                </a:lnTo>
                <a:lnTo>
                  <a:pt x="15" y="5"/>
                </a:lnTo>
                <a:lnTo>
                  <a:pt x="17" y="5"/>
                </a:lnTo>
                <a:lnTo>
                  <a:pt x="18" y="4"/>
                </a:lnTo>
                <a:lnTo>
                  <a:pt x="21" y="3"/>
                </a:lnTo>
                <a:lnTo>
                  <a:pt x="24" y="2"/>
                </a:lnTo>
                <a:lnTo>
                  <a:pt x="27" y="1"/>
                </a:lnTo>
                <a:lnTo>
                  <a:pt x="30" y="0"/>
                </a:lnTo>
                <a:lnTo>
                  <a:pt x="34" y="1"/>
                </a:lnTo>
                <a:lnTo>
                  <a:pt x="37" y="2"/>
                </a:lnTo>
                <a:lnTo>
                  <a:pt x="40" y="2"/>
                </a:lnTo>
                <a:lnTo>
                  <a:pt x="43" y="3"/>
                </a:lnTo>
                <a:lnTo>
                  <a:pt x="45" y="3"/>
                </a:lnTo>
                <a:lnTo>
                  <a:pt x="48" y="4"/>
                </a:lnTo>
                <a:lnTo>
                  <a:pt x="50" y="5"/>
                </a:lnTo>
                <a:lnTo>
                  <a:pt x="52" y="6"/>
                </a:lnTo>
                <a:lnTo>
                  <a:pt x="54" y="7"/>
                </a:lnTo>
                <a:lnTo>
                  <a:pt x="56" y="8"/>
                </a:lnTo>
                <a:lnTo>
                  <a:pt x="58" y="8"/>
                </a:lnTo>
                <a:lnTo>
                  <a:pt x="60" y="10"/>
                </a:lnTo>
                <a:lnTo>
                  <a:pt x="61" y="12"/>
                </a:lnTo>
                <a:lnTo>
                  <a:pt x="63" y="15"/>
                </a:lnTo>
                <a:lnTo>
                  <a:pt x="65" y="17"/>
                </a:lnTo>
                <a:lnTo>
                  <a:pt x="65" y="19"/>
                </a:lnTo>
                <a:lnTo>
                  <a:pt x="66" y="22"/>
                </a:lnTo>
                <a:lnTo>
                  <a:pt x="66" y="24"/>
                </a:lnTo>
                <a:lnTo>
                  <a:pt x="67" y="27"/>
                </a:lnTo>
                <a:lnTo>
                  <a:pt x="67" y="31"/>
                </a:lnTo>
                <a:lnTo>
                  <a:pt x="67" y="38"/>
                </a:lnTo>
                <a:lnTo>
                  <a:pt x="67" y="41"/>
                </a:lnTo>
                <a:lnTo>
                  <a:pt x="66" y="45"/>
                </a:lnTo>
                <a:lnTo>
                  <a:pt x="65" y="49"/>
                </a:lnTo>
                <a:lnTo>
                  <a:pt x="64" y="52"/>
                </a:lnTo>
                <a:lnTo>
                  <a:pt x="63" y="55"/>
                </a:lnTo>
                <a:lnTo>
                  <a:pt x="61" y="58"/>
                </a:lnTo>
                <a:lnTo>
                  <a:pt x="59" y="60"/>
                </a:lnTo>
                <a:lnTo>
                  <a:pt x="58" y="63"/>
                </a:lnTo>
                <a:lnTo>
                  <a:pt x="56" y="66"/>
                </a:lnTo>
                <a:lnTo>
                  <a:pt x="54" y="70"/>
                </a:lnTo>
                <a:lnTo>
                  <a:pt x="51" y="73"/>
                </a:lnTo>
                <a:lnTo>
                  <a:pt x="49" y="77"/>
                </a:lnTo>
                <a:lnTo>
                  <a:pt x="45" y="80"/>
                </a:lnTo>
                <a:lnTo>
                  <a:pt x="42" y="84"/>
                </a:lnTo>
                <a:lnTo>
                  <a:pt x="38" y="86"/>
                </a:lnTo>
                <a:lnTo>
                  <a:pt x="35" y="89"/>
                </a:lnTo>
                <a:lnTo>
                  <a:pt x="31" y="91"/>
                </a:lnTo>
                <a:lnTo>
                  <a:pt x="28" y="95"/>
                </a:lnTo>
                <a:lnTo>
                  <a:pt x="21" y="101"/>
                </a:lnTo>
                <a:lnTo>
                  <a:pt x="16" y="106"/>
                </a:lnTo>
                <a:lnTo>
                  <a:pt x="9" y="112"/>
                </a:lnTo>
                <a:lnTo>
                  <a:pt x="7" y="113"/>
                </a:lnTo>
                <a:lnTo>
                  <a:pt x="5" y="114"/>
                </a:lnTo>
                <a:lnTo>
                  <a:pt x="3" y="115"/>
                </a:lnTo>
                <a:lnTo>
                  <a:pt x="2" y="116"/>
                </a:lnTo>
                <a:lnTo>
                  <a:pt x="1" y="117"/>
                </a:lnTo>
                <a:lnTo>
                  <a:pt x="0" y="121"/>
                </a:lnTo>
                <a:lnTo>
                  <a:pt x="3" y="121"/>
                </a:lnTo>
                <a:lnTo>
                  <a:pt x="4" y="122"/>
                </a:lnTo>
                <a:lnTo>
                  <a:pt x="6" y="123"/>
                </a:lnTo>
                <a:lnTo>
                  <a:pt x="7" y="124"/>
                </a:lnTo>
                <a:lnTo>
                  <a:pt x="9" y="125"/>
                </a:lnTo>
                <a:lnTo>
                  <a:pt x="11" y="126"/>
                </a:lnTo>
                <a:lnTo>
                  <a:pt x="13" y="126"/>
                </a:lnTo>
                <a:lnTo>
                  <a:pt x="15" y="127"/>
                </a:lnTo>
                <a:lnTo>
                  <a:pt x="18" y="127"/>
                </a:lnTo>
                <a:lnTo>
                  <a:pt x="21" y="127"/>
                </a:lnTo>
                <a:lnTo>
                  <a:pt x="25" y="126"/>
                </a:lnTo>
                <a:lnTo>
                  <a:pt x="28" y="125"/>
                </a:lnTo>
                <a:lnTo>
                  <a:pt x="32" y="124"/>
                </a:lnTo>
                <a:lnTo>
                  <a:pt x="35" y="123"/>
                </a:lnTo>
                <a:lnTo>
                  <a:pt x="39" y="123"/>
                </a:lnTo>
                <a:lnTo>
                  <a:pt x="43" y="122"/>
                </a:lnTo>
                <a:lnTo>
                  <a:pt x="47" y="122"/>
                </a:lnTo>
                <a:lnTo>
                  <a:pt x="50" y="122"/>
                </a:lnTo>
                <a:lnTo>
                  <a:pt x="60" y="122"/>
                </a:lnTo>
                <a:lnTo>
                  <a:pt x="62" y="122"/>
                </a:lnTo>
                <a:lnTo>
                  <a:pt x="65" y="122"/>
                </a:lnTo>
                <a:lnTo>
                  <a:pt x="68" y="123"/>
                </a:lnTo>
                <a:lnTo>
                  <a:pt x="72" y="125"/>
                </a:lnTo>
                <a:lnTo>
                  <a:pt x="75" y="125"/>
                </a:lnTo>
                <a:lnTo>
                  <a:pt x="77" y="126"/>
                </a:lnTo>
                <a:lnTo>
                  <a:pt x="79" y="126"/>
                </a:lnTo>
                <a:lnTo>
                  <a:pt x="82" y="127"/>
                </a:lnTo>
                <a:lnTo>
                  <a:pt x="84" y="127"/>
                </a:lnTo>
                <a:lnTo>
                  <a:pt x="86" y="127"/>
                </a:lnTo>
                <a:lnTo>
                  <a:pt x="90" y="127"/>
                </a:lnTo>
                <a:lnTo>
                  <a:pt x="95" y="127"/>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51" name="SMARTPenAnnotation643"/>
          <p:cNvSpPr>
            <a:spLocks/>
          </p:cNvSpPr>
          <p:nvPr/>
        </p:nvSpPr>
        <p:spPr bwMode="auto">
          <a:xfrm>
            <a:off x="3527425" y="2446338"/>
            <a:ext cx="161925" cy="11112"/>
          </a:xfrm>
          <a:custGeom>
            <a:avLst/>
            <a:gdLst>
              <a:gd name="T0" fmla="*/ 0 w 102"/>
              <a:gd name="T1" fmla="*/ 0 h 7"/>
              <a:gd name="T2" fmla="*/ 77788 w 102"/>
              <a:gd name="T3" fmla="*/ 0 h 7"/>
              <a:gd name="T4" fmla="*/ 82550 w 102"/>
              <a:gd name="T5" fmla="*/ 1587 h 7"/>
              <a:gd name="T6" fmla="*/ 87312 w 102"/>
              <a:gd name="T7" fmla="*/ 3175 h 7"/>
              <a:gd name="T8" fmla="*/ 90487 w 102"/>
              <a:gd name="T9" fmla="*/ 4762 h 7"/>
              <a:gd name="T10" fmla="*/ 95250 w 102"/>
              <a:gd name="T11" fmla="*/ 6350 h 7"/>
              <a:gd name="T12" fmla="*/ 100012 w 102"/>
              <a:gd name="T13" fmla="*/ 7937 h 7"/>
              <a:gd name="T14" fmla="*/ 104775 w 102"/>
              <a:gd name="T15" fmla="*/ 7937 h 7"/>
              <a:gd name="T16" fmla="*/ 109538 w 102"/>
              <a:gd name="T17" fmla="*/ 7937 h 7"/>
              <a:gd name="T18" fmla="*/ 114300 w 102"/>
              <a:gd name="T19" fmla="*/ 9525 h 7"/>
              <a:gd name="T20" fmla="*/ 117475 w 102"/>
              <a:gd name="T21" fmla="*/ 9525 h 7"/>
              <a:gd name="T22" fmla="*/ 123825 w 102"/>
              <a:gd name="T23" fmla="*/ 9525 h 7"/>
              <a:gd name="T24" fmla="*/ 139700 w 102"/>
              <a:gd name="T25" fmla="*/ 9525 h 7"/>
              <a:gd name="T26" fmla="*/ 160338 w 102"/>
              <a:gd name="T27" fmla="*/ 9525 h 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2"/>
              <a:gd name="T43" fmla="*/ 0 h 7"/>
              <a:gd name="T44" fmla="*/ 102 w 102"/>
              <a:gd name="T45" fmla="*/ 7 h 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2" h="7">
                <a:moveTo>
                  <a:pt x="0" y="0"/>
                </a:moveTo>
                <a:lnTo>
                  <a:pt x="49" y="0"/>
                </a:lnTo>
                <a:lnTo>
                  <a:pt x="52" y="1"/>
                </a:lnTo>
                <a:lnTo>
                  <a:pt x="55" y="2"/>
                </a:lnTo>
                <a:lnTo>
                  <a:pt x="57" y="3"/>
                </a:lnTo>
                <a:lnTo>
                  <a:pt x="60" y="4"/>
                </a:lnTo>
                <a:lnTo>
                  <a:pt x="63" y="5"/>
                </a:lnTo>
                <a:lnTo>
                  <a:pt x="66" y="5"/>
                </a:lnTo>
                <a:lnTo>
                  <a:pt x="69" y="5"/>
                </a:lnTo>
                <a:lnTo>
                  <a:pt x="72" y="6"/>
                </a:lnTo>
                <a:lnTo>
                  <a:pt x="74" y="6"/>
                </a:lnTo>
                <a:lnTo>
                  <a:pt x="78" y="6"/>
                </a:lnTo>
                <a:lnTo>
                  <a:pt x="88" y="6"/>
                </a:lnTo>
                <a:lnTo>
                  <a:pt x="101" y="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52" name="SMARTPenAnnotation644"/>
          <p:cNvSpPr>
            <a:spLocks/>
          </p:cNvSpPr>
          <p:nvPr/>
        </p:nvSpPr>
        <p:spPr bwMode="auto">
          <a:xfrm>
            <a:off x="3527425" y="2517775"/>
            <a:ext cx="171450" cy="20638"/>
          </a:xfrm>
          <a:custGeom>
            <a:avLst/>
            <a:gdLst>
              <a:gd name="T0" fmla="*/ 0 w 108"/>
              <a:gd name="T1" fmla="*/ 19050 h 13"/>
              <a:gd name="T2" fmla="*/ 17463 w 108"/>
              <a:gd name="T3" fmla="*/ 19050 h 13"/>
              <a:gd name="T4" fmla="*/ 22225 w 108"/>
              <a:gd name="T5" fmla="*/ 17463 h 13"/>
              <a:gd name="T6" fmla="*/ 25400 w 108"/>
              <a:gd name="T7" fmla="*/ 15875 h 13"/>
              <a:gd name="T8" fmla="*/ 28575 w 108"/>
              <a:gd name="T9" fmla="*/ 14288 h 13"/>
              <a:gd name="T10" fmla="*/ 33338 w 108"/>
              <a:gd name="T11" fmla="*/ 12700 h 13"/>
              <a:gd name="T12" fmla="*/ 38100 w 108"/>
              <a:gd name="T13" fmla="*/ 11113 h 13"/>
              <a:gd name="T14" fmla="*/ 42863 w 108"/>
              <a:gd name="T15" fmla="*/ 11113 h 13"/>
              <a:gd name="T16" fmla="*/ 49212 w 108"/>
              <a:gd name="T17" fmla="*/ 9525 h 13"/>
              <a:gd name="T18" fmla="*/ 57150 w 108"/>
              <a:gd name="T19" fmla="*/ 9525 h 13"/>
              <a:gd name="T20" fmla="*/ 77788 w 108"/>
              <a:gd name="T21" fmla="*/ 9525 h 13"/>
              <a:gd name="T22" fmla="*/ 169863 w 108"/>
              <a:gd name="T23" fmla="*/ 9525 h 13"/>
              <a:gd name="T24" fmla="*/ 165100 w 108"/>
              <a:gd name="T25" fmla="*/ 4763 h 13"/>
              <a:gd name="T26" fmla="*/ 165100 w 108"/>
              <a:gd name="T27" fmla="*/ 3175 h 13"/>
              <a:gd name="T28" fmla="*/ 165100 w 108"/>
              <a:gd name="T29" fmla="*/ 1588 h 13"/>
              <a:gd name="T30" fmla="*/ 169863 w 108"/>
              <a:gd name="T31" fmla="*/ 0 h 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8"/>
              <a:gd name="T49" fmla="*/ 0 h 13"/>
              <a:gd name="T50" fmla="*/ 108 w 108"/>
              <a:gd name="T51" fmla="*/ 13 h 1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8" h="13">
                <a:moveTo>
                  <a:pt x="0" y="12"/>
                </a:moveTo>
                <a:lnTo>
                  <a:pt x="11" y="12"/>
                </a:lnTo>
                <a:lnTo>
                  <a:pt x="14" y="11"/>
                </a:lnTo>
                <a:lnTo>
                  <a:pt x="16" y="10"/>
                </a:lnTo>
                <a:lnTo>
                  <a:pt x="18" y="9"/>
                </a:lnTo>
                <a:lnTo>
                  <a:pt x="21" y="8"/>
                </a:lnTo>
                <a:lnTo>
                  <a:pt x="24" y="7"/>
                </a:lnTo>
                <a:lnTo>
                  <a:pt x="27" y="7"/>
                </a:lnTo>
                <a:lnTo>
                  <a:pt x="31" y="6"/>
                </a:lnTo>
                <a:lnTo>
                  <a:pt x="36" y="6"/>
                </a:lnTo>
                <a:lnTo>
                  <a:pt x="49" y="6"/>
                </a:lnTo>
                <a:lnTo>
                  <a:pt x="107" y="6"/>
                </a:lnTo>
                <a:lnTo>
                  <a:pt x="104" y="3"/>
                </a:lnTo>
                <a:lnTo>
                  <a:pt x="104" y="2"/>
                </a:lnTo>
                <a:lnTo>
                  <a:pt x="104" y="1"/>
                </a:lnTo>
                <a:lnTo>
                  <a:pt x="107" y="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53" name="SMARTPenAnnotation645"/>
          <p:cNvSpPr>
            <a:spLocks/>
          </p:cNvSpPr>
          <p:nvPr/>
        </p:nvSpPr>
        <p:spPr bwMode="auto">
          <a:xfrm>
            <a:off x="4049713" y="2081213"/>
            <a:ext cx="184150" cy="465137"/>
          </a:xfrm>
          <a:custGeom>
            <a:avLst/>
            <a:gdLst>
              <a:gd name="T0" fmla="*/ 182563 w 116"/>
              <a:gd name="T1" fmla="*/ 0 h 293"/>
              <a:gd name="T2" fmla="*/ 176213 w 116"/>
              <a:gd name="T3" fmla="*/ 4762 h 293"/>
              <a:gd name="T4" fmla="*/ 168275 w 116"/>
              <a:gd name="T5" fmla="*/ 9525 h 293"/>
              <a:gd name="T6" fmla="*/ 161925 w 116"/>
              <a:gd name="T7" fmla="*/ 17462 h 293"/>
              <a:gd name="T8" fmla="*/ 153988 w 116"/>
              <a:gd name="T9" fmla="*/ 25400 h 293"/>
              <a:gd name="T10" fmla="*/ 142875 w 116"/>
              <a:gd name="T11" fmla="*/ 33337 h 293"/>
              <a:gd name="T12" fmla="*/ 131763 w 116"/>
              <a:gd name="T13" fmla="*/ 42862 h 293"/>
              <a:gd name="T14" fmla="*/ 122238 w 116"/>
              <a:gd name="T15" fmla="*/ 53975 h 293"/>
              <a:gd name="T16" fmla="*/ 47625 w 116"/>
              <a:gd name="T17" fmla="*/ 169862 h 293"/>
              <a:gd name="T18" fmla="*/ 38100 w 116"/>
              <a:gd name="T19" fmla="*/ 187325 h 293"/>
              <a:gd name="T20" fmla="*/ 28575 w 116"/>
              <a:gd name="T21" fmla="*/ 204787 h 293"/>
              <a:gd name="T22" fmla="*/ 19050 w 116"/>
              <a:gd name="T23" fmla="*/ 222250 h 293"/>
              <a:gd name="T24" fmla="*/ 11113 w 116"/>
              <a:gd name="T25" fmla="*/ 241300 h 293"/>
              <a:gd name="T26" fmla="*/ 7938 w 116"/>
              <a:gd name="T27" fmla="*/ 260350 h 293"/>
              <a:gd name="T28" fmla="*/ 4763 w 116"/>
              <a:gd name="T29" fmla="*/ 282575 h 293"/>
              <a:gd name="T30" fmla="*/ 0 w 116"/>
              <a:gd name="T31" fmla="*/ 301625 h 293"/>
              <a:gd name="T32" fmla="*/ 0 w 116"/>
              <a:gd name="T33" fmla="*/ 317500 h 293"/>
              <a:gd name="T34" fmla="*/ 7938 w 116"/>
              <a:gd name="T35" fmla="*/ 344487 h 293"/>
              <a:gd name="T36" fmla="*/ 15875 w 116"/>
              <a:gd name="T37" fmla="*/ 366712 h 293"/>
              <a:gd name="T38" fmla="*/ 22225 w 116"/>
              <a:gd name="T39" fmla="*/ 379412 h 293"/>
              <a:gd name="T40" fmla="*/ 28575 w 116"/>
              <a:gd name="T41" fmla="*/ 388937 h 293"/>
              <a:gd name="T42" fmla="*/ 34925 w 116"/>
              <a:gd name="T43" fmla="*/ 398462 h 293"/>
              <a:gd name="T44" fmla="*/ 42863 w 116"/>
              <a:gd name="T45" fmla="*/ 411162 h 293"/>
              <a:gd name="T46" fmla="*/ 52388 w 116"/>
              <a:gd name="T47" fmla="*/ 420687 h 293"/>
              <a:gd name="T48" fmla="*/ 65088 w 116"/>
              <a:gd name="T49" fmla="*/ 428625 h 293"/>
              <a:gd name="T50" fmla="*/ 73025 w 116"/>
              <a:gd name="T51" fmla="*/ 436562 h 293"/>
              <a:gd name="T52" fmla="*/ 80963 w 116"/>
              <a:gd name="T53" fmla="*/ 442912 h 293"/>
              <a:gd name="T54" fmla="*/ 92075 w 116"/>
              <a:gd name="T55" fmla="*/ 449262 h 293"/>
              <a:gd name="T56" fmla="*/ 100012 w 116"/>
              <a:gd name="T57" fmla="*/ 454025 h 293"/>
              <a:gd name="T58" fmla="*/ 107950 w 116"/>
              <a:gd name="T59" fmla="*/ 460375 h 293"/>
              <a:gd name="T60" fmla="*/ 119063 w 116"/>
              <a:gd name="T61" fmla="*/ 461962 h 293"/>
              <a:gd name="T62" fmla="*/ 127000 w 116"/>
              <a:gd name="T63" fmla="*/ 463550 h 293"/>
              <a:gd name="T64" fmla="*/ 134938 w 116"/>
              <a:gd name="T65" fmla="*/ 463550 h 293"/>
              <a:gd name="T66" fmla="*/ 155575 w 116"/>
              <a:gd name="T67" fmla="*/ 463550 h 29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6"/>
              <a:gd name="T103" fmla="*/ 0 h 293"/>
              <a:gd name="T104" fmla="*/ 116 w 116"/>
              <a:gd name="T105" fmla="*/ 293 h 29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6" h="293">
                <a:moveTo>
                  <a:pt x="115" y="5"/>
                </a:moveTo>
                <a:lnTo>
                  <a:pt x="115" y="0"/>
                </a:lnTo>
                <a:lnTo>
                  <a:pt x="112" y="3"/>
                </a:lnTo>
                <a:lnTo>
                  <a:pt x="111" y="3"/>
                </a:lnTo>
                <a:lnTo>
                  <a:pt x="107" y="4"/>
                </a:lnTo>
                <a:lnTo>
                  <a:pt x="106" y="6"/>
                </a:lnTo>
                <a:lnTo>
                  <a:pt x="104" y="8"/>
                </a:lnTo>
                <a:lnTo>
                  <a:pt x="102" y="11"/>
                </a:lnTo>
                <a:lnTo>
                  <a:pt x="100" y="13"/>
                </a:lnTo>
                <a:lnTo>
                  <a:pt x="97" y="16"/>
                </a:lnTo>
                <a:lnTo>
                  <a:pt x="93" y="18"/>
                </a:lnTo>
                <a:lnTo>
                  <a:pt x="90" y="21"/>
                </a:lnTo>
                <a:lnTo>
                  <a:pt x="87" y="24"/>
                </a:lnTo>
                <a:lnTo>
                  <a:pt x="83" y="27"/>
                </a:lnTo>
                <a:lnTo>
                  <a:pt x="80" y="30"/>
                </a:lnTo>
                <a:lnTo>
                  <a:pt x="77" y="34"/>
                </a:lnTo>
                <a:lnTo>
                  <a:pt x="33" y="101"/>
                </a:lnTo>
                <a:lnTo>
                  <a:pt x="30" y="107"/>
                </a:lnTo>
                <a:lnTo>
                  <a:pt x="27" y="112"/>
                </a:lnTo>
                <a:lnTo>
                  <a:pt x="24" y="118"/>
                </a:lnTo>
                <a:lnTo>
                  <a:pt x="22" y="123"/>
                </a:lnTo>
                <a:lnTo>
                  <a:pt x="18" y="129"/>
                </a:lnTo>
                <a:lnTo>
                  <a:pt x="15" y="135"/>
                </a:lnTo>
                <a:lnTo>
                  <a:pt x="12" y="140"/>
                </a:lnTo>
                <a:lnTo>
                  <a:pt x="10" y="146"/>
                </a:lnTo>
                <a:lnTo>
                  <a:pt x="7" y="152"/>
                </a:lnTo>
                <a:lnTo>
                  <a:pt x="6" y="158"/>
                </a:lnTo>
                <a:lnTo>
                  <a:pt x="5" y="164"/>
                </a:lnTo>
                <a:lnTo>
                  <a:pt x="4" y="171"/>
                </a:lnTo>
                <a:lnTo>
                  <a:pt x="3" y="178"/>
                </a:lnTo>
                <a:lnTo>
                  <a:pt x="2" y="184"/>
                </a:lnTo>
                <a:lnTo>
                  <a:pt x="0" y="190"/>
                </a:lnTo>
                <a:lnTo>
                  <a:pt x="0" y="195"/>
                </a:lnTo>
                <a:lnTo>
                  <a:pt x="0" y="200"/>
                </a:lnTo>
                <a:lnTo>
                  <a:pt x="2" y="209"/>
                </a:lnTo>
                <a:lnTo>
                  <a:pt x="5" y="217"/>
                </a:lnTo>
                <a:lnTo>
                  <a:pt x="9" y="226"/>
                </a:lnTo>
                <a:lnTo>
                  <a:pt x="10" y="231"/>
                </a:lnTo>
                <a:lnTo>
                  <a:pt x="12" y="235"/>
                </a:lnTo>
                <a:lnTo>
                  <a:pt x="14" y="239"/>
                </a:lnTo>
                <a:lnTo>
                  <a:pt x="16" y="241"/>
                </a:lnTo>
                <a:lnTo>
                  <a:pt x="18" y="245"/>
                </a:lnTo>
                <a:lnTo>
                  <a:pt x="20" y="248"/>
                </a:lnTo>
                <a:lnTo>
                  <a:pt x="22" y="251"/>
                </a:lnTo>
                <a:lnTo>
                  <a:pt x="24" y="255"/>
                </a:lnTo>
                <a:lnTo>
                  <a:pt x="27" y="259"/>
                </a:lnTo>
                <a:lnTo>
                  <a:pt x="30" y="262"/>
                </a:lnTo>
                <a:lnTo>
                  <a:pt x="33" y="265"/>
                </a:lnTo>
                <a:lnTo>
                  <a:pt x="37" y="268"/>
                </a:lnTo>
                <a:lnTo>
                  <a:pt x="41" y="270"/>
                </a:lnTo>
                <a:lnTo>
                  <a:pt x="44" y="273"/>
                </a:lnTo>
                <a:lnTo>
                  <a:pt x="46" y="275"/>
                </a:lnTo>
                <a:lnTo>
                  <a:pt x="49" y="277"/>
                </a:lnTo>
                <a:lnTo>
                  <a:pt x="51" y="279"/>
                </a:lnTo>
                <a:lnTo>
                  <a:pt x="55" y="281"/>
                </a:lnTo>
                <a:lnTo>
                  <a:pt x="58" y="283"/>
                </a:lnTo>
                <a:lnTo>
                  <a:pt x="61" y="285"/>
                </a:lnTo>
                <a:lnTo>
                  <a:pt x="63" y="286"/>
                </a:lnTo>
                <a:lnTo>
                  <a:pt x="66" y="288"/>
                </a:lnTo>
                <a:lnTo>
                  <a:pt x="68" y="290"/>
                </a:lnTo>
                <a:lnTo>
                  <a:pt x="72" y="290"/>
                </a:lnTo>
                <a:lnTo>
                  <a:pt x="75" y="291"/>
                </a:lnTo>
                <a:lnTo>
                  <a:pt x="78" y="291"/>
                </a:lnTo>
                <a:lnTo>
                  <a:pt x="80" y="292"/>
                </a:lnTo>
                <a:lnTo>
                  <a:pt x="83" y="292"/>
                </a:lnTo>
                <a:lnTo>
                  <a:pt x="85" y="292"/>
                </a:lnTo>
                <a:lnTo>
                  <a:pt x="89" y="292"/>
                </a:lnTo>
                <a:lnTo>
                  <a:pt x="98" y="29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54" name="SMARTPenAnnotation646"/>
          <p:cNvSpPr>
            <a:spLocks/>
          </p:cNvSpPr>
          <p:nvPr/>
        </p:nvSpPr>
        <p:spPr bwMode="auto">
          <a:xfrm>
            <a:off x="4268788" y="2160588"/>
            <a:ext cx="152400" cy="269875"/>
          </a:xfrm>
          <a:custGeom>
            <a:avLst/>
            <a:gdLst>
              <a:gd name="T0" fmla="*/ 79375 w 96"/>
              <a:gd name="T1" fmla="*/ 4762 h 170"/>
              <a:gd name="T2" fmla="*/ 77787 w 96"/>
              <a:gd name="T3" fmla="*/ 7938 h 170"/>
              <a:gd name="T4" fmla="*/ 74613 w 96"/>
              <a:gd name="T5" fmla="*/ 11112 h 170"/>
              <a:gd name="T6" fmla="*/ 68263 w 96"/>
              <a:gd name="T7" fmla="*/ 25400 h 170"/>
              <a:gd name="T8" fmla="*/ 63500 w 96"/>
              <a:gd name="T9" fmla="*/ 34925 h 170"/>
              <a:gd name="T10" fmla="*/ 58738 w 96"/>
              <a:gd name="T11" fmla="*/ 47625 h 170"/>
              <a:gd name="T12" fmla="*/ 52388 w 96"/>
              <a:gd name="T13" fmla="*/ 61913 h 170"/>
              <a:gd name="T14" fmla="*/ 41275 w 96"/>
              <a:gd name="T15" fmla="*/ 85725 h 170"/>
              <a:gd name="T16" fmla="*/ 33338 w 96"/>
              <a:gd name="T17" fmla="*/ 101600 h 170"/>
              <a:gd name="T18" fmla="*/ 23812 w 96"/>
              <a:gd name="T19" fmla="*/ 115888 h 170"/>
              <a:gd name="T20" fmla="*/ 15875 w 96"/>
              <a:gd name="T21" fmla="*/ 130175 h 170"/>
              <a:gd name="T22" fmla="*/ 11112 w 96"/>
              <a:gd name="T23" fmla="*/ 146050 h 170"/>
              <a:gd name="T24" fmla="*/ 9525 w 96"/>
              <a:gd name="T25" fmla="*/ 160337 h 170"/>
              <a:gd name="T26" fmla="*/ 4763 w 96"/>
              <a:gd name="T27" fmla="*/ 174625 h 170"/>
              <a:gd name="T28" fmla="*/ 1588 w 96"/>
              <a:gd name="T29" fmla="*/ 187325 h 170"/>
              <a:gd name="T30" fmla="*/ 0 w 96"/>
              <a:gd name="T31" fmla="*/ 200025 h 170"/>
              <a:gd name="T32" fmla="*/ 0 w 96"/>
              <a:gd name="T33" fmla="*/ 220663 h 170"/>
              <a:gd name="T34" fmla="*/ 0 w 96"/>
              <a:gd name="T35" fmla="*/ 228600 h 170"/>
              <a:gd name="T36" fmla="*/ 6350 w 96"/>
              <a:gd name="T37" fmla="*/ 238125 h 170"/>
              <a:gd name="T38" fmla="*/ 12700 w 96"/>
              <a:gd name="T39" fmla="*/ 244475 h 170"/>
              <a:gd name="T40" fmla="*/ 20637 w 96"/>
              <a:gd name="T41" fmla="*/ 247650 h 170"/>
              <a:gd name="T42" fmla="*/ 30163 w 96"/>
              <a:gd name="T43" fmla="*/ 249238 h 170"/>
              <a:gd name="T44" fmla="*/ 36513 w 96"/>
              <a:gd name="T45" fmla="*/ 249238 h 170"/>
              <a:gd name="T46" fmla="*/ 46037 w 96"/>
              <a:gd name="T47" fmla="*/ 247650 h 170"/>
              <a:gd name="T48" fmla="*/ 57150 w 96"/>
              <a:gd name="T49" fmla="*/ 242888 h 170"/>
              <a:gd name="T50" fmla="*/ 98425 w 96"/>
              <a:gd name="T51" fmla="*/ 223838 h 170"/>
              <a:gd name="T52" fmla="*/ 109538 w 96"/>
              <a:gd name="T53" fmla="*/ 215900 h 170"/>
              <a:gd name="T54" fmla="*/ 117475 w 96"/>
              <a:gd name="T55" fmla="*/ 206375 h 170"/>
              <a:gd name="T56" fmla="*/ 127000 w 96"/>
              <a:gd name="T57" fmla="*/ 196850 h 170"/>
              <a:gd name="T58" fmla="*/ 134938 w 96"/>
              <a:gd name="T59" fmla="*/ 185737 h 170"/>
              <a:gd name="T60" fmla="*/ 141288 w 96"/>
              <a:gd name="T61" fmla="*/ 173037 h 170"/>
              <a:gd name="T62" fmla="*/ 147638 w 96"/>
              <a:gd name="T63" fmla="*/ 158750 h 170"/>
              <a:gd name="T64" fmla="*/ 150813 w 96"/>
              <a:gd name="T65" fmla="*/ 144462 h 170"/>
              <a:gd name="T66" fmla="*/ 150813 w 96"/>
              <a:gd name="T67" fmla="*/ 138112 h 170"/>
              <a:gd name="T68" fmla="*/ 146050 w 96"/>
              <a:gd name="T69" fmla="*/ 136525 h 170"/>
              <a:gd name="T70" fmla="*/ 144463 w 96"/>
              <a:gd name="T71" fmla="*/ 131763 h 170"/>
              <a:gd name="T72" fmla="*/ 142875 w 96"/>
              <a:gd name="T73" fmla="*/ 128588 h 170"/>
              <a:gd name="T74" fmla="*/ 138113 w 96"/>
              <a:gd name="T75" fmla="*/ 127000 h 170"/>
              <a:gd name="T76" fmla="*/ 133350 w 96"/>
              <a:gd name="T77" fmla="*/ 128588 h 170"/>
              <a:gd name="T78" fmla="*/ 127000 w 96"/>
              <a:gd name="T79" fmla="*/ 133350 h 170"/>
              <a:gd name="T80" fmla="*/ 117475 w 96"/>
              <a:gd name="T81" fmla="*/ 138112 h 170"/>
              <a:gd name="T82" fmla="*/ 107950 w 96"/>
              <a:gd name="T83" fmla="*/ 142875 h 170"/>
              <a:gd name="T84" fmla="*/ 100012 w 96"/>
              <a:gd name="T85" fmla="*/ 150812 h 170"/>
              <a:gd name="T86" fmla="*/ 77787 w 96"/>
              <a:gd name="T87" fmla="*/ 171450 h 170"/>
              <a:gd name="T88" fmla="*/ 71438 w 96"/>
              <a:gd name="T89" fmla="*/ 180975 h 170"/>
              <a:gd name="T90" fmla="*/ 65088 w 96"/>
              <a:gd name="T91" fmla="*/ 192087 h 170"/>
              <a:gd name="T92" fmla="*/ 57150 w 96"/>
              <a:gd name="T93" fmla="*/ 207963 h 170"/>
              <a:gd name="T94" fmla="*/ 53975 w 96"/>
              <a:gd name="T95" fmla="*/ 220663 h 170"/>
              <a:gd name="T96" fmla="*/ 49212 w 96"/>
              <a:gd name="T97" fmla="*/ 230188 h 170"/>
              <a:gd name="T98" fmla="*/ 46037 w 96"/>
              <a:gd name="T99" fmla="*/ 242888 h 170"/>
              <a:gd name="T100" fmla="*/ 44450 w 96"/>
              <a:gd name="T101" fmla="*/ 252413 h 170"/>
              <a:gd name="T102" fmla="*/ 47625 w 96"/>
              <a:gd name="T103" fmla="*/ 257175 h 170"/>
              <a:gd name="T104" fmla="*/ 50800 w 96"/>
              <a:gd name="T105" fmla="*/ 258763 h 170"/>
              <a:gd name="T106" fmla="*/ 61913 w 96"/>
              <a:gd name="T107" fmla="*/ 268288 h 17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6"/>
              <a:gd name="T163" fmla="*/ 0 h 170"/>
              <a:gd name="T164" fmla="*/ 96 w 96"/>
              <a:gd name="T165" fmla="*/ 170 h 17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6" h="170">
                <a:moveTo>
                  <a:pt x="50" y="0"/>
                </a:moveTo>
                <a:lnTo>
                  <a:pt x="50" y="3"/>
                </a:lnTo>
                <a:lnTo>
                  <a:pt x="50" y="4"/>
                </a:lnTo>
                <a:lnTo>
                  <a:pt x="49" y="5"/>
                </a:lnTo>
                <a:lnTo>
                  <a:pt x="47" y="5"/>
                </a:lnTo>
                <a:lnTo>
                  <a:pt x="47" y="7"/>
                </a:lnTo>
                <a:lnTo>
                  <a:pt x="46" y="12"/>
                </a:lnTo>
                <a:lnTo>
                  <a:pt x="43" y="16"/>
                </a:lnTo>
                <a:lnTo>
                  <a:pt x="42" y="18"/>
                </a:lnTo>
                <a:lnTo>
                  <a:pt x="40" y="22"/>
                </a:lnTo>
                <a:lnTo>
                  <a:pt x="39" y="26"/>
                </a:lnTo>
                <a:lnTo>
                  <a:pt x="37" y="30"/>
                </a:lnTo>
                <a:lnTo>
                  <a:pt x="35" y="35"/>
                </a:lnTo>
                <a:lnTo>
                  <a:pt x="33" y="39"/>
                </a:lnTo>
                <a:lnTo>
                  <a:pt x="30" y="47"/>
                </a:lnTo>
                <a:lnTo>
                  <a:pt x="26" y="54"/>
                </a:lnTo>
                <a:lnTo>
                  <a:pt x="23" y="59"/>
                </a:lnTo>
                <a:lnTo>
                  <a:pt x="21" y="64"/>
                </a:lnTo>
                <a:lnTo>
                  <a:pt x="17" y="69"/>
                </a:lnTo>
                <a:lnTo>
                  <a:pt x="15" y="73"/>
                </a:lnTo>
                <a:lnTo>
                  <a:pt x="12" y="78"/>
                </a:lnTo>
                <a:lnTo>
                  <a:pt x="10" y="82"/>
                </a:lnTo>
                <a:lnTo>
                  <a:pt x="8" y="87"/>
                </a:lnTo>
                <a:lnTo>
                  <a:pt x="7" y="92"/>
                </a:lnTo>
                <a:lnTo>
                  <a:pt x="7" y="97"/>
                </a:lnTo>
                <a:lnTo>
                  <a:pt x="6" y="101"/>
                </a:lnTo>
                <a:lnTo>
                  <a:pt x="4" y="106"/>
                </a:lnTo>
                <a:lnTo>
                  <a:pt x="3" y="110"/>
                </a:lnTo>
                <a:lnTo>
                  <a:pt x="2" y="114"/>
                </a:lnTo>
                <a:lnTo>
                  <a:pt x="1" y="118"/>
                </a:lnTo>
                <a:lnTo>
                  <a:pt x="1" y="122"/>
                </a:lnTo>
                <a:lnTo>
                  <a:pt x="0" y="126"/>
                </a:lnTo>
                <a:lnTo>
                  <a:pt x="0" y="130"/>
                </a:lnTo>
                <a:lnTo>
                  <a:pt x="0" y="139"/>
                </a:lnTo>
                <a:lnTo>
                  <a:pt x="0" y="142"/>
                </a:lnTo>
                <a:lnTo>
                  <a:pt x="0" y="144"/>
                </a:lnTo>
                <a:lnTo>
                  <a:pt x="3" y="148"/>
                </a:lnTo>
                <a:lnTo>
                  <a:pt x="4" y="150"/>
                </a:lnTo>
                <a:lnTo>
                  <a:pt x="6" y="152"/>
                </a:lnTo>
                <a:lnTo>
                  <a:pt x="8" y="154"/>
                </a:lnTo>
                <a:lnTo>
                  <a:pt x="10" y="155"/>
                </a:lnTo>
                <a:lnTo>
                  <a:pt x="13" y="156"/>
                </a:lnTo>
                <a:lnTo>
                  <a:pt x="16" y="157"/>
                </a:lnTo>
                <a:lnTo>
                  <a:pt x="19" y="157"/>
                </a:lnTo>
                <a:lnTo>
                  <a:pt x="21" y="157"/>
                </a:lnTo>
                <a:lnTo>
                  <a:pt x="23" y="157"/>
                </a:lnTo>
                <a:lnTo>
                  <a:pt x="26" y="157"/>
                </a:lnTo>
                <a:lnTo>
                  <a:pt x="29" y="156"/>
                </a:lnTo>
                <a:lnTo>
                  <a:pt x="33" y="155"/>
                </a:lnTo>
                <a:lnTo>
                  <a:pt x="36" y="153"/>
                </a:lnTo>
                <a:lnTo>
                  <a:pt x="43" y="150"/>
                </a:lnTo>
                <a:lnTo>
                  <a:pt x="62" y="141"/>
                </a:lnTo>
                <a:lnTo>
                  <a:pt x="65" y="139"/>
                </a:lnTo>
                <a:lnTo>
                  <a:pt x="69" y="136"/>
                </a:lnTo>
                <a:lnTo>
                  <a:pt x="71" y="134"/>
                </a:lnTo>
                <a:lnTo>
                  <a:pt x="74" y="130"/>
                </a:lnTo>
                <a:lnTo>
                  <a:pt x="77" y="127"/>
                </a:lnTo>
                <a:lnTo>
                  <a:pt x="80" y="124"/>
                </a:lnTo>
                <a:lnTo>
                  <a:pt x="83" y="120"/>
                </a:lnTo>
                <a:lnTo>
                  <a:pt x="85" y="117"/>
                </a:lnTo>
                <a:lnTo>
                  <a:pt x="88" y="112"/>
                </a:lnTo>
                <a:lnTo>
                  <a:pt x="89" y="109"/>
                </a:lnTo>
                <a:lnTo>
                  <a:pt x="92" y="103"/>
                </a:lnTo>
                <a:lnTo>
                  <a:pt x="93" y="100"/>
                </a:lnTo>
                <a:lnTo>
                  <a:pt x="94" y="95"/>
                </a:lnTo>
                <a:lnTo>
                  <a:pt x="95" y="91"/>
                </a:lnTo>
                <a:lnTo>
                  <a:pt x="95" y="89"/>
                </a:lnTo>
                <a:lnTo>
                  <a:pt x="95" y="87"/>
                </a:lnTo>
                <a:lnTo>
                  <a:pt x="94" y="86"/>
                </a:lnTo>
                <a:lnTo>
                  <a:pt x="92" y="86"/>
                </a:lnTo>
                <a:lnTo>
                  <a:pt x="91" y="85"/>
                </a:lnTo>
                <a:lnTo>
                  <a:pt x="91" y="83"/>
                </a:lnTo>
                <a:lnTo>
                  <a:pt x="91" y="82"/>
                </a:lnTo>
                <a:lnTo>
                  <a:pt x="90" y="81"/>
                </a:lnTo>
                <a:lnTo>
                  <a:pt x="88" y="80"/>
                </a:lnTo>
                <a:lnTo>
                  <a:pt x="87" y="80"/>
                </a:lnTo>
                <a:lnTo>
                  <a:pt x="85" y="80"/>
                </a:lnTo>
                <a:lnTo>
                  <a:pt x="84" y="81"/>
                </a:lnTo>
                <a:lnTo>
                  <a:pt x="82" y="82"/>
                </a:lnTo>
                <a:lnTo>
                  <a:pt x="80" y="84"/>
                </a:lnTo>
                <a:lnTo>
                  <a:pt x="77" y="85"/>
                </a:lnTo>
                <a:lnTo>
                  <a:pt x="74" y="87"/>
                </a:lnTo>
                <a:lnTo>
                  <a:pt x="71" y="89"/>
                </a:lnTo>
                <a:lnTo>
                  <a:pt x="68" y="90"/>
                </a:lnTo>
                <a:lnTo>
                  <a:pt x="66" y="92"/>
                </a:lnTo>
                <a:lnTo>
                  <a:pt x="63" y="95"/>
                </a:lnTo>
                <a:lnTo>
                  <a:pt x="57" y="101"/>
                </a:lnTo>
                <a:lnTo>
                  <a:pt x="49" y="108"/>
                </a:lnTo>
                <a:lnTo>
                  <a:pt x="47" y="111"/>
                </a:lnTo>
                <a:lnTo>
                  <a:pt x="45" y="114"/>
                </a:lnTo>
                <a:lnTo>
                  <a:pt x="43" y="117"/>
                </a:lnTo>
                <a:lnTo>
                  <a:pt x="41" y="121"/>
                </a:lnTo>
                <a:lnTo>
                  <a:pt x="37" y="128"/>
                </a:lnTo>
                <a:lnTo>
                  <a:pt x="36" y="131"/>
                </a:lnTo>
                <a:lnTo>
                  <a:pt x="35" y="136"/>
                </a:lnTo>
                <a:lnTo>
                  <a:pt x="34" y="139"/>
                </a:lnTo>
                <a:lnTo>
                  <a:pt x="32" y="142"/>
                </a:lnTo>
                <a:lnTo>
                  <a:pt x="31" y="145"/>
                </a:lnTo>
                <a:lnTo>
                  <a:pt x="30" y="148"/>
                </a:lnTo>
                <a:lnTo>
                  <a:pt x="29" y="153"/>
                </a:lnTo>
                <a:lnTo>
                  <a:pt x="28" y="157"/>
                </a:lnTo>
                <a:lnTo>
                  <a:pt x="28" y="159"/>
                </a:lnTo>
                <a:lnTo>
                  <a:pt x="29" y="161"/>
                </a:lnTo>
                <a:lnTo>
                  <a:pt x="30" y="162"/>
                </a:lnTo>
                <a:lnTo>
                  <a:pt x="31" y="162"/>
                </a:lnTo>
                <a:lnTo>
                  <a:pt x="32" y="163"/>
                </a:lnTo>
                <a:lnTo>
                  <a:pt x="34" y="165"/>
                </a:lnTo>
                <a:lnTo>
                  <a:pt x="39" y="169"/>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55" name="SMARTPenAnnotation647"/>
          <p:cNvSpPr>
            <a:spLocks/>
          </p:cNvSpPr>
          <p:nvPr/>
        </p:nvSpPr>
        <p:spPr bwMode="auto">
          <a:xfrm>
            <a:off x="4483100" y="2187575"/>
            <a:ext cx="73025" cy="242888"/>
          </a:xfrm>
          <a:custGeom>
            <a:avLst/>
            <a:gdLst>
              <a:gd name="T0" fmla="*/ 71438 w 46"/>
              <a:gd name="T1" fmla="*/ 0 h 153"/>
              <a:gd name="T2" fmla="*/ 66675 w 46"/>
              <a:gd name="T3" fmla="*/ 0 h 153"/>
              <a:gd name="T4" fmla="*/ 68263 w 46"/>
              <a:gd name="T5" fmla="*/ 0 h 153"/>
              <a:gd name="T6" fmla="*/ 65088 w 46"/>
              <a:gd name="T7" fmla="*/ 0 h 153"/>
              <a:gd name="T8" fmla="*/ 65088 w 46"/>
              <a:gd name="T9" fmla="*/ 1588 h 153"/>
              <a:gd name="T10" fmla="*/ 63500 w 46"/>
              <a:gd name="T11" fmla="*/ 3175 h 153"/>
              <a:gd name="T12" fmla="*/ 63500 w 46"/>
              <a:gd name="T13" fmla="*/ 4763 h 153"/>
              <a:gd name="T14" fmla="*/ 63500 w 46"/>
              <a:gd name="T15" fmla="*/ 6350 h 153"/>
              <a:gd name="T16" fmla="*/ 65088 w 46"/>
              <a:gd name="T17" fmla="*/ 7938 h 153"/>
              <a:gd name="T18" fmla="*/ 66675 w 46"/>
              <a:gd name="T19" fmla="*/ 7938 h 153"/>
              <a:gd name="T20" fmla="*/ 66675 w 46"/>
              <a:gd name="T21" fmla="*/ 9525 h 153"/>
              <a:gd name="T22" fmla="*/ 66675 w 46"/>
              <a:gd name="T23" fmla="*/ 14288 h 153"/>
              <a:gd name="T24" fmla="*/ 65088 w 46"/>
              <a:gd name="T25" fmla="*/ 17463 h 153"/>
              <a:gd name="T26" fmla="*/ 63500 w 46"/>
              <a:gd name="T27" fmla="*/ 23813 h 153"/>
              <a:gd name="T28" fmla="*/ 63500 w 46"/>
              <a:gd name="T29" fmla="*/ 28575 h 153"/>
              <a:gd name="T30" fmla="*/ 63500 w 46"/>
              <a:gd name="T31" fmla="*/ 33338 h 153"/>
              <a:gd name="T32" fmla="*/ 63500 w 46"/>
              <a:gd name="T33" fmla="*/ 39688 h 153"/>
              <a:gd name="T34" fmla="*/ 61913 w 46"/>
              <a:gd name="T35" fmla="*/ 50800 h 153"/>
              <a:gd name="T36" fmla="*/ 61913 w 46"/>
              <a:gd name="T37" fmla="*/ 57150 h 153"/>
              <a:gd name="T38" fmla="*/ 60325 w 46"/>
              <a:gd name="T39" fmla="*/ 63500 h 153"/>
              <a:gd name="T40" fmla="*/ 57150 w 46"/>
              <a:gd name="T41" fmla="*/ 68263 h 153"/>
              <a:gd name="T42" fmla="*/ 55563 w 46"/>
              <a:gd name="T43" fmla="*/ 74613 h 153"/>
              <a:gd name="T44" fmla="*/ 52388 w 46"/>
              <a:gd name="T45" fmla="*/ 80963 h 153"/>
              <a:gd name="T46" fmla="*/ 49212 w 46"/>
              <a:gd name="T47" fmla="*/ 87313 h 153"/>
              <a:gd name="T48" fmla="*/ 47625 w 46"/>
              <a:gd name="T49" fmla="*/ 93663 h 153"/>
              <a:gd name="T50" fmla="*/ 46037 w 46"/>
              <a:gd name="T51" fmla="*/ 101600 h 153"/>
              <a:gd name="T52" fmla="*/ 46037 w 46"/>
              <a:gd name="T53" fmla="*/ 109538 h 153"/>
              <a:gd name="T54" fmla="*/ 44450 w 46"/>
              <a:gd name="T55" fmla="*/ 115888 h 153"/>
              <a:gd name="T56" fmla="*/ 42862 w 46"/>
              <a:gd name="T57" fmla="*/ 123825 h 153"/>
              <a:gd name="T58" fmla="*/ 39687 w 46"/>
              <a:gd name="T59" fmla="*/ 130175 h 153"/>
              <a:gd name="T60" fmla="*/ 38100 w 46"/>
              <a:gd name="T61" fmla="*/ 136525 h 153"/>
              <a:gd name="T62" fmla="*/ 34925 w 46"/>
              <a:gd name="T63" fmla="*/ 142875 h 153"/>
              <a:gd name="T64" fmla="*/ 28575 w 46"/>
              <a:gd name="T65" fmla="*/ 153988 h 153"/>
              <a:gd name="T66" fmla="*/ 23812 w 46"/>
              <a:gd name="T67" fmla="*/ 166688 h 153"/>
              <a:gd name="T68" fmla="*/ 20637 w 46"/>
              <a:gd name="T69" fmla="*/ 173038 h 153"/>
              <a:gd name="T70" fmla="*/ 20637 w 46"/>
              <a:gd name="T71" fmla="*/ 179388 h 153"/>
              <a:gd name="T72" fmla="*/ 19050 w 46"/>
              <a:gd name="T73" fmla="*/ 184150 h 153"/>
              <a:gd name="T74" fmla="*/ 17463 w 46"/>
              <a:gd name="T75" fmla="*/ 188913 h 153"/>
              <a:gd name="T76" fmla="*/ 15875 w 46"/>
              <a:gd name="T77" fmla="*/ 193675 h 153"/>
              <a:gd name="T78" fmla="*/ 12700 w 46"/>
              <a:gd name="T79" fmla="*/ 198438 h 153"/>
              <a:gd name="T80" fmla="*/ 11112 w 46"/>
              <a:gd name="T81" fmla="*/ 203200 h 153"/>
              <a:gd name="T82" fmla="*/ 11112 w 46"/>
              <a:gd name="T83" fmla="*/ 207963 h 153"/>
              <a:gd name="T84" fmla="*/ 9525 w 46"/>
              <a:gd name="T85" fmla="*/ 212725 h 153"/>
              <a:gd name="T86" fmla="*/ 7938 w 46"/>
              <a:gd name="T87" fmla="*/ 217488 h 153"/>
              <a:gd name="T88" fmla="*/ 6350 w 46"/>
              <a:gd name="T89" fmla="*/ 220663 h 153"/>
              <a:gd name="T90" fmla="*/ 1588 w 46"/>
              <a:gd name="T91" fmla="*/ 230188 h 153"/>
              <a:gd name="T92" fmla="*/ 0 w 46"/>
              <a:gd name="T93" fmla="*/ 233363 h 153"/>
              <a:gd name="T94" fmla="*/ 0 w 46"/>
              <a:gd name="T95" fmla="*/ 241300 h 1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6"/>
              <a:gd name="T145" fmla="*/ 0 h 153"/>
              <a:gd name="T146" fmla="*/ 46 w 46"/>
              <a:gd name="T147" fmla="*/ 153 h 1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6" h="153">
                <a:moveTo>
                  <a:pt x="45" y="0"/>
                </a:moveTo>
                <a:lnTo>
                  <a:pt x="42" y="0"/>
                </a:lnTo>
                <a:lnTo>
                  <a:pt x="43" y="0"/>
                </a:lnTo>
                <a:lnTo>
                  <a:pt x="41" y="0"/>
                </a:lnTo>
                <a:lnTo>
                  <a:pt x="41" y="1"/>
                </a:lnTo>
                <a:lnTo>
                  <a:pt x="40" y="2"/>
                </a:lnTo>
                <a:lnTo>
                  <a:pt x="40" y="3"/>
                </a:lnTo>
                <a:lnTo>
                  <a:pt x="40" y="4"/>
                </a:lnTo>
                <a:lnTo>
                  <a:pt x="41" y="5"/>
                </a:lnTo>
                <a:lnTo>
                  <a:pt x="42" y="5"/>
                </a:lnTo>
                <a:lnTo>
                  <a:pt x="42" y="6"/>
                </a:lnTo>
                <a:lnTo>
                  <a:pt x="42" y="9"/>
                </a:lnTo>
                <a:lnTo>
                  <a:pt x="41" y="11"/>
                </a:lnTo>
                <a:lnTo>
                  <a:pt x="40" y="15"/>
                </a:lnTo>
                <a:lnTo>
                  <a:pt x="40" y="18"/>
                </a:lnTo>
                <a:lnTo>
                  <a:pt x="40" y="21"/>
                </a:lnTo>
                <a:lnTo>
                  <a:pt x="40" y="25"/>
                </a:lnTo>
                <a:lnTo>
                  <a:pt x="39" y="32"/>
                </a:lnTo>
                <a:lnTo>
                  <a:pt x="39" y="36"/>
                </a:lnTo>
                <a:lnTo>
                  <a:pt x="38" y="40"/>
                </a:lnTo>
                <a:lnTo>
                  <a:pt x="36" y="43"/>
                </a:lnTo>
                <a:lnTo>
                  <a:pt x="35" y="47"/>
                </a:lnTo>
                <a:lnTo>
                  <a:pt x="33" y="51"/>
                </a:lnTo>
                <a:lnTo>
                  <a:pt x="31" y="55"/>
                </a:lnTo>
                <a:lnTo>
                  <a:pt x="30" y="59"/>
                </a:lnTo>
                <a:lnTo>
                  <a:pt x="29" y="64"/>
                </a:lnTo>
                <a:lnTo>
                  <a:pt x="29" y="69"/>
                </a:lnTo>
                <a:lnTo>
                  <a:pt x="28" y="73"/>
                </a:lnTo>
                <a:lnTo>
                  <a:pt x="27" y="78"/>
                </a:lnTo>
                <a:lnTo>
                  <a:pt x="25" y="82"/>
                </a:lnTo>
                <a:lnTo>
                  <a:pt x="24" y="86"/>
                </a:lnTo>
                <a:lnTo>
                  <a:pt x="22" y="90"/>
                </a:lnTo>
                <a:lnTo>
                  <a:pt x="18" y="97"/>
                </a:lnTo>
                <a:lnTo>
                  <a:pt x="15" y="105"/>
                </a:lnTo>
                <a:lnTo>
                  <a:pt x="13" y="109"/>
                </a:lnTo>
                <a:lnTo>
                  <a:pt x="13" y="113"/>
                </a:lnTo>
                <a:lnTo>
                  <a:pt x="12" y="116"/>
                </a:lnTo>
                <a:lnTo>
                  <a:pt x="11" y="119"/>
                </a:lnTo>
                <a:lnTo>
                  <a:pt x="10" y="122"/>
                </a:lnTo>
                <a:lnTo>
                  <a:pt x="8" y="125"/>
                </a:lnTo>
                <a:lnTo>
                  <a:pt x="7" y="128"/>
                </a:lnTo>
                <a:lnTo>
                  <a:pt x="7" y="131"/>
                </a:lnTo>
                <a:lnTo>
                  <a:pt x="6" y="134"/>
                </a:lnTo>
                <a:lnTo>
                  <a:pt x="5" y="137"/>
                </a:lnTo>
                <a:lnTo>
                  <a:pt x="4" y="139"/>
                </a:lnTo>
                <a:lnTo>
                  <a:pt x="1" y="145"/>
                </a:lnTo>
                <a:lnTo>
                  <a:pt x="0" y="147"/>
                </a:lnTo>
                <a:lnTo>
                  <a:pt x="0" y="15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56" name="SMARTPenAnnotation648"/>
          <p:cNvSpPr>
            <a:spLocks/>
          </p:cNvSpPr>
          <p:nvPr/>
        </p:nvSpPr>
        <p:spPr bwMode="auto">
          <a:xfrm>
            <a:off x="4621213" y="2187575"/>
            <a:ext cx="134937" cy="225425"/>
          </a:xfrm>
          <a:custGeom>
            <a:avLst/>
            <a:gdLst>
              <a:gd name="T0" fmla="*/ 58737 w 85"/>
              <a:gd name="T1" fmla="*/ 7937 h 142"/>
              <a:gd name="T2" fmla="*/ 53975 w 85"/>
              <a:gd name="T3" fmla="*/ 17462 h 142"/>
              <a:gd name="T4" fmla="*/ 47625 w 85"/>
              <a:gd name="T5" fmla="*/ 25400 h 142"/>
              <a:gd name="T6" fmla="*/ 42862 w 85"/>
              <a:gd name="T7" fmla="*/ 31750 h 142"/>
              <a:gd name="T8" fmla="*/ 36512 w 85"/>
              <a:gd name="T9" fmla="*/ 38100 h 142"/>
              <a:gd name="T10" fmla="*/ 31750 w 85"/>
              <a:gd name="T11" fmla="*/ 47625 h 142"/>
              <a:gd name="T12" fmla="*/ 25400 w 85"/>
              <a:gd name="T13" fmla="*/ 57150 h 142"/>
              <a:gd name="T14" fmla="*/ 19050 w 85"/>
              <a:gd name="T15" fmla="*/ 65087 h 142"/>
              <a:gd name="T16" fmla="*/ 12700 w 85"/>
              <a:gd name="T17" fmla="*/ 71437 h 142"/>
              <a:gd name="T18" fmla="*/ 7937 w 85"/>
              <a:gd name="T19" fmla="*/ 77787 h 142"/>
              <a:gd name="T20" fmla="*/ 3175 w 85"/>
              <a:gd name="T21" fmla="*/ 88900 h 142"/>
              <a:gd name="T22" fmla="*/ 0 w 85"/>
              <a:gd name="T23" fmla="*/ 93662 h 142"/>
              <a:gd name="T24" fmla="*/ 1587 w 85"/>
              <a:gd name="T25" fmla="*/ 96837 h 142"/>
              <a:gd name="T26" fmla="*/ 3175 w 85"/>
              <a:gd name="T27" fmla="*/ 103188 h 142"/>
              <a:gd name="T28" fmla="*/ 6350 w 85"/>
              <a:gd name="T29" fmla="*/ 104775 h 142"/>
              <a:gd name="T30" fmla="*/ 12700 w 85"/>
              <a:gd name="T31" fmla="*/ 107950 h 142"/>
              <a:gd name="T32" fmla="*/ 22225 w 85"/>
              <a:gd name="T33" fmla="*/ 111125 h 142"/>
              <a:gd name="T34" fmla="*/ 31750 w 85"/>
              <a:gd name="T35" fmla="*/ 114300 h 142"/>
              <a:gd name="T36" fmla="*/ 42862 w 85"/>
              <a:gd name="T37" fmla="*/ 115887 h 142"/>
              <a:gd name="T38" fmla="*/ 55562 w 85"/>
              <a:gd name="T39" fmla="*/ 120650 h 142"/>
              <a:gd name="T40" fmla="*/ 66675 w 85"/>
              <a:gd name="T41" fmla="*/ 123825 h 142"/>
              <a:gd name="T42" fmla="*/ 79375 w 85"/>
              <a:gd name="T43" fmla="*/ 125412 h 142"/>
              <a:gd name="T44" fmla="*/ 90487 w 85"/>
              <a:gd name="T45" fmla="*/ 130175 h 142"/>
              <a:gd name="T46" fmla="*/ 100012 w 85"/>
              <a:gd name="T47" fmla="*/ 134937 h 142"/>
              <a:gd name="T48" fmla="*/ 107950 w 85"/>
              <a:gd name="T49" fmla="*/ 139700 h 142"/>
              <a:gd name="T50" fmla="*/ 114300 w 85"/>
              <a:gd name="T51" fmla="*/ 141287 h 142"/>
              <a:gd name="T52" fmla="*/ 120650 w 85"/>
              <a:gd name="T53" fmla="*/ 144462 h 142"/>
              <a:gd name="T54" fmla="*/ 127000 w 85"/>
              <a:gd name="T55" fmla="*/ 149225 h 142"/>
              <a:gd name="T56" fmla="*/ 131762 w 85"/>
              <a:gd name="T57" fmla="*/ 155575 h 142"/>
              <a:gd name="T58" fmla="*/ 133350 w 85"/>
              <a:gd name="T59" fmla="*/ 160337 h 142"/>
              <a:gd name="T60" fmla="*/ 130175 w 85"/>
              <a:gd name="T61" fmla="*/ 173037 h 142"/>
              <a:gd name="T62" fmla="*/ 127000 w 85"/>
              <a:gd name="T63" fmla="*/ 180975 h 142"/>
              <a:gd name="T64" fmla="*/ 122237 w 85"/>
              <a:gd name="T65" fmla="*/ 190500 h 142"/>
              <a:gd name="T66" fmla="*/ 117475 w 85"/>
              <a:gd name="T67" fmla="*/ 193675 h 142"/>
              <a:gd name="T68" fmla="*/ 111125 w 85"/>
              <a:gd name="T69" fmla="*/ 198437 h 142"/>
              <a:gd name="T70" fmla="*/ 104775 w 85"/>
              <a:gd name="T71" fmla="*/ 203200 h 142"/>
              <a:gd name="T72" fmla="*/ 95250 w 85"/>
              <a:gd name="T73" fmla="*/ 209550 h 142"/>
              <a:gd name="T74" fmla="*/ 77787 w 85"/>
              <a:gd name="T75" fmla="*/ 217488 h 142"/>
              <a:gd name="T76" fmla="*/ 69850 w 85"/>
              <a:gd name="T77" fmla="*/ 220663 h 142"/>
              <a:gd name="T78" fmla="*/ 60325 w 85"/>
              <a:gd name="T79" fmla="*/ 222250 h 142"/>
              <a:gd name="T80" fmla="*/ 50800 w 85"/>
              <a:gd name="T81" fmla="*/ 222250 h 142"/>
              <a:gd name="T82" fmla="*/ 20637 w 85"/>
              <a:gd name="T83" fmla="*/ 223838 h 142"/>
              <a:gd name="T84" fmla="*/ 14287 w 85"/>
              <a:gd name="T85" fmla="*/ 220663 h 14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5"/>
              <a:gd name="T130" fmla="*/ 0 h 142"/>
              <a:gd name="T131" fmla="*/ 85 w 85"/>
              <a:gd name="T132" fmla="*/ 142 h 14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5" h="142">
                <a:moveTo>
                  <a:pt x="37" y="0"/>
                </a:moveTo>
                <a:lnTo>
                  <a:pt x="37" y="5"/>
                </a:lnTo>
                <a:lnTo>
                  <a:pt x="35" y="9"/>
                </a:lnTo>
                <a:lnTo>
                  <a:pt x="34" y="11"/>
                </a:lnTo>
                <a:lnTo>
                  <a:pt x="32" y="14"/>
                </a:lnTo>
                <a:lnTo>
                  <a:pt x="30" y="16"/>
                </a:lnTo>
                <a:lnTo>
                  <a:pt x="29" y="18"/>
                </a:lnTo>
                <a:lnTo>
                  <a:pt x="27" y="20"/>
                </a:lnTo>
                <a:lnTo>
                  <a:pt x="25" y="22"/>
                </a:lnTo>
                <a:lnTo>
                  <a:pt x="23" y="24"/>
                </a:lnTo>
                <a:lnTo>
                  <a:pt x="21" y="27"/>
                </a:lnTo>
                <a:lnTo>
                  <a:pt x="20" y="30"/>
                </a:lnTo>
                <a:lnTo>
                  <a:pt x="18" y="33"/>
                </a:lnTo>
                <a:lnTo>
                  <a:pt x="16" y="36"/>
                </a:lnTo>
                <a:lnTo>
                  <a:pt x="14" y="38"/>
                </a:lnTo>
                <a:lnTo>
                  <a:pt x="12" y="41"/>
                </a:lnTo>
                <a:lnTo>
                  <a:pt x="10" y="43"/>
                </a:lnTo>
                <a:lnTo>
                  <a:pt x="8" y="45"/>
                </a:lnTo>
                <a:lnTo>
                  <a:pt x="6" y="47"/>
                </a:lnTo>
                <a:lnTo>
                  <a:pt x="5" y="49"/>
                </a:lnTo>
                <a:lnTo>
                  <a:pt x="4" y="53"/>
                </a:lnTo>
                <a:lnTo>
                  <a:pt x="2" y="56"/>
                </a:lnTo>
                <a:lnTo>
                  <a:pt x="0" y="58"/>
                </a:lnTo>
                <a:lnTo>
                  <a:pt x="0" y="59"/>
                </a:lnTo>
                <a:lnTo>
                  <a:pt x="0" y="60"/>
                </a:lnTo>
                <a:lnTo>
                  <a:pt x="1" y="61"/>
                </a:lnTo>
                <a:lnTo>
                  <a:pt x="2" y="62"/>
                </a:lnTo>
                <a:lnTo>
                  <a:pt x="2" y="65"/>
                </a:lnTo>
                <a:lnTo>
                  <a:pt x="3" y="66"/>
                </a:lnTo>
                <a:lnTo>
                  <a:pt x="4" y="66"/>
                </a:lnTo>
                <a:lnTo>
                  <a:pt x="6" y="67"/>
                </a:lnTo>
                <a:lnTo>
                  <a:pt x="8" y="68"/>
                </a:lnTo>
                <a:lnTo>
                  <a:pt x="10" y="69"/>
                </a:lnTo>
                <a:lnTo>
                  <a:pt x="14" y="70"/>
                </a:lnTo>
                <a:lnTo>
                  <a:pt x="17" y="71"/>
                </a:lnTo>
                <a:lnTo>
                  <a:pt x="20" y="72"/>
                </a:lnTo>
                <a:lnTo>
                  <a:pt x="24" y="72"/>
                </a:lnTo>
                <a:lnTo>
                  <a:pt x="27" y="73"/>
                </a:lnTo>
                <a:lnTo>
                  <a:pt x="31" y="75"/>
                </a:lnTo>
                <a:lnTo>
                  <a:pt x="35" y="76"/>
                </a:lnTo>
                <a:lnTo>
                  <a:pt x="38" y="77"/>
                </a:lnTo>
                <a:lnTo>
                  <a:pt x="42" y="78"/>
                </a:lnTo>
                <a:lnTo>
                  <a:pt x="46" y="78"/>
                </a:lnTo>
                <a:lnTo>
                  <a:pt x="50" y="79"/>
                </a:lnTo>
                <a:lnTo>
                  <a:pt x="53" y="80"/>
                </a:lnTo>
                <a:lnTo>
                  <a:pt x="57" y="82"/>
                </a:lnTo>
                <a:lnTo>
                  <a:pt x="60" y="83"/>
                </a:lnTo>
                <a:lnTo>
                  <a:pt x="63" y="85"/>
                </a:lnTo>
                <a:lnTo>
                  <a:pt x="65" y="87"/>
                </a:lnTo>
                <a:lnTo>
                  <a:pt x="68" y="88"/>
                </a:lnTo>
                <a:lnTo>
                  <a:pt x="70" y="89"/>
                </a:lnTo>
                <a:lnTo>
                  <a:pt x="72" y="89"/>
                </a:lnTo>
                <a:lnTo>
                  <a:pt x="74" y="90"/>
                </a:lnTo>
                <a:lnTo>
                  <a:pt x="76" y="91"/>
                </a:lnTo>
                <a:lnTo>
                  <a:pt x="78" y="93"/>
                </a:lnTo>
                <a:lnTo>
                  <a:pt x="80" y="94"/>
                </a:lnTo>
                <a:lnTo>
                  <a:pt x="81" y="96"/>
                </a:lnTo>
                <a:lnTo>
                  <a:pt x="83" y="98"/>
                </a:lnTo>
                <a:lnTo>
                  <a:pt x="84" y="100"/>
                </a:lnTo>
                <a:lnTo>
                  <a:pt x="84" y="101"/>
                </a:lnTo>
                <a:lnTo>
                  <a:pt x="83" y="105"/>
                </a:lnTo>
                <a:lnTo>
                  <a:pt x="82" y="109"/>
                </a:lnTo>
                <a:lnTo>
                  <a:pt x="81" y="111"/>
                </a:lnTo>
                <a:lnTo>
                  <a:pt x="80" y="114"/>
                </a:lnTo>
                <a:lnTo>
                  <a:pt x="79" y="117"/>
                </a:lnTo>
                <a:lnTo>
                  <a:pt x="77" y="120"/>
                </a:lnTo>
                <a:lnTo>
                  <a:pt x="75" y="121"/>
                </a:lnTo>
                <a:lnTo>
                  <a:pt x="74" y="122"/>
                </a:lnTo>
                <a:lnTo>
                  <a:pt x="72" y="123"/>
                </a:lnTo>
                <a:lnTo>
                  <a:pt x="70" y="125"/>
                </a:lnTo>
                <a:lnTo>
                  <a:pt x="68" y="126"/>
                </a:lnTo>
                <a:lnTo>
                  <a:pt x="66" y="128"/>
                </a:lnTo>
                <a:lnTo>
                  <a:pt x="63" y="130"/>
                </a:lnTo>
                <a:lnTo>
                  <a:pt x="60" y="132"/>
                </a:lnTo>
                <a:lnTo>
                  <a:pt x="53" y="135"/>
                </a:lnTo>
                <a:lnTo>
                  <a:pt x="49" y="137"/>
                </a:lnTo>
                <a:lnTo>
                  <a:pt x="46" y="138"/>
                </a:lnTo>
                <a:lnTo>
                  <a:pt x="44" y="139"/>
                </a:lnTo>
                <a:lnTo>
                  <a:pt x="41" y="140"/>
                </a:lnTo>
                <a:lnTo>
                  <a:pt x="38" y="140"/>
                </a:lnTo>
                <a:lnTo>
                  <a:pt x="35" y="140"/>
                </a:lnTo>
                <a:lnTo>
                  <a:pt x="32" y="140"/>
                </a:lnTo>
                <a:lnTo>
                  <a:pt x="25" y="141"/>
                </a:lnTo>
                <a:lnTo>
                  <a:pt x="13" y="141"/>
                </a:lnTo>
                <a:lnTo>
                  <a:pt x="11" y="140"/>
                </a:lnTo>
                <a:lnTo>
                  <a:pt x="9" y="139"/>
                </a:lnTo>
                <a:lnTo>
                  <a:pt x="3" y="13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57" name="SMARTPenAnnotation649"/>
          <p:cNvSpPr>
            <a:spLocks/>
          </p:cNvSpPr>
          <p:nvPr/>
        </p:nvSpPr>
        <p:spPr bwMode="auto">
          <a:xfrm>
            <a:off x="4616450" y="2197100"/>
            <a:ext cx="188913" cy="19050"/>
          </a:xfrm>
          <a:custGeom>
            <a:avLst/>
            <a:gdLst>
              <a:gd name="T0" fmla="*/ 0 w 119"/>
              <a:gd name="T1" fmla="*/ 17463 h 12"/>
              <a:gd name="T2" fmla="*/ 7938 w 119"/>
              <a:gd name="T3" fmla="*/ 17463 h 12"/>
              <a:gd name="T4" fmla="*/ 9525 w 119"/>
              <a:gd name="T5" fmla="*/ 15875 h 12"/>
              <a:gd name="T6" fmla="*/ 11113 w 119"/>
              <a:gd name="T7" fmla="*/ 14288 h 12"/>
              <a:gd name="T8" fmla="*/ 14288 w 119"/>
              <a:gd name="T9" fmla="*/ 12700 h 12"/>
              <a:gd name="T10" fmla="*/ 17463 w 119"/>
              <a:gd name="T11" fmla="*/ 11112 h 12"/>
              <a:gd name="T12" fmla="*/ 20638 w 119"/>
              <a:gd name="T13" fmla="*/ 11112 h 12"/>
              <a:gd name="T14" fmla="*/ 25400 w 119"/>
              <a:gd name="T15" fmla="*/ 9525 h 12"/>
              <a:gd name="T16" fmla="*/ 30163 w 119"/>
              <a:gd name="T17" fmla="*/ 9525 h 12"/>
              <a:gd name="T18" fmla="*/ 34925 w 119"/>
              <a:gd name="T19" fmla="*/ 9525 h 12"/>
              <a:gd name="T20" fmla="*/ 38100 w 119"/>
              <a:gd name="T21" fmla="*/ 9525 h 12"/>
              <a:gd name="T22" fmla="*/ 47625 w 119"/>
              <a:gd name="T23" fmla="*/ 7938 h 12"/>
              <a:gd name="T24" fmla="*/ 52388 w 119"/>
              <a:gd name="T25" fmla="*/ 7938 h 12"/>
              <a:gd name="T26" fmla="*/ 57150 w 119"/>
              <a:gd name="T27" fmla="*/ 7938 h 12"/>
              <a:gd name="T28" fmla="*/ 63500 w 119"/>
              <a:gd name="T29" fmla="*/ 6350 h 12"/>
              <a:gd name="T30" fmla="*/ 69850 w 119"/>
              <a:gd name="T31" fmla="*/ 3175 h 12"/>
              <a:gd name="T32" fmla="*/ 76200 w 119"/>
              <a:gd name="T33" fmla="*/ 3175 h 12"/>
              <a:gd name="T34" fmla="*/ 84138 w 119"/>
              <a:gd name="T35" fmla="*/ 1588 h 12"/>
              <a:gd name="T36" fmla="*/ 98425 w 119"/>
              <a:gd name="T37" fmla="*/ 0 h 12"/>
              <a:gd name="T38" fmla="*/ 107950 w 119"/>
              <a:gd name="T39" fmla="*/ 0 h 12"/>
              <a:gd name="T40" fmla="*/ 117475 w 119"/>
              <a:gd name="T41" fmla="*/ 0 h 12"/>
              <a:gd name="T42" fmla="*/ 187325 w 119"/>
              <a:gd name="T43" fmla="*/ 0 h 1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9"/>
              <a:gd name="T67" fmla="*/ 0 h 12"/>
              <a:gd name="T68" fmla="*/ 119 w 119"/>
              <a:gd name="T69" fmla="*/ 12 h 1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9" h="12">
                <a:moveTo>
                  <a:pt x="0" y="11"/>
                </a:moveTo>
                <a:lnTo>
                  <a:pt x="5" y="11"/>
                </a:lnTo>
                <a:lnTo>
                  <a:pt x="6" y="10"/>
                </a:lnTo>
                <a:lnTo>
                  <a:pt x="7" y="9"/>
                </a:lnTo>
                <a:lnTo>
                  <a:pt x="9" y="8"/>
                </a:lnTo>
                <a:lnTo>
                  <a:pt x="11" y="7"/>
                </a:lnTo>
                <a:lnTo>
                  <a:pt x="13" y="7"/>
                </a:lnTo>
                <a:lnTo>
                  <a:pt x="16" y="6"/>
                </a:lnTo>
                <a:lnTo>
                  <a:pt x="19" y="6"/>
                </a:lnTo>
                <a:lnTo>
                  <a:pt x="22" y="6"/>
                </a:lnTo>
                <a:lnTo>
                  <a:pt x="24" y="6"/>
                </a:lnTo>
                <a:lnTo>
                  <a:pt x="30" y="5"/>
                </a:lnTo>
                <a:lnTo>
                  <a:pt x="33" y="5"/>
                </a:lnTo>
                <a:lnTo>
                  <a:pt x="36" y="5"/>
                </a:lnTo>
                <a:lnTo>
                  <a:pt x="40" y="4"/>
                </a:lnTo>
                <a:lnTo>
                  <a:pt x="44" y="2"/>
                </a:lnTo>
                <a:lnTo>
                  <a:pt x="48" y="2"/>
                </a:lnTo>
                <a:lnTo>
                  <a:pt x="53" y="1"/>
                </a:lnTo>
                <a:lnTo>
                  <a:pt x="62" y="0"/>
                </a:lnTo>
                <a:lnTo>
                  <a:pt x="68" y="0"/>
                </a:lnTo>
                <a:lnTo>
                  <a:pt x="74" y="0"/>
                </a:lnTo>
                <a:lnTo>
                  <a:pt x="118" y="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58" name="SMARTPenAnnotation650"/>
          <p:cNvSpPr>
            <a:spLocks/>
          </p:cNvSpPr>
          <p:nvPr/>
        </p:nvSpPr>
        <p:spPr bwMode="auto">
          <a:xfrm>
            <a:off x="4786313" y="2322513"/>
            <a:ext cx="180975" cy="9525"/>
          </a:xfrm>
          <a:custGeom>
            <a:avLst/>
            <a:gdLst>
              <a:gd name="T0" fmla="*/ 0 w 114"/>
              <a:gd name="T1" fmla="*/ 0 h 6"/>
              <a:gd name="T2" fmla="*/ 0 w 114"/>
              <a:gd name="T3" fmla="*/ 3175 h 6"/>
              <a:gd name="T4" fmla="*/ 1588 w 114"/>
              <a:gd name="T5" fmla="*/ 4763 h 6"/>
              <a:gd name="T6" fmla="*/ 3175 w 114"/>
              <a:gd name="T7" fmla="*/ 6350 h 6"/>
              <a:gd name="T8" fmla="*/ 4763 w 114"/>
              <a:gd name="T9" fmla="*/ 6350 h 6"/>
              <a:gd name="T10" fmla="*/ 6350 w 114"/>
              <a:gd name="T11" fmla="*/ 7938 h 6"/>
              <a:gd name="T12" fmla="*/ 9525 w 114"/>
              <a:gd name="T13" fmla="*/ 7938 h 6"/>
              <a:gd name="T14" fmla="*/ 12700 w 114"/>
              <a:gd name="T15" fmla="*/ 7938 h 6"/>
              <a:gd name="T16" fmla="*/ 15875 w 114"/>
              <a:gd name="T17" fmla="*/ 7938 h 6"/>
              <a:gd name="T18" fmla="*/ 36513 w 114"/>
              <a:gd name="T19" fmla="*/ 7938 h 6"/>
              <a:gd name="T20" fmla="*/ 107950 w 114"/>
              <a:gd name="T21" fmla="*/ 7938 h 6"/>
              <a:gd name="T22" fmla="*/ 112713 w 114"/>
              <a:gd name="T23" fmla="*/ 7938 h 6"/>
              <a:gd name="T24" fmla="*/ 117475 w 114"/>
              <a:gd name="T25" fmla="*/ 4763 h 6"/>
              <a:gd name="T26" fmla="*/ 123825 w 114"/>
              <a:gd name="T27" fmla="*/ 3175 h 6"/>
              <a:gd name="T28" fmla="*/ 128588 w 114"/>
              <a:gd name="T29" fmla="*/ 1588 h 6"/>
              <a:gd name="T30" fmla="*/ 131763 w 114"/>
              <a:gd name="T31" fmla="*/ 1588 h 6"/>
              <a:gd name="T32" fmla="*/ 134938 w 114"/>
              <a:gd name="T33" fmla="*/ 0 h 6"/>
              <a:gd name="T34" fmla="*/ 139700 w 114"/>
              <a:gd name="T35" fmla="*/ 0 h 6"/>
              <a:gd name="T36" fmla="*/ 142875 w 114"/>
              <a:gd name="T37" fmla="*/ 0 h 6"/>
              <a:gd name="T38" fmla="*/ 146050 w 114"/>
              <a:gd name="T39" fmla="*/ 0 h 6"/>
              <a:gd name="T40" fmla="*/ 152400 w 114"/>
              <a:gd name="T41" fmla="*/ 0 h 6"/>
              <a:gd name="T42" fmla="*/ 163513 w 114"/>
              <a:gd name="T43" fmla="*/ 0 h 6"/>
              <a:gd name="T44" fmla="*/ 177800 w 114"/>
              <a:gd name="T45" fmla="*/ 0 h 6"/>
              <a:gd name="T46" fmla="*/ 179388 w 114"/>
              <a:gd name="T47" fmla="*/ 0 h 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4"/>
              <a:gd name="T73" fmla="*/ 0 h 6"/>
              <a:gd name="T74" fmla="*/ 114 w 114"/>
              <a:gd name="T75" fmla="*/ 6 h 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4" h="6">
                <a:moveTo>
                  <a:pt x="0" y="0"/>
                </a:moveTo>
                <a:lnTo>
                  <a:pt x="0" y="2"/>
                </a:lnTo>
                <a:lnTo>
                  <a:pt x="1" y="3"/>
                </a:lnTo>
                <a:lnTo>
                  <a:pt x="2" y="4"/>
                </a:lnTo>
                <a:lnTo>
                  <a:pt x="3" y="4"/>
                </a:lnTo>
                <a:lnTo>
                  <a:pt x="4" y="5"/>
                </a:lnTo>
                <a:lnTo>
                  <a:pt x="6" y="5"/>
                </a:lnTo>
                <a:lnTo>
                  <a:pt x="8" y="5"/>
                </a:lnTo>
                <a:lnTo>
                  <a:pt x="10" y="5"/>
                </a:lnTo>
                <a:lnTo>
                  <a:pt x="23" y="5"/>
                </a:lnTo>
                <a:lnTo>
                  <a:pt x="68" y="5"/>
                </a:lnTo>
                <a:lnTo>
                  <a:pt x="71" y="5"/>
                </a:lnTo>
                <a:lnTo>
                  <a:pt x="74" y="3"/>
                </a:lnTo>
                <a:lnTo>
                  <a:pt x="78" y="2"/>
                </a:lnTo>
                <a:lnTo>
                  <a:pt x="81" y="1"/>
                </a:lnTo>
                <a:lnTo>
                  <a:pt x="83" y="1"/>
                </a:lnTo>
                <a:lnTo>
                  <a:pt x="85" y="0"/>
                </a:lnTo>
                <a:lnTo>
                  <a:pt x="88" y="0"/>
                </a:lnTo>
                <a:lnTo>
                  <a:pt x="90" y="0"/>
                </a:lnTo>
                <a:lnTo>
                  <a:pt x="92" y="0"/>
                </a:lnTo>
                <a:lnTo>
                  <a:pt x="96" y="0"/>
                </a:lnTo>
                <a:lnTo>
                  <a:pt x="103" y="0"/>
                </a:lnTo>
                <a:lnTo>
                  <a:pt x="112" y="0"/>
                </a:lnTo>
                <a:lnTo>
                  <a:pt x="113" y="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59" name="SMARTPenAnnotation651"/>
          <p:cNvSpPr>
            <a:spLocks/>
          </p:cNvSpPr>
          <p:nvPr/>
        </p:nvSpPr>
        <p:spPr bwMode="auto">
          <a:xfrm>
            <a:off x="5037138" y="2160588"/>
            <a:ext cx="169862" cy="279400"/>
          </a:xfrm>
          <a:custGeom>
            <a:avLst/>
            <a:gdLst>
              <a:gd name="T0" fmla="*/ 96837 w 107"/>
              <a:gd name="T1" fmla="*/ 12700 h 176"/>
              <a:gd name="T2" fmla="*/ 92075 w 107"/>
              <a:gd name="T3" fmla="*/ 20637 h 176"/>
              <a:gd name="T4" fmla="*/ 82550 w 107"/>
              <a:gd name="T5" fmla="*/ 39687 h 176"/>
              <a:gd name="T6" fmla="*/ 73025 w 107"/>
              <a:gd name="T7" fmla="*/ 57150 h 176"/>
              <a:gd name="T8" fmla="*/ 63500 w 107"/>
              <a:gd name="T9" fmla="*/ 68263 h 176"/>
              <a:gd name="T10" fmla="*/ 53975 w 107"/>
              <a:gd name="T11" fmla="*/ 80962 h 176"/>
              <a:gd name="T12" fmla="*/ 41275 w 107"/>
              <a:gd name="T13" fmla="*/ 101600 h 176"/>
              <a:gd name="T14" fmla="*/ 31750 w 107"/>
              <a:gd name="T15" fmla="*/ 117475 h 176"/>
              <a:gd name="T16" fmla="*/ 23812 w 107"/>
              <a:gd name="T17" fmla="*/ 134938 h 176"/>
              <a:gd name="T18" fmla="*/ 14287 w 107"/>
              <a:gd name="T19" fmla="*/ 157162 h 176"/>
              <a:gd name="T20" fmla="*/ 7937 w 107"/>
              <a:gd name="T21" fmla="*/ 171450 h 176"/>
              <a:gd name="T22" fmla="*/ 3175 w 107"/>
              <a:gd name="T23" fmla="*/ 187325 h 176"/>
              <a:gd name="T24" fmla="*/ 1587 w 107"/>
              <a:gd name="T25" fmla="*/ 196850 h 176"/>
              <a:gd name="T26" fmla="*/ 0 w 107"/>
              <a:gd name="T27" fmla="*/ 206375 h 176"/>
              <a:gd name="T28" fmla="*/ 0 w 107"/>
              <a:gd name="T29" fmla="*/ 217488 h 176"/>
              <a:gd name="T30" fmla="*/ 9525 w 107"/>
              <a:gd name="T31" fmla="*/ 231775 h 176"/>
              <a:gd name="T32" fmla="*/ 15875 w 107"/>
              <a:gd name="T33" fmla="*/ 238125 h 176"/>
              <a:gd name="T34" fmla="*/ 25400 w 107"/>
              <a:gd name="T35" fmla="*/ 244475 h 176"/>
              <a:gd name="T36" fmla="*/ 33337 w 107"/>
              <a:gd name="T37" fmla="*/ 247650 h 176"/>
              <a:gd name="T38" fmla="*/ 41275 w 107"/>
              <a:gd name="T39" fmla="*/ 249238 h 176"/>
              <a:gd name="T40" fmla="*/ 50800 w 107"/>
              <a:gd name="T41" fmla="*/ 249238 h 176"/>
              <a:gd name="T42" fmla="*/ 68262 w 107"/>
              <a:gd name="T43" fmla="*/ 250825 h 176"/>
              <a:gd name="T44" fmla="*/ 82550 w 107"/>
              <a:gd name="T45" fmla="*/ 247650 h 176"/>
              <a:gd name="T46" fmla="*/ 98425 w 107"/>
              <a:gd name="T47" fmla="*/ 242888 h 176"/>
              <a:gd name="T48" fmla="*/ 111125 w 107"/>
              <a:gd name="T49" fmla="*/ 238125 h 176"/>
              <a:gd name="T50" fmla="*/ 120650 w 107"/>
              <a:gd name="T51" fmla="*/ 231775 h 176"/>
              <a:gd name="T52" fmla="*/ 130175 w 107"/>
              <a:gd name="T53" fmla="*/ 227013 h 176"/>
              <a:gd name="T54" fmla="*/ 139700 w 107"/>
              <a:gd name="T55" fmla="*/ 220663 h 176"/>
              <a:gd name="T56" fmla="*/ 149225 w 107"/>
              <a:gd name="T57" fmla="*/ 212725 h 176"/>
              <a:gd name="T58" fmla="*/ 155575 w 107"/>
              <a:gd name="T59" fmla="*/ 203200 h 176"/>
              <a:gd name="T60" fmla="*/ 161925 w 107"/>
              <a:gd name="T61" fmla="*/ 195262 h 176"/>
              <a:gd name="T62" fmla="*/ 166687 w 107"/>
              <a:gd name="T63" fmla="*/ 185737 h 176"/>
              <a:gd name="T64" fmla="*/ 168275 w 107"/>
              <a:gd name="T65" fmla="*/ 171450 h 176"/>
              <a:gd name="T66" fmla="*/ 168275 w 107"/>
              <a:gd name="T67" fmla="*/ 166687 h 176"/>
              <a:gd name="T68" fmla="*/ 163512 w 107"/>
              <a:gd name="T69" fmla="*/ 163512 h 176"/>
              <a:gd name="T70" fmla="*/ 161925 w 107"/>
              <a:gd name="T71" fmla="*/ 158750 h 176"/>
              <a:gd name="T72" fmla="*/ 160337 w 107"/>
              <a:gd name="T73" fmla="*/ 155575 h 176"/>
              <a:gd name="T74" fmla="*/ 152400 w 107"/>
              <a:gd name="T75" fmla="*/ 152400 h 176"/>
              <a:gd name="T76" fmla="*/ 147637 w 107"/>
              <a:gd name="T77" fmla="*/ 152400 h 176"/>
              <a:gd name="T78" fmla="*/ 139700 w 107"/>
              <a:gd name="T79" fmla="*/ 155575 h 176"/>
              <a:gd name="T80" fmla="*/ 128587 w 107"/>
              <a:gd name="T81" fmla="*/ 158750 h 176"/>
              <a:gd name="T82" fmla="*/ 112712 w 107"/>
              <a:gd name="T83" fmla="*/ 168275 h 176"/>
              <a:gd name="T84" fmla="*/ 104775 w 107"/>
              <a:gd name="T85" fmla="*/ 177800 h 176"/>
              <a:gd name="T86" fmla="*/ 95250 w 107"/>
              <a:gd name="T87" fmla="*/ 185737 h 176"/>
              <a:gd name="T88" fmla="*/ 85725 w 107"/>
              <a:gd name="T89" fmla="*/ 193675 h 176"/>
              <a:gd name="T90" fmla="*/ 77787 w 107"/>
              <a:gd name="T91" fmla="*/ 204788 h 176"/>
              <a:gd name="T92" fmla="*/ 71437 w 107"/>
              <a:gd name="T93" fmla="*/ 215900 h 176"/>
              <a:gd name="T94" fmla="*/ 61912 w 107"/>
              <a:gd name="T95" fmla="*/ 233363 h 176"/>
              <a:gd name="T96" fmla="*/ 57150 w 107"/>
              <a:gd name="T97" fmla="*/ 242888 h 176"/>
              <a:gd name="T98" fmla="*/ 53975 w 107"/>
              <a:gd name="T99" fmla="*/ 258763 h 176"/>
              <a:gd name="T100" fmla="*/ 52387 w 107"/>
              <a:gd name="T101" fmla="*/ 271463 h 176"/>
              <a:gd name="T102" fmla="*/ 55562 w 107"/>
              <a:gd name="T103" fmla="*/ 274638 h 176"/>
              <a:gd name="T104" fmla="*/ 61912 w 107"/>
              <a:gd name="T105" fmla="*/ 276225 h 17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7"/>
              <a:gd name="T160" fmla="*/ 0 h 176"/>
              <a:gd name="T161" fmla="*/ 107 w 107"/>
              <a:gd name="T162" fmla="*/ 176 h 17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7" h="176">
                <a:moveTo>
                  <a:pt x="61" y="0"/>
                </a:moveTo>
                <a:lnTo>
                  <a:pt x="61" y="8"/>
                </a:lnTo>
                <a:lnTo>
                  <a:pt x="61" y="10"/>
                </a:lnTo>
                <a:lnTo>
                  <a:pt x="58" y="13"/>
                </a:lnTo>
                <a:lnTo>
                  <a:pt x="55" y="19"/>
                </a:lnTo>
                <a:lnTo>
                  <a:pt x="52" y="25"/>
                </a:lnTo>
                <a:lnTo>
                  <a:pt x="48" y="32"/>
                </a:lnTo>
                <a:lnTo>
                  <a:pt x="46" y="36"/>
                </a:lnTo>
                <a:lnTo>
                  <a:pt x="43" y="40"/>
                </a:lnTo>
                <a:lnTo>
                  <a:pt x="40" y="43"/>
                </a:lnTo>
                <a:lnTo>
                  <a:pt x="37" y="47"/>
                </a:lnTo>
                <a:lnTo>
                  <a:pt x="34" y="51"/>
                </a:lnTo>
                <a:lnTo>
                  <a:pt x="32" y="55"/>
                </a:lnTo>
                <a:lnTo>
                  <a:pt x="26" y="64"/>
                </a:lnTo>
                <a:lnTo>
                  <a:pt x="23" y="69"/>
                </a:lnTo>
                <a:lnTo>
                  <a:pt x="20" y="74"/>
                </a:lnTo>
                <a:lnTo>
                  <a:pt x="18" y="79"/>
                </a:lnTo>
                <a:lnTo>
                  <a:pt x="15" y="85"/>
                </a:lnTo>
                <a:lnTo>
                  <a:pt x="11" y="94"/>
                </a:lnTo>
                <a:lnTo>
                  <a:pt x="9" y="99"/>
                </a:lnTo>
                <a:lnTo>
                  <a:pt x="7" y="103"/>
                </a:lnTo>
                <a:lnTo>
                  <a:pt x="5" y="108"/>
                </a:lnTo>
                <a:lnTo>
                  <a:pt x="3" y="114"/>
                </a:lnTo>
                <a:lnTo>
                  <a:pt x="2" y="118"/>
                </a:lnTo>
                <a:lnTo>
                  <a:pt x="1" y="121"/>
                </a:lnTo>
                <a:lnTo>
                  <a:pt x="1" y="124"/>
                </a:lnTo>
                <a:lnTo>
                  <a:pt x="0" y="127"/>
                </a:lnTo>
                <a:lnTo>
                  <a:pt x="0" y="130"/>
                </a:lnTo>
                <a:lnTo>
                  <a:pt x="0" y="134"/>
                </a:lnTo>
                <a:lnTo>
                  <a:pt x="0" y="137"/>
                </a:lnTo>
                <a:lnTo>
                  <a:pt x="3" y="142"/>
                </a:lnTo>
                <a:lnTo>
                  <a:pt x="6" y="146"/>
                </a:lnTo>
                <a:lnTo>
                  <a:pt x="7" y="148"/>
                </a:lnTo>
                <a:lnTo>
                  <a:pt x="10" y="150"/>
                </a:lnTo>
                <a:lnTo>
                  <a:pt x="13" y="152"/>
                </a:lnTo>
                <a:lnTo>
                  <a:pt x="16" y="154"/>
                </a:lnTo>
                <a:lnTo>
                  <a:pt x="18" y="155"/>
                </a:lnTo>
                <a:lnTo>
                  <a:pt x="21" y="156"/>
                </a:lnTo>
                <a:lnTo>
                  <a:pt x="23" y="157"/>
                </a:lnTo>
                <a:lnTo>
                  <a:pt x="26" y="157"/>
                </a:lnTo>
                <a:lnTo>
                  <a:pt x="29" y="157"/>
                </a:lnTo>
                <a:lnTo>
                  <a:pt x="32" y="157"/>
                </a:lnTo>
                <a:lnTo>
                  <a:pt x="39" y="158"/>
                </a:lnTo>
                <a:lnTo>
                  <a:pt x="43" y="158"/>
                </a:lnTo>
                <a:lnTo>
                  <a:pt x="47" y="157"/>
                </a:lnTo>
                <a:lnTo>
                  <a:pt x="52" y="156"/>
                </a:lnTo>
                <a:lnTo>
                  <a:pt x="57" y="155"/>
                </a:lnTo>
                <a:lnTo>
                  <a:pt x="62" y="153"/>
                </a:lnTo>
                <a:lnTo>
                  <a:pt x="66" y="152"/>
                </a:lnTo>
                <a:lnTo>
                  <a:pt x="70" y="150"/>
                </a:lnTo>
                <a:lnTo>
                  <a:pt x="73" y="148"/>
                </a:lnTo>
                <a:lnTo>
                  <a:pt x="76" y="146"/>
                </a:lnTo>
                <a:lnTo>
                  <a:pt x="79" y="145"/>
                </a:lnTo>
                <a:lnTo>
                  <a:pt x="82" y="143"/>
                </a:lnTo>
                <a:lnTo>
                  <a:pt x="85" y="141"/>
                </a:lnTo>
                <a:lnTo>
                  <a:pt x="88" y="139"/>
                </a:lnTo>
                <a:lnTo>
                  <a:pt x="91" y="136"/>
                </a:lnTo>
                <a:lnTo>
                  <a:pt x="94" y="134"/>
                </a:lnTo>
                <a:lnTo>
                  <a:pt x="96" y="130"/>
                </a:lnTo>
                <a:lnTo>
                  <a:pt x="98" y="128"/>
                </a:lnTo>
                <a:lnTo>
                  <a:pt x="100" y="125"/>
                </a:lnTo>
                <a:lnTo>
                  <a:pt x="102" y="123"/>
                </a:lnTo>
                <a:lnTo>
                  <a:pt x="104" y="120"/>
                </a:lnTo>
                <a:lnTo>
                  <a:pt x="105" y="117"/>
                </a:lnTo>
                <a:lnTo>
                  <a:pt x="105" y="114"/>
                </a:lnTo>
                <a:lnTo>
                  <a:pt x="106" y="108"/>
                </a:lnTo>
                <a:lnTo>
                  <a:pt x="106" y="106"/>
                </a:lnTo>
                <a:lnTo>
                  <a:pt x="106" y="105"/>
                </a:lnTo>
                <a:lnTo>
                  <a:pt x="105" y="104"/>
                </a:lnTo>
                <a:lnTo>
                  <a:pt x="103" y="103"/>
                </a:lnTo>
                <a:lnTo>
                  <a:pt x="102" y="102"/>
                </a:lnTo>
                <a:lnTo>
                  <a:pt x="102" y="100"/>
                </a:lnTo>
                <a:lnTo>
                  <a:pt x="102" y="99"/>
                </a:lnTo>
                <a:lnTo>
                  <a:pt x="101" y="98"/>
                </a:lnTo>
                <a:lnTo>
                  <a:pt x="99" y="97"/>
                </a:lnTo>
                <a:lnTo>
                  <a:pt x="96" y="96"/>
                </a:lnTo>
                <a:lnTo>
                  <a:pt x="95" y="96"/>
                </a:lnTo>
                <a:lnTo>
                  <a:pt x="93" y="96"/>
                </a:lnTo>
                <a:lnTo>
                  <a:pt x="91" y="97"/>
                </a:lnTo>
                <a:lnTo>
                  <a:pt x="88" y="98"/>
                </a:lnTo>
                <a:lnTo>
                  <a:pt x="85" y="99"/>
                </a:lnTo>
                <a:lnTo>
                  <a:pt x="81" y="100"/>
                </a:lnTo>
                <a:lnTo>
                  <a:pt x="74" y="104"/>
                </a:lnTo>
                <a:lnTo>
                  <a:pt x="71" y="106"/>
                </a:lnTo>
                <a:lnTo>
                  <a:pt x="69" y="109"/>
                </a:lnTo>
                <a:lnTo>
                  <a:pt x="66" y="112"/>
                </a:lnTo>
                <a:lnTo>
                  <a:pt x="63" y="115"/>
                </a:lnTo>
                <a:lnTo>
                  <a:pt x="60" y="117"/>
                </a:lnTo>
                <a:lnTo>
                  <a:pt x="57" y="119"/>
                </a:lnTo>
                <a:lnTo>
                  <a:pt x="54" y="122"/>
                </a:lnTo>
                <a:lnTo>
                  <a:pt x="51" y="125"/>
                </a:lnTo>
                <a:lnTo>
                  <a:pt x="49" y="129"/>
                </a:lnTo>
                <a:lnTo>
                  <a:pt x="47" y="132"/>
                </a:lnTo>
                <a:lnTo>
                  <a:pt x="45" y="136"/>
                </a:lnTo>
                <a:lnTo>
                  <a:pt x="43" y="139"/>
                </a:lnTo>
                <a:lnTo>
                  <a:pt x="39" y="147"/>
                </a:lnTo>
                <a:lnTo>
                  <a:pt x="37" y="150"/>
                </a:lnTo>
                <a:lnTo>
                  <a:pt x="36" y="153"/>
                </a:lnTo>
                <a:lnTo>
                  <a:pt x="34" y="159"/>
                </a:lnTo>
                <a:lnTo>
                  <a:pt x="34" y="163"/>
                </a:lnTo>
                <a:lnTo>
                  <a:pt x="33" y="167"/>
                </a:lnTo>
                <a:lnTo>
                  <a:pt x="33" y="171"/>
                </a:lnTo>
                <a:lnTo>
                  <a:pt x="34" y="172"/>
                </a:lnTo>
                <a:lnTo>
                  <a:pt x="35" y="173"/>
                </a:lnTo>
                <a:lnTo>
                  <a:pt x="36" y="173"/>
                </a:lnTo>
                <a:lnTo>
                  <a:pt x="39" y="174"/>
                </a:lnTo>
                <a:lnTo>
                  <a:pt x="45" y="17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60" name="SMARTPenAnnotation652"/>
          <p:cNvSpPr>
            <a:spLocks/>
          </p:cNvSpPr>
          <p:nvPr/>
        </p:nvSpPr>
        <p:spPr bwMode="auto">
          <a:xfrm>
            <a:off x="5268913" y="2205038"/>
            <a:ext cx="134937" cy="233362"/>
          </a:xfrm>
          <a:custGeom>
            <a:avLst/>
            <a:gdLst>
              <a:gd name="T0" fmla="*/ 61912 w 85"/>
              <a:gd name="T1" fmla="*/ 12700 h 147"/>
              <a:gd name="T2" fmla="*/ 58737 w 85"/>
              <a:gd name="T3" fmla="*/ 20637 h 147"/>
              <a:gd name="T4" fmla="*/ 55562 w 85"/>
              <a:gd name="T5" fmla="*/ 31750 h 147"/>
              <a:gd name="T6" fmla="*/ 46037 w 85"/>
              <a:gd name="T7" fmla="*/ 49212 h 147"/>
              <a:gd name="T8" fmla="*/ 36512 w 85"/>
              <a:gd name="T9" fmla="*/ 65087 h 147"/>
              <a:gd name="T10" fmla="*/ 28575 w 85"/>
              <a:gd name="T11" fmla="*/ 79375 h 147"/>
              <a:gd name="T12" fmla="*/ 20637 w 85"/>
              <a:gd name="T13" fmla="*/ 93662 h 147"/>
              <a:gd name="T14" fmla="*/ 14287 w 85"/>
              <a:gd name="T15" fmla="*/ 109537 h 147"/>
              <a:gd name="T16" fmla="*/ 6350 w 85"/>
              <a:gd name="T17" fmla="*/ 134937 h 147"/>
              <a:gd name="T18" fmla="*/ 1587 w 85"/>
              <a:gd name="T19" fmla="*/ 149225 h 147"/>
              <a:gd name="T20" fmla="*/ 1587 w 85"/>
              <a:gd name="T21" fmla="*/ 163512 h 147"/>
              <a:gd name="T22" fmla="*/ 0 w 85"/>
              <a:gd name="T23" fmla="*/ 182562 h 147"/>
              <a:gd name="T24" fmla="*/ 0 w 85"/>
              <a:gd name="T25" fmla="*/ 211137 h 147"/>
              <a:gd name="T26" fmla="*/ 7937 w 85"/>
              <a:gd name="T27" fmla="*/ 220662 h 147"/>
              <a:gd name="T28" fmla="*/ 17462 w 85"/>
              <a:gd name="T29" fmla="*/ 227012 h 147"/>
              <a:gd name="T30" fmla="*/ 25400 w 85"/>
              <a:gd name="T31" fmla="*/ 230187 h 147"/>
              <a:gd name="T32" fmla="*/ 33337 w 85"/>
              <a:gd name="T33" fmla="*/ 231775 h 147"/>
              <a:gd name="T34" fmla="*/ 42862 w 85"/>
              <a:gd name="T35" fmla="*/ 231775 h 147"/>
              <a:gd name="T36" fmla="*/ 53975 w 85"/>
              <a:gd name="T37" fmla="*/ 230187 h 147"/>
              <a:gd name="T38" fmla="*/ 65087 w 85"/>
              <a:gd name="T39" fmla="*/ 225425 h 147"/>
              <a:gd name="T40" fmla="*/ 77787 w 85"/>
              <a:gd name="T41" fmla="*/ 220662 h 147"/>
              <a:gd name="T42" fmla="*/ 85725 w 85"/>
              <a:gd name="T43" fmla="*/ 212725 h 147"/>
              <a:gd name="T44" fmla="*/ 95250 w 85"/>
              <a:gd name="T45" fmla="*/ 203200 h 147"/>
              <a:gd name="T46" fmla="*/ 104775 w 85"/>
              <a:gd name="T47" fmla="*/ 195262 h 147"/>
              <a:gd name="T48" fmla="*/ 114300 w 85"/>
              <a:gd name="T49" fmla="*/ 185737 h 147"/>
              <a:gd name="T50" fmla="*/ 120650 w 85"/>
              <a:gd name="T51" fmla="*/ 174625 h 147"/>
              <a:gd name="T52" fmla="*/ 127000 w 85"/>
              <a:gd name="T53" fmla="*/ 163512 h 147"/>
              <a:gd name="T54" fmla="*/ 130175 w 85"/>
              <a:gd name="T55" fmla="*/ 152400 h 147"/>
              <a:gd name="T56" fmla="*/ 131762 w 85"/>
              <a:gd name="T57" fmla="*/ 139700 h 147"/>
              <a:gd name="T58" fmla="*/ 133350 w 85"/>
              <a:gd name="T59" fmla="*/ 128587 h 147"/>
              <a:gd name="T60" fmla="*/ 130175 w 85"/>
              <a:gd name="T61" fmla="*/ 115887 h 147"/>
              <a:gd name="T62" fmla="*/ 127000 w 85"/>
              <a:gd name="T63" fmla="*/ 104775 h 147"/>
              <a:gd name="T64" fmla="*/ 125412 w 85"/>
              <a:gd name="T65" fmla="*/ 92075 h 147"/>
              <a:gd name="T66" fmla="*/ 122237 w 85"/>
              <a:gd name="T67" fmla="*/ 80962 h 147"/>
              <a:gd name="T68" fmla="*/ 117475 w 85"/>
              <a:gd name="T69" fmla="*/ 69850 h 147"/>
              <a:gd name="T70" fmla="*/ 107950 w 85"/>
              <a:gd name="T71" fmla="*/ 61912 h 147"/>
              <a:gd name="T72" fmla="*/ 100012 w 85"/>
              <a:gd name="T73" fmla="*/ 55562 h 147"/>
              <a:gd name="T74" fmla="*/ 92075 w 85"/>
              <a:gd name="T75" fmla="*/ 49212 h 147"/>
              <a:gd name="T76" fmla="*/ 80962 w 85"/>
              <a:gd name="T77" fmla="*/ 47625 h 147"/>
              <a:gd name="T78" fmla="*/ 73025 w 85"/>
              <a:gd name="T79" fmla="*/ 42862 h 147"/>
              <a:gd name="T80" fmla="*/ 66675 w 85"/>
              <a:gd name="T81" fmla="*/ 39687 h 147"/>
              <a:gd name="T82" fmla="*/ 53975 w 85"/>
              <a:gd name="T83" fmla="*/ 36512 h 14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147"/>
              <a:gd name="T128" fmla="*/ 85 w 85"/>
              <a:gd name="T129" fmla="*/ 147 h 14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147">
                <a:moveTo>
                  <a:pt x="39" y="0"/>
                </a:moveTo>
                <a:lnTo>
                  <a:pt x="39" y="8"/>
                </a:lnTo>
                <a:lnTo>
                  <a:pt x="39" y="11"/>
                </a:lnTo>
                <a:lnTo>
                  <a:pt x="37" y="13"/>
                </a:lnTo>
                <a:lnTo>
                  <a:pt x="36" y="17"/>
                </a:lnTo>
                <a:lnTo>
                  <a:pt x="35" y="20"/>
                </a:lnTo>
                <a:lnTo>
                  <a:pt x="31" y="27"/>
                </a:lnTo>
                <a:lnTo>
                  <a:pt x="29" y="31"/>
                </a:lnTo>
                <a:lnTo>
                  <a:pt x="26" y="36"/>
                </a:lnTo>
                <a:lnTo>
                  <a:pt x="23" y="41"/>
                </a:lnTo>
                <a:lnTo>
                  <a:pt x="20" y="46"/>
                </a:lnTo>
                <a:lnTo>
                  <a:pt x="18" y="50"/>
                </a:lnTo>
                <a:lnTo>
                  <a:pt x="16" y="54"/>
                </a:lnTo>
                <a:lnTo>
                  <a:pt x="13" y="59"/>
                </a:lnTo>
                <a:lnTo>
                  <a:pt x="11" y="64"/>
                </a:lnTo>
                <a:lnTo>
                  <a:pt x="9" y="69"/>
                </a:lnTo>
                <a:lnTo>
                  <a:pt x="5" y="80"/>
                </a:lnTo>
                <a:lnTo>
                  <a:pt x="4" y="85"/>
                </a:lnTo>
                <a:lnTo>
                  <a:pt x="2" y="90"/>
                </a:lnTo>
                <a:lnTo>
                  <a:pt x="1" y="94"/>
                </a:lnTo>
                <a:lnTo>
                  <a:pt x="1" y="99"/>
                </a:lnTo>
                <a:lnTo>
                  <a:pt x="1" y="103"/>
                </a:lnTo>
                <a:lnTo>
                  <a:pt x="0" y="107"/>
                </a:lnTo>
                <a:lnTo>
                  <a:pt x="0" y="115"/>
                </a:lnTo>
                <a:lnTo>
                  <a:pt x="0" y="130"/>
                </a:lnTo>
                <a:lnTo>
                  <a:pt x="0" y="133"/>
                </a:lnTo>
                <a:lnTo>
                  <a:pt x="3" y="137"/>
                </a:lnTo>
                <a:lnTo>
                  <a:pt x="5" y="139"/>
                </a:lnTo>
                <a:lnTo>
                  <a:pt x="8" y="141"/>
                </a:lnTo>
                <a:lnTo>
                  <a:pt x="11" y="143"/>
                </a:lnTo>
                <a:lnTo>
                  <a:pt x="13" y="144"/>
                </a:lnTo>
                <a:lnTo>
                  <a:pt x="16" y="145"/>
                </a:lnTo>
                <a:lnTo>
                  <a:pt x="18" y="145"/>
                </a:lnTo>
                <a:lnTo>
                  <a:pt x="21" y="146"/>
                </a:lnTo>
                <a:lnTo>
                  <a:pt x="24" y="146"/>
                </a:lnTo>
                <a:lnTo>
                  <a:pt x="27" y="146"/>
                </a:lnTo>
                <a:lnTo>
                  <a:pt x="30" y="146"/>
                </a:lnTo>
                <a:lnTo>
                  <a:pt x="34" y="145"/>
                </a:lnTo>
                <a:lnTo>
                  <a:pt x="38" y="144"/>
                </a:lnTo>
                <a:lnTo>
                  <a:pt x="41" y="142"/>
                </a:lnTo>
                <a:lnTo>
                  <a:pt x="45" y="140"/>
                </a:lnTo>
                <a:lnTo>
                  <a:pt x="49" y="139"/>
                </a:lnTo>
                <a:lnTo>
                  <a:pt x="52" y="136"/>
                </a:lnTo>
                <a:lnTo>
                  <a:pt x="54" y="134"/>
                </a:lnTo>
                <a:lnTo>
                  <a:pt x="57" y="130"/>
                </a:lnTo>
                <a:lnTo>
                  <a:pt x="60" y="128"/>
                </a:lnTo>
                <a:lnTo>
                  <a:pt x="63" y="125"/>
                </a:lnTo>
                <a:lnTo>
                  <a:pt x="66" y="123"/>
                </a:lnTo>
                <a:lnTo>
                  <a:pt x="69" y="120"/>
                </a:lnTo>
                <a:lnTo>
                  <a:pt x="72" y="117"/>
                </a:lnTo>
                <a:lnTo>
                  <a:pt x="74" y="114"/>
                </a:lnTo>
                <a:lnTo>
                  <a:pt x="76" y="110"/>
                </a:lnTo>
                <a:lnTo>
                  <a:pt x="78" y="107"/>
                </a:lnTo>
                <a:lnTo>
                  <a:pt x="80" y="103"/>
                </a:lnTo>
                <a:lnTo>
                  <a:pt x="81" y="100"/>
                </a:lnTo>
                <a:lnTo>
                  <a:pt x="82" y="96"/>
                </a:lnTo>
                <a:lnTo>
                  <a:pt x="83" y="92"/>
                </a:lnTo>
                <a:lnTo>
                  <a:pt x="83" y="88"/>
                </a:lnTo>
                <a:lnTo>
                  <a:pt x="84" y="85"/>
                </a:lnTo>
                <a:lnTo>
                  <a:pt x="84" y="81"/>
                </a:lnTo>
                <a:lnTo>
                  <a:pt x="83" y="77"/>
                </a:lnTo>
                <a:lnTo>
                  <a:pt x="82" y="73"/>
                </a:lnTo>
                <a:lnTo>
                  <a:pt x="81" y="70"/>
                </a:lnTo>
                <a:lnTo>
                  <a:pt x="80" y="66"/>
                </a:lnTo>
                <a:lnTo>
                  <a:pt x="80" y="62"/>
                </a:lnTo>
                <a:lnTo>
                  <a:pt x="79" y="58"/>
                </a:lnTo>
                <a:lnTo>
                  <a:pt x="78" y="55"/>
                </a:lnTo>
                <a:lnTo>
                  <a:pt x="77" y="51"/>
                </a:lnTo>
                <a:lnTo>
                  <a:pt x="76" y="47"/>
                </a:lnTo>
                <a:lnTo>
                  <a:pt x="74" y="44"/>
                </a:lnTo>
                <a:lnTo>
                  <a:pt x="71" y="41"/>
                </a:lnTo>
                <a:lnTo>
                  <a:pt x="68" y="39"/>
                </a:lnTo>
                <a:lnTo>
                  <a:pt x="65" y="37"/>
                </a:lnTo>
                <a:lnTo>
                  <a:pt x="63" y="35"/>
                </a:lnTo>
                <a:lnTo>
                  <a:pt x="60" y="33"/>
                </a:lnTo>
                <a:lnTo>
                  <a:pt x="58" y="31"/>
                </a:lnTo>
                <a:lnTo>
                  <a:pt x="55" y="30"/>
                </a:lnTo>
                <a:lnTo>
                  <a:pt x="51" y="30"/>
                </a:lnTo>
                <a:lnTo>
                  <a:pt x="49" y="29"/>
                </a:lnTo>
                <a:lnTo>
                  <a:pt x="46" y="27"/>
                </a:lnTo>
                <a:lnTo>
                  <a:pt x="44" y="26"/>
                </a:lnTo>
                <a:lnTo>
                  <a:pt x="42" y="25"/>
                </a:lnTo>
                <a:lnTo>
                  <a:pt x="40" y="24"/>
                </a:lnTo>
                <a:lnTo>
                  <a:pt x="34" y="23"/>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61" name="SMARTPenAnnotation653"/>
          <p:cNvSpPr>
            <a:spLocks/>
          </p:cNvSpPr>
          <p:nvPr/>
        </p:nvSpPr>
        <p:spPr bwMode="auto">
          <a:xfrm>
            <a:off x="5421313" y="2214563"/>
            <a:ext cx="161925" cy="206375"/>
          </a:xfrm>
          <a:custGeom>
            <a:avLst/>
            <a:gdLst>
              <a:gd name="T0" fmla="*/ 96837 w 102"/>
              <a:gd name="T1" fmla="*/ 4762 h 130"/>
              <a:gd name="T2" fmla="*/ 90487 w 102"/>
              <a:gd name="T3" fmla="*/ 15875 h 130"/>
              <a:gd name="T4" fmla="*/ 84137 w 102"/>
              <a:gd name="T5" fmla="*/ 25400 h 130"/>
              <a:gd name="T6" fmla="*/ 76200 w 102"/>
              <a:gd name="T7" fmla="*/ 33337 h 130"/>
              <a:gd name="T8" fmla="*/ 66675 w 102"/>
              <a:gd name="T9" fmla="*/ 41275 h 130"/>
              <a:gd name="T10" fmla="*/ 60325 w 102"/>
              <a:gd name="T11" fmla="*/ 52387 h 130"/>
              <a:gd name="T12" fmla="*/ 50800 w 102"/>
              <a:gd name="T13" fmla="*/ 63500 h 130"/>
              <a:gd name="T14" fmla="*/ 41275 w 102"/>
              <a:gd name="T15" fmla="*/ 74612 h 130"/>
              <a:gd name="T16" fmla="*/ 33338 w 102"/>
              <a:gd name="T17" fmla="*/ 85725 h 130"/>
              <a:gd name="T18" fmla="*/ 23812 w 102"/>
              <a:gd name="T19" fmla="*/ 98425 h 130"/>
              <a:gd name="T20" fmla="*/ 14288 w 102"/>
              <a:gd name="T21" fmla="*/ 111125 h 130"/>
              <a:gd name="T22" fmla="*/ 11112 w 102"/>
              <a:gd name="T23" fmla="*/ 127000 h 130"/>
              <a:gd name="T24" fmla="*/ 6350 w 102"/>
              <a:gd name="T25" fmla="*/ 141287 h 130"/>
              <a:gd name="T26" fmla="*/ 3175 w 102"/>
              <a:gd name="T27" fmla="*/ 153987 h 130"/>
              <a:gd name="T28" fmla="*/ 0 w 102"/>
              <a:gd name="T29" fmla="*/ 166687 h 130"/>
              <a:gd name="T30" fmla="*/ 1588 w 102"/>
              <a:gd name="T31" fmla="*/ 176212 h 130"/>
              <a:gd name="T32" fmla="*/ 6350 w 102"/>
              <a:gd name="T33" fmla="*/ 182562 h 130"/>
              <a:gd name="T34" fmla="*/ 11112 w 102"/>
              <a:gd name="T35" fmla="*/ 190500 h 130"/>
              <a:gd name="T36" fmla="*/ 17463 w 102"/>
              <a:gd name="T37" fmla="*/ 196850 h 130"/>
              <a:gd name="T38" fmla="*/ 23812 w 102"/>
              <a:gd name="T39" fmla="*/ 201612 h 130"/>
              <a:gd name="T40" fmla="*/ 33338 w 102"/>
              <a:gd name="T41" fmla="*/ 203200 h 130"/>
              <a:gd name="T42" fmla="*/ 44450 w 102"/>
              <a:gd name="T43" fmla="*/ 204788 h 130"/>
              <a:gd name="T44" fmla="*/ 65088 w 102"/>
              <a:gd name="T45" fmla="*/ 204788 h 130"/>
              <a:gd name="T46" fmla="*/ 79375 w 102"/>
              <a:gd name="T47" fmla="*/ 204788 h 130"/>
              <a:gd name="T48" fmla="*/ 93662 w 102"/>
              <a:gd name="T49" fmla="*/ 200025 h 130"/>
              <a:gd name="T50" fmla="*/ 106363 w 102"/>
              <a:gd name="T51" fmla="*/ 195262 h 130"/>
              <a:gd name="T52" fmla="*/ 117475 w 102"/>
              <a:gd name="T53" fmla="*/ 188912 h 130"/>
              <a:gd name="T54" fmla="*/ 125413 w 102"/>
              <a:gd name="T55" fmla="*/ 179387 h 130"/>
              <a:gd name="T56" fmla="*/ 134938 w 102"/>
              <a:gd name="T57" fmla="*/ 168275 h 130"/>
              <a:gd name="T58" fmla="*/ 152400 w 102"/>
              <a:gd name="T59" fmla="*/ 150812 h 130"/>
              <a:gd name="T60" fmla="*/ 157163 w 102"/>
              <a:gd name="T61" fmla="*/ 141287 h 130"/>
              <a:gd name="T62" fmla="*/ 158750 w 102"/>
              <a:gd name="T63" fmla="*/ 130175 h 130"/>
              <a:gd name="T64" fmla="*/ 158750 w 102"/>
              <a:gd name="T65" fmla="*/ 119062 h 130"/>
              <a:gd name="T66" fmla="*/ 160338 w 102"/>
              <a:gd name="T67" fmla="*/ 101600 h 130"/>
              <a:gd name="T68" fmla="*/ 157163 w 102"/>
              <a:gd name="T69" fmla="*/ 88900 h 130"/>
              <a:gd name="T70" fmla="*/ 152400 w 102"/>
              <a:gd name="T71" fmla="*/ 77787 h 130"/>
              <a:gd name="T72" fmla="*/ 147638 w 102"/>
              <a:gd name="T73" fmla="*/ 65087 h 130"/>
              <a:gd name="T74" fmla="*/ 141288 w 102"/>
              <a:gd name="T75" fmla="*/ 55562 h 130"/>
              <a:gd name="T76" fmla="*/ 134938 w 102"/>
              <a:gd name="T77" fmla="*/ 49212 h 130"/>
              <a:gd name="T78" fmla="*/ 125413 w 102"/>
              <a:gd name="T79" fmla="*/ 42862 h 130"/>
              <a:gd name="T80" fmla="*/ 117475 w 102"/>
              <a:gd name="T81" fmla="*/ 38100 h 130"/>
              <a:gd name="T82" fmla="*/ 109538 w 102"/>
              <a:gd name="T83" fmla="*/ 36512 h 130"/>
              <a:gd name="T84" fmla="*/ 98425 w 102"/>
              <a:gd name="T85" fmla="*/ 36512 h 130"/>
              <a:gd name="T86" fmla="*/ 61913 w 102"/>
              <a:gd name="T87" fmla="*/ 36512 h 13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02"/>
              <a:gd name="T133" fmla="*/ 0 h 130"/>
              <a:gd name="T134" fmla="*/ 102 w 102"/>
              <a:gd name="T135" fmla="*/ 130 h 13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02" h="130">
                <a:moveTo>
                  <a:pt x="61" y="0"/>
                </a:moveTo>
                <a:lnTo>
                  <a:pt x="61" y="3"/>
                </a:lnTo>
                <a:lnTo>
                  <a:pt x="61" y="4"/>
                </a:lnTo>
                <a:lnTo>
                  <a:pt x="57" y="10"/>
                </a:lnTo>
                <a:lnTo>
                  <a:pt x="55" y="13"/>
                </a:lnTo>
                <a:lnTo>
                  <a:pt x="53" y="16"/>
                </a:lnTo>
                <a:lnTo>
                  <a:pt x="51" y="19"/>
                </a:lnTo>
                <a:lnTo>
                  <a:pt x="48" y="21"/>
                </a:lnTo>
                <a:lnTo>
                  <a:pt x="45" y="24"/>
                </a:lnTo>
                <a:lnTo>
                  <a:pt x="42" y="26"/>
                </a:lnTo>
                <a:lnTo>
                  <a:pt x="40" y="29"/>
                </a:lnTo>
                <a:lnTo>
                  <a:pt x="38" y="33"/>
                </a:lnTo>
                <a:lnTo>
                  <a:pt x="35" y="36"/>
                </a:lnTo>
                <a:lnTo>
                  <a:pt x="32" y="40"/>
                </a:lnTo>
                <a:lnTo>
                  <a:pt x="28" y="43"/>
                </a:lnTo>
                <a:lnTo>
                  <a:pt x="26" y="47"/>
                </a:lnTo>
                <a:lnTo>
                  <a:pt x="23" y="51"/>
                </a:lnTo>
                <a:lnTo>
                  <a:pt x="21" y="54"/>
                </a:lnTo>
                <a:lnTo>
                  <a:pt x="18" y="58"/>
                </a:lnTo>
                <a:lnTo>
                  <a:pt x="15" y="62"/>
                </a:lnTo>
                <a:lnTo>
                  <a:pt x="12" y="66"/>
                </a:lnTo>
                <a:lnTo>
                  <a:pt x="9" y="70"/>
                </a:lnTo>
                <a:lnTo>
                  <a:pt x="8" y="75"/>
                </a:lnTo>
                <a:lnTo>
                  <a:pt x="7" y="80"/>
                </a:lnTo>
                <a:lnTo>
                  <a:pt x="6" y="84"/>
                </a:lnTo>
                <a:lnTo>
                  <a:pt x="4" y="89"/>
                </a:lnTo>
                <a:lnTo>
                  <a:pt x="3" y="93"/>
                </a:lnTo>
                <a:lnTo>
                  <a:pt x="2" y="97"/>
                </a:lnTo>
                <a:lnTo>
                  <a:pt x="1" y="101"/>
                </a:lnTo>
                <a:lnTo>
                  <a:pt x="0" y="105"/>
                </a:lnTo>
                <a:lnTo>
                  <a:pt x="1" y="108"/>
                </a:lnTo>
                <a:lnTo>
                  <a:pt x="1" y="111"/>
                </a:lnTo>
                <a:lnTo>
                  <a:pt x="3" y="113"/>
                </a:lnTo>
                <a:lnTo>
                  <a:pt x="4" y="115"/>
                </a:lnTo>
                <a:lnTo>
                  <a:pt x="6" y="118"/>
                </a:lnTo>
                <a:lnTo>
                  <a:pt x="7" y="120"/>
                </a:lnTo>
                <a:lnTo>
                  <a:pt x="9" y="122"/>
                </a:lnTo>
                <a:lnTo>
                  <a:pt x="11" y="124"/>
                </a:lnTo>
                <a:lnTo>
                  <a:pt x="13" y="126"/>
                </a:lnTo>
                <a:lnTo>
                  <a:pt x="15" y="127"/>
                </a:lnTo>
                <a:lnTo>
                  <a:pt x="18" y="128"/>
                </a:lnTo>
                <a:lnTo>
                  <a:pt x="21" y="128"/>
                </a:lnTo>
                <a:lnTo>
                  <a:pt x="25" y="129"/>
                </a:lnTo>
                <a:lnTo>
                  <a:pt x="28" y="129"/>
                </a:lnTo>
                <a:lnTo>
                  <a:pt x="32" y="129"/>
                </a:lnTo>
                <a:lnTo>
                  <a:pt x="41" y="129"/>
                </a:lnTo>
                <a:lnTo>
                  <a:pt x="46" y="129"/>
                </a:lnTo>
                <a:lnTo>
                  <a:pt x="50" y="129"/>
                </a:lnTo>
                <a:lnTo>
                  <a:pt x="54" y="128"/>
                </a:lnTo>
                <a:lnTo>
                  <a:pt x="59" y="126"/>
                </a:lnTo>
                <a:lnTo>
                  <a:pt x="63" y="125"/>
                </a:lnTo>
                <a:lnTo>
                  <a:pt x="67" y="123"/>
                </a:lnTo>
                <a:lnTo>
                  <a:pt x="70" y="122"/>
                </a:lnTo>
                <a:lnTo>
                  <a:pt x="74" y="119"/>
                </a:lnTo>
                <a:lnTo>
                  <a:pt x="76" y="116"/>
                </a:lnTo>
                <a:lnTo>
                  <a:pt x="79" y="113"/>
                </a:lnTo>
                <a:lnTo>
                  <a:pt x="82" y="110"/>
                </a:lnTo>
                <a:lnTo>
                  <a:pt x="85" y="106"/>
                </a:lnTo>
                <a:lnTo>
                  <a:pt x="94" y="97"/>
                </a:lnTo>
                <a:lnTo>
                  <a:pt x="96" y="95"/>
                </a:lnTo>
                <a:lnTo>
                  <a:pt x="98" y="92"/>
                </a:lnTo>
                <a:lnTo>
                  <a:pt x="99" y="89"/>
                </a:lnTo>
                <a:lnTo>
                  <a:pt x="99" y="85"/>
                </a:lnTo>
                <a:lnTo>
                  <a:pt x="100" y="82"/>
                </a:lnTo>
                <a:lnTo>
                  <a:pt x="100" y="78"/>
                </a:lnTo>
                <a:lnTo>
                  <a:pt x="100" y="75"/>
                </a:lnTo>
                <a:lnTo>
                  <a:pt x="100" y="67"/>
                </a:lnTo>
                <a:lnTo>
                  <a:pt x="101" y="64"/>
                </a:lnTo>
                <a:lnTo>
                  <a:pt x="100" y="60"/>
                </a:lnTo>
                <a:lnTo>
                  <a:pt x="99" y="56"/>
                </a:lnTo>
                <a:lnTo>
                  <a:pt x="98" y="52"/>
                </a:lnTo>
                <a:lnTo>
                  <a:pt x="96" y="49"/>
                </a:lnTo>
                <a:lnTo>
                  <a:pt x="94" y="45"/>
                </a:lnTo>
                <a:lnTo>
                  <a:pt x="93" y="41"/>
                </a:lnTo>
                <a:lnTo>
                  <a:pt x="91" y="38"/>
                </a:lnTo>
                <a:lnTo>
                  <a:pt x="89" y="35"/>
                </a:lnTo>
                <a:lnTo>
                  <a:pt x="87" y="33"/>
                </a:lnTo>
                <a:lnTo>
                  <a:pt x="85" y="31"/>
                </a:lnTo>
                <a:lnTo>
                  <a:pt x="82" y="29"/>
                </a:lnTo>
                <a:lnTo>
                  <a:pt x="79" y="27"/>
                </a:lnTo>
                <a:lnTo>
                  <a:pt x="76" y="25"/>
                </a:lnTo>
                <a:lnTo>
                  <a:pt x="74" y="24"/>
                </a:lnTo>
                <a:lnTo>
                  <a:pt x="71" y="24"/>
                </a:lnTo>
                <a:lnTo>
                  <a:pt x="69" y="23"/>
                </a:lnTo>
                <a:lnTo>
                  <a:pt x="66" y="23"/>
                </a:lnTo>
                <a:lnTo>
                  <a:pt x="62" y="23"/>
                </a:lnTo>
                <a:lnTo>
                  <a:pt x="55" y="23"/>
                </a:lnTo>
                <a:lnTo>
                  <a:pt x="39" y="23"/>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62" name="SMARTPenAnnotation654"/>
          <p:cNvSpPr>
            <a:spLocks/>
          </p:cNvSpPr>
          <p:nvPr/>
        </p:nvSpPr>
        <p:spPr bwMode="auto">
          <a:xfrm>
            <a:off x="5554663" y="1955800"/>
            <a:ext cx="125412" cy="573088"/>
          </a:xfrm>
          <a:custGeom>
            <a:avLst/>
            <a:gdLst>
              <a:gd name="T0" fmla="*/ 53975 w 79"/>
              <a:gd name="T1" fmla="*/ 17463 h 361"/>
              <a:gd name="T2" fmla="*/ 53975 w 79"/>
              <a:gd name="T3" fmla="*/ 0 h 361"/>
              <a:gd name="T4" fmla="*/ 55562 w 79"/>
              <a:gd name="T5" fmla="*/ 0 h 361"/>
              <a:gd name="T6" fmla="*/ 57150 w 79"/>
              <a:gd name="T7" fmla="*/ 0 h 361"/>
              <a:gd name="T8" fmla="*/ 58737 w 79"/>
              <a:gd name="T9" fmla="*/ 1588 h 361"/>
              <a:gd name="T10" fmla="*/ 60325 w 79"/>
              <a:gd name="T11" fmla="*/ 3175 h 361"/>
              <a:gd name="T12" fmla="*/ 61912 w 79"/>
              <a:gd name="T13" fmla="*/ 6350 h 361"/>
              <a:gd name="T14" fmla="*/ 61912 w 79"/>
              <a:gd name="T15" fmla="*/ 12700 h 361"/>
              <a:gd name="T16" fmla="*/ 65087 w 79"/>
              <a:gd name="T17" fmla="*/ 20638 h 361"/>
              <a:gd name="T18" fmla="*/ 68262 w 79"/>
              <a:gd name="T19" fmla="*/ 30163 h 361"/>
              <a:gd name="T20" fmla="*/ 69850 w 79"/>
              <a:gd name="T21" fmla="*/ 41275 h 361"/>
              <a:gd name="T22" fmla="*/ 73025 w 79"/>
              <a:gd name="T23" fmla="*/ 55563 h 361"/>
              <a:gd name="T24" fmla="*/ 74612 w 79"/>
              <a:gd name="T25" fmla="*/ 63500 h 361"/>
              <a:gd name="T26" fmla="*/ 77787 w 79"/>
              <a:gd name="T27" fmla="*/ 71438 h 361"/>
              <a:gd name="T28" fmla="*/ 80962 w 79"/>
              <a:gd name="T29" fmla="*/ 77788 h 361"/>
              <a:gd name="T30" fmla="*/ 84137 w 79"/>
              <a:gd name="T31" fmla="*/ 84138 h 361"/>
              <a:gd name="T32" fmla="*/ 85725 w 79"/>
              <a:gd name="T33" fmla="*/ 93663 h 361"/>
              <a:gd name="T34" fmla="*/ 88900 w 79"/>
              <a:gd name="T35" fmla="*/ 103188 h 361"/>
              <a:gd name="T36" fmla="*/ 95250 w 79"/>
              <a:gd name="T37" fmla="*/ 122238 h 361"/>
              <a:gd name="T38" fmla="*/ 101600 w 79"/>
              <a:gd name="T39" fmla="*/ 141288 h 361"/>
              <a:gd name="T40" fmla="*/ 103187 w 79"/>
              <a:gd name="T41" fmla="*/ 150813 h 361"/>
              <a:gd name="T42" fmla="*/ 104775 w 79"/>
              <a:gd name="T43" fmla="*/ 160338 h 361"/>
              <a:gd name="T44" fmla="*/ 104775 w 79"/>
              <a:gd name="T45" fmla="*/ 169863 h 361"/>
              <a:gd name="T46" fmla="*/ 106362 w 79"/>
              <a:gd name="T47" fmla="*/ 179388 h 361"/>
              <a:gd name="T48" fmla="*/ 107950 w 79"/>
              <a:gd name="T49" fmla="*/ 190500 h 361"/>
              <a:gd name="T50" fmla="*/ 111125 w 79"/>
              <a:gd name="T51" fmla="*/ 201613 h 361"/>
              <a:gd name="T52" fmla="*/ 112712 w 79"/>
              <a:gd name="T53" fmla="*/ 212725 h 361"/>
              <a:gd name="T54" fmla="*/ 114300 w 79"/>
              <a:gd name="T55" fmla="*/ 223838 h 361"/>
              <a:gd name="T56" fmla="*/ 114300 w 79"/>
              <a:gd name="T57" fmla="*/ 234950 h 361"/>
              <a:gd name="T58" fmla="*/ 115887 w 79"/>
              <a:gd name="T59" fmla="*/ 247650 h 361"/>
              <a:gd name="T60" fmla="*/ 117475 w 79"/>
              <a:gd name="T61" fmla="*/ 258763 h 361"/>
              <a:gd name="T62" fmla="*/ 120650 w 79"/>
              <a:gd name="T63" fmla="*/ 271463 h 361"/>
              <a:gd name="T64" fmla="*/ 122237 w 79"/>
              <a:gd name="T65" fmla="*/ 282575 h 361"/>
              <a:gd name="T66" fmla="*/ 122237 w 79"/>
              <a:gd name="T67" fmla="*/ 295275 h 361"/>
              <a:gd name="T68" fmla="*/ 123825 w 79"/>
              <a:gd name="T69" fmla="*/ 306388 h 361"/>
              <a:gd name="T70" fmla="*/ 123825 w 79"/>
              <a:gd name="T71" fmla="*/ 327025 h 361"/>
              <a:gd name="T72" fmla="*/ 123825 w 79"/>
              <a:gd name="T73" fmla="*/ 338138 h 361"/>
              <a:gd name="T74" fmla="*/ 123825 w 79"/>
              <a:gd name="T75" fmla="*/ 347663 h 361"/>
              <a:gd name="T76" fmla="*/ 122237 w 79"/>
              <a:gd name="T77" fmla="*/ 358775 h 361"/>
              <a:gd name="T78" fmla="*/ 119062 w 79"/>
              <a:gd name="T79" fmla="*/ 369888 h 361"/>
              <a:gd name="T80" fmla="*/ 117475 w 79"/>
              <a:gd name="T81" fmla="*/ 381000 h 361"/>
              <a:gd name="T82" fmla="*/ 114300 w 79"/>
              <a:gd name="T83" fmla="*/ 390525 h 361"/>
              <a:gd name="T84" fmla="*/ 109537 w 79"/>
              <a:gd name="T85" fmla="*/ 411163 h 361"/>
              <a:gd name="T86" fmla="*/ 103187 w 79"/>
              <a:gd name="T87" fmla="*/ 433388 h 361"/>
              <a:gd name="T88" fmla="*/ 100012 w 79"/>
              <a:gd name="T89" fmla="*/ 442913 h 361"/>
              <a:gd name="T90" fmla="*/ 95250 w 79"/>
              <a:gd name="T91" fmla="*/ 463550 h 361"/>
              <a:gd name="T92" fmla="*/ 90487 w 79"/>
              <a:gd name="T93" fmla="*/ 471488 h 361"/>
              <a:gd name="T94" fmla="*/ 85725 w 79"/>
              <a:gd name="T95" fmla="*/ 479425 h 361"/>
              <a:gd name="T96" fmla="*/ 80962 w 79"/>
              <a:gd name="T97" fmla="*/ 485775 h 361"/>
              <a:gd name="T98" fmla="*/ 76200 w 79"/>
              <a:gd name="T99" fmla="*/ 492125 h 361"/>
              <a:gd name="T100" fmla="*/ 69850 w 79"/>
              <a:gd name="T101" fmla="*/ 498475 h 361"/>
              <a:gd name="T102" fmla="*/ 65087 w 79"/>
              <a:gd name="T103" fmla="*/ 504825 h 361"/>
              <a:gd name="T104" fmla="*/ 60325 w 79"/>
              <a:gd name="T105" fmla="*/ 511175 h 361"/>
              <a:gd name="T106" fmla="*/ 55562 w 79"/>
              <a:gd name="T107" fmla="*/ 517525 h 361"/>
              <a:gd name="T108" fmla="*/ 52387 w 79"/>
              <a:gd name="T109" fmla="*/ 523875 h 361"/>
              <a:gd name="T110" fmla="*/ 47625 w 79"/>
              <a:gd name="T111" fmla="*/ 530225 h 361"/>
              <a:gd name="T112" fmla="*/ 42862 w 79"/>
              <a:gd name="T113" fmla="*/ 534988 h 361"/>
              <a:gd name="T114" fmla="*/ 31750 w 79"/>
              <a:gd name="T115" fmla="*/ 546100 h 361"/>
              <a:gd name="T116" fmla="*/ 25400 w 79"/>
              <a:gd name="T117" fmla="*/ 554038 h 361"/>
              <a:gd name="T118" fmla="*/ 14287 w 79"/>
              <a:gd name="T119" fmla="*/ 565150 h 361"/>
              <a:gd name="T120" fmla="*/ 11112 w 79"/>
              <a:gd name="T121" fmla="*/ 566738 h 361"/>
              <a:gd name="T122" fmla="*/ 7937 w 79"/>
              <a:gd name="T123" fmla="*/ 568325 h 361"/>
              <a:gd name="T124" fmla="*/ 0 w 79"/>
              <a:gd name="T125" fmla="*/ 571500 h 36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9"/>
              <a:gd name="T190" fmla="*/ 0 h 361"/>
              <a:gd name="T191" fmla="*/ 79 w 79"/>
              <a:gd name="T192" fmla="*/ 361 h 36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9" h="361">
                <a:moveTo>
                  <a:pt x="34" y="11"/>
                </a:moveTo>
                <a:lnTo>
                  <a:pt x="34" y="0"/>
                </a:lnTo>
                <a:lnTo>
                  <a:pt x="35" y="0"/>
                </a:lnTo>
                <a:lnTo>
                  <a:pt x="36" y="0"/>
                </a:lnTo>
                <a:lnTo>
                  <a:pt x="37" y="1"/>
                </a:lnTo>
                <a:lnTo>
                  <a:pt x="38" y="2"/>
                </a:lnTo>
                <a:lnTo>
                  <a:pt x="39" y="4"/>
                </a:lnTo>
                <a:lnTo>
                  <a:pt x="39" y="8"/>
                </a:lnTo>
                <a:lnTo>
                  <a:pt x="41" y="13"/>
                </a:lnTo>
                <a:lnTo>
                  <a:pt x="43" y="19"/>
                </a:lnTo>
                <a:lnTo>
                  <a:pt x="44" y="26"/>
                </a:lnTo>
                <a:lnTo>
                  <a:pt x="46" y="35"/>
                </a:lnTo>
                <a:lnTo>
                  <a:pt x="47" y="40"/>
                </a:lnTo>
                <a:lnTo>
                  <a:pt x="49" y="45"/>
                </a:lnTo>
                <a:lnTo>
                  <a:pt x="51" y="49"/>
                </a:lnTo>
                <a:lnTo>
                  <a:pt x="53" y="53"/>
                </a:lnTo>
                <a:lnTo>
                  <a:pt x="54" y="59"/>
                </a:lnTo>
                <a:lnTo>
                  <a:pt x="56" y="65"/>
                </a:lnTo>
                <a:lnTo>
                  <a:pt x="60" y="77"/>
                </a:lnTo>
                <a:lnTo>
                  <a:pt x="64" y="89"/>
                </a:lnTo>
                <a:lnTo>
                  <a:pt x="65" y="95"/>
                </a:lnTo>
                <a:lnTo>
                  <a:pt x="66" y="101"/>
                </a:lnTo>
                <a:lnTo>
                  <a:pt x="66" y="107"/>
                </a:lnTo>
                <a:lnTo>
                  <a:pt x="67" y="113"/>
                </a:lnTo>
                <a:lnTo>
                  <a:pt x="68" y="120"/>
                </a:lnTo>
                <a:lnTo>
                  <a:pt x="70" y="127"/>
                </a:lnTo>
                <a:lnTo>
                  <a:pt x="71" y="134"/>
                </a:lnTo>
                <a:lnTo>
                  <a:pt x="72" y="141"/>
                </a:lnTo>
                <a:lnTo>
                  <a:pt x="72" y="148"/>
                </a:lnTo>
                <a:lnTo>
                  <a:pt x="73" y="156"/>
                </a:lnTo>
                <a:lnTo>
                  <a:pt x="74" y="163"/>
                </a:lnTo>
                <a:lnTo>
                  <a:pt x="76" y="171"/>
                </a:lnTo>
                <a:lnTo>
                  <a:pt x="77" y="178"/>
                </a:lnTo>
                <a:lnTo>
                  <a:pt x="77" y="186"/>
                </a:lnTo>
                <a:lnTo>
                  <a:pt x="78" y="193"/>
                </a:lnTo>
                <a:lnTo>
                  <a:pt x="78" y="206"/>
                </a:lnTo>
                <a:lnTo>
                  <a:pt x="78" y="213"/>
                </a:lnTo>
                <a:lnTo>
                  <a:pt x="78" y="219"/>
                </a:lnTo>
                <a:lnTo>
                  <a:pt x="77" y="226"/>
                </a:lnTo>
                <a:lnTo>
                  <a:pt x="75" y="233"/>
                </a:lnTo>
                <a:lnTo>
                  <a:pt x="74" y="240"/>
                </a:lnTo>
                <a:lnTo>
                  <a:pt x="72" y="246"/>
                </a:lnTo>
                <a:lnTo>
                  <a:pt x="69" y="259"/>
                </a:lnTo>
                <a:lnTo>
                  <a:pt x="65" y="273"/>
                </a:lnTo>
                <a:lnTo>
                  <a:pt x="63" y="279"/>
                </a:lnTo>
                <a:lnTo>
                  <a:pt x="60" y="292"/>
                </a:lnTo>
                <a:lnTo>
                  <a:pt x="57" y="297"/>
                </a:lnTo>
                <a:lnTo>
                  <a:pt x="54" y="302"/>
                </a:lnTo>
                <a:lnTo>
                  <a:pt x="51" y="306"/>
                </a:lnTo>
                <a:lnTo>
                  <a:pt x="48" y="310"/>
                </a:lnTo>
                <a:lnTo>
                  <a:pt x="44" y="314"/>
                </a:lnTo>
                <a:lnTo>
                  <a:pt x="41" y="318"/>
                </a:lnTo>
                <a:lnTo>
                  <a:pt x="38" y="322"/>
                </a:lnTo>
                <a:lnTo>
                  <a:pt x="35" y="326"/>
                </a:lnTo>
                <a:lnTo>
                  <a:pt x="33" y="330"/>
                </a:lnTo>
                <a:lnTo>
                  <a:pt x="30" y="334"/>
                </a:lnTo>
                <a:lnTo>
                  <a:pt x="27" y="337"/>
                </a:lnTo>
                <a:lnTo>
                  <a:pt x="20" y="344"/>
                </a:lnTo>
                <a:lnTo>
                  <a:pt x="16" y="349"/>
                </a:lnTo>
                <a:lnTo>
                  <a:pt x="9" y="356"/>
                </a:lnTo>
                <a:lnTo>
                  <a:pt x="7" y="357"/>
                </a:lnTo>
                <a:lnTo>
                  <a:pt x="5" y="358"/>
                </a:lnTo>
                <a:lnTo>
                  <a:pt x="0" y="36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63" name="SMARTPenAnnotation655"/>
          <p:cNvSpPr>
            <a:spLocks/>
          </p:cNvSpPr>
          <p:nvPr/>
        </p:nvSpPr>
        <p:spPr bwMode="auto">
          <a:xfrm>
            <a:off x="5759450" y="2017713"/>
            <a:ext cx="252413" cy="163512"/>
          </a:xfrm>
          <a:custGeom>
            <a:avLst/>
            <a:gdLst>
              <a:gd name="T0" fmla="*/ 14288 w 159"/>
              <a:gd name="T1" fmla="*/ 4762 h 103"/>
              <a:gd name="T2" fmla="*/ 22225 w 159"/>
              <a:gd name="T3" fmla="*/ 1587 h 103"/>
              <a:gd name="T4" fmla="*/ 33338 w 159"/>
              <a:gd name="T5" fmla="*/ 0 h 103"/>
              <a:gd name="T6" fmla="*/ 47625 w 159"/>
              <a:gd name="T7" fmla="*/ 0 h 103"/>
              <a:gd name="T8" fmla="*/ 57150 w 159"/>
              <a:gd name="T9" fmla="*/ 3175 h 103"/>
              <a:gd name="T10" fmla="*/ 65088 w 159"/>
              <a:gd name="T11" fmla="*/ 7937 h 103"/>
              <a:gd name="T12" fmla="*/ 73025 w 159"/>
              <a:gd name="T13" fmla="*/ 12700 h 103"/>
              <a:gd name="T14" fmla="*/ 79375 w 159"/>
              <a:gd name="T15" fmla="*/ 19050 h 103"/>
              <a:gd name="T16" fmla="*/ 88900 w 159"/>
              <a:gd name="T17" fmla="*/ 26987 h 103"/>
              <a:gd name="T18" fmla="*/ 103188 w 159"/>
              <a:gd name="T19" fmla="*/ 42862 h 103"/>
              <a:gd name="T20" fmla="*/ 106363 w 159"/>
              <a:gd name="T21" fmla="*/ 47625 h 103"/>
              <a:gd name="T22" fmla="*/ 106363 w 159"/>
              <a:gd name="T23" fmla="*/ 57150 h 103"/>
              <a:gd name="T24" fmla="*/ 106363 w 159"/>
              <a:gd name="T25" fmla="*/ 66675 h 103"/>
              <a:gd name="T26" fmla="*/ 103188 w 159"/>
              <a:gd name="T27" fmla="*/ 73025 h 103"/>
              <a:gd name="T28" fmla="*/ 96838 w 159"/>
              <a:gd name="T29" fmla="*/ 80962 h 103"/>
              <a:gd name="T30" fmla="*/ 92075 w 159"/>
              <a:gd name="T31" fmla="*/ 85725 h 103"/>
              <a:gd name="T32" fmla="*/ 77788 w 159"/>
              <a:gd name="T33" fmla="*/ 101600 h 103"/>
              <a:gd name="T34" fmla="*/ 68263 w 159"/>
              <a:gd name="T35" fmla="*/ 107950 h 103"/>
              <a:gd name="T36" fmla="*/ 60325 w 159"/>
              <a:gd name="T37" fmla="*/ 112712 h 103"/>
              <a:gd name="T38" fmla="*/ 47625 w 159"/>
              <a:gd name="T39" fmla="*/ 123825 h 103"/>
              <a:gd name="T40" fmla="*/ 38100 w 159"/>
              <a:gd name="T41" fmla="*/ 125412 h 103"/>
              <a:gd name="T42" fmla="*/ 36513 w 159"/>
              <a:gd name="T43" fmla="*/ 130175 h 103"/>
              <a:gd name="T44" fmla="*/ 38100 w 159"/>
              <a:gd name="T45" fmla="*/ 131762 h 103"/>
              <a:gd name="T46" fmla="*/ 47625 w 159"/>
              <a:gd name="T47" fmla="*/ 133350 h 103"/>
              <a:gd name="T48" fmla="*/ 61913 w 159"/>
              <a:gd name="T49" fmla="*/ 134937 h 103"/>
              <a:gd name="T50" fmla="*/ 73025 w 159"/>
              <a:gd name="T51" fmla="*/ 136525 h 103"/>
              <a:gd name="T52" fmla="*/ 84138 w 159"/>
              <a:gd name="T53" fmla="*/ 139700 h 103"/>
              <a:gd name="T54" fmla="*/ 100013 w 159"/>
              <a:gd name="T55" fmla="*/ 141287 h 103"/>
              <a:gd name="T56" fmla="*/ 120650 w 159"/>
              <a:gd name="T57" fmla="*/ 142875 h 103"/>
              <a:gd name="T58" fmla="*/ 203200 w 159"/>
              <a:gd name="T59" fmla="*/ 142875 h 103"/>
              <a:gd name="T60" fmla="*/ 219075 w 159"/>
              <a:gd name="T61" fmla="*/ 149225 h 103"/>
              <a:gd name="T62" fmla="*/ 231775 w 159"/>
              <a:gd name="T63" fmla="*/ 152400 h 103"/>
              <a:gd name="T64" fmla="*/ 246063 w 159"/>
              <a:gd name="T65" fmla="*/ 152400 h 103"/>
              <a:gd name="T66" fmla="*/ 247650 w 159"/>
              <a:gd name="T67" fmla="*/ 155575 h 10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9"/>
              <a:gd name="T103" fmla="*/ 0 h 103"/>
              <a:gd name="T104" fmla="*/ 159 w 159"/>
              <a:gd name="T105" fmla="*/ 103 h 10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9" h="103">
                <a:moveTo>
                  <a:pt x="0" y="12"/>
                </a:moveTo>
                <a:lnTo>
                  <a:pt x="9" y="3"/>
                </a:lnTo>
                <a:lnTo>
                  <a:pt x="10" y="2"/>
                </a:lnTo>
                <a:lnTo>
                  <a:pt x="14" y="1"/>
                </a:lnTo>
                <a:lnTo>
                  <a:pt x="17" y="1"/>
                </a:lnTo>
                <a:lnTo>
                  <a:pt x="21" y="0"/>
                </a:lnTo>
                <a:lnTo>
                  <a:pt x="25" y="0"/>
                </a:lnTo>
                <a:lnTo>
                  <a:pt x="30" y="0"/>
                </a:lnTo>
                <a:lnTo>
                  <a:pt x="33" y="1"/>
                </a:lnTo>
                <a:lnTo>
                  <a:pt x="36" y="2"/>
                </a:lnTo>
                <a:lnTo>
                  <a:pt x="39" y="3"/>
                </a:lnTo>
                <a:lnTo>
                  <a:pt x="41" y="5"/>
                </a:lnTo>
                <a:lnTo>
                  <a:pt x="44" y="6"/>
                </a:lnTo>
                <a:lnTo>
                  <a:pt x="46" y="8"/>
                </a:lnTo>
                <a:lnTo>
                  <a:pt x="48" y="10"/>
                </a:lnTo>
                <a:lnTo>
                  <a:pt x="50" y="12"/>
                </a:lnTo>
                <a:lnTo>
                  <a:pt x="52" y="13"/>
                </a:lnTo>
                <a:lnTo>
                  <a:pt x="56" y="17"/>
                </a:lnTo>
                <a:lnTo>
                  <a:pt x="64" y="25"/>
                </a:lnTo>
                <a:lnTo>
                  <a:pt x="65" y="27"/>
                </a:lnTo>
                <a:lnTo>
                  <a:pt x="66" y="28"/>
                </a:lnTo>
                <a:lnTo>
                  <a:pt x="67" y="30"/>
                </a:lnTo>
                <a:lnTo>
                  <a:pt x="67" y="33"/>
                </a:lnTo>
                <a:lnTo>
                  <a:pt x="67" y="36"/>
                </a:lnTo>
                <a:lnTo>
                  <a:pt x="67" y="39"/>
                </a:lnTo>
                <a:lnTo>
                  <a:pt x="67" y="42"/>
                </a:lnTo>
                <a:lnTo>
                  <a:pt x="66" y="44"/>
                </a:lnTo>
                <a:lnTo>
                  <a:pt x="65" y="46"/>
                </a:lnTo>
                <a:lnTo>
                  <a:pt x="63" y="48"/>
                </a:lnTo>
                <a:lnTo>
                  <a:pt x="61" y="51"/>
                </a:lnTo>
                <a:lnTo>
                  <a:pt x="60" y="53"/>
                </a:lnTo>
                <a:lnTo>
                  <a:pt x="58" y="54"/>
                </a:lnTo>
                <a:lnTo>
                  <a:pt x="54" y="58"/>
                </a:lnTo>
                <a:lnTo>
                  <a:pt x="49" y="64"/>
                </a:lnTo>
                <a:lnTo>
                  <a:pt x="46" y="66"/>
                </a:lnTo>
                <a:lnTo>
                  <a:pt x="43" y="68"/>
                </a:lnTo>
                <a:lnTo>
                  <a:pt x="40" y="70"/>
                </a:lnTo>
                <a:lnTo>
                  <a:pt x="38" y="71"/>
                </a:lnTo>
                <a:lnTo>
                  <a:pt x="35" y="73"/>
                </a:lnTo>
                <a:lnTo>
                  <a:pt x="30" y="78"/>
                </a:lnTo>
                <a:lnTo>
                  <a:pt x="29" y="78"/>
                </a:lnTo>
                <a:lnTo>
                  <a:pt x="24" y="79"/>
                </a:lnTo>
                <a:lnTo>
                  <a:pt x="23" y="79"/>
                </a:lnTo>
                <a:lnTo>
                  <a:pt x="23" y="82"/>
                </a:lnTo>
                <a:lnTo>
                  <a:pt x="23" y="83"/>
                </a:lnTo>
                <a:lnTo>
                  <a:pt x="24" y="83"/>
                </a:lnTo>
                <a:lnTo>
                  <a:pt x="27" y="84"/>
                </a:lnTo>
                <a:lnTo>
                  <a:pt x="30" y="84"/>
                </a:lnTo>
                <a:lnTo>
                  <a:pt x="33" y="84"/>
                </a:lnTo>
                <a:lnTo>
                  <a:pt x="39" y="85"/>
                </a:lnTo>
                <a:lnTo>
                  <a:pt x="42" y="85"/>
                </a:lnTo>
                <a:lnTo>
                  <a:pt x="46" y="86"/>
                </a:lnTo>
                <a:lnTo>
                  <a:pt x="49" y="88"/>
                </a:lnTo>
                <a:lnTo>
                  <a:pt x="53" y="88"/>
                </a:lnTo>
                <a:lnTo>
                  <a:pt x="58" y="89"/>
                </a:lnTo>
                <a:lnTo>
                  <a:pt x="63" y="89"/>
                </a:lnTo>
                <a:lnTo>
                  <a:pt x="68" y="90"/>
                </a:lnTo>
                <a:lnTo>
                  <a:pt x="76" y="90"/>
                </a:lnTo>
                <a:lnTo>
                  <a:pt x="92" y="90"/>
                </a:lnTo>
                <a:lnTo>
                  <a:pt x="128" y="90"/>
                </a:lnTo>
                <a:lnTo>
                  <a:pt x="131" y="91"/>
                </a:lnTo>
                <a:lnTo>
                  <a:pt x="138" y="94"/>
                </a:lnTo>
                <a:lnTo>
                  <a:pt x="142" y="95"/>
                </a:lnTo>
                <a:lnTo>
                  <a:pt x="146" y="96"/>
                </a:lnTo>
                <a:lnTo>
                  <a:pt x="151" y="96"/>
                </a:lnTo>
                <a:lnTo>
                  <a:pt x="155" y="96"/>
                </a:lnTo>
                <a:lnTo>
                  <a:pt x="156" y="96"/>
                </a:lnTo>
                <a:lnTo>
                  <a:pt x="156" y="98"/>
                </a:lnTo>
                <a:lnTo>
                  <a:pt x="158" y="10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64" name="SMARTPenAnnotation656"/>
          <p:cNvSpPr>
            <a:spLocks/>
          </p:cNvSpPr>
          <p:nvPr/>
        </p:nvSpPr>
        <p:spPr bwMode="auto">
          <a:xfrm>
            <a:off x="4075113" y="2625725"/>
            <a:ext cx="1436687" cy="19050"/>
          </a:xfrm>
          <a:custGeom>
            <a:avLst/>
            <a:gdLst>
              <a:gd name="T0" fmla="*/ 6350 w 905"/>
              <a:gd name="T1" fmla="*/ 0 h 12"/>
              <a:gd name="T2" fmla="*/ 0 w 905"/>
              <a:gd name="T3" fmla="*/ 0 h 12"/>
              <a:gd name="T4" fmla="*/ 17462 w 905"/>
              <a:gd name="T5" fmla="*/ 0 h 12"/>
              <a:gd name="T6" fmla="*/ 20637 w 905"/>
              <a:gd name="T7" fmla="*/ 0 h 12"/>
              <a:gd name="T8" fmla="*/ 23812 w 905"/>
              <a:gd name="T9" fmla="*/ 1588 h 12"/>
              <a:gd name="T10" fmla="*/ 26987 w 905"/>
              <a:gd name="T11" fmla="*/ 4763 h 12"/>
              <a:gd name="T12" fmla="*/ 30162 w 905"/>
              <a:gd name="T13" fmla="*/ 6350 h 12"/>
              <a:gd name="T14" fmla="*/ 34925 w 905"/>
              <a:gd name="T15" fmla="*/ 6350 h 12"/>
              <a:gd name="T16" fmla="*/ 39687 w 905"/>
              <a:gd name="T17" fmla="*/ 7938 h 12"/>
              <a:gd name="T18" fmla="*/ 46037 w 905"/>
              <a:gd name="T19" fmla="*/ 7938 h 12"/>
              <a:gd name="T20" fmla="*/ 57150 w 905"/>
              <a:gd name="T21" fmla="*/ 7938 h 12"/>
              <a:gd name="T22" fmla="*/ 100012 w 905"/>
              <a:gd name="T23" fmla="*/ 7938 h 12"/>
              <a:gd name="T24" fmla="*/ 107950 w 905"/>
              <a:gd name="T25" fmla="*/ 9525 h 12"/>
              <a:gd name="T26" fmla="*/ 117475 w 905"/>
              <a:gd name="T27" fmla="*/ 11112 h 12"/>
              <a:gd name="T28" fmla="*/ 128587 w 905"/>
              <a:gd name="T29" fmla="*/ 12700 h 12"/>
              <a:gd name="T30" fmla="*/ 138112 w 905"/>
              <a:gd name="T31" fmla="*/ 14288 h 12"/>
              <a:gd name="T32" fmla="*/ 147637 w 905"/>
              <a:gd name="T33" fmla="*/ 15875 h 12"/>
              <a:gd name="T34" fmla="*/ 157162 w 905"/>
              <a:gd name="T35" fmla="*/ 15875 h 12"/>
              <a:gd name="T36" fmla="*/ 166687 w 905"/>
              <a:gd name="T37" fmla="*/ 15875 h 12"/>
              <a:gd name="T38" fmla="*/ 188912 w 905"/>
              <a:gd name="T39" fmla="*/ 17463 h 12"/>
              <a:gd name="T40" fmla="*/ 1435100 w 905"/>
              <a:gd name="T41" fmla="*/ 17463 h 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05"/>
              <a:gd name="T64" fmla="*/ 0 h 12"/>
              <a:gd name="T65" fmla="*/ 905 w 905"/>
              <a:gd name="T66" fmla="*/ 12 h 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05" h="12">
                <a:moveTo>
                  <a:pt x="4" y="0"/>
                </a:moveTo>
                <a:lnTo>
                  <a:pt x="0" y="0"/>
                </a:lnTo>
                <a:lnTo>
                  <a:pt x="11" y="0"/>
                </a:lnTo>
                <a:lnTo>
                  <a:pt x="13" y="0"/>
                </a:lnTo>
                <a:lnTo>
                  <a:pt x="15" y="1"/>
                </a:lnTo>
                <a:lnTo>
                  <a:pt x="17" y="3"/>
                </a:lnTo>
                <a:lnTo>
                  <a:pt x="19" y="4"/>
                </a:lnTo>
                <a:lnTo>
                  <a:pt x="22" y="4"/>
                </a:lnTo>
                <a:lnTo>
                  <a:pt x="25" y="5"/>
                </a:lnTo>
                <a:lnTo>
                  <a:pt x="29" y="5"/>
                </a:lnTo>
                <a:lnTo>
                  <a:pt x="36" y="5"/>
                </a:lnTo>
                <a:lnTo>
                  <a:pt x="63" y="5"/>
                </a:lnTo>
                <a:lnTo>
                  <a:pt x="68" y="6"/>
                </a:lnTo>
                <a:lnTo>
                  <a:pt x="74" y="7"/>
                </a:lnTo>
                <a:lnTo>
                  <a:pt x="81" y="8"/>
                </a:lnTo>
                <a:lnTo>
                  <a:pt x="87" y="9"/>
                </a:lnTo>
                <a:lnTo>
                  <a:pt x="93" y="10"/>
                </a:lnTo>
                <a:lnTo>
                  <a:pt x="99" y="10"/>
                </a:lnTo>
                <a:lnTo>
                  <a:pt x="105" y="10"/>
                </a:lnTo>
                <a:lnTo>
                  <a:pt x="119" y="11"/>
                </a:lnTo>
                <a:lnTo>
                  <a:pt x="904" y="1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65" name="SMARTPenAnnotation657"/>
          <p:cNvSpPr>
            <a:spLocks/>
          </p:cNvSpPr>
          <p:nvPr/>
        </p:nvSpPr>
        <p:spPr bwMode="auto">
          <a:xfrm>
            <a:off x="4545013" y="2697163"/>
            <a:ext cx="144462" cy="312737"/>
          </a:xfrm>
          <a:custGeom>
            <a:avLst/>
            <a:gdLst>
              <a:gd name="T0" fmla="*/ 55562 w 91"/>
              <a:gd name="T1" fmla="*/ 0 h 197"/>
              <a:gd name="T2" fmla="*/ 53975 w 91"/>
              <a:gd name="T3" fmla="*/ 4762 h 197"/>
              <a:gd name="T4" fmla="*/ 50800 w 91"/>
              <a:gd name="T5" fmla="*/ 6350 h 197"/>
              <a:gd name="T6" fmla="*/ 47625 w 91"/>
              <a:gd name="T7" fmla="*/ 7937 h 197"/>
              <a:gd name="T8" fmla="*/ 46037 w 91"/>
              <a:gd name="T9" fmla="*/ 12700 h 197"/>
              <a:gd name="T10" fmla="*/ 44450 w 91"/>
              <a:gd name="T11" fmla="*/ 25400 h 197"/>
              <a:gd name="T12" fmla="*/ 42862 w 91"/>
              <a:gd name="T13" fmla="*/ 36512 h 197"/>
              <a:gd name="T14" fmla="*/ 38100 w 91"/>
              <a:gd name="T15" fmla="*/ 47625 h 197"/>
              <a:gd name="T16" fmla="*/ 36512 w 91"/>
              <a:gd name="T17" fmla="*/ 58737 h 197"/>
              <a:gd name="T18" fmla="*/ 33337 w 91"/>
              <a:gd name="T19" fmla="*/ 71437 h 197"/>
              <a:gd name="T20" fmla="*/ 30162 w 91"/>
              <a:gd name="T21" fmla="*/ 84137 h 197"/>
              <a:gd name="T22" fmla="*/ 28575 w 91"/>
              <a:gd name="T23" fmla="*/ 100012 h 197"/>
              <a:gd name="T24" fmla="*/ 25400 w 91"/>
              <a:gd name="T25" fmla="*/ 119062 h 197"/>
              <a:gd name="T26" fmla="*/ 20637 w 91"/>
              <a:gd name="T27" fmla="*/ 139700 h 197"/>
              <a:gd name="T28" fmla="*/ 19050 w 91"/>
              <a:gd name="T29" fmla="*/ 158750 h 197"/>
              <a:gd name="T30" fmla="*/ 15875 w 91"/>
              <a:gd name="T31" fmla="*/ 177800 h 197"/>
              <a:gd name="T32" fmla="*/ 11112 w 91"/>
              <a:gd name="T33" fmla="*/ 195262 h 197"/>
              <a:gd name="T34" fmla="*/ 3175 w 91"/>
              <a:gd name="T35" fmla="*/ 222250 h 197"/>
              <a:gd name="T36" fmla="*/ 1587 w 91"/>
              <a:gd name="T37" fmla="*/ 236537 h 197"/>
              <a:gd name="T38" fmla="*/ 1587 w 91"/>
              <a:gd name="T39" fmla="*/ 249237 h 197"/>
              <a:gd name="T40" fmla="*/ 0 w 91"/>
              <a:gd name="T41" fmla="*/ 273050 h 197"/>
              <a:gd name="T42" fmla="*/ 4762 w 91"/>
              <a:gd name="T43" fmla="*/ 285750 h 197"/>
              <a:gd name="T44" fmla="*/ 9525 w 91"/>
              <a:gd name="T45" fmla="*/ 293687 h 197"/>
              <a:gd name="T46" fmla="*/ 15875 w 91"/>
              <a:gd name="T47" fmla="*/ 298450 h 197"/>
              <a:gd name="T48" fmla="*/ 20637 w 91"/>
              <a:gd name="T49" fmla="*/ 301625 h 197"/>
              <a:gd name="T50" fmla="*/ 30162 w 91"/>
              <a:gd name="T51" fmla="*/ 300037 h 197"/>
              <a:gd name="T52" fmla="*/ 39687 w 91"/>
              <a:gd name="T53" fmla="*/ 296862 h 197"/>
              <a:gd name="T54" fmla="*/ 50800 w 91"/>
              <a:gd name="T55" fmla="*/ 295275 h 197"/>
              <a:gd name="T56" fmla="*/ 63500 w 91"/>
              <a:gd name="T57" fmla="*/ 288925 h 197"/>
              <a:gd name="T58" fmla="*/ 74612 w 91"/>
              <a:gd name="T59" fmla="*/ 280987 h 197"/>
              <a:gd name="T60" fmla="*/ 87312 w 91"/>
              <a:gd name="T61" fmla="*/ 274637 h 197"/>
              <a:gd name="T62" fmla="*/ 95250 w 91"/>
              <a:gd name="T63" fmla="*/ 265112 h 197"/>
              <a:gd name="T64" fmla="*/ 104775 w 91"/>
              <a:gd name="T65" fmla="*/ 255587 h 197"/>
              <a:gd name="T66" fmla="*/ 114300 w 91"/>
              <a:gd name="T67" fmla="*/ 247650 h 197"/>
              <a:gd name="T68" fmla="*/ 123825 w 91"/>
              <a:gd name="T69" fmla="*/ 238125 h 197"/>
              <a:gd name="T70" fmla="*/ 130175 w 91"/>
              <a:gd name="T71" fmla="*/ 228600 h 197"/>
              <a:gd name="T72" fmla="*/ 136525 w 91"/>
              <a:gd name="T73" fmla="*/ 220662 h 197"/>
              <a:gd name="T74" fmla="*/ 139700 w 91"/>
              <a:gd name="T75" fmla="*/ 211137 h 197"/>
              <a:gd name="T76" fmla="*/ 142875 w 91"/>
              <a:gd name="T77" fmla="*/ 198437 h 197"/>
              <a:gd name="T78" fmla="*/ 141287 w 91"/>
              <a:gd name="T79" fmla="*/ 190500 h 197"/>
              <a:gd name="T80" fmla="*/ 136525 w 91"/>
              <a:gd name="T81" fmla="*/ 180975 h 197"/>
              <a:gd name="T82" fmla="*/ 130175 w 91"/>
              <a:gd name="T83" fmla="*/ 174625 h 197"/>
              <a:gd name="T84" fmla="*/ 125412 w 91"/>
              <a:gd name="T85" fmla="*/ 171450 h 197"/>
              <a:gd name="T86" fmla="*/ 119062 w 91"/>
              <a:gd name="T87" fmla="*/ 169862 h 197"/>
              <a:gd name="T88" fmla="*/ 112712 w 91"/>
              <a:gd name="T89" fmla="*/ 169862 h 197"/>
              <a:gd name="T90" fmla="*/ 104775 w 91"/>
              <a:gd name="T91" fmla="*/ 169862 h 197"/>
              <a:gd name="T92" fmla="*/ 98425 w 91"/>
              <a:gd name="T93" fmla="*/ 174625 h 197"/>
              <a:gd name="T94" fmla="*/ 92075 w 91"/>
              <a:gd name="T95" fmla="*/ 182562 h 197"/>
              <a:gd name="T96" fmla="*/ 82550 w 91"/>
              <a:gd name="T97" fmla="*/ 188912 h 197"/>
              <a:gd name="T98" fmla="*/ 73025 w 91"/>
              <a:gd name="T99" fmla="*/ 198437 h 197"/>
              <a:gd name="T100" fmla="*/ 66675 w 91"/>
              <a:gd name="T101" fmla="*/ 209550 h 197"/>
              <a:gd name="T102" fmla="*/ 57150 w 91"/>
              <a:gd name="T103" fmla="*/ 225425 h 197"/>
              <a:gd name="T104" fmla="*/ 41275 w 91"/>
              <a:gd name="T105" fmla="*/ 255587 h 197"/>
              <a:gd name="T106" fmla="*/ 36512 w 91"/>
              <a:gd name="T107" fmla="*/ 265112 h 197"/>
              <a:gd name="T108" fmla="*/ 31750 w 91"/>
              <a:gd name="T109" fmla="*/ 273050 h 197"/>
              <a:gd name="T110" fmla="*/ 28575 w 91"/>
              <a:gd name="T111" fmla="*/ 284162 h 197"/>
              <a:gd name="T112" fmla="*/ 26987 w 91"/>
              <a:gd name="T113" fmla="*/ 295275 h 197"/>
              <a:gd name="T114" fmla="*/ 30162 w 91"/>
              <a:gd name="T115" fmla="*/ 300037 h 197"/>
              <a:gd name="T116" fmla="*/ 36512 w 91"/>
              <a:gd name="T117" fmla="*/ 304800 h 197"/>
              <a:gd name="T118" fmla="*/ 42862 w 91"/>
              <a:gd name="T119" fmla="*/ 309562 h 197"/>
              <a:gd name="T120" fmla="*/ 47625 w 91"/>
              <a:gd name="T121" fmla="*/ 311150 h 197"/>
              <a:gd name="T122" fmla="*/ 50800 w 91"/>
              <a:gd name="T123" fmla="*/ 309562 h 19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91"/>
              <a:gd name="T187" fmla="*/ 0 h 197"/>
              <a:gd name="T188" fmla="*/ 91 w 91"/>
              <a:gd name="T189" fmla="*/ 197 h 19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91" h="197">
                <a:moveTo>
                  <a:pt x="40" y="0"/>
                </a:moveTo>
                <a:lnTo>
                  <a:pt x="35" y="0"/>
                </a:lnTo>
                <a:lnTo>
                  <a:pt x="34" y="0"/>
                </a:lnTo>
                <a:lnTo>
                  <a:pt x="34" y="3"/>
                </a:lnTo>
                <a:lnTo>
                  <a:pt x="33" y="4"/>
                </a:lnTo>
                <a:lnTo>
                  <a:pt x="32" y="4"/>
                </a:lnTo>
                <a:lnTo>
                  <a:pt x="31" y="5"/>
                </a:lnTo>
                <a:lnTo>
                  <a:pt x="30" y="5"/>
                </a:lnTo>
                <a:lnTo>
                  <a:pt x="29" y="7"/>
                </a:lnTo>
                <a:lnTo>
                  <a:pt x="29" y="8"/>
                </a:lnTo>
                <a:lnTo>
                  <a:pt x="29" y="13"/>
                </a:lnTo>
                <a:lnTo>
                  <a:pt x="28" y="16"/>
                </a:lnTo>
                <a:lnTo>
                  <a:pt x="28" y="19"/>
                </a:lnTo>
                <a:lnTo>
                  <a:pt x="27" y="23"/>
                </a:lnTo>
                <a:lnTo>
                  <a:pt x="25" y="26"/>
                </a:lnTo>
                <a:lnTo>
                  <a:pt x="24" y="30"/>
                </a:lnTo>
                <a:lnTo>
                  <a:pt x="24" y="34"/>
                </a:lnTo>
                <a:lnTo>
                  <a:pt x="23" y="37"/>
                </a:lnTo>
                <a:lnTo>
                  <a:pt x="23" y="41"/>
                </a:lnTo>
                <a:lnTo>
                  <a:pt x="21" y="45"/>
                </a:lnTo>
                <a:lnTo>
                  <a:pt x="20" y="49"/>
                </a:lnTo>
                <a:lnTo>
                  <a:pt x="19" y="53"/>
                </a:lnTo>
                <a:lnTo>
                  <a:pt x="18" y="58"/>
                </a:lnTo>
                <a:lnTo>
                  <a:pt x="18" y="63"/>
                </a:lnTo>
                <a:lnTo>
                  <a:pt x="17" y="69"/>
                </a:lnTo>
                <a:lnTo>
                  <a:pt x="16" y="75"/>
                </a:lnTo>
                <a:lnTo>
                  <a:pt x="14" y="82"/>
                </a:lnTo>
                <a:lnTo>
                  <a:pt x="13" y="88"/>
                </a:lnTo>
                <a:lnTo>
                  <a:pt x="13" y="94"/>
                </a:lnTo>
                <a:lnTo>
                  <a:pt x="12" y="100"/>
                </a:lnTo>
                <a:lnTo>
                  <a:pt x="11" y="106"/>
                </a:lnTo>
                <a:lnTo>
                  <a:pt x="10" y="112"/>
                </a:lnTo>
                <a:lnTo>
                  <a:pt x="9" y="118"/>
                </a:lnTo>
                <a:lnTo>
                  <a:pt x="7" y="123"/>
                </a:lnTo>
                <a:lnTo>
                  <a:pt x="4" y="135"/>
                </a:lnTo>
                <a:lnTo>
                  <a:pt x="2" y="140"/>
                </a:lnTo>
                <a:lnTo>
                  <a:pt x="2" y="144"/>
                </a:lnTo>
                <a:lnTo>
                  <a:pt x="1" y="149"/>
                </a:lnTo>
                <a:lnTo>
                  <a:pt x="1" y="153"/>
                </a:lnTo>
                <a:lnTo>
                  <a:pt x="1" y="157"/>
                </a:lnTo>
                <a:lnTo>
                  <a:pt x="0" y="165"/>
                </a:lnTo>
                <a:lnTo>
                  <a:pt x="0" y="172"/>
                </a:lnTo>
                <a:lnTo>
                  <a:pt x="1" y="175"/>
                </a:lnTo>
                <a:lnTo>
                  <a:pt x="3" y="180"/>
                </a:lnTo>
                <a:lnTo>
                  <a:pt x="5" y="183"/>
                </a:lnTo>
                <a:lnTo>
                  <a:pt x="6" y="185"/>
                </a:lnTo>
                <a:lnTo>
                  <a:pt x="8" y="187"/>
                </a:lnTo>
                <a:lnTo>
                  <a:pt x="10" y="188"/>
                </a:lnTo>
                <a:lnTo>
                  <a:pt x="12" y="189"/>
                </a:lnTo>
                <a:lnTo>
                  <a:pt x="13" y="190"/>
                </a:lnTo>
                <a:lnTo>
                  <a:pt x="16" y="190"/>
                </a:lnTo>
                <a:lnTo>
                  <a:pt x="19" y="189"/>
                </a:lnTo>
                <a:lnTo>
                  <a:pt x="22" y="188"/>
                </a:lnTo>
                <a:lnTo>
                  <a:pt x="25" y="187"/>
                </a:lnTo>
                <a:lnTo>
                  <a:pt x="29" y="186"/>
                </a:lnTo>
                <a:lnTo>
                  <a:pt x="32" y="186"/>
                </a:lnTo>
                <a:lnTo>
                  <a:pt x="36" y="185"/>
                </a:lnTo>
                <a:lnTo>
                  <a:pt x="40" y="182"/>
                </a:lnTo>
                <a:lnTo>
                  <a:pt x="43" y="180"/>
                </a:lnTo>
                <a:lnTo>
                  <a:pt x="47" y="177"/>
                </a:lnTo>
                <a:lnTo>
                  <a:pt x="51" y="175"/>
                </a:lnTo>
                <a:lnTo>
                  <a:pt x="55" y="173"/>
                </a:lnTo>
                <a:lnTo>
                  <a:pt x="58" y="170"/>
                </a:lnTo>
                <a:lnTo>
                  <a:pt x="60" y="167"/>
                </a:lnTo>
                <a:lnTo>
                  <a:pt x="63" y="164"/>
                </a:lnTo>
                <a:lnTo>
                  <a:pt x="66" y="161"/>
                </a:lnTo>
                <a:lnTo>
                  <a:pt x="69" y="158"/>
                </a:lnTo>
                <a:lnTo>
                  <a:pt x="72" y="156"/>
                </a:lnTo>
                <a:lnTo>
                  <a:pt x="75" y="153"/>
                </a:lnTo>
                <a:lnTo>
                  <a:pt x="78" y="150"/>
                </a:lnTo>
                <a:lnTo>
                  <a:pt x="80" y="147"/>
                </a:lnTo>
                <a:lnTo>
                  <a:pt x="82" y="144"/>
                </a:lnTo>
                <a:lnTo>
                  <a:pt x="84" y="142"/>
                </a:lnTo>
                <a:lnTo>
                  <a:pt x="86" y="139"/>
                </a:lnTo>
                <a:lnTo>
                  <a:pt x="87" y="137"/>
                </a:lnTo>
                <a:lnTo>
                  <a:pt x="88" y="133"/>
                </a:lnTo>
                <a:lnTo>
                  <a:pt x="89" y="130"/>
                </a:lnTo>
                <a:lnTo>
                  <a:pt x="90" y="125"/>
                </a:lnTo>
                <a:lnTo>
                  <a:pt x="90" y="122"/>
                </a:lnTo>
                <a:lnTo>
                  <a:pt x="89" y="120"/>
                </a:lnTo>
                <a:lnTo>
                  <a:pt x="87" y="116"/>
                </a:lnTo>
                <a:lnTo>
                  <a:pt x="86" y="114"/>
                </a:lnTo>
                <a:lnTo>
                  <a:pt x="84" y="112"/>
                </a:lnTo>
                <a:lnTo>
                  <a:pt x="82" y="110"/>
                </a:lnTo>
                <a:lnTo>
                  <a:pt x="81" y="109"/>
                </a:lnTo>
                <a:lnTo>
                  <a:pt x="79" y="108"/>
                </a:lnTo>
                <a:lnTo>
                  <a:pt x="77" y="108"/>
                </a:lnTo>
                <a:lnTo>
                  <a:pt x="75" y="107"/>
                </a:lnTo>
                <a:lnTo>
                  <a:pt x="73" y="107"/>
                </a:lnTo>
                <a:lnTo>
                  <a:pt x="71" y="107"/>
                </a:lnTo>
                <a:lnTo>
                  <a:pt x="69" y="107"/>
                </a:lnTo>
                <a:lnTo>
                  <a:pt x="66" y="107"/>
                </a:lnTo>
                <a:lnTo>
                  <a:pt x="64" y="108"/>
                </a:lnTo>
                <a:lnTo>
                  <a:pt x="62" y="110"/>
                </a:lnTo>
                <a:lnTo>
                  <a:pt x="60" y="113"/>
                </a:lnTo>
                <a:lnTo>
                  <a:pt x="58" y="115"/>
                </a:lnTo>
                <a:lnTo>
                  <a:pt x="55" y="117"/>
                </a:lnTo>
                <a:lnTo>
                  <a:pt x="52" y="119"/>
                </a:lnTo>
                <a:lnTo>
                  <a:pt x="49" y="122"/>
                </a:lnTo>
                <a:lnTo>
                  <a:pt x="46" y="125"/>
                </a:lnTo>
                <a:lnTo>
                  <a:pt x="44" y="128"/>
                </a:lnTo>
                <a:lnTo>
                  <a:pt x="42" y="132"/>
                </a:lnTo>
                <a:lnTo>
                  <a:pt x="40" y="135"/>
                </a:lnTo>
                <a:lnTo>
                  <a:pt x="36" y="142"/>
                </a:lnTo>
                <a:lnTo>
                  <a:pt x="28" y="157"/>
                </a:lnTo>
                <a:lnTo>
                  <a:pt x="26" y="161"/>
                </a:lnTo>
                <a:lnTo>
                  <a:pt x="25" y="164"/>
                </a:lnTo>
                <a:lnTo>
                  <a:pt x="23" y="167"/>
                </a:lnTo>
                <a:lnTo>
                  <a:pt x="21" y="169"/>
                </a:lnTo>
                <a:lnTo>
                  <a:pt x="20" y="172"/>
                </a:lnTo>
                <a:lnTo>
                  <a:pt x="19" y="175"/>
                </a:lnTo>
                <a:lnTo>
                  <a:pt x="18" y="179"/>
                </a:lnTo>
                <a:lnTo>
                  <a:pt x="17" y="184"/>
                </a:lnTo>
                <a:lnTo>
                  <a:pt x="17" y="186"/>
                </a:lnTo>
                <a:lnTo>
                  <a:pt x="18" y="188"/>
                </a:lnTo>
                <a:lnTo>
                  <a:pt x="19" y="189"/>
                </a:lnTo>
                <a:lnTo>
                  <a:pt x="22" y="191"/>
                </a:lnTo>
                <a:lnTo>
                  <a:pt x="23" y="192"/>
                </a:lnTo>
                <a:lnTo>
                  <a:pt x="25" y="194"/>
                </a:lnTo>
                <a:lnTo>
                  <a:pt x="27" y="195"/>
                </a:lnTo>
                <a:lnTo>
                  <a:pt x="28" y="195"/>
                </a:lnTo>
                <a:lnTo>
                  <a:pt x="30" y="196"/>
                </a:lnTo>
                <a:lnTo>
                  <a:pt x="31" y="195"/>
                </a:lnTo>
                <a:lnTo>
                  <a:pt x="32" y="195"/>
                </a:lnTo>
                <a:lnTo>
                  <a:pt x="34" y="19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66" name="SMARTPenAnnotation658"/>
          <p:cNvSpPr>
            <a:spLocks/>
          </p:cNvSpPr>
          <p:nvPr/>
        </p:nvSpPr>
        <p:spPr bwMode="auto">
          <a:xfrm>
            <a:off x="4751388" y="2751138"/>
            <a:ext cx="134937" cy="212725"/>
          </a:xfrm>
          <a:custGeom>
            <a:avLst/>
            <a:gdLst>
              <a:gd name="T0" fmla="*/ 71437 w 85"/>
              <a:gd name="T1" fmla="*/ 6350 h 134"/>
              <a:gd name="T2" fmla="*/ 71437 w 85"/>
              <a:gd name="T3" fmla="*/ 12700 h 134"/>
              <a:gd name="T4" fmla="*/ 65087 w 85"/>
              <a:gd name="T5" fmla="*/ 20637 h 134"/>
              <a:gd name="T6" fmla="*/ 57150 w 85"/>
              <a:gd name="T7" fmla="*/ 30162 h 134"/>
              <a:gd name="T8" fmla="*/ 50800 w 85"/>
              <a:gd name="T9" fmla="*/ 41275 h 134"/>
              <a:gd name="T10" fmla="*/ 44450 w 85"/>
              <a:gd name="T11" fmla="*/ 55562 h 134"/>
              <a:gd name="T12" fmla="*/ 38100 w 85"/>
              <a:gd name="T13" fmla="*/ 71437 h 134"/>
              <a:gd name="T14" fmla="*/ 31750 w 85"/>
              <a:gd name="T15" fmla="*/ 84137 h 134"/>
              <a:gd name="T16" fmla="*/ 25400 w 85"/>
              <a:gd name="T17" fmla="*/ 100012 h 134"/>
              <a:gd name="T18" fmla="*/ 14287 w 85"/>
              <a:gd name="T19" fmla="*/ 133350 h 134"/>
              <a:gd name="T20" fmla="*/ 7937 w 85"/>
              <a:gd name="T21" fmla="*/ 149225 h 134"/>
              <a:gd name="T22" fmla="*/ 3175 w 85"/>
              <a:gd name="T23" fmla="*/ 161925 h 134"/>
              <a:gd name="T24" fmla="*/ 1587 w 85"/>
              <a:gd name="T25" fmla="*/ 174625 h 134"/>
              <a:gd name="T26" fmla="*/ 0 w 85"/>
              <a:gd name="T27" fmla="*/ 184150 h 134"/>
              <a:gd name="T28" fmla="*/ 0 w 85"/>
              <a:gd name="T29" fmla="*/ 192087 h 134"/>
              <a:gd name="T30" fmla="*/ 4762 w 85"/>
              <a:gd name="T31" fmla="*/ 198437 h 134"/>
              <a:gd name="T32" fmla="*/ 11112 w 85"/>
              <a:gd name="T33" fmla="*/ 204788 h 134"/>
              <a:gd name="T34" fmla="*/ 20637 w 85"/>
              <a:gd name="T35" fmla="*/ 209550 h 134"/>
              <a:gd name="T36" fmla="*/ 28575 w 85"/>
              <a:gd name="T37" fmla="*/ 211138 h 134"/>
              <a:gd name="T38" fmla="*/ 34925 w 85"/>
              <a:gd name="T39" fmla="*/ 209550 h 134"/>
              <a:gd name="T40" fmla="*/ 46037 w 85"/>
              <a:gd name="T41" fmla="*/ 203200 h 134"/>
              <a:gd name="T42" fmla="*/ 90487 w 85"/>
              <a:gd name="T43" fmla="*/ 179387 h 134"/>
              <a:gd name="T44" fmla="*/ 98425 w 85"/>
              <a:gd name="T45" fmla="*/ 169862 h 134"/>
              <a:gd name="T46" fmla="*/ 106362 w 85"/>
              <a:gd name="T47" fmla="*/ 158750 h 134"/>
              <a:gd name="T48" fmla="*/ 114300 w 85"/>
              <a:gd name="T49" fmla="*/ 141287 h 134"/>
              <a:gd name="T50" fmla="*/ 128587 w 85"/>
              <a:gd name="T51" fmla="*/ 112712 h 134"/>
              <a:gd name="T52" fmla="*/ 131762 w 85"/>
              <a:gd name="T53" fmla="*/ 100012 h 134"/>
              <a:gd name="T54" fmla="*/ 131762 w 85"/>
              <a:gd name="T55" fmla="*/ 88900 h 134"/>
              <a:gd name="T56" fmla="*/ 131762 w 85"/>
              <a:gd name="T57" fmla="*/ 76200 h 134"/>
              <a:gd name="T58" fmla="*/ 128587 w 85"/>
              <a:gd name="T59" fmla="*/ 65087 h 134"/>
              <a:gd name="T60" fmla="*/ 123825 w 85"/>
              <a:gd name="T61" fmla="*/ 55562 h 134"/>
              <a:gd name="T62" fmla="*/ 117475 w 85"/>
              <a:gd name="T63" fmla="*/ 47625 h 134"/>
              <a:gd name="T64" fmla="*/ 112712 w 85"/>
              <a:gd name="T65" fmla="*/ 41275 h 134"/>
              <a:gd name="T66" fmla="*/ 106362 w 85"/>
              <a:gd name="T67" fmla="*/ 38100 h 134"/>
              <a:gd name="T68" fmla="*/ 100012 w 85"/>
              <a:gd name="T69" fmla="*/ 34925 h 134"/>
              <a:gd name="T70" fmla="*/ 93662 w 85"/>
              <a:gd name="T71" fmla="*/ 30162 h 134"/>
              <a:gd name="T72" fmla="*/ 85725 w 85"/>
              <a:gd name="T73" fmla="*/ 28575 h 134"/>
              <a:gd name="T74" fmla="*/ 76200 w 85"/>
              <a:gd name="T75" fmla="*/ 28575 h 134"/>
              <a:gd name="T76" fmla="*/ 68262 w 85"/>
              <a:gd name="T77" fmla="*/ 31750 h 134"/>
              <a:gd name="T78" fmla="*/ 61912 w 85"/>
              <a:gd name="T79" fmla="*/ 33337 h 1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5"/>
              <a:gd name="T121" fmla="*/ 0 h 134"/>
              <a:gd name="T122" fmla="*/ 85 w 85"/>
              <a:gd name="T123" fmla="*/ 134 h 13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5" h="134">
                <a:moveTo>
                  <a:pt x="50" y="0"/>
                </a:moveTo>
                <a:lnTo>
                  <a:pt x="45" y="4"/>
                </a:lnTo>
                <a:lnTo>
                  <a:pt x="45" y="6"/>
                </a:lnTo>
                <a:lnTo>
                  <a:pt x="45" y="8"/>
                </a:lnTo>
                <a:lnTo>
                  <a:pt x="43" y="10"/>
                </a:lnTo>
                <a:lnTo>
                  <a:pt x="41" y="13"/>
                </a:lnTo>
                <a:lnTo>
                  <a:pt x="39" y="16"/>
                </a:lnTo>
                <a:lnTo>
                  <a:pt x="36" y="19"/>
                </a:lnTo>
                <a:lnTo>
                  <a:pt x="34" y="23"/>
                </a:lnTo>
                <a:lnTo>
                  <a:pt x="32" y="26"/>
                </a:lnTo>
                <a:lnTo>
                  <a:pt x="30" y="30"/>
                </a:lnTo>
                <a:lnTo>
                  <a:pt x="28" y="35"/>
                </a:lnTo>
                <a:lnTo>
                  <a:pt x="26" y="40"/>
                </a:lnTo>
                <a:lnTo>
                  <a:pt x="24" y="45"/>
                </a:lnTo>
                <a:lnTo>
                  <a:pt x="22" y="49"/>
                </a:lnTo>
                <a:lnTo>
                  <a:pt x="20" y="53"/>
                </a:lnTo>
                <a:lnTo>
                  <a:pt x="18" y="58"/>
                </a:lnTo>
                <a:lnTo>
                  <a:pt x="16" y="63"/>
                </a:lnTo>
                <a:lnTo>
                  <a:pt x="13" y="73"/>
                </a:lnTo>
                <a:lnTo>
                  <a:pt x="9" y="84"/>
                </a:lnTo>
                <a:lnTo>
                  <a:pt x="7" y="89"/>
                </a:lnTo>
                <a:lnTo>
                  <a:pt x="5" y="94"/>
                </a:lnTo>
                <a:lnTo>
                  <a:pt x="3" y="98"/>
                </a:lnTo>
                <a:lnTo>
                  <a:pt x="2" y="102"/>
                </a:lnTo>
                <a:lnTo>
                  <a:pt x="1" y="106"/>
                </a:lnTo>
                <a:lnTo>
                  <a:pt x="1" y="110"/>
                </a:lnTo>
                <a:lnTo>
                  <a:pt x="0" y="113"/>
                </a:lnTo>
                <a:lnTo>
                  <a:pt x="0" y="116"/>
                </a:lnTo>
                <a:lnTo>
                  <a:pt x="0" y="118"/>
                </a:lnTo>
                <a:lnTo>
                  <a:pt x="0" y="121"/>
                </a:lnTo>
                <a:lnTo>
                  <a:pt x="1" y="123"/>
                </a:lnTo>
                <a:lnTo>
                  <a:pt x="3" y="125"/>
                </a:lnTo>
                <a:lnTo>
                  <a:pt x="5" y="127"/>
                </a:lnTo>
                <a:lnTo>
                  <a:pt x="7" y="129"/>
                </a:lnTo>
                <a:lnTo>
                  <a:pt x="10" y="131"/>
                </a:lnTo>
                <a:lnTo>
                  <a:pt x="13" y="132"/>
                </a:lnTo>
                <a:lnTo>
                  <a:pt x="15" y="133"/>
                </a:lnTo>
                <a:lnTo>
                  <a:pt x="18" y="133"/>
                </a:lnTo>
                <a:lnTo>
                  <a:pt x="20" y="133"/>
                </a:lnTo>
                <a:lnTo>
                  <a:pt x="22" y="132"/>
                </a:lnTo>
                <a:lnTo>
                  <a:pt x="24" y="131"/>
                </a:lnTo>
                <a:lnTo>
                  <a:pt x="29" y="128"/>
                </a:lnTo>
                <a:lnTo>
                  <a:pt x="54" y="116"/>
                </a:lnTo>
                <a:lnTo>
                  <a:pt x="57" y="113"/>
                </a:lnTo>
                <a:lnTo>
                  <a:pt x="60" y="110"/>
                </a:lnTo>
                <a:lnTo>
                  <a:pt x="62" y="107"/>
                </a:lnTo>
                <a:lnTo>
                  <a:pt x="64" y="104"/>
                </a:lnTo>
                <a:lnTo>
                  <a:pt x="67" y="100"/>
                </a:lnTo>
                <a:lnTo>
                  <a:pt x="69" y="97"/>
                </a:lnTo>
                <a:lnTo>
                  <a:pt x="72" y="89"/>
                </a:lnTo>
                <a:lnTo>
                  <a:pt x="80" y="74"/>
                </a:lnTo>
                <a:lnTo>
                  <a:pt x="81" y="71"/>
                </a:lnTo>
                <a:lnTo>
                  <a:pt x="82" y="67"/>
                </a:lnTo>
                <a:lnTo>
                  <a:pt x="83" y="63"/>
                </a:lnTo>
                <a:lnTo>
                  <a:pt x="83" y="59"/>
                </a:lnTo>
                <a:lnTo>
                  <a:pt x="83" y="56"/>
                </a:lnTo>
                <a:lnTo>
                  <a:pt x="84" y="52"/>
                </a:lnTo>
                <a:lnTo>
                  <a:pt x="83" y="48"/>
                </a:lnTo>
                <a:lnTo>
                  <a:pt x="82" y="44"/>
                </a:lnTo>
                <a:lnTo>
                  <a:pt x="81" y="41"/>
                </a:lnTo>
                <a:lnTo>
                  <a:pt x="79" y="38"/>
                </a:lnTo>
                <a:lnTo>
                  <a:pt x="78" y="35"/>
                </a:lnTo>
                <a:lnTo>
                  <a:pt x="76" y="32"/>
                </a:lnTo>
                <a:lnTo>
                  <a:pt x="74" y="30"/>
                </a:lnTo>
                <a:lnTo>
                  <a:pt x="72" y="28"/>
                </a:lnTo>
                <a:lnTo>
                  <a:pt x="71" y="26"/>
                </a:lnTo>
                <a:lnTo>
                  <a:pt x="69" y="25"/>
                </a:lnTo>
                <a:lnTo>
                  <a:pt x="67" y="24"/>
                </a:lnTo>
                <a:lnTo>
                  <a:pt x="65" y="23"/>
                </a:lnTo>
                <a:lnTo>
                  <a:pt x="63" y="22"/>
                </a:lnTo>
                <a:lnTo>
                  <a:pt x="61" y="21"/>
                </a:lnTo>
                <a:lnTo>
                  <a:pt x="59" y="19"/>
                </a:lnTo>
                <a:lnTo>
                  <a:pt x="57" y="18"/>
                </a:lnTo>
                <a:lnTo>
                  <a:pt x="54" y="18"/>
                </a:lnTo>
                <a:lnTo>
                  <a:pt x="51" y="17"/>
                </a:lnTo>
                <a:lnTo>
                  <a:pt x="48" y="18"/>
                </a:lnTo>
                <a:lnTo>
                  <a:pt x="46" y="18"/>
                </a:lnTo>
                <a:lnTo>
                  <a:pt x="43" y="20"/>
                </a:lnTo>
                <a:lnTo>
                  <a:pt x="41" y="20"/>
                </a:lnTo>
                <a:lnTo>
                  <a:pt x="39" y="21"/>
                </a:lnTo>
                <a:lnTo>
                  <a:pt x="33" y="2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67" name="SMARTPenAnnotation659"/>
          <p:cNvSpPr>
            <a:spLocks/>
          </p:cNvSpPr>
          <p:nvPr/>
        </p:nvSpPr>
        <p:spPr bwMode="auto">
          <a:xfrm>
            <a:off x="4929188" y="2759075"/>
            <a:ext cx="161925" cy="206375"/>
          </a:xfrm>
          <a:custGeom>
            <a:avLst/>
            <a:gdLst>
              <a:gd name="T0" fmla="*/ 88900 w 102"/>
              <a:gd name="T1" fmla="*/ 0 h 130"/>
              <a:gd name="T2" fmla="*/ 82550 w 102"/>
              <a:gd name="T3" fmla="*/ 7937 h 130"/>
              <a:gd name="T4" fmla="*/ 77788 w 102"/>
              <a:gd name="T5" fmla="*/ 19050 h 130"/>
              <a:gd name="T6" fmla="*/ 73025 w 102"/>
              <a:gd name="T7" fmla="*/ 23812 h 130"/>
              <a:gd name="T8" fmla="*/ 63500 w 102"/>
              <a:gd name="T9" fmla="*/ 30162 h 130"/>
              <a:gd name="T10" fmla="*/ 55563 w 102"/>
              <a:gd name="T11" fmla="*/ 38100 h 130"/>
              <a:gd name="T12" fmla="*/ 47625 w 102"/>
              <a:gd name="T13" fmla="*/ 49212 h 130"/>
              <a:gd name="T14" fmla="*/ 41275 w 102"/>
              <a:gd name="T15" fmla="*/ 60325 h 130"/>
              <a:gd name="T16" fmla="*/ 36513 w 102"/>
              <a:gd name="T17" fmla="*/ 74612 h 130"/>
              <a:gd name="T18" fmla="*/ 30163 w 102"/>
              <a:gd name="T19" fmla="*/ 90487 h 130"/>
              <a:gd name="T20" fmla="*/ 20637 w 102"/>
              <a:gd name="T21" fmla="*/ 109537 h 130"/>
              <a:gd name="T22" fmla="*/ 12700 w 102"/>
              <a:gd name="T23" fmla="*/ 128587 h 130"/>
              <a:gd name="T24" fmla="*/ 6350 w 102"/>
              <a:gd name="T25" fmla="*/ 144462 h 130"/>
              <a:gd name="T26" fmla="*/ 3175 w 102"/>
              <a:gd name="T27" fmla="*/ 158750 h 130"/>
              <a:gd name="T28" fmla="*/ 1588 w 102"/>
              <a:gd name="T29" fmla="*/ 171450 h 130"/>
              <a:gd name="T30" fmla="*/ 0 w 102"/>
              <a:gd name="T31" fmla="*/ 179387 h 130"/>
              <a:gd name="T32" fmla="*/ 3175 w 102"/>
              <a:gd name="T33" fmla="*/ 188912 h 130"/>
              <a:gd name="T34" fmla="*/ 7938 w 102"/>
              <a:gd name="T35" fmla="*/ 198437 h 130"/>
              <a:gd name="T36" fmla="*/ 12700 w 102"/>
              <a:gd name="T37" fmla="*/ 201612 h 130"/>
              <a:gd name="T38" fmla="*/ 17463 w 102"/>
              <a:gd name="T39" fmla="*/ 204788 h 130"/>
              <a:gd name="T40" fmla="*/ 25400 w 102"/>
              <a:gd name="T41" fmla="*/ 204788 h 130"/>
              <a:gd name="T42" fmla="*/ 34925 w 102"/>
              <a:gd name="T43" fmla="*/ 204788 h 130"/>
              <a:gd name="T44" fmla="*/ 46037 w 102"/>
              <a:gd name="T45" fmla="*/ 203200 h 130"/>
              <a:gd name="T46" fmla="*/ 73025 w 102"/>
              <a:gd name="T47" fmla="*/ 193675 h 130"/>
              <a:gd name="T48" fmla="*/ 87312 w 102"/>
              <a:gd name="T49" fmla="*/ 187325 h 130"/>
              <a:gd name="T50" fmla="*/ 100012 w 102"/>
              <a:gd name="T51" fmla="*/ 180975 h 130"/>
              <a:gd name="T52" fmla="*/ 112713 w 102"/>
              <a:gd name="T53" fmla="*/ 171450 h 130"/>
              <a:gd name="T54" fmla="*/ 122238 w 102"/>
              <a:gd name="T55" fmla="*/ 160337 h 130"/>
              <a:gd name="T56" fmla="*/ 130175 w 102"/>
              <a:gd name="T57" fmla="*/ 149225 h 130"/>
              <a:gd name="T58" fmla="*/ 139700 w 102"/>
              <a:gd name="T59" fmla="*/ 131762 h 130"/>
              <a:gd name="T60" fmla="*/ 153988 w 102"/>
              <a:gd name="T61" fmla="*/ 101600 h 130"/>
              <a:gd name="T62" fmla="*/ 158750 w 102"/>
              <a:gd name="T63" fmla="*/ 88900 h 130"/>
              <a:gd name="T64" fmla="*/ 160338 w 102"/>
              <a:gd name="T65" fmla="*/ 77787 h 130"/>
              <a:gd name="T66" fmla="*/ 160338 w 102"/>
              <a:gd name="T67" fmla="*/ 65087 h 130"/>
              <a:gd name="T68" fmla="*/ 157163 w 102"/>
              <a:gd name="T69" fmla="*/ 53975 h 130"/>
              <a:gd name="T70" fmla="*/ 153988 w 102"/>
              <a:gd name="T71" fmla="*/ 42862 h 130"/>
              <a:gd name="T72" fmla="*/ 147638 w 102"/>
              <a:gd name="T73" fmla="*/ 34925 h 130"/>
              <a:gd name="T74" fmla="*/ 142875 w 102"/>
              <a:gd name="T75" fmla="*/ 30162 h 130"/>
              <a:gd name="T76" fmla="*/ 136525 w 102"/>
              <a:gd name="T77" fmla="*/ 26987 h 130"/>
              <a:gd name="T78" fmla="*/ 130175 w 102"/>
              <a:gd name="T79" fmla="*/ 22225 h 130"/>
              <a:gd name="T80" fmla="*/ 122238 w 102"/>
              <a:gd name="T81" fmla="*/ 20637 h 130"/>
              <a:gd name="T82" fmla="*/ 112713 w 102"/>
              <a:gd name="T83" fmla="*/ 19050 h 130"/>
              <a:gd name="T84" fmla="*/ 95250 w 102"/>
              <a:gd name="T85" fmla="*/ 19050 h 130"/>
              <a:gd name="T86" fmla="*/ 84137 w 102"/>
              <a:gd name="T87" fmla="*/ 19050 h 130"/>
              <a:gd name="T88" fmla="*/ 71438 w 102"/>
              <a:gd name="T89" fmla="*/ 26987 h 13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2"/>
              <a:gd name="T136" fmla="*/ 0 h 130"/>
              <a:gd name="T137" fmla="*/ 102 w 102"/>
              <a:gd name="T138" fmla="*/ 130 h 13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2" h="130">
                <a:moveTo>
                  <a:pt x="51" y="0"/>
                </a:moveTo>
                <a:lnTo>
                  <a:pt x="56" y="0"/>
                </a:lnTo>
                <a:lnTo>
                  <a:pt x="53" y="3"/>
                </a:lnTo>
                <a:lnTo>
                  <a:pt x="52" y="5"/>
                </a:lnTo>
                <a:lnTo>
                  <a:pt x="51" y="8"/>
                </a:lnTo>
                <a:lnTo>
                  <a:pt x="49" y="12"/>
                </a:lnTo>
                <a:lnTo>
                  <a:pt x="48" y="13"/>
                </a:lnTo>
                <a:lnTo>
                  <a:pt x="46" y="15"/>
                </a:lnTo>
                <a:lnTo>
                  <a:pt x="43" y="17"/>
                </a:lnTo>
                <a:lnTo>
                  <a:pt x="40" y="19"/>
                </a:lnTo>
                <a:lnTo>
                  <a:pt x="37" y="21"/>
                </a:lnTo>
                <a:lnTo>
                  <a:pt x="35" y="24"/>
                </a:lnTo>
                <a:lnTo>
                  <a:pt x="33" y="27"/>
                </a:lnTo>
                <a:lnTo>
                  <a:pt x="30" y="31"/>
                </a:lnTo>
                <a:lnTo>
                  <a:pt x="28" y="34"/>
                </a:lnTo>
                <a:lnTo>
                  <a:pt x="26" y="38"/>
                </a:lnTo>
                <a:lnTo>
                  <a:pt x="25" y="42"/>
                </a:lnTo>
                <a:lnTo>
                  <a:pt x="23" y="47"/>
                </a:lnTo>
                <a:lnTo>
                  <a:pt x="21" y="52"/>
                </a:lnTo>
                <a:lnTo>
                  <a:pt x="19" y="57"/>
                </a:lnTo>
                <a:lnTo>
                  <a:pt x="17" y="61"/>
                </a:lnTo>
                <a:lnTo>
                  <a:pt x="13" y="69"/>
                </a:lnTo>
                <a:lnTo>
                  <a:pt x="9" y="77"/>
                </a:lnTo>
                <a:lnTo>
                  <a:pt x="8" y="81"/>
                </a:lnTo>
                <a:lnTo>
                  <a:pt x="6" y="86"/>
                </a:lnTo>
                <a:lnTo>
                  <a:pt x="4" y="91"/>
                </a:lnTo>
                <a:lnTo>
                  <a:pt x="3" y="96"/>
                </a:lnTo>
                <a:lnTo>
                  <a:pt x="2" y="100"/>
                </a:lnTo>
                <a:lnTo>
                  <a:pt x="1" y="104"/>
                </a:lnTo>
                <a:lnTo>
                  <a:pt x="1" y="108"/>
                </a:lnTo>
                <a:lnTo>
                  <a:pt x="0" y="111"/>
                </a:lnTo>
                <a:lnTo>
                  <a:pt x="0" y="113"/>
                </a:lnTo>
                <a:lnTo>
                  <a:pt x="1" y="116"/>
                </a:lnTo>
                <a:lnTo>
                  <a:pt x="2" y="119"/>
                </a:lnTo>
                <a:lnTo>
                  <a:pt x="3" y="123"/>
                </a:lnTo>
                <a:lnTo>
                  <a:pt x="5" y="125"/>
                </a:lnTo>
                <a:lnTo>
                  <a:pt x="6" y="126"/>
                </a:lnTo>
                <a:lnTo>
                  <a:pt x="8" y="127"/>
                </a:lnTo>
                <a:lnTo>
                  <a:pt x="10" y="128"/>
                </a:lnTo>
                <a:lnTo>
                  <a:pt x="11" y="129"/>
                </a:lnTo>
                <a:lnTo>
                  <a:pt x="13" y="129"/>
                </a:lnTo>
                <a:lnTo>
                  <a:pt x="16" y="129"/>
                </a:lnTo>
                <a:lnTo>
                  <a:pt x="19" y="129"/>
                </a:lnTo>
                <a:lnTo>
                  <a:pt x="22" y="129"/>
                </a:lnTo>
                <a:lnTo>
                  <a:pt x="25" y="129"/>
                </a:lnTo>
                <a:lnTo>
                  <a:pt x="29" y="128"/>
                </a:lnTo>
                <a:lnTo>
                  <a:pt x="36" y="125"/>
                </a:lnTo>
                <a:lnTo>
                  <a:pt x="46" y="122"/>
                </a:lnTo>
                <a:lnTo>
                  <a:pt x="51" y="120"/>
                </a:lnTo>
                <a:lnTo>
                  <a:pt x="55" y="118"/>
                </a:lnTo>
                <a:lnTo>
                  <a:pt x="59" y="116"/>
                </a:lnTo>
                <a:lnTo>
                  <a:pt x="63" y="114"/>
                </a:lnTo>
                <a:lnTo>
                  <a:pt x="67" y="111"/>
                </a:lnTo>
                <a:lnTo>
                  <a:pt x="71" y="108"/>
                </a:lnTo>
                <a:lnTo>
                  <a:pt x="74" y="104"/>
                </a:lnTo>
                <a:lnTo>
                  <a:pt x="77" y="101"/>
                </a:lnTo>
                <a:lnTo>
                  <a:pt x="79" y="97"/>
                </a:lnTo>
                <a:lnTo>
                  <a:pt x="82" y="94"/>
                </a:lnTo>
                <a:lnTo>
                  <a:pt x="84" y="90"/>
                </a:lnTo>
                <a:lnTo>
                  <a:pt x="88" y="83"/>
                </a:lnTo>
                <a:lnTo>
                  <a:pt x="96" y="68"/>
                </a:lnTo>
                <a:lnTo>
                  <a:pt x="97" y="64"/>
                </a:lnTo>
                <a:lnTo>
                  <a:pt x="99" y="60"/>
                </a:lnTo>
                <a:lnTo>
                  <a:pt x="100" y="56"/>
                </a:lnTo>
                <a:lnTo>
                  <a:pt x="100" y="53"/>
                </a:lnTo>
                <a:lnTo>
                  <a:pt x="101" y="49"/>
                </a:lnTo>
                <a:lnTo>
                  <a:pt x="101" y="45"/>
                </a:lnTo>
                <a:lnTo>
                  <a:pt x="101" y="41"/>
                </a:lnTo>
                <a:lnTo>
                  <a:pt x="100" y="38"/>
                </a:lnTo>
                <a:lnTo>
                  <a:pt x="99" y="34"/>
                </a:lnTo>
                <a:lnTo>
                  <a:pt x="98" y="30"/>
                </a:lnTo>
                <a:lnTo>
                  <a:pt x="97" y="27"/>
                </a:lnTo>
                <a:lnTo>
                  <a:pt x="95" y="24"/>
                </a:lnTo>
                <a:lnTo>
                  <a:pt x="93" y="22"/>
                </a:lnTo>
                <a:lnTo>
                  <a:pt x="92" y="20"/>
                </a:lnTo>
                <a:lnTo>
                  <a:pt x="90" y="19"/>
                </a:lnTo>
                <a:lnTo>
                  <a:pt x="88" y="18"/>
                </a:lnTo>
                <a:lnTo>
                  <a:pt x="86" y="17"/>
                </a:lnTo>
                <a:lnTo>
                  <a:pt x="84" y="16"/>
                </a:lnTo>
                <a:lnTo>
                  <a:pt x="82" y="14"/>
                </a:lnTo>
                <a:lnTo>
                  <a:pt x="80" y="13"/>
                </a:lnTo>
                <a:lnTo>
                  <a:pt x="77" y="13"/>
                </a:lnTo>
                <a:lnTo>
                  <a:pt x="74" y="12"/>
                </a:lnTo>
                <a:lnTo>
                  <a:pt x="71" y="12"/>
                </a:lnTo>
                <a:lnTo>
                  <a:pt x="67" y="12"/>
                </a:lnTo>
                <a:lnTo>
                  <a:pt x="60" y="12"/>
                </a:lnTo>
                <a:lnTo>
                  <a:pt x="55" y="11"/>
                </a:lnTo>
                <a:lnTo>
                  <a:pt x="53" y="12"/>
                </a:lnTo>
                <a:lnTo>
                  <a:pt x="51" y="13"/>
                </a:lnTo>
                <a:lnTo>
                  <a:pt x="45" y="17"/>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68" name="SMARTPenAnnotation660"/>
          <p:cNvSpPr>
            <a:spLocks/>
          </p:cNvSpPr>
          <p:nvPr/>
        </p:nvSpPr>
        <p:spPr bwMode="auto">
          <a:xfrm>
            <a:off x="5768975" y="2455863"/>
            <a:ext cx="55563" cy="225425"/>
          </a:xfrm>
          <a:custGeom>
            <a:avLst/>
            <a:gdLst>
              <a:gd name="T0" fmla="*/ 53975 w 35"/>
              <a:gd name="T1" fmla="*/ 0 h 142"/>
              <a:gd name="T2" fmla="*/ 53975 w 35"/>
              <a:gd name="T3" fmla="*/ 58737 h 142"/>
              <a:gd name="T4" fmla="*/ 52388 w 35"/>
              <a:gd name="T5" fmla="*/ 65087 h 142"/>
              <a:gd name="T6" fmla="*/ 50800 w 35"/>
              <a:gd name="T7" fmla="*/ 71437 h 142"/>
              <a:gd name="T8" fmla="*/ 49213 w 35"/>
              <a:gd name="T9" fmla="*/ 77787 h 142"/>
              <a:gd name="T10" fmla="*/ 46038 w 35"/>
              <a:gd name="T11" fmla="*/ 82550 h 142"/>
              <a:gd name="T12" fmla="*/ 42863 w 35"/>
              <a:gd name="T13" fmla="*/ 88900 h 142"/>
              <a:gd name="T14" fmla="*/ 41275 w 35"/>
              <a:gd name="T15" fmla="*/ 95250 h 142"/>
              <a:gd name="T16" fmla="*/ 39688 w 35"/>
              <a:gd name="T17" fmla="*/ 101600 h 142"/>
              <a:gd name="T18" fmla="*/ 38100 w 35"/>
              <a:gd name="T19" fmla="*/ 106363 h 142"/>
              <a:gd name="T20" fmla="*/ 36513 w 35"/>
              <a:gd name="T21" fmla="*/ 112713 h 142"/>
              <a:gd name="T22" fmla="*/ 34925 w 35"/>
              <a:gd name="T23" fmla="*/ 119062 h 142"/>
              <a:gd name="T24" fmla="*/ 33338 w 35"/>
              <a:gd name="T25" fmla="*/ 125412 h 142"/>
              <a:gd name="T26" fmla="*/ 31750 w 35"/>
              <a:gd name="T27" fmla="*/ 130175 h 142"/>
              <a:gd name="T28" fmla="*/ 30163 w 35"/>
              <a:gd name="T29" fmla="*/ 136525 h 142"/>
              <a:gd name="T30" fmla="*/ 28575 w 35"/>
              <a:gd name="T31" fmla="*/ 142875 h 142"/>
              <a:gd name="T32" fmla="*/ 26988 w 35"/>
              <a:gd name="T33" fmla="*/ 149225 h 142"/>
              <a:gd name="T34" fmla="*/ 26988 w 35"/>
              <a:gd name="T35" fmla="*/ 153987 h 142"/>
              <a:gd name="T36" fmla="*/ 23813 w 35"/>
              <a:gd name="T37" fmla="*/ 160337 h 142"/>
              <a:gd name="T38" fmla="*/ 22225 w 35"/>
              <a:gd name="T39" fmla="*/ 166687 h 142"/>
              <a:gd name="T40" fmla="*/ 20638 w 35"/>
              <a:gd name="T41" fmla="*/ 171450 h 142"/>
              <a:gd name="T42" fmla="*/ 19050 w 35"/>
              <a:gd name="T43" fmla="*/ 176212 h 142"/>
              <a:gd name="T44" fmla="*/ 19050 w 35"/>
              <a:gd name="T45" fmla="*/ 179387 h 142"/>
              <a:gd name="T46" fmla="*/ 17463 w 35"/>
              <a:gd name="T47" fmla="*/ 182562 h 142"/>
              <a:gd name="T48" fmla="*/ 15875 w 35"/>
              <a:gd name="T49" fmla="*/ 187325 h 142"/>
              <a:gd name="T50" fmla="*/ 12700 w 35"/>
              <a:gd name="T51" fmla="*/ 190500 h 142"/>
              <a:gd name="T52" fmla="*/ 11113 w 35"/>
              <a:gd name="T53" fmla="*/ 193675 h 142"/>
              <a:gd name="T54" fmla="*/ 11113 w 35"/>
              <a:gd name="T55" fmla="*/ 198437 h 142"/>
              <a:gd name="T56" fmla="*/ 9525 w 35"/>
              <a:gd name="T57" fmla="*/ 203200 h 142"/>
              <a:gd name="T58" fmla="*/ 7938 w 35"/>
              <a:gd name="T59" fmla="*/ 207963 h 142"/>
              <a:gd name="T60" fmla="*/ 6350 w 35"/>
              <a:gd name="T61" fmla="*/ 209550 h 142"/>
              <a:gd name="T62" fmla="*/ 4763 w 35"/>
              <a:gd name="T63" fmla="*/ 211138 h 142"/>
              <a:gd name="T64" fmla="*/ 3175 w 35"/>
              <a:gd name="T65" fmla="*/ 212725 h 142"/>
              <a:gd name="T66" fmla="*/ 1588 w 35"/>
              <a:gd name="T67" fmla="*/ 215900 h 142"/>
              <a:gd name="T68" fmla="*/ 0 w 35"/>
              <a:gd name="T69" fmla="*/ 223838 h 14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5"/>
              <a:gd name="T106" fmla="*/ 0 h 142"/>
              <a:gd name="T107" fmla="*/ 35 w 35"/>
              <a:gd name="T108" fmla="*/ 142 h 14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5" h="142">
                <a:moveTo>
                  <a:pt x="34" y="0"/>
                </a:moveTo>
                <a:lnTo>
                  <a:pt x="34" y="37"/>
                </a:lnTo>
                <a:lnTo>
                  <a:pt x="33" y="41"/>
                </a:lnTo>
                <a:lnTo>
                  <a:pt x="32" y="45"/>
                </a:lnTo>
                <a:lnTo>
                  <a:pt x="31" y="49"/>
                </a:lnTo>
                <a:lnTo>
                  <a:pt x="29" y="52"/>
                </a:lnTo>
                <a:lnTo>
                  <a:pt x="27" y="56"/>
                </a:lnTo>
                <a:lnTo>
                  <a:pt x="26" y="60"/>
                </a:lnTo>
                <a:lnTo>
                  <a:pt x="25" y="64"/>
                </a:lnTo>
                <a:lnTo>
                  <a:pt x="24" y="67"/>
                </a:lnTo>
                <a:lnTo>
                  <a:pt x="23" y="71"/>
                </a:lnTo>
                <a:lnTo>
                  <a:pt x="22" y="75"/>
                </a:lnTo>
                <a:lnTo>
                  <a:pt x="21" y="79"/>
                </a:lnTo>
                <a:lnTo>
                  <a:pt x="20" y="82"/>
                </a:lnTo>
                <a:lnTo>
                  <a:pt x="19" y="86"/>
                </a:lnTo>
                <a:lnTo>
                  <a:pt x="18" y="90"/>
                </a:lnTo>
                <a:lnTo>
                  <a:pt x="17" y="94"/>
                </a:lnTo>
                <a:lnTo>
                  <a:pt x="17" y="97"/>
                </a:lnTo>
                <a:lnTo>
                  <a:pt x="15" y="101"/>
                </a:lnTo>
                <a:lnTo>
                  <a:pt x="14" y="105"/>
                </a:lnTo>
                <a:lnTo>
                  <a:pt x="13" y="108"/>
                </a:lnTo>
                <a:lnTo>
                  <a:pt x="12" y="111"/>
                </a:lnTo>
                <a:lnTo>
                  <a:pt x="12" y="113"/>
                </a:lnTo>
                <a:lnTo>
                  <a:pt x="11" y="115"/>
                </a:lnTo>
                <a:lnTo>
                  <a:pt x="10" y="118"/>
                </a:lnTo>
                <a:lnTo>
                  <a:pt x="8" y="120"/>
                </a:lnTo>
                <a:lnTo>
                  <a:pt x="7" y="122"/>
                </a:lnTo>
                <a:lnTo>
                  <a:pt x="7" y="125"/>
                </a:lnTo>
                <a:lnTo>
                  <a:pt x="6" y="128"/>
                </a:lnTo>
                <a:lnTo>
                  <a:pt x="5" y="131"/>
                </a:lnTo>
                <a:lnTo>
                  <a:pt x="4" y="132"/>
                </a:lnTo>
                <a:lnTo>
                  <a:pt x="3" y="133"/>
                </a:lnTo>
                <a:lnTo>
                  <a:pt x="2" y="134"/>
                </a:lnTo>
                <a:lnTo>
                  <a:pt x="1" y="136"/>
                </a:lnTo>
                <a:lnTo>
                  <a:pt x="0" y="14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69" name="SMARTPenAnnotation661"/>
          <p:cNvSpPr>
            <a:spLocks/>
          </p:cNvSpPr>
          <p:nvPr/>
        </p:nvSpPr>
        <p:spPr bwMode="auto">
          <a:xfrm>
            <a:off x="5724525" y="2571750"/>
            <a:ext cx="242888" cy="1588"/>
          </a:xfrm>
          <a:custGeom>
            <a:avLst/>
            <a:gdLst>
              <a:gd name="T0" fmla="*/ 0 w 153"/>
              <a:gd name="T1" fmla="*/ 0 h 1"/>
              <a:gd name="T2" fmla="*/ 241300 w 153"/>
              <a:gd name="T3" fmla="*/ 0 h 1"/>
              <a:gd name="T4" fmla="*/ 0 60000 65536"/>
              <a:gd name="T5" fmla="*/ 0 60000 65536"/>
              <a:gd name="T6" fmla="*/ 0 w 153"/>
              <a:gd name="T7" fmla="*/ 0 h 1"/>
              <a:gd name="T8" fmla="*/ 153 w 153"/>
              <a:gd name="T9" fmla="*/ 1 h 1"/>
            </a:gdLst>
            <a:ahLst/>
            <a:cxnLst>
              <a:cxn ang="T4">
                <a:pos x="T0" y="T1"/>
              </a:cxn>
              <a:cxn ang="T5">
                <a:pos x="T2" y="T3"/>
              </a:cxn>
            </a:cxnLst>
            <a:rect l="T6" t="T7" r="T8" b="T9"/>
            <a:pathLst>
              <a:path w="153" h="1">
                <a:moveTo>
                  <a:pt x="0" y="0"/>
                </a:moveTo>
                <a:lnTo>
                  <a:pt x="152" y="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70" name="SMARTPenAnnotation662"/>
          <p:cNvSpPr>
            <a:spLocks/>
          </p:cNvSpPr>
          <p:nvPr/>
        </p:nvSpPr>
        <p:spPr bwMode="auto">
          <a:xfrm>
            <a:off x="6251575" y="2147888"/>
            <a:ext cx="223838" cy="292100"/>
          </a:xfrm>
          <a:custGeom>
            <a:avLst/>
            <a:gdLst>
              <a:gd name="T0" fmla="*/ 0 w 141"/>
              <a:gd name="T1" fmla="*/ 25400 h 184"/>
              <a:gd name="T2" fmla="*/ 4763 w 141"/>
              <a:gd name="T3" fmla="*/ 22225 h 184"/>
              <a:gd name="T4" fmla="*/ 9525 w 141"/>
              <a:gd name="T5" fmla="*/ 15875 h 184"/>
              <a:gd name="T6" fmla="*/ 20638 w 141"/>
              <a:gd name="T7" fmla="*/ 12700 h 184"/>
              <a:gd name="T8" fmla="*/ 31750 w 141"/>
              <a:gd name="T9" fmla="*/ 7938 h 184"/>
              <a:gd name="T10" fmla="*/ 47625 w 141"/>
              <a:gd name="T11" fmla="*/ 4762 h 184"/>
              <a:gd name="T12" fmla="*/ 65088 w 141"/>
              <a:gd name="T13" fmla="*/ 0 h 184"/>
              <a:gd name="T14" fmla="*/ 82550 w 141"/>
              <a:gd name="T15" fmla="*/ 1588 h 184"/>
              <a:gd name="T16" fmla="*/ 100013 w 141"/>
              <a:gd name="T17" fmla="*/ 4762 h 184"/>
              <a:gd name="T18" fmla="*/ 119063 w 141"/>
              <a:gd name="T19" fmla="*/ 9525 h 184"/>
              <a:gd name="T20" fmla="*/ 136525 w 141"/>
              <a:gd name="T21" fmla="*/ 12700 h 184"/>
              <a:gd name="T22" fmla="*/ 152400 w 141"/>
              <a:gd name="T23" fmla="*/ 20637 h 184"/>
              <a:gd name="T24" fmla="*/ 168275 w 141"/>
              <a:gd name="T25" fmla="*/ 33338 h 184"/>
              <a:gd name="T26" fmla="*/ 176213 w 141"/>
              <a:gd name="T27" fmla="*/ 53975 h 184"/>
              <a:gd name="T28" fmla="*/ 177800 w 141"/>
              <a:gd name="T29" fmla="*/ 74612 h 184"/>
              <a:gd name="T30" fmla="*/ 169863 w 141"/>
              <a:gd name="T31" fmla="*/ 88900 h 184"/>
              <a:gd name="T32" fmla="*/ 155575 w 141"/>
              <a:gd name="T33" fmla="*/ 98425 h 184"/>
              <a:gd name="T34" fmla="*/ 127000 w 141"/>
              <a:gd name="T35" fmla="*/ 114300 h 184"/>
              <a:gd name="T36" fmla="*/ 104775 w 141"/>
              <a:gd name="T37" fmla="*/ 123825 h 184"/>
              <a:gd name="T38" fmla="*/ 84138 w 141"/>
              <a:gd name="T39" fmla="*/ 127000 h 184"/>
              <a:gd name="T40" fmla="*/ 65088 w 141"/>
              <a:gd name="T41" fmla="*/ 133350 h 184"/>
              <a:gd name="T42" fmla="*/ 52388 w 141"/>
              <a:gd name="T43" fmla="*/ 136525 h 184"/>
              <a:gd name="T44" fmla="*/ 36513 w 141"/>
              <a:gd name="T45" fmla="*/ 138113 h 184"/>
              <a:gd name="T46" fmla="*/ 36513 w 141"/>
              <a:gd name="T47" fmla="*/ 131763 h 184"/>
              <a:gd name="T48" fmla="*/ 44450 w 141"/>
              <a:gd name="T49" fmla="*/ 127000 h 184"/>
              <a:gd name="T50" fmla="*/ 55563 w 141"/>
              <a:gd name="T51" fmla="*/ 122238 h 184"/>
              <a:gd name="T52" fmla="*/ 71438 w 141"/>
              <a:gd name="T53" fmla="*/ 120650 h 184"/>
              <a:gd name="T54" fmla="*/ 101600 w 141"/>
              <a:gd name="T55" fmla="*/ 120650 h 184"/>
              <a:gd name="T56" fmla="*/ 125413 w 141"/>
              <a:gd name="T57" fmla="*/ 127000 h 184"/>
              <a:gd name="T58" fmla="*/ 150813 w 141"/>
              <a:gd name="T59" fmla="*/ 130175 h 184"/>
              <a:gd name="T60" fmla="*/ 171450 w 141"/>
              <a:gd name="T61" fmla="*/ 142875 h 184"/>
              <a:gd name="T62" fmla="*/ 188913 w 141"/>
              <a:gd name="T63" fmla="*/ 153987 h 184"/>
              <a:gd name="T64" fmla="*/ 211138 w 141"/>
              <a:gd name="T65" fmla="*/ 171450 h 184"/>
              <a:gd name="T66" fmla="*/ 219075 w 141"/>
              <a:gd name="T67" fmla="*/ 184150 h 184"/>
              <a:gd name="T68" fmla="*/ 222250 w 141"/>
              <a:gd name="T69" fmla="*/ 206375 h 184"/>
              <a:gd name="T70" fmla="*/ 217488 w 141"/>
              <a:gd name="T71" fmla="*/ 228600 h 184"/>
              <a:gd name="T72" fmla="*/ 206375 w 141"/>
              <a:gd name="T73" fmla="*/ 247650 h 184"/>
              <a:gd name="T74" fmla="*/ 192088 w 141"/>
              <a:gd name="T75" fmla="*/ 258763 h 184"/>
              <a:gd name="T76" fmla="*/ 168275 w 141"/>
              <a:gd name="T77" fmla="*/ 271463 h 184"/>
              <a:gd name="T78" fmla="*/ 130175 w 141"/>
              <a:gd name="T79" fmla="*/ 287338 h 184"/>
              <a:gd name="T80" fmla="*/ 107950 w 141"/>
              <a:gd name="T81" fmla="*/ 288925 h 184"/>
              <a:gd name="T82" fmla="*/ 33338 w 141"/>
              <a:gd name="T83" fmla="*/ 290513 h 184"/>
              <a:gd name="T84" fmla="*/ 26988 w 141"/>
              <a:gd name="T85" fmla="*/ 282575 h 18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1"/>
              <a:gd name="T130" fmla="*/ 0 h 184"/>
              <a:gd name="T131" fmla="*/ 141 w 141"/>
              <a:gd name="T132" fmla="*/ 184 h 18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1" h="184">
                <a:moveTo>
                  <a:pt x="0" y="25"/>
                </a:moveTo>
                <a:lnTo>
                  <a:pt x="0" y="17"/>
                </a:lnTo>
                <a:lnTo>
                  <a:pt x="0" y="16"/>
                </a:lnTo>
                <a:lnTo>
                  <a:pt x="1" y="15"/>
                </a:lnTo>
                <a:lnTo>
                  <a:pt x="2" y="15"/>
                </a:lnTo>
                <a:lnTo>
                  <a:pt x="3" y="14"/>
                </a:lnTo>
                <a:lnTo>
                  <a:pt x="4" y="13"/>
                </a:lnTo>
                <a:lnTo>
                  <a:pt x="4" y="11"/>
                </a:lnTo>
                <a:lnTo>
                  <a:pt x="6" y="10"/>
                </a:lnTo>
                <a:lnTo>
                  <a:pt x="8" y="10"/>
                </a:lnTo>
                <a:lnTo>
                  <a:pt x="11" y="9"/>
                </a:lnTo>
                <a:lnTo>
                  <a:pt x="13" y="8"/>
                </a:lnTo>
                <a:lnTo>
                  <a:pt x="16" y="7"/>
                </a:lnTo>
                <a:lnTo>
                  <a:pt x="18" y="6"/>
                </a:lnTo>
                <a:lnTo>
                  <a:pt x="20" y="5"/>
                </a:lnTo>
                <a:lnTo>
                  <a:pt x="23" y="4"/>
                </a:lnTo>
                <a:lnTo>
                  <a:pt x="27" y="3"/>
                </a:lnTo>
                <a:lnTo>
                  <a:pt x="30" y="3"/>
                </a:lnTo>
                <a:lnTo>
                  <a:pt x="34" y="1"/>
                </a:lnTo>
                <a:lnTo>
                  <a:pt x="37" y="0"/>
                </a:lnTo>
                <a:lnTo>
                  <a:pt x="41" y="0"/>
                </a:lnTo>
                <a:lnTo>
                  <a:pt x="45" y="0"/>
                </a:lnTo>
                <a:lnTo>
                  <a:pt x="48" y="1"/>
                </a:lnTo>
                <a:lnTo>
                  <a:pt x="52" y="1"/>
                </a:lnTo>
                <a:lnTo>
                  <a:pt x="56" y="2"/>
                </a:lnTo>
                <a:lnTo>
                  <a:pt x="60" y="2"/>
                </a:lnTo>
                <a:lnTo>
                  <a:pt x="63" y="3"/>
                </a:lnTo>
                <a:lnTo>
                  <a:pt x="67" y="4"/>
                </a:lnTo>
                <a:lnTo>
                  <a:pt x="71" y="5"/>
                </a:lnTo>
                <a:lnTo>
                  <a:pt x="75" y="6"/>
                </a:lnTo>
                <a:lnTo>
                  <a:pt x="78" y="7"/>
                </a:lnTo>
                <a:lnTo>
                  <a:pt x="82" y="7"/>
                </a:lnTo>
                <a:lnTo>
                  <a:pt x="86" y="8"/>
                </a:lnTo>
                <a:lnTo>
                  <a:pt x="90" y="10"/>
                </a:lnTo>
                <a:lnTo>
                  <a:pt x="93" y="11"/>
                </a:lnTo>
                <a:lnTo>
                  <a:pt x="96" y="13"/>
                </a:lnTo>
                <a:lnTo>
                  <a:pt x="99" y="14"/>
                </a:lnTo>
                <a:lnTo>
                  <a:pt x="102" y="16"/>
                </a:lnTo>
                <a:lnTo>
                  <a:pt x="106" y="21"/>
                </a:lnTo>
                <a:lnTo>
                  <a:pt x="108" y="24"/>
                </a:lnTo>
                <a:lnTo>
                  <a:pt x="110" y="30"/>
                </a:lnTo>
                <a:lnTo>
                  <a:pt x="111" y="34"/>
                </a:lnTo>
                <a:lnTo>
                  <a:pt x="112" y="38"/>
                </a:lnTo>
                <a:lnTo>
                  <a:pt x="112" y="44"/>
                </a:lnTo>
                <a:lnTo>
                  <a:pt x="112" y="47"/>
                </a:lnTo>
                <a:lnTo>
                  <a:pt x="111" y="50"/>
                </a:lnTo>
                <a:lnTo>
                  <a:pt x="109" y="54"/>
                </a:lnTo>
                <a:lnTo>
                  <a:pt x="107" y="56"/>
                </a:lnTo>
                <a:lnTo>
                  <a:pt x="104" y="59"/>
                </a:lnTo>
                <a:lnTo>
                  <a:pt x="101" y="61"/>
                </a:lnTo>
                <a:lnTo>
                  <a:pt x="98" y="62"/>
                </a:lnTo>
                <a:lnTo>
                  <a:pt x="94" y="64"/>
                </a:lnTo>
                <a:lnTo>
                  <a:pt x="87" y="68"/>
                </a:lnTo>
                <a:lnTo>
                  <a:pt x="80" y="72"/>
                </a:lnTo>
                <a:lnTo>
                  <a:pt x="76" y="74"/>
                </a:lnTo>
                <a:lnTo>
                  <a:pt x="71" y="76"/>
                </a:lnTo>
                <a:lnTo>
                  <a:pt x="66" y="78"/>
                </a:lnTo>
                <a:lnTo>
                  <a:pt x="61" y="79"/>
                </a:lnTo>
                <a:lnTo>
                  <a:pt x="57" y="80"/>
                </a:lnTo>
                <a:lnTo>
                  <a:pt x="53" y="80"/>
                </a:lnTo>
                <a:lnTo>
                  <a:pt x="49" y="81"/>
                </a:lnTo>
                <a:lnTo>
                  <a:pt x="45" y="83"/>
                </a:lnTo>
                <a:lnTo>
                  <a:pt x="41" y="84"/>
                </a:lnTo>
                <a:lnTo>
                  <a:pt x="38" y="85"/>
                </a:lnTo>
                <a:lnTo>
                  <a:pt x="35" y="86"/>
                </a:lnTo>
                <a:lnTo>
                  <a:pt x="33" y="86"/>
                </a:lnTo>
                <a:lnTo>
                  <a:pt x="30" y="86"/>
                </a:lnTo>
                <a:lnTo>
                  <a:pt x="26" y="87"/>
                </a:lnTo>
                <a:lnTo>
                  <a:pt x="23" y="87"/>
                </a:lnTo>
                <a:lnTo>
                  <a:pt x="23" y="86"/>
                </a:lnTo>
                <a:lnTo>
                  <a:pt x="22" y="84"/>
                </a:lnTo>
                <a:lnTo>
                  <a:pt x="23" y="83"/>
                </a:lnTo>
                <a:lnTo>
                  <a:pt x="24" y="83"/>
                </a:lnTo>
                <a:lnTo>
                  <a:pt x="25" y="82"/>
                </a:lnTo>
                <a:lnTo>
                  <a:pt x="28" y="80"/>
                </a:lnTo>
                <a:lnTo>
                  <a:pt x="30" y="79"/>
                </a:lnTo>
                <a:lnTo>
                  <a:pt x="32" y="78"/>
                </a:lnTo>
                <a:lnTo>
                  <a:pt x="35" y="77"/>
                </a:lnTo>
                <a:lnTo>
                  <a:pt x="38" y="77"/>
                </a:lnTo>
                <a:lnTo>
                  <a:pt x="42" y="76"/>
                </a:lnTo>
                <a:lnTo>
                  <a:pt x="45" y="76"/>
                </a:lnTo>
                <a:lnTo>
                  <a:pt x="52" y="76"/>
                </a:lnTo>
                <a:lnTo>
                  <a:pt x="60" y="76"/>
                </a:lnTo>
                <a:lnTo>
                  <a:pt x="64" y="76"/>
                </a:lnTo>
                <a:lnTo>
                  <a:pt x="69" y="77"/>
                </a:lnTo>
                <a:lnTo>
                  <a:pt x="74" y="79"/>
                </a:lnTo>
                <a:lnTo>
                  <a:pt x="79" y="80"/>
                </a:lnTo>
                <a:lnTo>
                  <a:pt x="84" y="80"/>
                </a:lnTo>
                <a:lnTo>
                  <a:pt x="90" y="81"/>
                </a:lnTo>
                <a:lnTo>
                  <a:pt x="95" y="82"/>
                </a:lnTo>
                <a:lnTo>
                  <a:pt x="99" y="84"/>
                </a:lnTo>
                <a:lnTo>
                  <a:pt x="103" y="87"/>
                </a:lnTo>
                <a:lnTo>
                  <a:pt x="108" y="90"/>
                </a:lnTo>
                <a:lnTo>
                  <a:pt x="112" y="92"/>
                </a:lnTo>
                <a:lnTo>
                  <a:pt x="115" y="94"/>
                </a:lnTo>
                <a:lnTo>
                  <a:pt x="119" y="97"/>
                </a:lnTo>
                <a:lnTo>
                  <a:pt x="123" y="100"/>
                </a:lnTo>
                <a:lnTo>
                  <a:pt x="127" y="103"/>
                </a:lnTo>
                <a:lnTo>
                  <a:pt x="133" y="108"/>
                </a:lnTo>
                <a:lnTo>
                  <a:pt x="135" y="111"/>
                </a:lnTo>
                <a:lnTo>
                  <a:pt x="137" y="113"/>
                </a:lnTo>
                <a:lnTo>
                  <a:pt x="138" y="116"/>
                </a:lnTo>
                <a:lnTo>
                  <a:pt x="139" y="120"/>
                </a:lnTo>
                <a:lnTo>
                  <a:pt x="139" y="125"/>
                </a:lnTo>
                <a:lnTo>
                  <a:pt x="140" y="130"/>
                </a:lnTo>
                <a:lnTo>
                  <a:pt x="140" y="137"/>
                </a:lnTo>
                <a:lnTo>
                  <a:pt x="139" y="139"/>
                </a:lnTo>
                <a:lnTo>
                  <a:pt x="137" y="144"/>
                </a:lnTo>
                <a:lnTo>
                  <a:pt x="134" y="150"/>
                </a:lnTo>
                <a:lnTo>
                  <a:pt x="132" y="153"/>
                </a:lnTo>
                <a:lnTo>
                  <a:pt x="130" y="156"/>
                </a:lnTo>
                <a:lnTo>
                  <a:pt x="127" y="159"/>
                </a:lnTo>
                <a:lnTo>
                  <a:pt x="124" y="161"/>
                </a:lnTo>
                <a:lnTo>
                  <a:pt x="121" y="163"/>
                </a:lnTo>
                <a:lnTo>
                  <a:pt x="117" y="165"/>
                </a:lnTo>
                <a:lnTo>
                  <a:pt x="114" y="167"/>
                </a:lnTo>
                <a:lnTo>
                  <a:pt x="106" y="171"/>
                </a:lnTo>
                <a:lnTo>
                  <a:pt x="91" y="179"/>
                </a:lnTo>
                <a:lnTo>
                  <a:pt x="87" y="180"/>
                </a:lnTo>
                <a:lnTo>
                  <a:pt x="82" y="181"/>
                </a:lnTo>
                <a:lnTo>
                  <a:pt x="77" y="182"/>
                </a:lnTo>
                <a:lnTo>
                  <a:pt x="73" y="182"/>
                </a:lnTo>
                <a:lnTo>
                  <a:pt x="68" y="182"/>
                </a:lnTo>
                <a:lnTo>
                  <a:pt x="64" y="182"/>
                </a:lnTo>
                <a:lnTo>
                  <a:pt x="54" y="182"/>
                </a:lnTo>
                <a:lnTo>
                  <a:pt x="21" y="183"/>
                </a:lnTo>
                <a:lnTo>
                  <a:pt x="20" y="182"/>
                </a:lnTo>
                <a:lnTo>
                  <a:pt x="18" y="181"/>
                </a:lnTo>
                <a:lnTo>
                  <a:pt x="17" y="178"/>
                </a:lnTo>
                <a:lnTo>
                  <a:pt x="13" y="174"/>
                </a:lnTo>
                <a:lnTo>
                  <a:pt x="11" y="17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71" name="SMARTPenAnnotation663"/>
          <p:cNvSpPr>
            <a:spLocks/>
          </p:cNvSpPr>
          <p:nvPr/>
        </p:nvSpPr>
        <p:spPr bwMode="auto">
          <a:xfrm>
            <a:off x="6486525" y="2133600"/>
            <a:ext cx="319088" cy="287338"/>
          </a:xfrm>
          <a:custGeom>
            <a:avLst/>
            <a:gdLst>
              <a:gd name="T0" fmla="*/ 139700 w 201"/>
              <a:gd name="T1" fmla="*/ 95250 h 181"/>
              <a:gd name="T2" fmla="*/ 160338 w 201"/>
              <a:gd name="T3" fmla="*/ 55563 h 181"/>
              <a:gd name="T4" fmla="*/ 165100 w 201"/>
              <a:gd name="T5" fmla="*/ 33338 h 181"/>
              <a:gd name="T6" fmla="*/ 155575 w 201"/>
              <a:gd name="T7" fmla="*/ 11113 h 181"/>
              <a:gd name="T8" fmla="*/ 147638 w 201"/>
              <a:gd name="T9" fmla="*/ 3175 h 181"/>
              <a:gd name="T10" fmla="*/ 131763 w 201"/>
              <a:gd name="T11" fmla="*/ 1588 h 181"/>
              <a:gd name="T12" fmla="*/ 92075 w 201"/>
              <a:gd name="T13" fmla="*/ 1588 h 181"/>
              <a:gd name="T14" fmla="*/ 69850 w 201"/>
              <a:gd name="T15" fmla="*/ 9525 h 181"/>
              <a:gd name="T16" fmla="*/ 52388 w 201"/>
              <a:gd name="T17" fmla="*/ 22225 h 181"/>
              <a:gd name="T18" fmla="*/ 36513 w 201"/>
              <a:gd name="T19" fmla="*/ 41275 h 181"/>
              <a:gd name="T20" fmla="*/ 33338 w 201"/>
              <a:gd name="T21" fmla="*/ 57150 h 181"/>
              <a:gd name="T22" fmla="*/ 31750 w 201"/>
              <a:gd name="T23" fmla="*/ 80963 h 181"/>
              <a:gd name="T24" fmla="*/ 34925 w 201"/>
              <a:gd name="T25" fmla="*/ 98425 h 181"/>
              <a:gd name="T26" fmla="*/ 50800 w 201"/>
              <a:gd name="T27" fmla="*/ 141288 h 181"/>
              <a:gd name="T28" fmla="*/ 79375 w 201"/>
              <a:gd name="T29" fmla="*/ 203200 h 181"/>
              <a:gd name="T30" fmla="*/ 84138 w 201"/>
              <a:gd name="T31" fmla="*/ 220663 h 181"/>
              <a:gd name="T32" fmla="*/ 85725 w 201"/>
              <a:gd name="T33" fmla="*/ 242888 h 181"/>
              <a:gd name="T34" fmla="*/ 80963 w 201"/>
              <a:gd name="T35" fmla="*/ 261938 h 181"/>
              <a:gd name="T36" fmla="*/ 65088 w 201"/>
              <a:gd name="T37" fmla="*/ 280988 h 181"/>
              <a:gd name="T38" fmla="*/ 47625 w 201"/>
              <a:gd name="T39" fmla="*/ 285750 h 181"/>
              <a:gd name="T40" fmla="*/ 20638 w 201"/>
              <a:gd name="T41" fmla="*/ 279400 h 181"/>
              <a:gd name="T42" fmla="*/ 7938 w 201"/>
              <a:gd name="T43" fmla="*/ 268288 h 181"/>
              <a:gd name="T44" fmla="*/ 1588 w 201"/>
              <a:gd name="T45" fmla="*/ 257175 h 181"/>
              <a:gd name="T46" fmla="*/ 3175 w 201"/>
              <a:gd name="T47" fmla="*/ 242888 h 181"/>
              <a:gd name="T48" fmla="*/ 4763 w 201"/>
              <a:gd name="T49" fmla="*/ 227013 h 181"/>
              <a:gd name="T50" fmla="*/ 14288 w 201"/>
              <a:gd name="T51" fmla="*/ 209550 h 181"/>
              <a:gd name="T52" fmla="*/ 30163 w 201"/>
              <a:gd name="T53" fmla="*/ 190500 h 181"/>
              <a:gd name="T54" fmla="*/ 80963 w 201"/>
              <a:gd name="T55" fmla="*/ 139700 h 181"/>
              <a:gd name="T56" fmla="*/ 103188 w 201"/>
              <a:gd name="T57" fmla="*/ 123825 h 181"/>
              <a:gd name="T58" fmla="*/ 122238 w 201"/>
              <a:gd name="T59" fmla="*/ 111125 h 181"/>
              <a:gd name="T60" fmla="*/ 141288 w 201"/>
              <a:gd name="T61" fmla="*/ 92075 h 181"/>
              <a:gd name="T62" fmla="*/ 155575 w 201"/>
              <a:gd name="T63" fmla="*/ 79375 h 181"/>
              <a:gd name="T64" fmla="*/ 165100 w 201"/>
              <a:gd name="T65" fmla="*/ 68263 h 181"/>
              <a:gd name="T66" fmla="*/ 190500 w 201"/>
              <a:gd name="T67" fmla="*/ 47625 h 181"/>
              <a:gd name="T68" fmla="*/ 201613 w 201"/>
              <a:gd name="T69" fmla="*/ 46038 h 181"/>
              <a:gd name="T70" fmla="*/ 200025 w 201"/>
              <a:gd name="T71" fmla="*/ 60325 h 181"/>
              <a:gd name="T72" fmla="*/ 184150 w 201"/>
              <a:gd name="T73" fmla="*/ 84138 h 181"/>
              <a:gd name="T74" fmla="*/ 171450 w 201"/>
              <a:gd name="T75" fmla="*/ 100013 h 181"/>
              <a:gd name="T76" fmla="*/ 163513 w 201"/>
              <a:gd name="T77" fmla="*/ 119063 h 181"/>
              <a:gd name="T78" fmla="*/ 158750 w 201"/>
              <a:gd name="T79" fmla="*/ 136525 h 181"/>
              <a:gd name="T80" fmla="*/ 168275 w 201"/>
              <a:gd name="T81" fmla="*/ 157163 h 181"/>
              <a:gd name="T82" fmla="*/ 177800 w 201"/>
              <a:gd name="T83" fmla="*/ 166688 h 181"/>
              <a:gd name="T84" fmla="*/ 198438 w 201"/>
              <a:gd name="T85" fmla="*/ 176213 h 181"/>
              <a:gd name="T86" fmla="*/ 215900 w 201"/>
              <a:gd name="T87" fmla="*/ 184150 h 181"/>
              <a:gd name="T88" fmla="*/ 238125 w 201"/>
              <a:gd name="T89" fmla="*/ 187325 h 181"/>
              <a:gd name="T90" fmla="*/ 257175 w 201"/>
              <a:gd name="T91" fmla="*/ 195263 h 181"/>
              <a:gd name="T92" fmla="*/ 279400 w 201"/>
              <a:gd name="T93" fmla="*/ 206375 h 181"/>
              <a:gd name="T94" fmla="*/ 303213 w 201"/>
              <a:gd name="T95" fmla="*/ 220663 h 181"/>
              <a:gd name="T96" fmla="*/ 315913 w 201"/>
              <a:gd name="T97" fmla="*/ 233363 h 181"/>
              <a:gd name="T98" fmla="*/ 317500 w 201"/>
              <a:gd name="T99" fmla="*/ 247650 h 181"/>
              <a:gd name="T100" fmla="*/ 301625 w 201"/>
              <a:gd name="T101" fmla="*/ 265113 h 181"/>
              <a:gd name="T102" fmla="*/ 276225 w 201"/>
              <a:gd name="T103" fmla="*/ 273050 h 181"/>
              <a:gd name="T104" fmla="*/ 258763 w 201"/>
              <a:gd name="T105" fmla="*/ 276225 h 181"/>
              <a:gd name="T106" fmla="*/ 239713 w 201"/>
              <a:gd name="T107" fmla="*/ 280988 h 181"/>
              <a:gd name="T108" fmla="*/ 217488 w 201"/>
              <a:gd name="T109" fmla="*/ 282575 h 181"/>
              <a:gd name="T110" fmla="*/ 193675 w 201"/>
              <a:gd name="T111" fmla="*/ 277813 h 181"/>
              <a:gd name="T112" fmla="*/ 184150 w 201"/>
              <a:gd name="T113" fmla="*/ 274638 h 18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01"/>
              <a:gd name="T172" fmla="*/ 0 h 181"/>
              <a:gd name="T173" fmla="*/ 201 w 201"/>
              <a:gd name="T174" fmla="*/ 181 h 18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01" h="181">
                <a:moveTo>
                  <a:pt x="82" y="68"/>
                </a:moveTo>
                <a:lnTo>
                  <a:pt x="85" y="65"/>
                </a:lnTo>
                <a:lnTo>
                  <a:pt x="88" y="60"/>
                </a:lnTo>
                <a:lnTo>
                  <a:pt x="92" y="53"/>
                </a:lnTo>
                <a:lnTo>
                  <a:pt x="98" y="42"/>
                </a:lnTo>
                <a:lnTo>
                  <a:pt x="101" y="35"/>
                </a:lnTo>
                <a:lnTo>
                  <a:pt x="103" y="30"/>
                </a:lnTo>
                <a:lnTo>
                  <a:pt x="104" y="25"/>
                </a:lnTo>
                <a:lnTo>
                  <a:pt x="104" y="21"/>
                </a:lnTo>
                <a:lnTo>
                  <a:pt x="103" y="16"/>
                </a:lnTo>
                <a:lnTo>
                  <a:pt x="102" y="12"/>
                </a:lnTo>
                <a:lnTo>
                  <a:pt x="98" y="7"/>
                </a:lnTo>
                <a:lnTo>
                  <a:pt x="97" y="5"/>
                </a:lnTo>
                <a:lnTo>
                  <a:pt x="95" y="3"/>
                </a:lnTo>
                <a:lnTo>
                  <a:pt x="93" y="2"/>
                </a:lnTo>
                <a:lnTo>
                  <a:pt x="91" y="2"/>
                </a:lnTo>
                <a:lnTo>
                  <a:pt x="86" y="1"/>
                </a:lnTo>
                <a:lnTo>
                  <a:pt x="83" y="1"/>
                </a:lnTo>
                <a:lnTo>
                  <a:pt x="76" y="1"/>
                </a:lnTo>
                <a:lnTo>
                  <a:pt x="61" y="0"/>
                </a:lnTo>
                <a:lnTo>
                  <a:pt x="58" y="1"/>
                </a:lnTo>
                <a:lnTo>
                  <a:pt x="54" y="2"/>
                </a:lnTo>
                <a:lnTo>
                  <a:pt x="50" y="3"/>
                </a:lnTo>
                <a:lnTo>
                  <a:pt x="44" y="6"/>
                </a:lnTo>
                <a:lnTo>
                  <a:pt x="39" y="10"/>
                </a:lnTo>
                <a:lnTo>
                  <a:pt x="36" y="12"/>
                </a:lnTo>
                <a:lnTo>
                  <a:pt x="33" y="14"/>
                </a:lnTo>
                <a:lnTo>
                  <a:pt x="27" y="19"/>
                </a:lnTo>
                <a:lnTo>
                  <a:pt x="25" y="22"/>
                </a:lnTo>
                <a:lnTo>
                  <a:pt x="23" y="26"/>
                </a:lnTo>
                <a:lnTo>
                  <a:pt x="22" y="29"/>
                </a:lnTo>
                <a:lnTo>
                  <a:pt x="22" y="33"/>
                </a:lnTo>
                <a:lnTo>
                  <a:pt x="21" y="36"/>
                </a:lnTo>
                <a:lnTo>
                  <a:pt x="21" y="40"/>
                </a:lnTo>
                <a:lnTo>
                  <a:pt x="21" y="44"/>
                </a:lnTo>
                <a:lnTo>
                  <a:pt x="20" y="51"/>
                </a:lnTo>
                <a:lnTo>
                  <a:pt x="20" y="55"/>
                </a:lnTo>
                <a:lnTo>
                  <a:pt x="21" y="59"/>
                </a:lnTo>
                <a:lnTo>
                  <a:pt x="22" y="62"/>
                </a:lnTo>
                <a:lnTo>
                  <a:pt x="28" y="80"/>
                </a:lnTo>
                <a:lnTo>
                  <a:pt x="30" y="85"/>
                </a:lnTo>
                <a:lnTo>
                  <a:pt x="32" y="89"/>
                </a:lnTo>
                <a:lnTo>
                  <a:pt x="33" y="93"/>
                </a:lnTo>
                <a:lnTo>
                  <a:pt x="37" y="101"/>
                </a:lnTo>
                <a:lnTo>
                  <a:pt x="50" y="128"/>
                </a:lnTo>
                <a:lnTo>
                  <a:pt x="52" y="132"/>
                </a:lnTo>
                <a:lnTo>
                  <a:pt x="52" y="135"/>
                </a:lnTo>
                <a:lnTo>
                  <a:pt x="53" y="139"/>
                </a:lnTo>
                <a:lnTo>
                  <a:pt x="53" y="143"/>
                </a:lnTo>
                <a:lnTo>
                  <a:pt x="54" y="147"/>
                </a:lnTo>
                <a:lnTo>
                  <a:pt x="54" y="153"/>
                </a:lnTo>
                <a:lnTo>
                  <a:pt x="54" y="159"/>
                </a:lnTo>
                <a:lnTo>
                  <a:pt x="53" y="161"/>
                </a:lnTo>
                <a:lnTo>
                  <a:pt x="51" y="165"/>
                </a:lnTo>
                <a:lnTo>
                  <a:pt x="48" y="169"/>
                </a:lnTo>
                <a:lnTo>
                  <a:pt x="44" y="173"/>
                </a:lnTo>
                <a:lnTo>
                  <a:pt x="41" y="177"/>
                </a:lnTo>
                <a:lnTo>
                  <a:pt x="39" y="178"/>
                </a:lnTo>
                <a:lnTo>
                  <a:pt x="35" y="179"/>
                </a:lnTo>
                <a:lnTo>
                  <a:pt x="30" y="180"/>
                </a:lnTo>
                <a:lnTo>
                  <a:pt x="24" y="180"/>
                </a:lnTo>
                <a:lnTo>
                  <a:pt x="19" y="179"/>
                </a:lnTo>
                <a:lnTo>
                  <a:pt x="13" y="176"/>
                </a:lnTo>
                <a:lnTo>
                  <a:pt x="8" y="173"/>
                </a:lnTo>
                <a:lnTo>
                  <a:pt x="6" y="171"/>
                </a:lnTo>
                <a:lnTo>
                  <a:pt x="5" y="169"/>
                </a:lnTo>
                <a:lnTo>
                  <a:pt x="5" y="167"/>
                </a:lnTo>
                <a:lnTo>
                  <a:pt x="2" y="163"/>
                </a:lnTo>
                <a:lnTo>
                  <a:pt x="1" y="162"/>
                </a:lnTo>
                <a:lnTo>
                  <a:pt x="0" y="159"/>
                </a:lnTo>
                <a:lnTo>
                  <a:pt x="1" y="156"/>
                </a:lnTo>
                <a:lnTo>
                  <a:pt x="2" y="153"/>
                </a:lnTo>
                <a:lnTo>
                  <a:pt x="2" y="150"/>
                </a:lnTo>
                <a:lnTo>
                  <a:pt x="3" y="146"/>
                </a:lnTo>
                <a:lnTo>
                  <a:pt x="3" y="143"/>
                </a:lnTo>
                <a:lnTo>
                  <a:pt x="4" y="139"/>
                </a:lnTo>
                <a:lnTo>
                  <a:pt x="6" y="135"/>
                </a:lnTo>
                <a:lnTo>
                  <a:pt x="9" y="132"/>
                </a:lnTo>
                <a:lnTo>
                  <a:pt x="12" y="128"/>
                </a:lnTo>
                <a:lnTo>
                  <a:pt x="16" y="123"/>
                </a:lnTo>
                <a:lnTo>
                  <a:pt x="19" y="120"/>
                </a:lnTo>
                <a:lnTo>
                  <a:pt x="28" y="110"/>
                </a:lnTo>
                <a:lnTo>
                  <a:pt x="47" y="92"/>
                </a:lnTo>
                <a:lnTo>
                  <a:pt x="51" y="88"/>
                </a:lnTo>
                <a:lnTo>
                  <a:pt x="56" y="85"/>
                </a:lnTo>
                <a:lnTo>
                  <a:pt x="61" y="81"/>
                </a:lnTo>
                <a:lnTo>
                  <a:pt x="65" y="78"/>
                </a:lnTo>
                <a:lnTo>
                  <a:pt x="70" y="75"/>
                </a:lnTo>
                <a:lnTo>
                  <a:pt x="74" y="73"/>
                </a:lnTo>
                <a:lnTo>
                  <a:pt x="77" y="70"/>
                </a:lnTo>
                <a:lnTo>
                  <a:pt x="80" y="67"/>
                </a:lnTo>
                <a:lnTo>
                  <a:pt x="83" y="63"/>
                </a:lnTo>
                <a:lnTo>
                  <a:pt x="89" y="58"/>
                </a:lnTo>
                <a:lnTo>
                  <a:pt x="92" y="56"/>
                </a:lnTo>
                <a:lnTo>
                  <a:pt x="95" y="53"/>
                </a:lnTo>
                <a:lnTo>
                  <a:pt x="98" y="50"/>
                </a:lnTo>
                <a:lnTo>
                  <a:pt x="100" y="46"/>
                </a:lnTo>
                <a:lnTo>
                  <a:pt x="102" y="44"/>
                </a:lnTo>
                <a:lnTo>
                  <a:pt x="104" y="43"/>
                </a:lnTo>
                <a:lnTo>
                  <a:pt x="108" y="40"/>
                </a:lnTo>
                <a:lnTo>
                  <a:pt x="114" y="36"/>
                </a:lnTo>
                <a:lnTo>
                  <a:pt x="120" y="30"/>
                </a:lnTo>
                <a:lnTo>
                  <a:pt x="121" y="29"/>
                </a:lnTo>
                <a:lnTo>
                  <a:pt x="126" y="29"/>
                </a:lnTo>
                <a:lnTo>
                  <a:pt x="127" y="29"/>
                </a:lnTo>
                <a:lnTo>
                  <a:pt x="127" y="33"/>
                </a:lnTo>
                <a:lnTo>
                  <a:pt x="127" y="36"/>
                </a:lnTo>
                <a:lnTo>
                  <a:pt x="126" y="38"/>
                </a:lnTo>
                <a:lnTo>
                  <a:pt x="124" y="42"/>
                </a:lnTo>
                <a:lnTo>
                  <a:pt x="119" y="47"/>
                </a:lnTo>
                <a:lnTo>
                  <a:pt x="116" y="53"/>
                </a:lnTo>
                <a:lnTo>
                  <a:pt x="114" y="56"/>
                </a:lnTo>
                <a:lnTo>
                  <a:pt x="110" y="61"/>
                </a:lnTo>
                <a:lnTo>
                  <a:pt x="108" y="63"/>
                </a:lnTo>
                <a:lnTo>
                  <a:pt x="106" y="68"/>
                </a:lnTo>
                <a:lnTo>
                  <a:pt x="105" y="72"/>
                </a:lnTo>
                <a:lnTo>
                  <a:pt x="103" y="75"/>
                </a:lnTo>
                <a:lnTo>
                  <a:pt x="102" y="78"/>
                </a:lnTo>
                <a:lnTo>
                  <a:pt x="100" y="84"/>
                </a:lnTo>
                <a:lnTo>
                  <a:pt x="100" y="86"/>
                </a:lnTo>
                <a:lnTo>
                  <a:pt x="100" y="88"/>
                </a:lnTo>
                <a:lnTo>
                  <a:pt x="103" y="93"/>
                </a:lnTo>
                <a:lnTo>
                  <a:pt x="106" y="99"/>
                </a:lnTo>
                <a:lnTo>
                  <a:pt x="107" y="102"/>
                </a:lnTo>
                <a:lnTo>
                  <a:pt x="110" y="103"/>
                </a:lnTo>
                <a:lnTo>
                  <a:pt x="112" y="105"/>
                </a:lnTo>
                <a:lnTo>
                  <a:pt x="115" y="106"/>
                </a:lnTo>
                <a:lnTo>
                  <a:pt x="120" y="108"/>
                </a:lnTo>
                <a:lnTo>
                  <a:pt x="125" y="111"/>
                </a:lnTo>
                <a:lnTo>
                  <a:pt x="128" y="113"/>
                </a:lnTo>
                <a:lnTo>
                  <a:pt x="132" y="115"/>
                </a:lnTo>
                <a:lnTo>
                  <a:pt x="136" y="116"/>
                </a:lnTo>
                <a:lnTo>
                  <a:pt x="140" y="117"/>
                </a:lnTo>
                <a:lnTo>
                  <a:pt x="145" y="117"/>
                </a:lnTo>
                <a:lnTo>
                  <a:pt x="150" y="118"/>
                </a:lnTo>
                <a:lnTo>
                  <a:pt x="154" y="120"/>
                </a:lnTo>
                <a:lnTo>
                  <a:pt x="158" y="121"/>
                </a:lnTo>
                <a:lnTo>
                  <a:pt x="162" y="123"/>
                </a:lnTo>
                <a:lnTo>
                  <a:pt x="166" y="124"/>
                </a:lnTo>
                <a:lnTo>
                  <a:pt x="170" y="126"/>
                </a:lnTo>
                <a:lnTo>
                  <a:pt x="176" y="130"/>
                </a:lnTo>
                <a:lnTo>
                  <a:pt x="181" y="134"/>
                </a:lnTo>
                <a:lnTo>
                  <a:pt x="185" y="135"/>
                </a:lnTo>
                <a:lnTo>
                  <a:pt x="191" y="139"/>
                </a:lnTo>
                <a:lnTo>
                  <a:pt x="196" y="143"/>
                </a:lnTo>
                <a:lnTo>
                  <a:pt x="199" y="146"/>
                </a:lnTo>
                <a:lnTo>
                  <a:pt x="199" y="147"/>
                </a:lnTo>
                <a:lnTo>
                  <a:pt x="200" y="149"/>
                </a:lnTo>
                <a:lnTo>
                  <a:pt x="200" y="154"/>
                </a:lnTo>
                <a:lnTo>
                  <a:pt x="200" y="156"/>
                </a:lnTo>
                <a:lnTo>
                  <a:pt x="197" y="160"/>
                </a:lnTo>
                <a:lnTo>
                  <a:pt x="192" y="165"/>
                </a:lnTo>
                <a:lnTo>
                  <a:pt x="190" y="167"/>
                </a:lnTo>
                <a:lnTo>
                  <a:pt x="181" y="169"/>
                </a:lnTo>
                <a:lnTo>
                  <a:pt x="177" y="170"/>
                </a:lnTo>
                <a:lnTo>
                  <a:pt x="174" y="172"/>
                </a:lnTo>
                <a:lnTo>
                  <a:pt x="170" y="173"/>
                </a:lnTo>
                <a:lnTo>
                  <a:pt x="166" y="173"/>
                </a:lnTo>
                <a:lnTo>
                  <a:pt x="163" y="174"/>
                </a:lnTo>
                <a:lnTo>
                  <a:pt x="159" y="175"/>
                </a:lnTo>
                <a:lnTo>
                  <a:pt x="155" y="176"/>
                </a:lnTo>
                <a:lnTo>
                  <a:pt x="151" y="177"/>
                </a:lnTo>
                <a:lnTo>
                  <a:pt x="146" y="179"/>
                </a:lnTo>
                <a:lnTo>
                  <a:pt x="143" y="180"/>
                </a:lnTo>
                <a:lnTo>
                  <a:pt x="137" y="178"/>
                </a:lnTo>
                <a:lnTo>
                  <a:pt x="131" y="176"/>
                </a:lnTo>
                <a:lnTo>
                  <a:pt x="126" y="175"/>
                </a:lnTo>
                <a:lnTo>
                  <a:pt x="122" y="175"/>
                </a:lnTo>
                <a:lnTo>
                  <a:pt x="120" y="175"/>
                </a:lnTo>
                <a:lnTo>
                  <a:pt x="118" y="174"/>
                </a:lnTo>
                <a:lnTo>
                  <a:pt x="116" y="173"/>
                </a:lnTo>
                <a:lnTo>
                  <a:pt x="110" y="169"/>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72" name="SMARTPenAnnotation664"/>
          <p:cNvSpPr>
            <a:spLocks/>
          </p:cNvSpPr>
          <p:nvPr/>
        </p:nvSpPr>
        <p:spPr bwMode="auto">
          <a:xfrm>
            <a:off x="6643688" y="2179638"/>
            <a:ext cx="225425" cy="26987"/>
          </a:xfrm>
          <a:custGeom>
            <a:avLst/>
            <a:gdLst>
              <a:gd name="T0" fmla="*/ 0 w 142"/>
              <a:gd name="T1" fmla="*/ 25400 h 17"/>
              <a:gd name="T2" fmla="*/ 4762 w 142"/>
              <a:gd name="T3" fmla="*/ 20637 h 17"/>
              <a:gd name="T4" fmla="*/ 6350 w 142"/>
              <a:gd name="T5" fmla="*/ 20637 h 17"/>
              <a:gd name="T6" fmla="*/ 9525 w 142"/>
              <a:gd name="T7" fmla="*/ 19050 h 17"/>
              <a:gd name="T8" fmla="*/ 12700 w 142"/>
              <a:gd name="T9" fmla="*/ 19050 h 17"/>
              <a:gd name="T10" fmla="*/ 17462 w 142"/>
              <a:gd name="T11" fmla="*/ 17462 h 17"/>
              <a:gd name="T12" fmla="*/ 20637 w 142"/>
              <a:gd name="T13" fmla="*/ 17462 h 17"/>
              <a:gd name="T14" fmla="*/ 25400 w 142"/>
              <a:gd name="T15" fmla="*/ 15875 h 17"/>
              <a:gd name="T16" fmla="*/ 30162 w 142"/>
              <a:gd name="T17" fmla="*/ 14287 h 17"/>
              <a:gd name="T18" fmla="*/ 34925 w 142"/>
              <a:gd name="T19" fmla="*/ 12700 h 17"/>
              <a:gd name="T20" fmla="*/ 39687 w 142"/>
              <a:gd name="T21" fmla="*/ 11112 h 17"/>
              <a:gd name="T22" fmla="*/ 46037 w 142"/>
              <a:gd name="T23" fmla="*/ 9525 h 17"/>
              <a:gd name="T24" fmla="*/ 50800 w 142"/>
              <a:gd name="T25" fmla="*/ 9525 h 17"/>
              <a:gd name="T26" fmla="*/ 57150 w 142"/>
              <a:gd name="T27" fmla="*/ 9525 h 17"/>
              <a:gd name="T28" fmla="*/ 73025 w 142"/>
              <a:gd name="T29" fmla="*/ 7937 h 17"/>
              <a:gd name="T30" fmla="*/ 80962 w 142"/>
              <a:gd name="T31" fmla="*/ 7937 h 17"/>
              <a:gd name="T32" fmla="*/ 87312 w 142"/>
              <a:gd name="T33" fmla="*/ 6350 h 17"/>
              <a:gd name="T34" fmla="*/ 93662 w 142"/>
              <a:gd name="T35" fmla="*/ 3175 h 17"/>
              <a:gd name="T36" fmla="*/ 101600 w 142"/>
              <a:gd name="T37" fmla="*/ 1587 h 17"/>
              <a:gd name="T38" fmla="*/ 109538 w 142"/>
              <a:gd name="T39" fmla="*/ 1587 h 17"/>
              <a:gd name="T40" fmla="*/ 117475 w 142"/>
              <a:gd name="T41" fmla="*/ 0 h 17"/>
              <a:gd name="T42" fmla="*/ 125412 w 142"/>
              <a:gd name="T43" fmla="*/ 0 h 17"/>
              <a:gd name="T44" fmla="*/ 138112 w 142"/>
              <a:gd name="T45" fmla="*/ 0 h 17"/>
              <a:gd name="T46" fmla="*/ 161925 w 142"/>
              <a:gd name="T47" fmla="*/ 0 h 17"/>
              <a:gd name="T48" fmla="*/ 169862 w 142"/>
              <a:gd name="T49" fmla="*/ 0 h 17"/>
              <a:gd name="T50" fmla="*/ 176212 w 142"/>
              <a:gd name="T51" fmla="*/ 1587 h 17"/>
              <a:gd name="T52" fmla="*/ 182562 w 142"/>
              <a:gd name="T53" fmla="*/ 4762 h 17"/>
              <a:gd name="T54" fmla="*/ 188912 w 142"/>
              <a:gd name="T55" fmla="*/ 4762 h 17"/>
              <a:gd name="T56" fmla="*/ 195262 w 142"/>
              <a:gd name="T57" fmla="*/ 6350 h 17"/>
              <a:gd name="T58" fmla="*/ 201612 w 142"/>
              <a:gd name="T59" fmla="*/ 6350 h 17"/>
              <a:gd name="T60" fmla="*/ 206375 w 142"/>
              <a:gd name="T61" fmla="*/ 7937 h 17"/>
              <a:gd name="T62" fmla="*/ 211138 w 142"/>
              <a:gd name="T63" fmla="*/ 7937 h 17"/>
              <a:gd name="T64" fmla="*/ 223838 w 142"/>
              <a:gd name="T65" fmla="*/ 7937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2"/>
              <a:gd name="T100" fmla="*/ 0 h 17"/>
              <a:gd name="T101" fmla="*/ 142 w 142"/>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2" h="17">
                <a:moveTo>
                  <a:pt x="0" y="16"/>
                </a:moveTo>
                <a:lnTo>
                  <a:pt x="3" y="13"/>
                </a:lnTo>
                <a:lnTo>
                  <a:pt x="4" y="13"/>
                </a:lnTo>
                <a:lnTo>
                  <a:pt x="6" y="12"/>
                </a:lnTo>
                <a:lnTo>
                  <a:pt x="8" y="12"/>
                </a:lnTo>
                <a:lnTo>
                  <a:pt x="11" y="11"/>
                </a:lnTo>
                <a:lnTo>
                  <a:pt x="13" y="11"/>
                </a:lnTo>
                <a:lnTo>
                  <a:pt x="16" y="10"/>
                </a:lnTo>
                <a:lnTo>
                  <a:pt x="19" y="9"/>
                </a:lnTo>
                <a:lnTo>
                  <a:pt x="22" y="8"/>
                </a:lnTo>
                <a:lnTo>
                  <a:pt x="25" y="7"/>
                </a:lnTo>
                <a:lnTo>
                  <a:pt x="29" y="6"/>
                </a:lnTo>
                <a:lnTo>
                  <a:pt x="32" y="6"/>
                </a:lnTo>
                <a:lnTo>
                  <a:pt x="36" y="6"/>
                </a:lnTo>
                <a:lnTo>
                  <a:pt x="46" y="5"/>
                </a:lnTo>
                <a:lnTo>
                  <a:pt x="51" y="5"/>
                </a:lnTo>
                <a:lnTo>
                  <a:pt x="55" y="4"/>
                </a:lnTo>
                <a:lnTo>
                  <a:pt x="59" y="2"/>
                </a:lnTo>
                <a:lnTo>
                  <a:pt x="64" y="1"/>
                </a:lnTo>
                <a:lnTo>
                  <a:pt x="69" y="1"/>
                </a:lnTo>
                <a:lnTo>
                  <a:pt x="74" y="0"/>
                </a:lnTo>
                <a:lnTo>
                  <a:pt x="79" y="0"/>
                </a:lnTo>
                <a:lnTo>
                  <a:pt x="87" y="0"/>
                </a:lnTo>
                <a:lnTo>
                  <a:pt x="102" y="0"/>
                </a:lnTo>
                <a:lnTo>
                  <a:pt x="107" y="0"/>
                </a:lnTo>
                <a:lnTo>
                  <a:pt x="111" y="1"/>
                </a:lnTo>
                <a:lnTo>
                  <a:pt x="115" y="3"/>
                </a:lnTo>
                <a:lnTo>
                  <a:pt x="119" y="3"/>
                </a:lnTo>
                <a:lnTo>
                  <a:pt x="123" y="4"/>
                </a:lnTo>
                <a:lnTo>
                  <a:pt x="127" y="4"/>
                </a:lnTo>
                <a:lnTo>
                  <a:pt x="130" y="5"/>
                </a:lnTo>
                <a:lnTo>
                  <a:pt x="133" y="5"/>
                </a:lnTo>
                <a:lnTo>
                  <a:pt x="141" y="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73" name="SMARTPenAnnotation665"/>
          <p:cNvSpPr>
            <a:spLocks/>
          </p:cNvSpPr>
          <p:nvPr/>
        </p:nvSpPr>
        <p:spPr bwMode="auto">
          <a:xfrm>
            <a:off x="6848475" y="2286000"/>
            <a:ext cx="215900" cy="11113"/>
          </a:xfrm>
          <a:custGeom>
            <a:avLst/>
            <a:gdLst>
              <a:gd name="T0" fmla="*/ 0 w 136"/>
              <a:gd name="T1" fmla="*/ 9525 h 7"/>
              <a:gd name="T2" fmla="*/ 190500 w 136"/>
              <a:gd name="T3" fmla="*/ 9525 h 7"/>
              <a:gd name="T4" fmla="*/ 193675 w 136"/>
              <a:gd name="T5" fmla="*/ 7938 h 7"/>
              <a:gd name="T6" fmla="*/ 196850 w 136"/>
              <a:gd name="T7" fmla="*/ 6350 h 7"/>
              <a:gd name="T8" fmla="*/ 204788 w 136"/>
              <a:gd name="T9" fmla="*/ 1588 h 7"/>
              <a:gd name="T10" fmla="*/ 206375 w 136"/>
              <a:gd name="T11" fmla="*/ 1588 h 7"/>
              <a:gd name="T12" fmla="*/ 207963 w 136"/>
              <a:gd name="T13" fmla="*/ 0 h 7"/>
              <a:gd name="T14" fmla="*/ 214313 w 136"/>
              <a:gd name="T15" fmla="*/ 0 h 7"/>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7"/>
              <a:gd name="T26" fmla="*/ 136 w 136"/>
              <a:gd name="T27" fmla="*/ 7 h 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7">
                <a:moveTo>
                  <a:pt x="0" y="6"/>
                </a:moveTo>
                <a:lnTo>
                  <a:pt x="120" y="6"/>
                </a:lnTo>
                <a:lnTo>
                  <a:pt x="122" y="5"/>
                </a:lnTo>
                <a:lnTo>
                  <a:pt x="124" y="4"/>
                </a:lnTo>
                <a:lnTo>
                  <a:pt x="129" y="1"/>
                </a:lnTo>
                <a:lnTo>
                  <a:pt x="130" y="1"/>
                </a:lnTo>
                <a:lnTo>
                  <a:pt x="131" y="0"/>
                </a:lnTo>
                <a:lnTo>
                  <a:pt x="135" y="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74" name="SMARTPenAnnotation666"/>
          <p:cNvSpPr>
            <a:spLocks/>
          </p:cNvSpPr>
          <p:nvPr/>
        </p:nvSpPr>
        <p:spPr bwMode="auto">
          <a:xfrm>
            <a:off x="6108700" y="1965325"/>
            <a:ext cx="161925" cy="581025"/>
          </a:xfrm>
          <a:custGeom>
            <a:avLst/>
            <a:gdLst>
              <a:gd name="T0" fmla="*/ 142875 w 102"/>
              <a:gd name="T1" fmla="*/ 0 h 366"/>
              <a:gd name="T2" fmla="*/ 134938 w 102"/>
              <a:gd name="T3" fmla="*/ 0 h 366"/>
              <a:gd name="T4" fmla="*/ 127000 w 102"/>
              <a:gd name="T5" fmla="*/ 6350 h 366"/>
              <a:gd name="T6" fmla="*/ 117475 w 102"/>
              <a:gd name="T7" fmla="*/ 15875 h 366"/>
              <a:gd name="T8" fmla="*/ 112713 w 102"/>
              <a:gd name="T9" fmla="*/ 25400 h 366"/>
              <a:gd name="T10" fmla="*/ 98425 w 102"/>
              <a:gd name="T11" fmla="*/ 46037 h 366"/>
              <a:gd name="T12" fmla="*/ 90487 w 102"/>
              <a:gd name="T13" fmla="*/ 63500 h 366"/>
              <a:gd name="T14" fmla="*/ 82550 w 102"/>
              <a:gd name="T15" fmla="*/ 79375 h 366"/>
              <a:gd name="T16" fmla="*/ 71438 w 102"/>
              <a:gd name="T17" fmla="*/ 98425 h 366"/>
              <a:gd name="T18" fmla="*/ 55563 w 102"/>
              <a:gd name="T19" fmla="*/ 128588 h 366"/>
              <a:gd name="T20" fmla="*/ 46037 w 102"/>
              <a:gd name="T21" fmla="*/ 152400 h 366"/>
              <a:gd name="T22" fmla="*/ 38100 w 102"/>
              <a:gd name="T23" fmla="*/ 176212 h 366"/>
              <a:gd name="T24" fmla="*/ 23812 w 102"/>
              <a:gd name="T25" fmla="*/ 217488 h 366"/>
              <a:gd name="T26" fmla="*/ 12700 w 102"/>
              <a:gd name="T27" fmla="*/ 254000 h 366"/>
              <a:gd name="T28" fmla="*/ 3175 w 102"/>
              <a:gd name="T29" fmla="*/ 290513 h 366"/>
              <a:gd name="T30" fmla="*/ 1588 w 102"/>
              <a:gd name="T31" fmla="*/ 314325 h 366"/>
              <a:gd name="T32" fmla="*/ 0 w 102"/>
              <a:gd name="T33" fmla="*/ 350837 h 366"/>
              <a:gd name="T34" fmla="*/ 0 w 102"/>
              <a:gd name="T35" fmla="*/ 390525 h 366"/>
              <a:gd name="T36" fmla="*/ 4763 w 102"/>
              <a:gd name="T37" fmla="*/ 409575 h 366"/>
              <a:gd name="T38" fmla="*/ 9525 w 102"/>
              <a:gd name="T39" fmla="*/ 427038 h 366"/>
              <a:gd name="T40" fmla="*/ 20637 w 102"/>
              <a:gd name="T41" fmla="*/ 463550 h 366"/>
              <a:gd name="T42" fmla="*/ 25400 w 102"/>
              <a:gd name="T43" fmla="*/ 479425 h 366"/>
              <a:gd name="T44" fmla="*/ 33338 w 102"/>
              <a:gd name="T45" fmla="*/ 492125 h 366"/>
              <a:gd name="T46" fmla="*/ 42862 w 102"/>
              <a:gd name="T47" fmla="*/ 504825 h 366"/>
              <a:gd name="T48" fmla="*/ 53975 w 102"/>
              <a:gd name="T49" fmla="*/ 517525 h 366"/>
              <a:gd name="T50" fmla="*/ 65088 w 102"/>
              <a:gd name="T51" fmla="*/ 528638 h 366"/>
              <a:gd name="T52" fmla="*/ 76200 w 102"/>
              <a:gd name="T53" fmla="*/ 536575 h 366"/>
              <a:gd name="T54" fmla="*/ 85725 w 102"/>
              <a:gd name="T55" fmla="*/ 546100 h 366"/>
              <a:gd name="T56" fmla="*/ 93662 w 102"/>
              <a:gd name="T57" fmla="*/ 555625 h 366"/>
              <a:gd name="T58" fmla="*/ 100012 w 102"/>
              <a:gd name="T59" fmla="*/ 563563 h 366"/>
              <a:gd name="T60" fmla="*/ 109538 w 102"/>
              <a:gd name="T61" fmla="*/ 569913 h 366"/>
              <a:gd name="T62" fmla="*/ 119063 w 102"/>
              <a:gd name="T63" fmla="*/ 574675 h 366"/>
              <a:gd name="T64" fmla="*/ 125413 w 102"/>
              <a:gd name="T65" fmla="*/ 577850 h 366"/>
              <a:gd name="T66" fmla="*/ 133350 w 102"/>
              <a:gd name="T67" fmla="*/ 579438 h 366"/>
              <a:gd name="T68" fmla="*/ 139700 w 102"/>
              <a:gd name="T69" fmla="*/ 579438 h 36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2"/>
              <a:gd name="T106" fmla="*/ 0 h 366"/>
              <a:gd name="T107" fmla="*/ 102 w 102"/>
              <a:gd name="T108" fmla="*/ 366 h 36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2" h="366">
                <a:moveTo>
                  <a:pt x="90" y="5"/>
                </a:moveTo>
                <a:lnTo>
                  <a:pt x="90" y="0"/>
                </a:lnTo>
                <a:lnTo>
                  <a:pt x="87" y="0"/>
                </a:lnTo>
                <a:lnTo>
                  <a:pt x="85" y="0"/>
                </a:lnTo>
                <a:lnTo>
                  <a:pt x="83" y="1"/>
                </a:lnTo>
                <a:lnTo>
                  <a:pt x="80" y="4"/>
                </a:lnTo>
                <a:lnTo>
                  <a:pt x="76" y="7"/>
                </a:lnTo>
                <a:lnTo>
                  <a:pt x="74" y="10"/>
                </a:lnTo>
                <a:lnTo>
                  <a:pt x="73" y="13"/>
                </a:lnTo>
                <a:lnTo>
                  <a:pt x="71" y="16"/>
                </a:lnTo>
                <a:lnTo>
                  <a:pt x="65" y="24"/>
                </a:lnTo>
                <a:lnTo>
                  <a:pt x="62" y="29"/>
                </a:lnTo>
                <a:lnTo>
                  <a:pt x="59" y="34"/>
                </a:lnTo>
                <a:lnTo>
                  <a:pt x="57" y="40"/>
                </a:lnTo>
                <a:lnTo>
                  <a:pt x="55" y="45"/>
                </a:lnTo>
                <a:lnTo>
                  <a:pt x="52" y="50"/>
                </a:lnTo>
                <a:lnTo>
                  <a:pt x="49" y="56"/>
                </a:lnTo>
                <a:lnTo>
                  <a:pt x="45" y="62"/>
                </a:lnTo>
                <a:lnTo>
                  <a:pt x="42" y="68"/>
                </a:lnTo>
                <a:lnTo>
                  <a:pt x="35" y="81"/>
                </a:lnTo>
                <a:lnTo>
                  <a:pt x="32" y="88"/>
                </a:lnTo>
                <a:lnTo>
                  <a:pt x="29" y="96"/>
                </a:lnTo>
                <a:lnTo>
                  <a:pt x="27" y="103"/>
                </a:lnTo>
                <a:lnTo>
                  <a:pt x="24" y="111"/>
                </a:lnTo>
                <a:lnTo>
                  <a:pt x="17" y="128"/>
                </a:lnTo>
                <a:lnTo>
                  <a:pt x="15" y="137"/>
                </a:lnTo>
                <a:lnTo>
                  <a:pt x="12" y="145"/>
                </a:lnTo>
                <a:lnTo>
                  <a:pt x="8" y="160"/>
                </a:lnTo>
                <a:lnTo>
                  <a:pt x="4" y="176"/>
                </a:lnTo>
                <a:lnTo>
                  <a:pt x="2" y="183"/>
                </a:lnTo>
                <a:lnTo>
                  <a:pt x="1" y="191"/>
                </a:lnTo>
                <a:lnTo>
                  <a:pt x="1" y="198"/>
                </a:lnTo>
                <a:lnTo>
                  <a:pt x="0" y="206"/>
                </a:lnTo>
                <a:lnTo>
                  <a:pt x="0" y="221"/>
                </a:lnTo>
                <a:lnTo>
                  <a:pt x="0" y="240"/>
                </a:lnTo>
                <a:lnTo>
                  <a:pt x="0" y="246"/>
                </a:lnTo>
                <a:lnTo>
                  <a:pt x="1" y="252"/>
                </a:lnTo>
                <a:lnTo>
                  <a:pt x="3" y="258"/>
                </a:lnTo>
                <a:lnTo>
                  <a:pt x="4" y="264"/>
                </a:lnTo>
                <a:lnTo>
                  <a:pt x="6" y="269"/>
                </a:lnTo>
                <a:lnTo>
                  <a:pt x="9" y="281"/>
                </a:lnTo>
                <a:lnTo>
                  <a:pt x="13" y="292"/>
                </a:lnTo>
                <a:lnTo>
                  <a:pt x="15" y="297"/>
                </a:lnTo>
                <a:lnTo>
                  <a:pt x="16" y="302"/>
                </a:lnTo>
                <a:lnTo>
                  <a:pt x="18" y="306"/>
                </a:lnTo>
                <a:lnTo>
                  <a:pt x="21" y="310"/>
                </a:lnTo>
                <a:lnTo>
                  <a:pt x="24" y="314"/>
                </a:lnTo>
                <a:lnTo>
                  <a:pt x="27" y="318"/>
                </a:lnTo>
                <a:lnTo>
                  <a:pt x="30" y="322"/>
                </a:lnTo>
                <a:lnTo>
                  <a:pt x="34" y="326"/>
                </a:lnTo>
                <a:lnTo>
                  <a:pt x="37" y="329"/>
                </a:lnTo>
                <a:lnTo>
                  <a:pt x="41" y="333"/>
                </a:lnTo>
                <a:lnTo>
                  <a:pt x="45" y="335"/>
                </a:lnTo>
                <a:lnTo>
                  <a:pt x="48" y="338"/>
                </a:lnTo>
                <a:lnTo>
                  <a:pt x="51" y="341"/>
                </a:lnTo>
                <a:lnTo>
                  <a:pt x="54" y="344"/>
                </a:lnTo>
                <a:lnTo>
                  <a:pt x="57" y="347"/>
                </a:lnTo>
                <a:lnTo>
                  <a:pt x="59" y="350"/>
                </a:lnTo>
                <a:lnTo>
                  <a:pt x="61" y="353"/>
                </a:lnTo>
                <a:lnTo>
                  <a:pt x="63" y="355"/>
                </a:lnTo>
                <a:lnTo>
                  <a:pt x="66" y="357"/>
                </a:lnTo>
                <a:lnTo>
                  <a:pt x="69" y="359"/>
                </a:lnTo>
                <a:lnTo>
                  <a:pt x="72" y="361"/>
                </a:lnTo>
                <a:lnTo>
                  <a:pt x="75" y="362"/>
                </a:lnTo>
                <a:lnTo>
                  <a:pt x="77" y="363"/>
                </a:lnTo>
                <a:lnTo>
                  <a:pt x="79" y="364"/>
                </a:lnTo>
                <a:lnTo>
                  <a:pt x="81" y="364"/>
                </a:lnTo>
                <a:lnTo>
                  <a:pt x="84" y="365"/>
                </a:lnTo>
                <a:lnTo>
                  <a:pt x="86" y="365"/>
                </a:lnTo>
                <a:lnTo>
                  <a:pt x="88" y="365"/>
                </a:lnTo>
                <a:lnTo>
                  <a:pt x="101" y="36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75" name="SMARTPenAnnotation667"/>
          <p:cNvSpPr>
            <a:spLocks/>
          </p:cNvSpPr>
          <p:nvPr/>
        </p:nvSpPr>
        <p:spPr bwMode="auto">
          <a:xfrm>
            <a:off x="7064375" y="2170113"/>
            <a:ext cx="214313" cy="117475"/>
          </a:xfrm>
          <a:custGeom>
            <a:avLst/>
            <a:gdLst>
              <a:gd name="T0" fmla="*/ 61913 w 135"/>
              <a:gd name="T1" fmla="*/ 0 h 74"/>
              <a:gd name="T2" fmla="*/ 61913 w 135"/>
              <a:gd name="T3" fmla="*/ 4762 h 74"/>
              <a:gd name="T4" fmla="*/ 60325 w 135"/>
              <a:gd name="T5" fmla="*/ 7937 h 74"/>
              <a:gd name="T6" fmla="*/ 58738 w 135"/>
              <a:gd name="T7" fmla="*/ 12700 h 74"/>
              <a:gd name="T8" fmla="*/ 57150 w 135"/>
              <a:gd name="T9" fmla="*/ 17462 h 74"/>
              <a:gd name="T10" fmla="*/ 55563 w 135"/>
              <a:gd name="T11" fmla="*/ 20637 h 74"/>
              <a:gd name="T12" fmla="*/ 53975 w 135"/>
              <a:gd name="T13" fmla="*/ 25400 h 74"/>
              <a:gd name="T14" fmla="*/ 53975 w 135"/>
              <a:gd name="T15" fmla="*/ 28575 h 74"/>
              <a:gd name="T16" fmla="*/ 52388 w 135"/>
              <a:gd name="T17" fmla="*/ 33337 h 74"/>
              <a:gd name="T18" fmla="*/ 50800 w 135"/>
              <a:gd name="T19" fmla="*/ 38100 h 74"/>
              <a:gd name="T20" fmla="*/ 47625 w 135"/>
              <a:gd name="T21" fmla="*/ 42862 h 74"/>
              <a:gd name="T22" fmla="*/ 42863 w 135"/>
              <a:gd name="T23" fmla="*/ 53975 h 74"/>
              <a:gd name="T24" fmla="*/ 39688 w 135"/>
              <a:gd name="T25" fmla="*/ 60325 h 74"/>
              <a:gd name="T26" fmla="*/ 38100 w 135"/>
              <a:gd name="T27" fmla="*/ 65087 h 74"/>
              <a:gd name="T28" fmla="*/ 34925 w 135"/>
              <a:gd name="T29" fmla="*/ 68262 h 74"/>
              <a:gd name="T30" fmla="*/ 31750 w 135"/>
              <a:gd name="T31" fmla="*/ 73025 h 74"/>
              <a:gd name="T32" fmla="*/ 28575 w 135"/>
              <a:gd name="T33" fmla="*/ 76200 h 74"/>
              <a:gd name="T34" fmla="*/ 25400 w 135"/>
              <a:gd name="T35" fmla="*/ 79375 h 74"/>
              <a:gd name="T36" fmla="*/ 22225 w 135"/>
              <a:gd name="T37" fmla="*/ 82550 h 74"/>
              <a:gd name="T38" fmla="*/ 19050 w 135"/>
              <a:gd name="T39" fmla="*/ 87312 h 74"/>
              <a:gd name="T40" fmla="*/ 17463 w 135"/>
              <a:gd name="T41" fmla="*/ 92075 h 74"/>
              <a:gd name="T42" fmla="*/ 14288 w 135"/>
              <a:gd name="T43" fmla="*/ 96837 h 74"/>
              <a:gd name="T44" fmla="*/ 11113 w 135"/>
              <a:gd name="T45" fmla="*/ 100012 h 74"/>
              <a:gd name="T46" fmla="*/ 7938 w 135"/>
              <a:gd name="T47" fmla="*/ 101600 h 74"/>
              <a:gd name="T48" fmla="*/ 0 w 135"/>
              <a:gd name="T49" fmla="*/ 106363 h 74"/>
              <a:gd name="T50" fmla="*/ 1588 w 135"/>
              <a:gd name="T51" fmla="*/ 109538 h 74"/>
              <a:gd name="T52" fmla="*/ 3175 w 135"/>
              <a:gd name="T53" fmla="*/ 111125 h 74"/>
              <a:gd name="T54" fmla="*/ 6350 w 135"/>
              <a:gd name="T55" fmla="*/ 112713 h 74"/>
              <a:gd name="T56" fmla="*/ 11113 w 135"/>
              <a:gd name="T57" fmla="*/ 114300 h 74"/>
              <a:gd name="T58" fmla="*/ 17463 w 135"/>
              <a:gd name="T59" fmla="*/ 115888 h 74"/>
              <a:gd name="T60" fmla="*/ 20638 w 135"/>
              <a:gd name="T61" fmla="*/ 115888 h 74"/>
              <a:gd name="T62" fmla="*/ 28575 w 135"/>
              <a:gd name="T63" fmla="*/ 115888 h 74"/>
              <a:gd name="T64" fmla="*/ 50800 w 135"/>
              <a:gd name="T65" fmla="*/ 115888 h 74"/>
              <a:gd name="T66" fmla="*/ 55563 w 135"/>
              <a:gd name="T67" fmla="*/ 114300 h 74"/>
              <a:gd name="T68" fmla="*/ 61913 w 135"/>
              <a:gd name="T69" fmla="*/ 112713 h 74"/>
              <a:gd name="T70" fmla="*/ 68263 w 135"/>
              <a:gd name="T71" fmla="*/ 111125 h 74"/>
              <a:gd name="T72" fmla="*/ 74613 w 135"/>
              <a:gd name="T73" fmla="*/ 109538 h 74"/>
              <a:gd name="T74" fmla="*/ 82550 w 135"/>
              <a:gd name="T75" fmla="*/ 109538 h 74"/>
              <a:gd name="T76" fmla="*/ 90488 w 135"/>
              <a:gd name="T77" fmla="*/ 107950 h 74"/>
              <a:gd name="T78" fmla="*/ 96838 w 135"/>
              <a:gd name="T79" fmla="*/ 107950 h 74"/>
              <a:gd name="T80" fmla="*/ 111125 w 135"/>
              <a:gd name="T81" fmla="*/ 107950 h 74"/>
              <a:gd name="T82" fmla="*/ 134938 w 135"/>
              <a:gd name="T83" fmla="*/ 106363 h 74"/>
              <a:gd name="T84" fmla="*/ 212725 w 135"/>
              <a:gd name="T85" fmla="*/ 106363 h 7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5"/>
              <a:gd name="T130" fmla="*/ 0 h 74"/>
              <a:gd name="T131" fmla="*/ 135 w 135"/>
              <a:gd name="T132" fmla="*/ 74 h 7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5" h="74">
                <a:moveTo>
                  <a:pt x="39" y="0"/>
                </a:moveTo>
                <a:lnTo>
                  <a:pt x="39" y="3"/>
                </a:lnTo>
                <a:lnTo>
                  <a:pt x="38" y="5"/>
                </a:lnTo>
                <a:lnTo>
                  <a:pt x="37" y="8"/>
                </a:lnTo>
                <a:lnTo>
                  <a:pt x="36" y="11"/>
                </a:lnTo>
                <a:lnTo>
                  <a:pt x="35" y="13"/>
                </a:lnTo>
                <a:lnTo>
                  <a:pt x="34" y="16"/>
                </a:lnTo>
                <a:lnTo>
                  <a:pt x="34" y="18"/>
                </a:lnTo>
                <a:lnTo>
                  <a:pt x="33" y="21"/>
                </a:lnTo>
                <a:lnTo>
                  <a:pt x="32" y="24"/>
                </a:lnTo>
                <a:lnTo>
                  <a:pt x="30" y="27"/>
                </a:lnTo>
                <a:lnTo>
                  <a:pt x="27" y="34"/>
                </a:lnTo>
                <a:lnTo>
                  <a:pt x="25" y="38"/>
                </a:lnTo>
                <a:lnTo>
                  <a:pt x="24" y="41"/>
                </a:lnTo>
                <a:lnTo>
                  <a:pt x="22" y="43"/>
                </a:lnTo>
                <a:lnTo>
                  <a:pt x="20" y="46"/>
                </a:lnTo>
                <a:lnTo>
                  <a:pt x="18" y="48"/>
                </a:lnTo>
                <a:lnTo>
                  <a:pt x="16" y="50"/>
                </a:lnTo>
                <a:lnTo>
                  <a:pt x="14" y="52"/>
                </a:lnTo>
                <a:lnTo>
                  <a:pt x="12" y="55"/>
                </a:lnTo>
                <a:lnTo>
                  <a:pt x="11" y="58"/>
                </a:lnTo>
                <a:lnTo>
                  <a:pt x="9" y="61"/>
                </a:lnTo>
                <a:lnTo>
                  <a:pt x="7" y="63"/>
                </a:lnTo>
                <a:lnTo>
                  <a:pt x="5" y="64"/>
                </a:lnTo>
                <a:lnTo>
                  <a:pt x="0" y="67"/>
                </a:lnTo>
                <a:lnTo>
                  <a:pt x="1" y="69"/>
                </a:lnTo>
                <a:lnTo>
                  <a:pt x="2" y="70"/>
                </a:lnTo>
                <a:lnTo>
                  <a:pt x="4" y="71"/>
                </a:lnTo>
                <a:lnTo>
                  <a:pt x="7" y="72"/>
                </a:lnTo>
                <a:lnTo>
                  <a:pt x="11" y="73"/>
                </a:lnTo>
                <a:lnTo>
                  <a:pt x="13" y="73"/>
                </a:lnTo>
                <a:lnTo>
                  <a:pt x="18" y="73"/>
                </a:lnTo>
                <a:lnTo>
                  <a:pt x="32" y="73"/>
                </a:lnTo>
                <a:lnTo>
                  <a:pt x="35" y="72"/>
                </a:lnTo>
                <a:lnTo>
                  <a:pt x="39" y="71"/>
                </a:lnTo>
                <a:lnTo>
                  <a:pt x="43" y="70"/>
                </a:lnTo>
                <a:lnTo>
                  <a:pt x="47" y="69"/>
                </a:lnTo>
                <a:lnTo>
                  <a:pt x="52" y="69"/>
                </a:lnTo>
                <a:lnTo>
                  <a:pt x="57" y="68"/>
                </a:lnTo>
                <a:lnTo>
                  <a:pt x="61" y="68"/>
                </a:lnTo>
                <a:lnTo>
                  <a:pt x="70" y="68"/>
                </a:lnTo>
                <a:lnTo>
                  <a:pt x="85" y="67"/>
                </a:lnTo>
                <a:lnTo>
                  <a:pt x="134" y="67"/>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76" name="SMARTPenAnnotation668"/>
          <p:cNvSpPr>
            <a:spLocks/>
          </p:cNvSpPr>
          <p:nvPr/>
        </p:nvSpPr>
        <p:spPr bwMode="auto">
          <a:xfrm>
            <a:off x="7143750" y="2125663"/>
            <a:ext cx="95250" cy="322262"/>
          </a:xfrm>
          <a:custGeom>
            <a:avLst/>
            <a:gdLst>
              <a:gd name="T0" fmla="*/ 88900 w 60"/>
              <a:gd name="T1" fmla="*/ 0 h 203"/>
              <a:gd name="T2" fmla="*/ 93663 w 60"/>
              <a:gd name="T3" fmla="*/ 0 h 203"/>
              <a:gd name="T4" fmla="*/ 92075 w 60"/>
              <a:gd name="T5" fmla="*/ 0 h 203"/>
              <a:gd name="T6" fmla="*/ 90488 w 60"/>
              <a:gd name="T7" fmla="*/ 0 h 203"/>
              <a:gd name="T8" fmla="*/ 90488 w 60"/>
              <a:gd name="T9" fmla="*/ 1587 h 203"/>
              <a:gd name="T10" fmla="*/ 88900 w 60"/>
              <a:gd name="T11" fmla="*/ 9525 h 203"/>
              <a:gd name="T12" fmla="*/ 88900 w 60"/>
              <a:gd name="T13" fmla="*/ 12700 h 203"/>
              <a:gd name="T14" fmla="*/ 88900 w 60"/>
              <a:gd name="T15" fmla="*/ 14287 h 203"/>
              <a:gd name="T16" fmla="*/ 87313 w 60"/>
              <a:gd name="T17" fmla="*/ 17462 h 203"/>
              <a:gd name="T18" fmla="*/ 84138 w 60"/>
              <a:gd name="T19" fmla="*/ 20637 h 203"/>
              <a:gd name="T20" fmla="*/ 82550 w 60"/>
              <a:gd name="T21" fmla="*/ 28575 h 203"/>
              <a:gd name="T22" fmla="*/ 80963 w 60"/>
              <a:gd name="T23" fmla="*/ 34925 h 203"/>
              <a:gd name="T24" fmla="*/ 80963 w 60"/>
              <a:gd name="T25" fmla="*/ 39687 h 203"/>
              <a:gd name="T26" fmla="*/ 77788 w 60"/>
              <a:gd name="T27" fmla="*/ 44450 h 203"/>
              <a:gd name="T28" fmla="*/ 76200 w 60"/>
              <a:gd name="T29" fmla="*/ 50800 h 203"/>
              <a:gd name="T30" fmla="*/ 74613 w 60"/>
              <a:gd name="T31" fmla="*/ 57150 h 203"/>
              <a:gd name="T32" fmla="*/ 73025 w 60"/>
              <a:gd name="T33" fmla="*/ 61912 h 203"/>
              <a:gd name="T34" fmla="*/ 73025 w 60"/>
              <a:gd name="T35" fmla="*/ 68262 h 203"/>
              <a:gd name="T36" fmla="*/ 71438 w 60"/>
              <a:gd name="T37" fmla="*/ 74612 h 203"/>
              <a:gd name="T38" fmla="*/ 69850 w 60"/>
              <a:gd name="T39" fmla="*/ 82550 h 203"/>
              <a:gd name="T40" fmla="*/ 66675 w 60"/>
              <a:gd name="T41" fmla="*/ 90487 h 203"/>
              <a:gd name="T42" fmla="*/ 61913 w 60"/>
              <a:gd name="T43" fmla="*/ 107950 h 203"/>
              <a:gd name="T44" fmla="*/ 58738 w 60"/>
              <a:gd name="T45" fmla="*/ 115887 h 203"/>
              <a:gd name="T46" fmla="*/ 57150 w 60"/>
              <a:gd name="T47" fmla="*/ 123825 h 203"/>
              <a:gd name="T48" fmla="*/ 55563 w 60"/>
              <a:gd name="T49" fmla="*/ 131762 h 203"/>
              <a:gd name="T50" fmla="*/ 55563 w 60"/>
              <a:gd name="T51" fmla="*/ 138112 h 203"/>
              <a:gd name="T52" fmla="*/ 53975 w 60"/>
              <a:gd name="T53" fmla="*/ 146050 h 203"/>
              <a:gd name="T54" fmla="*/ 52388 w 60"/>
              <a:gd name="T55" fmla="*/ 153987 h 203"/>
              <a:gd name="T56" fmla="*/ 49212 w 60"/>
              <a:gd name="T57" fmla="*/ 161925 h 203"/>
              <a:gd name="T58" fmla="*/ 47625 w 60"/>
              <a:gd name="T59" fmla="*/ 169862 h 203"/>
              <a:gd name="T60" fmla="*/ 46038 w 60"/>
              <a:gd name="T61" fmla="*/ 179387 h 203"/>
              <a:gd name="T62" fmla="*/ 46038 w 60"/>
              <a:gd name="T63" fmla="*/ 187325 h 203"/>
              <a:gd name="T64" fmla="*/ 44450 w 60"/>
              <a:gd name="T65" fmla="*/ 195262 h 203"/>
              <a:gd name="T66" fmla="*/ 42863 w 60"/>
              <a:gd name="T67" fmla="*/ 203200 h 203"/>
              <a:gd name="T68" fmla="*/ 31750 w 60"/>
              <a:gd name="T69" fmla="*/ 233362 h 203"/>
              <a:gd name="T70" fmla="*/ 30163 w 60"/>
              <a:gd name="T71" fmla="*/ 241300 h 203"/>
              <a:gd name="T72" fmla="*/ 28575 w 60"/>
              <a:gd name="T73" fmla="*/ 247650 h 203"/>
              <a:gd name="T74" fmla="*/ 28575 w 60"/>
              <a:gd name="T75" fmla="*/ 254000 h 203"/>
              <a:gd name="T76" fmla="*/ 26988 w 60"/>
              <a:gd name="T77" fmla="*/ 260350 h 203"/>
              <a:gd name="T78" fmla="*/ 25400 w 60"/>
              <a:gd name="T79" fmla="*/ 266700 h 203"/>
              <a:gd name="T80" fmla="*/ 22225 w 60"/>
              <a:gd name="T81" fmla="*/ 273050 h 203"/>
              <a:gd name="T82" fmla="*/ 20638 w 60"/>
              <a:gd name="T83" fmla="*/ 279400 h 203"/>
              <a:gd name="T84" fmla="*/ 17463 w 60"/>
              <a:gd name="T85" fmla="*/ 285750 h 203"/>
              <a:gd name="T86" fmla="*/ 14288 w 60"/>
              <a:gd name="T87" fmla="*/ 290512 h 203"/>
              <a:gd name="T88" fmla="*/ 12700 w 60"/>
              <a:gd name="T89" fmla="*/ 296862 h 203"/>
              <a:gd name="T90" fmla="*/ 11113 w 60"/>
              <a:gd name="T91" fmla="*/ 304800 h 203"/>
              <a:gd name="T92" fmla="*/ 9525 w 60"/>
              <a:gd name="T93" fmla="*/ 311150 h 203"/>
              <a:gd name="T94" fmla="*/ 9525 w 60"/>
              <a:gd name="T95" fmla="*/ 314325 h 203"/>
              <a:gd name="T96" fmla="*/ 7938 w 60"/>
              <a:gd name="T97" fmla="*/ 317500 h 203"/>
              <a:gd name="T98" fmla="*/ 6350 w 60"/>
              <a:gd name="T99" fmla="*/ 317500 h 203"/>
              <a:gd name="T100" fmla="*/ 0 w 60"/>
              <a:gd name="T101" fmla="*/ 320675 h 20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0"/>
              <a:gd name="T154" fmla="*/ 0 h 203"/>
              <a:gd name="T155" fmla="*/ 60 w 60"/>
              <a:gd name="T156" fmla="*/ 203 h 20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0" h="203">
                <a:moveTo>
                  <a:pt x="56" y="0"/>
                </a:moveTo>
                <a:lnTo>
                  <a:pt x="59" y="0"/>
                </a:lnTo>
                <a:lnTo>
                  <a:pt x="58" y="0"/>
                </a:lnTo>
                <a:lnTo>
                  <a:pt x="57" y="0"/>
                </a:lnTo>
                <a:lnTo>
                  <a:pt x="57" y="1"/>
                </a:lnTo>
                <a:lnTo>
                  <a:pt x="56" y="6"/>
                </a:lnTo>
                <a:lnTo>
                  <a:pt x="56" y="8"/>
                </a:lnTo>
                <a:lnTo>
                  <a:pt x="56" y="9"/>
                </a:lnTo>
                <a:lnTo>
                  <a:pt x="55" y="11"/>
                </a:lnTo>
                <a:lnTo>
                  <a:pt x="53" y="13"/>
                </a:lnTo>
                <a:lnTo>
                  <a:pt x="52" y="18"/>
                </a:lnTo>
                <a:lnTo>
                  <a:pt x="51" y="22"/>
                </a:lnTo>
                <a:lnTo>
                  <a:pt x="51" y="25"/>
                </a:lnTo>
                <a:lnTo>
                  <a:pt x="49" y="28"/>
                </a:lnTo>
                <a:lnTo>
                  <a:pt x="48" y="32"/>
                </a:lnTo>
                <a:lnTo>
                  <a:pt x="47" y="36"/>
                </a:lnTo>
                <a:lnTo>
                  <a:pt x="46" y="39"/>
                </a:lnTo>
                <a:lnTo>
                  <a:pt x="46" y="43"/>
                </a:lnTo>
                <a:lnTo>
                  <a:pt x="45" y="47"/>
                </a:lnTo>
                <a:lnTo>
                  <a:pt x="44" y="52"/>
                </a:lnTo>
                <a:lnTo>
                  <a:pt x="42" y="57"/>
                </a:lnTo>
                <a:lnTo>
                  <a:pt x="39" y="68"/>
                </a:lnTo>
                <a:lnTo>
                  <a:pt x="37" y="73"/>
                </a:lnTo>
                <a:lnTo>
                  <a:pt x="36" y="78"/>
                </a:lnTo>
                <a:lnTo>
                  <a:pt x="35" y="83"/>
                </a:lnTo>
                <a:lnTo>
                  <a:pt x="35" y="87"/>
                </a:lnTo>
                <a:lnTo>
                  <a:pt x="34" y="92"/>
                </a:lnTo>
                <a:lnTo>
                  <a:pt x="33" y="97"/>
                </a:lnTo>
                <a:lnTo>
                  <a:pt x="31" y="102"/>
                </a:lnTo>
                <a:lnTo>
                  <a:pt x="30" y="107"/>
                </a:lnTo>
                <a:lnTo>
                  <a:pt x="29" y="113"/>
                </a:lnTo>
                <a:lnTo>
                  <a:pt x="29" y="118"/>
                </a:lnTo>
                <a:lnTo>
                  <a:pt x="28" y="123"/>
                </a:lnTo>
                <a:lnTo>
                  <a:pt x="27" y="128"/>
                </a:lnTo>
                <a:lnTo>
                  <a:pt x="20" y="147"/>
                </a:lnTo>
                <a:lnTo>
                  <a:pt x="19" y="152"/>
                </a:lnTo>
                <a:lnTo>
                  <a:pt x="18" y="156"/>
                </a:lnTo>
                <a:lnTo>
                  <a:pt x="18" y="160"/>
                </a:lnTo>
                <a:lnTo>
                  <a:pt x="17" y="164"/>
                </a:lnTo>
                <a:lnTo>
                  <a:pt x="16" y="168"/>
                </a:lnTo>
                <a:lnTo>
                  <a:pt x="14" y="172"/>
                </a:lnTo>
                <a:lnTo>
                  <a:pt x="13" y="176"/>
                </a:lnTo>
                <a:lnTo>
                  <a:pt x="11" y="180"/>
                </a:lnTo>
                <a:lnTo>
                  <a:pt x="9" y="183"/>
                </a:lnTo>
                <a:lnTo>
                  <a:pt x="8" y="187"/>
                </a:lnTo>
                <a:lnTo>
                  <a:pt x="7" y="192"/>
                </a:lnTo>
                <a:lnTo>
                  <a:pt x="6" y="196"/>
                </a:lnTo>
                <a:lnTo>
                  <a:pt x="6" y="198"/>
                </a:lnTo>
                <a:lnTo>
                  <a:pt x="5" y="200"/>
                </a:lnTo>
                <a:lnTo>
                  <a:pt x="4" y="200"/>
                </a:lnTo>
                <a:lnTo>
                  <a:pt x="0" y="20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77" name="SMARTPenAnnotation669"/>
          <p:cNvSpPr>
            <a:spLocks/>
          </p:cNvSpPr>
          <p:nvPr/>
        </p:nvSpPr>
        <p:spPr bwMode="auto">
          <a:xfrm>
            <a:off x="7259638" y="2197100"/>
            <a:ext cx="98425" cy="179388"/>
          </a:xfrm>
          <a:custGeom>
            <a:avLst/>
            <a:gdLst>
              <a:gd name="T0" fmla="*/ 52388 w 62"/>
              <a:gd name="T1" fmla="*/ 7938 h 113"/>
              <a:gd name="T2" fmla="*/ 53975 w 62"/>
              <a:gd name="T3" fmla="*/ 3175 h 113"/>
              <a:gd name="T4" fmla="*/ 53975 w 62"/>
              <a:gd name="T5" fmla="*/ 12700 h 113"/>
              <a:gd name="T6" fmla="*/ 50800 w 62"/>
              <a:gd name="T7" fmla="*/ 17463 h 113"/>
              <a:gd name="T8" fmla="*/ 46038 w 62"/>
              <a:gd name="T9" fmla="*/ 23813 h 113"/>
              <a:gd name="T10" fmla="*/ 41275 w 62"/>
              <a:gd name="T11" fmla="*/ 34925 h 113"/>
              <a:gd name="T12" fmla="*/ 34925 w 62"/>
              <a:gd name="T13" fmla="*/ 42863 h 113"/>
              <a:gd name="T14" fmla="*/ 30163 w 62"/>
              <a:gd name="T15" fmla="*/ 50800 h 113"/>
              <a:gd name="T16" fmla="*/ 23813 w 62"/>
              <a:gd name="T17" fmla="*/ 65088 h 113"/>
              <a:gd name="T18" fmla="*/ 14288 w 62"/>
              <a:gd name="T19" fmla="*/ 85725 h 113"/>
              <a:gd name="T20" fmla="*/ 4763 w 62"/>
              <a:gd name="T21" fmla="*/ 109538 h 113"/>
              <a:gd name="T22" fmla="*/ 1588 w 62"/>
              <a:gd name="T23" fmla="*/ 122238 h 113"/>
              <a:gd name="T24" fmla="*/ 1588 w 62"/>
              <a:gd name="T25" fmla="*/ 130175 h 113"/>
              <a:gd name="T26" fmla="*/ 0 w 62"/>
              <a:gd name="T27" fmla="*/ 139700 h 113"/>
              <a:gd name="T28" fmla="*/ 0 w 62"/>
              <a:gd name="T29" fmla="*/ 161925 h 113"/>
              <a:gd name="T30" fmla="*/ 3175 w 62"/>
              <a:gd name="T31" fmla="*/ 168275 h 113"/>
              <a:gd name="T32" fmla="*/ 7938 w 62"/>
              <a:gd name="T33" fmla="*/ 174625 h 113"/>
              <a:gd name="T34" fmla="*/ 12700 w 62"/>
              <a:gd name="T35" fmla="*/ 176213 h 113"/>
              <a:gd name="T36" fmla="*/ 19050 w 62"/>
              <a:gd name="T37" fmla="*/ 177800 h 113"/>
              <a:gd name="T38" fmla="*/ 23813 w 62"/>
              <a:gd name="T39" fmla="*/ 177800 h 113"/>
              <a:gd name="T40" fmla="*/ 30163 w 62"/>
              <a:gd name="T41" fmla="*/ 177800 h 113"/>
              <a:gd name="T42" fmla="*/ 38100 w 62"/>
              <a:gd name="T43" fmla="*/ 176213 h 113"/>
              <a:gd name="T44" fmla="*/ 47625 w 62"/>
              <a:gd name="T45" fmla="*/ 171450 h 113"/>
              <a:gd name="T46" fmla="*/ 55563 w 62"/>
              <a:gd name="T47" fmla="*/ 165100 h 113"/>
              <a:gd name="T48" fmla="*/ 61913 w 62"/>
              <a:gd name="T49" fmla="*/ 160338 h 113"/>
              <a:gd name="T50" fmla="*/ 68263 w 62"/>
              <a:gd name="T51" fmla="*/ 153988 h 113"/>
              <a:gd name="T52" fmla="*/ 74613 w 62"/>
              <a:gd name="T53" fmla="*/ 142875 h 113"/>
              <a:gd name="T54" fmla="*/ 80963 w 62"/>
              <a:gd name="T55" fmla="*/ 134938 h 113"/>
              <a:gd name="T56" fmla="*/ 85725 w 62"/>
              <a:gd name="T57" fmla="*/ 127000 h 113"/>
              <a:gd name="T58" fmla="*/ 87313 w 62"/>
              <a:gd name="T59" fmla="*/ 117475 h 113"/>
              <a:gd name="T60" fmla="*/ 92075 w 62"/>
              <a:gd name="T61" fmla="*/ 106363 h 113"/>
              <a:gd name="T62" fmla="*/ 95250 w 62"/>
              <a:gd name="T63" fmla="*/ 95250 h 113"/>
              <a:gd name="T64" fmla="*/ 96838 w 62"/>
              <a:gd name="T65" fmla="*/ 82550 h 113"/>
              <a:gd name="T66" fmla="*/ 95250 w 62"/>
              <a:gd name="T67" fmla="*/ 73025 h 113"/>
              <a:gd name="T68" fmla="*/ 92075 w 62"/>
              <a:gd name="T69" fmla="*/ 66675 h 113"/>
              <a:gd name="T70" fmla="*/ 90488 w 62"/>
              <a:gd name="T71" fmla="*/ 60325 h 113"/>
              <a:gd name="T72" fmla="*/ 87313 w 62"/>
              <a:gd name="T73" fmla="*/ 53975 h 113"/>
              <a:gd name="T74" fmla="*/ 82550 w 62"/>
              <a:gd name="T75" fmla="*/ 47625 h 113"/>
              <a:gd name="T76" fmla="*/ 74613 w 62"/>
              <a:gd name="T77" fmla="*/ 38100 h 113"/>
              <a:gd name="T78" fmla="*/ 63500 w 62"/>
              <a:gd name="T79" fmla="*/ 26988 h 113"/>
              <a:gd name="T80" fmla="*/ 58738 w 62"/>
              <a:gd name="T81" fmla="*/ 26988 h 113"/>
              <a:gd name="T82" fmla="*/ 53975 w 62"/>
              <a:gd name="T83" fmla="*/ 26988 h 11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2"/>
              <a:gd name="T127" fmla="*/ 0 h 113"/>
              <a:gd name="T128" fmla="*/ 62 w 62"/>
              <a:gd name="T129" fmla="*/ 113 h 11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2" h="113">
                <a:moveTo>
                  <a:pt x="28" y="5"/>
                </a:moveTo>
                <a:lnTo>
                  <a:pt x="33" y="5"/>
                </a:lnTo>
                <a:lnTo>
                  <a:pt x="34" y="2"/>
                </a:lnTo>
                <a:lnTo>
                  <a:pt x="34" y="0"/>
                </a:lnTo>
                <a:lnTo>
                  <a:pt x="34" y="8"/>
                </a:lnTo>
                <a:lnTo>
                  <a:pt x="33" y="9"/>
                </a:lnTo>
                <a:lnTo>
                  <a:pt x="32" y="11"/>
                </a:lnTo>
                <a:lnTo>
                  <a:pt x="31" y="13"/>
                </a:lnTo>
                <a:lnTo>
                  <a:pt x="29" y="15"/>
                </a:lnTo>
                <a:lnTo>
                  <a:pt x="28" y="18"/>
                </a:lnTo>
                <a:lnTo>
                  <a:pt x="26" y="22"/>
                </a:lnTo>
                <a:lnTo>
                  <a:pt x="24" y="24"/>
                </a:lnTo>
                <a:lnTo>
                  <a:pt x="22" y="27"/>
                </a:lnTo>
                <a:lnTo>
                  <a:pt x="21" y="29"/>
                </a:lnTo>
                <a:lnTo>
                  <a:pt x="19" y="32"/>
                </a:lnTo>
                <a:lnTo>
                  <a:pt x="17" y="36"/>
                </a:lnTo>
                <a:lnTo>
                  <a:pt x="15" y="41"/>
                </a:lnTo>
                <a:lnTo>
                  <a:pt x="13" y="45"/>
                </a:lnTo>
                <a:lnTo>
                  <a:pt x="9" y="54"/>
                </a:lnTo>
                <a:lnTo>
                  <a:pt x="4" y="65"/>
                </a:lnTo>
                <a:lnTo>
                  <a:pt x="3" y="69"/>
                </a:lnTo>
                <a:lnTo>
                  <a:pt x="2" y="73"/>
                </a:lnTo>
                <a:lnTo>
                  <a:pt x="1" y="77"/>
                </a:lnTo>
                <a:lnTo>
                  <a:pt x="1" y="80"/>
                </a:lnTo>
                <a:lnTo>
                  <a:pt x="1" y="82"/>
                </a:lnTo>
                <a:lnTo>
                  <a:pt x="0" y="85"/>
                </a:lnTo>
                <a:lnTo>
                  <a:pt x="0" y="88"/>
                </a:lnTo>
                <a:lnTo>
                  <a:pt x="0" y="97"/>
                </a:lnTo>
                <a:lnTo>
                  <a:pt x="0" y="102"/>
                </a:lnTo>
                <a:lnTo>
                  <a:pt x="1" y="104"/>
                </a:lnTo>
                <a:lnTo>
                  <a:pt x="2" y="106"/>
                </a:lnTo>
                <a:lnTo>
                  <a:pt x="3" y="108"/>
                </a:lnTo>
                <a:lnTo>
                  <a:pt x="5" y="110"/>
                </a:lnTo>
                <a:lnTo>
                  <a:pt x="6" y="110"/>
                </a:lnTo>
                <a:lnTo>
                  <a:pt x="8" y="111"/>
                </a:lnTo>
                <a:lnTo>
                  <a:pt x="10" y="111"/>
                </a:lnTo>
                <a:lnTo>
                  <a:pt x="12" y="112"/>
                </a:lnTo>
                <a:lnTo>
                  <a:pt x="13" y="112"/>
                </a:lnTo>
                <a:lnTo>
                  <a:pt x="15" y="112"/>
                </a:lnTo>
                <a:lnTo>
                  <a:pt x="17" y="112"/>
                </a:lnTo>
                <a:lnTo>
                  <a:pt x="19" y="112"/>
                </a:lnTo>
                <a:lnTo>
                  <a:pt x="21" y="112"/>
                </a:lnTo>
                <a:lnTo>
                  <a:pt x="24" y="111"/>
                </a:lnTo>
                <a:lnTo>
                  <a:pt x="27" y="109"/>
                </a:lnTo>
                <a:lnTo>
                  <a:pt x="30" y="108"/>
                </a:lnTo>
                <a:lnTo>
                  <a:pt x="33" y="106"/>
                </a:lnTo>
                <a:lnTo>
                  <a:pt x="35" y="104"/>
                </a:lnTo>
                <a:lnTo>
                  <a:pt x="37" y="103"/>
                </a:lnTo>
                <a:lnTo>
                  <a:pt x="39" y="101"/>
                </a:lnTo>
                <a:lnTo>
                  <a:pt x="41" y="99"/>
                </a:lnTo>
                <a:lnTo>
                  <a:pt x="43" y="97"/>
                </a:lnTo>
                <a:lnTo>
                  <a:pt x="45" y="94"/>
                </a:lnTo>
                <a:lnTo>
                  <a:pt x="47" y="90"/>
                </a:lnTo>
                <a:lnTo>
                  <a:pt x="49" y="88"/>
                </a:lnTo>
                <a:lnTo>
                  <a:pt x="51" y="85"/>
                </a:lnTo>
                <a:lnTo>
                  <a:pt x="53" y="83"/>
                </a:lnTo>
                <a:lnTo>
                  <a:pt x="54" y="80"/>
                </a:lnTo>
                <a:lnTo>
                  <a:pt x="55" y="77"/>
                </a:lnTo>
                <a:lnTo>
                  <a:pt x="55" y="74"/>
                </a:lnTo>
                <a:lnTo>
                  <a:pt x="56" y="70"/>
                </a:lnTo>
                <a:lnTo>
                  <a:pt x="58" y="67"/>
                </a:lnTo>
                <a:lnTo>
                  <a:pt x="59" y="63"/>
                </a:lnTo>
                <a:lnTo>
                  <a:pt x="60" y="60"/>
                </a:lnTo>
                <a:lnTo>
                  <a:pt x="61" y="56"/>
                </a:lnTo>
                <a:lnTo>
                  <a:pt x="61" y="52"/>
                </a:lnTo>
                <a:lnTo>
                  <a:pt x="61" y="49"/>
                </a:lnTo>
                <a:lnTo>
                  <a:pt x="60" y="46"/>
                </a:lnTo>
                <a:lnTo>
                  <a:pt x="59" y="44"/>
                </a:lnTo>
                <a:lnTo>
                  <a:pt x="58" y="42"/>
                </a:lnTo>
                <a:lnTo>
                  <a:pt x="57" y="40"/>
                </a:lnTo>
                <a:lnTo>
                  <a:pt x="57" y="38"/>
                </a:lnTo>
                <a:lnTo>
                  <a:pt x="56" y="36"/>
                </a:lnTo>
                <a:lnTo>
                  <a:pt x="55" y="34"/>
                </a:lnTo>
                <a:lnTo>
                  <a:pt x="54" y="32"/>
                </a:lnTo>
                <a:lnTo>
                  <a:pt x="52" y="30"/>
                </a:lnTo>
                <a:lnTo>
                  <a:pt x="50" y="28"/>
                </a:lnTo>
                <a:lnTo>
                  <a:pt x="47" y="24"/>
                </a:lnTo>
                <a:lnTo>
                  <a:pt x="41" y="18"/>
                </a:lnTo>
                <a:lnTo>
                  <a:pt x="40" y="17"/>
                </a:lnTo>
                <a:lnTo>
                  <a:pt x="38" y="17"/>
                </a:lnTo>
                <a:lnTo>
                  <a:pt x="37" y="17"/>
                </a:lnTo>
                <a:lnTo>
                  <a:pt x="35" y="17"/>
                </a:lnTo>
                <a:lnTo>
                  <a:pt x="34" y="17"/>
                </a:lnTo>
                <a:lnTo>
                  <a:pt x="28" y="17"/>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78" name="SMARTPenAnnotation670"/>
          <p:cNvSpPr>
            <a:spLocks/>
          </p:cNvSpPr>
          <p:nvPr/>
        </p:nvSpPr>
        <p:spPr bwMode="auto">
          <a:xfrm>
            <a:off x="7367588" y="2197100"/>
            <a:ext cx="98425" cy="179388"/>
          </a:xfrm>
          <a:custGeom>
            <a:avLst/>
            <a:gdLst>
              <a:gd name="T0" fmla="*/ 20638 w 62"/>
              <a:gd name="T1" fmla="*/ 7938 h 113"/>
              <a:gd name="T2" fmla="*/ 23813 w 62"/>
              <a:gd name="T3" fmla="*/ 6350 h 113"/>
              <a:gd name="T4" fmla="*/ 26988 w 62"/>
              <a:gd name="T5" fmla="*/ 3175 h 113"/>
              <a:gd name="T6" fmla="*/ 34925 w 62"/>
              <a:gd name="T7" fmla="*/ 1588 h 113"/>
              <a:gd name="T8" fmla="*/ 46038 w 62"/>
              <a:gd name="T9" fmla="*/ 0 h 113"/>
              <a:gd name="T10" fmla="*/ 79375 w 62"/>
              <a:gd name="T11" fmla="*/ 0 h 113"/>
              <a:gd name="T12" fmla="*/ 74613 w 62"/>
              <a:gd name="T13" fmla="*/ 4763 h 113"/>
              <a:gd name="T14" fmla="*/ 71438 w 62"/>
              <a:gd name="T15" fmla="*/ 12700 h 113"/>
              <a:gd name="T16" fmla="*/ 68263 w 62"/>
              <a:gd name="T17" fmla="*/ 17463 h 113"/>
              <a:gd name="T18" fmla="*/ 63500 w 62"/>
              <a:gd name="T19" fmla="*/ 23813 h 113"/>
              <a:gd name="T20" fmla="*/ 58738 w 62"/>
              <a:gd name="T21" fmla="*/ 30163 h 113"/>
              <a:gd name="T22" fmla="*/ 52388 w 62"/>
              <a:gd name="T23" fmla="*/ 38100 h 113"/>
              <a:gd name="T24" fmla="*/ 47625 w 62"/>
              <a:gd name="T25" fmla="*/ 47625 h 113"/>
              <a:gd name="T26" fmla="*/ 41275 w 62"/>
              <a:gd name="T27" fmla="*/ 55563 h 113"/>
              <a:gd name="T28" fmla="*/ 26988 w 62"/>
              <a:gd name="T29" fmla="*/ 69850 h 113"/>
              <a:gd name="T30" fmla="*/ 19050 w 62"/>
              <a:gd name="T31" fmla="*/ 80963 h 113"/>
              <a:gd name="T32" fmla="*/ 12700 w 62"/>
              <a:gd name="T33" fmla="*/ 92075 h 113"/>
              <a:gd name="T34" fmla="*/ 11113 w 62"/>
              <a:gd name="T35" fmla="*/ 103188 h 113"/>
              <a:gd name="T36" fmla="*/ 6350 w 62"/>
              <a:gd name="T37" fmla="*/ 115888 h 113"/>
              <a:gd name="T38" fmla="*/ 3175 w 62"/>
              <a:gd name="T39" fmla="*/ 127000 h 113"/>
              <a:gd name="T40" fmla="*/ 1588 w 62"/>
              <a:gd name="T41" fmla="*/ 139700 h 113"/>
              <a:gd name="T42" fmla="*/ 0 w 62"/>
              <a:gd name="T43" fmla="*/ 149225 h 113"/>
              <a:gd name="T44" fmla="*/ 0 w 62"/>
              <a:gd name="T45" fmla="*/ 160338 h 113"/>
              <a:gd name="T46" fmla="*/ 0 w 62"/>
              <a:gd name="T47" fmla="*/ 166688 h 113"/>
              <a:gd name="T48" fmla="*/ 4763 w 62"/>
              <a:gd name="T49" fmla="*/ 171450 h 113"/>
              <a:gd name="T50" fmla="*/ 9525 w 62"/>
              <a:gd name="T51" fmla="*/ 176213 h 113"/>
              <a:gd name="T52" fmla="*/ 15875 w 62"/>
              <a:gd name="T53" fmla="*/ 176213 h 113"/>
              <a:gd name="T54" fmla="*/ 25400 w 62"/>
              <a:gd name="T55" fmla="*/ 177800 h 113"/>
              <a:gd name="T56" fmla="*/ 33338 w 62"/>
              <a:gd name="T57" fmla="*/ 174625 h 113"/>
              <a:gd name="T58" fmla="*/ 41275 w 62"/>
              <a:gd name="T59" fmla="*/ 171450 h 113"/>
              <a:gd name="T60" fmla="*/ 50800 w 62"/>
              <a:gd name="T61" fmla="*/ 169863 h 113"/>
              <a:gd name="T62" fmla="*/ 60325 w 62"/>
              <a:gd name="T63" fmla="*/ 166688 h 113"/>
              <a:gd name="T64" fmla="*/ 66675 w 62"/>
              <a:gd name="T65" fmla="*/ 161925 h 113"/>
              <a:gd name="T66" fmla="*/ 73025 w 62"/>
              <a:gd name="T67" fmla="*/ 152400 h 113"/>
              <a:gd name="T68" fmla="*/ 79375 w 62"/>
              <a:gd name="T69" fmla="*/ 144463 h 113"/>
              <a:gd name="T70" fmla="*/ 85725 w 62"/>
              <a:gd name="T71" fmla="*/ 136525 h 113"/>
              <a:gd name="T72" fmla="*/ 93663 w 62"/>
              <a:gd name="T73" fmla="*/ 127000 h 113"/>
              <a:gd name="T74" fmla="*/ 95250 w 62"/>
              <a:gd name="T75" fmla="*/ 117475 h 113"/>
              <a:gd name="T76" fmla="*/ 96838 w 62"/>
              <a:gd name="T77" fmla="*/ 106363 h 113"/>
              <a:gd name="T78" fmla="*/ 96838 w 62"/>
              <a:gd name="T79" fmla="*/ 88900 h 113"/>
              <a:gd name="T80" fmla="*/ 96838 w 62"/>
              <a:gd name="T81" fmla="*/ 77788 h 113"/>
              <a:gd name="T82" fmla="*/ 90488 w 62"/>
              <a:gd name="T83" fmla="*/ 65088 h 113"/>
              <a:gd name="T84" fmla="*/ 82550 w 62"/>
              <a:gd name="T85" fmla="*/ 50800 h 113"/>
              <a:gd name="T86" fmla="*/ 76200 w 62"/>
              <a:gd name="T87" fmla="*/ 42863 h 113"/>
              <a:gd name="T88" fmla="*/ 71438 w 62"/>
              <a:gd name="T89" fmla="*/ 36513 h 113"/>
              <a:gd name="T90" fmla="*/ 65088 w 62"/>
              <a:gd name="T91" fmla="*/ 30163 h 113"/>
              <a:gd name="T92" fmla="*/ 58738 w 62"/>
              <a:gd name="T93" fmla="*/ 28575 h 113"/>
              <a:gd name="T94" fmla="*/ 55563 w 62"/>
              <a:gd name="T95" fmla="*/ 23813 h 113"/>
              <a:gd name="T96" fmla="*/ 52388 w 62"/>
              <a:gd name="T97" fmla="*/ 20638 h 113"/>
              <a:gd name="T98" fmla="*/ 49213 w 62"/>
              <a:gd name="T99" fmla="*/ 19050 h 113"/>
              <a:gd name="T100" fmla="*/ 46038 w 62"/>
              <a:gd name="T101" fmla="*/ 15875 h 1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2"/>
              <a:gd name="T154" fmla="*/ 0 h 113"/>
              <a:gd name="T155" fmla="*/ 62 w 62"/>
              <a:gd name="T156" fmla="*/ 113 h 1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2" h="113">
                <a:moveTo>
                  <a:pt x="5" y="5"/>
                </a:moveTo>
                <a:lnTo>
                  <a:pt x="13" y="5"/>
                </a:lnTo>
                <a:lnTo>
                  <a:pt x="14" y="5"/>
                </a:lnTo>
                <a:lnTo>
                  <a:pt x="15" y="4"/>
                </a:lnTo>
                <a:lnTo>
                  <a:pt x="15" y="2"/>
                </a:lnTo>
                <a:lnTo>
                  <a:pt x="17" y="2"/>
                </a:lnTo>
                <a:lnTo>
                  <a:pt x="19" y="1"/>
                </a:lnTo>
                <a:lnTo>
                  <a:pt x="22" y="1"/>
                </a:lnTo>
                <a:lnTo>
                  <a:pt x="25" y="0"/>
                </a:lnTo>
                <a:lnTo>
                  <a:pt x="29" y="0"/>
                </a:lnTo>
                <a:lnTo>
                  <a:pt x="38" y="0"/>
                </a:lnTo>
                <a:lnTo>
                  <a:pt x="50" y="0"/>
                </a:lnTo>
                <a:lnTo>
                  <a:pt x="49" y="1"/>
                </a:lnTo>
                <a:lnTo>
                  <a:pt x="47" y="3"/>
                </a:lnTo>
                <a:lnTo>
                  <a:pt x="46" y="4"/>
                </a:lnTo>
                <a:lnTo>
                  <a:pt x="45" y="8"/>
                </a:lnTo>
                <a:lnTo>
                  <a:pt x="45" y="9"/>
                </a:lnTo>
                <a:lnTo>
                  <a:pt x="43" y="11"/>
                </a:lnTo>
                <a:lnTo>
                  <a:pt x="42" y="13"/>
                </a:lnTo>
                <a:lnTo>
                  <a:pt x="40" y="15"/>
                </a:lnTo>
                <a:lnTo>
                  <a:pt x="39" y="17"/>
                </a:lnTo>
                <a:lnTo>
                  <a:pt x="37" y="19"/>
                </a:lnTo>
                <a:lnTo>
                  <a:pt x="35" y="21"/>
                </a:lnTo>
                <a:lnTo>
                  <a:pt x="33" y="24"/>
                </a:lnTo>
                <a:lnTo>
                  <a:pt x="31" y="27"/>
                </a:lnTo>
                <a:lnTo>
                  <a:pt x="30" y="30"/>
                </a:lnTo>
                <a:lnTo>
                  <a:pt x="28" y="32"/>
                </a:lnTo>
                <a:lnTo>
                  <a:pt x="26" y="35"/>
                </a:lnTo>
                <a:lnTo>
                  <a:pt x="23" y="37"/>
                </a:lnTo>
                <a:lnTo>
                  <a:pt x="17" y="44"/>
                </a:lnTo>
                <a:lnTo>
                  <a:pt x="15" y="47"/>
                </a:lnTo>
                <a:lnTo>
                  <a:pt x="12" y="51"/>
                </a:lnTo>
                <a:lnTo>
                  <a:pt x="10" y="54"/>
                </a:lnTo>
                <a:lnTo>
                  <a:pt x="8" y="58"/>
                </a:lnTo>
                <a:lnTo>
                  <a:pt x="7" y="62"/>
                </a:lnTo>
                <a:lnTo>
                  <a:pt x="7" y="65"/>
                </a:lnTo>
                <a:lnTo>
                  <a:pt x="6" y="69"/>
                </a:lnTo>
                <a:lnTo>
                  <a:pt x="4" y="73"/>
                </a:lnTo>
                <a:lnTo>
                  <a:pt x="3" y="77"/>
                </a:lnTo>
                <a:lnTo>
                  <a:pt x="2" y="80"/>
                </a:lnTo>
                <a:lnTo>
                  <a:pt x="1" y="84"/>
                </a:lnTo>
                <a:lnTo>
                  <a:pt x="1" y="88"/>
                </a:lnTo>
                <a:lnTo>
                  <a:pt x="0" y="91"/>
                </a:lnTo>
                <a:lnTo>
                  <a:pt x="0" y="94"/>
                </a:lnTo>
                <a:lnTo>
                  <a:pt x="0" y="96"/>
                </a:lnTo>
                <a:lnTo>
                  <a:pt x="0" y="101"/>
                </a:lnTo>
                <a:lnTo>
                  <a:pt x="0" y="103"/>
                </a:lnTo>
                <a:lnTo>
                  <a:pt x="0" y="105"/>
                </a:lnTo>
                <a:lnTo>
                  <a:pt x="1" y="106"/>
                </a:lnTo>
                <a:lnTo>
                  <a:pt x="3" y="108"/>
                </a:lnTo>
                <a:lnTo>
                  <a:pt x="4" y="110"/>
                </a:lnTo>
                <a:lnTo>
                  <a:pt x="6" y="111"/>
                </a:lnTo>
                <a:lnTo>
                  <a:pt x="7" y="111"/>
                </a:lnTo>
                <a:lnTo>
                  <a:pt x="10" y="111"/>
                </a:lnTo>
                <a:lnTo>
                  <a:pt x="13" y="112"/>
                </a:lnTo>
                <a:lnTo>
                  <a:pt x="16" y="112"/>
                </a:lnTo>
                <a:lnTo>
                  <a:pt x="19" y="111"/>
                </a:lnTo>
                <a:lnTo>
                  <a:pt x="21" y="110"/>
                </a:lnTo>
                <a:lnTo>
                  <a:pt x="23" y="109"/>
                </a:lnTo>
                <a:lnTo>
                  <a:pt x="26" y="108"/>
                </a:lnTo>
                <a:lnTo>
                  <a:pt x="29" y="108"/>
                </a:lnTo>
                <a:lnTo>
                  <a:pt x="32" y="107"/>
                </a:lnTo>
                <a:lnTo>
                  <a:pt x="35" y="107"/>
                </a:lnTo>
                <a:lnTo>
                  <a:pt x="38" y="105"/>
                </a:lnTo>
                <a:lnTo>
                  <a:pt x="40" y="104"/>
                </a:lnTo>
                <a:lnTo>
                  <a:pt x="42" y="102"/>
                </a:lnTo>
                <a:lnTo>
                  <a:pt x="44" y="99"/>
                </a:lnTo>
                <a:lnTo>
                  <a:pt x="46" y="96"/>
                </a:lnTo>
                <a:lnTo>
                  <a:pt x="48" y="93"/>
                </a:lnTo>
                <a:lnTo>
                  <a:pt x="50" y="91"/>
                </a:lnTo>
                <a:lnTo>
                  <a:pt x="52" y="89"/>
                </a:lnTo>
                <a:lnTo>
                  <a:pt x="54" y="86"/>
                </a:lnTo>
                <a:lnTo>
                  <a:pt x="58" y="82"/>
                </a:lnTo>
                <a:lnTo>
                  <a:pt x="59" y="80"/>
                </a:lnTo>
                <a:lnTo>
                  <a:pt x="60" y="77"/>
                </a:lnTo>
                <a:lnTo>
                  <a:pt x="60" y="74"/>
                </a:lnTo>
                <a:lnTo>
                  <a:pt x="61" y="70"/>
                </a:lnTo>
                <a:lnTo>
                  <a:pt x="61" y="67"/>
                </a:lnTo>
                <a:lnTo>
                  <a:pt x="61" y="63"/>
                </a:lnTo>
                <a:lnTo>
                  <a:pt x="61" y="56"/>
                </a:lnTo>
                <a:lnTo>
                  <a:pt x="61" y="52"/>
                </a:lnTo>
                <a:lnTo>
                  <a:pt x="61" y="49"/>
                </a:lnTo>
                <a:lnTo>
                  <a:pt x="60" y="46"/>
                </a:lnTo>
                <a:lnTo>
                  <a:pt x="57" y="41"/>
                </a:lnTo>
                <a:lnTo>
                  <a:pt x="54" y="35"/>
                </a:lnTo>
                <a:lnTo>
                  <a:pt x="52" y="32"/>
                </a:lnTo>
                <a:lnTo>
                  <a:pt x="50" y="29"/>
                </a:lnTo>
                <a:lnTo>
                  <a:pt x="48" y="27"/>
                </a:lnTo>
                <a:lnTo>
                  <a:pt x="46" y="25"/>
                </a:lnTo>
                <a:lnTo>
                  <a:pt x="45" y="23"/>
                </a:lnTo>
                <a:lnTo>
                  <a:pt x="43" y="21"/>
                </a:lnTo>
                <a:lnTo>
                  <a:pt x="41" y="19"/>
                </a:lnTo>
                <a:lnTo>
                  <a:pt x="39" y="18"/>
                </a:lnTo>
                <a:lnTo>
                  <a:pt x="37" y="18"/>
                </a:lnTo>
                <a:lnTo>
                  <a:pt x="36" y="17"/>
                </a:lnTo>
                <a:lnTo>
                  <a:pt x="35" y="15"/>
                </a:lnTo>
                <a:lnTo>
                  <a:pt x="34" y="14"/>
                </a:lnTo>
                <a:lnTo>
                  <a:pt x="33" y="13"/>
                </a:lnTo>
                <a:lnTo>
                  <a:pt x="32" y="12"/>
                </a:lnTo>
                <a:lnTo>
                  <a:pt x="31" y="12"/>
                </a:lnTo>
                <a:lnTo>
                  <a:pt x="30" y="11"/>
                </a:lnTo>
                <a:lnTo>
                  <a:pt x="29" y="10"/>
                </a:lnTo>
                <a:lnTo>
                  <a:pt x="28" y="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79" name="SMARTPenAnnotation671"/>
          <p:cNvSpPr>
            <a:spLocks/>
          </p:cNvSpPr>
          <p:nvPr/>
        </p:nvSpPr>
        <p:spPr bwMode="auto">
          <a:xfrm>
            <a:off x="7429500" y="1973263"/>
            <a:ext cx="142875" cy="501650"/>
          </a:xfrm>
          <a:custGeom>
            <a:avLst/>
            <a:gdLst>
              <a:gd name="T0" fmla="*/ 44450 w 90"/>
              <a:gd name="T1" fmla="*/ 9525 h 316"/>
              <a:gd name="T2" fmla="*/ 36512 w 90"/>
              <a:gd name="T3" fmla="*/ 0 h 316"/>
              <a:gd name="T4" fmla="*/ 39687 w 90"/>
              <a:gd name="T5" fmla="*/ 4762 h 316"/>
              <a:gd name="T6" fmla="*/ 41275 w 90"/>
              <a:gd name="T7" fmla="*/ 7937 h 316"/>
              <a:gd name="T8" fmla="*/ 44450 w 90"/>
              <a:gd name="T9" fmla="*/ 22225 h 316"/>
              <a:gd name="T10" fmla="*/ 49212 w 90"/>
              <a:gd name="T11" fmla="*/ 28575 h 316"/>
              <a:gd name="T12" fmla="*/ 61913 w 90"/>
              <a:gd name="T13" fmla="*/ 47625 h 316"/>
              <a:gd name="T14" fmla="*/ 66675 w 90"/>
              <a:gd name="T15" fmla="*/ 55563 h 316"/>
              <a:gd name="T16" fmla="*/ 69850 w 90"/>
              <a:gd name="T17" fmla="*/ 63500 h 316"/>
              <a:gd name="T18" fmla="*/ 73025 w 90"/>
              <a:gd name="T19" fmla="*/ 73025 h 316"/>
              <a:gd name="T20" fmla="*/ 79375 w 90"/>
              <a:gd name="T21" fmla="*/ 87312 h 316"/>
              <a:gd name="T22" fmla="*/ 87312 w 90"/>
              <a:gd name="T23" fmla="*/ 103188 h 316"/>
              <a:gd name="T24" fmla="*/ 96837 w 90"/>
              <a:gd name="T25" fmla="*/ 122238 h 316"/>
              <a:gd name="T26" fmla="*/ 101600 w 90"/>
              <a:gd name="T27" fmla="*/ 131762 h 316"/>
              <a:gd name="T28" fmla="*/ 104775 w 90"/>
              <a:gd name="T29" fmla="*/ 141287 h 316"/>
              <a:gd name="T30" fmla="*/ 109538 w 90"/>
              <a:gd name="T31" fmla="*/ 150812 h 316"/>
              <a:gd name="T32" fmla="*/ 112713 w 90"/>
              <a:gd name="T33" fmla="*/ 161925 h 316"/>
              <a:gd name="T34" fmla="*/ 115888 w 90"/>
              <a:gd name="T35" fmla="*/ 171450 h 316"/>
              <a:gd name="T36" fmla="*/ 122238 w 90"/>
              <a:gd name="T37" fmla="*/ 193675 h 316"/>
              <a:gd name="T38" fmla="*/ 128588 w 90"/>
              <a:gd name="T39" fmla="*/ 212725 h 316"/>
              <a:gd name="T40" fmla="*/ 133350 w 90"/>
              <a:gd name="T41" fmla="*/ 234950 h 316"/>
              <a:gd name="T42" fmla="*/ 136525 w 90"/>
              <a:gd name="T43" fmla="*/ 246063 h 316"/>
              <a:gd name="T44" fmla="*/ 138113 w 90"/>
              <a:gd name="T45" fmla="*/ 255587 h 316"/>
              <a:gd name="T46" fmla="*/ 139700 w 90"/>
              <a:gd name="T47" fmla="*/ 266700 h 316"/>
              <a:gd name="T48" fmla="*/ 141288 w 90"/>
              <a:gd name="T49" fmla="*/ 276225 h 316"/>
              <a:gd name="T50" fmla="*/ 141288 w 90"/>
              <a:gd name="T51" fmla="*/ 285750 h 316"/>
              <a:gd name="T52" fmla="*/ 139700 w 90"/>
              <a:gd name="T53" fmla="*/ 296862 h 316"/>
              <a:gd name="T54" fmla="*/ 138113 w 90"/>
              <a:gd name="T55" fmla="*/ 307975 h 316"/>
              <a:gd name="T56" fmla="*/ 136525 w 90"/>
              <a:gd name="T57" fmla="*/ 319087 h 316"/>
              <a:gd name="T58" fmla="*/ 134938 w 90"/>
              <a:gd name="T59" fmla="*/ 328612 h 316"/>
              <a:gd name="T60" fmla="*/ 134938 w 90"/>
              <a:gd name="T61" fmla="*/ 338137 h 316"/>
              <a:gd name="T62" fmla="*/ 133350 w 90"/>
              <a:gd name="T63" fmla="*/ 347662 h 316"/>
              <a:gd name="T64" fmla="*/ 131763 w 90"/>
              <a:gd name="T65" fmla="*/ 357187 h 316"/>
              <a:gd name="T66" fmla="*/ 130175 w 90"/>
              <a:gd name="T67" fmla="*/ 365125 h 316"/>
              <a:gd name="T68" fmla="*/ 125413 w 90"/>
              <a:gd name="T69" fmla="*/ 374650 h 316"/>
              <a:gd name="T70" fmla="*/ 122238 w 90"/>
              <a:gd name="T71" fmla="*/ 384175 h 316"/>
              <a:gd name="T72" fmla="*/ 117475 w 90"/>
              <a:gd name="T73" fmla="*/ 393700 h 316"/>
              <a:gd name="T74" fmla="*/ 111125 w 90"/>
              <a:gd name="T75" fmla="*/ 401637 h 316"/>
              <a:gd name="T76" fmla="*/ 106363 w 90"/>
              <a:gd name="T77" fmla="*/ 407988 h 316"/>
              <a:gd name="T78" fmla="*/ 100012 w 90"/>
              <a:gd name="T79" fmla="*/ 414338 h 316"/>
              <a:gd name="T80" fmla="*/ 95250 w 90"/>
              <a:gd name="T81" fmla="*/ 422275 h 316"/>
              <a:gd name="T82" fmla="*/ 88900 w 90"/>
              <a:gd name="T83" fmla="*/ 428625 h 316"/>
              <a:gd name="T84" fmla="*/ 77787 w 90"/>
              <a:gd name="T85" fmla="*/ 439738 h 316"/>
              <a:gd name="T86" fmla="*/ 47625 w 90"/>
              <a:gd name="T87" fmla="*/ 469900 h 316"/>
              <a:gd name="T88" fmla="*/ 41275 w 90"/>
              <a:gd name="T89" fmla="*/ 474663 h 316"/>
              <a:gd name="T90" fmla="*/ 34925 w 90"/>
              <a:gd name="T91" fmla="*/ 479425 h 316"/>
              <a:gd name="T92" fmla="*/ 30163 w 90"/>
              <a:gd name="T93" fmla="*/ 484188 h 316"/>
              <a:gd name="T94" fmla="*/ 25400 w 90"/>
              <a:gd name="T95" fmla="*/ 487363 h 316"/>
              <a:gd name="T96" fmla="*/ 20637 w 90"/>
              <a:gd name="T97" fmla="*/ 490538 h 316"/>
              <a:gd name="T98" fmla="*/ 15875 w 90"/>
              <a:gd name="T99" fmla="*/ 493713 h 316"/>
              <a:gd name="T100" fmla="*/ 12700 w 90"/>
              <a:gd name="T101" fmla="*/ 495300 h 316"/>
              <a:gd name="T102" fmla="*/ 9525 w 90"/>
              <a:gd name="T103" fmla="*/ 496888 h 316"/>
              <a:gd name="T104" fmla="*/ 1588 w 90"/>
              <a:gd name="T105" fmla="*/ 500063 h 316"/>
              <a:gd name="T106" fmla="*/ 1588 w 90"/>
              <a:gd name="T107" fmla="*/ 498475 h 316"/>
              <a:gd name="T108" fmla="*/ 0 w 90"/>
              <a:gd name="T109" fmla="*/ 492125 h 316"/>
              <a:gd name="T110" fmla="*/ 0 w 90"/>
              <a:gd name="T111" fmla="*/ 482600 h 31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90"/>
              <a:gd name="T169" fmla="*/ 0 h 316"/>
              <a:gd name="T170" fmla="*/ 90 w 90"/>
              <a:gd name="T171" fmla="*/ 316 h 31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90" h="316">
                <a:moveTo>
                  <a:pt x="28" y="6"/>
                </a:moveTo>
                <a:lnTo>
                  <a:pt x="23" y="0"/>
                </a:lnTo>
                <a:lnTo>
                  <a:pt x="25" y="3"/>
                </a:lnTo>
                <a:lnTo>
                  <a:pt x="26" y="5"/>
                </a:lnTo>
                <a:lnTo>
                  <a:pt x="28" y="14"/>
                </a:lnTo>
                <a:lnTo>
                  <a:pt x="31" y="18"/>
                </a:lnTo>
                <a:lnTo>
                  <a:pt x="39" y="30"/>
                </a:lnTo>
                <a:lnTo>
                  <a:pt x="42" y="35"/>
                </a:lnTo>
                <a:lnTo>
                  <a:pt x="44" y="40"/>
                </a:lnTo>
                <a:lnTo>
                  <a:pt x="46" y="46"/>
                </a:lnTo>
                <a:lnTo>
                  <a:pt x="50" y="55"/>
                </a:lnTo>
                <a:lnTo>
                  <a:pt x="55" y="65"/>
                </a:lnTo>
                <a:lnTo>
                  <a:pt x="61" y="77"/>
                </a:lnTo>
                <a:lnTo>
                  <a:pt x="64" y="83"/>
                </a:lnTo>
                <a:lnTo>
                  <a:pt x="66" y="89"/>
                </a:lnTo>
                <a:lnTo>
                  <a:pt x="69" y="95"/>
                </a:lnTo>
                <a:lnTo>
                  <a:pt x="71" y="102"/>
                </a:lnTo>
                <a:lnTo>
                  <a:pt x="73" y="108"/>
                </a:lnTo>
                <a:lnTo>
                  <a:pt x="77" y="122"/>
                </a:lnTo>
                <a:lnTo>
                  <a:pt x="81" y="134"/>
                </a:lnTo>
                <a:lnTo>
                  <a:pt x="84" y="148"/>
                </a:lnTo>
                <a:lnTo>
                  <a:pt x="86" y="155"/>
                </a:lnTo>
                <a:lnTo>
                  <a:pt x="87" y="161"/>
                </a:lnTo>
                <a:lnTo>
                  <a:pt x="88" y="168"/>
                </a:lnTo>
                <a:lnTo>
                  <a:pt x="89" y="174"/>
                </a:lnTo>
                <a:lnTo>
                  <a:pt x="89" y="180"/>
                </a:lnTo>
                <a:lnTo>
                  <a:pt x="88" y="187"/>
                </a:lnTo>
                <a:lnTo>
                  <a:pt x="87" y="194"/>
                </a:lnTo>
                <a:lnTo>
                  <a:pt x="86" y="201"/>
                </a:lnTo>
                <a:lnTo>
                  <a:pt x="85" y="207"/>
                </a:lnTo>
                <a:lnTo>
                  <a:pt x="85" y="213"/>
                </a:lnTo>
                <a:lnTo>
                  <a:pt x="84" y="219"/>
                </a:lnTo>
                <a:lnTo>
                  <a:pt x="83" y="225"/>
                </a:lnTo>
                <a:lnTo>
                  <a:pt x="82" y="230"/>
                </a:lnTo>
                <a:lnTo>
                  <a:pt x="79" y="236"/>
                </a:lnTo>
                <a:lnTo>
                  <a:pt x="77" y="242"/>
                </a:lnTo>
                <a:lnTo>
                  <a:pt x="74" y="248"/>
                </a:lnTo>
                <a:lnTo>
                  <a:pt x="70" y="253"/>
                </a:lnTo>
                <a:lnTo>
                  <a:pt x="67" y="257"/>
                </a:lnTo>
                <a:lnTo>
                  <a:pt x="63" y="261"/>
                </a:lnTo>
                <a:lnTo>
                  <a:pt x="60" y="266"/>
                </a:lnTo>
                <a:lnTo>
                  <a:pt x="56" y="270"/>
                </a:lnTo>
                <a:lnTo>
                  <a:pt x="49" y="277"/>
                </a:lnTo>
                <a:lnTo>
                  <a:pt x="30" y="296"/>
                </a:lnTo>
                <a:lnTo>
                  <a:pt x="26" y="299"/>
                </a:lnTo>
                <a:lnTo>
                  <a:pt x="22" y="302"/>
                </a:lnTo>
                <a:lnTo>
                  <a:pt x="19" y="305"/>
                </a:lnTo>
                <a:lnTo>
                  <a:pt x="16" y="307"/>
                </a:lnTo>
                <a:lnTo>
                  <a:pt x="13" y="309"/>
                </a:lnTo>
                <a:lnTo>
                  <a:pt x="10" y="311"/>
                </a:lnTo>
                <a:lnTo>
                  <a:pt x="8" y="312"/>
                </a:lnTo>
                <a:lnTo>
                  <a:pt x="6" y="313"/>
                </a:lnTo>
                <a:lnTo>
                  <a:pt x="1" y="315"/>
                </a:lnTo>
                <a:lnTo>
                  <a:pt x="1" y="314"/>
                </a:lnTo>
                <a:lnTo>
                  <a:pt x="0" y="310"/>
                </a:lnTo>
                <a:lnTo>
                  <a:pt x="0" y="304"/>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80" name="SMARTPenAnnotation672"/>
          <p:cNvSpPr>
            <a:spLocks/>
          </p:cNvSpPr>
          <p:nvPr/>
        </p:nvSpPr>
        <p:spPr bwMode="auto">
          <a:xfrm>
            <a:off x="7643813" y="2009775"/>
            <a:ext cx="277812" cy="152400"/>
          </a:xfrm>
          <a:custGeom>
            <a:avLst/>
            <a:gdLst>
              <a:gd name="T0" fmla="*/ 0 w 175"/>
              <a:gd name="T1" fmla="*/ 28575 h 96"/>
              <a:gd name="T2" fmla="*/ 4762 w 175"/>
              <a:gd name="T3" fmla="*/ 22225 h 96"/>
              <a:gd name="T4" fmla="*/ 6350 w 175"/>
              <a:gd name="T5" fmla="*/ 17463 h 96"/>
              <a:gd name="T6" fmla="*/ 9525 w 175"/>
              <a:gd name="T7" fmla="*/ 12700 h 96"/>
              <a:gd name="T8" fmla="*/ 12700 w 175"/>
              <a:gd name="T9" fmla="*/ 9525 h 96"/>
              <a:gd name="T10" fmla="*/ 15875 w 175"/>
              <a:gd name="T11" fmla="*/ 6350 h 96"/>
              <a:gd name="T12" fmla="*/ 17462 w 175"/>
              <a:gd name="T13" fmla="*/ 3175 h 96"/>
              <a:gd name="T14" fmla="*/ 22225 w 175"/>
              <a:gd name="T15" fmla="*/ 0 h 96"/>
              <a:gd name="T16" fmla="*/ 33337 w 175"/>
              <a:gd name="T17" fmla="*/ 6350 h 96"/>
              <a:gd name="T18" fmla="*/ 47625 w 175"/>
              <a:gd name="T19" fmla="*/ 7938 h 96"/>
              <a:gd name="T20" fmla="*/ 57150 w 175"/>
              <a:gd name="T21" fmla="*/ 9525 h 96"/>
              <a:gd name="T22" fmla="*/ 68262 w 175"/>
              <a:gd name="T23" fmla="*/ 15875 h 96"/>
              <a:gd name="T24" fmla="*/ 74612 w 175"/>
              <a:gd name="T25" fmla="*/ 20637 h 96"/>
              <a:gd name="T26" fmla="*/ 82550 w 175"/>
              <a:gd name="T27" fmla="*/ 28575 h 96"/>
              <a:gd name="T28" fmla="*/ 93662 w 175"/>
              <a:gd name="T29" fmla="*/ 41275 h 96"/>
              <a:gd name="T30" fmla="*/ 96837 w 175"/>
              <a:gd name="T31" fmla="*/ 47625 h 96"/>
              <a:gd name="T32" fmla="*/ 96837 w 175"/>
              <a:gd name="T33" fmla="*/ 52388 h 96"/>
              <a:gd name="T34" fmla="*/ 98425 w 175"/>
              <a:gd name="T35" fmla="*/ 58738 h 96"/>
              <a:gd name="T36" fmla="*/ 96837 w 175"/>
              <a:gd name="T37" fmla="*/ 68263 h 96"/>
              <a:gd name="T38" fmla="*/ 93662 w 175"/>
              <a:gd name="T39" fmla="*/ 74613 h 96"/>
              <a:gd name="T40" fmla="*/ 90487 w 175"/>
              <a:gd name="T41" fmla="*/ 82550 h 96"/>
              <a:gd name="T42" fmla="*/ 88900 w 175"/>
              <a:gd name="T43" fmla="*/ 92075 h 96"/>
              <a:gd name="T44" fmla="*/ 84137 w 175"/>
              <a:gd name="T45" fmla="*/ 100012 h 96"/>
              <a:gd name="T46" fmla="*/ 77787 w 175"/>
              <a:gd name="T47" fmla="*/ 103188 h 96"/>
              <a:gd name="T48" fmla="*/ 63500 w 175"/>
              <a:gd name="T49" fmla="*/ 107950 h 96"/>
              <a:gd name="T50" fmla="*/ 57150 w 175"/>
              <a:gd name="T51" fmla="*/ 112713 h 96"/>
              <a:gd name="T52" fmla="*/ 50800 w 175"/>
              <a:gd name="T53" fmla="*/ 119063 h 96"/>
              <a:gd name="T54" fmla="*/ 47625 w 175"/>
              <a:gd name="T55" fmla="*/ 123825 h 96"/>
              <a:gd name="T56" fmla="*/ 44450 w 175"/>
              <a:gd name="T57" fmla="*/ 130175 h 96"/>
              <a:gd name="T58" fmla="*/ 36512 w 175"/>
              <a:gd name="T59" fmla="*/ 133350 h 96"/>
              <a:gd name="T60" fmla="*/ 41275 w 175"/>
              <a:gd name="T61" fmla="*/ 138113 h 96"/>
              <a:gd name="T62" fmla="*/ 47625 w 175"/>
              <a:gd name="T63" fmla="*/ 141288 h 96"/>
              <a:gd name="T64" fmla="*/ 65087 w 175"/>
              <a:gd name="T65" fmla="*/ 142875 h 96"/>
              <a:gd name="T66" fmla="*/ 93662 w 175"/>
              <a:gd name="T67" fmla="*/ 142875 h 96"/>
              <a:gd name="T68" fmla="*/ 109537 w 175"/>
              <a:gd name="T69" fmla="*/ 147638 h 96"/>
              <a:gd name="T70" fmla="*/ 125412 w 175"/>
              <a:gd name="T71" fmla="*/ 149225 h 96"/>
              <a:gd name="T72" fmla="*/ 142875 w 175"/>
              <a:gd name="T73" fmla="*/ 150813 h 96"/>
              <a:gd name="T74" fmla="*/ 201612 w 175"/>
              <a:gd name="T75" fmla="*/ 150813 h 96"/>
              <a:gd name="T76" fmla="*/ 214312 w 175"/>
              <a:gd name="T77" fmla="*/ 149225 h 96"/>
              <a:gd name="T78" fmla="*/ 225425 w 175"/>
              <a:gd name="T79" fmla="*/ 144463 h 96"/>
              <a:gd name="T80" fmla="*/ 238125 w 175"/>
              <a:gd name="T81" fmla="*/ 142875 h 96"/>
              <a:gd name="T82" fmla="*/ 250825 w 175"/>
              <a:gd name="T83" fmla="*/ 142875 h 96"/>
              <a:gd name="T84" fmla="*/ 276225 w 175"/>
              <a:gd name="T85" fmla="*/ 142875 h 96"/>
              <a:gd name="T86" fmla="*/ 276225 w 175"/>
              <a:gd name="T87" fmla="*/ 150813 h 9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75"/>
              <a:gd name="T133" fmla="*/ 0 h 96"/>
              <a:gd name="T134" fmla="*/ 175 w 175"/>
              <a:gd name="T135" fmla="*/ 96 h 9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75" h="96">
                <a:moveTo>
                  <a:pt x="0" y="28"/>
                </a:moveTo>
                <a:lnTo>
                  <a:pt x="0" y="18"/>
                </a:lnTo>
                <a:lnTo>
                  <a:pt x="2" y="15"/>
                </a:lnTo>
                <a:lnTo>
                  <a:pt x="3" y="14"/>
                </a:lnTo>
                <a:lnTo>
                  <a:pt x="4" y="12"/>
                </a:lnTo>
                <a:lnTo>
                  <a:pt x="4" y="11"/>
                </a:lnTo>
                <a:lnTo>
                  <a:pt x="5" y="9"/>
                </a:lnTo>
                <a:lnTo>
                  <a:pt x="6" y="8"/>
                </a:lnTo>
                <a:lnTo>
                  <a:pt x="7" y="7"/>
                </a:lnTo>
                <a:lnTo>
                  <a:pt x="8" y="6"/>
                </a:lnTo>
                <a:lnTo>
                  <a:pt x="9" y="5"/>
                </a:lnTo>
                <a:lnTo>
                  <a:pt x="10" y="4"/>
                </a:lnTo>
                <a:lnTo>
                  <a:pt x="10" y="3"/>
                </a:lnTo>
                <a:lnTo>
                  <a:pt x="11" y="2"/>
                </a:lnTo>
                <a:lnTo>
                  <a:pt x="13" y="1"/>
                </a:lnTo>
                <a:lnTo>
                  <a:pt x="14" y="0"/>
                </a:lnTo>
                <a:lnTo>
                  <a:pt x="16" y="1"/>
                </a:lnTo>
                <a:lnTo>
                  <a:pt x="21" y="4"/>
                </a:lnTo>
                <a:lnTo>
                  <a:pt x="24" y="5"/>
                </a:lnTo>
                <a:lnTo>
                  <a:pt x="30" y="5"/>
                </a:lnTo>
                <a:lnTo>
                  <a:pt x="33" y="5"/>
                </a:lnTo>
                <a:lnTo>
                  <a:pt x="36" y="6"/>
                </a:lnTo>
                <a:lnTo>
                  <a:pt x="40" y="8"/>
                </a:lnTo>
                <a:lnTo>
                  <a:pt x="43" y="10"/>
                </a:lnTo>
                <a:lnTo>
                  <a:pt x="45" y="11"/>
                </a:lnTo>
                <a:lnTo>
                  <a:pt x="47" y="13"/>
                </a:lnTo>
                <a:lnTo>
                  <a:pt x="49" y="15"/>
                </a:lnTo>
                <a:lnTo>
                  <a:pt x="52" y="18"/>
                </a:lnTo>
                <a:lnTo>
                  <a:pt x="58" y="24"/>
                </a:lnTo>
                <a:lnTo>
                  <a:pt x="59" y="26"/>
                </a:lnTo>
                <a:lnTo>
                  <a:pt x="60" y="28"/>
                </a:lnTo>
                <a:lnTo>
                  <a:pt x="61" y="30"/>
                </a:lnTo>
                <a:lnTo>
                  <a:pt x="61" y="32"/>
                </a:lnTo>
                <a:lnTo>
                  <a:pt x="61" y="33"/>
                </a:lnTo>
                <a:lnTo>
                  <a:pt x="62" y="35"/>
                </a:lnTo>
                <a:lnTo>
                  <a:pt x="62" y="37"/>
                </a:lnTo>
                <a:lnTo>
                  <a:pt x="62" y="41"/>
                </a:lnTo>
                <a:lnTo>
                  <a:pt x="61" y="43"/>
                </a:lnTo>
                <a:lnTo>
                  <a:pt x="60" y="45"/>
                </a:lnTo>
                <a:lnTo>
                  <a:pt x="59" y="47"/>
                </a:lnTo>
                <a:lnTo>
                  <a:pt x="58" y="49"/>
                </a:lnTo>
                <a:lnTo>
                  <a:pt x="57" y="52"/>
                </a:lnTo>
                <a:lnTo>
                  <a:pt x="57" y="55"/>
                </a:lnTo>
                <a:lnTo>
                  <a:pt x="56" y="58"/>
                </a:lnTo>
                <a:lnTo>
                  <a:pt x="55" y="60"/>
                </a:lnTo>
                <a:lnTo>
                  <a:pt x="53" y="63"/>
                </a:lnTo>
                <a:lnTo>
                  <a:pt x="51" y="64"/>
                </a:lnTo>
                <a:lnTo>
                  <a:pt x="49" y="65"/>
                </a:lnTo>
                <a:lnTo>
                  <a:pt x="46" y="66"/>
                </a:lnTo>
                <a:lnTo>
                  <a:pt x="40" y="68"/>
                </a:lnTo>
                <a:lnTo>
                  <a:pt x="38" y="70"/>
                </a:lnTo>
                <a:lnTo>
                  <a:pt x="36" y="71"/>
                </a:lnTo>
                <a:lnTo>
                  <a:pt x="34" y="73"/>
                </a:lnTo>
                <a:lnTo>
                  <a:pt x="32" y="75"/>
                </a:lnTo>
                <a:lnTo>
                  <a:pt x="31" y="77"/>
                </a:lnTo>
                <a:lnTo>
                  <a:pt x="30" y="78"/>
                </a:lnTo>
                <a:lnTo>
                  <a:pt x="29" y="80"/>
                </a:lnTo>
                <a:lnTo>
                  <a:pt x="28" y="82"/>
                </a:lnTo>
                <a:lnTo>
                  <a:pt x="27" y="82"/>
                </a:lnTo>
                <a:lnTo>
                  <a:pt x="23" y="84"/>
                </a:lnTo>
                <a:lnTo>
                  <a:pt x="24" y="84"/>
                </a:lnTo>
                <a:lnTo>
                  <a:pt x="26" y="87"/>
                </a:lnTo>
                <a:lnTo>
                  <a:pt x="27" y="88"/>
                </a:lnTo>
                <a:lnTo>
                  <a:pt x="30" y="89"/>
                </a:lnTo>
                <a:lnTo>
                  <a:pt x="36" y="89"/>
                </a:lnTo>
                <a:lnTo>
                  <a:pt x="41" y="90"/>
                </a:lnTo>
                <a:lnTo>
                  <a:pt x="55" y="90"/>
                </a:lnTo>
                <a:lnTo>
                  <a:pt x="59" y="90"/>
                </a:lnTo>
                <a:lnTo>
                  <a:pt x="64" y="91"/>
                </a:lnTo>
                <a:lnTo>
                  <a:pt x="69" y="93"/>
                </a:lnTo>
                <a:lnTo>
                  <a:pt x="74" y="93"/>
                </a:lnTo>
                <a:lnTo>
                  <a:pt x="79" y="94"/>
                </a:lnTo>
                <a:lnTo>
                  <a:pt x="85" y="94"/>
                </a:lnTo>
                <a:lnTo>
                  <a:pt x="90" y="95"/>
                </a:lnTo>
                <a:lnTo>
                  <a:pt x="98" y="95"/>
                </a:lnTo>
                <a:lnTo>
                  <a:pt x="127" y="95"/>
                </a:lnTo>
                <a:lnTo>
                  <a:pt x="131" y="95"/>
                </a:lnTo>
                <a:lnTo>
                  <a:pt x="135" y="94"/>
                </a:lnTo>
                <a:lnTo>
                  <a:pt x="138" y="92"/>
                </a:lnTo>
                <a:lnTo>
                  <a:pt x="142" y="91"/>
                </a:lnTo>
                <a:lnTo>
                  <a:pt x="146" y="91"/>
                </a:lnTo>
                <a:lnTo>
                  <a:pt x="150" y="90"/>
                </a:lnTo>
                <a:lnTo>
                  <a:pt x="153" y="90"/>
                </a:lnTo>
                <a:lnTo>
                  <a:pt x="158" y="90"/>
                </a:lnTo>
                <a:lnTo>
                  <a:pt x="163" y="90"/>
                </a:lnTo>
                <a:lnTo>
                  <a:pt x="174" y="90"/>
                </a:lnTo>
                <a:lnTo>
                  <a:pt x="174" y="91"/>
                </a:lnTo>
                <a:lnTo>
                  <a:pt x="174" y="9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81" name="SMARTPenAnnotation673"/>
          <p:cNvSpPr>
            <a:spLocks/>
          </p:cNvSpPr>
          <p:nvPr/>
        </p:nvSpPr>
        <p:spPr bwMode="auto">
          <a:xfrm>
            <a:off x="6153150" y="2589213"/>
            <a:ext cx="1216025" cy="11112"/>
          </a:xfrm>
          <a:custGeom>
            <a:avLst/>
            <a:gdLst>
              <a:gd name="T0" fmla="*/ 17463 w 766"/>
              <a:gd name="T1" fmla="*/ 9525 h 7"/>
              <a:gd name="T2" fmla="*/ 0 w 766"/>
              <a:gd name="T3" fmla="*/ 9525 h 7"/>
              <a:gd name="T4" fmla="*/ 598488 w 766"/>
              <a:gd name="T5" fmla="*/ 9525 h 7"/>
              <a:gd name="T6" fmla="*/ 615950 w 766"/>
              <a:gd name="T7" fmla="*/ 7937 h 7"/>
              <a:gd name="T8" fmla="*/ 633412 w 766"/>
              <a:gd name="T9" fmla="*/ 6350 h 7"/>
              <a:gd name="T10" fmla="*/ 650875 w 766"/>
              <a:gd name="T11" fmla="*/ 4762 h 7"/>
              <a:gd name="T12" fmla="*/ 669925 w 766"/>
              <a:gd name="T13" fmla="*/ 3175 h 7"/>
              <a:gd name="T14" fmla="*/ 687387 w 766"/>
              <a:gd name="T15" fmla="*/ 1587 h 7"/>
              <a:gd name="T16" fmla="*/ 722312 w 766"/>
              <a:gd name="T17" fmla="*/ 1587 h 7"/>
              <a:gd name="T18" fmla="*/ 808037 w 766"/>
              <a:gd name="T19" fmla="*/ 0 h 7"/>
              <a:gd name="T20" fmla="*/ 823913 w 766"/>
              <a:gd name="T21" fmla="*/ 1587 h 7"/>
              <a:gd name="T22" fmla="*/ 841375 w 766"/>
              <a:gd name="T23" fmla="*/ 3175 h 7"/>
              <a:gd name="T24" fmla="*/ 857250 w 766"/>
              <a:gd name="T25" fmla="*/ 4762 h 7"/>
              <a:gd name="T26" fmla="*/ 874713 w 766"/>
              <a:gd name="T27" fmla="*/ 6350 h 7"/>
              <a:gd name="T28" fmla="*/ 890588 w 766"/>
              <a:gd name="T29" fmla="*/ 7937 h 7"/>
              <a:gd name="T30" fmla="*/ 920750 w 766"/>
              <a:gd name="T31" fmla="*/ 7937 h 7"/>
              <a:gd name="T32" fmla="*/ 981075 w 766"/>
              <a:gd name="T33" fmla="*/ 9525 h 7"/>
              <a:gd name="T34" fmla="*/ 1214438 w 766"/>
              <a:gd name="T35" fmla="*/ 9525 h 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66"/>
              <a:gd name="T55" fmla="*/ 0 h 7"/>
              <a:gd name="T56" fmla="*/ 766 w 766"/>
              <a:gd name="T57" fmla="*/ 7 h 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66" h="7">
                <a:moveTo>
                  <a:pt x="11" y="6"/>
                </a:moveTo>
                <a:lnTo>
                  <a:pt x="0" y="6"/>
                </a:lnTo>
                <a:lnTo>
                  <a:pt x="377" y="6"/>
                </a:lnTo>
                <a:lnTo>
                  <a:pt x="388" y="5"/>
                </a:lnTo>
                <a:lnTo>
                  <a:pt x="399" y="4"/>
                </a:lnTo>
                <a:lnTo>
                  <a:pt x="410" y="3"/>
                </a:lnTo>
                <a:lnTo>
                  <a:pt x="422" y="2"/>
                </a:lnTo>
                <a:lnTo>
                  <a:pt x="433" y="1"/>
                </a:lnTo>
                <a:lnTo>
                  <a:pt x="455" y="1"/>
                </a:lnTo>
                <a:lnTo>
                  <a:pt x="509" y="0"/>
                </a:lnTo>
                <a:lnTo>
                  <a:pt x="519" y="1"/>
                </a:lnTo>
                <a:lnTo>
                  <a:pt x="530" y="2"/>
                </a:lnTo>
                <a:lnTo>
                  <a:pt x="540" y="3"/>
                </a:lnTo>
                <a:lnTo>
                  <a:pt x="551" y="4"/>
                </a:lnTo>
                <a:lnTo>
                  <a:pt x="561" y="5"/>
                </a:lnTo>
                <a:lnTo>
                  <a:pt x="580" y="5"/>
                </a:lnTo>
                <a:lnTo>
                  <a:pt x="618" y="6"/>
                </a:lnTo>
                <a:lnTo>
                  <a:pt x="765" y="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82" name="SMARTPenAnnotation674"/>
          <p:cNvSpPr>
            <a:spLocks/>
          </p:cNvSpPr>
          <p:nvPr/>
        </p:nvSpPr>
        <p:spPr bwMode="auto">
          <a:xfrm>
            <a:off x="6478588" y="2687638"/>
            <a:ext cx="247650" cy="134937"/>
          </a:xfrm>
          <a:custGeom>
            <a:avLst/>
            <a:gdLst>
              <a:gd name="T0" fmla="*/ 49212 w 156"/>
              <a:gd name="T1" fmla="*/ 0 h 85"/>
              <a:gd name="T2" fmla="*/ 39687 w 156"/>
              <a:gd name="T3" fmla="*/ 0 h 85"/>
              <a:gd name="T4" fmla="*/ 39687 w 156"/>
              <a:gd name="T5" fmla="*/ 3175 h 85"/>
              <a:gd name="T6" fmla="*/ 39687 w 156"/>
              <a:gd name="T7" fmla="*/ 4762 h 85"/>
              <a:gd name="T8" fmla="*/ 41275 w 156"/>
              <a:gd name="T9" fmla="*/ 7937 h 85"/>
              <a:gd name="T10" fmla="*/ 42862 w 156"/>
              <a:gd name="T11" fmla="*/ 9525 h 85"/>
              <a:gd name="T12" fmla="*/ 44450 w 156"/>
              <a:gd name="T13" fmla="*/ 12700 h 85"/>
              <a:gd name="T14" fmla="*/ 46037 w 156"/>
              <a:gd name="T15" fmla="*/ 15875 h 85"/>
              <a:gd name="T16" fmla="*/ 47625 w 156"/>
              <a:gd name="T17" fmla="*/ 19050 h 85"/>
              <a:gd name="T18" fmla="*/ 47625 w 156"/>
              <a:gd name="T19" fmla="*/ 20637 h 85"/>
              <a:gd name="T20" fmla="*/ 47625 w 156"/>
              <a:gd name="T21" fmla="*/ 23812 h 85"/>
              <a:gd name="T22" fmla="*/ 49212 w 156"/>
              <a:gd name="T23" fmla="*/ 26987 h 85"/>
              <a:gd name="T24" fmla="*/ 49212 w 156"/>
              <a:gd name="T25" fmla="*/ 30162 h 85"/>
              <a:gd name="T26" fmla="*/ 49212 w 156"/>
              <a:gd name="T27" fmla="*/ 38100 h 85"/>
              <a:gd name="T28" fmla="*/ 49212 w 156"/>
              <a:gd name="T29" fmla="*/ 42862 h 85"/>
              <a:gd name="T30" fmla="*/ 47625 w 156"/>
              <a:gd name="T31" fmla="*/ 47625 h 85"/>
              <a:gd name="T32" fmla="*/ 46037 w 156"/>
              <a:gd name="T33" fmla="*/ 52387 h 85"/>
              <a:gd name="T34" fmla="*/ 44450 w 156"/>
              <a:gd name="T35" fmla="*/ 55562 h 85"/>
              <a:gd name="T36" fmla="*/ 39687 w 156"/>
              <a:gd name="T37" fmla="*/ 65087 h 85"/>
              <a:gd name="T38" fmla="*/ 36512 w 156"/>
              <a:gd name="T39" fmla="*/ 69850 h 85"/>
              <a:gd name="T40" fmla="*/ 34925 w 156"/>
              <a:gd name="T41" fmla="*/ 76200 h 85"/>
              <a:gd name="T42" fmla="*/ 33337 w 156"/>
              <a:gd name="T43" fmla="*/ 80962 h 85"/>
              <a:gd name="T44" fmla="*/ 33337 w 156"/>
              <a:gd name="T45" fmla="*/ 87312 h 85"/>
              <a:gd name="T46" fmla="*/ 31750 w 156"/>
              <a:gd name="T47" fmla="*/ 92075 h 85"/>
              <a:gd name="T48" fmla="*/ 28575 w 156"/>
              <a:gd name="T49" fmla="*/ 95250 h 85"/>
              <a:gd name="T50" fmla="*/ 26988 w 156"/>
              <a:gd name="T51" fmla="*/ 100012 h 85"/>
              <a:gd name="T52" fmla="*/ 23812 w 156"/>
              <a:gd name="T53" fmla="*/ 103187 h 85"/>
              <a:gd name="T54" fmla="*/ 22225 w 156"/>
              <a:gd name="T55" fmla="*/ 106362 h 85"/>
              <a:gd name="T56" fmla="*/ 19050 w 156"/>
              <a:gd name="T57" fmla="*/ 109537 h 85"/>
              <a:gd name="T58" fmla="*/ 15875 w 156"/>
              <a:gd name="T59" fmla="*/ 112712 h 85"/>
              <a:gd name="T60" fmla="*/ 6350 w 156"/>
              <a:gd name="T61" fmla="*/ 123825 h 85"/>
              <a:gd name="T62" fmla="*/ 4762 w 156"/>
              <a:gd name="T63" fmla="*/ 125412 h 85"/>
              <a:gd name="T64" fmla="*/ 4762 w 156"/>
              <a:gd name="T65" fmla="*/ 127000 h 85"/>
              <a:gd name="T66" fmla="*/ 4762 w 156"/>
              <a:gd name="T67" fmla="*/ 130175 h 85"/>
              <a:gd name="T68" fmla="*/ 3175 w 156"/>
              <a:gd name="T69" fmla="*/ 131762 h 85"/>
              <a:gd name="T70" fmla="*/ 1588 w 156"/>
              <a:gd name="T71" fmla="*/ 131762 h 85"/>
              <a:gd name="T72" fmla="*/ 0 w 156"/>
              <a:gd name="T73" fmla="*/ 133350 h 85"/>
              <a:gd name="T74" fmla="*/ 0 w 156"/>
              <a:gd name="T75" fmla="*/ 133350 h 85"/>
              <a:gd name="T76" fmla="*/ 0 w 156"/>
              <a:gd name="T77" fmla="*/ 133350 h 85"/>
              <a:gd name="T78" fmla="*/ 6350 w 156"/>
              <a:gd name="T79" fmla="*/ 133350 h 85"/>
              <a:gd name="T80" fmla="*/ 46037 w 156"/>
              <a:gd name="T81" fmla="*/ 133350 h 85"/>
              <a:gd name="T82" fmla="*/ 53975 w 156"/>
              <a:gd name="T83" fmla="*/ 133350 h 85"/>
              <a:gd name="T84" fmla="*/ 60325 w 156"/>
              <a:gd name="T85" fmla="*/ 131762 h 85"/>
              <a:gd name="T86" fmla="*/ 68262 w 156"/>
              <a:gd name="T87" fmla="*/ 130175 h 85"/>
              <a:gd name="T88" fmla="*/ 77787 w 156"/>
              <a:gd name="T89" fmla="*/ 128587 h 85"/>
              <a:gd name="T90" fmla="*/ 85725 w 156"/>
              <a:gd name="T91" fmla="*/ 127000 h 85"/>
              <a:gd name="T92" fmla="*/ 93662 w 156"/>
              <a:gd name="T93" fmla="*/ 127000 h 85"/>
              <a:gd name="T94" fmla="*/ 101600 w 156"/>
              <a:gd name="T95" fmla="*/ 125412 h 85"/>
              <a:gd name="T96" fmla="*/ 115888 w 156"/>
              <a:gd name="T97" fmla="*/ 125412 h 85"/>
              <a:gd name="T98" fmla="*/ 160337 w 156"/>
              <a:gd name="T99" fmla="*/ 125412 h 85"/>
              <a:gd name="T100" fmla="*/ 246063 w 156"/>
              <a:gd name="T101" fmla="*/ 125412 h 8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56"/>
              <a:gd name="T154" fmla="*/ 0 h 85"/>
              <a:gd name="T155" fmla="*/ 156 w 156"/>
              <a:gd name="T156" fmla="*/ 85 h 8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56" h="85">
                <a:moveTo>
                  <a:pt x="31" y="0"/>
                </a:moveTo>
                <a:lnTo>
                  <a:pt x="25" y="0"/>
                </a:lnTo>
                <a:lnTo>
                  <a:pt x="25" y="2"/>
                </a:lnTo>
                <a:lnTo>
                  <a:pt x="25" y="3"/>
                </a:lnTo>
                <a:lnTo>
                  <a:pt x="26" y="5"/>
                </a:lnTo>
                <a:lnTo>
                  <a:pt x="27" y="6"/>
                </a:lnTo>
                <a:lnTo>
                  <a:pt x="28" y="8"/>
                </a:lnTo>
                <a:lnTo>
                  <a:pt x="29" y="10"/>
                </a:lnTo>
                <a:lnTo>
                  <a:pt x="30" y="12"/>
                </a:lnTo>
                <a:lnTo>
                  <a:pt x="30" y="13"/>
                </a:lnTo>
                <a:lnTo>
                  <a:pt x="30" y="15"/>
                </a:lnTo>
                <a:lnTo>
                  <a:pt x="31" y="17"/>
                </a:lnTo>
                <a:lnTo>
                  <a:pt x="31" y="19"/>
                </a:lnTo>
                <a:lnTo>
                  <a:pt x="31" y="24"/>
                </a:lnTo>
                <a:lnTo>
                  <a:pt x="31" y="27"/>
                </a:lnTo>
                <a:lnTo>
                  <a:pt x="30" y="30"/>
                </a:lnTo>
                <a:lnTo>
                  <a:pt x="29" y="33"/>
                </a:lnTo>
                <a:lnTo>
                  <a:pt x="28" y="35"/>
                </a:lnTo>
                <a:lnTo>
                  <a:pt x="25" y="41"/>
                </a:lnTo>
                <a:lnTo>
                  <a:pt x="23" y="44"/>
                </a:lnTo>
                <a:lnTo>
                  <a:pt x="22" y="48"/>
                </a:lnTo>
                <a:lnTo>
                  <a:pt x="21" y="51"/>
                </a:lnTo>
                <a:lnTo>
                  <a:pt x="21" y="55"/>
                </a:lnTo>
                <a:lnTo>
                  <a:pt x="20" y="58"/>
                </a:lnTo>
                <a:lnTo>
                  <a:pt x="18" y="60"/>
                </a:lnTo>
                <a:lnTo>
                  <a:pt x="17" y="63"/>
                </a:lnTo>
                <a:lnTo>
                  <a:pt x="15" y="65"/>
                </a:lnTo>
                <a:lnTo>
                  <a:pt x="14" y="67"/>
                </a:lnTo>
                <a:lnTo>
                  <a:pt x="12" y="69"/>
                </a:lnTo>
                <a:lnTo>
                  <a:pt x="10" y="71"/>
                </a:lnTo>
                <a:lnTo>
                  <a:pt x="4" y="78"/>
                </a:lnTo>
                <a:lnTo>
                  <a:pt x="3" y="79"/>
                </a:lnTo>
                <a:lnTo>
                  <a:pt x="3" y="80"/>
                </a:lnTo>
                <a:lnTo>
                  <a:pt x="3" y="82"/>
                </a:lnTo>
                <a:lnTo>
                  <a:pt x="2" y="83"/>
                </a:lnTo>
                <a:lnTo>
                  <a:pt x="1" y="83"/>
                </a:lnTo>
                <a:lnTo>
                  <a:pt x="0" y="84"/>
                </a:lnTo>
                <a:lnTo>
                  <a:pt x="4" y="84"/>
                </a:lnTo>
                <a:lnTo>
                  <a:pt x="29" y="84"/>
                </a:lnTo>
                <a:lnTo>
                  <a:pt x="34" y="84"/>
                </a:lnTo>
                <a:lnTo>
                  <a:pt x="38" y="83"/>
                </a:lnTo>
                <a:lnTo>
                  <a:pt x="43" y="82"/>
                </a:lnTo>
                <a:lnTo>
                  <a:pt x="49" y="81"/>
                </a:lnTo>
                <a:lnTo>
                  <a:pt x="54" y="80"/>
                </a:lnTo>
                <a:lnTo>
                  <a:pt x="59" y="80"/>
                </a:lnTo>
                <a:lnTo>
                  <a:pt x="64" y="79"/>
                </a:lnTo>
                <a:lnTo>
                  <a:pt x="73" y="79"/>
                </a:lnTo>
                <a:lnTo>
                  <a:pt x="101" y="79"/>
                </a:lnTo>
                <a:lnTo>
                  <a:pt x="155" y="79"/>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83" name="SMARTPenAnnotation675"/>
          <p:cNvSpPr>
            <a:spLocks/>
          </p:cNvSpPr>
          <p:nvPr/>
        </p:nvSpPr>
        <p:spPr bwMode="auto">
          <a:xfrm>
            <a:off x="6527800" y="2687638"/>
            <a:ext cx="127000" cy="296862"/>
          </a:xfrm>
          <a:custGeom>
            <a:avLst/>
            <a:gdLst>
              <a:gd name="T0" fmla="*/ 125413 w 80"/>
              <a:gd name="T1" fmla="*/ 0 h 187"/>
              <a:gd name="T2" fmla="*/ 115888 w 80"/>
              <a:gd name="T3" fmla="*/ 0 h 187"/>
              <a:gd name="T4" fmla="*/ 115888 w 80"/>
              <a:gd name="T5" fmla="*/ 12700 h 187"/>
              <a:gd name="T6" fmla="*/ 114300 w 80"/>
              <a:gd name="T7" fmla="*/ 15875 h 187"/>
              <a:gd name="T8" fmla="*/ 111125 w 80"/>
              <a:gd name="T9" fmla="*/ 20637 h 187"/>
              <a:gd name="T10" fmla="*/ 109538 w 80"/>
              <a:gd name="T11" fmla="*/ 25400 h 187"/>
              <a:gd name="T12" fmla="*/ 106363 w 80"/>
              <a:gd name="T13" fmla="*/ 30162 h 187"/>
              <a:gd name="T14" fmla="*/ 103188 w 80"/>
              <a:gd name="T15" fmla="*/ 34925 h 187"/>
              <a:gd name="T16" fmla="*/ 101600 w 80"/>
              <a:gd name="T17" fmla="*/ 39687 h 187"/>
              <a:gd name="T18" fmla="*/ 100012 w 80"/>
              <a:gd name="T19" fmla="*/ 46037 h 187"/>
              <a:gd name="T20" fmla="*/ 100012 w 80"/>
              <a:gd name="T21" fmla="*/ 50800 h 187"/>
              <a:gd name="T22" fmla="*/ 98425 w 80"/>
              <a:gd name="T23" fmla="*/ 57150 h 187"/>
              <a:gd name="T24" fmla="*/ 96837 w 80"/>
              <a:gd name="T25" fmla="*/ 63500 h 187"/>
              <a:gd name="T26" fmla="*/ 93662 w 80"/>
              <a:gd name="T27" fmla="*/ 68262 h 187"/>
              <a:gd name="T28" fmla="*/ 88900 w 80"/>
              <a:gd name="T29" fmla="*/ 82550 h 187"/>
              <a:gd name="T30" fmla="*/ 85725 w 80"/>
              <a:gd name="T31" fmla="*/ 92075 h 187"/>
              <a:gd name="T32" fmla="*/ 84137 w 80"/>
              <a:gd name="T33" fmla="*/ 98425 h 187"/>
              <a:gd name="T34" fmla="*/ 82550 w 80"/>
              <a:gd name="T35" fmla="*/ 104775 h 187"/>
              <a:gd name="T36" fmla="*/ 82550 w 80"/>
              <a:gd name="T37" fmla="*/ 112712 h 187"/>
              <a:gd name="T38" fmla="*/ 80962 w 80"/>
              <a:gd name="T39" fmla="*/ 119062 h 187"/>
              <a:gd name="T40" fmla="*/ 77787 w 80"/>
              <a:gd name="T41" fmla="*/ 127000 h 187"/>
              <a:gd name="T42" fmla="*/ 76200 w 80"/>
              <a:gd name="T43" fmla="*/ 134937 h 187"/>
              <a:gd name="T44" fmla="*/ 71437 w 80"/>
              <a:gd name="T45" fmla="*/ 152400 h 187"/>
              <a:gd name="T46" fmla="*/ 68262 w 80"/>
              <a:gd name="T47" fmla="*/ 161925 h 187"/>
              <a:gd name="T48" fmla="*/ 65087 w 80"/>
              <a:gd name="T49" fmla="*/ 169862 h 187"/>
              <a:gd name="T50" fmla="*/ 61913 w 80"/>
              <a:gd name="T51" fmla="*/ 176212 h 187"/>
              <a:gd name="T52" fmla="*/ 58738 w 80"/>
              <a:gd name="T53" fmla="*/ 182562 h 187"/>
              <a:gd name="T54" fmla="*/ 53975 w 80"/>
              <a:gd name="T55" fmla="*/ 195262 h 187"/>
              <a:gd name="T56" fmla="*/ 41275 w 80"/>
              <a:gd name="T57" fmla="*/ 220662 h 187"/>
              <a:gd name="T58" fmla="*/ 23812 w 80"/>
              <a:gd name="T59" fmla="*/ 255587 h 187"/>
              <a:gd name="T60" fmla="*/ 22225 w 80"/>
              <a:gd name="T61" fmla="*/ 260350 h 187"/>
              <a:gd name="T62" fmla="*/ 19050 w 80"/>
              <a:gd name="T63" fmla="*/ 269875 h 187"/>
              <a:gd name="T64" fmla="*/ 15875 w 80"/>
              <a:gd name="T65" fmla="*/ 276225 h 187"/>
              <a:gd name="T66" fmla="*/ 12700 w 80"/>
              <a:gd name="T67" fmla="*/ 279400 h 187"/>
              <a:gd name="T68" fmla="*/ 11112 w 80"/>
              <a:gd name="T69" fmla="*/ 285750 h 187"/>
              <a:gd name="T70" fmla="*/ 9525 w 80"/>
              <a:gd name="T71" fmla="*/ 293687 h 187"/>
              <a:gd name="T72" fmla="*/ 7938 w 80"/>
              <a:gd name="T73" fmla="*/ 293687 h 187"/>
              <a:gd name="T74" fmla="*/ 6350 w 80"/>
              <a:gd name="T75" fmla="*/ 293687 h 187"/>
              <a:gd name="T76" fmla="*/ 0 w 80"/>
              <a:gd name="T77" fmla="*/ 295275 h 1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80"/>
              <a:gd name="T118" fmla="*/ 0 h 187"/>
              <a:gd name="T119" fmla="*/ 80 w 80"/>
              <a:gd name="T120" fmla="*/ 187 h 1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80" h="187">
                <a:moveTo>
                  <a:pt x="79" y="0"/>
                </a:moveTo>
                <a:lnTo>
                  <a:pt x="73" y="0"/>
                </a:lnTo>
                <a:lnTo>
                  <a:pt x="73" y="8"/>
                </a:lnTo>
                <a:lnTo>
                  <a:pt x="72" y="10"/>
                </a:lnTo>
                <a:lnTo>
                  <a:pt x="70" y="13"/>
                </a:lnTo>
                <a:lnTo>
                  <a:pt x="69" y="16"/>
                </a:lnTo>
                <a:lnTo>
                  <a:pt x="67" y="19"/>
                </a:lnTo>
                <a:lnTo>
                  <a:pt x="65" y="22"/>
                </a:lnTo>
                <a:lnTo>
                  <a:pt x="64" y="25"/>
                </a:lnTo>
                <a:lnTo>
                  <a:pt x="63" y="29"/>
                </a:lnTo>
                <a:lnTo>
                  <a:pt x="63" y="32"/>
                </a:lnTo>
                <a:lnTo>
                  <a:pt x="62" y="36"/>
                </a:lnTo>
                <a:lnTo>
                  <a:pt x="61" y="40"/>
                </a:lnTo>
                <a:lnTo>
                  <a:pt x="59" y="43"/>
                </a:lnTo>
                <a:lnTo>
                  <a:pt x="56" y="52"/>
                </a:lnTo>
                <a:lnTo>
                  <a:pt x="54" y="58"/>
                </a:lnTo>
                <a:lnTo>
                  <a:pt x="53" y="62"/>
                </a:lnTo>
                <a:lnTo>
                  <a:pt x="52" y="66"/>
                </a:lnTo>
                <a:lnTo>
                  <a:pt x="52" y="71"/>
                </a:lnTo>
                <a:lnTo>
                  <a:pt x="51" y="75"/>
                </a:lnTo>
                <a:lnTo>
                  <a:pt x="49" y="80"/>
                </a:lnTo>
                <a:lnTo>
                  <a:pt x="48" y="85"/>
                </a:lnTo>
                <a:lnTo>
                  <a:pt x="45" y="96"/>
                </a:lnTo>
                <a:lnTo>
                  <a:pt x="43" y="102"/>
                </a:lnTo>
                <a:lnTo>
                  <a:pt x="41" y="107"/>
                </a:lnTo>
                <a:lnTo>
                  <a:pt x="39" y="111"/>
                </a:lnTo>
                <a:lnTo>
                  <a:pt x="37" y="115"/>
                </a:lnTo>
                <a:lnTo>
                  <a:pt x="34" y="123"/>
                </a:lnTo>
                <a:lnTo>
                  <a:pt x="26" y="139"/>
                </a:lnTo>
                <a:lnTo>
                  <a:pt x="15" y="161"/>
                </a:lnTo>
                <a:lnTo>
                  <a:pt x="14" y="164"/>
                </a:lnTo>
                <a:lnTo>
                  <a:pt x="12" y="170"/>
                </a:lnTo>
                <a:lnTo>
                  <a:pt x="10" y="174"/>
                </a:lnTo>
                <a:lnTo>
                  <a:pt x="8" y="176"/>
                </a:lnTo>
                <a:lnTo>
                  <a:pt x="7" y="180"/>
                </a:lnTo>
                <a:lnTo>
                  <a:pt x="6" y="185"/>
                </a:lnTo>
                <a:lnTo>
                  <a:pt x="5" y="185"/>
                </a:lnTo>
                <a:lnTo>
                  <a:pt x="4" y="185"/>
                </a:lnTo>
                <a:lnTo>
                  <a:pt x="0" y="18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84" name="SMARTPenAnnotation676"/>
          <p:cNvSpPr>
            <a:spLocks/>
          </p:cNvSpPr>
          <p:nvPr/>
        </p:nvSpPr>
        <p:spPr bwMode="auto">
          <a:xfrm>
            <a:off x="6680200" y="2732088"/>
            <a:ext cx="134938" cy="198437"/>
          </a:xfrm>
          <a:custGeom>
            <a:avLst/>
            <a:gdLst>
              <a:gd name="T0" fmla="*/ 71438 w 85"/>
              <a:gd name="T1" fmla="*/ 12700 h 125"/>
              <a:gd name="T2" fmla="*/ 66675 w 85"/>
              <a:gd name="T3" fmla="*/ 20637 h 125"/>
              <a:gd name="T4" fmla="*/ 60325 w 85"/>
              <a:gd name="T5" fmla="*/ 26987 h 125"/>
              <a:gd name="T6" fmla="*/ 55563 w 85"/>
              <a:gd name="T7" fmla="*/ 34925 h 125"/>
              <a:gd name="T8" fmla="*/ 49213 w 85"/>
              <a:gd name="T9" fmla="*/ 44450 h 125"/>
              <a:gd name="T10" fmla="*/ 22225 w 85"/>
              <a:gd name="T11" fmla="*/ 95250 h 125"/>
              <a:gd name="T12" fmla="*/ 3175 w 85"/>
              <a:gd name="T13" fmla="*/ 138112 h 125"/>
              <a:gd name="T14" fmla="*/ 1588 w 85"/>
              <a:gd name="T15" fmla="*/ 149225 h 125"/>
              <a:gd name="T16" fmla="*/ 0 w 85"/>
              <a:gd name="T17" fmla="*/ 158750 h 125"/>
              <a:gd name="T18" fmla="*/ 0 w 85"/>
              <a:gd name="T19" fmla="*/ 166687 h 125"/>
              <a:gd name="T20" fmla="*/ 0 w 85"/>
              <a:gd name="T21" fmla="*/ 182562 h 125"/>
              <a:gd name="T22" fmla="*/ 3175 w 85"/>
              <a:gd name="T23" fmla="*/ 190500 h 125"/>
              <a:gd name="T24" fmla="*/ 9525 w 85"/>
              <a:gd name="T25" fmla="*/ 193675 h 125"/>
              <a:gd name="T26" fmla="*/ 14288 w 85"/>
              <a:gd name="T27" fmla="*/ 195262 h 125"/>
              <a:gd name="T28" fmla="*/ 20638 w 85"/>
              <a:gd name="T29" fmla="*/ 196850 h 125"/>
              <a:gd name="T30" fmla="*/ 28575 w 85"/>
              <a:gd name="T31" fmla="*/ 193675 h 125"/>
              <a:gd name="T32" fmla="*/ 38100 w 85"/>
              <a:gd name="T33" fmla="*/ 190500 h 125"/>
              <a:gd name="T34" fmla="*/ 46038 w 85"/>
              <a:gd name="T35" fmla="*/ 188912 h 125"/>
              <a:gd name="T36" fmla="*/ 55563 w 85"/>
              <a:gd name="T37" fmla="*/ 182562 h 125"/>
              <a:gd name="T38" fmla="*/ 65088 w 85"/>
              <a:gd name="T39" fmla="*/ 174625 h 125"/>
              <a:gd name="T40" fmla="*/ 77788 w 85"/>
              <a:gd name="T41" fmla="*/ 168275 h 125"/>
              <a:gd name="T42" fmla="*/ 85725 w 85"/>
              <a:gd name="T43" fmla="*/ 161925 h 125"/>
              <a:gd name="T44" fmla="*/ 93663 w 85"/>
              <a:gd name="T45" fmla="*/ 153987 h 125"/>
              <a:gd name="T46" fmla="*/ 109538 w 85"/>
              <a:gd name="T47" fmla="*/ 139700 h 125"/>
              <a:gd name="T48" fmla="*/ 117475 w 85"/>
              <a:gd name="T49" fmla="*/ 128587 h 125"/>
              <a:gd name="T50" fmla="*/ 120650 w 85"/>
              <a:gd name="T51" fmla="*/ 119062 h 125"/>
              <a:gd name="T52" fmla="*/ 123825 w 85"/>
              <a:gd name="T53" fmla="*/ 111125 h 125"/>
              <a:gd name="T54" fmla="*/ 128588 w 85"/>
              <a:gd name="T55" fmla="*/ 100012 h 125"/>
              <a:gd name="T56" fmla="*/ 131763 w 85"/>
              <a:gd name="T57" fmla="*/ 88900 h 125"/>
              <a:gd name="T58" fmla="*/ 131763 w 85"/>
              <a:gd name="T59" fmla="*/ 77787 h 125"/>
              <a:gd name="T60" fmla="*/ 133350 w 85"/>
              <a:gd name="T61" fmla="*/ 69850 h 125"/>
              <a:gd name="T62" fmla="*/ 130175 w 85"/>
              <a:gd name="T63" fmla="*/ 63500 h 125"/>
              <a:gd name="T64" fmla="*/ 125413 w 85"/>
              <a:gd name="T65" fmla="*/ 57150 h 125"/>
              <a:gd name="T66" fmla="*/ 120650 w 85"/>
              <a:gd name="T67" fmla="*/ 50800 h 125"/>
              <a:gd name="T68" fmla="*/ 103188 w 85"/>
              <a:gd name="T69" fmla="*/ 33337 h 125"/>
              <a:gd name="T70" fmla="*/ 96838 w 85"/>
              <a:gd name="T71" fmla="*/ 30162 h 125"/>
              <a:gd name="T72" fmla="*/ 92075 w 85"/>
              <a:gd name="T73" fmla="*/ 28575 h 125"/>
              <a:gd name="T74" fmla="*/ 85725 w 85"/>
              <a:gd name="T75" fmla="*/ 26987 h 125"/>
              <a:gd name="T76" fmla="*/ 68263 w 85"/>
              <a:gd name="T77" fmla="*/ 26987 h 125"/>
              <a:gd name="T78" fmla="*/ 47625 w 85"/>
              <a:gd name="T79" fmla="*/ 28575 h 125"/>
              <a:gd name="T80" fmla="*/ 41275 w 85"/>
              <a:gd name="T81" fmla="*/ 31750 h 125"/>
              <a:gd name="T82" fmla="*/ 34925 w 85"/>
              <a:gd name="T83" fmla="*/ 34925 h 1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125"/>
              <a:gd name="T128" fmla="*/ 85 w 85"/>
              <a:gd name="T129" fmla="*/ 125 h 12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125">
                <a:moveTo>
                  <a:pt x="45" y="0"/>
                </a:moveTo>
                <a:lnTo>
                  <a:pt x="45" y="8"/>
                </a:lnTo>
                <a:lnTo>
                  <a:pt x="44" y="10"/>
                </a:lnTo>
                <a:lnTo>
                  <a:pt x="42" y="13"/>
                </a:lnTo>
                <a:lnTo>
                  <a:pt x="40" y="15"/>
                </a:lnTo>
                <a:lnTo>
                  <a:pt x="38" y="17"/>
                </a:lnTo>
                <a:lnTo>
                  <a:pt x="37" y="19"/>
                </a:lnTo>
                <a:lnTo>
                  <a:pt x="35" y="22"/>
                </a:lnTo>
                <a:lnTo>
                  <a:pt x="33" y="24"/>
                </a:lnTo>
                <a:lnTo>
                  <a:pt x="31" y="28"/>
                </a:lnTo>
                <a:lnTo>
                  <a:pt x="28" y="34"/>
                </a:lnTo>
                <a:lnTo>
                  <a:pt x="14" y="60"/>
                </a:lnTo>
                <a:lnTo>
                  <a:pt x="3" y="83"/>
                </a:lnTo>
                <a:lnTo>
                  <a:pt x="2" y="87"/>
                </a:lnTo>
                <a:lnTo>
                  <a:pt x="1" y="90"/>
                </a:lnTo>
                <a:lnTo>
                  <a:pt x="1" y="94"/>
                </a:lnTo>
                <a:lnTo>
                  <a:pt x="0" y="97"/>
                </a:lnTo>
                <a:lnTo>
                  <a:pt x="0" y="100"/>
                </a:lnTo>
                <a:lnTo>
                  <a:pt x="0" y="102"/>
                </a:lnTo>
                <a:lnTo>
                  <a:pt x="0" y="105"/>
                </a:lnTo>
                <a:lnTo>
                  <a:pt x="0" y="109"/>
                </a:lnTo>
                <a:lnTo>
                  <a:pt x="0" y="115"/>
                </a:lnTo>
                <a:lnTo>
                  <a:pt x="0" y="116"/>
                </a:lnTo>
                <a:lnTo>
                  <a:pt x="2" y="120"/>
                </a:lnTo>
                <a:lnTo>
                  <a:pt x="4" y="121"/>
                </a:lnTo>
                <a:lnTo>
                  <a:pt x="6" y="122"/>
                </a:lnTo>
                <a:lnTo>
                  <a:pt x="7" y="123"/>
                </a:lnTo>
                <a:lnTo>
                  <a:pt x="9" y="123"/>
                </a:lnTo>
                <a:lnTo>
                  <a:pt x="11" y="124"/>
                </a:lnTo>
                <a:lnTo>
                  <a:pt x="13" y="124"/>
                </a:lnTo>
                <a:lnTo>
                  <a:pt x="15" y="123"/>
                </a:lnTo>
                <a:lnTo>
                  <a:pt x="18" y="122"/>
                </a:lnTo>
                <a:lnTo>
                  <a:pt x="21" y="121"/>
                </a:lnTo>
                <a:lnTo>
                  <a:pt x="24" y="120"/>
                </a:lnTo>
                <a:lnTo>
                  <a:pt x="26" y="120"/>
                </a:lnTo>
                <a:lnTo>
                  <a:pt x="29" y="119"/>
                </a:lnTo>
                <a:lnTo>
                  <a:pt x="31" y="118"/>
                </a:lnTo>
                <a:lnTo>
                  <a:pt x="35" y="115"/>
                </a:lnTo>
                <a:lnTo>
                  <a:pt x="38" y="113"/>
                </a:lnTo>
                <a:lnTo>
                  <a:pt x="41" y="110"/>
                </a:lnTo>
                <a:lnTo>
                  <a:pt x="45" y="108"/>
                </a:lnTo>
                <a:lnTo>
                  <a:pt x="49" y="106"/>
                </a:lnTo>
                <a:lnTo>
                  <a:pt x="52" y="104"/>
                </a:lnTo>
                <a:lnTo>
                  <a:pt x="54" y="102"/>
                </a:lnTo>
                <a:lnTo>
                  <a:pt x="57" y="100"/>
                </a:lnTo>
                <a:lnTo>
                  <a:pt x="59" y="97"/>
                </a:lnTo>
                <a:lnTo>
                  <a:pt x="66" y="91"/>
                </a:lnTo>
                <a:lnTo>
                  <a:pt x="69" y="88"/>
                </a:lnTo>
                <a:lnTo>
                  <a:pt x="71" y="84"/>
                </a:lnTo>
                <a:lnTo>
                  <a:pt x="74" y="81"/>
                </a:lnTo>
                <a:lnTo>
                  <a:pt x="75" y="78"/>
                </a:lnTo>
                <a:lnTo>
                  <a:pt x="76" y="75"/>
                </a:lnTo>
                <a:lnTo>
                  <a:pt x="77" y="73"/>
                </a:lnTo>
                <a:lnTo>
                  <a:pt x="78" y="70"/>
                </a:lnTo>
                <a:lnTo>
                  <a:pt x="79" y="67"/>
                </a:lnTo>
                <a:lnTo>
                  <a:pt x="81" y="63"/>
                </a:lnTo>
                <a:lnTo>
                  <a:pt x="82" y="60"/>
                </a:lnTo>
                <a:lnTo>
                  <a:pt x="83" y="56"/>
                </a:lnTo>
                <a:lnTo>
                  <a:pt x="83" y="53"/>
                </a:lnTo>
                <a:lnTo>
                  <a:pt x="83" y="49"/>
                </a:lnTo>
                <a:lnTo>
                  <a:pt x="83" y="47"/>
                </a:lnTo>
                <a:lnTo>
                  <a:pt x="84" y="44"/>
                </a:lnTo>
                <a:lnTo>
                  <a:pt x="83" y="42"/>
                </a:lnTo>
                <a:lnTo>
                  <a:pt x="82" y="40"/>
                </a:lnTo>
                <a:lnTo>
                  <a:pt x="81" y="38"/>
                </a:lnTo>
                <a:lnTo>
                  <a:pt x="79" y="36"/>
                </a:lnTo>
                <a:lnTo>
                  <a:pt x="78" y="34"/>
                </a:lnTo>
                <a:lnTo>
                  <a:pt x="76" y="32"/>
                </a:lnTo>
                <a:lnTo>
                  <a:pt x="72" y="28"/>
                </a:lnTo>
                <a:lnTo>
                  <a:pt x="65" y="21"/>
                </a:lnTo>
                <a:lnTo>
                  <a:pt x="63" y="20"/>
                </a:lnTo>
                <a:lnTo>
                  <a:pt x="61" y="19"/>
                </a:lnTo>
                <a:lnTo>
                  <a:pt x="59" y="18"/>
                </a:lnTo>
                <a:lnTo>
                  <a:pt x="58" y="18"/>
                </a:lnTo>
                <a:lnTo>
                  <a:pt x="56" y="18"/>
                </a:lnTo>
                <a:lnTo>
                  <a:pt x="54" y="17"/>
                </a:lnTo>
                <a:lnTo>
                  <a:pt x="51" y="17"/>
                </a:lnTo>
                <a:lnTo>
                  <a:pt x="43" y="17"/>
                </a:lnTo>
                <a:lnTo>
                  <a:pt x="32" y="17"/>
                </a:lnTo>
                <a:lnTo>
                  <a:pt x="30" y="18"/>
                </a:lnTo>
                <a:lnTo>
                  <a:pt x="28" y="19"/>
                </a:lnTo>
                <a:lnTo>
                  <a:pt x="26" y="20"/>
                </a:lnTo>
                <a:lnTo>
                  <a:pt x="24" y="21"/>
                </a:lnTo>
                <a:lnTo>
                  <a:pt x="22" y="22"/>
                </a:lnTo>
                <a:lnTo>
                  <a:pt x="16" y="23"/>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85" name="SMARTPenAnnotation677"/>
          <p:cNvSpPr>
            <a:spLocks/>
          </p:cNvSpPr>
          <p:nvPr/>
        </p:nvSpPr>
        <p:spPr bwMode="auto">
          <a:xfrm>
            <a:off x="6823075" y="2732088"/>
            <a:ext cx="188913" cy="193675"/>
          </a:xfrm>
          <a:custGeom>
            <a:avLst/>
            <a:gdLst>
              <a:gd name="T0" fmla="*/ 138113 w 119"/>
              <a:gd name="T1" fmla="*/ 0 h 122"/>
              <a:gd name="T2" fmla="*/ 130175 w 119"/>
              <a:gd name="T3" fmla="*/ 3175 h 122"/>
              <a:gd name="T4" fmla="*/ 120650 w 119"/>
              <a:gd name="T5" fmla="*/ 7938 h 122"/>
              <a:gd name="T6" fmla="*/ 112713 w 119"/>
              <a:gd name="T7" fmla="*/ 12700 h 122"/>
              <a:gd name="T8" fmla="*/ 106363 w 119"/>
              <a:gd name="T9" fmla="*/ 19050 h 122"/>
              <a:gd name="T10" fmla="*/ 100013 w 119"/>
              <a:gd name="T11" fmla="*/ 23813 h 122"/>
              <a:gd name="T12" fmla="*/ 90488 w 119"/>
              <a:gd name="T13" fmla="*/ 30163 h 122"/>
              <a:gd name="T14" fmla="*/ 80963 w 119"/>
              <a:gd name="T15" fmla="*/ 38100 h 122"/>
              <a:gd name="T16" fmla="*/ 73025 w 119"/>
              <a:gd name="T17" fmla="*/ 49212 h 122"/>
              <a:gd name="T18" fmla="*/ 57150 w 119"/>
              <a:gd name="T19" fmla="*/ 66675 h 122"/>
              <a:gd name="T20" fmla="*/ 41275 w 119"/>
              <a:gd name="T21" fmla="*/ 84138 h 122"/>
              <a:gd name="T22" fmla="*/ 33338 w 119"/>
              <a:gd name="T23" fmla="*/ 95250 h 122"/>
              <a:gd name="T24" fmla="*/ 23813 w 119"/>
              <a:gd name="T25" fmla="*/ 104775 h 122"/>
              <a:gd name="T26" fmla="*/ 15875 w 119"/>
              <a:gd name="T27" fmla="*/ 112713 h 122"/>
              <a:gd name="T28" fmla="*/ 11113 w 119"/>
              <a:gd name="T29" fmla="*/ 123825 h 122"/>
              <a:gd name="T30" fmla="*/ 6350 w 119"/>
              <a:gd name="T31" fmla="*/ 134938 h 122"/>
              <a:gd name="T32" fmla="*/ 3175 w 119"/>
              <a:gd name="T33" fmla="*/ 146050 h 122"/>
              <a:gd name="T34" fmla="*/ 0 w 119"/>
              <a:gd name="T35" fmla="*/ 153988 h 122"/>
              <a:gd name="T36" fmla="*/ 0 w 119"/>
              <a:gd name="T37" fmla="*/ 163513 h 122"/>
              <a:gd name="T38" fmla="*/ 0 w 119"/>
              <a:gd name="T39" fmla="*/ 173038 h 122"/>
              <a:gd name="T40" fmla="*/ 6350 w 119"/>
              <a:gd name="T41" fmla="*/ 185738 h 122"/>
              <a:gd name="T42" fmla="*/ 12700 w 119"/>
              <a:gd name="T43" fmla="*/ 188913 h 122"/>
              <a:gd name="T44" fmla="*/ 20638 w 119"/>
              <a:gd name="T45" fmla="*/ 192088 h 122"/>
              <a:gd name="T46" fmla="*/ 28575 w 119"/>
              <a:gd name="T47" fmla="*/ 190500 h 122"/>
              <a:gd name="T48" fmla="*/ 36513 w 119"/>
              <a:gd name="T49" fmla="*/ 188913 h 122"/>
              <a:gd name="T50" fmla="*/ 47625 w 119"/>
              <a:gd name="T51" fmla="*/ 187325 h 122"/>
              <a:gd name="T52" fmla="*/ 58738 w 119"/>
              <a:gd name="T53" fmla="*/ 184150 h 122"/>
              <a:gd name="T54" fmla="*/ 106363 w 119"/>
              <a:gd name="T55" fmla="*/ 166688 h 122"/>
              <a:gd name="T56" fmla="*/ 122238 w 119"/>
              <a:gd name="T57" fmla="*/ 158750 h 122"/>
              <a:gd name="T58" fmla="*/ 134938 w 119"/>
              <a:gd name="T59" fmla="*/ 147638 h 122"/>
              <a:gd name="T60" fmla="*/ 152400 w 119"/>
              <a:gd name="T61" fmla="*/ 131763 h 122"/>
              <a:gd name="T62" fmla="*/ 165100 w 119"/>
              <a:gd name="T63" fmla="*/ 119063 h 122"/>
              <a:gd name="T64" fmla="*/ 171450 w 119"/>
              <a:gd name="T65" fmla="*/ 109538 h 122"/>
              <a:gd name="T66" fmla="*/ 180975 w 119"/>
              <a:gd name="T67" fmla="*/ 92075 h 122"/>
              <a:gd name="T68" fmla="*/ 184150 w 119"/>
              <a:gd name="T69" fmla="*/ 80963 h 122"/>
              <a:gd name="T70" fmla="*/ 185738 w 119"/>
              <a:gd name="T71" fmla="*/ 69850 h 122"/>
              <a:gd name="T72" fmla="*/ 185738 w 119"/>
              <a:gd name="T73" fmla="*/ 61913 h 122"/>
              <a:gd name="T74" fmla="*/ 187325 w 119"/>
              <a:gd name="T75" fmla="*/ 50800 h 122"/>
              <a:gd name="T76" fmla="*/ 184150 w 119"/>
              <a:gd name="T77" fmla="*/ 42863 h 122"/>
              <a:gd name="T78" fmla="*/ 179388 w 119"/>
              <a:gd name="T79" fmla="*/ 33338 h 122"/>
              <a:gd name="T80" fmla="*/ 171450 w 119"/>
              <a:gd name="T81" fmla="*/ 28575 h 122"/>
              <a:gd name="T82" fmla="*/ 161925 w 119"/>
              <a:gd name="T83" fmla="*/ 20638 h 122"/>
              <a:gd name="T84" fmla="*/ 152400 w 119"/>
              <a:gd name="T85" fmla="*/ 14288 h 122"/>
              <a:gd name="T86" fmla="*/ 141288 w 119"/>
              <a:gd name="T87" fmla="*/ 11113 h 122"/>
              <a:gd name="T88" fmla="*/ 130175 w 119"/>
              <a:gd name="T89" fmla="*/ 11113 h 122"/>
              <a:gd name="T90" fmla="*/ 117475 w 119"/>
              <a:gd name="T91" fmla="*/ 9525 h 122"/>
              <a:gd name="T92" fmla="*/ 61913 w 119"/>
              <a:gd name="T93" fmla="*/ 9525 h 12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9"/>
              <a:gd name="T142" fmla="*/ 0 h 122"/>
              <a:gd name="T143" fmla="*/ 119 w 119"/>
              <a:gd name="T144" fmla="*/ 122 h 12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9" h="122">
                <a:moveTo>
                  <a:pt x="101" y="0"/>
                </a:moveTo>
                <a:lnTo>
                  <a:pt x="87" y="0"/>
                </a:lnTo>
                <a:lnTo>
                  <a:pt x="85" y="1"/>
                </a:lnTo>
                <a:lnTo>
                  <a:pt x="82" y="2"/>
                </a:lnTo>
                <a:lnTo>
                  <a:pt x="79" y="3"/>
                </a:lnTo>
                <a:lnTo>
                  <a:pt x="76" y="5"/>
                </a:lnTo>
                <a:lnTo>
                  <a:pt x="74" y="6"/>
                </a:lnTo>
                <a:lnTo>
                  <a:pt x="71" y="8"/>
                </a:lnTo>
                <a:lnTo>
                  <a:pt x="69" y="10"/>
                </a:lnTo>
                <a:lnTo>
                  <a:pt x="67" y="12"/>
                </a:lnTo>
                <a:lnTo>
                  <a:pt x="65" y="13"/>
                </a:lnTo>
                <a:lnTo>
                  <a:pt x="63" y="15"/>
                </a:lnTo>
                <a:lnTo>
                  <a:pt x="60" y="17"/>
                </a:lnTo>
                <a:lnTo>
                  <a:pt x="57" y="19"/>
                </a:lnTo>
                <a:lnTo>
                  <a:pt x="54" y="22"/>
                </a:lnTo>
                <a:lnTo>
                  <a:pt x="51" y="24"/>
                </a:lnTo>
                <a:lnTo>
                  <a:pt x="49" y="28"/>
                </a:lnTo>
                <a:lnTo>
                  <a:pt x="46" y="31"/>
                </a:lnTo>
                <a:lnTo>
                  <a:pt x="43" y="34"/>
                </a:lnTo>
                <a:lnTo>
                  <a:pt x="36" y="42"/>
                </a:lnTo>
                <a:lnTo>
                  <a:pt x="29" y="49"/>
                </a:lnTo>
                <a:lnTo>
                  <a:pt x="26" y="53"/>
                </a:lnTo>
                <a:lnTo>
                  <a:pt x="24" y="57"/>
                </a:lnTo>
                <a:lnTo>
                  <a:pt x="21" y="60"/>
                </a:lnTo>
                <a:lnTo>
                  <a:pt x="18" y="63"/>
                </a:lnTo>
                <a:lnTo>
                  <a:pt x="15" y="66"/>
                </a:lnTo>
                <a:lnTo>
                  <a:pt x="12" y="69"/>
                </a:lnTo>
                <a:lnTo>
                  <a:pt x="10" y="71"/>
                </a:lnTo>
                <a:lnTo>
                  <a:pt x="8" y="75"/>
                </a:lnTo>
                <a:lnTo>
                  <a:pt x="7" y="78"/>
                </a:lnTo>
                <a:lnTo>
                  <a:pt x="6" y="81"/>
                </a:lnTo>
                <a:lnTo>
                  <a:pt x="4" y="85"/>
                </a:lnTo>
                <a:lnTo>
                  <a:pt x="3" y="89"/>
                </a:lnTo>
                <a:lnTo>
                  <a:pt x="2" y="92"/>
                </a:lnTo>
                <a:lnTo>
                  <a:pt x="1" y="94"/>
                </a:lnTo>
                <a:lnTo>
                  <a:pt x="0" y="97"/>
                </a:lnTo>
                <a:lnTo>
                  <a:pt x="0" y="100"/>
                </a:lnTo>
                <a:lnTo>
                  <a:pt x="0" y="103"/>
                </a:lnTo>
                <a:lnTo>
                  <a:pt x="0" y="106"/>
                </a:lnTo>
                <a:lnTo>
                  <a:pt x="0" y="109"/>
                </a:lnTo>
                <a:lnTo>
                  <a:pt x="1" y="111"/>
                </a:lnTo>
                <a:lnTo>
                  <a:pt x="4" y="117"/>
                </a:lnTo>
                <a:lnTo>
                  <a:pt x="6" y="118"/>
                </a:lnTo>
                <a:lnTo>
                  <a:pt x="8" y="119"/>
                </a:lnTo>
                <a:lnTo>
                  <a:pt x="11" y="121"/>
                </a:lnTo>
                <a:lnTo>
                  <a:pt x="13" y="121"/>
                </a:lnTo>
                <a:lnTo>
                  <a:pt x="16" y="121"/>
                </a:lnTo>
                <a:lnTo>
                  <a:pt x="18" y="120"/>
                </a:lnTo>
                <a:lnTo>
                  <a:pt x="20" y="120"/>
                </a:lnTo>
                <a:lnTo>
                  <a:pt x="23" y="119"/>
                </a:lnTo>
                <a:lnTo>
                  <a:pt x="27" y="119"/>
                </a:lnTo>
                <a:lnTo>
                  <a:pt x="30" y="118"/>
                </a:lnTo>
                <a:lnTo>
                  <a:pt x="34" y="117"/>
                </a:lnTo>
                <a:lnTo>
                  <a:pt x="37" y="116"/>
                </a:lnTo>
                <a:lnTo>
                  <a:pt x="46" y="112"/>
                </a:lnTo>
                <a:lnTo>
                  <a:pt x="67" y="105"/>
                </a:lnTo>
                <a:lnTo>
                  <a:pt x="72" y="103"/>
                </a:lnTo>
                <a:lnTo>
                  <a:pt x="77" y="100"/>
                </a:lnTo>
                <a:lnTo>
                  <a:pt x="81" y="97"/>
                </a:lnTo>
                <a:lnTo>
                  <a:pt x="85" y="93"/>
                </a:lnTo>
                <a:lnTo>
                  <a:pt x="89" y="90"/>
                </a:lnTo>
                <a:lnTo>
                  <a:pt x="96" y="83"/>
                </a:lnTo>
                <a:lnTo>
                  <a:pt x="101" y="78"/>
                </a:lnTo>
                <a:lnTo>
                  <a:pt x="104" y="75"/>
                </a:lnTo>
                <a:lnTo>
                  <a:pt x="106" y="72"/>
                </a:lnTo>
                <a:lnTo>
                  <a:pt x="108" y="69"/>
                </a:lnTo>
                <a:lnTo>
                  <a:pt x="110" y="65"/>
                </a:lnTo>
                <a:lnTo>
                  <a:pt x="114" y="58"/>
                </a:lnTo>
                <a:lnTo>
                  <a:pt x="115" y="54"/>
                </a:lnTo>
                <a:lnTo>
                  <a:pt x="116" y="51"/>
                </a:lnTo>
                <a:lnTo>
                  <a:pt x="116" y="47"/>
                </a:lnTo>
                <a:lnTo>
                  <a:pt x="117" y="44"/>
                </a:lnTo>
                <a:lnTo>
                  <a:pt x="117" y="41"/>
                </a:lnTo>
                <a:lnTo>
                  <a:pt x="117" y="39"/>
                </a:lnTo>
                <a:lnTo>
                  <a:pt x="117" y="37"/>
                </a:lnTo>
                <a:lnTo>
                  <a:pt x="118" y="32"/>
                </a:lnTo>
                <a:lnTo>
                  <a:pt x="117" y="30"/>
                </a:lnTo>
                <a:lnTo>
                  <a:pt x="116" y="27"/>
                </a:lnTo>
                <a:lnTo>
                  <a:pt x="115" y="24"/>
                </a:lnTo>
                <a:lnTo>
                  <a:pt x="113" y="21"/>
                </a:lnTo>
                <a:lnTo>
                  <a:pt x="111" y="20"/>
                </a:lnTo>
                <a:lnTo>
                  <a:pt x="108" y="18"/>
                </a:lnTo>
                <a:lnTo>
                  <a:pt x="104" y="15"/>
                </a:lnTo>
                <a:lnTo>
                  <a:pt x="102" y="13"/>
                </a:lnTo>
                <a:lnTo>
                  <a:pt x="99" y="11"/>
                </a:lnTo>
                <a:lnTo>
                  <a:pt x="96" y="9"/>
                </a:lnTo>
                <a:lnTo>
                  <a:pt x="92" y="8"/>
                </a:lnTo>
                <a:lnTo>
                  <a:pt x="89" y="7"/>
                </a:lnTo>
                <a:lnTo>
                  <a:pt x="85" y="7"/>
                </a:lnTo>
                <a:lnTo>
                  <a:pt x="82" y="7"/>
                </a:lnTo>
                <a:lnTo>
                  <a:pt x="78" y="6"/>
                </a:lnTo>
                <a:lnTo>
                  <a:pt x="74" y="6"/>
                </a:lnTo>
                <a:lnTo>
                  <a:pt x="67" y="6"/>
                </a:lnTo>
                <a:lnTo>
                  <a:pt x="39" y="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86" name="SMARTPenAnnotation678"/>
          <p:cNvSpPr>
            <a:spLocks/>
          </p:cNvSpPr>
          <p:nvPr/>
        </p:nvSpPr>
        <p:spPr bwMode="auto">
          <a:xfrm>
            <a:off x="3519488" y="3490913"/>
            <a:ext cx="239712" cy="20637"/>
          </a:xfrm>
          <a:custGeom>
            <a:avLst/>
            <a:gdLst>
              <a:gd name="T0" fmla="*/ 7937 w 151"/>
              <a:gd name="T1" fmla="*/ 0 h 13"/>
              <a:gd name="T2" fmla="*/ 0 w 151"/>
              <a:gd name="T3" fmla="*/ 0 h 13"/>
              <a:gd name="T4" fmla="*/ 20637 w 151"/>
              <a:gd name="T5" fmla="*/ 0 h 13"/>
              <a:gd name="T6" fmla="*/ 23812 w 151"/>
              <a:gd name="T7" fmla="*/ 1587 h 13"/>
              <a:gd name="T8" fmla="*/ 28575 w 151"/>
              <a:gd name="T9" fmla="*/ 3175 h 13"/>
              <a:gd name="T10" fmla="*/ 33337 w 151"/>
              <a:gd name="T11" fmla="*/ 4762 h 13"/>
              <a:gd name="T12" fmla="*/ 38100 w 151"/>
              <a:gd name="T13" fmla="*/ 6350 h 13"/>
              <a:gd name="T14" fmla="*/ 44450 w 151"/>
              <a:gd name="T15" fmla="*/ 7937 h 13"/>
              <a:gd name="T16" fmla="*/ 49212 w 151"/>
              <a:gd name="T17" fmla="*/ 7937 h 13"/>
              <a:gd name="T18" fmla="*/ 57150 w 151"/>
              <a:gd name="T19" fmla="*/ 7937 h 13"/>
              <a:gd name="T20" fmla="*/ 71437 w 151"/>
              <a:gd name="T21" fmla="*/ 9525 h 13"/>
              <a:gd name="T22" fmla="*/ 104775 w 151"/>
              <a:gd name="T23" fmla="*/ 9525 h 13"/>
              <a:gd name="T24" fmla="*/ 238125 w 151"/>
              <a:gd name="T25" fmla="*/ 9525 h 13"/>
              <a:gd name="T26" fmla="*/ 238125 w 151"/>
              <a:gd name="T27" fmla="*/ 11112 h 13"/>
              <a:gd name="T28" fmla="*/ 236537 w 151"/>
              <a:gd name="T29" fmla="*/ 12700 h 13"/>
              <a:gd name="T30" fmla="*/ 231775 w 151"/>
              <a:gd name="T31" fmla="*/ 19050 h 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1"/>
              <a:gd name="T49" fmla="*/ 0 h 13"/>
              <a:gd name="T50" fmla="*/ 151 w 151"/>
              <a:gd name="T51" fmla="*/ 13 h 1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1" h="13">
                <a:moveTo>
                  <a:pt x="5" y="0"/>
                </a:moveTo>
                <a:lnTo>
                  <a:pt x="0" y="0"/>
                </a:lnTo>
                <a:lnTo>
                  <a:pt x="13" y="0"/>
                </a:lnTo>
                <a:lnTo>
                  <a:pt x="15" y="1"/>
                </a:lnTo>
                <a:lnTo>
                  <a:pt x="18" y="2"/>
                </a:lnTo>
                <a:lnTo>
                  <a:pt x="21" y="3"/>
                </a:lnTo>
                <a:lnTo>
                  <a:pt x="24" y="4"/>
                </a:lnTo>
                <a:lnTo>
                  <a:pt x="28" y="5"/>
                </a:lnTo>
                <a:lnTo>
                  <a:pt x="31" y="5"/>
                </a:lnTo>
                <a:lnTo>
                  <a:pt x="36" y="5"/>
                </a:lnTo>
                <a:lnTo>
                  <a:pt x="45" y="6"/>
                </a:lnTo>
                <a:lnTo>
                  <a:pt x="66" y="6"/>
                </a:lnTo>
                <a:lnTo>
                  <a:pt x="150" y="6"/>
                </a:lnTo>
                <a:lnTo>
                  <a:pt x="150" y="7"/>
                </a:lnTo>
                <a:lnTo>
                  <a:pt x="149" y="8"/>
                </a:lnTo>
                <a:lnTo>
                  <a:pt x="146" y="1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87" name="SMARTPenAnnotation679"/>
          <p:cNvSpPr>
            <a:spLocks/>
          </p:cNvSpPr>
          <p:nvPr/>
        </p:nvSpPr>
        <p:spPr bwMode="auto">
          <a:xfrm>
            <a:off x="3544888" y="3598863"/>
            <a:ext cx="215900" cy="19050"/>
          </a:xfrm>
          <a:custGeom>
            <a:avLst/>
            <a:gdLst>
              <a:gd name="T0" fmla="*/ 9525 w 136"/>
              <a:gd name="T1" fmla="*/ 0 h 12"/>
              <a:gd name="T2" fmla="*/ 1588 w 136"/>
              <a:gd name="T3" fmla="*/ 0 h 12"/>
              <a:gd name="T4" fmla="*/ 1588 w 136"/>
              <a:gd name="T5" fmla="*/ 1588 h 12"/>
              <a:gd name="T6" fmla="*/ 0 w 136"/>
              <a:gd name="T7" fmla="*/ 3175 h 12"/>
              <a:gd name="T8" fmla="*/ 0 w 136"/>
              <a:gd name="T9" fmla="*/ 4763 h 12"/>
              <a:gd name="T10" fmla="*/ 1588 w 136"/>
              <a:gd name="T11" fmla="*/ 6350 h 12"/>
              <a:gd name="T12" fmla="*/ 3175 w 136"/>
              <a:gd name="T13" fmla="*/ 6350 h 12"/>
              <a:gd name="T14" fmla="*/ 7937 w 136"/>
              <a:gd name="T15" fmla="*/ 7938 h 12"/>
              <a:gd name="T16" fmla="*/ 14287 w 136"/>
              <a:gd name="T17" fmla="*/ 7938 h 12"/>
              <a:gd name="T18" fmla="*/ 177800 w 136"/>
              <a:gd name="T19" fmla="*/ 9525 h 12"/>
              <a:gd name="T20" fmla="*/ 180975 w 136"/>
              <a:gd name="T21" fmla="*/ 9525 h 12"/>
              <a:gd name="T22" fmla="*/ 185737 w 136"/>
              <a:gd name="T23" fmla="*/ 11112 h 12"/>
              <a:gd name="T24" fmla="*/ 188912 w 136"/>
              <a:gd name="T25" fmla="*/ 12700 h 12"/>
              <a:gd name="T26" fmla="*/ 192087 w 136"/>
              <a:gd name="T27" fmla="*/ 14288 h 12"/>
              <a:gd name="T28" fmla="*/ 195262 w 136"/>
              <a:gd name="T29" fmla="*/ 15875 h 12"/>
              <a:gd name="T30" fmla="*/ 204788 w 136"/>
              <a:gd name="T31" fmla="*/ 17463 h 12"/>
              <a:gd name="T32" fmla="*/ 211138 w 136"/>
              <a:gd name="T33" fmla="*/ 17463 h 12"/>
              <a:gd name="T34" fmla="*/ 214313 w 136"/>
              <a:gd name="T35" fmla="*/ 17463 h 12"/>
              <a:gd name="T36" fmla="*/ 206375 w 136"/>
              <a:gd name="T37" fmla="*/ 17463 h 12"/>
              <a:gd name="T38" fmla="*/ 214313 w 136"/>
              <a:gd name="T39" fmla="*/ 17463 h 12"/>
              <a:gd name="T40" fmla="*/ 206375 w 136"/>
              <a:gd name="T41" fmla="*/ 17463 h 12"/>
              <a:gd name="T42" fmla="*/ 214313 w 136"/>
              <a:gd name="T43" fmla="*/ 17463 h 12"/>
              <a:gd name="T44" fmla="*/ 206375 w 136"/>
              <a:gd name="T45" fmla="*/ 17463 h 12"/>
              <a:gd name="T46" fmla="*/ 214313 w 136"/>
              <a:gd name="T47" fmla="*/ 17463 h 12"/>
              <a:gd name="T48" fmla="*/ 206375 w 136"/>
              <a:gd name="T49" fmla="*/ 17463 h 12"/>
              <a:gd name="T50" fmla="*/ 214313 w 136"/>
              <a:gd name="T51" fmla="*/ 17463 h 12"/>
              <a:gd name="T52" fmla="*/ 206375 w 136"/>
              <a:gd name="T53" fmla="*/ 17463 h 1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36"/>
              <a:gd name="T82" fmla="*/ 0 h 12"/>
              <a:gd name="T83" fmla="*/ 136 w 136"/>
              <a:gd name="T84" fmla="*/ 12 h 1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36" h="12">
                <a:moveTo>
                  <a:pt x="6" y="0"/>
                </a:moveTo>
                <a:lnTo>
                  <a:pt x="1" y="0"/>
                </a:lnTo>
                <a:lnTo>
                  <a:pt x="1" y="1"/>
                </a:lnTo>
                <a:lnTo>
                  <a:pt x="0" y="2"/>
                </a:lnTo>
                <a:lnTo>
                  <a:pt x="0" y="3"/>
                </a:lnTo>
                <a:lnTo>
                  <a:pt x="1" y="4"/>
                </a:lnTo>
                <a:lnTo>
                  <a:pt x="2" y="4"/>
                </a:lnTo>
                <a:lnTo>
                  <a:pt x="5" y="5"/>
                </a:lnTo>
                <a:lnTo>
                  <a:pt x="9" y="5"/>
                </a:lnTo>
                <a:lnTo>
                  <a:pt x="112" y="6"/>
                </a:lnTo>
                <a:lnTo>
                  <a:pt x="114" y="6"/>
                </a:lnTo>
                <a:lnTo>
                  <a:pt x="117" y="7"/>
                </a:lnTo>
                <a:lnTo>
                  <a:pt x="119" y="8"/>
                </a:lnTo>
                <a:lnTo>
                  <a:pt x="121" y="9"/>
                </a:lnTo>
                <a:lnTo>
                  <a:pt x="123" y="10"/>
                </a:lnTo>
                <a:lnTo>
                  <a:pt x="129" y="11"/>
                </a:lnTo>
                <a:lnTo>
                  <a:pt x="133" y="11"/>
                </a:lnTo>
                <a:lnTo>
                  <a:pt x="135" y="11"/>
                </a:lnTo>
                <a:lnTo>
                  <a:pt x="130" y="11"/>
                </a:lnTo>
                <a:lnTo>
                  <a:pt x="135" y="11"/>
                </a:lnTo>
                <a:lnTo>
                  <a:pt x="130" y="11"/>
                </a:lnTo>
                <a:lnTo>
                  <a:pt x="135" y="11"/>
                </a:lnTo>
                <a:lnTo>
                  <a:pt x="130" y="11"/>
                </a:lnTo>
                <a:lnTo>
                  <a:pt x="135" y="11"/>
                </a:lnTo>
                <a:lnTo>
                  <a:pt x="130" y="11"/>
                </a:lnTo>
                <a:lnTo>
                  <a:pt x="135" y="11"/>
                </a:lnTo>
                <a:lnTo>
                  <a:pt x="130" y="1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88" name="SMARTPenAnnotation680"/>
          <p:cNvSpPr>
            <a:spLocks/>
          </p:cNvSpPr>
          <p:nvPr/>
        </p:nvSpPr>
        <p:spPr bwMode="auto">
          <a:xfrm>
            <a:off x="4384675" y="3241675"/>
            <a:ext cx="63500" cy="304800"/>
          </a:xfrm>
          <a:custGeom>
            <a:avLst/>
            <a:gdLst>
              <a:gd name="T0" fmla="*/ 53975 w 40"/>
              <a:gd name="T1" fmla="*/ 17463 h 192"/>
              <a:gd name="T2" fmla="*/ 53975 w 40"/>
              <a:gd name="T3" fmla="*/ 0 h 192"/>
              <a:gd name="T4" fmla="*/ 53975 w 40"/>
              <a:gd name="T5" fmla="*/ 0 h 192"/>
              <a:gd name="T6" fmla="*/ 55563 w 40"/>
              <a:gd name="T7" fmla="*/ 0 h 192"/>
              <a:gd name="T8" fmla="*/ 60325 w 40"/>
              <a:gd name="T9" fmla="*/ 0 h 192"/>
              <a:gd name="T10" fmla="*/ 61913 w 40"/>
              <a:gd name="T11" fmla="*/ 1588 h 192"/>
              <a:gd name="T12" fmla="*/ 61913 w 40"/>
              <a:gd name="T13" fmla="*/ 9525 h 192"/>
              <a:gd name="T14" fmla="*/ 61913 w 40"/>
              <a:gd name="T15" fmla="*/ 12700 h 192"/>
              <a:gd name="T16" fmla="*/ 61913 w 40"/>
              <a:gd name="T17" fmla="*/ 15875 h 192"/>
              <a:gd name="T18" fmla="*/ 60325 w 40"/>
              <a:gd name="T19" fmla="*/ 20637 h 192"/>
              <a:gd name="T20" fmla="*/ 57150 w 40"/>
              <a:gd name="T21" fmla="*/ 25400 h 192"/>
              <a:gd name="T22" fmla="*/ 55563 w 40"/>
              <a:gd name="T23" fmla="*/ 30163 h 192"/>
              <a:gd name="T24" fmla="*/ 55563 w 40"/>
              <a:gd name="T25" fmla="*/ 36513 h 192"/>
              <a:gd name="T26" fmla="*/ 53975 w 40"/>
              <a:gd name="T27" fmla="*/ 41275 h 192"/>
              <a:gd name="T28" fmla="*/ 53975 w 40"/>
              <a:gd name="T29" fmla="*/ 47625 h 192"/>
              <a:gd name="T30" fmla="*/ 53975 w 40"/>
              <a:gd name="T31" fmla="*/ 53975 h 192"/>
              <a:gd name="T32" fmla="*/ 53975 w 40"/>
              <a:gd name="T33" fmla="*/ 58738 h 192"/>
              <a:gd name="T34" fmla="*/ 52388 w 40"/>
              <a:gd name="T35" fmla="*/ 65088 h 192"/>
              <a:gd name="T36" fmla="*/ 50800 w 40"/>
              <a:gd name="T37" fmla="*/ 71438 h 192"/>
              <a:gd name="T38" fmla="*/ 49212 w 40"/>
              <a:gd name="T39" fmla="*/ 77787 h 192"/>
              <a:gd name="T40" fmla="*/ 47625 w 40"/>
              <a:gd name="T41" fmla="*/ 84137 h 192"/>
              <a:gd name="T42" fmla="*/ 46037 w 40"/>
              <a:gd name="T43" fmla="*/ 92075 h 192"/>
              <a:gd name="T44" fmla="*/ 46037 w 40"/>
              <a:gd name="T45" fmla="*/ 100012 h 192"/>
              <a:gd name="T46" fmla="*/ 44450 w 40"/>
              <a:gd name="T47" fmla="*/ 106363 h 192"/>
              <a:gd name="T48" fmla="*/ 42862 w 40"/>
              <a:gd name="T49" fmla="*/ 114300 h 192"/>
              <a:gd name="T50" fmla="*/ 39687 w 40"/>
              <a:gd name="T51" fmla="*/ 120650 h 192"/>
              <a:gd name="T52" fmla="*/ 38100 w 40"/>
              <a:gd name="T53" fmla="*/ 128588 h 192"/>
              <a:gd name="T54" fmla="*/ 38100 w 40"/>
              <a:gd name="T55" fmla="*/ 136525 h 192"/>
              <a:gd name="T56" fmla="*/ 36512 w 40"/>
              <a:gd name="T57" fmla="*/ 144463 h 192"/>
              <a:gd name="T58" fmla="*/ 34925 w 40"/>
              <a:gd name="T59" fmla="*/ 152400 h 192"/>
              <a:gd name="T60" fmla="*/ 33337 w 40"/>
              <a:gd name="T61" fmla="*/ 161925 h 192"/>
              <a:gd name="T62" fmla="*/ 31750 w 40"/>
              <a:gd name="T63" fmla="*/ 169862 h 192"/>
              <a:gd name="T64" fmla="*/ 30163 w 40"/>
              <a:gd name="T65" fmla="*/ 177800 h 192"/>
              <a:gd name="T66" fmla="*/ 28575 w 40"/>
              <a:gd name="T67" fmla="*/ 184150 h 192"/>
              <a:gd name="T68" fmla="*/ 28575 w 40"/>
              <a:gd name="T69" fmla="*/ 192087 h 192"/>
              <a:gd name="T70" fmla="*/ 26988 w 40"/>
              <a:gd name="T71" fmla="*/ 198437 h 192"/>
              <a:gd name="T72" fmla="*/ 23812 w 40"/>
              <a:gd name="T73" fmla="*/ 206375 h 192"/>
              <a:gd name="T74" fmla="*/ 22225 w 40"/>
              <a:gd name="T75" fmla="*/ 215900 h 192"/>
              <a:gd name="T76" fmla="*/ 20637 w 40"/>
              <a:gd name="T77" fmla="*/ 222250 h 192"/>
              <a:gd name="T78" fmla="*/ 19050 w 40"/>
              <a:gd name="T79" fmla="*/ 230188 h 192"/>
              <a:gd name="T80" fmla="*/ 19050 w 40"/>
              <a:gd name="T81" fmla="*/ 236538 h 192"/>
              <a:gd name="T82" fmla="*/ 17462 w 40"/>
              <a:gd name="T83" fmla="*/ 242888 h 192"/>
              <a:gd name="T84" fmla="*/ 15875 w 40"/>
              <a:gd name="T85" fmla="*/ 249238 h 192"/>
              <a:gd name="T86" fmla="*/ 12700 w 40"/>
              <a:gd name="T87" fmla="*/ 255588 h 192"/>
              <a:gd name="T88" fmla="*/ 11112 w 40"/>
              <a:gd name="T89" fmla="*/ 260350 h 192"/>
              <a:gd name="T90" fmla="*/ 9525 w 40"/>
              <a:gd name="T91" fmla="*/ 268288 h 192"/>
              <a:gd name="T92" fmla="*/ 7938 w 40"/>
              <a:gd name="T93" fmla="*/ 273050 h 192"/>
              <a:gd name="T94" fmla="*/ 6350 w 40"/>
              <a:gd name="T95" fmla="*/ 277813 h 192"/>
              <a:gd name="T96" fmla="*/ 4762 w 40"/>
              <a:gd name="T97" fmla="*/ 284163 h 192"/>
              <a:gd name="T98" fmla="*/ 3175 w 40"/>
              <a:gd name="T99" fmla="*/ 288925 h 192"/>
              <a:gd name="T100" fmla="*/ 1588 w 40"/>
              <a:gd name="T101" fmla="*/ 295275 h 192"/>
              <a:gd name="T102" fmla="*/ 0 w 40"/>
              <a:gd name="T103" fmla="*/ 303213 h 19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0"/>
              <a:gd name="T157" fmla="*/ 0 h 192"/>
              <a:gd name="T158" fmla="*/ 40 w 40"/>
              <a:gd name="T159" fmla="*/ 192 h 19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0" h="192">
                <a:moveTo>
                  <a:pt x="34" y="11"/>
                </a:moveTo>
                <a:lnTo>
                  <a:pt x="34" y="0"/>
                </a:lnTo>
                <a:lnTo>
                  <a:pt x="35" y="0"/>
                </a:lnTo>
                <a:lnTo>
                  <a:pt x="38" y="0"/>
                </a:lnTo>
                <a:lnTo>
                  <a:pt x="39" y="1"/>
                </a:lnTo>
                <a:lnTo>
                  <a:pt x="39" y="6"/>
                </a:lnTo>
                <a:lnTo>
                  <a:pt x="39" y="8"/>
                </a:lnTo>
                <a:lnTo>
                  <a:pt x="39" y="10"/>
                </a:lnTo>
                <a:lnTo>
                  <a:pt x="38" y="13"/>
                </a:lnTo>
                <a:lnTo>
                  <a:pt x="36" y="16"/>
                </a:lnTo>
                <a:lnTo>
                  <a:pt x="35" y="19"/>
                </a:lnTo>
                <a:lnTo>
                  <a:pt x="35" y="23"/>
                </a:lnTo>
                <a:lnTo>
                  <a:pt x="34" y="26"/>
                </a:lnTo>
                <a:lnTo>
                  <a:pt x="34" y="30"/>
                </a:lnTo>
                <a:lnTo>
                  <a:pt x="34" y="34"/>
                </a:lnTo>
                <a:lnTo>
                  <a:pt x="34" y="37"/>
                </a:lnTo>
                <a:lnTo>
                  <a:pt x="33" y="41"/>
                </a:lnTo>
                <a:lnTo>
                  <a:pt x="32" y="45"/>
                </a:lnTo>
                <a:lnTo>
                  <a:pt x="31" y="49"/>
                </a:lnTo>
                <a:lnTo>
                  <a:pt x="30" y="53"/>
                </a:lnTo>
                <a:lnTo>
                  <a:pt x="29" y="58"/>
                </a:lnTo>
                <a:lnTo>
                  <a:pt x="29" y="63"/>
                </a:lnTo>
                <a:lnTo>
                  <a:pt x="28" y="67"/>
                </a:lnTo>
                <a:lnTo>
                  <a:pt x="27" y="72"/>
                </a:lnTo>
                <a:lnTo>
                  <a:pt x="25" y="76"/>
                </a:lnTo>
                <a:lnTo>
                  <a:pt x="24" y="81"/>
                </a:lnTo>
                <a:lnTo>
                  <a:pt x="24" y="86"/>
                </a:lnTo>
                <a:lnTo>
                  <a:pt x="23" y="91"/>
                </a:lnTo>
                <a:lnTo>
                  <a:pt x="22" y="96"/>
                </a:lnTo>
                <a:lnTo>
                  <a:pt x="21" y="102"/>
                </a:lnTo>
                <a:lnTo>
                  <a:pt x="20" y="107"/>
                </a:lnTo>
                <a:lnTo>
                  <a:pt x="19" y="112"/>
                </a:lnTo>
                <a:lnTo>
                  <a:pt x="18" y="116"/>
                </a:lnTo>
                <a:lnTo>
                  <a:pt x="18" y="121"/>
                </a:lnTo>
                <a:lnTo>
                  <a:pt x="17" y="125"/>
                </a:lnTo>
                <a:lnTo>
                  <a:pt x="15" y="130"/>
                </a:lnTo>
                <a:lnTo>
                  <a:pt x="14" y="136"/>
                </a:lnTo>
                <a:lnTo>
                  <a:pt x="13" y="140"/>
                </a:lnTo>
                <a:lnTo>
                  <a:pt x="12" y="145"/>
                </a:lnTo>
                <a:lnTo>
                  <a:pt x="12" y="149"/>
                </a:lnTo>
                <a:lnTo>
                  <a:pt x="11" y="153"/>
                </a:lnTo>
                <a:lnTo>
                  <a:pt x="10" y="157"/>
                </a:lnTo>
                <a:lnTo>
                  <a:pt x="8" y="161"/>
                </a:lnTo>
                <a:lnTo>
                  <a:pt x="7" y="164"/>
                </a:lnTo>
                <a:lnTo>
                  <a:pt x="6" y="169"/>
                </a:lnTo>
                <a:lnTo>
                  <a:pt x="5" y="172"/>
                </a:lnTo>
                <a:lnTo>
                  <a:pt x="4" y="175"/>
                </a:lnTo>
                <a:lnTo>
                  <a:pt x="3" y="179"/>
                </a:lnTo>
                <a:lnTo>
                  <a:pt x="2" y="182"/>
                </a:lnTo>
                <a:lnTo>
                  <a:pt x="1" y="186"/>
                </a:lnTo>
                <a:lnTo>
                  <a:pt x="0" y="19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89" name="SMARTPenAnnotation681"/>
          <p:cNvSpPr>
            <a:spLocks/>
          </p:cNvSpPr>
          <p:nvPr/>
        </p:nvSpPr>
        <p:spPr bwMode="auto">
          <a:xfrm>
            <a:off x="4483100" y="3268663"/>
            <a:ext cx="169863" cy="268287"/>
          </a:xfrm>
          <a:custGeom>
            <a:avLst/>
            <a:gdLst>
              <a:gd name="T0" fmla="*/ 61913 w 107"/>
              <a:gd name="T1" fmla="*/ 4762 h 169"/>
              <a:gd name="T2" fmla="*/ 57150 w 107"/>
              <a:gd name="T3" fmla="*/ 12700 h 169"/>
              <a:gd name="T4" fmla="*/ 49213 w 107"/>
              <a:gd name="T5" fmla="*/ 20637 h 169"/>
              <a:gd name="T6" fmla="*/ 46038 w 107"/>
              <a:gd name="T7" fmla="*/ 30162 h 169"/>
              <a:gd name="T8" fmla="*/ 39688 w 107"/>
              <a:gd name="T9" fmla="*/ 38100 h 169"/>
              <a:gd name="T10" fmla="*/ 26988 w 107"/>
              <a:gd name="T11" fmla="*/ 50800 h 169"/>
              <a:gd name="T12" fmla="*/ 6350 w 107"/>
              <a:gd name="T13" fmla="*/ 74612 h 169"/>
              <a:gd name="T14" fmla="*/ 1588 w 107"/>
              <a:gd name="T15" fmla="*/ 82550 h 169"/>
              <a:gd name="T16" fmla="*/ 0 w 107"/>
              <a:gd name="T17" fmla="*/ 96837 h 169"/>
              <a:gd name="T18" fmla="*/ 4763 w 107"/>
              <a:gd name="T19" fmla="*/ 96837 h 169"/>
              <a:gd name="T20" fmla="*/ 12700 w 107"/>
              <a:gd name="T21" fmla="*/ 103187 h 169"/>
              <a:gd name="T22" fmla="*/ 17463 w 107"/>
              <a:gd name="T23" fmla="*/ 104775 h 169"/>
              <a:gd name="T24" fmla="*/ 23813 w 107"/>
              <a:gd name="T25" fmla="*/ 106362 h 169"/>
              <a:gd name="T26" fmla="*/ 39688 w 107"/>
              <a:gd name="T27" fmla="*/ 106362 h 169"/>
              <a:gd name="T28" fmla="*/ 74613 w 107"/>
              <a:gd name="T29" fmla="*/ 107950 h 169"/>
              <a:gd name="T30" fmla="*/ 90488 w 107"/>
              <a:gd name="T31" fmla="*/ 111125 h 169"/>
              <a:gd name="T32" fmla="*/ 104775 w 107"/>
              <a:gd name="T33" fmla="*/ 114300 h 169"/>
              <a:gd name="T34" fmla="*/ 117475 w 107"/>
              <a:gd name="T35" fmla="*/ 115887 h 169"/>
              <a:gd name="T36" fmla="*/ 125413 w 107"/>
              <a:gd name="T37" fmla="*/ 120650 h 169"/>
              <a:gd name="T38" fmla="*/ 141288 w 107"/>
              <a:gd name="T39" fmla="*/ 128587 h 169"/>
              <a:gd name="T40" fmla="*/ 149225 w 107"/>
              <a:gd name="T41" fmla="*/ 136525 h 169"/>
              <a:gd name="T42" fmla="*/ 157163 w 107"/>
              <a:gd name="T43" fmla="*/ 149225 h 169"/>
              <a:gd name="T44" fmla="*/ 161925 w 107"/>
              <a:gd name="T45" fmla="*/ 161925 h 169"/>
              <a:gd name="T46" fmla="*/ 166688 w 107"/>
              <a:gd name="T47" fmla="*/ 171450 h 169"/>
              <a:gd name="T48" fmla="*/ 166688 w 107"/>
              <a:gd name="T49" fmla="*/ 184150 h 169"/>
              <a:gd name="T50" fmla="*/ 163513 w 107"/>
              <a:gd name="T51" fmla="*/ 193675 h 169"/>
              <a:gd name="T52" fmla="*/ 158750 w 107"/>
              <a:gd name="T53" fmla="*/ 206375 h 169"/>
              <a:gd name="T54" fmla="*/ 153988 w 107"/>
              <a:gd name="T55" fmla="*/ 215900 h 169"/>
              <a:gd name="T56" fmla="*/ 147638 w 107"/>
              <a:gd name="T57" fmla="*/ 223837 h 169"/>
              <a:gd name="T58" fmla="*/ 139700 w 107"/>
              <a:gd name="T59" fmla="*/ 231775 h 169"/>
              <a:gd name="T60" fmla="*/ 130175 w 107"/>
              <a:gd name="T61" fmla="*/ 238125 h 169"/>
              <a:gd name="T62" fmla="*/ 122238 w 107"/>
              <a:gd name="T63" fmla="*/ 247650 h 169"/>
              <a:gd name="T64" fmla="*/ 114300 w 107"/>
              <a:gd name="T65" fmla="*/ 254000 h 169"/>
              <a:gd name="T66" fmla="*/ 103188 w 107"/>
              <a:gd name="T67" fmla="*/ 257175 h 169"/>
              <a:gd name="T68" fmla="*/ 92075 w 107"/>
              <a:gd name="T69" fmla="*/ 261937 h 169"/>
              <a:gd name="T70" fmla="*/ 82550 w 107"/>
              <a:gd name="T71" fmla="*/ 265112 h 169"/>
              <a:gd name="T72" fmla="*/ 74613 w 107"/>
              <a:gd name="T73" fmla="*/ 266700 h 169"/>
              <a:gd name="T74" fmla="*/ 63500 w 107"/>
              <a:gd name="T75" fmla="*/ 266700 h 169"/>
              <a:gd name="T76" fmla="*/ 55563 w 107"/>
              <a:gd name="T77" fmla="*/ 265112 h 169"/>
              <a:gd name="T78" fmla="*/ 49213 w 107"/>
              <a:gd name="T79" fmla="*/ 260350 h 169"/>
              <a:gd name="T80" fmla="*/ 46038 w 107"/>
              <a:gd name="T81" fmla="*/ 255587 h 169"/>
              <a:gd name="T82" fmla="*/ 38100 w 107"/>
              <a:gd name="T83" fmla="*/ 242887 h 169"/>
              <a:gd name="T84" fmla="*/ 30163 w 107"/>
              <a:gd name="T85" fmla="*/ 234950 h 169"/>
              <a:gd name="T86" fmla="*/ 26988 w 107"/>
              <a:gd name="T87" fmla="*/ 222250 h 16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07"/>
              <a:gd name="T133" fmla="*/ 0 h 169"/>
              <a:gd name="T134" fmla="*/ 107 w 107"/>
              <a:gd name="T135" fmla="*/ 169 h 16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07" h="169">
                <a:moveTo>
                  <a:pt x="39" y="0"/>
                </a:moveTo>
                <a:lnTo>
                  <a:pt x="39" y="3"/>
                </a:lnTo>
                <a:lnTo>
                  <a:pt x="39" y="4"/>
                </a:lnTo>
                <a:lnTo>
                  <a:pt x="36" y="8"/>
                </a:lnTo>
                <a:lnTo>
                  <a:pt x="33" y="11"/>
                </a:lnTo>
                <a:lnTo>
                  <a:pt x="31" y="13"/>
                </a:lnTo>
                <a:lnTo>
                  <a:pt x="30" y="15"/>
                </a:lnTo>
                <a:lnTo>
                  <a:pt x="29" y="19"/>
                </a:lnTo>
                <a:lnTo>
                  <a:pt x="27" y="21"/>
                </a:lnTo>
                <a:lnTo>
                  <a:pt x="25" y="24"/>
                </a:lnTo>
                <a:lnTo>
                  <a:pt x="22" y="27"/>
                </a:lnTo>
                <a:lnTo>
                  <a:pt x="17" y="32"/>
                </a:lnTo>
                <a:lnTo>
                  <a:pt x="11" y="39"/>
                </a:lnTo>
                <a:lnTo>
                  <a:pt x="4" y="47"/>
                </a:lnTo>
                <a:lnTo>
                  <a:pt x="2" y="48"/>
                </a:lnTo>
                <a:lnTo>
                  <a:pt x="1" y="52"/>
                </a:lnTo>
                <a:lnTo>
                  <a:pt x="0" y="56"/>
                </a:lnTo>
                <a:lnTo>
                  <a:pt x="0" y="61"/>
                </a:lnTo>
                <a:lnTo>
                  <a:pt x="3" y="61"/>
                </a:lnTo>
                <a:lnTo>
                  <a:pt x="6" y="63"/>
                </a:lnTo>
                <a:lnTo>
                  <a:pt x="8" y="65"/>
                </a:lnTo>
                <a:lnTo>
                  <a:pt x="9" y="65"/>
                </a:lnTo>
                <a:lnTo>
                  <a:pt x="11" y="66"/>
                </a:lnTo>
                <a:lnTo>
                  <a:pt x="13" y="66"/>
                </a:lnTo>
                <a:lnTo>
                  <a:pt x="15" y="67"/>
                </a:lnTo>
                <a:lnTo>
                  <a:pt x="18" y="67"/>
                </a:lnTo>
                <a:lnTo>
                  <a:pt x="25" y="67"/>
                </a:lnTo>
                <a:lnTo>
                  <a:pt x="43" y="67"/>
                </a:lnTo>
                <a:lnTo>
                  <a:pt x="47" y="68"/>
                </a:lnTo>
                <a:lnTo>
                  <a:pt x="52" y="69"/>
                </a:lnTo>
                <a:lnTo>
                  <a:pt x="57" y="70"/>
                </a:lnTo>
                <a:lnTo>
                  <a:pt x="62" y="71"/>
                </a:lnTo>
                <a:lnTo>
                  <a:pt x="66" y="72"/>
                </a:lnTo>
                <a:lnTo>
                  <a:pt x="70" y="72"/>
                </a:lnTo>
                <a:lnTo>
                  <a:pt x="74" y="73"/>
                </a:lnTo>
                <a:lnTo>
                  <a:pt x="76" y="74"/>
                </a:lnTo>
                <a:lnTo>
                  <a:pt x="79" y="76"/>
                </a:lnTo>
                <a:lnTo>
                  <a:pt x="85" y="79"/>
                </a:lnTo>
                <a:lnTo>
                  <a:pt x="89" y="81"/>
                </a:lnTo>
                <a:lnTo>
                  <a:pt x="91" y="83"/>
                </a:lnTo>
                <a:lnTo>
                  <a:pt x="94" y="86"/>
                </a:lnTo>
                <a:lnTo>
                  <a:pt x="96" y="89"/>
                </a:lnTo>
                <a:lnTo>
                  <a:pt x="99" y="94"/>
                </a:lnTo>
                <a:lnTo>
                  <a:pt x="101" y="99"/>
                </a:lnTo>
                <a:lnTo>
                  <a:pt x="102" y="102"/>
                </a:lnTo>
                <a:lnTo>
                  <a:pt x="104" y="106"/>
                </a:lnTo>
                <a:lnTo>
                  <a:pt x="105" y="108"/>
                </a:lnTo>
                <a:lnTo>
                  <a:pt x="106" y="113"/>
                </a:lnTo>
                <a:lnTo>
                  <a:pt x="105" y="116"/>
                </a:lnTo>
                <a:lnTo>
                  <a:pt x="105" y="119"/>
                </a:lnTo>
                <a:lnTo>
                  <a:pt x="103" y="122"/>
                </a:lnTo>
                <a:lnTo>
                  <a:pt x="102" y="126"/>
                </a:lnTo>
                <a:lnTo>
                  <a:pt x="100" y="130"/>
                </a:lnTo>
                <a:lnTo>
                  <a:pt x="99" y="133"/>
                </a:lnTo>
                <a:lnTo>
                  <a:pt x="97" y="136"/>
                </a:lnTo>
                <a:lnTo>
                  <a:pt x="95" y="139"/>
                </a:lnTo>
                <a:lnTo>
                  <a:pt x="93" y="141"/>
                </a:lnTo>
                <a:lnTo>
                  <a:pt x="91" y="143"/>
                </a:lnTo>
                <a:lnTo>
                  <a:pt x="88" y="146"/>
                </a:lnTo>
                <a:lnTo>
                  <a:pt x="85" y="148"/>
                </a:lnTo>
                <a:lnTo>
                  <a:pt x="82" y="150"/>
                </a:lnTo>
                <a:lnTo>
                  <a:pt x="80" y="153"/>
                </a:lnTo>
                <a:lnTo>
                  <a:pt x="77" y="156"/>
                </a:lnTo>
                <a:lnTo>
                  <a:pt x="75" y="159"/>
                </a:lnTo>
                <a:lnTo>
                  <a:pt x="72" y="160"/>
                </a:lnTo>
                <a:lnTo>
                  <a:pt x="68" y="161"/>
                </a:lnTo>
                <a:lnTo>
                  <a:pt x="65" y="162"/>
                </a:lnTo>
                <a:lnTo>
                  <a:pt x="61" y="164"/>
                </a:lnTo>
                <a:lnTo>
                  <a:pt x="58" y="165"/>
                </a:lnTo>
                <a:lnTo>
                  <a:pt x="55" y="166"/>
                </a:lnTo>
                <a:lnTo>
                  <a:pt x="52" y="167"/>
                </a:lnTo>
                <a:lnTo>
                  <a:pt x="50" y="168"/>
                </a:lnTo>
                <a:lnTo>
                  <a:pt x="47" y="168"/>
                </a:lnTo>
                <a:lnTo>
                  <a:pt x="44" y="168"/>
                </a:lnTo>
                <a:lnTo>
                  <a:pt x="40" y="168"/>
                </a:lnTo>
                <a:lnTo>
                  <a:pt x="37" y="168"/>
                </a:lnTo>
                <a:lnTo>
                  <a:pt x="35" y="167"/>
                </a:lnTo>
                <a:lnTo>
                  <a:pt x="32" y="165"/>
                </a:lnTo>
                <a:lnTo>
                  <a:pt x="31" y="164"/>
                </a:lnTo>
                <a:lnTo>
                  <a:pt x="30" y="162"/>
                </a:lnTo>
                <a:lnTo>
                  <a:pt x="29" y="161"/>
                </a:lnTo>
                <a:lnTo>
                  <a:pt x="27" y="157"/>
                </a:lnTo>
                <a:lnTo>
                  <a:pt x="24" y="153"/>
                </a:lnTo>
                <a:lnTo>
                  <a:pt x="20" y="150"/>
                </a:lnTo>
                <a:lnTo>
                  <a:pt x="19" y="148"/>
                </a:lnTo>
                <a:lnTo>
                  <a:pt x="18" y="146"/>
                </a:lnTo>
                <a:lnTo>
                  <a:pt x="17" y="14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90" name="SMARTPenAnnotation682"/>
          <p:cNvSpPr>
            <a:spLocks/>
          </p:cNvSpPr>
          <p:nvPr/>
        </p:nvSpPr>
        <p:spPr bwMode="auto">
          <a:xfrm>
            <a:off x="4518025" y="3276600"/>
            <a:ext cx="117475" cy="20638"/>
          </a:xfrm>
          <a:custGeom>
            <a:avLst/>
            <a:gdLst>
              <a:gd name="T0" fmla="*/ 0 w 74"/>
              <a:gd name="T1" fmla="*/ 19050 h 13"/>
              <a:gd name="T2" fmla="*/ 0 w 74"/>
              <a:gd name="T3" fmla="*/ 9525 h 13"/>
              <a:gd name="T4" fmla="*/ 3175 w 74"/>
              <a:gd name="T5" fmla="*/ 9525 h 13"/>
              <a:gd name="T6" fmla="*/ 4762 w 74"/>
              <a:gd name="T7" fmla="*/ 9525 h 13"/>
              <a:gd name="T8" fmla="*/ 7937 w 74"/>
              <a:gd name="T9" fmla="*/ 7938 h 13"/>
              <a:gd name="T10" fmla="*/ 12700 w 74"/>
              <a:gd name="T11" fmla="*/ 6350 h 13"/>
              <a:gd name="T12" fmla="*/ 17462 w 74"/>
              <a:gd name="T13" fmla="*/ 4763 h 13"/>
              <a:gd name="T14" fmla="*/ 22225 w 74"/>
              <a:gd name="T15" fmla="*/ 3175 h 13"/>
              <a:gd name="T16" fmla="*/ 25400 w 74"/>
              <a:gd name="T17" fmla="*/ 3175 h 13"/>
              <a:gd name="T18" fmla="*/ 28575 w 74"/>
              <a:gd name="T19" fmla="*/ 1588 h 13"/>
              <a:gd name="T20" fmla="*/ 31750 w 74"/>
              <a:gd name="T21" fmla="*/ 1588 h 13"/>
              <a:gd name="T22" fmla="*/ 34925 w 74"/>
              <a:gd name="T23" fmla="*/ 1588 h 13"/>
              <a:gd name="T24" fmla="*/ 38100 w 74"/>
              <a:gd name="T25" fmla="*/ 1588 h 13"/>
              <a:gd name="T26" fmla="*/ 47625 w 74"/>
              <a:gd name="T27" fmla="*/ 0 h 13"/>
              <a:gd name="T28" fmla="*/ 115888 w 74"/>
              <a:gd name="T29" fmla="*/ 0 h 1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4"/>
              <a:gd name="T46" fmla="*/ 0 h 13"/>
              <a:gd name="T47" fmla="*/ 74 w 74"/>
              <a:gd name="T48" fmla="*/ 13 h 1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4" h="13">
                <a:moveTo>
                  <a:pt x="0" y="12"/>
                </a:moveTo>
                <a:lnTo>
                  <a:pt x="0" y="6"/>
                </a:lnTo>
                <a:lnTo>
                  <a:pt x="2" y="6"/>
                </a:lnTo>
                <a:lnTo>
                  <a:pt x="3" y="6"/>
                </a:lnTo>
                <a:lnTo>
                  <a:pt x="5" y="5"/>
                </a:lnTo>
                <a:lnTo>
                  <a:pt x="8" y="4"/>
                </a:lnTo>
                <a:lnTo>
                  <a:pt x="11" y="3"/>
                </a:lnTo>
                <a:lnTo>
                  <a:pt x="14" y="2"/>
                </a:lnTo>
                <a:lnTo>
                  <a:pt x="16" y="2"/>
                </a:lnTo>
                <a:lnTo>
                  <a:pt x="18" y="1"/>
                </a:lnTo>
                <a:lnTo>
                  <a:pt x="20" y="1"/>
                </a:lnTo>
                <a:lnTo>
                  <a:pt x="22" y="1"/>
                </a:lnTo>
                <a:lnTo>
                  <a:pt x="24" y="1"/>
                </a:lnTo>
                <a:lnTo>
                  <a:pt x="30" y="0"/>
                </a:lnTo>
                <a:lnTo>
                  <a:pt x="73" y="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91" name="SMARTPenAnnotation683"/>
          <p:cNvSpPr>
            <a:spLocks/>
          </p:cNvSpPr>
          <p:nvPr/>
        </p:nvSpPr>
        <p:spPr bwMode="auto">
          <a:xfrm>
            <a:off x="4732338" y="3152775"/>
            <a:ext cx="188912" cy="196850"/>
          </a:xfrm>
          <a:custGeom>
            <a:avLst/>
            <a:gdLst>
              <a:gd name="T0" fmla="*/ 0 w 119"/>
              <a:gd name="T1" fmla="*/ 7938 h 124"/>
              <a:gd name="T2" fmla="*/ 7937 w 119"/>
              <a:gd name="T3" fmla="*/ 1588 h 124"/>
              <a:gd name="T4" fmla="*/ 19050 w 119"/>
              <a:gd name="T5" fmla="*/ 0 h 124"/>
              <a:gd name="T6" fmla="*/ 30162 w 119"/>
              <a:gd name="T7" fmla="*/ 0 h 124"/>
              <a:gd name="T8" fmla="*/ 50800 w 119"/>
              <a:gd name="T9" fmla="*/ 0 h 124"/>
              <a:gd name="T10" fmla="*/ 61912 w 119"/>
              <a:gd name="T11" fmla="*/ 4763 h 124"/>
              <a:gd name="T12" fmla="*/ 77787 w 119"/>
              <a:gd name="T13" fmla="*/ 11113 h 124"/>
              <a:gd name="T14" fmla="*/ 87312 w 119"/>
              <a:gd name="T15" fmla="*/ 17463 h 124"/>
              <a:gd name="T16" fmla="*/ 95250 w 119"/>
              <a:gd name="T17" fmla="*/ 23813 h 124"/>
              <a:gd name="T18" fmla="*/ 101600 w 119"/>
              <a:gd name="T19" fmla="*/ 33338 h 124"/>
              <a:gd name="T20" fmla="*/ 107950 w 119"/>
              <a:gd name="T21" fmla="*/ 44450 h 124"/>
              <a:gd name="T22" fmla="*/ 112712 w 119"/>
              <a:gd name="T23" fmla="*/ 55563 h 124"/>
              <a:gd name="T24" fmla="*/ 119062 w 119"/>
              <a:gd name="T25" fmla="*/ 63500 h 124"/>
              <a:gd name="T26" fmla="*/ 122237 w 119"/>
              <a:gd name="T27" fmla="*/ 73025 h 124"/>
              <a:gd name="T28" fmla="*/ 123825 w 119"/>
              <a:gd name="T29" fmla="*/ 84138 h 124"/>
              <a:gd name="T30" fmla="*/ 125412 w 119"/>
              <a:gd name="T31" fmla="*/ 95250 h 124"/>
              <a:gd name="T32" fmla="*/ 122237 w 119"/>
              <a:gd name="T33" fmla="*/ 104775 h 124"/>
              <a:gd name="T34" fmla="*/ 112712 w 119"/>
              <a:gd name="T35" fmla="*/ 122238 h 124"/>
              <a:gd name="T36" fmla="*/ 107950 w 119"/>
              <a:gd name="T37" fmla="*/ 131763 h 124"/>
              <a:gd name="T38" fmla="*/ 101600 w 119"/>
              <a:gd name="T39" fmla="*/ 138113 h 124"/>
              <a:gd name="T40" fmla="*/ 95250 w 119"/>
              <a:gd name="T41" fmla="*/ 144463 h 124"/>
              <a:gd name="T42" fmla="*/ 87312 w 119"/>
              <a:gd name="T43" fmla="*/ 147638 h 124"/>
              <a:gd name="T44" fmla="*/ 76200 w 119"/>
              <a:gd name="T45" fmla="*/ 150813 h 124"/>
              <a:gd name="T46" fmla="*/ 65087 w 119"/>
              <a:gd name="T47" fmla="*/ 155575 h 124"/>
              <a:gd name="T48" fmla="*/ 57150 w 119"/>
              <a:gd name="T49" fmla="*/ 158750 h 124"/>
              <a:gd name="T50" fmla="*/ 49212 w 119"/>
              <a:gd name="T51" fmla="*/ 158750 h 124"/>
              <a:gd name="T52" fmla="*/ 42862 w 119"/>
              <a:gd name="T53" fmla="*/ 160338 h 124"/>
              <a:gd name="T54" fmla="*/ 33337 w 119"/>
              <a:gd name="T55" fmla="*/ 160338 h 124"/>
              <a:gd name="T56" fmla="*/ 19050 w 119"/>
              <a:gd name="T57" fmla="*/ 158750 h 124"/>
              <a:gd name="T58" fmla="*/ 19050 w 119"/>
              <a:gd name="T59" fmla="*/ 152400 h 124"/>
              <a:gd name="T60" fmla="*/ 23812 w 119"/>
              <a:gd name="T61" fmla="*/ 146050 h 124"/>
              <a:gd name="T62" fmla="*/ 30162 w 119"/>
              <a:gd name="T63" fmla="*/ 142875 h 124"/>
              <a:gd name="T64" fmla="*/ 39687 w 119"/>
              <a:gd name="T65" fmla="*/ 142875 h 124"/>
              <a:gd name="T66" fmla="*/ 52387 w 119"/>
              <a:gd name="T67" fmla="*/ 142875 h 124"/>
              <a:gd name="T68" fmla="*/ 63500 w 119"/>
              <a:gd name="T69" fmla="*/ 144463 h 124"/>
              <a:gd name="T70" fmla="*/ 74612 w 119"/>
              <a:gd name="T71" fmla="*/ 149225 h 124"/>
              <a:gd name="T72" fmla="*/ 87312 w 119"/>
              <a:gd name="T73" fmla="*/ 149225 h 124"/>
              <a:gd name="T74" fmla="*/ 98425 w 119"/>
              <a:gd name="T75" fmla="*/ 153988 h 124"/>
              <a:gd name="T76" fmla="*/ 111125 w 119"/>
              <a:gd name="T77" fmla="*/ 158750 h 124"/>
              <a:gd name="T78" fmla="*/ 122237 w 119"/>
              <a:gd name="T79" fmla="*/ 163513 h 124"/>
              <a:gd name="T80" fmla="*/ 131762 w 119"/>
              <a:gd name="T81" fmla="*/ 166688 h 124"/>
              <a:gd name="T82" fmla="*/ 139700 w 119"/>
              <a:gd name="T83" fmla="*/ 168275 h 124"/>
              <a:gd name="T84" fmla="*/ 146050 w 119"/>
              <a:gd name="T85" fmla="*/ 173038 h 124"/>
              <a:gd name="T86" fmla="*/ 153987 w 119"/>
              <a:gd name="T87" fmla="*/ 176213 h 124"/>
              <a:gd name="T88" fmla="*/ 163512 w 119"/>
              <a:gd name="T89" fmla="*/ 177800 h 124"/>
              <a:gd name="T90" fmla="*/ 176212 w 119"/>
              <a:gd name="T91" fmla="*/ 185738 h 124"/>
              <a:gd name="T92" fmla="*/ 182562 w 119"/>
              <a:gd name="T93" fmla="*/ 185738 h 124"/>
              <a:gd name="T94" fmla="*/ 185737 w 119"/>
              <a:gd name="T95" fmla="*/ 188913 h 12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19"/>
              <a:gd name="T145" fmla="*/ 0 h 124"/>
              <a:gd name="T146" fmla="*/ 119 w 119"/>
              <a:gd name="T147" fmla="*/ 124 h 12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19" h="124">
                <a:moveTo>
                  <a:pt x="0" y="11"/>
                </a:moveTo>
                <a:lnTo>
                  <a:pt x="0" y="5"/>
                </a:lnTo>
                <a:lnTo>
                  <a:pt x="3" y="2"/>
                </a:lnTo>
                <a:lnTo>
                  <a:pt x="5" y="1"/>
                </a:lnTo>
                <a:lnTo>
                  <a:pt x="8" y="0"/>
                </a:lnTo>
                <a:lnTo>
                  <a:pt x="12" y="0"/>
                </a:lnTo>
                <a:lnTo>
                  <a:pt x="13" y="0"/>
                </a:lnTo>
                <a:lnTo>
                  <a:pt x="19" y="0"/>
                </a:lnTo>
                <a:lnTo>
                  <a:pt x="29" y="0"/>
                </a:lnTo>
                <a:lnTo>
                  <a:pt x="32" y="0"/>
                </a:lnTo>
                <a:lnTo>
                  <a:pt x="35" y="1"/>
                </a:lnTo>
                <a:lnTo>
                  <a:pt x="39" y="3"/>
                </a:lnTo>
                <a:lnTo>
                  <a:pt x="42" y="4"/>
                </a:lnTo>
                <a:lnTo>
                  <a:pt x="49" y="7"/>
                </a:lnTo>
                <a:lnTo>
                  <a:pt x="52" y="9"/>
                </a:lnTo>
                <a:lnTo>
                  <a:pt x="55" y="11"/>
                </a:lnTo>
                <a:lnTo>
                  <a:pt x="57" y="13"/>
                </a:lnTo>
                <a:lnTo>
                  <a:pt x="60" y="15"/>
                </a:lnTo>
                <a:lnTo>
                  <a:pt x="62" y="18"/>
                </a:lnTo>
                <a:lnTo>
                  <a:pt x="64" y="21"/>
                </a:lnTo>
                <a:lnTo>
                  <a:pt x="66" y="25"/>
                </a:lnTo>
                <a:lnTo>
                  <a:pt x="68" y="28"/>
                </a:lnTo>
                <a:lnTo>
                  <a:pt x="70" y="32"/>
                </a:lnTo>
                <a:lnTo>
                  <a:pt x="71" y="35"/>
                </a:lnTo>
                <a:lnTo>
                  <a:pt x="73" y="37"/>
                </a:lnTo>
                <a:lnTo>
                  <a:pt x="75" y="40"/>
                </a:lnTo>
                <a:lnTo>
                  <a:pt x="76" y="43"/>
                </a:lnTo>
                <a:lnTo>
                  <a:pt x="77" y="46"/>
                </a:lnTo>
                <a:lnTo>
                  <a:pt x="78" y="49"/>
                </a:lnTo>
                <a:lnTo>
                  <a:pt x="78" y="53"/>
                </a:lnTo>
                <a:lnTo>
                  <a:pt x="79" y="56"/>
                </a:lnTo>
                <a:lnTo>
                  <a:pt x="79" y="60"/>
                </a:lnTo>
                <a:lnTo>
                  <a:pt x="78" y="63"/>
                </a:lnTo>
                <a:lnTo>
                  <a:pt x="77" y="66"/>
                </a:lnTo>
                <a:lnTo>
                  <a:pt x="74" y="71"/>
                </a:lnTo>
                <a:lnTo>
                  <a:pt x="71" y="77"/>
                </a:lnTo>
                <a:lnTo>
                  <a:pt x="69" y="80"/>
                </a:lnTo>
                <a:lnTo>
                  <a:pt x="68" y="83"/>
                </a:lnTo>
                <a:lnTo>
                  <a:pt x="66" y="85"/>
                </a:lnTo>
                <a:lnTo>
                  <a:pt x="64" y="87"/>
                </a:lnTo>
                <a:lnTo>
                  <a:pt x="62" y="89"/>
                </a:lnTo>
                <a:lnTo>
                  <a:pt x="60" y="91"/>
                </a:lnTo>
                <a:lnTo>
                  <a:pt x="58" y="93"/>
                </a:lnTo>
                <a:lnTo>
                  <a:pt x="55" y="93"/>
                </a:lnTo>
                <a:lnTo>
                  <a:pt x="52" y="94"/>
                </a:lnTo>
                <a:lnTo>
                  <a:pt x="48" y="95"/>
                </a:lnTo>
                <a:lnTo>
                  <a:pt x="45" y="96"/>
                </a:lnTo>
                <a:lnTo>
                  <a:pt x="41" y="98"/>
                </a:lnTo>
                <a:lnTo>
                  <a:pt x="38" y="99"/>
                </a:lnTo>
                <a:lnTo>
                  <a:pt x="36" y="100"/>
                </a:lnTo>
                <a:lnTo>
                  <a:pt x="33" y="100"/>
                </a:lnTo>
                <a:lnTo>
                  <a:pt x="31" y="100"/>
                </a:lnTo>
                <a:lnTo>
                  <a:pt x="29" y="100"/>
                </a:lnTo>
                <a:lnTo>
                  <a:pt x="27" y="101"/>
                </a:lnTo>
                <a:lnTo>
                  <a:pt x="25" y="101"/>
                </a:lnTo>
                <a:lnTo>
                  <a:pt x="21" y="101"/>
                </a:lnTo>
                <a:lnTo>
                  <a:pt x="13" y="101"/>
                </a:lnTo>
                <a:lnTo>
                  <a:pt x="12" y="100"/>
                </a:lnTo>
                <a:lnTo>
                  <a:pt x="12" y="96"/>
                </a:lnTo>
                <a:lnTo>
                  <a:pt x="13" y="94"/>
                </a:lnTo>
                <a:lnTo>
                  <a:pt x="15" y="92"/>
                </a:lnTo>
                <a:lnTo>
                  <a:pt x="16" y="92"/>
                </a:lnTo>
                <a:lnTo>
                  <a:pt x="19" y="90"/>
                </a:lnTo>
                <a:lnTo>
                  <a:pt x="23" y="90"/>
                </a:lnTo>
                <a:lnTo>
                  <a:pt x="25" y="90"/>
                </a:lnTo>
                <a:lnTo>
                  <a:pt x="27" y="90"/>
                </a:lnTo>
                <a:lnTo>
                  <a:pt x="33" y="90"/>
                </a:lnTo>
                <a:lnTo>
                  <a:pt x="37" y="90"/>
                </a:lnTo>
                <a:lnTo>
                  <a:pt x="40" y="91"/>
                </a:lnTo>
                <a:lnTo>
                  <a:pt x="44" y="93"/>
                </a:lnTo>
                <a:lnTo>
                  <a:pt x="47" y="94"/>
                </a:lnTo>
                <a:lnTo>
                  <a:pt x="51" y="94"/>
                </a:lnTo>
                <a:lnTo>
                  <a:pt x="55" y="94"/>
                </a:lnTo>
                <a:lnTo>
                  <a:pt x="58" y="95"/>
                </a:lnTo>
                <a:lnTo>
                  <a:pt x="62" y="97"/>
                </a:lnTo>
                <a:lnTo>
                  <a:pt x="66" y="98"/>
                </a:lnTo>
                <a:lnTo>
                  <a:pt x="70" y="100"/>
                </a:lnTo>
                <a:lnTo>
                  <a:pt x="73" y="101"/>
                </a:lnTo>
                <a:lnTo>
                  <a:pt x="77" y="103"/>
                </a:lnTo>
                <a:lnTo>
                  <a:pt x="80" y="104"/>
                </a:lnTo>
                <a:lnTo>
                  <a:pt x="83" y="105"/>
                </a:lnTo>
                <a:lnTo>
                  <a:pt x="85" y="105"/>
                </a:lnTo>
                <a:lnTo>
                  <a:pt x="88" y="106"/>
                </a:lnTo>
                <a:lnTo>
                  <a:pt x="90" y="108"/>
                </a:lnTo>
                <a:lnTo>
                  <a:pt x="92" y="109"/>
                </a:lnTo>
                <a:lnTo>
                  <a:pt x="94" y="110"/>
                </a:lnTo>
                <a:lnTo>
                  <a:pt x="97" y="111"/>
                </a:lnTo>
                <a:lnTo>
                  <a:pt x="101" y="111"/>
                </a:lnTo>
                <a:lnTo>
                  <a:pt x="103" y="112"/>
                </a:lnTo>
                <a:lnTo>
                  <a:pt x="106" y="113"/>
                </a:lnTo>
                <a:lnTo>
                  <a:pt x="111" y="117"/>
                </a:lnTo>
                <a:lnTo>
                  <a:pt x="114" y="117"/>
                </a:lnTo>
                <a:lnTo>
                  <a:pt x="115" y="117"/>
                </a:lnTo>
                <a:lnTo>
                  <a:pt x="116" y="118"/>
                </a:lnTo>
                <a:lnTo>
                  <a:pt x="117" y="119"/>
                </a:lnTo>
                <a:lnTo>
                  <a:pt x="118" y="123"/>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92" name="SMARTPenAnnotation684"/>
          <p:cNvSpPr>
            <a:spLocks/>
          </p:cNvSpPr>
          <p:nvPr/>
        </p:nvSpPr>
        <p:spPr bwMode="auto">
          <a:xfrm>
            <a:off x="4210050" y="3584575"/>
            <a:ext cx="595313" cy="25400"/>
          </a:xfrm>
          <a:custGeom>
            <a:avLst/>
            <a:gdLst>
              <a:gd name="T0" fmla="*/ 4763 w 375"/>
              <a:gd name="T1" fmla="*/ 4762 h 16"/>
              <a:gd name="T2" fmla="*/ 0 w 375"/>
              <a:gd name="T3" fmla="*/ 4762 h 16"/>
              <a:gd name="T4" fmla="*/ 292100 w 375"/>
              <a:gd name="T5" fmla="*/ 4762 h 16"/>
              <a:gd name="T6" fmla="*/ 304800 w 375"/>
              <a:gd name="T7" fmla="*/ 4762 h 16"/>
              <a:gd name="T8" fmla="*/ 317500 w 375"/>
              <a:gd name="T9" fmla="*/ 3175 h 16"/>
              <a:gd name="T10" fmla="*/ 328613 w 375"/>
              <a:gd name="T11" fmla="*/ 0 h 16"/>
              <a:gd name="T12" fmla="*/ 341313 w 375"/>
              <a:gd name="T13" fmla="*/ 0 h 16"/>
              <a:gd name="T14" fmla="*/ 355600 w 375"/>
              <a:gd name="T15" fmla="*/ 0 h 16"/>
              <a:gd name="T16" fmla="*/ 369888 w 375"/>
              <a:gd name="T17" fmla="*/ 1588 h 16"/>
              <a:gd name="T18" fmla="*/ 382588 w 375"/>
              <a:gd name="T19" fmla="*/ 3175 h 16"/>
              <a:gd name="T20" fmla="*/ 395288 w 375"/>
              <a:gd name="T21" fmla="*/ 3175 h 16"/>
              <a:gd name="T22" fmla="*/ 419100 w 375"/>
              <a:gd name="T23" fmla="*/ 4762 h 16"/>
              <a:gd name="T24" fmla="*/ 461963 w 375"/>
              <a:gd name="T25" fmla="*/ 4762 h 16"/>
              <a:gd name="T26" fmla="*/ 473075 w 375"/>
              <a:gd name="T27" fmla="*/ 4762 h 16"/>
              <a:gd name="T28" fmla="*/ 482600 w 375"/>
              <a:gd name="T29" fmla="*/ 6350 h 16"/>
              <a:gd name="T30" fmla="*/ 490538 w 375"/>
              <a:gd name="T31" fmla="*/ 7937 h 16"/>
              <a:gd name="T32" fmla="*/ 498475 w 375"/>
              <a:gd name="T33" fmla="*/ 9525 h 16"/>
              <a:gd name="T34" fmla="*/ 506413 w 375"/>
              <a:gd name="T35" fmla="*/ 11112 h 16"/>
              <a:gd name="T36" fmla="*/ 514350 w 375"/>
              <a:gd name="T37" fmla="*/ 12700 h 16"/>
              <a:gd name="T38" fmla="*/ 523875 w 375"/>
              <a:gd name="T39" fmla="*/ 12700 h 16"/>
              <a:gd name="T40" fmla="*/ 538163 w 375"/>
              <a:gd name="T41" fmla="*/ 14287 h 16"/>
              <a:gd name="T42" fmla="*/ 550863 w 375"/>
              <a:gd name="T43" fmla="*/ 14287 h 16"/>
              <a:gd name="T44" fmla="*/ 563563 w 375"/>
              <a:gd name="T45" fmla="*/ 14287 h 16"/>
              <a:gd name="T46" fmla="*/ 568325 w 375"/>
              <a:gd name="T47" fmla="*/ 14287 h 16"/>
              <a:gd name="T48" fmla="*/ 573088 w 375"/>
              <a:gd name="T49" fmla="*/ 17462 h 16"/>
              <a:gd name="T50" fmla="*/ 582613 w 375"/>
              <a:gd name="T51" fmla="*/ 22225 h 16"/>
              <a:gd name="T52" fmla="*/ 587375 w 375"/>
              <a:gd name="T53" fmla="*/ 22225 h 16"/>
              <a:gd name="T54" fmla="*/ 593725 w 375"/>
              <a:gd name="T55" fmla="*/ 23812 h 16"/>
              <a:gd name="T56" fmla="*/ 585788 w 375"/>
              <a:gd name="T57" fmla="*/ 23812 h 16"/>
              <a:gd name="T58" fmla="*/ 590550 w 375"/>
              <a:gd name="T59" fmla="*/ 23812 h 16"/>
              <a:gd name="T60" fmla="*/ 587375 w 375"/>
              <a:gd name="T61" fmla="*/ 23812 h 16"/>
              <a:gd name="T62" fmla="*/ 587375 w 375"/>
              <a:gd name="T63" fmla="*/ 22225 h 16"/>
              <a:gd name="T64" fmla="*/ 588963 w 375"/>
              <a:gd name="T65" fmla="*/ 20637 h 16"/>
              <a:gd name="T66" fmla="*/ 593725 w 375"/>
              <a:gd name="T67" fmla="*/ 14287 h 16"/>
              <a:gd name="T68" fmla="*/ 593725 w 375"/>
              <a:gd name="T69" fmla="*/ 15875 h 16"/>
              <a:gd name="T70" fmla="*/ 593725 w 375"/>
              <a:gd name="T71" fmla="*/ 17462 h 16"/>
              <a:gd name="T72" fmla="*/ 593725 w 375"/>
              <a:gd name="T73" fmla="*/ 22225 h 16"/>
              <a:gd name="T74" fmla="*/ 593725 w 375"/>
              <a:gd name="T75" fmla="*/ 22225 h 16"/>
              <a:gd name="T76" fmla="*/ 593725 w 375"/>
              <a:gd name="T77" fmla="*/ 22225 h 16"/>
              <a:gd name="T78" fmla="*/ 593725 w 375"/>
              <a:gd name="T79" fmla="*/ 23812 h 16"/>
              <a:gd name="T80" fmla="*/ 585788 w 375"/>
              <a:gd name="T81" fmla="*/ 23812 h 16"/>
              <a:gd name="T82" fmla="*/ 593725 w 375"/>
              <a:gd name="T83" fmla="*/ 23812 h 16"/>
              <a:gd name="T84" fmla="*/ 588963 w 375"/>
              <a:gd name="T85" fmla="*/ 23812 h 16"/>
              <a:gd name="T86" fmla="*/ 593725 w 375"/>
              <a:gd name="T87" fmla="*/ 23812 h 16"/>
              <a:gd name="T88" fmla="*/ 593725 w 375"/>
              <a:gd name="T89" fmla="*/ 22225 h 16"/>
              <a:gd name="T90" fmla="*/ 593725 w 375"/>
              <a:gd name="T91" fmla="*/ 20637 h 16"/>
              <a:gd name="T92" fmla="*/ 593725 w 375"/>
              <a:gd name="T93" fmla="*/ 14287 h 16"/>
              <a:gd name="T94" fmla="*/ 585788 w 375"/>
              <a:gd name="T95" fmla="*/ 14287 h 16"/>
              <a:gd name="T96" fmla="*/ 590550 w 375"/>
              <a:gd name="T97" fmla="*/ 14287 h 16"/>
              <a:gd name="T98" fmla="*/ 585788 w 375"/>
              <a:gd name="T99" fmla="*/ 14287 h 16"/>
              <a:gd name="T100" fmla="*/ 585788 w 375"/>
              <a:gd name="T101" fmla="*/ 4762 h 1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75"/>
              <a:gd name="T154" fmla="*/ 0 h 16"/>
              <a:gd name="T155" fmla="*/ 375 w 375"/>
              <a:gd name="T156" fmla="*/ 16 h 1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75" h="16">
                <a:moveTo>
                  <a:pt x="3" y="3"/>
                </a:moveTo>
                <a:lnTo>
                  <a:pt x="0" y="3"/>
                </a:lnTo>
                <a:lnTo>
                  <a:pt x="184" y="3"/>
                </a:lnTo>
                <a:lnTo>
                  <a:pt x="192" y="3"/>
                </a:lnTo>
                <a:lnTo>
                  <a:pt x="200" y="2"/>
                </a:lnTo>
                <a:lnTo>
                  <a:pt x="207" y="0"/>
                </a:lnTo>
                <a:lnTo>
                  <a:pt x="215" y="0"/>
                </a:lnTo>
                <a:lnTo>
                  <a:pt x="224" y="0"/>
                </a:lnTo>
                <a:lnTo>
                  <a:pt x="233" y="1"/>
                </a:lnTo>
                <a:lnTo>
                  <a:pt x="241" y="2"/>
                </a:lnTo>
                <a:lnTo>
                  <a:pt x="249" y="2"/>
                </a:lnTo>
                <a:lnTo>
                  <a:pt x="264" y="3"/>
                </a:lnTo>
                <a:lnTo>
                  <a:pt x="291" y="3"/>
                </a:lnTo>
                <a:lnTo>
                  <a:pt x="298" y="3"/>
                </a:lnTo>
                <a:lnTo>
                  <a:pt x="304" y="4"/>
                </a:lnTo>
                <a:lnTo>
                  <a:pt x="309" y="5"/>
                </a:lnTo>
                <a:lnTo>
                  <a:pt x="314" y="6"/>
                </a:lnTo>
                <a:lnTo>
                  <a:pt x="319" y="7"/>
                </a:lnTo>
                <a:lnTo>
                  <a:pt x="324" y="8"/>
                </a:lnTo>
                <a:lnTo>
                  <a:pt x="330" y="8"/>
                </a:lnTo>
                <a:lnTo>
                  <a:pt x="339" y="9"/>
                </a:lnTo>
                <a:lnTo>
                  <a:pt x="347" y="9"/>
                </a:lnTo>
                <a:lnTo>
                  <a:pt x="355" y="9"/>
                </a:lnTo>
                <a:lnTo>
                  <a:pt x="358" y="9"/>
                </a:lnTo>
                <a:lnTo>
                  <a:pt x="361" y="11"/>
                </a:lnTo>
                <a:lnTo>
                  <a:pt x="367" y="14"/>
                </a:lnTo>
                <a:lnTo>
                  <a:pt x="370" y="14"/>
                </a:lnTo>
                <a:lnTo>
                  <a:pt x="374" y="15"/>
                </a:lnTo>
                <a:lnTo>
                  <a:pt x="369" y="15"/>
                </a:lnTo>
                <a:lnTo>
                  <a:pt x="372" y="15"/>
                </a:lnTo>
                <a:lnTo>
                  <a:pt x="370" y="15"/>
                </a:lnTo>
                <a:lnTo>
                  <a:pt x="370" y="14"/>
                </a:lnTo>
                <a:lnTo>
                  <a:pt x="371" y="13"/>
                </a:lnTo>
                <a:lnTo>
                  <a:pt x="374" y="9"/>
                </a:lnTo>
                <a:lnTo>
                  <a:pt x="374" y="10"/>
                </a:lnTo>
                <a:lnTo>
                  <a:pt x="374" y="11"/>
                </a:lnTo>
                <a:lnTo>
                  <a:pt x="374" y="14"/>
                </a:lnTo>
                <a:lnTo>
                  <a:pt x="374" y="15"/>
                </a:lnTo>
                <a:lnTo>
                  <a:pt x="369" y="15"/>
                </a:lnTo>
                <a:lnTo>
                  <a:pt x="374" y="15"/>
                </a:lnTo>
                <a:lnTo>
                  <a:pt x="371" y="15"/>
                </a:lnTo>
                <a:lnTo>
                  <a:pt x="374" y="15"/>
                </a:lnTo>
                <a:lnTo>
                  <a:pt x="374" y="14"/>
                </a:lnTo>
                <a:lnTo>
                  <a:pt x="374" y="13"/>
                </a:lnTo>
                <a:lnTo>
                  <a:pt x="374" y="9"/>
                </a:lnTo>
                <a:lnTo>
                  <a:pt x="369" y="9"/>
                </a:lnTo>
                <a:lnTo>
                  <a:pt x="372" y="9"/>
                </a:lnTo>
                <a:lnTo>
                  <a:pt x="369" y="9"/>
                </a:lnTo>
                <a:lnTo>
                  <a:pt x="369" y="3"/>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93" name="SMARTPenAnnotation685"/>
          <p:cNvSpPr>
            <a:spLocks/>
          </p:cNvSpPr>
          <p:nvPr/>
        </p:nvSpPr>
        <p:spPr bwMode="auto">
          <a:xfrm>
            <a:off x="4340225" y="3660775"/>
            <a:ext cx="144463" cy="260350"/>
          </a:xfrm>
          <a:custGeom>
            <a:avLst/>
            <a:gdLst>
              <a:gd name="T0" fmla="*/ 80963 w 91"/>
              <a:gd name="T1" fmla="*/ 0 h 164"/>
              <a:gd name="T2" fmla="*/ 80963 w 91"/>
              <a:gd name="T3" fmla="*/ 4762 h 164"/>
              <a:gd name="T4" fmla="*/ 74613 w 91"/>
              <a:gd name="T5" fmla="*/ 12700 h 164"/>
              <a:gd name="T6" fmla="*/ 69850 w 91"/>
              <a:gd name="T7" fmla="*/ 20637 h 164"/>
              <a:gd name="T8" fmla="*/ 63500 w 91"/>
              <a:gd name="T9" fmla="*/ 31750 h 164"/>
              <a:gd name="T10" fmla="*/ 53975 w 91"/>
              <a:gd name="T11" fmla="*/ 42862 h 164"/>
              <a:gd name="T12" fmla="*/ 46038 w 91"/>
              <a:gd name="T13" fmla="*/ 53975 h 164"/>
              <a:gd name="T14" fmla="*/ 39688 w 91"/>
              <a:gd name="T15" fmla="*/ 66675 h 164"/>
              <a:gd name="T16" fmla="*/ 33338 w 91"/>
              <a:gd name="T17" fmla="*/ 82550 h 164"/>
              <a:gd name="T18" fmla="*/ 23813 w 91"/>
              <a:gd name="T19" fmla="*/ 103188 h 164"/>
              <a:gd name="T20" fmla="*/ 17463 w 91"/>
              <a:gd name="T21" fmla="*/ 119063 h 164"/>
              <a:gd name="T22" fmla="*/ 11113 w 91"/>
              <a:gd name="T23" fmla="*/ 134937 h 164"/>
              <a:gd name="T24" fmla="*/ 6350 w 91"/>
              <a:gd name="T25" fmla="*/ 147637 h 164"/>
              <a:gd name="T26" fmla="*/ 1588 w 91"/>
              <a:gd name="T27" fmla="*/ 160337 h 164"/>
              <a:gd name="T28" fmla="*/ 0 w 91"/>
              <a:gd name="T29" fmla="*/ 173037 h 164"/>
              <a:gd name="T30" fmla="*/ 0 w 91"/>
              <a:gd name="T31" fmla="*/ 184150 h 164"/>
              <a:gd name="T32" fmla="*/ 3175 w 91"/>
              <a:gd name="T33" fmla="*/ 193675 h 164"/>
              <a:gd name="T34" fmla="*/ 9525 w 91"/>
              <a:gd name="T35" fmla="*/ 204788 h 164"/>
              <a:gd name="T36" fmla="*/ 15875 w 91"/>
              <a:gd name="T37" fmla="*/ 211138 h 164"/>
              <a:gd name="T38" fmla="*/ 25400 w 91"/>
              <a:gd name="T39" fmla="*/ 217488 h 164"/>
              <a:gd name="T40" fmla="*/ 36513 w 91"/>
              <a:gd name="T41" fmla="*/ 220663 h 164"/>
              <a:gd name="T42" fmla="*/ 46038 w 91"/>
              <a:gd name="T43" fmla="*/ 222250 h 164"/>
              <a:gd name="T44" fmla="*/ 53975 w 91"/>
              <a:gd name="T45" fmla="*/ 223838 h 164"/>
              <a:gd name="T46" fmla="*/ 63500 w 91"/>
              <a:gd name="T47" fmla="*/ 220663 h 164"/>
              <a:gd name="T48" fmla="*/ 74613 w 91"/>
              <a:gd name="T49" fmla="*/ 215900 h 164"/>
              <a:gd name="T50" fmla="*/ 92075 w 91"/>
              <a:gd name="T51" fmla="*/ 207963 h 164"/>
              <a:gd name="T52" fmla="*/ 109538 w 91"/>
              <a:gd name="T53" fmla="*/ 200025 h 164"/>
              <a:gd name="T54" fmla="*/ 117475 w 91"/>
              <a:gd name="T55" fmla="*/ 198437 h 164"/>
              <a:gd name="T56" fmla="*/ 123825 w 91"/>
              <a:gd name="T57" fmla="*/ 192087 h 164"/>
              <a:gd name="T58" fmla="*/ 130175 w 91"/>
              <a:gd name="T59" fmla="*/ 184150 h 164"/>
              <a:gd name="T60" fmla="*/ 136525 w 91"/>
              <a:gd name="T61" fmla="*/ 176212 h 164"/>
              <a:gd name="T62" fmla="*/ 141288 w 91"/>
              <a:gd name="T63" fmla="*/ 166687 h 164"/>
              <a:gd name="T64" fmla="*/ 142875 w 91"/>
              <a:gd name="T65" fmla="*/ 155575 h 164"/>
              <a:gd name="T66" fmla="*/ 141288 w 91"/>
              <a:gd name="T67" fmla="*/ 146050 h 164"/>
              <a:gd name="T68" fmla="*/ 134938 w 91"/>
              <a:gd name="T69" fmla="*/ 138112 h 164"/>
              <a:gd name="T70" fmla="*/ 130175 w 91"/>
              <a:gd name="T71" fmla="*/ 131762 h 164"/>
              <a:gd name="T72" fmla="*/ 122238 w 91"/>
              <a:gd name="T73" fmla="*/ 122238 h 164"/>
              <a:gd name="T74" fmla="*/ 115888 w 91"/>
              <a:gd name="T75" fmla="*/ 119063 h 164"/>
              <a:gd name="T76" fmla="*/ 109538 w 91"/>
              <a:gd name="T77" fmla="*/ 117475 h 164"/>
              <a:gd name="T78" fmla="*/ 103188 w 91"/>
              <a:gd name="T79" fmla="*/ 117475 h 164"/>
              <a:gd name="T80" fmla="*/ 98425 w 91"/>
              <a:gd name="T81" fmla="*/ 119063 h 164"/>
              <a:gd name="T82" fmla="*/ 92075 w 91"/>
              <a:gd name="T83" fmla="*/ 123825 h 164"/>
              <a:gd name="T84" fmla="*/ 85725 w 91"/>
              <a:gd name="T85" fmla="*/ 128588 h 164"/>
              <a:gd name="T86" fmla="*/ 77788 w 91"/>
              <a:gd name="T87" fmla="*/ 134937 h 164"/>
              <a:gd name="T88" fmla="*/ 68263 w 91"/>
              <a:gd name="T89" fmla="*/ 139700 h 164"/>
              <a:gd name="T90" fmla="*/ 60325 w 91"/>
              <a:gd name="T91" fmla="*/ 146050 h 164"/>
              <a:gd name="T92" fmla="*/ 57150 w 91"/>
              <a:gd name="T93" fmla="*/ 155575 h 164"/>
              <a:gd name="T94" fmla="*/ 53975 w 91"/>
              <a:gd name="T95" fmla="*/ 163512 h 164"/>
              <a:gd name="T96" fmla="*/ 49213 w 91"/>
              <a:gd name="T97" fmla="*/ 171450 h 164"/>
              <a:gd name="T98" fmla="*/ 46038 w 91"/>
              <a:gd name="T99" fmla="*/ 180975 h 164"/>
              <a:gd name="T100" fmla="*/ 44450 w 91"/>
              <a:gd name="T101" fmla="*/ 192087 h 164"/>
              <a:gd name="T102" fmla="*/ 39688 w 91"/>
              <a:gd name="T103" fmla="*/ 203200 h 164"/>
              <a:gd name="T104" fmla="*/ 39688 w 91"/>
              <a:gd name="T105" fmla="*/ 212725 h 164"/>
              <a:gd name="T106" fmla="*/ 42863 w 91"/>
              <a:gd name="T107" fmla="*/ 220663 h 164"/>
              <a:gd name="T108" fmla="*/ 42863 w 91"/>
              <a:gd name="T109" fmla="*/ 230188 h 164"/>
              <a:gd name="T110" fmla="*/ 49213 w 91"/>
              <a:gd name="T111" fmla="*/ 242888 h 164"/>
              <a:gd name="T112" fmla="*/ 52388 w 91"/>
              <a:gd name="T113" fmla="*/ 252413 h 164"/>
              <a:gd name="T114" fmla="*/ 55563 w 91"/>
              <a:gd name="T115" fmla="*/ 257175 h 16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1"/>
              <a:gd name="T175" fmla="*/ 0 h 164"/>
              <a:gd name="T176" fmla="*/ 91 w 91"/>
              <a:gd name="T177" fmla="*/ 164 h 16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1" h="164">
                <a:moveTo>
                  <a:pt x="56" y="0"/>
                </a:moveTo>
                <a:lnTo>
                  <a:pt x="51" y="0"/>
                </a:lnTo>
                <a:lnTo>
                  <a:pt x="51" y="1"/>
                </a:lnTo>
                <a:lnTo>
                  <a:pt x="51" y="3"/>
                </a:lnTo>
                <a:lnTo>
                  <a:pt x="50" y="5"/>
                </a:lnTo>
                <a:lnTo>
                  <a:pt x="47" y="8"/>
                </a:lnTo>
                <a:lnTo>
                  <a:pt x="46" y="10"/>
                </a:lnTo>
                <a:lnTo>
                  <a:pt x="44" y="13"/>
                </a:lnTo>
                <a:lnTo>
                  <a:pt x="43" y="16"/>
                </a:lnTo>
                <a:lnTo>
                  <a:pt x="40" y="20"/>
                </a:lnTo>
                <a:lnTo>
                  <a:pt x="37" y="23"/>
                </a:lnTo>
                <a:lnTo>
                  <a:pt x="34" y="27"/>
                </a:lnTo>
                <a:lnTo>
                  <a:pt x="31" y="30"/>
                </a:lnTo>
                <a:lnTo>
                  <a:pt x="29" y="34"/>
                </a:lnTo>
                <a:lnTo>
                  <a:pt x="27" y="38"/>
                </a:lnTo>
                <a:lnTo>
                  <a:pt x="25" y="42"/>
                </a:lnTo>
                <a:lnTo>
                  <a:pt x="23" y="47"/>
                </a:lnTo>
                <a:lnTo>
                  <a:pt x="21" y="52"/>
                </a:lnTo>
                <a:lnTo>
                  <a:pt x="19" y="57"/>
                </a:lnTo>
                <a:lnTo>
                  <a:pt x="15" y="65"/>
                </a:lnTo>
                <a:lnTo>
                  <a:pt x="13" y="70"/>
                </a:lnTo>
                <a:lnTo>
                  <a:pt x="11" y="75"/>
                </a:lnTo>
                <a:lnTo>
                  <a:pt x="9" y="80"/>
                </a:lnTo>
                <a:lnTo>
                  <a:pt x="7" y="85"/>
                </a:lnTo>
                <a:lnTo>
                  <a:pt x="5" y="89"/>
                </a:lnTo>
                <a:lnTo>
                  <a:pt x="4" y="93"/>
                </a:lnTo>
                <a:lnTo>
                  <a:pt x="2" y="97"/>
                </a:lnTo>
                <a:lnTo>
                  <a:pt x="1" y="101"/>
                </a:lnTo>
                <a:lnTo>
                  <a:pt x="1" y="105"/>
                </a:lnTo>
                <a:lnTo>
                  <a:pt x="0" y="109"/>
                </a:lnTo>
                <a:lnTo>
                  <a:pt x="0" y="113"/>
                </a:lnTo>
                <a:lnTo>
                  <a:pt x="0" y="116"/>
                </a:lnTo>
                <a:lnTo>
                  <a:pt x="1" y="120"/>
                </a:lnTo>
                <a:lnTo>
                  <a:pt x="2" y="122"/>
                </a:lnTo>
                <a:lnTo>
                  <a:pt x="4" y="127"/>
                </a:lnTo>
                <a:lnTo>
                  <a:pt x="6" y="129"/>
                </a:lnTo>
                <a:lnTo>
                  <a:pt x="8" y="131"/>
                </a:lnTo>
                <a:lnTo>
                  <a:pt x="10" y="133"/>
                </a:lnTo>
                <a:lnTo>
                  <a:pt x="13" y="135"/>
                </a:lnTo>
                <a:lnTo>
                  <a:pt x="16" y="137"/>
                </a:lnTo>
                <a:lnTo>
                  <a:pt x="19" y="138"/>
                </a:lnTo>
                <a:lnTo>
                  <a:pt x="23" y="139"/>
                </a:lnTo>
                <a:lnTo>
                  <a:pt x="26" y="140"/>
                </a:lnTo>
                <a:lnTo>
                  <a:pt x="29" y="140"/>
                </a:lnTo>
                <a:lnTo>
                  <a:pt x="32" y="140"/>
                </a:lnTo>
                <a:lnTo>
                  <a:pt x="34" y="141"/>
                </a:lnTo>
                <a:lnTo>
                  <a:pt x="37" y="140"/>
                </a:lnTo>
                <a:lnTo>
                  <a:pt x="40" y="139"/>
                </a:lnTo>
                <a:lnTo>
                  <a:pt x="44" y="138"/>
                </a:lnTo>
                <a:lnTo>
                  <a:pt x="47" y="136"/>
                </a:lnTo>
                <a:lnTo>
                  <a:pt x="51" y="135"/>
                </a:lnTo>
                <a:lnTo>
                  <a:pt x="58" y="131"/>
                </a:lnTo>
                <a:lnTo>
                  <a:pt x="65" y="128"/>
                </a:lnTo>
                <a:lnTo>
                  <a:pt x="69" y="126"/>
                </a:lnTo>
                <a:lnTo>
                  <a:pt x="71" y="126"/>
                </a:lnTo>
                <a:lnTo>
                  <a:pt x="74" y="125"/>
                </a:lnTo>
                <a:lnTo>
                  <a:pt x="76" y="123"/>
                </a:lnTo>
                <a:lnTo>
                  <a:pt x="78" y="121"/>
                </a:lnTo>
                <a:lnTo>
                  <a:pt x="80" y="118"/>
                </a:lnTo>
                <a:lnTo>
                  <a:pt x="82" y="116"/>
                </a:lnTo>
                <a:lnTo>
                  <a:pt x="84" y="114"/>
                </a:lnTo>
                <a:lnTo>
                  <a:pt x="86" y="111"/>
                </a:lnTo>
                <a:lnTo>
                  <a:pt x="87" y="109"/>
                </a:lnTo>
                <a:lnTo>
                  <a:pt x="89" y="105"/>
                </a:lnTo>
                <a:lnTo>
                  <a:pt x="89" y="102"/>
                </a:lnTo>
                <a:lnTo>
                  <a:pt x="90" y="98"/>
                </a:lnTo>
                <a:lnTo>
                  <a:pt x="90" y="94"/>
                </a:lnTo>
                <a:lnTo>
                  <a:pt x="89" y="92"/>
                </a:lnTo>
                <a:lnTo>
                  <a:pt x="87" y="88"/>
                </a:lnTo>
                <a:lnTo>
                  <a:pt x="85" y="87"/>
                </a:lnTo>
                <a:lnTo>
                  <a:pt x="84" y="85"/>
                </a:lnTo>
                <a:lnTo>
                  <a:pt x="82" y="83"/>
                </a:lnTo>
                <a:lnTo>
                  <a:pt x="78" y="79"/>
                </a:lnTo>
                <a:lnTo>
                  <a:pt x="77" y="77"/>
                </a:lnTo>
                <a:lnTo>
                  <a:pt x="75" y="76"/>
                </a:lnTo>
                <a:lnTo>
                  <a:pt x="73" y="75"/>
                </a:lnTo>
                <a:lnTo>
                  <a:pt x="71" y="74"/>
                </a:lnTo>
                <a:lnTo>
                  <a:pt x="69" y="74"/>
                </a:lnTo>
                <a:lnTo>
                  <a:pt x="67" y="74"/>
                </a:lnTo>
                <a:lnTo>
                  <a:pt x="65" y="74"/>
                </a:lnTo>
                <a:lnTo>
                  <a:pt x="63" y="74"/>
                </a:lnTo>
                <a:lnTo>
                  <a:pt x="62" y="75"/>
                </a:lnTo>
                <a:lnTo>
                  <a:pt x="60" y="76"/>
                </a:lnTo>
                <a:lnTo>
                  <a:pt x="58" y="78"/>
                </a:lnTo>
                <a:lnTo>
                  <a:pt x="56" y="80"/>
                </a:lnTo>
                <a:lnTo>
                  <a:pt x="54" y="81"/>
                </a:lnTo>
                <a:lnTo>
                  <a:pt x="52" y="83"/>
                </a:lnTo>
                <a:lnTo>
                  <a:pt x="49" y="85"/>
                </a:lnTo>
                <a:lnTo>
                  <a:pt x="46" y="87"/>
                </a:lnTo>
                <a:lnTo>
                  <a:pt x="43" y="88"/>
                </a:lnTo>
                <a:lnTo>
                  <a:pt x="40" y="90"/>
                </a:lnTo>
                <a:lnTo>
                  <a:pt x="38" y="92"/>
                </a:lnTo>
                <a:lnTo>
                  <a:pt x="37" y="95"/>
                </a:lnTo>
                <a:lnTo>
                  <a:pt x="36" y="98"/>
                </a:lnTo>
                <a:lnTo>
                  <a:pt x="35" y="101"/>
                </a:lnTo>
                <a:lnTo>
                  <a:pt x="34" y="103"/>
                </a:lnTo>
                <a:lnTo>
                  <a:pt x="32" y="106"/>
                </a:lnTo>
                <a:lnTo>
                  <a:pt x="31" y="108"/>
                </a:lnTo>
                <a:lnTo>
                  <a:pt x="30" y="111"/>
                </a:lnTo>
                <a:lnTo>
                  <a:pt x="29" y="114"/>
                </a:lnTo>
                <a:lnTo>
                  <a:pt x="29" y="117"/>
                </a:lnTo>
                <a:lnTo>
                  <a:pt x="28" y="121"/>
                </a:lnTo>
                <a:lnTo>
                  <a:pt x="27" y="124"/>
                </a:lnTo>
                <a:lnTo>
                  <a:pt x="25" y="128"/>
                </a:lnTo>
                <a:lnTo>
                  <a:pt x="25" y="131"/>
                </a:lnTo>
                <a:lnTo>
                  <a:pt x="25" y="134"/>
                </a:lnTo>
                <a:lnTo>
                  <a:pt x="26" y="136"/>
                </a:lnTo>
                <a:lnTo>
                  <a:pt x="27" y="139"/>
                </a:lnTo>
                <a:lnTo>
                  <a:pt x="27" y="142"/>
                </a:lnTo>
                <a:lnTo>
                  <a:pt x="27" y="145"/>
                </a:lnTo>
                <a:lnTo>
                  <a:pt x="28" y="148"/>
                </a:lnTo>
                <a:lnTo>
                  <a:pt x="31" y="153"/>
                </a:lnTo>
                <a:lnTo>
                  <a:pt x="32" y="157"/>
                </a:lnTo>
                <a:lnTo>
                  <a:pt x="33" y="159"/>
                </a:lnTo>
                <a:lnTo>
                  <a:pt x="34" y="161"/>
                </a:lnTo>
                <a:lnTo>
                  <a:pt x="35" y="162"/>
                </a:lnTo>
                <a:lnTo>
                  <a:pt x="39" y="163"/>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94" name="SMARTPenAnnotation686"/>
          <p:cNvSpPr>
            <a:spLocks/>
          </p:cNvSpPr>
          <p:nvPr/>
        </p:nvSpPr>
        <p:spPr bwMode="auto">
          <a:xfrm>
            <a:off x="4556125" y="3697288"/>
            <a:ext cx="133350" cy="188912"/>
          </a:xfrm>
          <a:custGeom>
            <a:avLst/>
            <a:gdLst>
              <a:gd name="T0" fmla="*/ 71437 w 84"/>
              <a:gd name="T1" fmla="*/ 0 h 119"/>
              <a:gd name="T2" fmla="*/ 65088 w 84"/>
              <a:gd name="T3" fmla="*/ 4762 h 119"/>
              <a:gd name="T4" fmla="*/ 60325 w 84"/>
              <a:gd name="T5" fmla="*/ 12700 h 119"/>
              <a:gd name="T6" fmla="*/ 53975 w 84"/>
              <a:gd name="T7" fmla="*/ 22225 h 119"/>
              <a:gd name="T8" fmla="*/ 49212 w 84"/>
              <a:gd name="T9" fmla="*/ 38100 h 119"/>
              <a:gd name="T10" fmla="*/ 39687 w 84"/>
              <a:gd name="T11" fmla="*/ 52387 h 119"/>
              <a:gd name="T12" fmla="*/ 30163 w 84"/>
              <a:gd name="T13" fmla="*/ 65087 h 119"/>
              <a:gd name="T14" fmla="*/ 19050 w 84"/>
              <a:gd name="T15" fmla="*/ 88900 h 119"/>
              <a:gd name="T16" fmla="*/ 11112 w 84"/>
              <a:gd name="T17" fmla="*/ 109537 h 119"/>
              <a:gd name="T18" fmla="*/ 9525 w 84"/>
              <a:gd name="T19" fmla="*/ 120650 h 119"/>
              <a:gd name="T20" fmla="*/ 4762 w 84"/>
              <a:gd name="T21" fmla="*/ 133350 h 119"/>
              <a:gd name="T22" fmla="*/ 1588 w 84"/>
              <a:gd name="T23" fmla="*/ 146050 h 119"/>
              <a:gd name="T24" fmla="*/ 0 w 84"/>
              <a:gd name="T25" fmla="*/ 157162 h 119"/>
              <a:gd name="T26" fmla="*/ 1588 w 84"/>
              <a:gd name="T27" fmla="*/ 166687 h 119"/>
              <a:gd name="T28" fmla="*/ 4762 w 84"/>
              <a:gd name="T29" fmla="*/ 174625 h 119"/>
              <a:gd name="T30" fmla="*/ 11112 w 84"/>
              <a:gd name="T31" fmla="*/ 180975 h 119"/>
              <a:gd name="T32" fmla="*/ 15875 w 84"/>
              <a:gd name="T33" fmla="*/ 184150 h 119"/>
              <a:gd name="T34" fmla="*/ 22225 w 84"/>
              <a:gd name="T35" fmla="*/ 185737 h 119"/>
              <a:gd name="T36" fmla="*/ 28575 w 84"/>
              <a:gd name="T37" fmla="*/ 187325 h 119"/>
              <a:gd name="T38" fmla="*/ 41275 w 84"/>
              <a:gd name="T39" fmla="*/ 187325 h 119"/>
              <a:gd name="T40" fmla="*/ 52388 w 84"/>
              <a:gd name="T41" fmla="*/ 180975 h 119"/>
              <a:gd name="T42" fmla="*/ 63500 w 84"/>
              <a:gd name="T43" fmla="*/ 173037 h 119"/>
              <a:gd name="T44" fmla="*/ 76200 w 84"/>
              <a:gd name="T45" fmla="*/ 166687 h 119"/>
              <a:gd name="T46" fmla="*/ 87312 w 84"/>
              <a:gd name="T47" fmla="*/ 158750 h 119"/>
              <a:gd name="T48" fmla="*/ 98425 w 84"/>
              <a:gd name="T49" fmla="*/ 147637 h 119"/>
              <a:gd name="T50" fmla="*/ 106363 w 84"/>
              <a:gd name="T51" fmla="*/ 136525 h 119"/>
              <a:gd name="T52" fmla="*/ 112713 w 84"/>
              <a:gd name="T53" fmla="*/ 123825 h 119"/>
              <a:gd name="T54" fmla="*/ 125413 w 84"/>
              <a:gd name="T55" fmla="*/ 100012 h 119"/>
              <a:gd name="T56" fmla="*/ 128588 w 84"/>
              <a:gd name="T57" fmla="*/ 88900 h 119"/>
              <a:gd name="T58" fmla="*/ 130175 w 84"/>
              <a:gd name="T59" fmla="*/ 76200 h 119"/>
              <a:gd name="T60" fmla="*/ 131763 w 84"/>
              <a:gd name="T61" fmla="*/ 65087 h 119"/>
              <a:gd name="T62" fmla="*/ 128588 w 84"/>
              <a:gd name="T63" fmla="*/ 55562 h 119"/>
              <a:gd name="T64" fmla="*/ 117475 w 84"/>
              <a:gd name="T65" fmla="*/ 31750 h 119"/>
              <a:gd name="T66" fmla="*/ 111125 w 84"/>
              <a:gd name="T67" fmla="*/ 25400 h 119"/>
              <a:gd name="T68" fmla="*/ 104775 w 84"/>
              <a:gd name="T69" fmla="*/ 17462 h 119"/>
              <a:gd name="T70" fmla="*/ 98425 w 84"/>
              <a:gd name="T71" fmla="*/ 12700 h 119"/>
              <a:gd name="T72" fmla="*/ 93662 w 84"/>
              <a:gd name="T73" fmla="*/ 11112 h 119"/>
              <a:gd name="T74" fmla="*/ 84137 w 84"/>
              <a:gd name="T75" fmla="*/ 9525 h 119"/>
              <a:gd name="T76" fmla="*/ 68262 w 84"/>
              <a:gd name="T77" fmla="*/ 7937 h 119"/>
              <a:gd name="T78" fmla="*/ 55563 w 84"/>
              <a:gd name="T79" fmla="*/ 9525 h 119"/>
              <a:gd name="T80" fmla="*/ 49212 w 84"/>
              <a:gd name="T81" fmla="*/ 12700 h 119"/>
              <a:gd name="T82" fmla="*/ 42862 w 84"/>
              <a:gd name="T83" fmla="*/ 15875 h 119"/>
              <a:gd name="T84" fmla="*/ 38100 w 84"/>
              <a:gd name="T85" fmla="*/ 17462 h 119"/>
              <a:gd name="T86" fmla="*/ 33338 w 84"/>
              <a:gd name="T87" fmla="*/ 26987 h 11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4"/>
              <a:gd name="T133" fmla="*/ 0 h 119"/>
              <a:gd name="T134" fmla="*/ 84 w 84"/>
              <a:gd name="T135" fmla="*/ 119 h 11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4" h="119">
                <a:moveTo>
                  <a:pt x="49" y="0"/>
                </a:moveTo>
                <a:lnTo>
                  <a:pt x="45" y="0"/>
                </a:lnTo>
                <a:lnTo>
                  <a:pt x="42" y="1"/>
                </a:lnTo>
                <a:lnTo>
                  <a:pt x="41" y="3"/>
                </a:lnTo>
                <a:lnTo>
                  <a:pt x="39" y="5"/>
                </a:lnTo>
                <a:lnTo>
                  <a:pt x="38" y="8"/>
                </a:lnTo>
                <a:lnTo>
                  <a:pt x="36" y="11"/>
                </a:lnTo>
                <a:lnTo>
                  <a:pt x="34" y="14"/>
                </a:lnTo>
                <a:lnTo>
                  <a:pt x="32" y="19"/>
                </a:lnTo>
                <a:lnTo>
                  <a:pt x="31" y="24"/>
                </a:lnTo>
                <a:lnTo>
                  <a:pt x="28" y="28"/>
                </a:lnTo>
                <a:lnTo>
                  <a:pt x="25" y="33"/>
                </a:lnTo>
                <a:lnTo>
                  <a:pt x="22" y="37"/>
                </a:lnTo>
                <a:lnTo>
                  <a:pt x="19" y="41"/>
                </a:lnTo>
                <a:lnTo>
                  <a:pt x="17" y="46"/>
                </a:lnTo>
                <a:lnTo>
                  <a:pt x="12" y="56"/>
                </a:lnTo>
                <a:lnTo>
                  <a:pt x="8" y="65"/>
                </a:lnTo>
                <a:lnTo>
                  <a:pt x="7" y="69"/>
                </a:lnTo>
                <a:lnTo>
                  <a:pt x="6" y="73"/>
                </a:lnTo>
                <a:lnTo>
                  <a:pt x="6" y="76"/>
                </a:lnTo>
                <a:lnTo>
                  <a:pt x="5" y="80"/>
                </a:lnTo>
                <a:lnTo>
                  <a:pt x="3" y="84"/>
                </a:lnTo>
                <a:lnTo>
                  <a:pt x="2" y="88"/>
                </a:lnTo>
                <a:lnTo>
                  <a:pt x="1" y="92"/>
                </a:lnTo>
                <a:lnTo>
                  <a:pt x="0" y="95"/>
                </a:lnTo>
                <a:lnTo>
                  <a:pt x="0" y="99"/>
                </a:lnTo>
                <a:lnTo>
                  <a:pt x="0" y="102"/>
                </a:lnTo>
                <a:lnTo>
                  <a:pt x="1" y="105"/>
                </a:lnTo>
                <a:lnTo>
                  <a:pt x="2" y="107"/>
                </a:lnTo>
                <a:lnTo>
                  <a:pt x="3" y="110"/>
                </a:lnTo>
                <a:lnTo>
                  <a:pt x="5" y="112"/>
                </a:lnTo>
                <a:lnTo>
                  <a:pt x="7" y="114"/>
                </a:lnTo>
                <a:lnTo>
                  <a:pt x="8" y="115"/>
                </a:lnTo>
                <a:lnTo>
                  <a:pt x="10" y="116"/>
                </a:lnTo>
                <a:lnTo>
                  <a:pt x="12" y="117"/>
                </a:lnTo>
                <a:lnTo>
                  <a:pt x="14" y="117"/>
                </a:lnTo>
                <a:lnTo>
                  <a:pt x="16" y="117"/>
                </a:lnTo>
                <a:lnTo>
                  <a:pt x="18" y="118"/>
                </a:lnTo>
                <a:lnTo>
                  <a:pt x="20" y="118"/>
                </a:lnTo>
                <a:lnTo>
                  <a:pt x="26" y="118"/>
                </a:lnTo>
                <a:lnTo>
                  <a:pt x="29" y="117"/>
                </a:lnTo>
                <a:lnTo>
                  <a:pt x="33" y="114"/>
                </a:lnTo>
                <a:lnTo>
                  <a:pt x="37" y="112"/>
                </a:lnTo>
                <a:lnTo>
                  <a:pt x="40" y="109"/>
                </a:lnTo>
                <a:lnTo>
                  <a:pt x="44" y="107"/>
                </a:lnTo>
                <a:lnTo>
                  <a:pt x="48" y="105"/>
                </a:lnTo>
                <a:lnTo>
                  <a:pt x="51" y="103"/>
                </a:lnTo>
                <a:lnTo>
                  <a:pt x="55" y="100"/>
                </a:lnTo>
                <a:lnTo>
                  <a:pt x="59" y="96"/>
                </a:lnTo>
                <a:lnTo>
                  <a:pt x="62" y="93"/>
                </a:lnTo>
                <a:lnTo>
                  <a:pt x="65" y="89"/>
                </a:lnTo>
                <a:lnTo>
                  <a:pt x="67" y="86"/>
                </a:lnTo>
                <a:lnTo>
                  <a:pt x="69" y="82"/>
                </a:lnTo>
                <a:lnTo>
                  <a:pt x="71" y="78"/>
                </a:lnTo>
                <a:lnTo>
                  <a:pt x="75" y="71"/>
                </a:lnTo>
                <a:lnTo>
                  <a:pt x="79" y="63"/>
                </a:lnTo>
                <a:lnTo>
                  <a:pt x="81" y="60"/>
                </a:lnTo>
                <a:lnTo>
                  <a:pt x="81" y="56"/>
                </a:lnTo>
                <a:lnTo>
                  <a:pt x="82" y="52"/>
                </a:lnTo>
                <a:lnTo>
                  <a:pt x="82" y="48"/>
                </a:lnTo>
                <a:lnTo>
                  <a:pt x="83" y="45"/>
                </a:lnTo>
                <a:lnTo>
                  <a:pt x="83" y="41"/>
                </a:lnTo>
                <a:lnTo>
                  <a:pt x="82" y="38"/>
                </a:lnTo>
                <a:lnTo>
                  <a:pt x="81" y="35"/>
                </a:lnTo>
                <a:lnTo>
                  <a:pt x="75" y="23"/>
                </a:lnTo>
                <a:lnTo>
                  <a:pt x="74" y="20"/>
                </a:lnTo>
                <a:lnTo>
                  <a:pt x="72" y="18"/>
                </a:lnTo>
                <a:lnTo>
                  <a:pt x="70" y="16"/>
                </a:lnTo>
                <a:lnTo>
                  <a:pt x="68" y="13"/>
                </a:lnTo>
                <a:lnTo>
                  <a:pt x="66" y="11"/>
                </a:lnTo>
                <a:lnTo>
                  <a:pt x="64" y="9"/>
                </a:lnTo>
                <a:lnTo>
                  <a:pt x="62" y="8"/>
                </a:lnTo>
                <a:lnTo>
                  <a:pt x="61" y="7"/>
                </a:lnTo>
                <a:lnTo>
                  <a:pt x="59" y="7"/>
                </a:lnTo>
                <a:lnTo>
                  <a:pt x="56" y="6"/>
                </a:lnTo>
                <a:lnTo>
                  <a:pt x="53" y="6"/>
                </a:lnTo>
                <a:lnTo>
                  <a:pt x="47" y="6"/>
                </a:lnTo>
                <a:lnTo>
                  <a:pt x="43" y="5"/>
                </a:lnTo>
                <a:lnTo>
                  <a:pt x="36" y="5"/>
                </a:lnTo>
                <a:lnTo>
                  <a:pt x="35" y="6"/>
                </a:lnTo>
                <a:lnTo>
                  <a:pt x="33" y="7"/>
                </a:lnTo>
                <a:lnTo>
                  <a:pt x="31" y="8"/>
                </a:lnTo>
                <a:lnTo>
                  <a:pt x="29" y="9"/>
                </a:lnTo>
                <a:lnTo>
                  <a:pt x="27" y="10"/>
                </a:lnTo>
                <a:lnTo>
                  <a:pt x="25" y="10"/>
                </a:lnTo>
                <a:lnTo>
                  <a:pt x="24" y="11"/>
                </a:lnTo>
                <a:lnTo>
                  <a:pt x="23" y="12"/>
                </a:lnTo>
                <a:lnTo>
                  <a:pt x="21" y="17"/>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95" name="SMARTPenAnnotation687"/>
          <p:cNvSpPr>
            <a:spLocks/>
          </p:cNvSpPr>
          <p:nvPr/>
        </p:nvSpPr>
        <p:spPr bwMode="auto">
          <a:xfrm>
            <a:off x="4741863" y="3687763"/>
            <a:ext cx="144462" cy="188912"/>
          </a:xfrm>
          <a:custGeom>
            <a:avLst/>
            <a:gdLst>
              <a:gd name="T0" fmla="*/ 80962 w 91"/>
              <a:gd name="T1" fmla="*/ 0 h 119"/>
              <a:gd name="T2" fmla="*/ 76200 w 91"/>
              <a:gd name="T3" fmla="*/ 4762 h 119"/>
              <a:gd name="T4" fmla="*/ 69850 w 91"/>
              <a:gd name="T5" fmla="*/ 7937 h 119"/>
              <a:gd name="T6" fmla="*/ 65087 w 91"/>
              <a:gd name="T7" fmla="*/ 9525 h 119"/>
              <a:gd name="T8" fmla="*/ 58737 w 91"/>
              <a:gd name="T9" fmla="*/ 17462 h 119"/>
              <a:gd name="T10" fmla="*/ 50800 w 91"/>
              <a:gd name="T11" fmla="*/ 25400 h 119"/>
              <a:gd name="T12" fmla="*/ 41275 w 91"/>
              <a:gd name="T13" fmla="*/ 33337 h 119"/>
              <a:gd name="T14" fmla="*/ 33337 w 91"/>
              <a:gd name="T15" fmla="*/ 42862 h 119"/>
              <a:gd name="T16" fmla="*/ 26987 w 91"/>
              <a:gd name="T17" fmla="*/ 52387 h 119"/>
              <a:gd name="T18" fmla="*/ 20637 w 91"/>
              <a:gd name="T19" fmla="*/ 60325 h 119"/>
              <a:gd name="T20" fmla="*/ 14287 w 91"/>
              <a:gd name="T21" fmla="*/ 74612 h 119"/>
              <a:gd name="T22" fmla="*/ 6350 w 91"/>
              <a:gd name="T23" fmla="*/ 95250 h 119"/>
              <a:gd name="T24" fmla="*/ 3175 w 91"/>
              <a:gd name="T25" fmla="*/ 106362 h 119"/>
              <a:gd name="T26" fmla="*/ 1587 w 91"/>
              <a:gd name="T27" fmla="*/ 119062 h 119"/>
              <a:gd name="T28" fmla="*/ 0 w 91"/>
              <a:gd name="T29" fmla="*/ 136525 h 119"/>
              <a:gd name="T30" fmla="*/ 0 w 91"/>
              <a:gd name="T31" fmla="*/ 158750 h 119"/>
              <a:gd name="T32" fmla="*/ 3175 w 91"/>
              <a:gd name="T33" fmla="*/ 168275 h 119"/>
              <a:gd name="T34" fmla="*/ 6350 w 91"/>
              <a:gd name="T35" fmla="*/ 174625 h 119"/>
              <a:gd name="T36" fmla="*/ 12700 w 91"/>
              <a:gd name="T37" fmla="*/ 176212 h 119"/>
              <a:gd name="T38" fmla="*/ 25400 w 91"/>
              <a:gd name="T39" fmla="*/ 182562 h 119"/>
              <a:gd name="T40" fmla="*/ 33337 w 91"/>
              <a:gd name="T41" fmla="*/ 185737 h 119"/>
              <a:gd name="T42" fmla="*/ 41275 w 91"/>
              <a:gd name="T43" fmla="*/ 187325 h 119"/>
              <a:gd name="T44" fmla="*/ 52387 w 91"/>
              <a:gd name="T45" fmla="*/ 187325 h 119"/>
              <a:gd name="T46" fmla="*/ 63500 w 91"/>
              <a:gd name="T47" fmla="*/ 184150 h 119"/>
              <a:gd name="T48" fmla="*/ 73025 w 91"/>
              <a:gd name="T49" fmla="*/ 180975 h 119"/>
              <a:gd name="T50" fmla="*/ 80962 w 91"/>
              <a:gd name="T51" fmla="*/ 174625 h 119"/>
              <a:gd name="T52" fmla="*/ 90487 w 91"/>
              <a:gd name="T53" fmla="*/ 169862 h 119"/>
              <a:gd name="T54" fmla="*/ 112712 w 91"/>
              <a:gd name="T55" fmla="*/ 157162 h 119"/>
              <a:gd name="T56" fmla="*/ 122237 w 91"/>
              <a:gd name="T57" fmla="*/ 149225 h 119"/>
              <a:gd name="T58" fmla="*/ 130175 w 91"/>
              <a:gd name="T59" fmla="*/ 139700 h 119"/>
              <a:gd name="T60" fmla="*/ 136525 w 91"/>
              <a:gd name="T61" fmla="*/ 131762 h 119"/>
              <a:gd name="T62" fmla="*/ 139700 w 91"/>
              <a:gd name="T63" fmla="*/ 123825 h 119"/>
              <a:gd name="T64" fmla="*/ 141287 w 91"/>
              <a:gd name="T65" fmla="*/ 112712 h 119"/>
              <a:gd name="T66" fmla="*/ 142875 w 91"/>
              <a:gd name="T67" fmla="*/ 101600 h 119"/>
              <a:gd name="T68" fmla="*/ 142875 w 91"/>
              <a:gd name="T69" fmla="*/ 69850 h 119"/>
              <a:gd name="T70" fmla="*/ 139700 w 91"/>
              <a:gd name="T71" fmla="*/ 60325 h 119"/>
              <a:gd name="T72" fmla="*/ 134937 w 91"/>
              <a:gd name="T73" fmla="*/ 49212 h 119"/>
              <a:gd name="T74" fmla="*/ 127000 w 91"/>
              <a:gd name="T75" fmla="*/ 33337 h 119"/>
              <a:gd name="T76" fmla="*/ 122237 w 91"/>
              <a:gd name="T77" fmla="*/ 25400 h 119"/>
              <a:gd name="T78" fmla="*/ 115887 w 91"/>
              <a:gd name="T79" fmla="*/ 19050 h 119"/>
              <a:gd name="T80" fmla="*/ 109537 w 91"/>
              <a:gd name="T81" fmla="*/ 12700 h 119"/>
              <a:gd name="T82" fmla="*/ 103187 w 91"/>
              <a:gd name="T83" fmla="*/ 11112 h 119"/>
              <a:gd name="T84" fmla="*/ 95250 w 91"/>
              <a:gd name="T85" fmla="*/ 7937 h 119"/>
              <a:gd name="T86" fmla="*/ 85725 w 91"/>
              <a:gd name="T87" fmla="*/ 3175 h 119"/>
              <a:gd name="T88" fmla="*/ 77787 w 91"/>
              <a:gd name="T89" fmla="*/ 1587 h 119"/>
              <a:gd name="T90" fmla="*/ 69850 w 91"/>
              <a:gd name="T91" fmla="*/ 1587 h 119"/>
              <a:gd name="T92" fmla="*/ 52387 w 91"/>
              <a:gd name="T93" fmla="*/ 0 h 119"/>
              <a:gd name="T94" fmla="*/ 47625 w 91"/>
              <a:gd name="T95" fmla="*/ 3175 h 119"/>
              <a:gd name="T96" fmla="*/ 44450 w 91"/>
              <a:gd name="T97" fmla="*/ 6350 h 119"/>
              <a:gd name="T98" fmla="*/ 34925 w 91"/>
              <a:gd name="T99" fmla="*/ 9525 h 11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91"/>
              <a:gd name="T151" fmla="*/ 0 h 119"/>
              <a:gd name="T152" fmla="*/ 91 w 91"/>
              <a:gd name="T153" fmla="*/ 119 h 11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91" h="119">
                <a:moveTo>
                  <a:pt x="56" y="0"/>
                </a:moveTo>
                <a:lnTo>
                  <a:pt x="51" y="0"/>
                </a:lnTo>
                <a:lnTo>
                  <a:pt x="49" y="2"/>
                </a:lnTo>
                <a:lnTo>
                  <a:pt x="48" y="3"/>
                </a:lnTo>
                <a:lnTo>
                  <a:pt x="46" y="4"/>
                </a:lnTo>
                <a:lnTo>
                  <a:pt x="44" y="5"/>
                </a:lnTo>
                <a:lnTo>
                  <a:pt x="43" y="5"/>
                </a:lnTo>
                <a:lnTo>
                  <a:pt x="41" y="6"/>
                </a:lnTo>
                <a:lnTo>
                  <a:pt x="39" y="9"/>
                </a:lnTo>
                <a:lnTo>
                  <a:pt x="37" y="11"/>
                </a:lnTo>
                <a:lnTo>
                  <a:pt x="35" y="14"/>
                </a:lnTo>
                <a:lnTo>
                  <a:pt x="32" y="16"/>
                </a:lnTo>
                <a:lnTo>
                  <a:pt x="29" y="18"/>
                </a:lnTo>
                <a:lnTo>
                  <a:pt x="26" y="21"/>
                </a:lnTo>
                <a:lnTo>
                  <a:pt x="24" y="24"/>
                </a:lnTo>
                <a:lnTo>
                  <a:pt x="21" y="27"/>
                </a:lnTo>
                <a:lnTo>
                  <a:pt x="19" y="30"/>
                </a:lnTo>
                <a:lnTo>
                  <a:pt x="17" y="33"/>
                </a:lnTo>
                <a:lnTo>
                  <a:pt x="15" y="35"/>
                </a:lnTo>
                <a:lnTo>
                  <a:pt x="13" y="38"/>
                </a:lnTo>
                <a:lnTo>
                  <a:pt x="11" y="42"/>
                </a:lnTo>
                <a:lnTo>
                  <a:pt x="9" y="47"/>
                </a:lnTo>
                <a:lnTo>
                  <a:pt x="7" y="51"/>
                </a:lnTo>
                <a:lnTo>
                  <a:pt x="4" y="60"/>
                </a:lnTo>
                <a:lnTo>
                  <a:pt x="2" y="64"/>
                </a:lnTo>
                <a:lnTo>
                  <a:pt x="2" y="67"/>
                </a:lnTo>
                <a:lnTo>
                  <a:pt x="1" y="71"/>
                </a:lnTo>
                <a:lnTo>
                  <a:pt x="1" y="75"/>
                </a:lnTo>
                <a:lnTo>
                  <a:pt x="0" y="79"/>
                </a:lnTo>
                <a:lnTo>
                  <a:pt x="0" y="86"/>
                </a:lnTo>
                <a:lnTo>
                  <a:pt x="0" y="91"/>
                </a:lnTo>
                <a:lnTo>
                  <a:pt x="0" y="100"/>
                </a:lnTo>
                <a:lnTo>
                  <a:pt x="1" y="103"/>
                </a:lnTo>
                <a:lnTo>
                  <a:pt x="2" y="106"/>
                </a:lnTo>
                <a:lnTo>
                  <a:pt x="3" y="108"/>
                </a:lnTo>
                <a:lnTo>
                  <a:pt x="4" y="110"/>
                </a:lnTo>
                <a:lnTo>
                  <a:pt x="6" y="111"/>
                </a:lnTo>
                <a:lnTo>
                  <a:pt x="8" y="111"/>
                </a:lnTo>
                <a:lnTo>
                  <a:pt x="10" y="112"/>
                </a:lnTo>
                <a:lnTo>
                  <a:pt x="16" y="115"/>
                </a:lnTo>
                <a:lnTo>
                  <a:pt x="19" y="116"/>
                </a:lnTo>
                <a:lnTo>
                  <a:pt x="21" y="117"/>
                </a:lnTo>
                <a:lnTo>
                  <a:pt x="23" y="117"/>
                </a:lnTo>
                <a:lnTo>
                  <a:pt x="26" y="118"/>
                </a:lnTo>
                <a:lnTo>
                  <a:pt x="29" y="118"/>
                </a:lnTo>
                <a:lnTo>
                  <a:pt x="33" y="118"/>
                </a:lnTo>
                <a:lnTo>
                  <a:pt x="36" y="117"/>
                </a:lnTo>
                <a:lnTo>
                  <a:pt x="40" y="116"/>
                </a:lnTo>
                <a:lnTo>
                  <a:pt x="43" y="115"/>
                </a:lnTo>
                <a:lnTo>
                  <a:pt x="46" y="114"/>
                </a:lnTo>
                <a:lnTo>
                  <a:pt x="49" y="112"/>
                </a:lnTo>
                <a:lnTo>
                  <a:pt x="51" y="110"/>
                </a:lnTo>
                <a:lnTo>
                  <a:pt x="54" y="109"/>
                </a:lnTo>
                <a:lnTo>
                  <a:pt x="57" y="107"/>
                </a:lnTo>
                <a:lnTo>
                  <a:pt x="64" y="103"/>
                </a:lnTo>
                <a:lnTo>
                  <a:pt x="71" y="99"/>
                </a:lnTo>
                <a:lnTo>
                  <a:pt x="74" y="97"/>
                </a:lnTo>
                <a:lnTo>
                  <a:pt x="77" y="94"/>
                </a:lnTo>
                <a:lnTo>
                  <a:pt x="79" y="91"/>
                </a:lnTo>
                <a:lnTo>
                  <a:pt x="82" y="88"/>
                </a:lnTo>
                <a:lnTo>
                  <a:pt x="84" y="86"/>
                </a:lnTo>
                <a:lnTo>
                  <a:pt x="86" y="83"/>
                </a:lnTo>
                <a:lnTo>
                  <a:pt x="87" y="81"/>
                </a:lnTo>
                <a:lnTo>
                  <a:pt x="88" y="78"/>
                </a:lnTo>
                <a:lnTo>
                  <a:pt x="89" y="74"/>
                </a:lnTo>
                <a:lnTo>
                  <a:pt x="89" y="71"/>
                </a:lnTo>
                <a:lnTo>
                  <a:pt x="89" y="67"/>
                </a:lnTo>
                <a:lnTo>
                  <a:pt x="90" y="64"/>
                </a:lnTo>
                <a:lnTo>
                  <a:pt x="90" y="56"/>
                </a:lnTo>
                <a:lnTo>
                  <a:pt x="90" y="44"/>
                </a:lnTo>
                <a:lnTo>
                  <a:pt x="89" y="41"/>
                </a:lnTo>
                <a:lnTo>
                  <a:pt x="88" y="38"/>
                </a:lnTo>
                <a:lnTo>
                  <a:pt x="87" y="35"/>
                </a:lnTo>
                <a:lnTo>
                  <a:pt x="85" y="31"/>
                </a:lnTo>
                <a:lnTo>
                  <a:pt x="82" y="24"/>
                </a:lnTo>
                <a:lnTo>
                  <a:pt x="80" y="21"/>
                </a:lnTo>
                <a:lnTo>
                  <a:pt x="78" y="19"/>
                </a:lnTo>
                <a:lnTo>
                  <a:pt x="77" y="16"/>
                </a:lnTo>
                <a:lnTo>
                  <a:pt x="75" y="14"/>
                </a:lnTo>
                <a:lnTo>
                  <a:pt x="73" y="12"/>
                </a:lnTo>
                <a:lnTo>
                  <a:pt x="71" y="10"/>
                </a:lnTo>
                <a:lnTo>
                  <a:pt x="69" y="8"/>
                </a:lnTo>
                <a:lnTo>
                  <a:pt x="67" y="8"/>
                </a:lnTo>
                <a:lnTo>
                  <a:pt x="65" y="7"/>
                </a:lnTo>
                <a:lnTo>
                  <a:pt x="63" y="6"/>
                </a:lnTo>
                <a:lnTo>
                  <a:pt x="60" y="5"/>
                </a:lnTo>
                <a:lnTo>
                  <a:pt x="57" y="3"/>
                </a:lnTo>
                <a:lnTo>
                  <a:pt x="54" y="2"/>
                </a:lnTo>
                <a:lnTo>
                  <a:pt x="52" y="1"/>
                </a:lnTo>
                <a:lnTo>
                  <a:pt x="49" y="1"/>
                </a:lnTo>
                <a:lnTo>
                  <a:pt x="47" y="1"/>
                </a:lnTo>
                <a:lnTo>
                  <a:pt x="44" y="1"/>
                </a:lnTo>
                <a:lnTo>
                  <a:pt x="37" y="0"/>
                </a:lnTo>
                <a:lnTo>
                  <a:pt x="33" y="0"/>
                </a:lnTo>
                <a:lnTo>
                  <a:pt x="31" y="1"/>
                </a:lnTo>
                <a:lnTo>
                  <a:pt x="30" y="2"/>
                </a:lnTo>
                <a:lnTo>
                  <a:pt x="29" y="3"/>
                </a:lnTo>
                <a:lnTo>
                  <a:pt x="28" y="4"/>
                </a:lnTo>
                <a:lnTo>
                  <a:pt x="27" y="5"/>
                </a:lnTo>
                <a:lnTo>
                  <a:pt x="22" y="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96" name="SMARTPenAnnotation688"/>
          <p:cNvSpPr>
            <a:spLocks/>
          </p:cNvSpPr>
          <p:nvPr/>
        </p:nvSpPr>
        <p:spPr bwMode="auto">
          <a:xfrm>
            <a:off x="5116513" y="3438525"/>
            <a:ext cx="38100" cy="196850"/>
          </a:xfrm>
          <a:custGeom>
            <a:avLst/>
            <a:gdLst>
              <a:gd name="T0" fmla="*/ 36513 w 24"/>
              <a:gd name="T1" fmla="*/ 0 h 124"/>
              <a:gd name="T2" fmla="*/ 31750 w 24"/>
              <a:gd name="T3" fmla="*/ 0 h 124"/>
              <a:gd name="T4" fmla="*/ 30163 w 24"/>
              <a:gd name="T5" fmla="*/ 0 h 124"/>
              <a:gd name="T6" fmla="*/ 28575 w 24"/>
              <a:gd name="T7" fmla="*/ 1588 h 124"/>
              <a:gd name="T8" fmla="*/ 28575 w 24"/>
              <a:gd name="T9" fmla="*/ 6350 h 124"/>
              <a:gd name="T10" fmla="*/ 26988 w 24"/>
              <a:gd name="T11" fmla="*/ 11113 h 124"/>
              <a:gd name="T12" fmla="*/ 26988 w 24"/>
              <a:gd name="T13" fmla="*/ 15875 h 124"/>
              <a:gd name="T14" fmla="*/ 26988 w 24"/>
              <a:gd name="T15" fmla="*/ 25400 h 124"/>
              <a:gd name="T16" fmla="*/ 25400 w 24"/>
              <a:gd name="T17" fmla="*/ 30163 h 124"/>
              <a:gd name="T18" fmla="*/ 23812 w 24"/>
              <a:gd name="T19" fmla="*/ 36513 h 124"/>
              <a:gd name="T20" fmla="*/ 22225 w 24"/>
              <a:gd name="T21" fmla="*/ 41275 h 124"/>
              <a:gd name="T22" fmla="*/ 20637 w 24"/>
              <a:gd name="T23" fmla="*/ 47625 h 124"/>
              <a:gd name="T24" fmla="*/ 20637 w 24"/>
              <a:gd name="T25" fmla="*/ 53975 h 124"/>
              <a:gd name="T26" fmla="*/ 19050 w 24"/>
              <a:gd name="T27" fmla="*/ 58738 h 124"/>
              <a:gd name="T28" fmla="*/ 17463 w 24"/>
              <a:gd name="T29" fmla="*/ 66675 h 124"/>
              <a:gd name="T30" fmla="*/ 15875 w 24"/>
              <a:gd name="T31" fmla="*/ 73025 h 124"/>
              <a:gd name="T32" fmla="*/ 14288 w 24"/>
              <a:gd name="T33" fmla="*/ 80963 h 124"/>
              <a:gd name="T34" fmla="*/ 12700 w 24"/>
              <a:gd name="T35" fmla="*/ 88900 h 124"/>
              <a:gd name="T36" fmla="*/ 11112 w 24"/>
              <a:gd name="T37" fmla="*/ 95250 h 124"/>
              <a:gd name="T38" fmla="*/ 11112 w 24"/>
              <a:gd name="T39" fmla="*/ 101600 h 124"/>
              <a:gd name="T40" fmla="*/ 9525 w 24"/>
              <a:gd name="T41" fmla="*/ 107950 h 124"/>
              <a:gd name="T42" fmla="*/ 9525 w 24"/>
              <a:gd name="T43" fmla="*/ 114300 h 124"/>
              <a:gd name="T44" fmla="*/ 9525 w 24"/>
              <a:gd name="T45" fmla="*/ 120650 h 124"/>
              <a:gd name="T46" fmla="*/ 7938 w 24"/>
              <a:gd name="T47" fmla="*/ 127000 h 124"/>
              <a:gd name="T48" fmla="*/ 6350 w 24"/>
              <a:gd name="T49" fmla="*/ 133350 h 124"/>
              <a:gd name="T50" fmla="*/ 4763 w 24"/>
              <a:gd name="T51" fmla="*/ 139700 h 124"/>
              <a:gd name="T52" fmla="*/ 3175 w 24"/>
              <a:gd name="T53" fmla="*/ 144463 h 124"/>
              <a:gd name="T54" fmla="*/ 1588 w 24"/>
              <a:gd name="T55" fmla="*/ 150813 h 124"/>
              <a:gd name="T56" fmla="*/ 1588 w 24"/>
              <a:gd name="T57" fmla="*/ 157163 h 124"/>
              <a:gd name="T58" fmla="*/ 1588 w 24"/>
              <a:gd name="T59" fmla="*/ 161925 h 124"/>
              <a:gd name="T60" fmla="*/ 0 w 24"/>
              <a:gd name="T61" fmla="*/ 166688 h 124"/>
              <a:gd name="T62" fmla="*/ 0 w 24"/>
              <a:gd name="T63" fmla="*/ 174625 h 124"/>
              <a:gd name="T64" fmla="*/ 0 w 24"/>
              <a:gd name="T65" fmla="*/ 185738 h 124"/>
              <a:gd name="T66" fmla="*/ 0 w 24"/>
              <a:gd name="T67" fmla="*/ 195263 h 124"/>
              <a:gd name="T68" fmla="*/ 0 w 24"/>
              <a:gd name="T69" fmla="*/ 187325 h 1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
              <a:gd name="T106" fmla="*/ 0 h 124"/>
              <a:gd name="T107" fmla="*/ 24 w 24"/>
              <a:gd name="T108" fmla="*/ 124 h 1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 h="124">
                <a:moveTo>
                  <a:pt x="23" y="0"/>
                </a:moveTo>
                <a:lnTo>
                  <a:pt x="20" y="0"/>
                </a:lnTo>
                <a:lnTo>
                  <a:pt x="19" y="0"/>
                </a:lnTo>
                <a:lnTo>
                  <a:pt x="18" y="1"/>
                </a:lnTo>
                <a:lnTo>
                  <a:pt x="18" y="4"/>
                </a:lnTo>
                <a:lnTo>
                  <a:pt x="17" y="7"/>
                </a:lnTo>
                <a:lnTo>
                  <a:pt x="17" y="10"/>
                </a:lnTo>
                <a:lnTo>
                  <a:pt x="17" y="16"/>
                </a:lnTo>
                <a:lnTo>
                  <a:pt x="16" y="19"/>
                </a:lnTo>
                <a:lnTo>
                  <a:pt x="15" y="23"/>
                </a:lnTo>
                <a:lnTo>
                  <a:pt x="14" y="26"/>
                </a:lnTo>
                <a:lnTo>
                  <a:pt x="13" y="30"/>
                </a:lnTo>
                <a:lnTo>
                  <a:pt x="13" y="34"/>
                </a:lnTo>
                <a:lnTo>
                  <a:pt x="12" y="37"/>
                </a:lnTo>
                <a:lnTo>
                  <a:pt x="11" y="42"/>
                </a:lnTo>
                <a:lnTo>
                  <a:pt x="10" y="46"/>
                </a:lnTo>
                <a:lnTo>
                  <a:pt x="9" y="51"/>
                </a:lnTo>
                <a:lnTo>
                  <a:pt x="8" y="56"/>
                </a:lnTo>
                <a:lnTo>
                  <a:pt x="7" y="60"/>
                </a:lnTo>
                <a:lnTo>
                  <a:pt x="7" y="64"/>
                </a:lnTo>
                <a:lnTo>
                  <a:pt x="6" y="68"/>
                </a:lnTo>
                <a:lnTo>
                  <a:pt x="6" y="72"/>
                </a:lnTo>
                <a:lnTo>
                  <a:pt x="6" y="76"/>
                </a:lnTo>
                <a:lnTo>
                  <a:pt x="5" y="80"/>
                </a:lnTo>
                <a:lnTo>
                  <a:pt x="4" y="84"/>
                </a:lnTo>
                <a:lnTo>
                  <a:pt x="3" y="88"/>
                </a:lnTo>
                <a:lnTo>
                  <a:pt x="2" y="91"/>
                </a:lnTo>
                <a:lnTo>
                  <a:pt x="1" y="95"/>
                </a:lnTo>
                <a:lnTo>
                  <a:pt x="1" y="99"/>
                </a:lnTo>
                <a:lnTo>
                  <a:pt x="1" y="102"/>
                </a:lnTo>
                <a:lnTo>
                  <a:pt x="0" y="105"/>
                </a:lnTo>
                <a:lnTo>
                  <a:pt x="0" y="110"/>
                </a:lnTo>
                <a:lnTo>
                  <a:pt x="0" y="117"/>
                </a:lnTo>
                <a:lnTo>
                  <a:pt x="0" y="123"/>
                </a:lnTo>
                <a:lnTo>
                  <a:pt x="0" y="118"/>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97" name="SMARTPenAnnotation689"/>
          <p:cNvSpPr>
            <a:spLocks/>
          </p:cNvSpPr>
          <p:nvPr/>
        </p:nvSpPr>
        <p:spPr bwMode="auto">
          <a:xfrm>
            <a:off x="5027613" y="3509963"/>
            <a:ext cx="225425" cy="19050"/>
          </a:xfrm>
          <a:custGeom>
            <a:avLst/>
            <a:gdLst>
              <a:gd name="T0" fmla="*/ 9525 w 142"/>
              <a:gd name="T1" fmla="*/ 17463 h 12"/>
              <a:gd name="T2" fmla="*/ 9525 w 142"/>
              <a:gd name="T3" fmla="*/ 12700 h 12"/>
              <a:gd name="T4" fmla="*/ 7937 w 142"/>
              <a:gd name="T5" fmla="*/ 11112 h 12"/>
              <a:gd name="T6" fmla="*/ 6350 w 142"/>
              <a:gd name="T7" fmla="*/ 9525 h 12"/>
              <a:gd name="T8" fmla="*/ 0 w 142"/>
              <a:gd name="T9" fmla="*/ 7938 h 12"/>
              <a:gd name="T10" fmla="*/ 4762 w 142"/>
              <a:gd name="T11" fmla="*/ 7938 h 12"/>
              <a:gd name="T12" fmla="*/ 6350 w 142"/>
              <a:gd name="T13" fmla="*/ 7938 h 12"/>
              <a:gd name="T14" fmla="*/ 6350 w 142"/>
              <a:gd name="T15" fmla="*/ 6350 h 12"/>
              <a:gd name="T16" fmla="*/ 7937 w 142"/>
              <a:gd name="T17" fmla="*/ 3175 h 12"/>
              <a:gd name="T18" fmla="*/ 9525 w 142"/>
              <a:gd name="T19" fmla="*/ 1588 h 12"/>
              <a:gd name="T20" fmla="*/ 12700 w 142"/>
              <a:gd name="T21" fmla="*/ 1588 h 12"/>
              <a:gd name="T22" fmla="*/ 17462 w 142"/>
              <a:gd name="T23" fmla="*/ 0 h 12"/>
              <a:gd name="T24" fmla="*/ 22225 w 142"/>
              <a:gd name="T25" fmla="*/ 0 h 12"/>
              <a:gd name="T26" fmla="*/ 25400 w 142"/>
              <a:gd name="T27" fmla="*/ 0 h 12"/>
              <a:gd name="T28" fmla="*/ 28575 w 142"/>
              <a:gd name="T29" fmla="*/ 0 h 12"/>
              <a:gd name="T30" fmla="*/ 38100 w 142"/>
              <a:gd name="T31" fmla="*/ 0 h 12"/>
              <a:gd name="T32" fmla="*/ 147637 w 142"/>
              <a:gd name="T33" fmla="*/ 0 h 12"/>
              <a:gd name="T34" fmla="*/ 153987 w 142"/>
              <a:gd name="T35" fmla="*/ 0 h 12"/>
              <a:gd name="T36" fmla="*/ 160337 w 142"/>
              <a:gd name="T37" fmla="*/ 1588 h 12"/>
              <a:gd name="T38" fmla="*/ 166687 w 142"/>
              <a:gd name="T39" fmla="*/ 4763 h 12"/>
              <a:gd name="T40" fmla="*/ 173037 w 142"/>
              <a:gd name="T41" fmla="*/ 4763 h 12"/>
              <a:gd name="T42" fmla="*/ 177800 w 142"/>
              <a:gd name="T43" fmla="*/ 6350 h 12"/>
              <a:gd name="T44" fmla="*/ 184150 w 142"/>
              <a:gd name="T45" fmla="*/ 6350 h 12"/>
              <a:gd name="T46" fmla="*/ 188912 w 142"/>
              <a:gd name="T47" fmla="*/ 7938 h 12"/>
              <a:gd name="T48" fmla="*/ 193675 w 142"/>
              <a:gd name="T49" fmla="*/ 7938 h 12"/>
              <a:gd name="T50" fmla="*/ 201612 w 142"/>
              <a:gd name="T51" fmla="*/ 7938 h 12"/>
              <a:gd name="T52" fmla="*/ 211138 w 142"/>
              <a:gd name="T53" fmla="*/ 7938 h 12"/>
              <a:gd name="T54" fmla="*/ 223838 w 142"/>
              <a:gd name="T55" fmla="*/ 7938 h 1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42"/>
              <a:gd name="T85" fmla="*/ 0 h 12"/>
              <a:gd name="T86" fmla="*/ 142 w 142"/>
              <a:gd name="T87" fmla="*/ 12 h 1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42" h="12">
                <a:moveTo>
                  <a:pt x="6" y="11"/>
                </a:moveTo>
                <a:lnTo>
                  <a:pt x="6" y="8"/>
                </a:lnTo>
                <a:lnTo>
                  <a:pt x="5" y="7"/>
                </a:lnTo>
                <a:lnTo>
                  <a:pt x="4" y="6"/>
                </a:lnTo>
                <a:lnTo>
                  <a:pt x="0" y="5"/>
                </a:lnTo>
                <a:lnTo>
                  <a:pt x="3" y="5"/>
                </a:lnTo>
                <a:lnTo>
                  <a:pt x="4" y="5"/>
                </a:lnTo>
                <a:lnTo>
                  <a:pt x="4" y="4"/>
                </a:lnTo>
                <a:lnTo>
                  <a:pt x="5" y="2"/>
                </a:lnTo>
                <a:lnTo>
                  <a:pt x="6" y="1"/>
                </a:lnTo>
                <a:lnTo>
                  <a:pt x="8" y="1"/>
                </a:lnTo>
                <a:lnTo>
                  <a:pt x="11" y="0"/>
                </a:lnTo>
                <a:lnTo>
                  <a:pt x="14" y="0"/>
                </a:lnTo>
                <a:lnTo>
                  <a:pt x="16" y="0"/>
                </a:lnTo>
                <a:lnTo>
                  <a:pt x="18" y="0"/>
                </a:lnTo>
                <a:lnTo>
                  <a:pt x="24" y="0"/>
                </a:lnTo>
                <a:lnTo>
                  <a:pt x="93" y="0"/>
                </a:lnTo>
                <a:lnTo>
                  <a:pt x="97" y="0"/>
                </a:lnTo>
                <a:lnTo>
                  <a:pt x="101" y="1"/>
                </a:lnTo>
                <a:lnTo>
                  <a:pt x="105" y="3"/>
                </a:lnTo>
                <a:lnTo>
                  <a:pt x="109" y="3"/>
                </a:lnTo>
                <a:lnTo>
                  <a:pt x="112" y="4"/>
                </a:lnTo>
                <a:lnTo>
                  <a:pt x="116" y="4"/>
                </a:lnTo>
                <a:lnTo>
                  <a:pt x="119" y="5"/>
                </a:lnTo>
                <a:lnTo>
                  <a:pt x="122" y="5"/>
                </a:lnTo>
                <a:lnTo>
                  <a:pt x="127" y="5"/>
                </a:lnTo>
                <a:lnTo>
                  <a:pt x="133" y="5"/>
                </a:lnTo>
                <a:lnTo>
                  <a:pt x="141" y="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98" name="SMARTPenAnnotation690"/>
          <p:cNvSpPr>
            <a:spLocks/>
          </p:cNvSpPr>
          <p:nvPr/>
        </p:nvSpPr>
        <p:spPr bwMode="auto">
          <a:xfrm>
            <a:off x="5510213" y="3205163"/>
            <a:ext cx="73025" cy="296862"/>
          </a:xfrm>
          <a:custGeom>
            <a:avLst/>
            <a:gdLst>
              <a:gd name="T0" fmla="*/ 71438 w 46"/>
              <a:gd name="T1" fmla="*/ 0 h 187"/>
              <a:gd name="T2" fmla="*/ 61913 w 46"/>
              <a:gd name="T3" fmla="*/ 0 h 187"/>
              <a:gd name="T4" fmla="*/ 61913 w 46"/>
              <a:gd name="T5" fmla="*/ 7937 h 187"/>
              <a:gd name="T6" fmla="*/ 61913 w 46"/>
              <a:gd name="T7" fmla="*/ 12700 h 187"/>
              <a:gd name="T8" fmla="*/ 63500 w 46"/>
              <a:gd name="T9" fmla="*/ 15875 h 187"/>
              <a:gd name="T10" fmla="*/ 65088 w 46"/>
              <a:gd name="T11" fmla="*/ 19050 h 187"/>
              <a:gd name="T12" fmla="*/ 66675 w 46"/>
              <a:gd name="T13" fmla="*/ 22225 h 187"/>
              <a:gd name="T14" fmla="*/ 66675 w 46"/>
              <a:gd name="T15" fmla="*/ 25400 h 187"/>
              <a:gd name="T16" fmla="*/ 66675 w 46"/>
              <a:gd name="T17" fmla="*/ 30162 h 187"/>
              <a:gd name="T18" fmla="*/ 65088 w 46"/>
              <a:gd name="T19" fmla="*/ 34925 h 187"/>
              <a:gd name="T20" fmla="*/ 63500 w 46"/>
              <a:gd name="T21" fmla="*/ 41275 h 187"/>
              <a:gd name="T22" fmla="*/ 63500 w 46"/>
              <a:gd name="T23" fmla="*/ 46037 h 187"/>
              <a:gd name="T24" fmla="*/ 63500 w 46"/>
              <a:gd name="T25" fmla="*/ 52387 h 187"/>
              <a:gd name="T26" fmla="*/ 61913 w 46"/>
              <a:gd name="T27" fmla="*/ 57150 h 187"/>
              <a:gd name="T28" fmla="*/ 61913 w 46"/>
              <a:gd name="T29" fmla="*/ 69850 h 187"/>
              <a:gd name="T30" fmla="*/ 61913 w 46"/>
              <a:gd name="T31" fmla="*/ 92075 h 187"/>
              <a:gd name="T32" fmla="*/ 60325 w 46"/>
              <a:gd name="T33" fmla="*/ 100012 h 187"/>
              <a:gd name="T34" fmla="*/ 58738 w 46"/>
              <a:gd name="T35" fmla="*/ 107950 h 187"/>
              <a:gd name="T36" fmla="*/ 57150 w 46"/>
              <a:gd name="T37" fmla="*/ 117475 h 187"/>
              <a:gd name="T38" fmla="*/ 55563 w 46"/>
              <a:gd name="T39" fmla="*/ 125412 h 187"/>
              <a:gd name="T40" fmla="*/ 49212 w 46"/>
              <a:gd name="T41" fmla="*/ 142875 h 187"/>
              <a:gd name="T42" fmla="*/ 47625 w 46"/>
              <a:gd name="T43" fmla="*/ 152400 h 187"/>
              <a:gd name="T44" fmla="*/ 46037 w 46"/>
              <a:gd name="T45" fmla="*/ 161925 h 187"/>
              <a:gd name="T46" fmla="*/ 46037 w 46"/>
              <a:gd name="T47" fmla="*/ 169862 h 187"/>
              <a:gd name="T48" fmla="*/ 44450 w 46"/>
              <a:gd name="T49" fmla="*/ 177800 h 187"/>
              <a:gd name="T50" fmla="*/ 42862 w 46"/>
              <a:gd name="T51" fmla="*/ 185737 h 187"/>
              <a:gd name="T52" fmla="*/ 31750 w 46"/>
              <a:gd name="T53" fmla="*/ 215900 h 187"/>
              <a:gd name="T54" fmla="*/ 28575 w 46"/>
              <a:gd name="T55" fmla="*/ 223837 h 187"/>
              <a:gd name="T56" fmla="*/ 25400 w 46"/>
              <a:gd name="T57" fmla="*/ 230187 h 187"/>
              <a:gd name="T58" fmla="*/ 23812 w 46"/>
              <a:gd name="T59" fmla="*/ 236537 h 187"/>
              <a:gd name="T60" fmla="*/ 17463 w 46"/>
              <a:gd name="T61" fmla="*/ 249237 h 187"/>
              <a:gd name="T62" fmla="*/ 14288 w 46"/>
              <a:gd name="T63" fmla="*/ 255587 h 187"/>
              <a:gd name="T64" fmla="*/ 11112 w 46"/>
              <a:gd name="T65" fmla="*/ 261937 h 187"/>
              <a:gd name="T66" fmla="*/ 7938 w 46"/>
              <a:gd name="T67" fmla="*/ 265112 h 187"/>
              <a:gd name="T68" fmla="*/ 4762 w 46"/>
              <a:gd name="T69" fmla="*/ 269875 h 187"/>
              <a:gd name="T70" fmla="*/ 3175 w 46"/>
              <a:gd name="T71" fmla="*/ 274637 h 187"/>
              <a:gd name="T72" fmla="*/ 1588 w 46"/>
              <a:gd name="T73" fmla="*/ 279400 h 187"/>
              <a:gd name="T74" fmla="*/ 0 w 46"/>
              <a:gd name="T75" fmla="*/ 295275 h 18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6"/>
              <a:gd name="T115" fmla="*/ 0 h 187"/>
              <a:gd name="T116" fmla="*/ 46 w 46"/>
              <a:gd name="T117" fmla="*/ 187 h 18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6" h="187">
                <a:moveTo>
                  <a:pt x="45" y="0"/>
                </a:moveTo>
                <a:lnTo>
                  <a:pt x="39" y="0"/>
                </a:lnTo>
                <a:lnTo>
                  <a:pt x="39" y="5"/>
                </a:lnTo>
                <a:lnTo>
                  <a:pt x="39" y="8"/>
                </a:lnTo>
                <a:lnTo>
                  <a:pt x="40" y="10"/>
                </a:lnTo>
                <a:lnTo>
                  <a:pt x="41" y="12"/>
                </a:lnTo>
                <a:lnTo>
                  <a:pt x="42" y="14"/>
                </a:lnTo>
                <a:lnTo>
                  <a:pt x="42" y="16"/>
                </a:lnTo>
                <a:lnTo>
                  <a:pt x="42" y="19"/>
                </a:lnTo>
                <a:lnTo>
                  <a:pt x="41" y="22"/>
                </a:lnTo>
                <a:lnTo>
                  <a:pt x="40" y="26"/>
                </a:lnTo>
                <a:lnTo>
                  <a:pt x="40" y="29"/>
                </a:lnTo>
                <a:lnTo>
                  <a:pt x="40" y="33"/>
                </a:lnTo>
                <a:lnTo>
                  <a:pt x="39" y="36"/>
                </a:lnTo>
                <a:lnTo>
                  <a:pt x="39" y="44"/>
                </a:lnTo>
                <a:lnTo>
                  <a:pt x="39" y="58"/>
                </a:lnTo>
                <a:lnTo>
                  <a:pt x="38" y="63"/>
                </a:lnTo>
                <a:lnTo>
                  <a:pt x="37" y="68"/>
                </a:lnTo>
                <a:lnTo>
                  <a:pt x="36" y="74"/>
                </a:lnTo>
                <a:lnTo>
                  <a:pt x="35" y="79"/>
                </a:lnTo>
                <a:lnTo>
                  <a:pt x="31" y="90"/>
                </a:lnTo>
                <a:lnTo>
                  <a:pt x="30" y="96"/>
                </a:lnTo>
                <a:lnTo>
                  <a:pt x="29" y="102"/>
                </a:lnTo>
                <a:lnTo>
                  <a:pt x="29" y="107"/>
                </a:lnTo>
                <a:lnTo>
                  <a:pt x="28" y="112"/>
                </a:lnTo>
                <a:lnTo>
                  <a:pt x="27" y="117"/>
                </a:lnTo>
                <a:lnTo>
                  <a:pt x="20" y="136"/>
                </a:lnTo>
                <a:lnTo>
                  <a:pt x="18" y="141"/>
                </a:lnTo>
                <a:lnTo>
                  <a:pt x="16" y="145"/>
                </a:lnTo>
                <a:lnTo>
                  <a:pt x="15" y="149"/>
                </a:lnTo>
                <a:lnTo>
                  <a:pt x="11" y="157"/>
                </a:lnTo>
                <a:lnTo>
                  <a:pt x="9" y="161"/>
                </a:lnTo>
                <a:lnTo>
                  <a:pt x="7" y="165"/>
                </a:lnTo>
                <a:lnTo>
                  <a:pt x="5" y="167"/>
                </a:lnTo>
                <a:lnTo>
                  <a:pt x="3" y="170"/>
                </a:lnTo>
                <a:lnTo>
                  <a:pt x="2" y="173"/>
                </a:lnTo>
                <a:lnTo>
                  <a:pt x="1" y="176"/>
                </a:lnTo>
                <a:lnTo>
                  <a:pt x="0" y="18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299" name="SMARTPenAnnotation691"/>
          <p:cNvSpPr>
            <a:spLocks/>
          </p:cNvSpPr>
          <p:nvPr/>
        </p:nvSpPr>
        <p:spPr bwMode="auto">
          <a:xfrm>
            <a:off x="5626100" y="3179763"/>
            <a:ext cx="161925" cy="295275"/>
          </a:xfrm>
          <a:custGeom>
            <a:avLst/>
            <a:gdLst>
              <a:gd name="T0" fmla="*/ 79375 w 102"/>
              <a:gd name="T1" fmla="*/ 6350 h 186"/>
              <a:gd name="T2" fmla="*/ 73025 w 102"/>
              <a:gd name="T3" fmla="*/ 20637 h 186"/>
              <a:gd name="T4" fmla="*/ 68263 w 102"/>
              <a:gd name="T5" fmla="*/ 28575 h 186"/>
              <a:gd name="T6" fmla="*/ 61913 w 102"/>
              <a:gd name="T7" fmla="*/ 36513 h 186"/>
              <a:gd name="T8" fmla="*/ 52388 w 102"/>
              <a:gd name="T9" fmla="*/ 53975 h 186"/>
              <a:gd name="T10" fmla="*/ 46037 w 102"/>
              <a:gd name="T11" fmla="*/ 65088 h 186"/>
              <a:gd name="T12" fmla="*/ 36513 w 102"/>
              <a:gd name="T13" fmla="*/ 76200 h 186"/>
              <a:gd name="T14" fmla="*/ 25400 w 102"/>
              <a:gd name="T15" fmla="*/ 90487 h 186"/>
              <a:gd name="T16" fmla="*/ 17463 w 102"/>
              <a:gd name="T17" fmla="*/ 100012 h 186"/>
              <a:gd name="T18" fmla="*/ 11112 w 102"/>
              <a:gd name="T19" fmla="*/ 109538 h 186"/>
              <a:gd name="T20" fmla="*/ 6350 w 102"/>
              <a:gd name="T21" fmla="*/ 117475 h 186"/>
              <a:gd name="T22" fmla="*/ 0 w 102"/>
              <a:gd name="T23" fmla="*/ 133350 h 186"/>
              <a:gd name="T24" fmla="*/ 6350 w 102"/>
              <a:gd name="T25" fmla="*/ 138113 h 186"/>
              <a:gd name="T26" fmla="*/ 12700 w 102"/>
              <a:gd name="T27" fmla="*/ 136525 h 186"/>
              <a:gd name="T28" fmla="*/ 20637 w 102"/>
              <a:gd name="T29" fmla="*/ 134938 h 186"/>
              <a:gd name="T30" fmla="*/ 30163 w 102"/>
              <a:gd name="T31" fmla="*/ 133350 h 186"/>
              <a:gd name="T32" fmla="*/ 41275 w 102"/>
              <a:gd name="T33" fmla="*/ 131763 h 186"/>
              <a:gd name="T34" fmla="*/ 52388 w 102"/>
              <a:gd name="T35" fmla="*/ 128588 h 186"/>
              <a:gd name="T36" fmla="*/ 63500 w 102"/>
              <a:gd name="T37" fmla="*/ 125413 h 186"/>
              <a:gd name="T38" fmla="*/ 74613 w 102"/>
              <a:gd name="T39" fmla="*/ 125413 h 186"/>
              <a:gd name="T40" fmla="*/ 85725 w 102"/>
              <a:gd name="T41" fmla="*/ 128588 h 186"/>
              <a:gd name="T42" fmla="*/ 98425 w 102"/>
              <a:gd name="T43" fmla="*/ 131763 h 186"/>
              <a:gd name="T44" fmla="*/ 109538 w 102"/>
              <a:gd name="T45" fmla="*/ 133350 h 186"/>
              <a:gd name="T46" fmla="*/ 122238 w 102"/>
              <a:gd name="T47" fmla="*/ 138113 h 186"/>
              <a:gd name="T48" fmla="*/ 130175 w 102"/>
              <a:gd name="T49" fmla="*/ 142875 h 186"/>
              <a:gd name="T50" fmla="*/ 138113 w 102"/>
              <a:gd name="T51" fmla="*/ 147638 h 186"/>
              <a:gd name="T52" fmla="*/ 144463 w 102"/>
              <a:gd name="T53" fmla="*/ 153987 h 186"/>
              <a:gd name="T54" fmla="*/ 153988 w 102"/>
              <a:gd name="T55" fmla="*/ 163512 h 186"/>
              <a:gd name="T56" fmla="*/ 157163 w 102"/>
              <a:gd name="T57" fmla="*/ 171450 h 186"/>
              <a:gd name="T58" fmla="*/ 158750 w 102"/>
              <a:gd name="T59" fmla="*/ 184150 h 186"/>
              <a:gd name="T60" fmla="*/ 160338 w 102"/>
              <a:gd name="T61" fmla="*/ 203200 h 186"/>
              <a:gd name="T62" fmla="*/ 157163 w 102"/>
              <a:gd name="T63" fmla="*/ 214313 h 186"/>
              <a:gd name="T64" fmla="*/ 152400 w 102"/>
              <a:gd name="T65" fmla="*/ 225425 h 186"/>
              <a:gd name="T66" fmla="*/ 142875 w 102"/>
              <a:gd name="T67" fmla="*/ 233363 h 186"/>
              <a:gd name="T68" fmla="*/ 131763 w 102"/>
              <a:gd name="T69" fmla="*/ 242888 h 186"/>
              <a:gd name="T70" fmla="*/ 109538 w 102"/>
              <a:gd name="T71" fmla="*/ 265113 h 186"/>
              <a:gd name="T72" fmla="*/ 98425 w 102"/>
              <a:gd name="T73" fmla="*/ 273050 h 186"/>
              <a:gd name="T74" fmla="*/ 85725 w 102"/>
              <a:gd name="T75" fmla="*/ 280988 h 186"/>
              <a:gd name="T76" fmla="*/ 74613 w 102"/>
              <a:gd name="T77" fmla="*/ 287338 h 186"/>
              <a:gd name="T78" fmla="*/ 65088 w 102"/>
              <a:gd name="T79" fmla="*/ 290513 h 186"/>
              <a:gd name="T80" fmla="*/ 57150 w 102"/>
              <a:gd name="T81" fmla="*/ 292100 h 186"/>
              <a:gd name="T82" fmla="*/ 50800 w 102"/>
              <a:gd name="T83" fmla="*/ 293688 h 186"/>
              <a:gd name="T84" fmla="*/ 41275 w 102"/>
              <a:gd name="T85" fmla="*/ 293688 h 186"/>
              <a:gd name="T86" fmla="*/ 38100 w 102"/>
              <a:gd name="T87" fmla="*/ 290513 h 186"/>
              <a:gd name="T88" fmla="*/ 33338 w 102"/>
              <a:gd name="T89" fmla="*/ 284163 h 186"/>
              <a:gd name="T90" fmla="*/ 30163 w 102"/>
              <a:gd name="T91" fmla="*/ 279400 h 186"/>
              <a:gd name="T92" fmla="*/ 26988 w 102"/>
              <a:gd name="T93" fmla="*/ 265113 h 186"/>
              <a:gd name="T94" fmla="*/ 26988 w 102"/>
              <a:gd name="T95" fmla="*/ 255588 h 186"/>
              <a:gd name="T96" fmla="*/ 34925 w 102"/>
              <a:gd name="T97" fmla="*/ 249238 h 18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02"/>
              <a:gd name="T148" fmla="*/ 0 h 186"/>
              <a:gd name="T149" fmla="*/ 102 w 102"/>
              <a:gd name="T150" fmla="*/ 186 h 18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02" h="186">
                <a:moveTo>
                  <a:pt x="50" y="0"/>
                </a:moveTo>
                <a:lnTo>
                  <a:pt x="50" y="4"/>
                </a:lnTo>
                <a:lnTo>
                  <a:pt x="49" y="8"/>
                </a:lnTo>
                <a:lnTo>
                  <a:pt x="46" y="13"/>
                </a:lnTo>
                <a:lnTo>
                  <a:pt x="44" y="16"/>
                </a:lnTo>
                <a:lnTo>
                  <a:pt x="43" y="18"/>
                </a:lnTo>
                <a:lnTo>
                  <a:pt x="41" y="20"/>
                </a:lnTo>
                <a:lnTo>
                  <a:pt x="39" y="23"/>
                </a:lnTo>
                <a:lnTo>
                  <a:pt x="37" y="27"/>
                </a:lnTo>
                <a:lnTo>
                  <a:pt x="33" y="34"/>
                </a:lnTo>
                <a:lnTo>
                  <a:pt x="32" y="37"/>
                </a:lnTo>
                <a:lnTo>
                  <a:pt x="29" y="41"/>
                </a:lnTo>
                <a:lnTo>
                  <a:pt x="26" y="45"/>
                </a:lnTo>
                <a:lnTo>
                  <a:pt x="23" y="48"/>
                </a:lnTo>
                <a:lnTo>
                  <a:pt x="20" y="51"/>
                </a:lnTo>
                <a:lnTo>
                  <a:pt x="16" y="57"/>
                </a:lnTo>
                <a:lnTo>
                  <a:pt x="13" y="59"/>
                </a:lnTo>
                <a:lnTo>
                  <a:pt x="11" y="63"/>
                </a:lnTo>
                <a:lnTo>
                  <a:pt x="9" y="66"/>
                </a:lnTo>
                <a:lnTo>
                  <a:pt x="7" y="69"/>
                </a:lnTo>
                <a:lnTo>
                  <a:pt x="5" y="71"/>
                </a:lnTo>
                <a:lnTo>
                  <a:pt x="4" y="74"/>
                </a:lnTo>
                <a:lnTo>
                  <a:pt x="1" y="78"/>
                </a:lnTo>
                <a:lnTo>
                  <a:pt x="0" y="84"/>
                </a:lnTo>
                <a:lnTo>
                  <a:pt x="3" y="87"/>
                </a:lnTo>
                <a:lnTo>
                  <a:pt x="4" y="87"/>
                </a:lnTo>
                <a:lnTo>
                  <a:pt x="6" y="87"/>
                </a:lnTo>
                <a:lnTo>
                  <a:pt x="8" y="86"/>
                </a:lnTo>
                <a:lnTo>
                  <a:pt x="10" y="85"/>
                </a:lnTo>
                <a:lnTo>
                  <a:pt x="13" y="85"/>
                </a:lnTo>
                <a:lnTo>
                  <a:pt x="16" y="84"/>
                </a:lnTo>
                <a:lnTo>
                  <a:pt x="19" y="84"/>
                </a:lnTo>
                <a:lnTo>
                  <a:pt x="23" y="84"/>
                </a:lnTo>
                <a:lnTo>
                  <a:pt x="26" y="83"/>
                </a:lnTo>
                <a:lnTo>
                  <a:pt x="29" y="82"/>
                </a:lnTo>
                <a:lnTo>
                  <a:pt x="33" y="81"/>
                </a:lnTo>
                <a:lnTo>
                  <a:pt x="36" y="80"/>
                </a:lnTo>
                <a:lnTo>
                  <a:pt x="40" y="79"/>
                </a:lnTo>
                <a:lnTo>
                  <a:pt x="43" y="79"/>
                </a:lnTo>
                <a:lnTo>
                  <a:pt x="47" y="79"/>
                </a:lnTo>
                <a:lnTo>
                  <a:pt x="50" y="80"/>
                </a:lnTo>
                <a:lnTo>
                  <a:pt x="54" y="81"/>
                </a:lnTo>
                <a:lnTo>
                  <a:pt x="58" y="82"/>
                </a:lnTo>
                <a:lnTo>
                  <a:pt x="62" y="83"/>
                </a:lnTo>
                <a:lnTo>
                  <a:pt x="65" y="83"/>
                </a:lnTo>
                <a:lnTo>
                  <a:pt x="69" y="84"/>
                </a:lnTo>
                <a:lnTo>
                  <a:pt x="73" y="85"/>
                </a:lnTo>
                <a:lnTo>
                  <a:pt x="77" y="87"/>
                </a:lnTo>
                <a:lnTo>
                  <a:pt x="80" y="88"/>
                </a:lnTo>
                <a:lnTo>
                  <a:pt x="82" y="90"/>
                </a:lnTo>
                <a:lnTo>
                  <a:pt x="85" y="92"/>
                </a:lnTo>
                <a:lnTo>
                  <a:pt x="87" y="93"/>
                </a:lnTo>
                <a:lnTo>
                  <a:pt x="89" y="95"/>
                </a:lnTo>
                <a:lnTo>
                  <a:pt x="91" y="97"/>
                </a:lnTo>
                <a:lnTo>
                  <a:pt x="95" y="101"/>
                </a:lnTo>
                <a:lnTo>
                  <a:pt x="97" y="103"/>
                </a:lnTo>
                <a:lnTo>
                  <a:pt x="98" y="105"/>
                </a:lnTo>
                <a:lnTo>
                  <a:pt x="99" y="108"/>
                </a:lnTo>
                <a:lnTo>
                  <a:pt x="100" y="111"/>
                </a:lnTo>
                <a:lnTo>
                  <a:pt x="100" y="116"/>
                </a:lnTo>
                <a:lnTo>
                  <a:pt x="101" y="121"/>
                </a:lnTo>
                <a:lnTo>
                  <a:pt x="101" y="128"/>
                </a:lnTo>
                <a:lnTo>
                  <a:pt x="100" y="131"/>
                </a:lnTo>
                <a:lnTo>
                  <a:pt x="99" y="135"/>
                </a:lnTo>
                <a:lnTo>
                  <a:pt x="98" y="139"/>
                </a:lnTo>
                <a:lnTo>
                  <a:pt x="96" y="142"/>
                </a:lnTo>
                <a:lnTo>
                  <a:pt x="93" y="144"/>
                </a:lnTo>
                <a:lnTo>
                  <a:pt x="90" y="147"/>
                </a:lnTo>
                <a:lnTo>
                  <a:pt x="87" y="149"/>
                </a:lnTo>
                <a:lnTo>
                  <a:pt x="83" y="153"/>
                </a:lnTo>
                <a:lnTo>
                  <a:pt x="76" y="159"/>
                </a:lnTo>
                <a:lnTo>
                  <a:pt x="69" y="167"/>
                </a:lnTo>
                <a:lnTo>
                  <a:pt x="65" y="170"/>
                </a:lnTo>
                <a:lnTo>
                  <a:pt x="62" y="172"/>
                </a:lnTo>
                <a:lnTo>
                  <a:pt x="58" y="175"/>
                </a:lnTo>
                <a:lnTo>
                  <a:pt x="54" y="177"/>
                </a:lnTo>
                <a:lnTo>
                  <a:pt x="50" y="179"/>
                </a:lnTo>
                <a:lnTo>
                  <a:pt x="47" y="181"/>
                </a:lnTo>
                <a:lnTo>
                  <a:pt x="43" y="182"/>
                </a:lnTo>
                <a:lnTo>
                  <a:pt x="41" y="183"/>
                </a:lnTo>
                <a:lnTo>
                  <a:pt x="38" y="184"/>
                </a:lnTo>
                <a:lnTo>
                  <a:pt x="36" y="184"/>
                </a:lnTo>
                <a:lnTo>
                  <a:pt x="34" y="185"/>
                </a:lnTo>
                <a:lnTo>
                  <a:pt x="32" y="185"/>
                </a:lnTo>
                <a:lnTo>
                  <a:pt x="30" y="185"/>
                </a:lnTo>
                <a:lnTo>
                  <a:pt x="26" y="185"/>
                </a:lnTo>
                <a:lnTo>
                  <a:pt x="25" y="184"/>
                </a:lnTo>
                <a:lnTo>
                  <a:pt x="24" y="183"/>
                </a:lnTo>
                <a:lnTo>
                  <a:pt x="23" y="182"/>
                </a:lnTo>
                <a:lnTo>
                  <a:pt x="21" y="179"/>
                </a:lnTo>
                <a:lnTo>
                  <a:pt x="20" y="177"/>
                </a:lnTo>
                <a:lnTo>
                  <a:pt x="19" y="176"/>
                </a:lnTo>
                <a:lnTo>
                  <a:pt x="18" y="172"/>
                </a:lnTo>
                <a:lnTo>
                  <a:pt x="17" y="167"/>
                </a:lnTo>
                <a:lnTo>
                  <a:pt x="17" y="163"/>
                </a:lnTo>
                <a:lnTo>
                  <a:pt x="17" y="161"/>
                </a:lnTo>
                <a:lnTo>
                  <a:pt x="18" y="160"/>
                </a:lnTo>
                <a:lnTo>
                  <a:pt x="22" y="157"/>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00" name="SMARTPenAnnotation692"/>
          <p:cNvSpPr>
            <a:spLocks/>
          </p:cNvSpPr>
          <p:nvPr/>
        </p:nvSpPr>
        <p:spPr bwMode="auto">
          <a:xfrm>
            <a:off x="5661025" y="3197225"/>
            <a:ext cx="100013" cy="19050"/>
          </a:xfrm>
          <a:custGeom>
            <a:avLst/>
            <a:gdLst>
              <a:gd name="T0" fmla="*/ 9525 w 63"/>
              <a:gd name="T1" fmla="*/ 17463 h 12"/>
              <a:gd name="T2" fmla="*/ 9525 w 63"/>
              <a:gd name="T3" fmla="*/ 12700 h 12"/>
              <a:gd name="T4" fmla="*/ 7938 w 63"/>
              <a:gd name="T5" fmla="*/ 11112 h 12"/>
              <a:gd name="T6" fmla="*/ 6350 w 63"/>
              <a:gd name="T7" fmla="*/ 11112 h 12"/>
              <a:gd name="T8" fmla="*/ 0 w 63"/>
              <a:gd name="T9" fmla="*/ 7938 h 12"/>
              <a:gd name="T10" fmla="*/ 46038 w 63"/>
              <a:gd name="T11" fmla="*/ 7938 h 12"/>
              <a:gd name="T12" fmla="*/ 50800 w 63"/>
              <a:gd name="T13" fmla="*/ 7938 h 12"/>
              <a:gd name="T14" fmla="*/ 55563 w 63"/>
              <a:gd name="T15" fmla="*/ 6350 h 12"/>
              <a:gd name="T16" fmla="*/ 61913 w 63"/>
              <a:gd name="T17" fmla="*/ 3175 h 12"/>
              <a:gd name="T18" fmla="*/ 68263 w 63"/>
              <a:gd name="T19" fmla="*/ 3175 h 12"/>
              <a:gd name="T20" fmla="*/ 74613 w 63"/>
              <a:gd name="T21" fmla="*/ 1588 h 12"/>
              <a:gd name="T22" fmla="*/ 98425 w 63"/>
              <a:gd name="T23" fmla="*/ 0 h 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12"/>
              <a:gd name="T38" fmla="*/ 63 w 63"/>
              <a:gd name="T39" fmla="*/ 12 h 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12">
                <a:moveTo>
                  <a:pt x="6" y="11"/>
                </a:moveTo>
                <a:lnTo>
                  <a:pt x="6" y="8"/>
                </a:lnTo>
                <a:lnTo>
                  <a:pt x="5" y="7"/>
                </a:lnTo>
                <a:lnTo>
                  <a:pt x="4" y="7"/>
                </a:lnTo>
                <a:lnTo>
                  <a:pt x="0" y="5"/>
                </a:lnTo>
                <a:lnTo>
                  <a:pt x="29" y="5"/>
                </a:lnTo>
                <a:lnTo>
                  <a:pt x="32" y="5"/>
                </a:lnTo>
                <a:lnTo>
                  <a:pt x="35" y="4"/>
                </a:lnTo>
                <a:lnTo>
                  <a:pt x="39" y="2"/>
                </a:lnTo>
                <a:lnTo>
                  <a:pt x="43" y="2"/>
                </a:lnTo>
                <a:lnTo>
                  <a:pt x="47" y="1"/>
                </a:lnTo>
                <a:lnTo>
                  <a:pt x="62" y="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01" name="SMARTPenAnnotation693"/>
          <p:cNvSpPr>
            <a:spLocks/>
          </p:cNvSpPr>
          <p:nvPr/>
        </p:nvSpPr>
        <p:spPr bwMode="auto">
          <a:xfrm>
            <a:off x="5803900" y="3063875"/>
            <a:ext cx="207963" cy="179388"/>
          </a:xfrm>
          <a:custGeom>
            <a:avLst/>
            <a:gdLst>
              <a:gd name="T0" fmla="*/ 7938 w 131"/>
              <a:gd name="T1" fmla="*/ 17463 h 113"/>
              <a:gd name="T2" fmla="*/ 19050 w 131"/>
              <a:gd name="T3" fmla="*/ 12700 h 113"/>
              <a:gd name="T4" fmla="*/ 28575 w 131"/>
              <a:gd name="T5" fmla="*/ 9525 h 113"/>
              <a:gd name="T6" fmla="*/ 39688 w 131"/>
              <a:gd name="T7" fmla="*/ 7938 h 113"/>
              <a:gd name="T8" fmla="*/ 50800 w 131"/>
              <a:gd name="T9" fmla="*/ 3175 h 113"/>
              <a:gd name="T10" fmla="*/ 63500 w 131"/>
              <a:gd name="T11" fmla="*/ 1588 h 113"/>
              <a:gd name="T12" fmla="*/ 74613 w 131"/>
              <a:gd name="T13" fmla="*/ 1588 h 113"/>
              <a:gd name="T14" fmla="*/ 87313 w 131"/>
              <a:gd name="T15" fmla="*/ 4763 h 113"/>
              <a:gd name="T16" fmla="*/ 98425 w 131"/>
              <a:gd name="T17" fmla="*/ 9525 h 113"/>
              <a:gd name="T18" fmla="*/ 111125 w 131"/>
              <a:gd name="T19" fmla="*/ 12700 h 113"/>
              <a:gd name="T20" fmla="*/ 122238 w 131"/>
              <a:gd name="T21" fmla="*/ 15875 h 113"/>
              <a:gd name="T22" fmla="*/ 131763 w 131"/>
              <a:gd name="T23" fmla="*/ 22225 h 113"/>
              <a:gd name="T24" fmla="*/ 142875 w 131"/>
              <a:gd name="T25" fmla="*/ 33338 h 113"/>
              <a:gd name="T26" fmla="*/ 149225 w 131"/>
              <a:gd name="T27" fmla="*/ 41275 h 113"/>
              <a:gd name="T28" fmla="*/ 155575 w 131"/>
              <a:gd name="T29" fmla="*/ 50800 h 113"/>
              <a:gd name="T30" fmla="*/ 158750 w 131"/>
              <a:gd name="T31" fmla="*/ 60325 h 113"/>
              <a:gd name="T32" fmla="*/ 158750 w 131"/>
              <a:gd name="T33" fmla="*/ 68263 h 113"/>
              <a:gd name="T34" fmla="*/ 155575 w 131"/>
              <a:gd name="T35" fmla="*/ 77788 h 113"/>
              <a:gd name="T36" fmla="*/ 150813 w 131"/>
              <a:gd name="T37" fmla="*/ 88900 h 113"/>
              <a:gd name="T38" fmla="*/ 146050 w 131"/>
              <a:gd name="T39" fmla="*/ 100013 h 113"/>
              <a:gd name="T40" fmla="*/ 139700 w 131"/>
              <a:gd name="T41" fmla="*/ 107950 h 113"/>
              <a:gd name="T42" fmla="*/ 134938 w 131"/>
              <a:gd name="T43" fmla="*/ 114300 h 113"/>
              <a:gd name="T44" fmla="*/ 122238 w 131"/>
              <a:gd name="T45" fmla="*/ 127000 h 113"/>
              <a:gd name="T46" fmla="*/ 112713 w 131"/>
              <a:gd name="T47" fmla="*/ 136525 h 113"/>
              <a:gd name="T48" fmla="*/ 101600 w 131"/>
              <a:gd name="T49" fmla="*/ 142875 h 113"/>
              <a:gd name="T50" fmla="*/ 88900 w 131"/>
              <a:gd name="T51" fmla="*/ 147638 h 113"/>
              <a:gd name="T52" fmla="*/ 79375 w 131"/>
              <a:gd name="T53" fmla="*/ 149225 h 113"/>
              <a:gd name="T54" fmla="*/ 69850 w 131"/>
              <a:gd name="T55" fmla="*/ 150813 h 113"/>
              <a:gd name="T56" fmla="*/ 60325 w 131"/>
              <a:gd name="T57" fmla="*/ 152400 h 113"/>
              <a:gd name="T58" fmla="*/ 50800 w 131"/>
              <a:gd name="T59" fmla="*/ 155575 h 113"/>
              <a:gd name="T60" fmla="*/ 36513 w 131"/>
              <a:gd name="T61" fmla="*/ 150813 h 113"/>
              <a:gd name="T62" fmla="*/ 36513 w 131"/>
              <a:gd name="T63" fmla="*/ 142875 h 113"/>
              <a:gd name="T64" fmla="*/ 41275 w 131"/>
              <a:gd name="T65" fmla="*/ 138113 h 113"/>
              <a:gd name="T66" fmla="*/ 49213 w 131"/>
              <a:gd name="T67" fmla="*/ 134938 h 113"/>
              <a:gd name="T68" fmla="*/ 57150 w 131"/>
              <a:gd name="T69" fmla="*/ 133350 h 113"/>
              <a:gd name="T70" fmla="*/ 73025 w 131"/>
              <a:gd name="T71" fmla="*/ 133350 h 113"/>
              <a:gd name="T72" fmla="*/ 101600 w 131"/>
              <a:gd name="T73" fmla="*/ 133350 h 113"/>
              <a:gd name="T74" fmla="*/ 114300 w 131"/>
              <a:gd name="T75" fmla="*/ 138113 h 113"/>
              <a:gd name="T76" fmla="*/ 125413 w 131"/>
              <a:gd name="T77" fmla="*/ 139700 h 113"/>
              <a:gd name="T78" fmla="*/ 138113 w 131"/>
              <a:gd name="T79" fmla="*/ 141288 h 113"/>
              <a:gd name="T80" fmla="*/ 149225 w 131"/>
              <a:gd name="T81" fmla="*/ 146050 h 113"/>
              <a:gd name="T82" fmla="*/ 158750 w 131"/>
              <a:gd name="T83" fmla="*/ 149225 h 113"/>
              <a:gd name="T84" fmla="*/ 166688 w 131"/>
              <a:gd name="T85" fmla="*/ 150813 h 113"/>
              <a:gd name="T86" fmla="*/ 173038 w 131"/>
              <a:gd name="T87" fmla="*/ 155575 h 113"/>
              <a:gd name="T88" fmla="*/ 182563 w 131"/>
              <a:gd name="T89" fmla="*/ 158750 h 113"/>
              <a:gd name="T90" fmla="*/ 193675 w 131"/>
              <a:gd name="T91" fmla="*/ 166688 h 113"/>
              <a:gd name="T92" fmla="*/ 206375 w 131"/>
              <a:gd name="T93" fmla="*/ 177800 h 11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31"/>
              <a:gd name="T142" fmla="*/ 0 h 113"/>
              <a:gd name="T143" fmla="*/ 131 w 131"/>
              <a:gd name="T144" fmla="*/ 113 h 11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31" h="113">
                <a:moveTo>
                  <a:pt x="0" y="16"/>
                </a:moveTo>
                <a:lnTo>
                  <a:pt x="5" y="11"/>
                </a:lnTo>
                <a:lnTo>
                  <a:pt x="9" y="9"/>
                </a:lnTo>
                <a:lnTo>
                  <a:pt x="12" y="8"/>
                </a:lnTo>
                <a:lnTo>
                  <a:pt x="15" y="7"/>
                </a:lnTo>
                <a:lnTo>
                  <a:pt x="18" y="6"/>
                </a:lnTo>
                <a:lnTo>
                  <a:pt x="21" y="6"/>
                </a:lnTo>
                <a:lnTo>
                  <a:pt x="25" y="5"/>
                </a:lnTo>
                <a:lnTo>
                  <a:pt x="29" y="4"/>
                </a:lnTo>
                <a:lnTo>
                  <a:pt x="32" y="2"/>
                </a:lnTo>
                <a:lnTo>
                  <a:pt x="36" y="1"/>
                </a:lnTo>
                <a:lnTo>
                  <a:pt x="40" y="1"/>
                </a:lnTo>
                <a:lnTo>
                  <a:pt x="43" y="0"/>
                </a:lnTo>
                <a:lnTo>
                  <a:pt x="47" y="1"/>
                </a:lnTo>
                <a:lnTo>
                  <a:pt x="51" y="1"/>
                </a:lnTo>
                <a:lnTo>
                  <a:pt x="55" y="3"/>
                </a:lnTo>
                <a:lnTo>
                  <a:pt x="58" y="4"/>
                </a:lnTo>
                <a:lnTo>
                  <a:pt x="62" y="6"/>
                </a:lnTo>
                <a:lnTo>
                  <a:pt x="66" y="7"/>
                </a:lnTo>
                <a:lnTo>
                  <a:pt x="70" y="8"/>
                </a:lnTo>
                <a:lnTo>
                  <a:pt x="73" y="9"/>
                </a:lnTo>
                <a:lnTo>
                  <a:pt x="77" y="10"/>
                </a:lnTo>
                <a:lnTo>
                  <a:pt x="80" y="11"/>
                </a:lnTo>
                <a:lnTo>
                  <a:pt x="83" y="14"/>
                </a:lnTo>
                <a:lnTo>
                  <a:pt x="85" y="16"/>
                </a:lnTo>
                <a:lnTo>
                  <a:pt x="90" y="21"/>
                </a:lnTo>
                <a:lnTo>
                  <a:pt x="92" y="23"/>
                </a:lnTo>
                <a:lnTo>
                  <a:pt x="94" y="26"/>
                </a:lnTo>
                <a:lnTo>
                  <a:pt x="96" y="29"/>
                </a:lnTo>
                <a:lnTo>
                  <a:pt x="98" y="32"/>
                </a:lnTo>
                <a:lnTo>
                  <a:pt x="99" y="35"/>
                </a:lnTo>
                <a:lnTo>
                  <a:pt x="100" y="38"/>
                </a:lnTo>
                <a:lnTo>
                  <a:pt x="100" y="40"/>
                </a:lnTo>
                <a:lnTo>
                  <a:pt x="100" y="43"/>
                </a:lnTo>
                <a:lnTo>
                  <a:pt x="99" y="46"/>
                </a:lnTo>
                <a:lnTo>
                  <a:pt x="98" y="49"/>
                </a:lnTo>
                <a:lnTo>
                  <a:pt x="97" y="52"/>
                </a:lnTo>
                <a:lnTo>
                  <a:pt x="95" y="56"/>
                </a:lnTo>
                <a:lnTo>
                  <a:pt x="94" y="60"/>
                </a:lnTo>
                <a:lnTo>
                  <a:pt x="92" y="63"/>
                </a:lnTo>
                <a:lnTo>
                  <a:pt x="90" y="65"/>
                </a:lnTo>
                <a:lnTo>
                  <a:pt x="88" y="68"/>
                </a:lnTo>
                <a:lnTo>
                  <a:pt x="86" y="70"/>
                </a:lnTo>
                <a:lnTo>
                  <a:pt x="85" y="72"/>
                </a:lnTo>
                <a:lnTo>
                  <a:pt x="83" y="74"/>
                </a:lnTo>
                <a:lnTo>
                  <a:pt x="77" y="80"/>
                </a:lnTo>
                <a:lnTo>
                  <a:pt x="74" y="83"/>
                </a:lnTo>
                <a:lnTo>
                  <a:pt x="71" y="86"/>
                </a:lnTo>
                <a:lnTo>
                  <a:pt x="67" y="88"/>
                </a:lnTo>
                <a:lnTo>
                  <a:pt x="64" y="90"/>
                </a:lnTo>
                <a:lnTo>
                  <a:pt x="60" y="92"/>
                </a:lnTo>
                <a:lnTo>
                  <a:pt x="56" y="93"/>
                </a:lnTo>
                <a:lnTo>
                  <a:pt x="53" y="94"/>
                </a:lnTo>
                <a:lnTo>
                  <a:pt x="50" y="94"/>
                </a:lnTo>
                <a:lnTo>
                  <a:pt x="47" y="94"/>
                </a:lnTo>
                <a:lnTo>
                  <a:pt x="44" y="95"/>
                </a:lnTo>
                <a:lnTo>
                  <a:pt x="42" y="95"/>
                </a:lnTo>
                <a:lnTo>
                  <a:pt x="38" y="96"/>
                </a:lnTo>
                <a:lnTo>
                  <a:pt x="35" y="98"/>
                </a:lnTo>
                <a:lnTo>
                  <a:pt x="32" y="98"/>
                </a:lnTo>
                <a:lnTo>
                  <a:pt x="30" y="98"/>
                </a:lnTo>
                <a:lnTo>
                  <a:pt x="23" y="95"/>
                </a:lnTo>
                <a:lnTo>
                  <a:pt x="23" y="93"/>
                </a:lnTo>
                <a:lnTo>
                  <a:pt x="23" y="90"/>
                </a:lnTo>
                <a:lnTo>
                  <a:pt x="24" y="88"/>
                </a:lnTo>
                <a:lnTo>
                  <a:pt x="26" y="87"/>
                </a:lnTo>
                <a:lnTo>
                  <a:pt x="27" y="86"/>
                </a:lnTo>
                <a:lnTo>
                  <a:pt x="31" y="85"/>
                </a:lnTo>
                <a:lnTo>
                  <a:pt x="33" y="84"/>
                </a:lnTo>
                <a:lnTo>
                  <a:pt x="36" y="84"/>
                </a:lnTo>
                <a:lnTo>
                  <a:pt x="39" y="84"/>
                </a:lnTo>
                <a:lnTo>
                  <a:pt x="46" y="84"/>
                </a:lnTo>
                <a:lnTo>
                  <a:pt x="60" y="84"/>
                </a:lnTo>
                <a:lnTo>
                  <a:pt x="64" y="84"/>
                </a:lnTo>
                <a:lnTo>
                  <a:pt x="68" y="85"/>
                </a:lnTo>
                <a:lnTo>
                  <a:pt x="72" y="87"/>
                </a:lnTo>
                <a:lnTo>
                  <a:pt x="75" y="88"/>
                </a:lnTo>
                <a:lnTo>
                  <a:pt x="79" y="88"/>
                </a:lnTo>
                <a:lnTo>
                  <a:pt x="83" y="89"/>
                </a:lnTo>
                <a:lnTo>
                  <a:pt x="87" y="89"/>
                </a:lnTo>
                <a:lnTo>
                  <a:pt x="90" y="91"/>
                </a:lnTo>
                <a:lnTo>
                  <a:pt x="94" y="92"/>
                </a:lnTo>
                <a:lnTo>
                  <a:pt x="97" y="93"/>
                </a:lnTo>
                <a:lnTo>
                  <a:pt x="100" y="94"/>
                </a:lnTo>
                <a:lnTo>
                  <a:pt x="102" y="94"/>
                </a:lnTo>
                <a:lnTo>
                  <a:pt x="105" y="95"/>
                </a:lnTo>
                <a:lnTo>
                  <a:pt x="107" y="96"/>
                </a:lnTo>
                <a:lnTo>
                  <a:pt x="109" y="98"/>
                </a:lnTo>
                <a:lnTo>
                  <a:pt x="113" y="99"/>
                </a:lnTo>
                <a:lnTo>
                  <a:pt x="115" y="100"/>
                </a:lnTo>
                <a:lnTo>
                  <a:pt x="118" y="102"/>
                </a:lnTo>
                <a:lnTo>
                  <a:pt x="122" y="105"/>
                </a:lnTo>
                <a:lnTo>
                  <a:pt x="126" y="108"/>
                </a:lnTo>
                <a:lnTo>
                  <a:pt x="130" y="11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02" name="SMARTPenAnnotation694"/>
          <p:cNvSpPr>
            <a:spLocks/>
          </p:cNvSpPr>
          <p:nvPr/>
        </p:nvSpPr>
        <p:spPr bwMode="auto">
          <a:xfrm>
            <a:off x="5429250" y="3527425"/>
            <a:ext cx="439738" cy="19050"/>
          </a:xfrm>
          <a:custGeom>
            <a:avLst/>
            <a:gdLst>
              <a:gd name="T0" fmla="*/ 0 w 277"/>
              <a:gd name="T1" fmla="*/ 0 h 12"/>
              <a:gd name="T2" fmla="*/ 0 w 277"/>
              <a:gd name="T3" fmla="*/ 7938 h 12"/>
              <a:gd name="T4" fmla="*/ 4763 w 277"/>
              <a:gd name="T5" fmla="*/ 12700 h 12"/>
              <a:gd name="T6" fmla="*/ 6350 w 277"/>
              <a:gd name="T7" fmla="*/ 14288 h 12"/>
              <a:gd name="T8" fmla="*/ 9525 w 277"/>
              <a:gd name="T9" fmla="*/ 15875 h 12"/>
              <a:gd name="T10" fmla="*/ 12700 w 277"/>
              <a:gd name="T11" fmla="*/ 15875 h 12"/>
              <a:gd name="T12" fmla="*/ 15875 w 277"/>
              <a:gd name="T13" fmla="*/ 17463 h 12"/>
              <a:gd name="T14" fmla="*/ 25400 w 277"/>
              <a:gd name="T15" fmla="*/ 17463 h 12"/>
              <a:gd name="T16" fmla="*/ 42863 w 277"/>
              <a:gd name="T17" fmla="*/ 17463 h 12"/>
              <a:gd name="T18" fmla="*/ 165100 w 277"/>
              <a:gd name="T19" fmla="*/ 17463 h 12"/>
              <a:gd name="T20" fmla="*/ 176213 w 277"/>
              <a:gd name="T21" fmla="*/ 17463 h 12"/>
              <a:gd name="T22" fmla="*/ 185738 w 277"/>
              <a:gd name="T23" fmla="*/ 14288 h 12"/>
              <a:gd name="T24" fmla="*/ 195263 w 277"/>
              <a:gd name="T25" fmla="*/ 12700 h 12"/>
              <a:gd name="T26" fmla="*/ 204788 w 277"/>
              <a:gd name="T27" fmla="*/ 11112 h 12"/>
              <a:gd name="T28" fmla="*/ 215900 w 277"/>
              <a:gd name="T29" fmla="*/ 11112 h 12"/>
              <a:gd name="T30" fmla="*/ 227013 w 277"/>
              <a:gd name="T31" fmla="*/ 9525 h 12"/>
              <a:gd name="T32" fmla="*/ 250825 w 277"/>
              <a:gd name="T33" fmla="*/ 9525 h 12"/>
              <a:gd name="T34" fmla="*/ 293688 w 277"/>
              <a:gd name="T35" fmla="*/ 9525 h 12"/>
              <a:gd name="T36" fmla="*/ 303213 w 277"/>
              <a:gd name="T37" fmla="*/ 9525 h 12"/>
              <a:gd name="T38" fmla="*/ 311150 w 277"/>
              <a:gd name="T39" fmla="*/ 11112 h 12"/>
              <a:gd name="T40" fmla="*/ 320675 w 277"/>
              <a:gd name="T41" fmla="*/ 14288 h 12"/>
              <a:gd name="T42" fmla="*/ 330200 w 277"/>
              <a:gd name="T43" fmla="*/ 14288 h 12"/>
              <a:gd name="T44" fmla="*/ 339725 w 277"/>
              <a:gd name="T45" fmla="*/ 15875 h 12"/>
              <a:gd name="T46" fmla="*/ 347663 w 277"/>
              <a:gd name="T47" fmla="*/ 15875 h 12"/>
              <a:gd name="T48" fmla="*/ 357188 w 277"/>
              <a:gd name="T49" fmla="*/ 17463 h 12"/>
              <a:gd name="T50" fmla="*/ 374650 w 277"/>
              <a:gd name="T51" fmla="*/ 17463 h 12"/>
              <a:gd name="T52" fmla="*/ 422275 w 277"/>
              <a:gd name="T53" fmla="*/ 17463 h 12"/>
              <a:gd name="T54" fmla="*/ 438150 w 277"/>
              <a:gd name="T55" fmla="*/ 17463 h 1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77"/>
              <a:gd name="T85" fmla="*/ 0 h 12"/>
              <a:gd name="T86" fmla="*/ 277 w 277"/>
              <a:gd name="T87" fmla="*/ 12 h 1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77" h="12">
                <a:moveTo>
                  <a:pt x="0" y="0"/>
                </a:moveTo>
                <a:lnTo>
                  <a:pt x="0" y="5"/>
                </a:lnTo>
                <a:lnTo>
                  <a:pt x="3" y="8"/>
                </a:lnTo>
                <a:lnTo>
                  <a:pt x="4" y="9"/>
                </a:lnTo>
                <a:lnTo>
                  <a:pt x="6" y="10"/>
                </a:lnTo>
                <a:lnTo>
                  <a:pt x="8" y="10"/>
                </a:lnTo>
                <a:lnTo>
                  <a:pt x="10" y="11"/>
                </a:lnTo>
                <a:lnTo>
                  <a:pt x="16" y="11"/>
                </a:lnTo>
                <a:lnTo>
                  <a:pt x="27" y="11"/>
                </a:lnTo>
                <a:lnTo>
                  <a:pt x="104" y="11"/>
                </a:lnTo>
                <a:lnTo>
                  <a:pt x="111" y="11"/>
                </a:lnTo>
                <a:lnTo>
                  <a:pt x="117" y="9"/>
                </a:lnTo>
                <a:lnTo>
                  <a:pt x="123" y="8"/>
                </a:lnTo>
                <a:lnTo>
                  <a:pt x="129" y="7"/>
                </a:lnTo>
                <a:lnTo>
                  <a:pt x="136" y="7"/>
                </a:lnTo>
                <a:lnTo>
                  <a:pt x="143" y="6"/>
                </a:lnTo>
                <a:lnTo>
                  <a:pt x="158" y="6"/>
                </a:lnTo>
                <a:lnTo>
                  <a:pt x="185" y="6"/>
                </a:lnTo>
                <a:lnTo>
                  <a:pt x="191" y="6"/>
                </a:lnTo>
                <a:lnTo>
                  <a:pt x="196" y="7"/>
                </a:lnTo>
                <a:lnTo>
                  <a:pt x="202" y="9"/>
                </a:lnTo>
                <a:lnTo>
                  <a:pt x="208" y="9"/>
                </a:lnTo>
                <a:lnTo>
                  <a:pt x="214" y="10"/>
                </a:lnTo>
                <a:lnTo>
                  <a:pt x="219" y="10"/>
                </a:lnTo>
                <a:lnTo>
                  <a:pt x="225" y="11"/>
                </a:lnTo>
                <a:lnTo>
                  <a:pt x="236" y="11"/>
                </a:lnTo>
                <a:lnTo>
                  <a:pt x="266" y="11"/>
                </a:lnTo>
                <a:lnTo>
                  <a:pt x="276" y="1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03" name="SMARTPenAnnotation695"/>
          <p:cNvSpPr>
            <a:spLocks/>
          </p:cNvSpPr>
          <p:nvPr/>
        </p:nvSpPr>
        <p:spPr bwMode="auto">
          <a:xfrm>
            <a:off x="5483225" y="3616325"/>
            <a:ext cx="215900" cy="134938"/>
          </a:xfrm>
          <a:custGeom>
            <a:avLst/>
            <a:gdLst>
              <a:gd name="T0" fmla="*/ 57150 w 136"/>
              <a:gd name="T1" fmla="*/ 0 h 85"/>
              <a:gd name="T2" fmla="*/ 55562 w 136"/>
              <a:gd name="T3" fmla="*/ 3175 h 85"/>
              <a:gd name="T4" fmla="*/ 52388 w 136"/>
              <a:gd name="T5" fmla="*/ 9525 h 85"/>
              <a:gd name="T6" fmla="*/ 47625 w 136"/>
              <a:gd name="T7" fmla="*/ 22225 h 85"/>
              <a:gd name="T8" fmla="*/ 46037 w 136"/>
              <a:gd name="T9" fmla="*/ 28575 h 85"/>
              <a:gd name="T10" fmla="*/ 42862 w 136"/>
              <a:gd name="T11" fmla="*/ 38100 h 85"/>
              <a:gd name="T12" fmla="*/ 38100 w 136"/>
              <a:gd name="T13" fmla="*/ 47625 h 85"/>
              <a:gd name="T14" fmla="*/ 31750 w 136"/>
              <a:gd name="T15" fmla="*/ 55563 h 85"/>
              <a:gd name="T16" fmla="*/ 26988 w 136"/>
              <a:gd name="T17" fmla="*/ 65088 h 85"/>
              <a:gd name="T18" fmla="*/ 20637 w 136"/>
              <a:gd name="T19" fmla="*/ 74613 h 85"/>
              <a:gd name="T20" fmla="*/ 19050 w 136"/>
              <a:gd name="T21" fmla="*/ 82550 h 85"/>
              <a:gd name="T22" fmla="*/ 15875 w 136"/>
              <a:gd name="T23" fmla="*/ 88900 h 85"/>
              <a:gd name="T24" fmla="*/ 11112 w 136"/>
              <a:gd name="T25" fmla="*/ 95250 h 85"/>
              <a:gd name="T26" fmla="*/ 9525 w 136"/>
              <a:gd name="T27" fmla="*/ 101600 h 85"/>
              <a:gd name="T28" fmla="*/ 6350 w 136"/>
              <a:gd name="T29" fmla="*/ 107950 h 85"/>
              <a:gd name="T30" fmla="*/ 3175 w 136"/>
              <a:gd name="T31" fmla="*/ 112713 h 85"/>
              <a:gd name="T32" fmla="*/ 0 w 136"/>
              <a:gd name="T33" fmla="*/ 123825 h 85"/>
              <a:gd name="T34" fmla="*/ 4762 w 136"/>
              <a:gd name="T35" fmla="*/ 125413 h 85"/>
              <a:gd name="T36" fmla="*/ 12700 w 136"/>
              <a:gd name="T37" fmla="*/ 130175 h 85"/>
              <a:gd name="T38" fmla="*/ 20637 w 136"/>
              <a:gd name="T39" fmla="*/ 133350 h 85"/>
              <a:gd name="T40" fmla="*/ 30162 w 136"/>
              <a:gd name="T41" fmla="*/ 133350 h 85"/>
              <a:gd name="T42" fmla="*/ 41275 w 136"/>
              <a:gd name="T43" fmla="*/ 131763 h 85"/>
              <a:gd name="T44" fmla="*/ 53975 w 136"/>
              <a:gd name="T45" fmla="*/ 128588 h 85"/>
              <a:gd name="T46" fmla="*/ 66675 w 136"/>
              <a:gd name="T47" fmla="*/ 127000 h 85"/>
              <a:gd name="T48" fmla="*/ 79375 w 136"/>
              <a:gd name="T49" fmla="*/ 125413 h 85"/>
              <a:gd name="T50" fmla="*/ 139700 w 136"/>
              <a:gd name="T51" fmla="*/ 125413 h 85"/>
              <a:gd name="T52" fmla="*/ 150812 w 136"/>
              <a:gd name="T53" fmla="*/ 122238 h 85"/>
              <a:gd name="T54" fmla="*/ 161925 w 136"/>
              <a:gd name="T55" fmla="*/ 119063 h 85"/>
              <a:gd name="T56" fmla="*/ 169862 w 136"/>
              <a:gd name="T57" fmla="*/ 117475 h 85"/>
              <a:gd name="T58" fmla="*/ 179387 w 136"/>
              <a:gd name="T59" fmla="*/ 117475 h 85"/>
              <a:gd name="T60" fmla="*/ 204788 w 136"/>
              <a:gd name="T61" fmla="*/ 115888 h 85"/>
              <a:gd name="T62" fmla="*/ 214313 w 136"/>
              <a:gd name="T63" fmla="*/ 114300 h 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6"/>
              <a:gd name="T97" fmla="*/ 0 h 85"/>
              <a:gd name="T98" fmla="*/ 136 w 136"/>
              <a:gd name="T99" fmla="*/ 85 h 8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6" h="85">
                <a:moveTo>
                  <a:pt x="39" y="0"/>
                </a:moveTo>
                <a:lnTo>
                  <a:pt x="36" y="0"/>
                </a:lnTo>
                <a:lnTo>
                  <a:pt x="35" y="1"/>
                </a:lnTo>
                <a:lnTo>
                  <a:pt x="35" y="2"/>
                </a:lnTo>
                <a:lnTo>
                  <a:pt x="34" y="5"/>
                </a:lnTo>
                <a:lnTo>
                  <a:pt x="33" y="6"/>
                </a:lnTo>
                <a:lnTo>
                  <a:pt x="31" y="11"/>
                </a:lnTo>
                <a:lnTo>
                  <a:pt x="30" y="14"/>
                </a:lnTo>
                <a:lnTo>
                  <a:pt x="29" y="16"/>
                </a:lnTo>
                <a:lnTo>
                  <a:pt x="29" y="18"/>
                </a:lnTo>
                <a:lnTo>
                  <a:pt x="28" y="21"/>
                </a:lnTo>
                <a:lnTo>
                  <a:pt x="27" y="24"/>
                </a:lnTo>
                <a:lnTo>
                  <a:pt x="25" y="27"/>
                </a:lnTo>
                <a:lnTo>
                  <a:pt x="24" y="30"/>
                </a:lnTo>
                <a:lnTo>
                  <a:pt x="22" y="33"/>
                </a:lnTo>
                <a:lnTo>
                  <a:pt x="20" y="35"/>
                </a:lnTo>
                <a:lnTo>
                  <a:pt x="18" y="38"/>
                </a:lnTo>
                <a:lnTo>
                  <a:pt x="17" y="41"/>
                </a:lnTo>
                <a:lnTo>
                  <a:pt x="15" y="44"/>
                </a:lnTo>
                <a:lnTo>
                  <a:pt x="13" y="47"/>
                </a:lnTo>
                <a:lnTo>
                  <a:pt x="13" y="49"/>
                </a:lnTo>
                <a:lnTo>
                  <a:pt x="12" y="52"/>
                </a:lnTo>
                <a:lnTo>
                  <a:pt x="11" y="54"/>
                </a:lnTo>
                <a:lnTo>
                  <a:pt x="10" y="56"/>
                </a:lnTo>
                <a:lnTo>
                  <a:pt x="8" y="58"/>
                </a:lnTo>
                <a:lnTo>
                  <a:pt x="7" y="60"/>
                </a:lnTo>
                <a:lnTo>
                  <a:pt x="7" y="62"/>
                </a:lnTo>
                <a:lnTo>
                  <a:pt x="6" y="64"/>
                </a:lnTo>
                <a:lnTo>
                  <a:pt x="5" y="66"/>
                </a:lnTo>
                <a:lnTo>
                  <a:pt x="4" y="68"/>
                </a:lnTo>
                <a:lnTo>
                  <a:pt x="3" y="69"/>
                </a:lnTo>
                <a:lnTo>
                  <a:pt x="2" y="71"/>
                </a:lnTo>
                <a:lnTo>
                  <a:pt x="1" y="73"/>
                </a:lnTo>
                <a:lnTo>
                  <a:pt x="0" y="78"/>
                </a:lnTo>
                <a:lnTo>
                  <a:pt x="1" y="78"/>
                </a:lnTo>
                <a:lnTo>
                  <a:pt x="3" y="79"/>
                </a:lnTo>
                <a:lnTo>
                  <a:pt x="6" y="80"/>
                </a:lnTo>
                <a:lnTo>
                  <a:pt x="8" y="82"/>
                </a:lnTo>
                <a:lnTo>
                  <a:pt x="9" y="83"/>
                </a:lnTo>
                <a:lnTo>
                  <a:pt x="13" y="84"/>
                </a:lnTo>
                <a:lnTo>
                  <a:pt x="17" y="84"/>
                </a:lnTo>
                <a:lnTo>
                  <a:pt x="19" y="84"/>
                </a:lnTo>
                <a:lnTo>
                  <a:pt x="22" y="84"/>
                </a:lnTo>
                <a:lnTo>
                  <a:pt x="26" y="83"/>
                </a:lnTo>
                <a:lnTo>
                  <a:pt x="30" y="81"/>
                </a:lnTo>
                <a:lnTo>
                  <a:pt x="34" y="81"/>
                </a:lnTo>
                <a:lnTo>
                  <a:pt x="38" y="80"/>
                </a:lnTo>
                <a:lnTo>
                  <a:pt x="42" y="80"/>
                </a:lnTo>
                <a:lnTo>
                  <a:pt x="46" y="79"/>
                </a:lnTo>
                <a:lnTo>
                  <a:pt x="50" y="79"/>
                </a:lnTo>
                <a:lnTo>
                  <a:pt x="58" y="79"/>
                </a:lnTo>
                <a:lnTo>
                  <a:pt x="88" y="79"/>
                </a:lnTo>
                <a:lnTo>
                  <a:pt x="92" y="78"/>
                </a:lnTo>
                <a:lnTo>
                  <a:pt x="95" y="77"/>
                </a:lnTo>
                <a:lnTo>
                  <a:pt x="99" y="76"/>
                </a:lnTo>
                <a:lnTo>
                  <a:pt x="102" y="75"/>
                </a:lnTo>
                <a:lnTo>
                  <a:pt x="105" y="74"/>
                </a:lnTo>
                <a:lnTo>
                  <a:pt x="107" y="74"/>
                </a:lnTo>
                <a:lnTo>
                  <a:pt x="110" y="74"/>
                </a:lnTo>
                <a:lnTo>
                  <a:pt x="113" y="74"/>
                </a:lnTo>
                <a:lnTo>
                  <a:pt x="120" y="73"/>
                </a:lnTo>
                <a:lnTo>
                  <a:pt x="129" y="73"/>
                </a:lnTo>
                <a:lnTo>
                  <a:pt x="134" y="73"/>
                </a:lnTo>
                <a:lnTo>
                  <a:pt x="135" y="72"/>
                </a:lnTo>
                <a:lnTo>
                  <a:pt x="135" y="68"/>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04" name="SMARTPenAnnotation696"/>
          <p:cNvSpPr>
            <a:spLocks/>
          </p:cNvSpPr>
          <p:nvPr/>
        </p:nvSpPr>
        <p:spPr bwMode="auto">
          <a:xfrm>
            <a:off x="5572125" y="3598863"/>
            <a:ext cx="90488" cy="322262"/>
          </a:xfrm>
          <a:custGeom>
            <a:avLst/>
            <a:gdLst>
              <a:gd name="T0" fmla="*/ 88900 w 57"/>
              <a:gd name="T1" fmla="*/ 0 h 203"/>
              <a:gd name="T2" fmla="*/ 84138 w 57"/>
              <a:gd name="T3" fmla="*/ 4762 h 203"/>
              <a:gd name="T4" fmla="*/ 82550 w 57"/>
              <a:gd name="T5" fmla="*/ 7937 h 203"/>
              <a:gd name="T6" fmla="*/ 80963 w 57"/>
              <a:gd name="T7" fmla="*/ 17462 h 203"/>
              <a:gd name="T8" fmla="*/ 80963 w 57"/>
              <a:gd name="T9" fmla="*/ 25400 h 203"/>
              <a:gd name="T10" fmla="*/ 80963 w 57"/>
              <a:gd name="T11" fmla="*/ 28575 h 203"/>
              <a:gd name="T12" fmla="*/ 79375 w 57"/>
              <a:gd name="T13" fmla="*/ 33337 h 203"/>
              <a:gd name="T14" fmla="*/ 77788 w 57"/>
              <a:gd name="T15" fmla="*/ 38100 h 203"/>
              <a:gd name="T16" fmla="*/ 76200 w 57"/>
              <a:gd name="T17" fmla="*/ 42862 h 203"/>
              <a:gd name="T18" fmla="*/ 74613 w 57"/>
              <a:gd name="T19" fmla="*/ 47625 h 203"/>
              <a:gd name="T20" fmla="*/ 73025 w 57"/>
              <a:gd name="T21" fmla="*/ 53975 h 203"/>
              <a:gd name="T22" fmla="*/ 73025 w 57"/>
              <a:gd name="T23" fmla="*/ 60325 h 203"/>
              <a:gd name="T24" fmla="*/ 71438 w 57"/>
              <a:gd name="T25" fmla="*/ 66675 h 203"/>
              <a:gd name="T26" fmla="*/ 69850 w 57"/>
              <a:gd name="T27" fmla="*/ 74612 h 203"/>
              <a:gd name="T28" fmla="*/ 66675 w 57"/>
              <a:gd name="T29" fmla="*/ 82550 h 203"/>
              <a:gd name="T30" fmla="*/ 65088 w 57"/>
              <a:gd name="T31" fmla="*/ 90487 h 203"/>
              <a:gd name="T32" fmla="*/ 65088 w 57"/>
              <a:gd name="T33" fmla="*/ 98425 h 203"/>
              <a:gd name="T34" fmla="*/ 63500 w 57"/>
              <a:gd name="T35" fmla="*/ 107950 h 203"/>
              <a:gd name="T36" fmla="*/ 61913 w 57"/>
              <a:gd name="T37" fmla="*/ 115887 h 203"/>
              <a:gd name="T38" fmla="*/ 60325 w 57"/>
              <a:gd name="T39" fmla="*/ 125412 h 203"/>
              <a:gd name="T40" fmla="*/ 58738 w 57"/>
              <a:gd name="T41" fmla="*/ 133350 h 203"/>
              <a:gd name="T42" fmla="*/ 55563 w 57"/>
              <a:gd name="T43" fmla="*/ 142875 h 203"/>
              <a:gd name="T44" fmla="*/ 50800 w 57"/>
              <a:gd name="T45" fmla="*/ 160337 h 203"/>
              <a:gd name="T46" fmla="*/ 33338 w 57"/>
              <a:gd name="T47" fmla="*/ 214312 h 203"/>
              <a:gd name="T48" fmla="*/ 30163 w 57"/>
              <a:gd name="T49" fmla="*/ 222250 h 203"/>
              <a:gd name="T50" fmla="*/ 26988 w 57"/>
              <a:gd name="T51" fmla="*/ 228600 h 203"/>
              <a:gd name="T52" fmla="*/ 23813 w 57"/>
              <a:gd name="T53" fmla="*/ 236537 h 203"/>
              <a:gd name="T54" fmla="*/ 22225 w 57"/>
              <a:gd name="T55" fmla="*/ 244475 h 203"/>
              <a:gd name="T56" fmla="*/ 20638 w 57"/>
              <a:gd name="T57" fmla="*/ 252412 h 203"/>
              <a:gd name="T58" fmla="*/ 19050 w 57"/>
              <a:gd name="T59" fmla="*/ 260350 h 203"/>
              <a:gd name="T60" fmla="*/ 17463 w 57"/>
              <a:gd name="T61" fmla="*/ 268287 h 203"/>
              <a:gd name="T62" fmla="*/ 15875 w 57"/>
              <a:gd name="T63" fmla="*/ 274637 h 203"/>
              <a:gd name="T64" fmla="*/ 14288 w 57"/>
              <a:gd name="T65" fmla="*/ 280987 h 203"/>
              <a:gd name="T66" fmla="*/ 11113 w 57"/>
              <a:gd name="T67" fmla="*/ 287337 h 203"/>
              <a:gd name="T68" fmla="*/ 7938 w 57"/>
              <a:gd name="T69" fmla="*/ 293687 h 203"/>
              <a:gd name="T70" fmla="*/ 6350 w 57"/>
              <a:gd name="T71" fmla="*/ 300037 h 203"/>
              <a:gd name="T72" fmla="*/ 3175 w 57"/>
              <a:gd name="T73" fmla="*/ 304800 h 203"/>
              <a:gd name="T74" fmla="*/ 1588 w 57"/>
              <a:gd name="T75" fmla="*/ 312737 h 203"/>
              <a:gd name="T76" fmla="*/ 0 w 57"/>
              <a:gd name="T77" fmla="*/ 320675 h 203"/>
              <a:gd name="T78" fmla="*/ 3175 w 57"/>
              <a:gd name="T79" fmla="*/ 320675 h 203"/>
              <a:gd name="T80" fmla="*/ 9525 w 57"/>
              <a:gd name="T81" fmla="*/ 320675 h 20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7"/>
              <a:gd name="T124" fmla="*/ 0 h 203"/>
              <a:gd name="T125" fmla="*/ 57 w 57"/>
              <a:gd name="T126" fmla="*/ 203 h 20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7" h="203">
                <a:moveTo>
                  <a:pt x="56" y="0"/>
                </a:moveTo>
                <a:lnTo>
                  <a:pt x="53" y="3"/>
                </a:lnTo>
                <a:lnTo>
                  <a:pt x="52" y="5"/>
                </a:lnTo>
                <a:lnTo>
                  <a:pt x="51" y="11"/>
                </a:lnTo>
                <a:lnTo>
                  <a:pt x="51" y="16"/>
                </a:lnTo>
                <a:lnTo>
                  <a:pt x="51" y="18"/>
                </a:lnTo>
                <a:lnTo>
                  <a:pt x="50" y="21"/>
                </a:lnTo>
                <a:lnTo>
                  <a:pt x="49" y="24"/>
                </a:lnTo>
                <a:lnTo>
                  <a:pt x="48" y="27"/>
                </a:lnTo>
                <a:lnTo>
                  <a:pt x="47" y="30"/>
                </a:lnTo>
                <a:lnTo>
                  <a:pt x="46" y="34"/>
                </a:lnTo>
                <a:lnTo>
                  <a:pt x="46" y="38"/>
                </a:lnTo>
                <a:lnTo>
                  <a:pt x="45" y="42"/>
                </a:lnTo>
                <a:lnTo>
                  <a:pt x="44" y="47"/>
                </a:lnTo>
                <a:lnTo>
                  <a:pt x="42" y="52"/>
                </a:lnTo>
                <a:lnTo>
                  <a:pt x="41" y="57"/>
                </a:lnTo>
                <a:lnTo>
                  <a:pt x="41" y="62"/>
                </a:lnTo>
                <a:lnTo>
                  <a:pt x="40" y="68"/>
                </a:lnTo>
                <a:lnTo>
                  <a:pt x="39" y="73"/>
                </a:lnTo>
                <a:lnTo>
                  <a:pt x="38" y="79"/>
                </a:lnTo>
                <a:lnTo>
                  <a:pt x="37" y="84"/>
                </a:lnTo>
                <a:lnTo>
                  <a:pt x="35" y="90"/>
                </a:lnTo>
                <a:lnTo>
                  <a:pt x="32" y="101"/>
                </a:lnTo>
                <a:lnTo>
                  <a:pt x="21" y="135"/>
                </a:lnTo>
                <a:lnTo>
                  <a:pt x="19" y="140"/>
                </a:lnTo>
                <a:lnTo>
                  <a:pt x="17" y="144"/>
                </a:lnTo>
                <a:lnTo>
                  <a:pt x="15" y="149"/>
                </a:lnTo>
                <a:lnTo>
                  <a:pt x="14" y="154"/>
                </a:lnTo>
                <a:lnTo>
                  <a:pt x="13" y="159"/>
                </a:lnTo>
                <a:lnTo>
                  <a:pt x="12" y="164"/>
                </a:lnTo>
                <a:lnTo>
                  <a:pt x="11" y="169"/>
                </a:lnTo>
                <a:lnTo>
                  <a:pt x="10" y="173"/>
                </a:lnTo>
                <a:lnTo>
                  <a:pt x="9" y="177"/>
                </a:lnTo>
                <a:lnTo>
                  <a:pt x="7" y="181"/>
                </a:lnTo>
                <a:lnTo>
                  <a:pt x="5" y="185"/>
                </a:lnTo>
                <a:lnTo>
                  <a:pt x="4" y="189"/>
                </a:lnTo>
                <a:lnTo>
                  <a:pt x="2" y="192"/>
                </a:lnTo>
                <a:lnTo>
                  <a:pt x="1" y="197"/>
                </a:lnTo>
                <a:lnTo>
                  <a:pt x="0" y="202"/>
                </a:lnTo>
                <a:lnTo>
                  <a:pt x="2" y="202"/>
                </a:lnTo>
                <a:lnTo>
                  <a:pt x="6" y="20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05" name="SMARTPenAnnotation697"/>
          <p:cNvSpPr>
            <a:spLocks/>
          </p:cNvSpPr>
          <p:nvPr/>
        </p:nvSpPr>
        <p:spPr bwMode="auto">
          <a:xfrm>
            <a:off x="5715000" y="3660775"/>
            <a:ext cx="127000" cy="171450"/>
          </a:xfrm>
          <a:custGeom>
            <a:avLst/>
            <a:gdLst>
              <a:gd name="T0" fmla="*/ 61913 w 80"/>
              <a:gd name="T1" fmla="*/ 4763 h 108"/>
              <a:gd name="T2" fmla="*/ 60325 w 80"/>
              <a:gd name="T3" fmla="*/ 7938 h 108"/>
              <a:gd name="T4" fmla="*/ 57150 w 80"/>
              <a:gd name="T5" fmla="*/ 11112 h 108"/>
              <a:gd name="T6" fmla="*/ 55563 w 80"/>
              <a:gd name="T7" fmla="*/ 19050 h 108"/>
              <a:gd name="T8" fmla="*/ 50800 w 80"/>
              <a:gd name="T9" fmla="*/ 28575 h 108"/>
              <a:gd name="T10" fmla="*/ 46037 w 80"/>
              <a:gd name="T11" fmla="*/ 39688 h 108"/>
              <a:gd name="T12" fmla="*/ 38100 w 80"/>
              <a:gd name="T13" fmla="*/ 57150 h 108"/>
              <a:gd name="T14" fmla="*/ 28575 w 80"/>
              <a:gd name="T15" fmla="*/ 68263 h 108"/>
              <a:gd name="T16" fmla="*/ 19050 w 80"/>
              <a:gd name="T17" fmla="*/ 84138 h 108"/>
              <a:gd name="T18" fmla="*/ 6350 w 80"/>
              <a:gd name="T19" fmla="*/ 112713 h 108"/>
              <a:gd name="T20" fmla="*/ 3175 w 80"/>
              <a:gd name="T21" fmla="*/ 125413 h 108"/>
              <a:gd name="T22" fmla="*/ 1588 w 80"/>
              <a:gd name="T23" fmla="*/ 136525 h 108"/>
              <a:gd name="T24" fmla="*/ 0 w 80"/>
              <a:gd name="T25" fmla="*/ 144463 h 108"/>
              <a:gd name="T26" fmla="*/ 0 w 80"/>
              <a:gd name="T27" fmla="*/ 153988 h 108"/>
              <a:gd name="T28" fmla="*/ 1588 w 80"/>
              <a:gd name="T29" fmla="*/ 166688 h 108"/>
              <a:gd name="T30" fmla="*/ 4762 w 80"/>
              <a:gd name="T31" fmla="*/ 168275 h 108"/>
              <a:gd name="T32" fmla="*/ 12700 w 80"/>
              <a:gd name="T33" fmla="*/ 169863 h 108"/>
              <a:gd name="T34" fmla="*/ 28575 w 80"/>
              <a:gd name="T35" fmla="*/ 169863 h 108"/>
              <a:gd name="T36" fmla="*/ 38100 w 80"/>
              <a:gd name="T37" fmla="*/ 166688 h 108"/>
              <a:gd name="T38" fmla="*/ 49212 w 80"/>
              <a:gd name="T39" fmla="*/ 163513 h 108"/>
              <a:gd name="T40" fmla="*/ 65087 w 80"/>
              <a:gd name="T41" fmla="*/ 155575 h 108"/>
              <a:gd name="T42" fmla="*/ 73025 w 80"/>
              <a:gd name="T43" fmla="*/ 149225 h 108"/>
              <a:gd name="T44" fmla="*/ 82550 w 80"/>
              <a:gd name="T45" fmla="*/ 141288 h 108"/>
              <a:gd name="T46" fmla="*/ 100012 w 80"/>
              <a:gd name="T47" fmla="*/ 123825 h 108"/>
              <a:gd name="T48" fmla="*/ 106363 w 80"/>
              <a:gd name="T49" fmla="*/ 114300 h 108"/>
              <a:gd name="T50" fmla="*/ 112713 w 80"/>
              <a:gd name="T51" fmla="*/ 104775 h 108"/>
              <a:gd name="T52" fmla="*/ 119063 w 80"/>
              <a:gd name="T53" fmla="*/ 96837 h 108"/>
              <a:gd name="T54" fmla="*/ 122238 w 80"/>
              <a:gd name="T55" fmla="*/ 87312 h 108"/>
              <a:gd name="T56" fmla="*/ 123825 w 80"/>
              <a:gd name="T57" fmla="*/ 77788 h 108"/>
              <a:gd name="T58" fmla="*/ 123825 w 80"/>
              <a:gd name="T59" fmla="*/ 69850 h 108"/>
              <a:gd name="T60" fmla="*/ 125413 w 80"/>
              <a:gd name="T61" fmla="*/ 60325 h 108"/>
              <a:gd name="T62" fmla="*/ 122238 w 80"/>
              <a:gd name="T63" fmla="*/ 53975 h 108"/>
              <a:gd name="T64" fmla="*/ 117475 w 80"/>
              <a:gd name="T65" fmla="*/ 47625 h 108"/>
              <a:gd name="T66" fmla="*/ 112713 w 80"/>
              <a:gd name="T67" fmla="*/ 42863 h 108"/>
              <a:gd name="T68" fmla="*/ 109538 w 80"/>
              <a:gd name="T69" fmla="*/ 36513 h 108"/>
              <a:gd name="T70" fmla="*/ 107950 w 80"/>
              <a:gd name="T71" fmla="*/ 30163 h 108"/>
              <a:gd name="T72" fmla="*/ 103188 w 80"/>
              <a:gd name="T73" fmla="*/ 23812 h 108"/>
              <a:gd name="T74" fmla="*/ 98425 w 80"/>
              <a:gd name="T75" fmla="*/ 20638 h 108"/>
              <a:gd name="T76" fmla="*/ 92075 w 80"/>
              <a:gd name="T77" fmla="*/ 19050 h 108"/>
              <a:gd name="T78" fmla="*/ 85725 w 80"/>
              <a:gd name="T79" fmla="*/ 14288 h 108"/>
              <a:gd name="T80" fmla="*/ 80962 w 80"/>
              <a:gd name="T81" fmla="*/ 11112 h 10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0"/>
              <a:gd name="T124" fmla="*/ 0 h 108"/>
              <a:gd name="T125" fmla="*/ 80 w 80"/>
              <a:gd name="T126" fmla="*/ 108 h 10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0" h="108">
                <a:moveTo>
                  <a:pt x="39" y="0"/>
                </a:moveTo>
                <a:lnTo>
                  <a:pt x="39" y="3"/>
                </a:lnTo>
                <a:lnTo>
                  <a:pt x="39" y="4"/>
                </a:lnTo>
                <a:lnTo>
                  <a:pt x="38" y="5"/>
                </a:lnTo>
                <a:lnTo>
                  <a:pt x="36" y="5"/>
                </a:lnTo>
                <a:lnTo>
                  <a:pt x="36" y="7"/>
                </a:lnTo>
                <a:lnTo>
                  <a:pt x="35" y="9"/>
                </a:lnTo>
                <a:lnTo>
                  <a:pt x="35" y="12"/>
                </a:lnTo>
                <a:lnTo>
                  <a:pt x="34" y="15"/>
                </a:lnTo>
                <a:lnTo>
                  <a:pt x="32" y="18"/>
                </a:lnTo>
                <a:lnTo>
                  <a:pt x="31" y="21"/>
                </a:lnTo>
                <a:lnTo>
                  <a:pt x="29" y="25"/>
                </a:lnTo>
                <a:lnTo>
                  <a:pt x="26" y="32"/>
                </a:lnTo>
                <a:lnTo>
                  <a:pt x="24" y="36"/>
                </a:lnTo>
                <a:lnTo>
                  <a:pt x="21" y="40"/>
                </a:lnTo>
                <a:lnTo>
                  <a:pt x="18" y="43"/>
                </a:lnTo>
                <a:lnTo>
                  <a:pt x="15" y="48"/>
                </a:lnTo>
                <a:lnTo>
                  <a:pt x="12" y="53"/>
                </a:lnTo>
                <a:lnTo>
                  <a:pt x="8" y="62"/>
                </a:lnTo>
                <a:lnTo>
                  <a:pt x="4" y="71"/>
                </a:lnTo>
                <a:lnTo>
                  <a:pt x="3" y="75"/>
                </a:lnTo>
                <a:lnTo>
                  <a:pt x="2" y="79"/>
                </a:lnTo>
                <a:lnTo>
                  <a:pt x="1" y="83"/>
                </a:lnTo>
                <a:lnTo>
                  <a:pt x="1" y="86"/>
                </a:lnTo>
                <a:lnTo>
                  <a:pt x="1" y="88"/>
                </a:lnTo>
                <a:lnTo>
                  <a:pt x="0" y="91"/>
                </a:lnTo>
                <a:lnTo>
                  <a:pt x="0" y="93"/>
                </a:lnTo>
                <a:lnTo>
                  <a:pt x="0" y="97"/>
                </a:lnTo>
                <a:lnTo>
                  <a:pt x="0" y="103"/>
                </a:lnTo>
                <a:lnTo>
                  <a:pt x="1" y="105"/>
                </a:lnTo>
                <a:lnTo>
                  <a:pt x="2" y="105"/>
                </a:lnTo>
                <a:lnTo>
                  <a:pt x="3" y="106"/>
                </a:lnTo>
                <a:lnTo>
                  <a:pt x="5" y="106"/>
                </a:lnTo>
                <a:lnTo>
                  <a:pt x="8" y="107"/>
                </a:lnTo>
                <a:lnTo>
                  <a:pt x="13" y="107"/>
                </a:lnTo>
                <a:lnTo>
                  <a:pt x="18" y="107"/>
                </a:lnTo>
                <a:lnTo>
                  <a:pt x="21" y="106"/>
                </a:lnTo>
                <a:lnTo>
                  <a:pt x="24" y="105"/>
                </a:lnTo>
                <a:lnTo>
                  <a:pt x="27" y="104"/>
                </a:lnTo>
                <a:lnTo>
                  <a:pt x="31" y="103"/>
                </a:lnTo>
                <a:lnTo>
                  <a:pt x="38" y="99"/>
                </a:lnTo>
                <a:lnTo>
                  <a:pt x="41" y="98"/>
                </a:lnTo>
                <a:lnTo>
                  <a:pt x="43" y="96"/>
                </a:lnTo>
                <a:lnTo>
                  <a:pt x="46" y="94"/>
                </a:lnTo>
                <a:lnTo>
                  <a:pt x="49" y="91"/>
                </a:lnTo>
                <a:lnTo>
                  <a:pt x="52" y="89"/>
                </a:lnTo>
                <a:lnTo>
                  <a:pt x="61" y="80"/>
                </a:lnTo>
                <a:lnTo>
                  <a:pt x="63" y="78"/>
                </a:lnTo>
                <a:lnTo>
                  <a:pt x="65" y="75"/>
                </a:lnTo>
                <a:lnTo>
                  <a:pt x="67" y="72"/>
                </a:lnTo>
                <a:lnTo>
                  <a:pt x="69" y="69"/>
                </a:lnTo>
                <a:lnTo>
                  <a:pt x="71" y="66"/>
                </a:lnTo>
                <a:lnTo>
                  <a:pt x="73" y="63"/>
                </a:lnTo>
                <a:lnTo>
                  <a:pt x="75" y="61"/>
                </a:lnTo>
                <a:lnTo>
                  <a:pt x="76" y="58"/>
                </a:lnTo>
                <a:lnTo>
                  <a:pt x="77" y="55"/>
                </a:lnTo>
                <a:lnTo>
                  <a:pt x="78" y="52"/>
                </a:lnTo>
                <a:lnTo>
                  <a:pt x="78" y="49"/>
                </a:lnTo>
                <a:lnTo>
                  <a:pt x="78" y="47"/>
                </a:lnTo>
                <a:lnTo>
                  <a:pt x="78" y="44"/>
                </a:lnTo>
                <a:lnTo>
                  <a:pt x="79" y="42"/>
                </a:lnTo>
                <a:lnTo>
                  <a:pt x="79" y="38"/>
                </a:lnTo>
                <a:lnTo>
                  <a:pt x="78" y="36"/>
                </a:lnTo>
                <a:lnTo>
                  <a:pt x="77" y="34"/>
                </a:lnTo>
                <a:lnTo>
                  <a:pt x="76" y="32"/>
                </a:lnTo>
                <a:lnTo>
                  <a:pt x="74" y="30"/>
                </a:lnTo>
                <a:lnTo>
                  <a:pt x="73" y="28"/>
                </a:lnTo>
                <a:lnTo>
                  <a:pt x="71" y="27"/>
                </a:lnTo>
                <a:lnTo>
                  <a:pt x="70" y="25"/>
                </a:lnTo>
                <a:lnTo>
                  <a:pt x="69" y="23"/>
                </a:lnTo>
                <a:lnTo>
                  <a:pt x="69" y="21"/>
                </a:lnTo>
                <a:lnTo>
                  <a:pt x="68" y="19"/>
                </a:lnTo>
                <a:lnTo>
                  <a:pt x="66" y="17"/>
                </a:lnTo>
                <a:lnTo>
                  <a:pt x="65" y="15"/>
                </a:lnTo>
                <a:lnTo>
                  <a:pt x="63" y="14"/>
                </a:lnTo>
                <a:lnTo>
                  <a:pt x="62" y="13"/>
                </a:lnTo>
                <a:lnTo>
                  <a:pt x="60" y="13"/>
                </a:lnTo>
                <a:lnTo>
                  <a:pt x="58" y="12"/>
                </a:lnTo>
                <a:lnTo>
                  <a:pt x="56" y="10"/>
                </a:lnTo>
                <a:lnTo>
                  <a:pt x="54" y="9"/>
                </a:lnTo>
                <a:lnTo>
                  <a:pt x="52" y="8"/>
                </a:lnTo>
                <a:lnTo>
                  <a:pt x="51" y="7"/>
                </a:lnTo>
                <a:lnTo>
                  <a:pt x="45" y="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06" name="SMARTPenAnnotation698"/>
          <p:cNvSpPr>
            <a:spLocks/>
          </p:cNvSpPr>
          <p:nvPr/>
        </p:nvSpPr>
        <p:spPr bwMode="auto">
          <a:xfrm>
            <a:off x="5867400" y="3625850"/>
            <a:ext cx="125413" cy="192088"/>
          </a:xfrm>
          <a:custGeom>
            <a:avLst/>
            <a:gdLst>
              <a:gd name="T0" fmla="*/ 79375 w 79"/>
              <a:gd name="T1" fmla="*/ 12700 h 121"/>
              <a:gd name="T2" fmla="*/ 74613 w 79"/>
              <a:gd name="T3" fmla="*/ 20638 h 121"/>
              <a:gd name="T4" fmla="*/ 69850 w 79"/>
              <a:gd name="T5" fmla="*/ 26988 h 121"/>
              <a:gd name="T6" fmla="*/ 65088 w 79"/>
              <a:gd name="T7" fmla="*/ 33338 h 121"/>
              <a:gd name="T8" fmla="*/ 58738 w 79"/>
              <a:gd name="T9" fmla="*/ 42863 h 121"/>
              <a:gd name="T10" fmla="*/ 49213 w 79"/>
              <a:gd name="T11" fmla="*/ 60325 h 121"/>
              <a:gd name="T12" fmla="*/ 41275 w 79"/>
              <a:gd name="T13" fmla="*/ 71438 h 121"/>
              <a:gd name="T14" fmla="*/ 31750 w 79"/>
              <a:gd name="T15" fmla="*/ 82550 h 121"/>
              <a:gd name="T16" fmla="*/ 23813 w 79"/>
              <a:gd name="T17" fmla="*/ 95250 h 121"/>
              <a:gd name="T18" fmla="*/ 14288 w 79"/>
              <a:gd name="T19" fmla="*/ 112713 h 121"/>
              <a:gd name="T20" fmla="*/ 3175 w 79"/>
              <a:gd name="T21" fmla="*/ 136525 h 121"/>
              <a:gd name="T22" fmla="*/ 1588 w 79"/>
              <a:gd name="T23" fmla="*/ 149225 h 121"/>
              <a:gd name="T24" fmla="*/ 0 w 79"/>
              <a:gd name="T25" fmla="*/ 157163 h 121"/>
              <a:gd name="T26" fmla="*/ 0 w 79"/>
              <a:gd name="T27" fmla="*/ 165100 h 121"/>
              <a:gd name="T28" fmla="*/ 4763 w 79"/>
              <a:gd name="T29" fmla="*/ 171450 h 121"/>
              <a:gd name="T30" fmla="*/ 9525 w 79"/>
              <a:gd name="T31" fmla="*/ 177800 h 121"/>
              <a:gd name="T32" fmla="*/ 17463 w 79"/>
              <a:gd name="T33" fmla="*/ 187325 h 121"/>
              <a:gd name="T34" fmla="*/ 23813 w 79"/>
              <a:gd name="T35" fmla="*/ 190500 h 121"/>
              <a:gd name="T36" fmla="*/ 28575 w 79"/>
              <a:gd name="T37" fmla="*/ 188913 h 121"/>
              <a:gd name="T38" fmla="*/ 38100 w 79"/>
              <a:gd name="T39" fmla="*/ 188913 h 121"/>
              <a:gd name="T40" fmla="*/ 47625 w 79"/>
              <a:gd name="T41" fmla="*/ 187325 h 121"/>
              <a:gd name="T42" fmla="*/ 58738 w 79"/>
              <a:gd name="T43" fmla="*/ 182563 h 121"/>
              <a:gd name="T44" fmla="*/ 68263 w 79"/>
              <a:gd name="T45" fmla="*/ 177800 h 121"/>
              <a:gd name="T46" fmla="*/ 76200 w 79"/>
              <a:gd name="T47" fmla="*/ 171450 h 121"/>
              <a:gd name="T48" fmla="*/ 95250 w 79"/>
              <a:gd name="T49" fmla="*/ 153988 h 121"/>
              <a:gd name="T50" fmla="*/ 103188 w 79"/>
              <a:gd name="T51" fmla="*/ 146050 h 121"/>
              <a:gd name="T52" fmla="*/ 109538 w 79"/>
              <a:gd name="T53" fmla="*/ 134938 h 121"/>
              <a:gd name="T54" fmla="*/ 115888 w 79"/>
              <a:gd name="T55" fmla="*/ 127000 h 121"/>
              <a:gd name="T56" fmla="*/ 120650 w 79"/>
              <a:gd name="T57" fmla="*/ 119063 h 121"/>
              <a:gd name="T58" fmla="*/ 122238 w 79"/>
              <a:gd name="T59" fmla="*/ 107950 h 121"/>
              <a:gd name="T60" fmla="*/ 123825 w 79"/>
              <a:gd name="T61" fmla="*/ 100013 h 121"/>
              <a:gd name="T62" fmla="*/ 123825 w 79"/>
              <a:gd name="T63" fmla="*/ 92075 h 121"/>
              <a:gd name="T64" fmla="*/ 119063 w 79"/>
              <a:gd name="T65" fmla="*/ 80963 h 121"/>
              <a:gd name="T66" fmla="*/ 117475 w 79"/>
              <a:gd name="T67" fmla="*/ 73025 h 121"/>
              <a:gd name="T68" fmla="*/ 115888 w 79"/>
              <a:gd name="T69" fmla="*/ 66675 h 121"/>
              <a:gd name="T70" fmla="*/ 111125 w 79"/>
              <a:gd name="T71" fmla="*/ 60325 h 121"/>
              <a:gd name="T72" fmla="*/ 106363 w 79"/>
              <a:gd name="T73" fmla="*/ 53975 h 121"/>
              <a:gd name="T74" fmla="*/ 96838 w 79"/>
              <a:gd name="T75" fmla="*/ 44450 h 121"/>
              <a:gd name="T76" fmla="*/ 90488 w 79"/>
              <a:gd name="T77" fmla="*/ 39688 h 121"/>
              <a:gd name="T78" fmla="*/ 80963 w 79"/>
              <a:gd name="T79" fmla="*/ 36513 h 121"/>
              <a:gd name="T80" fmla="*/ 73025 w 79"/>
              <a:gd name="T81" fmla="*/ 36513 h 121"/>
              <a:gd name="T82" fmla="*/ 65088 w 79"/>
              <a:gd name="T83" fmla="*/ 34925 h 121"/>
              <a:gd name="T84" fmla="*/ 57150 w 79"/>
              <a:gd name="T85" fmla="*/ 34925 h 121"/>
              <a:gd name="T86" fmla="*/ 55563 w 79"/>
              <a:gd name="T87" fmla="*/ 30163 h 121"/>
              <a:gd name="T88" fmla="*/ 50800 w 79"/>
              <a:gd name="T89" fmla="*/ 28575 h 12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79"/>
              <a:gd name="T136" fmla="*/ 0 h 121"/>
              <a:gd name="T137" fmla="*/ 79 w 79"/>
              <a:gd name="T138" fmla="*/ 121 h 12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79" h="121">
                <a:moveTo>
                  <a:pt x="50" y="0"/>
                </a:moveTo>
                <a:lnTo>
                  <a:pt x="50" y="8"/>
                </a:lnTo>
                <a:lnTo>
                  <a:pt x="50" y="9"/>
                </a:lnTo>
                <a:lnTo>
                  <a:pt x="47" y="13"/>
                </a:lnTo>
                <a:lnTo>
                  <a:pt x="46" y="15"/>
                </a:lnTo>
                <a:lnTo>
                  <a:pt x="44" y="17"/>
                </a:lnTo>
                <a:lnTo>
                  <a:pt x="42" y="19"/>
                </a:lnTo>
                <a:lnTo>
                  <a:pt x="41" y="21"/>
                </a:lnTo>
                <a:lnTo>
                  <a:pt x="39" y="24"/>
                </a:lnTo>
                <a:lnTo>
                  <a:pt x="37" y="27"/>
                </a:lnTo>
                <a:lnTo>
                  <a:pt x="33" y="34"/>
                </a:lnTo>
                <a:lnTo>
                  <a:pt x="31" y="38"/>
                </a:lnTo>
                <a:lnTo>
                  <a:pt x="29" y="41"/>
                </a:lnTo>
                <a:lnTo>
                  <a:pt x="26" y="45"/>
                </a:lnTo>
                <a:lnTo>
                  <a:pt x="23" y="49"/>
                </a:lnTo>
                <a:lnTo>
                  <a:pt x="20" y="52"/>
                </a:lnTo>
                <a:lnTo>
                  <a:pt x="18" y="56"/>
                </a:lnTo>
                <a:lnTo>
                  <a:pt x="15" y="60"/>
                </a:lnTo>
                <a:lnTo>
                  <a:pt x="13" y="64"/>
                </a:lnTo>
                <a:lnTo>
                  <a:pt x="9" y="71"/>
                </a:lnTo>
                <a:lnTo>
                  <a:pt x="3" y="82"/>
                </a:lnTo>
                <a:lnTo>
                  <a:pt x="2" y="86"/>
                </a:lnTo>
                <a:lnTo>
                  <a:pt x="1" y="90"/>
                </a:lnTo>
                <a:lnTo>
                  <a:pt x="1" y="94"/>
                </a:lnTo>
                <a:lnTo>
                  <a:pt x="0" y="97"/>
                </a:lnTo>
                <a:lnTo>
                  <a:pt x="0" y="99"/>
                </a:lnTo>
                <a:lnTo>
                  <a:pt x="0" y="102"/>
                </a:lnTo>
                <a:lnTo>
                  <a:pt x="0" y="104"/>
                </a:lnTo>
                <a:lnTo>
                  <a:pt x="1" y="106"/>
                </a:lnTo>
                <a:lnTo>
                  <a:pt x="3" y="108"/>
                </a:lnTo>
                <a:lnTo>
                  <a:pt x="4" y="110"/>
                </a:lnTo>
                <a:lnTo>
                  <a:pt x="6" y="112"/>
                </a:lnTo>
                <a:lnTo>
                  <a:pt x="7" y="114"/>
                </a:lnTo>
                <a:lnTo>
                  <a:pt x="11" y="118"/>
                </a:lnTo>
                <a:lnTo>
                  <a:pt x="13" y="120"/>
                </a:lnTo>
                <a:lnTo>
                  <a:pt x="15" y="120"/>
                </a:lnTo>
                <a:lnTo>
                  <a:pt x="17" y="120"/>
                </a:lnTo>
                <a:lnTo>
                  <a:pt x="18" y="119"/>
                </a:lnTo>
                <a:lnTo>
                  <a:pt x="21" y="119"/>
                </a:lnTo>
                <a:lnTo>
                  <a:pt x="24" y="119"/>
                </a:lnTo>
                <a:lnTo>
                  <a:pt x="27" y="118"/>
                </a:lnTo>
                <a:lnTo>
                  <a:pt x="30" y="118"/>
                </a:lnTo>
                <a:lnTo>
                  <a:pt x="34" y="116"/>
                </a:lnTo>
                <a:lnTo>
                  <a:pt x="37" y="115"/>
                </a:lnTo>
                <a:lnTo>
                  <a:pt x="40" y="113"/>
                </a:lnTo>
                <a:lnTo>
                  <a:pt x="43" y="112"/>
                </a:lnTo>
                <a:lnTo>
                  <a:pt x="45" y="110"/>
                </a:lnTo>
                <a:lnTo>
                  <a:pt x="48" y="108"/>
                </a:lnTo>
                <a:lnTo>
                  <a:pt x="51" y="105"/>
                </a:lnTo>
                <a:lnTo>
                  <a:pt x="60" y="97"/>
                </a:lnTo>
                <a:lnTo>
                  <a:pt x="63" y="94"/>
                </a:lnTo>
                <a:lnTo>
                  <a:pt x="65" y="92"/>
                </a:lnTo>
                <a:lnTo>
                  <a:pt x="67" y="88"/>
                </a:lnTo>
                <a:lnTo>
                  <a:pt x="69" y="85"/>
                </a:lnTo>
                <a:lnTo>
                  <a:pt x="71" y="82"/>
                </a:lnTo>
                <a:lnTo>
                  <a:pt x="73" y="80"/>
                </a:lnTo>
                <a:lnTo>
                  <a:pt x="75" y="77"/>
                </a:lnTo>
                <a:lnTo>
                  <a:pt x="76" y="75"/>
                </a:lnTo>
                <a:lnTo>
                  <a:pt x="77" y="72"/>
                </a:lnTo>
                <a:lnTo>
                  <a:pt x="77" y="68"/>
                </a:lnTo>
                <a:lnTo>
                  <a:pt x="78" y="65"/>
                </a:lnTo>
                <a:lnTo>
                  <a:pt x="78" y="63"/>
                </a:lnTo>
                <a:lnTo>
                  <a:pt x="78" y="61"/>
                </a:lnTo>
                <a:lnTo>
                  <a:pt x="78" y="58"/>
                </a:lnTo>
                <a:lnTo>
                  <a:pt x="77" y="55"/>
                </a:lnTo>
                <a:lnTo>
                  <a:pt x="75" y="51"/>
                </a:lnTo>
                <a:lnTo>
                  <a:pt x="74" y="49"/>
                </a:lnTo>
                <a:lnTo>
                  <a:pt x="74" y="46"/>
                </a:lnTo>
                <a:lnTo>
                  <a:pt x="74" y="44"/>
                </a:lnTo>
                <a:lnTo>
                  <a:pt x="73" y="42"/>
                </a:lnTo>
                <a:lnTo>
                  <a:pt x="71" y="40"/>
                </a:lnTo>
                <a:lnTo>
                  <a:pt x="70" y="38"/>
                </a:lnTo>
                <a:lnTo>
                  <a:pt x="68" y="36"/>
                </a:lnTo>
                <a:lnTo>
                  <a:pt x="67" y="34"/>
                </a:lnTo>
                <a:lnTo>
                  <a:pt x="65" y="32"/>
                </a:lnTo>
                <a:lnTo>
                  <a:pt x="61" y="28"/>
                </a:lnTo>
                <a:lnTo>
                  <a:pt x="60" y="26"/>
                </a:lnTo>
                <a:lnTo>
                  <a:pt x="57" y="25"/>
                </a:lnTo>
                <a:lnTo>
                  <a:pt x="54" y="24"/>
                </a:lnTo>
                <a:lnTo>
                  <a:pt x="51" y="23"/>
                </a:lnTo>
                <a:lnTo>
                  <a:pt x="48" y="23"/>
                </a:lnTo>
                <a:lnTo>
                  <a:pt x="46" y="23"/>
                </a:lnTo>
                <a:lnTo>
                  <a:pt x="44" y="23"/>
                </a:lnTo>
                <a:lnTo>
                  <a:pt x="41" y="22"/>
                </a:lnTo>
                <a:lnTo>
                  <a:pt x="37" y="22"/>
                </a:lnTo>
                <a:lnTo>
                  <a:pt x="36" y="22"/>
                </a:lnTo>
                <a:lnTo>
                  <a:pt x="35" y="21"/>
                </a:lnTo>
                <a:lnTo>
                  <a:pt x="35" y="19"/>
                </a:lnTo>
                <a:lnTo>
                  <a:pt x="34" y="18"/>
                </a:lnTo>
                <a:lnTo>
                  <a:pt x="32" y="18"/>
                </a:lnTo>
                <a:lnTo>
                  <a:pt x="28" y="17"/>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07" name="SMARTPenAnnotation699"/>
          <p:cNvSpPr>
            <a:spLocks/>
          </p:cNvSpPr>
          <p:nvPr/>
        </p:nvSpPr>
        <p:spPr bwMode="auto">
          <a:xfrm>
            <a:off x="6072188" y="3429000"/>
            <a:ext cx="127000" cy="28575"/>
          </a:xfrm>
          <a:custGeom>
            <a:avLst/>
            <a:gdLst>
              <a:gd name="T0" fmla="*/ 0 w 80"/>
              <a:gd name="T1" fmla="*/ 26988 h 18"/>
              <a:gd name="T2" fmla="*/ 12700 w 80"/>
              <a:gd name="T3" fmla="*/ 26988 h 18"/>
              <a:gd name="T4" fmla="*/ 15875 w 80"/>
              <a:gd name="T5" fmla="*/ 25400 h 18"/>
              <a:gd name="T6" fmla="*/ 19050 w 80"/>
              <a:gd name="T7" fmla="*/ 23812 h 18"/>
              <a:gd name="T8" fmla="*/ 20637 w 80"/>
              <a:gd name="T9" fmla="*/ 22225 h 18"/>
              <a:gd name="T10" fmla="*/ 25400 w 80"/>
              <a:gd name="T11" fmla="*/ 20637 h 18"/>
              <a:gd name="T12" fmla="*/ 30163 w 80"/>
              <a:gd name="T13" fmla="*/ 19050 h 18"/>
              <a:gd name="T14" fmla="*/ 34925 w 80"/>
              <a:gd name="T15" fmla="*/ 19050 h 18"/>
              <a:gd name="T16" fmla="*/ 39687 w 80"/>
              <a:gd name="T17" fmla="*/ 19050 h 18"/>
              <a:gd name="T18" fmla="*/ 42862 w 80"/>
              <a:gd name="T19" fmla="*/ 19050 h 18"/>
              <a:gd name="T20" fmla="*/ 46037 w 80"/>
              <a:gd name="T21" fmla="*/ 17462 h 18"/>
              <a:gd name="T22" fmla="*/ 55563 w 80"/>
              <a:gd name="T23" fmla="*/ 17462 h 18"/>
              <a:gd name="T24" fmla="*/ 73025 w 80"/>
              <a:gd name="T25" fmla="*/ 17462 h 18"/>
              <a:gd name="T26" fmla="*/ 77787 w 80"/>
              <a:gd name="T27" fmla="*/ 17462 h 18"/>
              <a:gd name="T28" fmla="*/ 82550 w 80"/>
              <a:gd name="T29" fmla="*/ 15875 h 18"/>
              <a:gd name="T30" fmla="*/ 87312 w 80"/>
              <a:gd name="T31" fmla="*/ 12700 h 18"/>
              <a:gd name="T32" fmla="*/ 92075 w 80"/>
              <a:gd name="T33" fmla="*/ 11112 h 18"/>
              <a:gd name="T34" fmla="*/ 96837 w 80"/>
              <a:gd name="T35" fmla="*/ 11112 h 18"/>
              <a:gd name="T36" fmla="*/ 100012 w 80"/>
              <a:gd name="T37" fmla="*/ 9525 h 18"/>
              <a:gd name="T38" fmla="*/ 103188 w 80"/>
              <a:gd name="T39" fmla="*/ 9525 h 18"/>
              <a:gd name="T40" fmla="*/ 106363 w 80"/>
              <a:gd name="T41" fmla="*/ 9525 h 18"/>
              <a:gd name="T42" fmla="*/ 114300 w 80"/>
              <a:gd name="T43" fmla="*/ 9525 h 18"/>
              <a:gd name="T44" fmla="*/ 117475 w 80"/>
              <a:gd name="T45" fmla="*/ 9525 h 18"/>
              <a:gd name="T46" fmla="*/ 125413 w 80"/>
              <a:gd name="T47" fmla="*/ 9525 h 18"/>
              <a:gd name="T48" fmla="*/ 125413 w 80"/>
              <a:gd name="T49" fmla="*/ 9525 h 18"/>
              <a:gd name="T50" fmla="*/ 125413 w 80"/>
              <a:gd name="T51" fmla="*/ 0 h 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0"/>
              <a:gd name="T79" fmla="*/ 0 h 18"/>
              <a:gd name="T80" fmla="*/ 80 w 80"/>
              <a:gd name="T81" fmla="*/ 18 h 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0" h="18">
                <a:moveTo>
                  <a:pt x="0" y="17"/>
                </a:moveTo>
                <a:lnTo>
                  <a:pt x="8" y="17"/>
                </a:lnTo>
                <a:lnTo>
                  <a:pt x="10" y="16"/>
                </a:lnTo>
                <a:lnTo>
                  <a:pt x="12" y="15"/>
                </a:lnTo>
                <a:lnTo>
                  <a:pt x="13" y="14"/>
                </a:lnTo>
                <a:lnTo>
                  <a:pt x="16" y="13"/>
                </a:lnTo>
                <a:lnTo>
                  <a:pt x="19" y="12"/>
                </a:lnTo>
                <a:lnTo>
                  <a:pt x="22" y="12"/>
                </a:lnTo>
                <a:lnTo>
                  <a:pt x="25" y="12"/>
                </a:lnTo>
                <a:lnTo>
                  <a:pt x="27" y="12"/>
                </a:lnTo>
                <a:lnTo>
                  <a:pt x="29" y="11"/>
                </a:lnTo>
                <a:lnTo>
                  <a:pt x="35" y="11"/>
                </a:lnTo>
                <a:lnTo>
                  <a:pt x="46" y="11"/>
                </a:lnTo>
                <a:lnTo>
                  <a:pt x="49" y="11"/>
                </a:lnTo>
                <a:lnTo>
                  <a:pt x="52" y="10"/>
                </a:lnTo>
                <a:lnTo>
                  <a:pt x="55" y="8"/>
                </a:lnTo>
                <a:lnTo>
                  <a:pt x="58" y="7"/>
                </a:lnTo>
                <a:lnTo>
                  <a:pt x="61" y="7"/>
                </a:lnTo>
                <a:lnTo>
                  <a:pt x="63" y="6"/>
                </a:lnTo>
                <a:lnTo>
                  <a:pt x="65" y="6"/>
                </a:lnTo>
                <a:lnTo>
                  <a:pt x="67" y="6"/>
                </a:lnTo>
                <a:lnTo>
                  <a:pt x="72" y="6"/>
                </a:lnTo>
                <a:lnTo>
                  <a:pt x="74" y="6"/>
                </a:lnTo>
                <a:lnTo>
                  <a:pt x="79" y="6"/>
                </a:lnTo>
                <a:lnTo>
                  <a:pt x="79" y="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08" name="SMARTPenAnnotation700"/>
          <p:cNvSpPr>
            <a:spLocks/>
          </p:cNvSpPr>
          <p:nvPr/>
        </p:nvSpPr>
        <p:spPr bwMode="auto">
          <a:xfrm>
            <a:off x="6010275" y="3536950"/>
            <a:ext cx="134938" cy="7938"/>
          </a:xfrm>
          <a:custGeom>
            <a:avLst/>
            <a:gdLst>
              <a:gd name="T0" fmla="*/ 0 w 85"/>
              <a:gd name="T1" fmla="*/ 0 h 5"/>
              <a:gd name="T2" fmla="*/ 6350 w 85"/>
              <a:gd name="T3" fmla="*/ 0 h 5"/>
              <a:gd name="T4" fmla="*/ 7938 w 85"/>
              <a:gd name="T5" fmla="*/ 0 h 5"/>
              <a:gd name="T6" fmla="*/ 11113 w 85"/>
              <a:gd name="T7" fmla="*/ 1588 h 5"/>
              <a:gd name="T8" fmla="*/ 15875 w 85"/>
              <a:gd name="T9" fmla="*/ 6350 h 5"/>
              <a:gd name="T10" fmla="*/ 17463 w 85"/>
              <a:gd name="T11" fmla="*/ 6350 h 5"/>
              <a:gd name="T12" fmla="*/ 19050 w 85"/>
              <a:gd name="T13" fmla="*/ 4763 h 5"/>
              <a:gd name="T14" fmla="*/ 22225 w 85"/>
              <a:gd name="T15" fmla="*/ 3175 h 5"/>
              <a:gd name="T16" fmla="*/ 25400 w 85"/>
              <a:gd name="T17" fmla="*/ 1588 h 5"/>
              <a:gd name="T18" fmla="*/ 30163 w 85"/>
              <a:gd name="T19" fmla="*/ 1588 h 5"/>
              <a:gd name="T20" fmla="*/ 34925 w 85"/>
              <a:gd name="T21" fmla="*/ 0 h 5"/>
              <a:gd name="T22" fmla="*/ 38100 w 85"/>
              <a:gd name="T23" fmla="*/ 0 h 5"/>
              <a:gd name="T24" fmla="*/ 42863 w 85"/>
              <a:gd name="T25" fmla="*/ 0 h 5"/>
              <a:gd name="T26" fmla="*/ 49213 w 85"/>
              <a:gd name="T27" fmla="*/ 0 h 5"/>
              <a:gd name="T28" fmla="*/ 55563 w 85"/>
              <a:gd name="T29" fmla="*/ 0 h 5"/>
              <a:gd name="T30" fmla="*/ 133350 w 85"/>
              <a:gd name="T31" fmla="*/ 0 h 5"/>
              <a:gd name="T32" fmla="*/ 123825 w 85"/>
              <a:gd name="T33" fmla="*/ 0 h 5"/>
              <a:gd name="T34" fmla="*/ 133350 w 85"/>
              <a:gd name="T35" fmla="*/ 0 h 5"/>
              <a:gd name="T36" fmla="*/ 123825 w 85"/>
              <a:gd name="T37" fmla="*/ 0 h 5"/>
              <a:gd name="T38" fmla="*/ 133350 w 85"/>
              <a:gd name="T39" fmla="*/ 0 h 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5"/>
              <a:gd name="T61" fmla="*/ 0 h 5"/>
              <a:gd name="T62" fmla="*/ 85 w 85"/>
              <a:gd name="T63" fmla="*/ 5 h 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5" h="5">
                <a:moveTo>
                  <a:pt x="0" y="0"/>
                </a:moveTo>
                <a:lnTo>
                  <a:pt x="4" y="0"/>
                </a:lnTo>
                <a:lnTo>
                  <a:pt x="5" y="0"/>
                </a:lnTo>
                <a:lnTo>
                  <a:pt x="7" y="1"/>
                </a:lnTo>
                <a:lnTo>
                  <a:pt x="10" y="4"/>
                </a:lnTo>
                <a:lnTo>
                  <a:pt x="11" y="4"/>
                </a:lnTo>
                <a:lnTo>
                  <a:pt x="12" y="3"/>
                </a:lnTo>
                <a:lnTo>
                  <a:pt x="14" y="2"/>
                </a:lnTo>
                <a:lnTo>
                  <a:pt x="16" y="1"/>
                </a:lnTo>
                <a:lnTo>
                  <a:pt x="19" y="1"/>
                </a:lnTo>
                <a:lnTo>
                  <a:pt x="22" y="0"/>
                </a:lnTo>
                <a:lnTo>
                  <a:pt x="24" y="0"/>
                </a:lnTo>
                <a:lnTo>
                  <a:pt x="27" y="0"/>
                </a:lnTo>
                <a:lnTo>
                  <a:pt x="31" y="0"/>
                </a:lnTo>
                <a:lnTo>
                  <a:pt x="35" y="0"/>
                </a:lnTo>
                <a:lnTo>
                  <a:pt x="84" y="0"/>
                </a:lnTo>
                <a:lnTo>
                  <a:pt x="78" y="0"/>
                </a:lnTo>
                <a:lnTo>
                  <a:pt x="84" y="0"/>
                </a:lnTo>
                <a:lnTo>
                  <a:pt x="78" y="0"/>
                </a:lnTo>
                <a:lnTo>
                  <a:pt x="84" y="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09" name="SMARTPenAnnotation701"/>
          <p:cNvSpPr>
            <a:spLocks/>
          </p:cNvSpPr>
          <p:nvPr/>
        </p:nvSpPr>
        <p:spPr bwMode="auto">
          <a:xfrm>
            <a:off x="6380163" y="3241675"/>
            <a:ext cx="228600" cy="242888"/>
          </a:xfrm>
          <a:custGeom>
            <a:avLst/>
            <a:gdLst>
              <a:gd name="T0" fmla="*/ 88900 w 144"/>
              <a:gd name="T1" fmla="*/ 26988 h 153"/>
              <a:gd name="T2" fmla="*/ 88900 w 144"/>
              <a:gd name="T3" fmla="*/ 23813 h 153"/>
              <a:gd name="T4" fmla="*/ 93662 w 144"/>
              <a:gd name="T5" fmla="*/ 15875 h 153"/>
              <a:gd name="T6" fmla="*/ 95250 w 144"/>
              <a:gd name="T7" fmla="*/ 11113 h 153"/>
              <a:gd name="T8" fmla="*/ 98425 w 144"/>
              <a:gd name="T9" fmla="*/ 9525 h 153"/>
              <a:gd name="T10" fmla="*/ 106363 w 144"/>
              <a:gd name="T11" fmla="*/ 4763 h 153"/>
              <a:gd name="T12" fmla="*/ 114300 w 144"/>
              <a:gd name="T13" fmla="*/ 1588 h 153"/>
              <a:gd name="T14" fmla="*/ 125412 w 144"/>
              <a:gd name="T15" fmla="*/ 0 h 153"/>
              <a:gd name="T16" fmla="*/ 136525 w 144"/>
              <a:gd name="T17" fmla="*/ 0 h 153"/>
              <a:gd name="T18" fmla="*/ 147637 w 144"/>
              <a:gd name="T19" fmla="*/ 3175 h 153"/>
              <a:gd name="T20" fmla="*/ 158750 w 144"/>
              <a:gd name="T21" fmla="*/ 6350 h 153"/>
              <a:gd name="T22" fmla="*/ 171450 w 144"/>
              <a:gd name="T23" fmla="*/ 12700 h 153"/>
              <a:gd name="T24" fmla="*/ 180975 w 144"/>
              <a:gd name="T25" fmla="*/ 17463 h 153"/>
              <a:gd name="T26" fmla="*/ 188912 w 144"/>
              <a:gd name="T27" fmla="*/ 25400 h 153"/>
              <a:gd name="T28" fmla="*/ 207963 w 144"/>
              <a:gd name="T29" fmla="*/ 42863 h 153"/>
              <a:gd name="T30" fmla="*/ 214313 w 144"/>
              <a:gd name="T31" fmla="*/ 50800 h 153"/>
              <a:gd name="T32" fmla="*/ 220663 w 144"/>
              <a:gd name="T33" fmla="*/ 65088 h 153"/>
              <a:gd name="T34" fmla="*/ 225425 w 144"/>
              <a:gd name="T35" fmla="*/ 79375 h 153"/>
              <a:gd name="T36" fmla="*/ 227013 w 144"/>
              <a:gd name="T37" fmla="*/ 92075 h 153"/>
              <a:gd name="T38" fmla="*/ 227013 w 144"/>
              <a:gd name="T39" fmla="*/ 107950 h 153"/>
              <a:gd name="T40" fmla="*/ 225425 w 144"/>
              <a:gd name="T41" fmla="*/ 125413 h 153"/>
              <a:gd name="T42" fmla="*/ 220663 w 144"/>
              <a:gd name="T43" fmla="*/ 141288 h 153"/>
              <a:gd name="T44" fmla="*/ 215900 w 144"/>
              <a:gd name="T45" fmla="*/ 155575 h 153"/>
              <a:gd name="T46" fmla="*/ 204788 w 144"/>
              <a:gd name="T47" fmla="*/ 168275 h 153"/>
              <a:gd name="T48" fmla="*/ 188912 w 144"/>
              <a:gd name="T49" fmla="*/ 182563 h 153"/>
              <a:gd name="T50" fmla="*/ 165100 w 144"/>
              <a:gd name="T51" fmla="*/ 204788 h 153"/>
              <a:gd name="T52" fmla="*/ 152400 w 144"/>
              <a:gd name="T53" fmla="*/ 214313 h 153"/>
              <a:gd name="T54" fmla="*/ 136525 w 144"/>
              <a:gd name="T55" fmla="*/ 222250 h 153"/>
              <a:gd name="T56" fmla="*/ 119062 w 144"/>
              <a:gd name="T57" fmla="*/ 228600 h 153"/>
              <a:gd name="T58" fmla="*/ 93662 w 144"/>
              <a:gd name="T59" fmla="*/ 236538 h 153"/>
              <a:gd name="T60" fmla="*/ 76200 w 144"/>
              <a:gd name="T61" fmla="*/ 239713 h 153"/>
              <a:gd name="T62" fmla="*/ 60325 w 144"/>
              <a:gd name="T63" fmla="*/ 239713 h 153"/>
              <a:gd name="T64" fmla="*/ 34925 w 144"/>
              <a:gd name="T65" fmla="*/ 241300 h 153"/>
              <a:gd name="T66" fmla="*/ 25400 w 144"/>
              <a:gd name="T67" fmla="*/ 238125 h 153"/>
              <a:gd name="T68" fmla="*/ 14288 w 144"/>
              <a:gd name="T69" fmla="*/ 231775 h 153"/>
              <a:gd name="T70" fmla="*/ 1588 w 144"/>
              <a:gd name="T71" fmla="*/ 220663 h 153"/>
              <a:gd name="T72" fmla="*/ 1588 w 144"/>
              <a:gd name="T73" fmla="*/ 211138 h 153"/>
              <a:gd name="T74" fmla="*/ 4762 w 144"/>
              <a:gd name="T75" fmla="*/ 201613 h 153"/>
              <a:gd name="T76" fmla="*/ 7937 w 144"/>
              <a:gd name="T77" fmla="*/ 190500 h 153"/>
              <a:gd name="T78" fmla="*/ 15875 w 144"/>
              <a:gd name="T79" fmla="*/ 180975 h 153"/>
              <a:gd name="T80" fmla="*/ 25400 w 144"/>
              <a:gd name="T81" fmla="*/ 173038 h 153"/>
              <a:gd name="T82" fmla="*/ 33337 w 144"/>
              <a:gd name="T83" fmla="*/ 166688 h 153"/>
              <a:gd name="T84" fmla="*/ 44450 w 144"/>
              <a:gd name="T85" fmla="*/ 160338 h 153"/>
              <a:gd name="T86" fmla="*/ 58737 w 144"/>
              <a:gd name="T87" fmla="*/ 153988 h 153"/>
              <a:gd name="T88" fmla="*/ 79375 w 144"/>
              <a:gd name="T89" fmla="*/ 146050 h 153"/>
              <a:gd name="T90" fmla="*/ 95250 w 144"/>
              <a:gd name="T91" fmla="*/ 144463 h 153"/>
              <a:gd name="T92" fmla="*/ 112713 w 144"/>
              <a:gd name="T93" fmla="*/ 146050 h 153"/>
              <a:gd name="T94" fmla="*/ 130175 w 144"/>
              <a:gd name="T95" fmla="*/ 149225 h 153"/>
              <a:gd name="T96" fmla="*/ 147637 w 144"/>
              <a:gd name="T97" fmla="*/ 150813 h 153"/>
              <a:gd name="T98" fmla="*/ 161925 w 144"/>
              <a:gd name="T99" fmla="*/ 153988 h 153"/>
              <a:gd name="T100" fmla="*/ 176212 w 144"/>
              <a:gd name="T101" fmla="*/ 158750 h 153"/>
              <a:gd name="T102" fmla="*/ 188912 w 144"/>
              <a:gd name="T103" fmla="*/ 163513 h 153"/>
              <a:gd name="T104" fmla="*/ 198437 w 144"/>
              <a:gd name="T105" fmla="*/ 169863 h 153"/>
              <a:gd name="T106" fmla="*/ 204788 w 144"/>
              <a:gd name="T107" fmla="*/ 176213 h 153"/>
              <a:gd name="T108" fmla="*/ 207963 w 144"/>
              <a:gd name="T109" fmla="*/ 180975 h 153"/>
              <a:gd name="T110" fmla="*/ 214313 w 144"/>
              <a:gd name="T111" fmla="*/ 190500 h 153"/>
              <a:gd name="T112" fmla="*/ 217488 w 144"/>
              <a:gd name="T113" fmla="*/ 200025 h 153"/>
              <a:gd name="T114" fmla="*/ 219075 w 144"/>
              <a:gd name="T115" fmla="*/ 211138 h 153"/>
              <a:gd name="T116" fmla="*/ 219075 w 144"/>
              <a:gd name="T117" fmla="*/ 241300 h 15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44"/>
              <a:gd name="T178" fmla="*/ 0 h 153"/>
              <a:gd name="T179" fmla="*/ 144 w 144"/>
              <a:gd name="T180" fmla="*/ 153 h 15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44" h="153">
                <a:moveTo>
                  <a:pt x="59" y="17"/>
                </a:moveTo>
                <a:lnTo>
                  <a:pt x="56" y="17"/>
                </a:lnTo>
                <a:lnTo>
                  <a:pt x="56" y="16"/>
                </a:lnTo>
                <a:lnTo>
                  <a:pt x="56" y="15"/>
                </a:lnTo>
                <a:lnTo>
                  <a:pt x="59" y="12"/>
                </a:lnTo>
                <a:lnTo>
                  <a:pt x="59" y="10"/>
                </a:lnTo>
                <a:lnTo>
                  <a:pt x="59" y="8"/>
                </a:lnTo>
                <a:lnTo>
                  <a:pt x="60" y="7"/>
                </a:lnTo>
                <a:lnTo>
                  <a:pt x="61" y="7"/>
                </a:lnTo>
                <a:lnTo>
                  <a:pt x="62" y="6"/>
                </a:lnTo>
                <a:lnTo>
                  <a:pt x="65" y="4"/>
                </a:lnTo>
                <a:lnTo>
                  <a:pt x="67" y="3"/>
                </a:lnTo>
                <a:lnTo>
                  <a:pt x="69" y="2"/>
                </a:lnTo>
                <a:lnTo>
                  <a:pt x="72" y="1"/>
                </a:lnTo>
                <a:lnTo>
                  <a:pt x="75" y="1"/>
                </a:lnTo>
                <a:lnTo>
                  <a:pt x="79" y="0"/>
                </a:lnTo>
                <a:lnTo>
                  <a:pt x="82" y="0"/>
                </a:lnTo>
                <a:lnTo>
                  <a:pt x="86" y="0"/>
                </a:lnTo>
                <a:lnTo>
                  <a:pt x="89" y="1"/>
                </a:lnTo>
                <a:lnTo>
                  <a:pt x="93" y="2"/>
                </a:lnTo>
                <a:lnTo>
                  <a:pt x="97" y="3"/>
                </a:lnTo>
                <a:lnTo>
                  <a:pt x="100" y="4"/>
                </a:lnTo>
                <a:lnTo>
                  <a:pt x="104" y="6"/>
                </a:lnTo>
                <a:lnTo>
                  <a:pt x="108" y="8"/>
                </a:lnTo>
                <a:lnTo>
                  <a:pt x="111" y="9"/>
                </a:lnTo>
                <a:lnTo>
                  <a:pt x="114" y="11"/>
                </a:lnTo>
                <a:lnTo>
                  <a:pt x="116" y="13"/>
                </a:lnTo>
                <a:lnTo>
                  <a:pt x="119" y="16"/>
                </a:lnTo>
                <a:lnTo>
                  <a:pt x="122" y="18"/>
                </a:lnTo>
                <a:lnTo>
                  <a:pt x="131" y="27"/>
                </a:lnTo>
                <a:lnTo>
                  <a:pt x="133" y="29"/>
                </a:lnTo>
                <a:lnTo>
                  <a:pt x="135" y="32"/>
                </a:lnTo>
                <a:lnTo>
                  <a:pt x="137" y="37"/>
                </a:lnTo>
                <a:lnTo>
                  <a:pt x="139" y="41"/>
                </a:lnTo>
                <a:lnTo>
                  <a:pt x="141" y="46"/>
                </a:lnTo>
                <a:lnTo>
                  <a:pt x="142" y="50"/>
                </a:lnTo>
                <a:lnTo>
                  <a:pt x="142" y="54"/>
                </a:lnTo>
                <a:lnTo>
                  <a:pt x="143" y="58"/>
                </a:lnTo>
                <a:lnTo>
                  <a:pt x="143" y="63"/>
                </a:lnTo>
                <a:lnTo>
                  <a:pt x="143" y="68"/>
                </a:lnTo>
                <a:lnTo>
                  <a:pt x="143" y="74"/>
                </a:lnTo>
                <a:lnTo>
                  <a:pt x="142" y="79"/>
                </a:lnTo>
                <a:lnTo>
                  <a:pt x="140" y="85"/>
                </a:lnTo>
                <a:lnTo>
                  <a:pt x="139" y="89"/>
                </a:lnTo>
                <a:lnTo>
                  <a:pt x="137" y="94"/>
                </a:lnTo>
                <a:lnTo>
                  <a:pt x="136" y="98"/>
                </a:lnTo>
                <a:lnTo>
                  <a:pt x="133" y="102"/>
                </a:lnTo>
                <a:lnTo>
                  <a:pt x="129" y="106"/>
                </a:lnTo>
                <a:lnTo>
                  <a:pt x="124" y="110"/>
                </a:lnTo>
                <a:lnTo>
                  <a:pt x="119" y="115"/>
                </a:lnTo>
                <a:lnTo>
                  <a:pt x="109" y="125"/>
                </a:lnTo>
                <a:lnTo>
                  <a:pt x="104" y="129"/>
                </a:lnTo>
                <a:lnTo>
                  <a:pt x="100" y="132"/>
                </a:lnTo>
                <a:lnTo>
                  <a:pt x="96" y="135"/>
                </a:lnTo>
                <a:lnTo>
                  <a:pt x="91" y="137"/>
                </a:lnTo>
                <a:lnTo>
                  <a:pt x="86" y="140"/>
                </a:lnTo>
                <a:lnTo>
                  <a:pt x="81" y="142"/>
                </a:lnTo>
                <a:lnTo>
                  <a:pt x="75" y="144"/>
                </a:lnTo>
                <a:lnTo>
                  <a:pt x="65" y="148"/>
                </a:lnTo>
                <a:lnTo>
                  <a:pt x="59" y="149"/>
                </a:lnTo>
                <a:lnTo>
                  <a:pt x="53" y="150"/>
                </a:lnTo>
                <a:lnTo>
                  <a:pt x="48" y="151"/>
                </a:lnTo>
                <a:lnTo>
                  <a:pt x="43" y="151"/>
                </a:lnTo>
                <a:lnTo>
                  <a:pt x="38" y="151"/>
                </a:lnTo>
                <a:lnTo>
                  <a:pt x="30" y="152"/>
                </a:lnTo>
                <a:lnTo>
                  <a:pt x="22" y="152"/>
                </a:lnTo>
                <a:lnTo>
                  <a:pt x="19" y="151"/>
                </a:lnTo>
                <a:lnTo>
                  <a:pt x="16" y="150"/>
                </a:lnTo>
                <a:lnTo>
                  <a:pt x="13" y="149"/>
                </a:lnTo>
                <a:lnTo>
                  <a:pt x="9" y="146"/>
                </a:lnTo>
                <a:lnTo>
                  <a:pt x="5" y="142"/>
                </a:lnTo>
                <a:lnTo>
                  <a:pt x="1" y="139"/>
                </a:lnTo>
                <a:lnTo>
                  <a:pt x="0" y="136"/>
                </a:lnTo>
                <a:lnTo>
                  <a:pt x="1" y="133"/>
                </a:lnTo>
                <a:lnTo>
                  <a:pt x="1" y="130"/>
                </a:lnTo>
                <a:lnTo>
                  <a:pt x="3" y="127"/>
                </a:lnTo>
                <a:lnTo>
                  <a:pt x="4" y="123"/>
                </a:lnTo>
                <a:lnTo>
                  <a:pt x="5" y="120"/>
                </a:lnTo>
                <a:lnTo>
                  <a:pt x="8" y="117"/>
                </a:lnTo>
                <a:lnTo>
                  <a:pt x="10" y="114"/>
                </a:lnTo>
                <a:lnTo>
                  <a:pt x="14" y="112"/>
                </a:lnTo>
                <a:lnTo>
                  <a:pt x="16" y="109"/>
                </a:lnTo>
                <a:lnTo>
                  <a:pt x="19" y="107"/>
                </a:lnTo>
                <a:lnTo>
                  <a:pt x="21" y="105"/>
                </a:lnTo>
                <a:lnTo>
                  <a:pt x="24" y="103"/>
                </a:lnTo>
                <a:lnTo>
                  <a:pt x="28" y="101"/>
                </a:lnTo>
                <a:lnTo>
                  <a:pt x="33" y="99"/>
                </a:lnTo>
                <a:lnTo>
                  <a:pt x="37" y="97"/>
                </a:lnTo>
                <a:lnTo>
                  <a:pt x="45" y="94"/>
                </a:lnTo>
                <a:lnTo>
                  <a:pt x="50" y="92"/>
                </a:lnTo>
                <a:lnTo>
                  <a:pt x="55" y="92"/>
                </a:lnTo>
                <a:lnTo>
                  <a:pt x="60" y="91"/>
                </a:lnTo>
                <a:lnTo>
                  <a:pt x="65" y="91"/>
                </a:lnTo>
                <a:lnTo>
                  <a:pt x="71" y="92"/>
                </a:lnTo>
                <a:lnTo>
                  <a:pt x="76" y="93"/>
                </a:lnTo>
                <a:lnTo>
                  <a:pt x="82" y="94"/>
                </a:lnTo>
                <a:lnTo>
                  <a:pt x="87" y="94"/>
                </a:lnTo>
                <a:lnTo>
                  <a:pt x="93" y="95"/>
                </a:lnTo>
                <a:lnTo>
                  <a:pt x="98" y="96"/>
                </a:lnTo>
                <a:lnTo>
                  <a:pt x="102" y="97"/>
                </a:lnTo>
                <a:lnTo>
                  <a:pt x="107" y="98"/>
                </a:lnTo>
                <a:lnTo>
                  <a:pt x="111" y="100"/>
                </a:lnTo>
                <a:lnTo>
                  <a:pt x="115" y="102"/>
                </a:lnTo>
                <a:lnTo>
                  <a:pt x="119" y="103"/>
                </a:lnTo>
                <a:lnTo>
                  <a:pt x="122" y="105"/>
                </a:lnTo>
                <a:lnTo>
                  <a:pt x="125" y="107"/>
                </a:lnTo>
                <a:lnTo>
                  <a:pt x="127" y="109"/>
                </a:lnTo>
                <a:lnTo>
                  <a:pt x="129" y="111"/>
                </a:lnTo>
                <a:lnTo>
                  <a:pt x="130" y="112"/>
                </a:lnTo>
                <a:lnTo>
                  <a:pt x="131" y="114"/>
                </a:lnTo>
                <a:lnTo>
                  <a:pt x="133" y="118"/>
                </a:lnTo>
                <a:lnTo>
                  <a:pt x="135" y="120"/>
                </a:lnTo>
                <a:lnTo>
                  <a:pt x="136" y="122"/>
                </a:lnTo>
                <a:lnTo>
                  <a:pt x="137" y="126"/>
                </a:lnTo>
                <a:lnTo>
                  <a:pt x="137" y="129"/>
                </a:lnTo>
                <a:lnTo>
                  <a:pt x="138" y="133"/>
                </a:lnTo>
                <a:lnTo>
                  <a:pt x="138" y="137"/>
                </a:lnTo>
                <a:lnTo>
                  <a:pt x="138" y="15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10" name="SMARTPenAnnotation702"/>
          <p:cNvSpPr>
            <a:spLocks/>
          </p:cNvSpPr>
          <p:nvPr/>
        </p:nvSpPr>
        <p:spPr bwMode="auto">
          <a:xfrm>
            <a:off x="6618288" y="3254375"/>
            <a:ext cx="214312" cy="220663"/>
          </a:xfrm>
          <a:custGeom>
            <a:avLst/>
            <a:gdLst>
              <a:gd name="T0" fmla="*/ 52387 w 135"/>
              <a:gd name="T1" fmla="*/ 6350 h 139"/>
              <a:gd name="T2" fmla="*/ 57150 w 135"/>
              <a:gd name="T3" fmla="*/ 4763 h 139"/>
              <a:gd name="T4" fmla="*/ 58737 w 135"/>
              <a:gd name="T5" fmla="*/ 3175 h 139"/>
              <a:gd name="T6" fmla="*/ 61912 w 135"/>
              <a:gd name="T7" fmla="*/ 0 h 139"/>
              <a:gd name="T8" fmla="*/ 65087 w 135"/>
              <a:gd name="T9" fmla="*/ 1588 h 139"/>
              <a:gd name="T10" fmla="*/ 73025 w 135"/>
              <a:gd name="T11" fmla="*/ 3175 h 139"/>
              <a:gd name="T12" fmla="*/ 84137 w 135"/>
              <a:gd name="T13" fmla="*/ 4763 h 139"/>
              <a:gd name="T14" fmla="*/ 95250 w 135"/>
              <a:gd name="T15" fmla="*/ 9525 h 139"/>
              <a:gd name="T16" fmla="*/ 111125 w 135"/>
              <a:gd name="T17" fmla="*/ 17463 h 139"/>
              <a:gd name="T18" fmla="*/ 123825 w 135"/>
              <a:gd name="T19" fmla="*/ 25400 h 139"/>
              <a:gd name="T20" fmla="*/ 134937 w 135"/>
              <a:gd name="T21" fmla="*/ 34925 h 139"/>
              <a:gd name="T22" fmla="*/ 147637 w 135"/>
              <a:gd name="T23" fmla="*/ 42863 h 139"/>
              <a:gd name="T24" fmla="*/ 157162 w 135"/>
              <a:gd name="T25" fmla="*/ 53975 h 139"/>
              <a:gd name="T26" fmla="*/ 179387 w 135"/>
              <a:gd name="T27" fmla="*/ 100013 h 139"/>
              <a:gd name="T28" fmla="*/ 184150 w 135"/>
              <a:gd name="T29" fmla="*/ 112713 h 139"/>
              <a:gd name="T30" fmla="*/ 184150 w 135"/>
              <a:gd name="T31" fmla="*/ 123825 h 139"/>
              <a:gd name="T32" fmla="*/ 180975 w 135"/>
              <a:gd name="T33" fmla="*/ 136525 h 139"/>
              <a:gd name="T34" fmla="*/ 176212 w 135"/>
              <a:gd name="T35" fmla="*/ 147638 h 139"/>
              <a:gd name="T36" fmla="*/ 169862 w 135"/>
              <a:gd name="T37" fmla="*/ 158750 h 139"/>
              <a:gd name="T38" fmla="*/ 160337 w 135"/>
              <a:gd name="T39" fmla="*/ 166688 h 139"/>
              <a:gd name="T40" fmla="*/ 149225 w 135"/>
              <a:gd name="T41" fmla="*/ 176213 h 139"/>
              <a:gd name="T42" fmla="*/ 138112 w 135"/>
              <a:gd name="T43" fmla="*/ 185738 h 139"/>
              <a:gd name="T44" fmla="*/ 127000 w 135"/>
              <a:gd name="T45" fmla="*/ 193675 h 139"/>
              <a:gd name="T46" fmla="*/ 112712 w 135"/>
              <a:gd name="T47" fmla="*/ 200025 h 139"/>
              <a:gd name="T48" fmla="*/ 96837 w 135"/>
              <a:gd name="T49" fmla="*/ 206375 h 139"/>
              <a:gd name="T50" fmla="*/ 82550 w 135"/>
              <a:gd name="T51" fmla="*/ 207963 h 139"/>
              <a:gd name="T52" fmla="*/ 68262 w 135"/>
              <a:gd name="T53" fmla="*/ 209550 h 139"/>
              <a:gd name="T54" fmla="*/ 52387 w 135"/>
              <a:gd name="T55" fmla="*/ 209550 h 139"/>
              <a:gd name="T56" fmla="*/ 38100 w 135"/>
              <a:gd name="T57" fmla="*/ 204788 h 139"/>
              <a:gd name="T58" fmla="*/ 28575 w 135"/>
              <a:gd name="T59" fmla="*/ 203200 h 139"/>
              <a:gd name="T60" fmla="*/ 20637 w 135"/>
              <a:gd name="T61" fmla="*/ 201613 h 139"/>
              <a:gd name="T62" fmla="*/ 9525 w 135"/>
              <a:gd name="T63" fmla="*/ 196850 h 139"/>
              <a:gd name="T64" fmla="*/ 3175 w 135"/>
              <a:gd name="T65" fmla="*/ 188913 h 139"/>
              <a:gd name="T66" fmla="*/ 0 w 135"/>
              <a:gd name="T67" fmla="*/ 179388 h 139"/>
              <a:gd name="T68" fmla="*/ 0 w 135"/>
              <a:gd name="T69" fmla="*/ 173038 h 139"/>
              <a:gd name="T70" fmla="*/ 1587 w 135"/>
              <a:gd name="T71" fmla="*/ 163513 h 139"/>
              <a:gd name="T72" fmla="*/ 6350 w 135"/>
              <a:gd name="T73" fmla="*/ 153988 h 139"/>
              <a:gd name="T74" fmla="*/ 11112 w 135"/>
              <a:gd name="T75" fmla="*/ 146050 h 139"/>
              <a:gd name="T76" fmla="*/ 19050 w 135"/>
              <a:gd name="T77" fmla="*/ 139700 h 139"/>
              <a:gd name="T78" fmla="*/ 30162 w 135"/>
              <a:gd name="T79" fmla="*/ 134938 h 139"/>
              <a:gd name="T80" fmla="*/ 41275 w 135"/>
              <a:gd name="T81" fmla="*/ 131763 h 139"/>
              <a:gd name="T82" fmla="*/ 55562 w 135"/>
              <a:gd name="T83" fmla="*/ 130175 h 139"/>
              <a:gd name="T84" fmla="*/ 84137 w 135"/>
              <a:gd name="T85" fmla="*/ 130175 h 139"/>
              <a:gd name="T86" fmla="*/ 98425 w 135"/>
              <a:gd name="T87" fmla="*/ 133350 h 139"/>
              <a:gd name="T88" fmla="*/ 115887 w 135"/>
              <a:gd name="T89" fmla="*/ 136525 h 139"/>
              <a:gd name="T90" fmla="*/ 141287 w 135"/>
              <a:gd name="T91" fmla="*/ 144463 h 139"/>
              <a:gd name="T92" fmla="*/ 153987 w 135"/>
              <a:gd name="T93" fmla="*/ 150813 h 139"/>
              <a:gd name="T94" fmla="*/ 173037 w 135"/>
              <a:gd name="T95" fmla="*/ 160338 h 139"/>
              <a:gd name="T96" fmla="*/ 180975 w 135"/>
              <a:gd name="T97" fmla="*/ 165100 h 139"/>
              <a:gd name="T98" fmla="*/ 190500 w 135"/>
              <a:gd name="T99" fmla="*/ 177800 h 139"/>
              <a:gd name="T100" fmla="*/ 206375 w 135"/>
              <a:gd name="T101" fmla="*/ 195263 h 139"/>
              <a:gd name="T102" fmla="*/ 211137 w 135"/>
              <a:gd name="T103" fmla="*/ 204788 h 139"/>
              <a:gd name="T104" fmla="*/ 212725 w 135"/>
              <a:gd name="T105" fmla="*/ 219075 h 1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5"/>
              <a:gd name="T160" fmla="*/ 0 h 139"/>
              <a:gd name="T161" fmla="*/ 135 w 135"/>
              <a:gd name="T162" fmla="*/ 139 h 13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5" h="139">
                <a:moveTo>
                  <a:pt x="33" y="9"/>
                </a:moveTo>
                <a:lnTo>
                  <a:pt x="33" y="4"/>
                </a:lnTo>
                <a:lnTo>
                  <a:pt x="34" y="4"/>
                </a:lnTo>
                <a:lnTo>
                  <a:pt x="36" y="3"/>
                </a:lnTo>
                <a:lnTo>
                  <a:pt x="37" y="3"/>
                </a:lnTo>
                <a:lnTo>
                  <a:pt x="37" y="2"/>
                </a:lnTo>
                <a:lnTo>
                  <a:pt x="38" y="0"/>
                </a:lnTo>
                <a:lnTo>
                  <a:pt x="39" y="0"/>
                </a:lnTo>
                <a:lnTo>
                  <a:pt x="40" y="0"/>
                </a:lnTo>
                <a:lnTo>
                  <a:pt x="41" y="1"/>
                </a:lnTo>
                <a:lnTo>
                  <a:pt x="43" y="2"/>
                </a:lnTo>
                <a:lnTo>
                  <a:pt x="46" y="2"/>
                </a:lnTo>
                <a:lnTo>
                  <a:pt x="49" y="3"/>
                </a:lnTo>
                <a:lnTo>
                  <a:pt x="53" y="3"/>
                </a:lnTo>
                <a:lnTo>
                  <a:pt x="56" y="5"/>
                </a:lnTo>
                <a:lnTo>
                  <a:pt x="60" y="6"/>
                </a:lnTo>
                <a:lnTo>
                  <a:pt x="63" y="8"/>
                </a:lnTo>
                <a:lnTo>
                  <a:pt x="70" y="11"/>
                </a:lnTo>
                <a:lnTo>
                  <a:pt x="74" y="13"/>
                </a:lnTo>
                <a:lnTo>
                  <a:pt x="78" y="16"/>
                </a:lnTo>
                <a:lnTo>
                  <a:pt x="82" y="19"/>
                </a:lnTo>
                <a:lnTo>
                  <a:pt x="85" y="22"/>
                </a:lnTo>
                <a:lnTo>
                  <a:pt x="89" y="24"/>
                </a:lnTo>
                <a:lnTo>
                  <a:pt x="93" y="27"/>
                </a:lnTo>
                <a:lnTo>
                  <a:pt x="96" y="30"/>
                </a:lnTo>
                <a:lnTo>
                  <a:pt x="99" y="34"/>
                </a:lnTo>
                <a:lnTo>
                  <a:pt x="108" y="51"/>
                </a:lnTo>
                <a:lnTo>
                  <a:pt x="113" y="63"/>
                </a:lnTo>
                <a:lnTo>
                  <a:pt x="115" y="67"/>
                </a:lnTo>
                <a:lnTo>
                  <a:pt x="116" y="71"/>
                </a:lnTo>
                <a:lnTo>
                  <a:pt x="116" y="74"/>
                </a:lnTo>
                <a:lnTo>
                  <a:pt x="116" y="78"/>
                </a:lnTo>
                <a:lnTo>
                  <a:pt x="115" y="82"/>
                </a:lnTo>
                <a:lnTo>
                  <a:pt x="114" y="86"/>
                </a:lnTo>
                <a:lnTo>
                  <a:pt x="113" y="89"/>
                </a:lnTo>
                <a:lnTo>
                  <a:pt x="111" y="93"/>
                </a:lnTo>
                <a:lnTo>
                  <a:pt x="109" y="97"/>
                </a:lnTo>
                <a:lnTo>
                  <a:pt x="107" y="100"/>
                </a:lnTo>
                <a:lnTo>
                  <a:pt x="104" y="103"/>
                </a:lnTo>
                <a:lnTo>
                  <a:pt x="101" y="105"/>
                </a:lnTo>
                <a:lnTo>
                  <a:pt x="98" y="108"/>
                </a:lnTo>
                <a:lnTo>
                  <a:pt x="94" y="111"/>
                </a:lnTo>
                <a:lnTo>
                  <a:pt x="91" y="115"/>
                </a:lnTo>
                <a:lnTo>
                  <a:pt x="87" y="117"/>
                </a:lnTo>
                <a:lnTo>
                  <a:pt x="83" y="120"/>
                </a:lnTo>
                <a:lnTo>
                  <a:pt x="80" y="122"/>
                </a:lnTo>
                <a:lnTo>
                  <a:pt x="75" y="124"/>
                </a:lnTo>
                <a:lnTo>
                  <a:pt x="71" y="126"/>
                </a:lnTo>
                <a:lnTo>
                  <a:pt x="65" y="128"/>
                </a:lnTo>
                <a:lnTo>
                  <a:pt x="61" y="130"/>
                </a:lnTo>
                <a:lnTo>
                  <a:pt x="57" y="131"/>
                </a:lnTo>
                <a:lnTo>
                  <a:pt x="52" y="131"/>
                </a:lnTo>
                <a:lnTo>
                  <a:pt x="48" y="132"/>
                </a:lnTo>
                <a:lnTo>
                  <a:pt x="43" y="132"/>
                </a:lnTo>
                <a:lnTo>
                  <a:pt x="38" y="132"/>
                </a:lnTo>
                <a:lnTo>
                  <a:pt x="33" y="132"/>
                </a:lnTo>
                <a:lnTo>
                  <a:pt x="29" y="131"/>
                </a:lnTo>
                <a:lnTo>
                  <a:pt x="24" y="129"/>
                </a:lnTo>
                <a:lnTo>
                  <a:pt x="21" y="129"/>
                </a:lnTo>
                <a:lnTo>
                  <a:pt x="18" y="128"/>
                </a:lnTo>
                <a:lnTo>
                  <a:pt x="15" y="128"/>
                </a:lnTo>
                <a:lnTo>
                  <a:pt x="13" y="127"/>
                </a:lnTo>
                <a:lnTo>
                  <a:pt x="9" y="126"/>
                </a:lnTo>
                <a:lnTo>
                  <a:pt x="6" y="124"/>
                </a:lnTo>
                <a:lnTo>
                  <a:pt x="4" y="122"/>
                </a:lnTo>
                <a:lnTo>
                  <a:pt x="2" y="119"/>
                </a:lnTo>
                <a:lnTo>
                  <a:pt x="1" y="116"/>
                </a:lnTo>
                <a:lnTo>
                  <a:pt x="0" y="113"/>
                </a:lnTo>
                <a:lnTo>
                  <a:pt x="0" y="111"/>
                </a:lnTo>
                <a:lnTo>
                  <a:pt x="0" y="109"/>
                </a:lnTo>
                <a:lnTo>
                  <a:pt x="0" y="106"/>
                </a:lnTo>
                <a:lnTo>
                  <a:pt x="1" y="103"/>
                </a:lnTo>
                <a:lnTo>
                  <a:pt x="2" y="100"/>
                </a:lnTo>
                <a:lnTo>
                  <a:pt x="4" y="97"/>
                </a:lnTo>
                <a:lnTo>
                  <a:pt x="5" y="94"/>
                </a:lnTo>
                <a:lnTo>
                  <a:pt x="7" y="92"/>
                </a:lnTo>
                <a:lnTo>
                  <a:pt x="9" y="90"/>
                </a:lnTo>
                <a:lnTo>
                  <a:pt x="12" y="88"/>
                </a:lnTo>
                <a:lnTo>
                  <a:pt x="15" y="86"/>
                </a:lnTo>
                <a:lnTo>
                  <a:pt x="19" y="85"/>
                </a:lnTo>
                <a:lnTo>
                  <a:pt x="22" y="84"/>
                </a:lnTo>
                <a:lnTo>
                  <a:pt x="26" y="83"/>
                </a:lnTo>
                <a:lnTo>
                  <a:pt x="30" y="83"/>
                </a:lnTo>
                <a:lnTo>
                  <a:pt x="35" y="82"/>
                </a:lnTo>
                <a:lnTo>
                  <a:pt x="44" y="82"/>
                </a:lnTo>
                <a:lnTo>
                  <a:pt x="53" y="82"/>
                </a:lnTo>
                <a:lnTo>
                  <a:pt x="57" y="83"/>
                </a:lnTo>
                <a:lnTo>
                  <a:pt x="62" y="84"/>
                </a:lnTo>
                <a:lnTo>
                  <a:pt x="68" y="85"/>
                </a:lnTo>
                <a:lnTo>
                  <a:pt x="73" y="86"/>
                </a:lnTo>
                <a:lnTo>
                  <a:pt x="84" y="90"/>
                </a:lnTo>
                <a:lnTo>
                  <a:pt x="89" y="91"/>
                </a:lnTo>
                <a:lnTo>
                  <a:pt x="93" y="93"/>
                </a:lnTo>
                <a:lnTo>
                  <a:pt x="97" y="95"/>
                </a:lnTo>
                <a:lnTo>
                  <a:pt x="106" y="99"/>
                </a:lnTo>
                <a:lnTo>
                  <a:pt x="109" y="101"/>
                </a:lnTo>
                <a:lnTo>
                  <a:pt x="112" y="103"/>
                </a:lnTo>
                <a:lnTo>
                  <a:pt x="114" y="104"/>
                </a:lnTo>
                <a:lnTo>
                  <a:pt x="116" y="108"/>
                </a:lnTo>
                <a:lnTo>
                  <a:pt x="120" y="112"/>
                </a:lnTo>
                <a:lnTo>
                  <a:pt x="123" y="116"/>
                </a:lnTo>
                <a:lnTo>
                  <a:pt x="130" y="123"/>
                </a:lnTo>
                <a:lnTo>
                  <a:pt x="132" y="125"/>
                </a:lnTo>
                <a:lnTo>
                  <a:pt x="133" y="129"/>
                </a:lnTo>
                <a:lnTo>
                  <a:pt x="134" y="133"/>
                </a:lnTo>
                <a:lnTo>
                  <a:pt x="134" y="138"/>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11" name="SMARTPenAnnotation703"/>
          <p:cNvSpPr>
            <a:spLocks/>
          </p:cNvSpPr>
          <p:nvPr/>
        </p:nvSpPr>
        <p:spPr bwMode="auto">
          <a:xfrm>
            <a:off x="6858000" y="3251200"/>
            <a:ext cx="144463" cy="233363"/>
          </a:xfrm>
          <a:custGeom>
            <a:avLst/>
            <a:gdLst>
              <a:gd name="T0" fmla="*/ 44450 w 91"/>
              <a:gd name="T1" fmla="*/ 6350 h 147"/>
              <a:gd name="T2" fmla="*/ 39688 w 91"/>
              <a:gd name="T3" fmla="*/ 17463 h 147"/>
              <a:gd name="T4" fmla="*/ 36513 w 91"/>
              <a:gd name="T5" fmla="*/ 28575 h 147"/>
              <a:gd name="T6" fmla="*/ 36513 w 91"/>
              <a:gd name="T7" fmla="*/ 36513 h 147"/>
              <a:gd name="T8" fmla="*/ 34925 w 91"/>
              <a:gd name="T9" fmla="*/ 47625 h 147"/>
              <a:gd name="T10" fmla="*/ 30163 w 91"/>
              <a:gd name="T11" fmla="*/ 57150 h 147"/>
              <a:gd name="T12" fmla="*/ 26988 w 91"/>
              <a:gd name="T13" fmla="*/ 68263 h 147"/>
              <a:gd name="T14" fmla="*/ 26988 w 91"/>
              <a:gd name="T15" fmla="*/ 82550 h 147"/>
              <a:gd name="T16" fmla="*/ 28575 w 91"/>
              <a:gd name="T17" fmla="*/ 92075 h 147"/>
              <a:gd name="T18" fmla="*/ 31750 w 91"/>
              <a:gd name="T19" fmla="*/ 95250 h 147"/>
              <a:gd name="T20" fmla="*/ 33338 w 91"/>
              <a:gd name="T21" fmla="*/ 98425 h 147"/>
              <a:gd name="T22" fmla="*/ 36513 w 91"/>
              <a:gd name="T23" fmla="*/ 104775 h 147"/>
              <a:gd name="T24" fmla="*/ 44450 w 91"/>
              <a:gd name="T25" fmla="*/ 109538 h 147"/>
              <a:gd name="T26" fmla="*/ 52388 w 91"/>
              <a:gd name="T27" fmla="*/ 115888 h 147"/>
              <a:gd name="T28" fmla="*/ 60325 w 91"/>
              <a:gd name="T29" fmla="*/ 120650 h 147"/>
              <a:gd name="T30" fmla="*/ 69850 w 91"/>
              <a:gd name="T31" fmla="*/ 127000 h 147"/>
              <a:gd name="T32" fmla="*/ 87313 w 91"/>
              <a:gd name="T33" fmla="*/ 136525 h 147"/>
              <a:gd name="T34" fmla="*/ 95250 w 91"/>
              <a:gd name="T35" fmla="*/ 142875 h 147"/>
              <a:gd name="T36" fmla="*/ 104775 w 91"/>
              <a:gd name="T37" fmla="*/ 147638 h 147"/>
              <a:gd name="T38" fmla="*/ 114300 w 91"/>
              <a:gd name="T39" fmla="*/ 153988 h 147"/>
              <a:gd name="T40" fmla="*/ 122238 w 91"/>
              <a:gd name="T41" fmla="*/ 160338 h 147"/>
              <a:gd name="T42" fmla="*/ 128588 w 91"/>
              <a:gd name="T43" fmla="*/ 166688 h 147"/>
              <a:gd name="T44" fmla="*/ 131763 w 91"/>
              <a:gd name="T45" fmla="*/ 171450 h 147"/>
              <a:gd name="T46" fmla="*/ 138113 w 91"/>
              <a:gd name="T47" fmla="*/ 180975 h 147"/>
              <a:gd name="T48" fmla="*/ 141288 w 91"/>
              <a:gd name="T49" fmla="*/ 190500 h 147"/>
              <a:gd name="T50" fmla="*/ 142875 w 91"/>
              <a:gd name="T51" fmla="*/ 198438 h 147"/>
              <a:gd name="T52" fmla="*/ 138113 w 91"/>
              <a:gd name="T53" fmla="*/ 207963 h 147"/>
              <a:gd name="T54" fmla="*/ 133350 w 91"/>
              <a:gd name="T55" fmla="*/ 214313 h 147"/>
              <a:gd name="T56" fmla="*/ 125413 w 91"/>
              <a:gd name="T57" fmla="*/ 222250 h 147"/>
              <a:gd name="T58" fmla="*/ 117475 w 91"/>
              <a:gd name="T59" fmla="*/ 227013 h 147"/>
              <a:gd name="T60" fmla="*/ 107950 w 91"/>
              <a:gd name="T61" fmla="*/ 230188 h 147"/>
              <a:gd name="T62" fmla="*/ 96838 w 91"/>
              <a:gd name="T63" fmla="*/ 230188 h 147"/>
              <a:gd name="T64" fmla="*/ 79375 w 91"/>
              <a:gd name="T65" fmla="*/ 231775 h 147"/>
              <a:gd name="T66" fmla="*/ 38100 w 91"/>
              <a:gd name="T67" fmla="*/ 230188 h 147"/>
              <a:gd name="T68" fmla="*/ 28575 w 91"/>
              <a:gd name="T69" fmla="*/ 227013 h 147"/>
              <a:gd name="T70" fmla="*/ 20638 w 91"/>
              <a:gd name="T71" fmla="*/ 222250 h 147"/>
              <a:gd name="T72" fmla="*/ 12700 w 91"/>
              <a:gd name="T73" fmla="*/ 215900 h 147"/>
              <a:gd name="T74" fmla="*/ 0 w 91"/>
              <a:gd name="T75" fmla="*/ 204788 h 14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1"/>
              <a:gd name="T115" fmla="*/ 0 h 147"/>
              <a:gd name="T116" fmla="*/ 91 w 91"/>
              <a:gd name="T117" fmla="*/ 147 h 14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1" h="147">
                <a:moveTo>
                  <a:pt x="28" y="0"/>
                </a:moveTo>
                <a:lnTo>
                  <a:pt x="28" y="4"/>
                </a:lnTo>
                <a:lnTo>
                  <a:pt x="26" y="8"/>
                </a:lnTo>
                <a:lnTo>
                  <a:pt x="25" y="11"/>
                </a:lnTo>
                <a:lnTo>
                  <a:pt x="24" y="13"/>
                </a:lnTo>
                <a:lnTo>
                  <a:pt x="23" y="18"/>
                </a:lnTo>
                <a:lnTo>
                  <a:pt x="23" y="20"/>
                </a:lnTo>
                <a:lnTo>
                  <a:pt x="23" y="23"/>
                </a:lnTo>
                <a:lnTo>
                  <a:pt x="23" y="27"/>
                </a:lnTo>
                <a:lnTo>
                  <a:pt x="22" y="30"/>
                </a:lnTo>
                <a:lnTo>
                  <a:pt x="21" y="32"/>
                </a:lnTo>
                <a:lnTo>
                  <a:pt x="19" y="36"/>
                </a:lnTo>
                <a:lnTo>
                  <a:pt x="18" y="41"/>
                </a:lnTo>
                <a:lnTo>
                  <a:pt x="17" y="43"/>
                </a:lnTo>
                <a:lnTo>
                  <a:pt x="17" y="46"/>
                </a:lnTo>
                <a:lnTo>
                  <a:pt x="17" y="52"/>
                </a:lnTo>
                <a:lnTo>
                  <a:pt x="17" y="57"/>
                </a:lnTo>
                <a:lnTo>
                  <a:pt x="18" y="58"/>
                </a:lnTo>
                <a:lnTo>
                  <a:pt x="19" y="59"/>
                </a:lnTo>
                <a:lnTo>
                  <a:pt x="20" y="60"/>
                </a:lnTo>
                <a:lnTo>
                  <a:pt x="21" y="61"/>
                </a:lnTo>
                <a:lnTo>
                  <a:pt x="21" y="62"/>
                </a:lnTo>
                <a:lnTo>
                  <a:pt x="22" y="64"/>
                </a:lnTo>
                <a:lnTo>
                  <a:pt x="23" y="66"/>
                </a:lnTo>
                <a:lnTo>
                  <a:pt x="25" y="67"/>
                </a:lnTo>
                <a:lnTo>
                  <a:pt x="28" y="69"/>
                </a:lnTo>
                <a:lnTo>
                  <a:pt x="31" y="71"/>
                </a:lnTo>
                <a:lnTo>
                  <a:pt x="33" y="73"/>
                </a:lnTo>
                <a:lnTo>
                  <a:pt x="35" y="75"/>
                </a:lnTo>
                <a:lnTo>
                  <a:pt x="38" y="76"/>
                </a:lnTo>
                <a:lnTo>
                  <a:pt x="41" y="78"/>
                </a:lnTo>
                <a:lnTo>
                  <a:pt x="44" y="80"/>
                </a:lnTo>
                <a:lnTo>
                  <a:pt x="51" y="84"/>
                </a:lnTo>
                <a:lnTo>
                  <a:pt x="55" y="86"/>
                </a:lnTo>
                <a:lnTo>
                  <a:pt x="58" y="88"/>
                </a:lnTo>
                <a:lnTo>
                  <a:pt x="60" y="90"/>
                </a:lnTo>
                <a:lnTo>
                  <a:pt x="63" y="91"/>
                </a:lnTo>
                <a:lnTo>
                  <a:pt x="66" y="93"/>
                </a:lnTo>
                <a:lnTo>
                  <a:pt x="69" y="95"/>
                </a:lnTo>
                <a:lnTo>
                  <a:pt x="72" y="97"/>
                </a:lnTo>
                <a:lnTo>
                  <a:pt x="75" y="99"/>
                </a:lnTo>
                <a:lnTo>
                  <a:pt x="77" y="101"/>
                </a:lnTo>
                <a:lnTo>
                  <a:pt x="80" y="103"/>
                </a:lnTo>
                <a:lnTo>
                  <a:pt x="81" y="105"/>
                </a:lnTo>
                <a:lnTo>
                  <a:pt x="82" y="106"/>
                </a:lnTo>
                <a:lnTo>
                  <a:pt x="83" y="108"/>
                </a:lnTo>
                <a:lnTo>
                  <a:pt x="85" y="112"/>
                </a:lnTo>
                <a:lnTo>
                  <a:pt x="87" y="114"/>
                </a:lnTo>
                <a:lnTo>
                  <a:pt x="88" y="116"/>
                </a:lnTo>
                <a:lnTo>
                  <a:pt x="89" y="120"/>
                </a:lnTo>
                <a:lnTo>
                  <a:pt x="90" y="123"/>
                </a:lnTo>
                <a:lnTo>
                  <a:pt x="90" y="125"/>
                </a:lnTo>
                <a:lnTo>
                  <a:pt x="89" y="127"/>
                </a:lnTo>
                <a:lnTo>
                  <a:pt x="87" y="131"/>
                </a:lnTo>
                <a:lnTo>
                  <a:pt x="85" y="133"/>
                </a:lnTo>
                <a:lnTo>
                  <a:pt x="84" y="135"/>
                </a:lnTo>
                <a:lnTo>
                  <a:pt x="82" y="136"/>
                </a:lnTo>
                <a:lnTo>
                  <a:pt x="79" y="140"/>
                </a:lnTo>
                <a:lnTo>
                  <a:pt x="77" y="142"/>
                </a:lnTo>
                <a:lnTo>
                  <a:pt x="74" y="143"/>
                </a:lnTo>
                <a:lnTo>
                  <a:pt x="71" y="144"/>
                </a:lnTo>
                <a:lnTo>
                  <a:pt x="68" y="145"/>
                </a:lnTo>
                <a:lnTo>
                  <a:pt x="65" y="145"/>
                </a:lnTo>
                <a:lnTo>
                  <a:pt x="61" y="145"/>
                </a:lnTo>
                <a:lnTo>
                  <a:pt x="58" y="145"/>
                </a:lnTo>
                <a:lnTo>
                  <a:pt x="50" y="146"/>
                </a:lnTo>
                <a:lnTo>
                  <a:pt x="27" y="146"/>
                </a:lnTo>
                <a:lnTo>
                  <a:pt x="24" y="145"/>
                </a:lnTo>
                <a:lnTo>
                  <a:pt x="21" y="144"/>
                </a:lnTo>
                <a:lnTo>
                  <a:pt x="18" y="143"/>
                </a:lnTo>
                <a:lnTo>
                  <a:pt x="15" y="141"/>
                </a:lnTo>
                <a:lnTo>
                  <a:pt x="13" y="140"/>
                </a:lnTo>
                <a:lnTo>
                  <a:pt x="10" y="138"/>
                </a:lnTo>
                <a:lnTo>
                  <a:pt x="8" y="136"/>
                </a:lnTo>
                <a:lnTo>
                  <a:pt x="6" y="134"/>
                </a:lnTo>
                <a:lnTo>
                  <a:pt x="0" y="129"/>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12" name="SMARTPenAnnotation704"/>
          <p:cNvSpPr>
            <a:spLocks/>
          </p:cNvSpPr>
          <p:nvPr/>
        </p:nvSpPr>
        <p:spPr bwMode="auto">
          <a:xfrm>
            <a:off x="6858000" y="3241675"/>
            <a:ext cx="233363" cy="11113"/>
          </a:xfrm>
          <a:custGeom>
            <a:avLst/>
            <a:gdLst>
              <a:gd name="T0" fmla="*/ 0 w 147"/>
              <a:gd name="T1" fmla="*/ 9525 h 7"/>
              <a:gd name="T2" fmla="*/ 12700 w 147"/>
              <a:gd name="T3" fmla="*/ 9525 h 7"/>
              <a:gd name="T4" fmla="*/ 17463 w 147"/>
              <a:gd name="T5" fmla="*/ 7938 h 7"/>
              <a:gd name="T6" fmla="*/ 20638 w 147"/>
              <a:gd name="T7" fmla="*/ 6350 h 7"/>
              <a:gd name="T8" fmla="*/ 25400 w 147"/>
              <a:gd name="T9" fmla="*/ 4763 h 7"/>
              <a:gd name="T10" fmla="*/ 31750 w 147"/>
              <a:gd name="T11" fmla="*/ 3175 h 7"/>
              <a:gd name="T12" fmla="*/ 36513 w 147"/>
              <a:gd name="T13" fmla="*/ 1588 h 7"/>
              <a:gd name="T14" fmla="*/ 42863 w 147"/>
              <a:gd name="T15" fmla="*/ 1588 h 7"/>
              <a:gd name="T16" fmla="*/ 49213 w 147"/>
              <a:gd name="T17" fmla="*/ 0 h 7"/>
              <a:gd name="T18" fmla="*/ 65088 w 147"/>
              <a:gd name="T19" fmla="*/ 0 h 7"/>
              <a:gd name="T20" fmla="*/ 98425 w 147"/>
              <a:gd name="T21" fmla="*/ 0 h 7"/>
              <a:gd name="T22" fmla="*/ 207963 w 147"/>
              <a:gd name="T23" fmla="*/ 0 h 7"/>
              <a:gd name="T24" fmla="*/ 212725 w 147"/>
              <a:gd name="T25" fmla="*/ 1588 h 7"/>
              <a:gd name="T26" fmla="*/ 217488 w 147"/>
              <a:gd name="T27" fmla="*/ 3175 h 7"/>
              <a:gd name="T28" fmla="*/ 231775 w 147"/>
              <a:gd name="T29" fmla="*/ 9525 h 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7"/>
              <a:gd name="T46" fmla="*/ 0 h 7"/>
              <a:gd name="T47" fmla="*/ 147 w 147"/>
              <a:gd name="T48" fmla="*/ 7 h 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7" h="7">
                <a:moveTo>
                  <a:pt x="0" y="6"/>
                </a:moveTo>
                <a:lnTo>
                  <a:pt x="8" y="6"/>
                </a:lnTo>
                <a:lnTo>
                  <a:pt x="11" y="5"/>
                </a:lnTo>
                <a:lnTo>
                  <a:pt x="13" y="4"/>
                </a:lnTo>
                <a:lnTo>
                  <a:pt x="16" y="3"/>
                </a:lnTo>
                <a:lnTo>
                  <a:pt x="20" y="2"/>
                </a:lnTo>
                <a:lnTo>
                  <a:pt x="23" y="1"/>
                </a:lnTo>
                <a:lnTo>
                  <a:pt x="27" y="1"/>
                </a:lnTo>
                <a:lnTo>
                  <a:pt x="31" y="0"/>
                </a:lnTo>
                <a:lnTo>
                  <a:pt x="41" y="0"/>
                </a:lnTo>
                <a:lnTo>
                  <a:pt x="62" y="0"/>
                </a:lnTo>
                <a:lnTo>
                  <a:pt x="131" y="0"/>
                </a:lnTo>
                <a:lnTo>
                  <a:pt x="134" y="1"/>
                </a:lnTo>
                <a:lnTo>
                  <a:pt x="137" y="2"/>
                </a:lnTo>
                <a:lnTo>
                  <a:pt x="146" y="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13" name="SMARTPenAnnotation705"/>
          <p:cNvSpPr>
            <a:spLocks/>
          </p:cNvSpPr>
          <p:nvPr/>
        </p:nvSpPr>
        <p:spPr bwMode="auto">
          <a:xfrm>
            <a:off x="6323013" y="3544888"/>
            <a:ext cx="598487" cy="28575"/>
          </a:xfrm>
          <a:custGeom>
            <a:avLst/>
            <a:gdLst>
              <a:gd name="T0" fmla="*/ 7937 w 377"/>
              <a:gd name="T1" fmla="*/ 17462 h 18"/>
              <a:gd name="T2" fmla="*/ 0 w 377"/>
              <a:gd name="T3" fmla="*/ 17462 h 18"/>
              <a:gd name="T4" fmla="*/ 0 w 377"/>
              <a:gd name="T5" fmla="*/ 17462 h 18"/>
              <a:gd name="T6" fmla="*/ 0 w 377"/>
              <a:gd name="T7" fmla="*/ 12700 h 18"/>
              <a:gd name="T8" fmla="*/ 0 w 377"/>
              <a:gd name="T9" fmla="*/ 12700 h 18"/>
              <a:gd name="T10" fmla="*/ 1587 w 377"/>
              <a:gd name="T11" fmla="*/ 11112 h 18"/>
              <a:gd name="T12" fmla="*/ 3175 w 377"/>
              <a:gd name="T13" fmla="*/ 11112 h 18"/>
              <a:gd name="T14" fmla="*/ 9525 w 377"/>
              <a:gd name="T15" fmla="*/ 9525 h 18"/>
              <a:gd name="T16" fmla="*/ 25400 w 377"/>
              <a:gd name="T17" fmla="*/ 9525 h 18"/>
              <a:gd name="T18" fmla="*/ 30162 w 377"/>
              <a:gd name="T19" fmla="*/ 7937 h 18"/>
              <a:gd name="T20" fmla="*/ 36512 w 377"/>
              <a:gd name="T21" fmla="*/ 6350 h 18"/>
              <a:gd name="T22" fmla="*/ 41275 w 377"/>
              <a:gd name="T23" fmla="*/ 4762 h 18"/>
              <a:gd name="T24" fmla="*/ 47625 w 377"/>
              <a:gd name="T25" fmla="*/ 3175 h 18"/>
              <a:gd name="T26" fmla="*/ 52387 w 377"/>
              <a:gd name="T27" fmla="*/ 1588 h 18"/>
              <a:gd name="T28" fmla="*/ 58737 w 377"/>
              <a:gd name="T29" fmla="*/ 1588 h 18"/>
              <a:gd name="T30" fmla="*/ 73025 w 377"/>
              <a:gd name="T31" fmla="*/ 0 h 18"/>
              <a:gd name="T32" fmla="*/ 98425 w 377"/>
              <a:gd name="T33" fmla="*/ 0 h 18"/>
              <a:gd name="T34" fmla="*/ 279400 w 377"/>
              <a:gd name="T35" fmla="*/ 0 h 18"/>
              <a:gd name="T36" fmla="*/ 290512 w 377"/>
              <a:gd name="T37" fmla="*/ 1588 h 18"/>
              <a:gd name="T38" fmla="*/ 303212 w 377"/>
              <a:gd name="T39" fmla="*/ 3175 h 18"/>
              <a:gd name="T40" fmla="*/ 314325 w 377"/>
              <a:gd name="T41" fmla="*/ 4762 h 18"/>
              <a:gd name="T42" fmla="*/ 327025 w 377"/>
              <a:gd name="T43" fmla="*/ 6350 h 18"/>
              <a:gd name="T44" fmla="*/ 338137 w 377"/>
              <a:gd name="T45" fmla="*/ 7937 h 18"/>
              <a:gd name="T46" fmla="*/ 350837 w 377"/>
              <a:gd name="T47" fmla="*/ 7937 h 18"/>
              <a:gd name="T48" fmla="*/ 374650 w 377"/>
              <a:gd name="T49" fmla="*/ 7937 h 18"/>
              <a:gd name="T50" fmla="*/ 449262 w 377"/>
              <a:gd name="T51" fmla="*/ 9525 h 18"/>
              <a:gd name="T52" fmla="*/ 460375 w 377"/>
              <a:gd name="T53" fmla="*/ 9525 h 18"/>
              <a:gd name="T54" fmla="*/ 469900 w 377"/>
              <a:gd name="T55" fmla="*/ 11112 h 18"/>
              <a:gd name="T56" fmla="*/ 479425 w 377"/>
              <a:gd name="T57" fmla="*/ 14288 h 18"/>
              <a:gd name="T58" fmla="*/ 488950 w 377"/>
              <a:gd name="T59" fmla="*/ 15875 h 18"/>
              <a:gd name="T60" fmla="*/ 495300 w 377"/>
              <a:gd name="T61" fmla="*/ 15875 h 18"/>
              <a:gd name="T62" fmla="*/ 503237 w 377"/>
              <a:gd name="T63" fmla="*/ 17462 h 18"/>
              <a:gd name="T64" fmla="*/ 519112 w 377"/>
              <a:gd name="T65" fmla="*/ 17462 h 18"/>
              <a:gd name="T66" fmla="*/ 547687 w 377"/>
              <a:gd name="T67" fmla="*/ 17462 h 18"/>
              <a:gd name="T68" fmla="*/ 561975 w 377"/>
              <a:gd name="T69" fmla="*/ 17462 h 18"/>
              <a:gd name="T70" fmla="*/ 566737 w 377"/>
              <a:gd name="T71" fmla="*/ 19050 h 18"/>
              <a:gd name="T72" fmla="*/ 569912 w 377"/>
              <a:gd name="T73" fmla="*/ 20637 h 18"/>
              <a:gd name="T74" fmla="*/ 573087 w 377"/>
              <a:gd name="T75" fmla="*/ 22225 h 18"/>
              <a:gd name="T76" fmla="*/ 576262 w 377"/>
              <a:gd name="T77" fmla="*/ 23812 h 18"/>
              <a:gd name="T78" fmla="*/ 579437 w 377"/>
              <a:gd name="T79" fmla="*/ 25400 h 18"/>
              <a:gd name="T80" fmla="*/ 582612 w 377"/>
              <a:gd name="T81" fmla="*/ 25400 h 18"/>
              <a:gd name="T82" fmla="*/ 588962 w 377"/>
              <a:gd name="T83" fmla="*/ 26988 h 18"/>
              <a:gd name="T84" fmla="*/ 596900 w 377"/>
              <a:gd name="T85" fmla="*/ 26988 h 18"/>
              <a:gd name="T86" fmla="*/ 596900 w 377"/>
              <a:gd name="T87" fmla="*/ 17462 h 1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7"/>
              <a:gd name="T133" fmla="*/ 0 h 18"/>
              <a:gd name="T134" fmla="*/ 377 w 377"/>
              <a:gd name="T135" fmla="*/ 18 h 1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7" h="18">
                <a:moveTo>
                  <a:pt x="5" y="11"/>
                </a:moveTo>
                <a:lnTo>
                  <a:pt x="0" y="11"/>
                </a:lnTo>
                <a:lnTo>
                  <a:pt x="0" y="8"/>
                </a:lnTo>
                <a:lnTo>
                  <a:pt x="1" y="7"/>
                </a:lnTo>
                <a:lnTo>
                  <a:pt x="2" y="7"/>
                </a:lnTo>
                <a:lnTo>
                  <a:pt x="6" y="6"/>
                </a:lnTo>
                <a:lnTo>
                  <a:pt x="16" y="6"/>
                </a:lnTo>
                <a:lnTo>
                  <a:pt x="19" y="5"/>
                </a:lnTo>
                <a:lnTo>
                  <a:pt x="23" y="4"/>
                </a:lnTo>
                <a:lnTo>
                  <a:pt x="26" y="3"/>
                </a:lnTo>
                <a:lnTo>
                  <a:pt x="30" y="2"/>
                </a:lnTo>
                <a:lnTo>
                  <a:pt x="33" y="1"/>
                </a:lnTo>
                <a:lnTo>
                  <a:pt x="37" y="1"/>
                </a:lnTo>
                <a:lnTo>
                  <a:pt x="46" y="0"/>
                </a:lnTo>
                <a:lnTo>
                  <a:pt x="62" y="0"/>
                </a:lnTo>
                <a:lnTo>
                  <a:pt x="176" y="0"/>
                </a:lnTo>
                <a:lnTo>
                  <a:pt x="183" y="1"/>
                </a:lnTo>
                <a:lnTo>
                  <a:pt x="191" y="2"/>
                </a:lnTo>
                <a:lnTo>
                  <a:pt x="198" y="3"/>
                </a:lnTo>
                <a:lnTo>
                  <a:pt x="206" y="4"/>
                </a:lnTo>
                <a:lnTo>
                  <a:pt x="213" y="5"/>
                </a:lnTo>
                <a:lnTo>
                  <a:pt x="221" y="5"/>
                </a:lnTo>
                <a:lnTo>
                  <a:pt x="236" y="5"/>
                </a:lnTo>
                <a:lnTo>
                  <a:pt x="283" y="6"/>
                </a:lnTo>
                <a:lnTo>
                  <a:pt x="290" y="6"/>
                </a:lnTo>
                <a:lnTo>
                  <a:pt x="296" y="7"/>
                </a:lnTo>
                <a:lnTo>
                  <a:pt x="302" y="9"/>
                </a:lnTo>
                <a:lnTo>
                  <a:pt x="308" y="10"/>
                </a:lnTo>
                <a:lnTo>
                  <a:pt x="312" y="10"/>
                </a:lnTo>
                <a:lnTo>
                  <a:pt x="317" y="11"/>
                </a:lnTo>
                <a:lnTo>
                  <a:pt x="327" y="11"/>
                </a:lnTo>
                <a:lnTo>
                  <a:pt x="345" y="11"/>
                </a:lnTo>
                <a:lnTo>
                  <a:pt x="354" y="11"/>
                </a:lnTo>
                <a:lnTo>
                  <a:pt x="357" y="12"/>
                </a:lnTo>
                <a:lnTo>
                  <a:pt x="359" y="13"/>
                </a:lnTo>
                <a:lnTo>
                  <a:pt x="361" y="14"/>
                </a:lnTo>
                <a:lnTo>
                  <a:pt x="363" y="15"/>
                </a:lnTo>
                <a:lnTo>
                  <a:pt x="365" y="16"/>
                </a:lnTo>
                <a:lnTo>
                  <a:pt x="367" y="16"/>
                </a:lnTo>
                <a:lnTo>
                  <a:pt x="371" y="17"/>
                </a:lnTo>
                <a:lnTo>
                  <a:pt x="376" y="17"/>
                </a:lnTo>
                <a:lnTo>
                  <a:pt x="376" y="1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14" name="SMARTPenAnnotation706"/>
          <p:cNvSpPr>
            <a:spLocks/>
          </p:cNvSpPr>
          <p:nvPr/>
        </p:nvSpPr>
        <p:spPr bwMode="auto">
          <a:xfrm>
            <a:off x="6375400" y="3598863"/>
            <a:ext cx="171450" cy="269875"/>
          </a:xfrm>
          <a:custGeom>
            <a:avLst/>
            <a:gdLst>
              <a:gd name="T0" fmla="*/ 107950 w 108"/>
              <a:gd name="T1" fmla="*/ 19050 h 170"/>
              <a:gd name="T2" fmla="*/ 112713 w 108"/>
              <a:gd name="T3" fmla="*/ 17462 h 170"/>
              <a:gd name="T4" fmla="*/ 114300 w 108"/>
              <a:gd name="T5" fmla="*/ 15875 h 170"/>
              <a:gd name="T6" fmla="*/ 115888 w 108"/>
              <a:gd name="T7" fmla="*/ 11112 h 170"/>
              <a:gd name="T8" fmla="*/ 120650 w 108"/>
              <a:gd name="T9" fmla="*/ 9525 h 170"/>
              <a:gd name="T10" fmla="*/ 123825 w 108"/>
              <a:gd name="T11" fmla="*/ 6350 h 170"/>
              <a:gd name="T12" fmla="*/ 120650 w 108"/>
              <a:gd name="T13" fmla="*/ 0 h 170"/>
              <a:gd name="T14" fmla="*/ 112713 w 108"/>
              <a:gd name="T15" fmla="*/ 0 h 170"/>
              <a:gd name="T16" fmla="*/ 106363 w 108"/>
              <a:gd name="T17" fmla="*/ 3175 h 170"/>
              <a:gd name="T18" fmla="*/ 101600 w 108"/>
              <a:gd name="T19" fmla="*/ 6350 h 170"/>
              <a:gd name="T20" fmla="*/ 95250 w 108"/>
              <a:gd name="T21" fmla="*/ 12700 h 170"/>
              <a:gd name="T22" fmla="*/ 88900 w 108"/>
              <a:gd name="T23" fmla="*/ 20637 h 170"/>
              <a:gd name="T24" fmla="*/ 82550 w 108"/>
              <a:gd name="T25" fmla="*/ 30163 h 170"/>
              <a:gd name="T26" fmla="*/ 73025 w 108"/>
              <a:gd name="T27" fmla="*/ 41275 h 170"/>
              <a:gd name="T28" fmla="*/ 57150 w 108"/>
              <a:gd name="T29" fmla="*/ 58738 h 170"/>
              <a:gd name="T30" fmla="*/ 47625 w 108"/>
              <a:gd name="T31" fmla="*/ 74612 h 170"/>
              <a:gd name="T32" fmla="*/ 39688 w 108"/>
              <a:gd name="T33" fmla="*/ 90487 h 170"/>
              <a:gd name="T34" fmla="*/ 28575 w 108"/>
              <a:gd name="T35" fmla="*/ 107950 h 170"/>
              <a:gd name="T36" fmla="*/ 20638 w 108"/>
              <a:gd name="T37" fmla="*/ 125413 h 170"/>
              <a:gd name="T38" fmla="*/ 12700 w 108"/>
              <a:gd name="T39" fmla="*/ 142875 h 170"/>
              <a:gd name="T40" fmla="*/ 4763 w 108"/>
              <a:gd name="T41" fmla="*/ 168275 h 170"/>
              <a:gd name="T42" fmla="*/ 1588 w 108"/>
              <a:gd name="T43" fmla="*/ 182562 h 170"/>
              <a:gd name="T44" fmla="*/ 1588 w 108"/>
              <a:gd name="T45" fmla="*/ 195262 h 170"/>
              <a:gd name="T46" fmla="*/ 0 w 108"/>
              <a:gd name="T47" fmla="*/ 214313 h 170"/>
              <a:gd name="T48" fmla="*/ 1588 w 108"/>
              <a:gd name="T49" fmla="*/ 225425 h 170"/>
              <a:gd name="T50" fmla="*/ 7938 w 108"/>
              <a:gd name="T51" fmla="*/ 234950 h 170"/>
              <a:gd name="T52" fmla="*/ 17463 w 108"/>
              <a:gd name="T53" fmla="*/ 238125 h 170"/>
              <a:gd name="T54" fmla="*/ 28575 w 108"/>
              <a:gd name="T55" fmla="*/ 239713 h 170"/>
              <a:gd name="T56" fmla="*/ 47625 w 108"/>
              <a:gd name="T57" fmla="*/ 241300 h 170"/>
              <a:gd name="T58" fmla="*/ 63500 w 108"/>
              <a:gd name="T59" fmla="*/ 239713 h 170"/>
              <a:gd name="T60" fmla="*/ 100012 w 108"/>
              <a:gd name="T61" fmla="*/ 228600 h 170"/>
              <a:gd name="T62" fmla="*/ 114300 w 108"/>
              <a:gd name="T63" fmla="*/ 222250 h 170"/>
              <a:gd name="T64" fmla="*/ 127000 w 108"/>
              <a:gd name="T65" fmla="*/ 215900 h 170"/>
              <a:gd name="T66" fmla="*/ 134938 w 108"/>
              <a:gd name="T67" fmla="*/ 206375 h 170"/>
              <a:gd name="T68" fmla="*/ 144463 w 108"/>
              <a:gd name="T69" fmla="*/ 198437 h 170"/>
              <a:gd name="T70" fmla="*/ 153988 w 108"/>
              <a:gd name="T71" fmla="*/ 190500 h 170"/>
              <a:gd name="T72" fmla="*/ 160338 w 108"/>
              <a:gd name="T73" fmla="*/ 180975 h 170"/>
              <a:gd name="T74" fmla="*/ 166688 w 108"/>
              <a:gd name="T75" fmla="*/ 171450 h 170"/>
              <a:gd name="T76" fmla="*/ 168275 w 108"/>
              <a:gd name="T77" fmla="*/ 161925 h 170"/>
              <a:gd name="T78" fmla="*/ 169863 w 108"/>
              <a:gd name="T79" fmla="*/ 149225 h 170"/>
              <a:gd name="T80" fmla="*/ 165100 w 108"/>
              <a:gd name="T81" fmla="*/ 139700 h 170"/>
              <a:gd name="T82" fmla="*/ 160338 w 108"/>
              <a:gd name="T83" fmla="*/ 136525 h 170"/>
              <a:gd name="T84" fmla="*/ 155575 w 108"/>
              <a:gd name="T85" fmla="*/ 133350 h 170"/>
              <a:gd name="T86" fmla="*/ 149225 w 108"/>
              <a:gd name="T87" fmla="*/ 130175 h 170"/>
              <a:gd name="T88" fmla="*/ 141288 w 108"/>
              <a:gd name="T89" fmla="*/ 127000 h 170"/>
              <a:gd name="T90" fmla="*/ 130175 w 108"/>
              <a:gd name="T91" fmla="*/ 127000 h 170"/>
              <a:gd name="T92" fmla="*/ 119063 w 108"/>
              <a:gd name="T93" fmla="*/ 130175 h 170"/>
              <a:gd name="T94" fmla="*/ 109538 w 108"/>
              <a:gd name="T95" fmla="*/ 134938 h 170"/>
              <a:gd name="T96" fmla="*/ 103188 w 108"/>
              <a:gd name="T97" fmla="*/ 139700 h 170"/>
              <a:gd name="T98" fmla="*/ 96837 w 108"/>
              <a:gd name="T99" fmla="*/ 146050 h 170"/>
              <a:gd name="T100" fmla="*/ 87312 w 108"/>
              <a:gd name="T101" fmla="*/ 152400 h 170"/>
              <a:gd name="T102" fmla="*/ 77788 w 108"/>
              <a:gd name="T103" fmla="*/ 158750 h 170"/>
              <a:gd name="T104" fmla="*/ 69850 w 108"/>
              <a:gd name="T105" fmla="*/ 168275 h 170"/>
              <a:gd name="T106" fmla="*/ 66675 w 108"/>
              <a:gd name="T107" fmla="*/ 179387 h 170"/>
              <a:gd name="T108" fmla="*/ 63500 w 108"/>
              <a:gd name="T109" fmla="*/ 188912 h 170"/>
              <a:gd name="T110" fmla="*/ 57150 w 108"/>
              <a:gd name="T111" fmla="*/ 201612 h 170"/>
              <a:gd name="T112" fmla="*/ 55563 w 108"/>
              <a:gd name="T113" fmla="*/ 212725 h 170"/>
              <a:gd name="T114" fmla="*/ 53975 w 108"/>
              <a:gd name="T115" fmla="*/ 223838 h 170"/>
              <a:gd name="T116" fmla="*/ 53975 w 108"/>
              <a:gd name="T117" fmla="*/ 242888 h 170"/>
              <a:gd name="T118" fmla="*/ 58738 w 108"/>
              <a:gd name="T119" fmla="*/ 252413 h 170"/>
              <a:gd name="T120" fmla="*/ 63500 w 108"/>
              <a:gd name="T121" fmla="*/ 255588 h 170"/>
              <a:gd name="T122" fmla="*/ 68263 w 108"/>
              <a:gd name="T123" fmla="*/ 258763 h 170"/>
              <a:gd name="T124" fmla="*/ 71438 w 108"/>
              <a:gd name="T125" fmla="*/ 268288 h 17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8"/>
              <a:gd name="T190" fmla="*/ 0 h 170"/>
              <a:gd name="T191" fmla="*/ 108 w 108"/>
              <a:gd name="T192" fmla="*/ 170 h 17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8" h="170">
                <a:moveTo>
                  <a:pt x="68" y="17"/>
                </a:moveTo>
                <a:lnTo>
                  <a:pt x="68" y="12"/>
                </a:lnTo>
                <a:lnTo>
                  <a:pt x="71" y="11"/>
                </a:lnTo>
                <a:lnTo>
                  <a:pt x="72" y="11"/>
                </a:lnTo>
                <a:lnTo>
                  <a:pt x="72" y="10"/>
                </a:lnTo>
                <a:lnTo>
                  <a:pt x="73" y="8"/>
                </a:lnTo>
                <a:lnTo>
                  <a:pt x="73" y="7"/>
                </a:lnTo>
                <a:lnTo>
                  <a:pt x="75" y="7"/>
                </a:lnTo>
                <a:lnTo>
                  <a:pt x="76" y="6"/>
                </a:lnTo>
                <a:lnTo>
                  <a:pt x="77" y="5"/>
                </a:lnTo>
                <a:lnTo>
                  <a:pt x="78" y="4"/>
                </a:lnTo>
                <a:lnTo>
                  <a:pt x="79" y="0"/>
                </a:lnTo>
                <a:lnTo>
                  <a:pt x="76" y="0"/>
                </a:lnTo>
                <a:lnTo>
                  <a:pt x="73" y="0"/>
                </a:lnTo>
                <a:lnTo>
                  <a:pt x="71" y="0"/>
                </a:lnTo>
                <a:lnTo>
                  <a:pt x="69" y="1"/>
                </a:lnTo>
                <a:lnTo>
                  <a:pt x="67" y="2"/>
                </a:lnTo>
                <a:lnTo>
                  <a:pt x="66" y="3"/>
                </a:lnTo>
                <a:lnTo>
                  <a:pt x="64" y="4"/>
                </a:lnTo>
                <a:lnTo>
                  <a:pt x="62" y="6"/>
                </a:lnTo>
                <a:lnTo>
                  <a:pt x="60" y="8"/>
                </a:lnTo>
                <a:lnTo>
                  <a:pt x="58" y="10"/>
                </a:lnTo>
                <a:lnTo>
                  <a:pt x="56" y="13"/>
                </a:lnTo>
                <a:lnTo>
                  <a:pt x="55" y="16"/>
                </a:lnTo>
                <a:lnTo>
                  <a:pt x="52" y="19"/>
                </a:lnTo>
                <a:lnTo>
                  <a:pt x="49" y="23"/>
                </a:lnTo>
                <a:lnTo>
                  <a:pt x="46" y="26"/>
                </a:lnTo>
                <a:lnTo>
                  <a:pt x="39" y="34"/>
                </a:lnTo>
                <a:lnTo>
                  <a:pt x="36" y="37"/>
                </a:lnTo>
                <a:lnTo>
                  <a:pt x="33" y="42"/>
                </a:lnTo>
                <a:lnTo>
                  <a:pt x="30" y="47"/>
                </a:lnTo>
                <a:lnTo>
                  <a:pt x="28" y="52"/>
                </a:lnTo>
                <a:lnTo>
                  <a:pt x="25" y="57"/>
                </a:lnTo>
                <a:lnTo>
                  <a:pt x="22" y="62"/>
                </a:lnTo>
                <a:lnTo>
                  <a:pt x="18" y="68"/>
                </a:lnTo>
                <a:lnTo>
                  <a:pt x="15" y="73"/>
                </a:lnTo>
                <a:lnTo>
                  <a:pt x="13" y="79"/>
                </a:lnTo>
                <a:lnTo>
                  <a:pt x="10" y="84"/>
                </a:lnTo>
                <a:lnTo>
                  <a:pt x="8" y="90"/>
                </a:lnTo>
                <a:lnTo>
                  <a:pt x="4" y="101"/>
                </a:lnTo>
                <a:lnTo>
                  <a:pt x="3" y="106"/>
                </a:lnTo>
                <a:lnTo>
                  <a:pt x="2" y="111"/>
                </a:lnTo>
                <a:lnTo>
                  <a:pt x="1" y="115"/>
                </a:lnTo>
                <a:lnTo>
                  <a:pt x="1" y="119"/>
                </a:lnTo>
                <a:lnTo>
                  <a:pt x="1" y="123"/>
                </a:lnTo>
                <a:lnTo>
                  <a:pt x="1" y="127"/>
                </a:lnTo>
                <a:lnTo>
                  <a:pt x="0" y="135"/>
                </a:lnTo>
                <a:lnTo>
                  <a:pt x="0" y="139"/>
                </a:lnTo>
                <a:lnTo>
                  <a:pt x="1" y="142"/>
                </a:lnTo>
                <a:lnTo>
                  <a:pt x="3" y="147"/>
                </a:lnTo>
                <a:lnTo>
                  <a:pt x="5" y="148"/>
                </a:lnTo>
                <a:lnTo>
                  <a:pt x="8" y="150"/>
                </a:lnTo>
                <a:lnTo>
                  <a:pt x="11" y="150"/>
                </a:lnTo>
                <a:lnTo>
                  <a:pt x="14" y="151"/>
                </a:lnTo>
                <a:lnTo>
                  <a:pt x="18" y="151"/>
                </a:lnTo>
                <a:lnTo>
                  <a:pt x="21" y="151"/>
                </a:lnTo>
                <a:lnTo>
                  <a:pt x="30" y="152"/>
                </a:lnTo>
                <a:lnTo>
                  <a:pt x="35" y="152"/>
                </a:lnTo>
                <a:lnTo>
                  <a:pt x="40" y="151"/>
                </a:lnTo>
                <a:lnTo>
                  <a:pt x="44" y="150"/>
                </a:lnTo>
                <a:lnTo>
                  <a:pt x="63" y="144"/>
                </a:lnTo>
                <a:lnTo>
                  <a:pt x="68" y="142"/>
                </a:lnTo>
                <a:lnTo>
                  <a:pt x="72" y="140"/>
                </a:lnTo>
                <a:lnTo>
                  <a:pt x="76" y="139"/>
                </a:lnTo>
                <a:lnTo>
                  <a:pt x="80" y="136"/>
                </a:lnTo>
                <a:lnTo>
                  <a:pt x="83" y="133"/>
                </a:lnTo>
                <a:lnTo>
                  <a:pt x="85" y="130"/>
                </a:lnTo>
                <a:lnTo>
                  <a:pt x="88" y="127"/>
                </a:lnTo>
                <a:lnTo>
                  <a:pt x="91" y="125"/>
                </a:lnTo>
                <a:lnTo>
                  <a:pt x="95" y="123"/>
                </a:lnTo>
                <a:lnTo>
                  <a:pt x="97" y="120"/>
                </a:lnTo>
                <a:lnTo>
                  <a:pt x="98" y="118"/>
                </a:lnTo>
                <a:lnTo>
                  <a:pt x="101" y="114"/>
                </a:lnTo>
                <a:lnTo>
                  <a:pt x="104" y="111"/>
                </a:lnTo>
                <a:lnTo>
                  <a:pt x="105" y="108"/>
                </a:lnTo>
                <a:lnTo>
                  <a:pt x="106" y="105"/>
                </a:lnTo>
                <a:lnTo>
                  <a:pt x="106" y="102"/>
                </a:lnTo>
                <a:lnTo>
                  <a:pt x="107" y="97"/>
                </a:lnTo>
                <a:lnTo>
                  <a:pt x="107" y="94"/>
                </a:lnTo>
                <a:lnTo>
                  <a:pt x="106" y="92"/>
                </a:lnTo>
                <a:lnTo>
                  <a:pt x="104" y="88"/>
                </a:lnTo>
                <a:lnTo>
                  <a:pt x="103" y="87"/>
                </a:lnTo>
                <a:lnTo>
                  <a:pt x="101" y="86"/>
                </a:lnTo>
                <a:lnTo>
                  <a:pt x="99" y="85"/>
                </a:lnTo>
                <a:lnTo>
                  <a:pt x="98" y="84"/>
                </a:lnTo>
                <a:lnTo>
                  <a:pt x="96" y="83"/>
                </a:lnTo>
                <a:lnTo>
                  <a:pt x="94" y="82"/>
                </a:lnTo>
                <a:lnTo>
                  <a:pt x="91" y="81"/>
                </a:lnTo>
                <a:lnTo>
                  <a:pt x="89" y="80"/>
                </a:lnTo>
                <a:lnTo>
                  <a:pt x="85" y="80"/>
                </a:lnTo>
                <a:lnTo>
                  <a:pt x="82" y="80"/>
                </a:lnTo>
                <a:lnTo>
                  <a:pt x="78" y="81"/>
                </a:lnTo>
                <a:lnTo>
                  <a:pt x="75" y="82"/>
                </a:lnTo>
                <a:lnTo>
                  <a:pt x="72" y="83"/>
                </a:lnTo>
                <a:lnTo>
                  <a:pt x="69" y="85"/>
                </a:lnTo>
                <a:lnTo>
                  <a:pt x="67" y="87"/>
                </a:lnTo>
                <a:lnTo>
                  <a:pt x="65" y="88"/>
                </a:lnTo>
                <a:lnTo>
                  <a:pt x="63" y="90"/>
                </a:lnTo>
                <a:lnTo>
                  <a:pt x="61" y="92"/>
                </a:lnTo>
                <a:lnTo>
                  <a:pt x="58" y="94"/>
                </a:lnTo>
                <a:lnTo>
                  <a:pt x="55" y="96"/>
                </a:lnTo>
                <a:lnTo>
                  <a:pt x="52" y="97"/>
                </a:lnTo>
                <a:lnTo>
                  <a:pt x="49" y="100"/>
                </a:lnTo>
                <a:lnTo>
                  <a:pt x="46" y="103"/>
                </a:lnTo>
                <a:lnTo>
                  <a:pt x="44" y="106"/>
                </a:lnTo>
                <a:lnTo>
                  <a:pt x="43" y="109"/>
                </a:lnTo>
                <a:lnTo>
                  <a:pt x="42" y="113"/>
                </a:lnTo>
                <a:lnTo>
                  <a:pt x="41" y="116"/>
                </a:lnTo>
                <a:lnTo>
                  <a:pt x="40" y="119"/>
                </a:lnTo>
                <a:lnTo>
                  <a:pt x="37" y="124"/>
                </a:lnTo>
                <a:lnTo>
                  <a:pt x="36" y="127"/>
                </a:lnTo>
                <a:lnTo>
                  <a:pt x="35" y="130"/>
                </a:lnTo>
                <a:lnTo>
                  <a:pt x="35" y="134"/>
                </a:lnTo>
                <a:lnTo>
                  <a:pt x="35" y="137"/>
                </a:lnTo>
                <a:lnTo>
                  <a:pt x="34" y="141"/>
                </a:lnTo>
                <a:lnTo>
                  <a:pt x="34" y="148"/>
                </a:lnTo>
                <a:lnTo>
                  <a:pt x="34" y="153"/>
                </a:lnTo>
                <a:lnTo>
                  <a:pt x="35" y="155"/>
                </a:lnTo>
                <a:lnTo>
                  <a:pt x="37" y="159"/>
                </a:lnTo>
                <a:lnTo>
                  <a:pt x="39" y="160"/>
                </a:lnTo>
                <a:lnTo>
                  <a:pt x="40" y="161"/>
                </a:lnTo>
                <a:lnTo>
                  <a:pt x="42" y="162"/>
                </a:lnTo>
                <a:lnTo>
                  <a:pt x="43" y="163"/>
                </a:lnTo>
                <a:lnTo>
                  <a:pt x="44" y="164"/>
                </a:lnTo>
                <a:lnTo>
                  <a:pt x="45" y="169"/>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15" name="SMARTPenAnnotation707"/>
          <p:cNvSpPr>
            <a:spLocks/>
          </p:cNvSpPr>
          <p:nvPr/>
        </p:nvSpPr>
        <p:spPr bwMode="auto">
          <a:xfrm>
            <a:off x="6581775" y="3633788"/>
            <a:ext cx="125413" cy="211137"/>
          </a:xfrm>
          <a:custGeom>
            <a:avLst/>
            <a:gdLst>
              <a:gd name="T0" fmla="*/ 66675 w 79"/>
              <a:gd name="T1" fmla="*/ 14287 h 133"/>
              <a:gd name="T2" fmla="*/ 61913 w 79"/>
              <a:gd name="T3" fmla="*/ 25400 h 133"/>
              <a:gd name="T4" fmla="*/ 57150 w 79"/>
              <a:gd name="T5" fmla="*/ 34925 h 133"/>
              <a:gd name="T6" fmla="*/ 49213 w 79"/>
              <a:gd name="T7" fmla="*/ 46037 h 133"/>
              <a:gd name="T8" fmla="*/ 41275 w 79"/>
              <a:gd name="T9" fmla="*/ 58737 h 133"/>
              <a:gd name="T10" fmla="*/ 30163 w 79"/>
              <a:gd name="T11" fmla="*/ 80962 h 133"/>
              <a:gd name="T12" fmla="*/ 20638 w 79"/>
              <a:gd name="T13" fmla="*/ 101600 h 133"/>
              <a:gd name="T14" fmla="*/ 14288 w 79"/>
              <a:gd name="T15" fmla="*/ 117475 h 133"/>
              <a:gd name="T16" fmla="*/ 7938 w 79"/>
              <a:gd name="T17" fmla="*/ 131762 h 133"/>
              <a:gd name="T18" fmla="*/ 3175 w 79"/>
              <a:gd name="T19" fmla="*/ 146050 h 133"/>
              <a:gd name="T20" fmla="*/ 1588 w 79"/>
              <a:gd name="T21" fmla="*/ 157162 h 133"/>
              <a:gd name="T22" fmla="*/ 0 w 79"/>
              <a:gd name="T23" fmla="*/ 169862 h 133"/>
              <a:gd name="T24" fmla="*/ 0 w 79"/>
              <a:gd name="T25" fmla="*/ 180975 h 133"/>
              <a:gd name="T26" fmla="*/ 4763 w 79"/>
              <a:gd name="T27" fmla="*/ 188912 h 133"/>
              <a:gd name="T28" fmla="*/ 9525 w 79"/>
              <a:gd name="T29" fmla="*/ 196849 h 133"/>
              <a:gd name="T30" fmla="*/ 14288 w 79"/>
              <a:gd name="T31" fmla="*/ 203200 h 133"/>
              <a:gd name="T32" fmla="*/ 23813 w 79"/>
              <a:gd name="T33" fmla="*/ 209550 h 133"/>
              <a:gd name="T34" fmla="*/ 33338 w 79"/>
              <a:gd name="T35" fmla="*/ 207962 h 133"/>
              <a:gd name="T36" fmla="*/ 42863 w 79"/>
              <a:gd name="T37" fmla="*/ 206375 h 133"/>
              <a:gd name="T38" fmla="*/ 50800 w 79"/>
              <a:gd name="T39" fmla="*/ 204787 h 133"/>
              <a:gd name="T40" fmla="*/ 60325 w 79"/>
              <a:gd name="T41" fmla="*/ 201612 h 133"/>
              <a:gd name="T42" fmla="*/ 68263 w 79"/>
              <a:gd name="T43" fmla="*/ 196849 h 133"/>
              <a:gd name="T44" fmla="*/ 76200 w 79"/>
              <a:gd name="T45" fmla="*/ 190500 h 133"/>
              <a:gd name="T46" fmla="*/ 87313 w 79"/>
              <a:gd name="T47" fmla="*/ 180975 h 133"/>
              <a:gd name="T48" fmla="*/ 95250 w 79"/>
              <a:gd name="T49" fmla="*/ 169862 h 133"/>
              <a:gd name="T50" fmla="*/ 103188 w 79"/>
              <a:gd name="T51" fmla="*/ 158750 h 133"/>
              <a:gd name="T52" fmla="*/ 112713 w 79"/>
              <a:gd name="T53" fmla="*/ 139700 h 133"/>
              <a:gd name="T54" fmla="*/ 120650 w 79"/>
              <a:gd name="T55" fmla="*/ 122237 h 133"/>
              <a:gd name="T56" fmla="*/ 122238 w 79"/>
              <a:gd name="T57" fmla="*/ 111125 h 133"/>
              <a:gd name="T58" fmla="*/ 123825 w 79"/>
              <a:gd name="T59" fmla="*/ 96837 h 133"/>
              <a:gd name="T60" fmla="*/ 123825 w 79"/>
              <a:gd name="T61" fmla="*/ 66675 h 133"/>
              <a:gd name="T62" fmla="*/ 122238 w 79"/>
              <a:gd name="T63" fmla="*/ 53975 h 133"/>
              <a:gd name="T64" fmla="*/ 117475 w 79"/>
              <a:gd name="T65" fmla="*/ 42862 h 133"/>
              <a:gd name="T66" fmla="*/ 112713 w 79"/>
              <a:gd name="T67" fmla="*/ 34925 h 133"/>
              <a:gd name="T68" fmla="*/ 106363 w 79"/>
              <a:gd name="T69" fmla="*/ 28575 h 133"/>
              <a:gd name="T70" fmla="*/ 96838 w 79"/>
              <a:gd name="T71" fmla="*/ 19050 h 133"/>
              <a:gd name="T72" fmla="*/ 90488 w 79"/>
              <a:gd name="T73" fmla="*/ 14287 h 133"/>
              <a:gd name="T74" fmla="*/ 80963 w 79"/>
              <a:gd name="T75" fmla="*/ 11112 h 133"/>
              <a:gd name="T76" fmla="*/ 73025 w 79"/>
              <a:gd name="T77" fmla="*/ 7937 h 133"/>
              <a:gd name="T78" fmla="*/ 65088 w 79"/>
              <a:gd name="T79" fmla="*/ 3175 h 133"/>
              <a:gd name="T80" fmla="*/ 58738 w 79"/>
              <a:gd name="T81" fmla="*/ 1587 h 133"/>
              <a:gd name="T82" fmla="*/ 52388 w 79"/>
              <a:gd name="T83" fmla="*/ 3175 h 133"/>
              <a:gd name="T84" fmla="*/ 42863 w 79"/>
              <a:gd name="T85" fmla="*/ 9525 h 133"/>
              <a:gd name="T86" fmla="*/ 38100 w 79"/>
              <a:gd name="T87" fmla="*/ 9525 h 133"/>
              <a:gd name="T88" fmla="*/ 34925 w 79"/>
              <a:gd name="T89" fmla="*/ 19050 h 13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79"/>
              <a:gd name="T136" fmla="*/ 0 h 133"/>
              <a:gd name="T137" fmla="*/ 79 w 79"/>
              <a:gd name="T138" fmla="*/ 133 h 13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79" h="133">
                <a:moveTo>
                  <a:pt x="50" y="0"/>
                </a:moveTo>
                <a:lnTo>
                  <a:pt x="42" y="9"/>
                </a:lnTo>
                <a:lnTo>
                  <a:pt x="41" y="10"/>
                </a:lnTo>
                <a:lnTo>
                  <a:pt x="39" y="16"/>
                </a:lnTo>
                <a:lnTo>
                  <a:pt x="38" y="19"/>
                </a:lnTo>
                <a:lnTo>
                  <a:pt x="36" y="22"/>
                </a:lnTo>
                <a:lnTo>
                  <a:pt x="34" y="26"/>
                </a:lnTo>
                <a:lnTo>
                  <a:pt x="31" y="29"/>
                </a:lnTo>
                <a:lnTo>
                  <a:pt x="28" y="33"/>
                </a:lnTo>
                <a:lnTo>
                  <a:pt x="26" y="37"/>
                </a:lnTo>
                <a:lnTo>
                  <a:pt x="23" y="42"/>
                </a:lnTo>
                <a:lnTo>
                  <a:pt x="19" y="51"/>
                </a:lnTo>
                <a:lnTo>
                  <a:pt x="15" y="60"/>
                </a:lnTo>
                <a:lnTo>
                  <a:pt x="13" y="64"/>
                </a:lnTo>
                <a:lnTo>
                  <a:pt x="11" y="69"/>
                </a:lnTo>
                <a:lnTo>
                  <a:pt x="9" y="74"/>
                </a:lnTo>
                <a:lnTo>
                  <a:pt x="7" y="79"/>
                </a:lnTo>
                <a:lnTo>
                  <a:pt x="5" y="83"/>
                </a:lnTo>
                <a:lnTo>
                  <a:pt x="3" y="88"/>
                </a:lnTo>
                <a:lnTo>
                  <a:pt x="2" y="92"/>
                </a:lnTo>
                <a:lnTo>
                  <a:pt x="1" y="96"/>
                </a:lnTo>
                <a:lnTo>
                  <a:pt x="1" y="99"/>
                </a:lnTo>
                <a:lnTo>
                  <a:pt x="0" y="103"/>
                </a:lnTo>
                <a:lnTo>
                  <a:pt x="0" y="107"/>
                </a:lnTo>
                <a:lnTo>
                  <a:pt x="0" y="111"/>
                </a:lnTo>
                <a:lnTo>
                  <a:pt x="0" y="114"/>
                </a:lnTo>
                <a:lnTo>
                  <a:pt x="1" y="117"/>
                </a:lnTo>
                <a:lnTo>
                  <a:pt x="3" y="119"/>
                </a:lnTo>
                <a:lnTo>
                  <a:pt x="4" y="121"/>
                </a:lnTo>
                <a:lnTo>
                  <a:pt x="6" y="124"/>
                </a:lnTo>
                <a:lnTo>
                  <a:pt x="7" y="126"/>
                </a:lnTo>
                <a:lnTo>
                  <a:pt x="9" y="128"/>
                </a:lnTo>
                <a:lnTo>
                  <a:pt x="13" y="132"/>
                </a:lnTo>
                <a:lnTo>
                  <a:pt x="15" y="132"/>
                </a:lnTo>
                <a:lnTo>
                  <a:pt x="18" y="132"/>
                </a:lnTo>
                <a:lnTo>
                  <a:pt x="21" y="131"/>
                </a:lnTo>
                <a:lnTo>
                  <a:pt x="24" y="131"/>
                </a:lnTo>
                <a:lnTo>
                  <a:pt x="27" y="130"/>
                </a:lnTo>
                <a:lnTo>
                  <a:pt x="29" y="130"/>
                </a:lnTo>
                <a:lnTo>
                  <a:pt x="32" y="129"/>
                </a:lnTo>
                <a:lnTo>
                  <a:pt x="35" y="128"/>
                </a:lnTo>
                <a:lnTo>
                  <a:pt x="38" y="127"/>
                </a:lnTo>
                <a:lnTo>
                  <a:pt x="41" y="125"/>
                </a:lnTo>
                <a:lnTo>
                  <a:pt x="43" y="124"/>
                </a:lnTo>
                <a:lnTo>
                  <a:pt x="46" y="122"/>
                </a:lnTo>
                <a:lnTo>
                  <a:pt x="48" y="120"/>
                </a:lnTo>
                <a:lnTo>
                  <a:pt x="52" y="117"/>
                </a:lnTo>
                <a:lnTo>
                  <a:pt x="55" y="114"/>
                </a:lnTo>
                <a:lnTo>
                  <a:pt x="58" y="110"/>
                </a:lnTo>
                <a:lnTo>
                  <a:pt x="60" y="107"/>
                </a:lnTo>
                <a:lnTo>
                  <a:pt x="63" y="103"/>
                </a:lnTo>
                <a:lnTo>
                  <a:pt x="65" y="100"/>
                </a:lnTo>
                <a:lnTo>
                  <a:pt x="67" y="96"/>
                </a:lnTo>
                <a:lnTo>
                  <a:pt x="71" y="88"/>
                </a:lnTo>
                <a:lnTo>
                  <a:pt x="75" y="81"/>
                </a:lnTo>
                <a:lnTo>
                  <a:pt x="76" y="77"/>
                </a:lnTo>
                <a:lnTo>
                  <a:pt x="77" y="73"/>
                </a:lnTo>
                <a:lnTo>
                  <a:pt x="77" y="70"/>
                </a:lnTo>
                <a:lnTo>
                  <a:pt x="78" y="65"/>
                </a:lnTo>
                <a:lnTo>
                  <a:pt x="78" y="61"/>
                </a:lnTo>
                <a:lnTo>
                  <a:pt x="78" y="51"/>
                </a:lnTo>
                <a:lnTo>
                  <a:pt x="78" y="42"/>
                </a:lnTo>
                <a:lnTo>
                  <a:pt x="78" y="38"/>
                </a:lnTo>
                <a:lnTo>
                  <a:pt x="77" y="34"/>
                </a:lnTo>
                <a:lnTo>
                  <a:pt x="75" y="31"/>
                </a:lnTo>
                <a:lnTo>
                  <a:pt x="74" y="27"/>
                </a:lnTo>
                <a:lnTo>
                  <a:pt x="72" y="25"/>
                </a:lnTo>
                <a:lnTo>
                  <a:pt x="71" y="22"/>
                </a:lnTo>
                <a:lnTo>
                  <a:pt x="69" y="20"/>
                </a:lnTo>
                <a:lnTo>
                  <a:pt x="67" y="18"/>
                </a:lnTo>
                <a:lnTo>
                  <a:pt x="65" y="16"/>
                </a:lnTo>
                <a:lnTo>
                  <a:pt x="61" y="12"/>
                </a:lnTo>
                <a:lnTo>
                  <a:pt x="60" y="10"/>
                </a:lnTo>
                <a:lnTo>
                  <a:pt x="57" y="9"/>
                </a:lnTo>
                <a:lnTo>
                  <a:pt x="54" y="8"/>
                </a:lnTo>
                <a:lnTo>
                  <a:pt x="51" y="7"/>
                </a:lnTo>
                <a:lnTo>
                  <a:pt x="48" y="6"/>
                </a:lnTo>
                <a:lnTo>
                  <a:pt x="46" y="5"/>
                </a:lnTo>
                <a:lnTo>
                  <a:pt x="44" y="3"/>
                </a:lnTo>
                <a:lnTo>
                  <a:pt x="41" y="2"/>
                </a:lnTo>
                <a:lnTo>
                  <a:pt x="39" y="2"/>
                </a:lnTo>
                <a:lnTo>
                  <a:pt x="37" y="1"/>
                </a:lnTo>
                <a:lnTo>
                  <a:pt x="35" y="2"/>
                </a:lnTo>
                <a:lnTo>
                  <a:pt x="33" y="2"/>
                </a:lnTo>
                <a:lnTo>
                  <a:pt x="29" y="5"/>
                </a:lnTo>
                <a:lnTo>
                  <a:pt x="27" y="6"/>
                </a:lnTo>
                <a:lnTo>
                  <a:pt x="25" y="6"/>
                </a:lnTo>
                <a:lnTo>
                  <a:pt x="24" y="6"/>
                </a:lnTo>
                <a:lnTo>
                  <a:pt x="23" y="8"/>
                </a:lnTo>
                <a:lnTo>
                  <a:pt x="22" y="1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16" name="SMARTPenAnnotation708"/>
          <p:cNvSpPr>
            <a:spLocks/>
          </p:cNvSpPr>
          <p:nvPr/>
        </p:nvSpPr>
        <p:spPr bwMode="auto">
          <a:xfrm>
            <a:off x="6705600" y="3643313"/>
            <a:ext cx="180975" cy="206375"/>
          </a:xfrm>
          <a:custGeom>
            <a:avLst/>
            <a:gdLst>
              <a:gd name="T0" fmla="*/ 107950 w 114"/>
              <a:gd name="T1" fmla="*/ 7937 h 130"/>
              <a:gd name="T2" fmla="*/ 100012 w 114"/>
              <a:gd name="T3" fmla="*/ 9525 h 130"/>
              <a:gd name="T4" fmla="*/ 87313 w 114"/>
              <a:gd name="T5" fmla="*/ 19050 h 130"/>
              <a:gd name="T6" fmla="*/ 77788 w 114"/>
              <a:gd name="T7" fmla="*/ 25400 h 130"/>
              <a:gd name="T8" fmla="*/ 69850 w 114"/>
              <a:gd name="T9" fmla="*/ 34925 h 130"/>
              <a:gd name="T10" fmla="*/ 63500 w 114"/>
              <a:gd name="T11" fmla="*/ 42862 h 130"/>
              <a:gd name="T12" fmla="*/ 52388 w 114"/>
              <a:gd name="T13" fmla="*/ 55562 h 130"/>
              <a:gd name="T14" fmla="*/ 42863 w 114"/>
              <a:gd name="T15" fmla="*/ 66675 h 130"/>
              <a:gd name="T16" fmla="*/ 30163 w 114"/>
              <a:gd name="T17" fmla="*/ 84137 h 130"/>
              <a:gd name="T18" fmla="*/ 15875 w 114"/>
              <a:gd name="T19" fmla="*/ 107950 h 130"/>
              <a:gd name="T20" fmla="*/ 7938 w 114"/>
              <a:gd name="T21" fmla="*/ 120650 h 130"/>
              <a:gd name="T22" fmla="*/ 3175 w 114"/>
              <a:gd name="T23" fmla="*/ 133350 h 130"/>
              <a:gd name="T24" fmla="*/ 1588 w 114"/>
              <a:gd name="T25" fmla="*/ 144462 h 130"/>
              <a:gd name="T26" fmla="*/ 1588 w 114"/>
              <a:gd name="T27" fmla="*/ 152400 h 130"/>
              <a:gd name="T28" fmla="*/ 0 w 114"/>
              <a:gd name="T29" fmla="*/ 168275 h 130"/>
              <a:gd name="T30" fmla="*/ 3175 w 114"/>
              <a:gd name="T31" fmla="*/ 176212 h 130"/>
              <a:gd name="T32" fmla="*/ 7938 w 114"/>
              <a:gd name="T33" fmla="*/ 184150 h 130"/>
              <a:gd name="T34" fmla="*/ 12700 w 114"/>
              <a:gd name="T35" fmla="*/ 190500 h 130"/>
              <a:gd name="T36" fmla="*/ 20638 w 114"/>
              <a:gd name="T37" fmla="*/ 196850 h 130"/>
              <a:gd name="T38" fmla="*/ 31750 w 114"/>
              <a:gd name="T39" fmla="*/ 201612 h 130"/>
              <a:gd name="T40" fmla="*/ 42863 w 114"/>
              <a:gd name="T41" fmla="*/ 203200 h 130"/>
              <a:gd name="T42" fmla="*/ 53975 w 114"/>
              <a:gd name="T43" fmla="*/ 204788 h 130"/>
              <a:gd name="T44" fmla="*/ 66675 w 114"/>
              <a:gd name="T45" fmla="*/ 204788 h 130"/>
              <a:gd name="T46" fmla="*/ 100012 w 114"/>
              <a:gd name="T47" fmla="*/ 193675 h 130"/>
              <a:gd name="T48" fmla="*/ 114300 w 114"/>
              <a:gd name="T49" fmla="*/ 184150 h 130"/>
              <a:gd name="T50" fmla="*/ 127000 w 114"/>
              <a:gd name="T51" fmla="*/ 174625 h 130"/>
              <a:gd name="T52" fmla="*/ 134938 w 114"/>
              <a:gd name="T53" fmla="*/ 168275 h 130"/>
              <a:gd name="T54" fmla="*/ 163513 w 114"/>
              <a:gd name="T55" fmla="*/ 141287 h 130"/>
              <a:gd name="T56" fmla="*/ 169863 w 114"/>
              <a:gd name="T57" fmla="*/ 131762 h 130"/>
              <a:gd name="T58" fmla="*/ 174625 w 114"/>
              <a:gd name="T59" fmla="*/ 120650 h 130"/>
              <a:gd name="T60" fmla="*/ 177800 w 114"/>
              <a:gd name="T61" fmla="*/ 109537 h 130"/>
              <a:gd name="T62" fmla="*/ 177800 w 114"/>
              <a:gd name="T63" fmla="*/ 98425 h 130"/>
              <a:gd name="T64" fmla="*/ 177800 w 114"/>
              <a:gd name="T65" fmla="*/ 85725 h 130"/>
              <a:gd name="T66" fmla="*/ 174625 w 114"/>
              <a:gd name="T67" fmla="*/ 74612 h 130"/>
              <a:gd name="T68" fmla="*/ 169863 w 114"/>
              <a:gd name="T69" fmla="*/ 65087 h 130"/>
              <a:gd name="T70" fmla="*/ 163513 w 114"/>
              <a:gd name="T71" fmla="*/ 57150 h 130"/>
              <a:gd name="T72" fmla="*/ 158750 w 114"/>
              <a:gd name="T73" fmla="*/ 50800 h 130"/>
              <a:gd name="T74" fmla="*/ 152400 w 114"/>
              <a:gd name="T75" fmla="*/ 42862 h 130"/>
              <a:gd name="T76" fmla="*/ 146050 w 114"/>
              <a:gd name="T77" fmla="*/ 33337 h 130"/>
              <a:gd name="T78" fmla="*/ 139700 w 114"/>
              <a:gd name="T79" fmla="*/ 30162 h 130"/>
              <a:gd name="T80" fmla="*/ 131763 w 114"/>
              <a:gd name="T81" fmla="*/ 28575 h 130"/>
              <a:gd name="T82" fmla="*/ 122238 w 114"/>
              <a:gd name="T83" fmla="*/ 26987 h 130"/>
              <a:gd name="T84" fmla="*/ 114300 w 114"/>
              <a:gd name="T85" fmla="*/ 22225 h 130"/>
              <a:gd name="T86" fmla="*/ 107950 w 114"/>
              <a:gd name="T87" fmla="*/ 19050 h 130"/>
              <a:gd name="T88" fmla="*/ 101600 w 114"/>
              <a:gd name="T89" fmla="*/ 19050 h 130"/>
              <a:gd name="T90" fmla="*/ 84138 w 114"/>
              <a:gd name="T91" fmla="*/ 17462 h 13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4"/>
              <a:gd name="T139" fmla="*/ 0 h 130"/>
              <a:gd name="T140" fmla="*/ 114 w 114"/>
              <a:gd name="T141" fmla="*/ 130 h 13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4" h="130">
                <a:moveTo>
                  <a:pt x="74" y="0"/>
                </a:moveTo>
                <a:lnTo>
                  <a:pt x="68" y="5"/>
                </a:lnTo>
                <a:lnTo>
                  <a:pt x="65" y="6"/>
                </a:lnTo>
                <a:lnTo>
                  <a:pt x="63" y="6"/>
                </a:lnTo>
                <a:lnTo>
                  <a:pt x="58" y="10"/>
                </a:lnTo>
                <a:lnTo>
                  <a:pt x="55" y="12"/>
                </a:lnTo>
                <a:lnTo>
                  <a:pt x="52" y="13"/>
                </a:lnTo>
                <a:lnTo>
                  <a:pt x="49" y="16"/>
                </a:lnTo>
                <a:lnTo>
                  <a:pt x="47" y="19"/>
                </a:lnTo>
                <a:lnTo>
                  <a:pt x="44" y="22"/>
                </a:lnTo>
                <a:lnTo>
                  <a:pt x="42" y="25"/>
                </a:lnTo>
                <a:lnTo>
                  <a:pt x="40" y="27"/>
                </a:lnTo>
                <a:lnTo>
                  <a:pt x="38" y="29"/>
                </a:lnTo>
                <a:lnTo>
                  <a:pt x="33" y="35"/>
                </a:lnTo>
                <a:lnTo>
                  <a:pt x="29" y="38"/>
                </a:lnTo>
                <a:lnTo>
                  <a:pt x="27" y="42"/>
                </a:lnTo>
                <a:lnTo>
                  <a:pt x="24" y="45"/>
                </a:lnTo>
                <a:lnTo>
                  <a:pt x="19" y="53"/>
                </a:lnTo>
                <a:lnTo>
                  <a:pt x="13" y="63"/>
                </a:lnTo>
                <a:lnTo>
                  <a:pt x="10" y="68"/>
                </a:lnTo>
                <a:lnTo>
                  <a:pt x="7" y="72"/>
                </a:lnTo>
                <a:lnTo>
                  <a:pt x="5" y="76"/>
                </a:lnTo>
                <a:lnTo>
                  <a:pt x="3" y="80"/>
                </a:lnTo>
                <a:lnTo>
                  <a:pt x="2" y="84"/>
                </a:lnTo>
                <a:lnTo>
                  <a:pt x="2" y="88"/>
                </a:lnTo>
                <a:lnTo>
                  <a:pt x="1" y="91"/>
                </a:lnTo>
                <a:lnTo>
                  <a:pt x="1" y="94"/>
                </a:lnTo>
                <a:lnTo>
                  <a:pt x="1" y="96"/>
                </a:lnTo>
                <a:lnTo>
                  <a:pt x="1" y="99"/>
                </a:lnTo>
                <a:lnTo>
                  <a:pt x="0" y="106"/>
                </a:lnTo>
                <a:lnTo>
                  <a:pt x="1" y="109"/>
                </a:lnTo>
                <a:lnTo>
                  <a:pt x="2" y="111"/>
                </a:lnTo>
                <a:lnTo>
                  <a:pt x="3" y="113"/>
                </a:lnTo>
                <a:lnTo>
                  <a:pt x="5" y="116"/>
                </a:lnTo>
                <a:lnTo>
                  <a:pt x="7" y="118"/>
                </a:lnTo>
                <a:lnTo>
                  <a:pt x="8" y="120"/>
                </a:lnTo>
                <a:lnTo>
                  <a:pt x="11" y="122"/>
                </a:lnTo>
                <a:lnTo>
                  <a:pt x="13" y="124"/>
                </a:lnTo>
                <a:lnTo>
                  <a:pt x="17" y="126"/>
                </a:lnTo>
                <a:lnTo>
                  <a:pt x="20" y="127"/>
                </a:lnTo>
                <a:lnTo>
                  <a:pt x="23" y="128"/>
                </a:lnTo>
                <a:lnTo>
                  <a:pt x="27" y="128"/>
                </a:lnTo>
                <a:lnTo>
                  <a:pt x="31" y="129"/>
                </a:lnTo>
                <a:lnTo>
                  <a:pt x="34" y="129"/>
                </a:lnTo>
                <a:lnTo>
                  <a:pt x="38" y="129"/>
                </a:lnTo>
                <a:lnTo>
                  <a:pt x="42" y="129"/>
                </a:lnTo>
                <a:lnTo>
                  <a:pt x="45" y="128"/>
                </a:lnTo>
                <a:lnTo>
                  <a:pt x="63" y="122"/>
                </a:lnTo>
                <a:lnTo>
                  <a:pt x="68" y="119"/>
                </a:lnTo>
                <a:lnTo>
                  <a:pt x="72" y="116"/>
                </a:lnTo>
                <a:lnTo>
                  <a:pt x="76" y="113"/>
                </a:lnTo>
                <a:lnTo>
                  <a:pt x="80" y="110"/>
                </a:lnTo>
                <a:lnTo>
                  <a:pt x="83" y="108"/>
                </a:lnTo>
                <a:lnTo>
                  <a:pt x="85" y="106"/>
                </a:lnTo>
                <a:lnTo>
                  <a:pt x="91" y="100"/>
                </a:lnTo>
                <a:lnTo>
                  <a:pt x="103" y="89"/>
                </a:lnTo>
                <a:lnTo>
                  <a:pt x="105" y="86"/>
                </a:lnTo>
                <a:lnTo>
                  <a:pt x="107" y="83"/>
                </a:lnTo>
                <a:lnTo>
                  <a:pt x="109" y="80"/>
                </a:lnTo>
                <a:lnTo>
                  <a:pt x="110" y="76"/>
                </a:lnTo>
                <a:lnTo>
                  <a:pt x="111" y="73"/>
                </a:lnTo>
                <a:lnTo>
                  <a:pt x="112" y="69"/>
                </a:lnTo>
                <a:lnTo>
                  <a:pt x="112" y="65"/>
                </a:lnTo>
                <a:lnTo>
                  <a:pt x="112" y="62"/>
                </a:lnTo>
                <a:lnTo>
                  <a:pt x="113" y="58"/>
                </a:lnTo>
                <a:lnTo>
                  <a:pt x="112" y="54"/>
                </a:lnTo>
                <a:lnTo>
                  <a:pt x="111" y="51"/>
                </a:lnTo>
                <a:lnTo>
                  <a:pt x="110" y="47"/>
                </a:lnTo>
                <a:lnTo>
                  <a:pt x="108" y="44"/>
                </a:lnTo>
                <a:lnTo>
                  <a:pt x="107" y="41"/>
                </a:lnTo>
                <a:lnTo>
                  <a:pt x="105" y="39"/>
                </a:lnTo>
                <a:lnTo>
                  <a:pt x="103" y="36"/>
                </a:lnTo>
                <a:lnTo>
                  <a:pt x="101" y="34"/>
                </a:lnTo>
                <a:lnTo>
                  <a:pt x="100" y="32"/>
                </a:lnTo>
                <a:lnTo>
                  <a:pt x="98" y="30"/>
                </a:lnTo>
                <a:lnTo>
                  <a:pt x="96" y="27"/>
                </a:lnTo>
                <a:lnTo>
                  <a:pt x="94" y="23"/>
                </a:lnTo>
                <a:lnTo>
                  <a:pt x="92" y="21"/>
                </a:lnTo>
                <a:lnTo>
                  <a:pt x="90" y="20"/>
                </a:lnTo>
                <a:lnTo>
                  <a:pt x="88" y="19"/>
                </a:lnTo>
                <a:lnTo>
                  <a:pt x="86" y="18"/>
                </a:lnTo>
                <a:lnTo>
                  <a:pt x="83" y="18"/>
                </a:lnTo>
                <a:lnTo>
                  <a:pt x="80" y="17"/>
                </a:lnTo>
                <a:lnTo>
                  <a:pt x="77" y="17"/>
                </a:lnTo>
                <a:lnTo>
                  <a:pt x="75" y="15"/>
                </a:lnTo>
                <a:lnTo>
                  <a:pt x="72" y="14"/>
                </a:lnTo>
                <a:lnTo>
                  <a:pt x="70" y="13"/>
                </a:lnTo>
                <a:lnTo>
                  <a:pt x="68" y="12"/>
                </a:lnTo>
                <a:lnTo>
                  <a:pt x="66" y="12"/>
                </a:lnTo>
                <a:lnTo>
                  <a:pt x="64" y="12"/>
                </a:lnTo>
                <a:lnTo>
                  <a:pt x="61" y="12"/>
                </a:lnTo>
                <a:lnTo>
                  <a:pt x="53" y="11"/>
                </a:lnTo>
                <a:lnTo>
                  <a:pt x="45" y="1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17" name="SMARTPenAnnotation709"/>
          <p:cNvSpPr>
            <a:spLocks/>
          </p:cNvSpPr>
          <p:nvPr/>
        </p:nvSpPr>
        <p:spPr bwMode="auto">
          <a:xfrm>
            <a:off x="7116763" y="3429000"/>
            <a:ext cx="38100" cy="171450"/>
          </a:xfrm>
          <a:custGeom>
            <a:avLst/>
            <a:gdLst>
              <a:gd name="T0" fmla="*/ 36513 w 24"/>
              <a:gd name="T1" fmla="*/ 0 h 108"/>
              <a:gd name="T2" fmla="*/ 36513 w 24"/>
              <a:gd name="T3" fmla="*/ 38100 h 108"/>
              <a:gd name="T4" fmla="*/ 34925 w 24"/>
              <a:gd name="T5" fmla="*/ 41275 h 108"/>
              <a:gd name="T6" fmla="*/ 33338 w 24"/>
              <a:gd name="T7" fmla="*/ 46037 h 108"/>
              <a:gd name="T8" fmla="*/ 31750 w 24"/>
              <a:gd name="T9" fmla="*/ 52388 h 108"/>
              <a:gd name="T10" fmla="*/ 30163 w 24"/>
              <a:gd name="T11" fmla="*/ 57150 h 108"/>
              <a:gd name="T12" fmla="*/ 28575 w 24"/>
              <a:gd name="T13" fmla="*/ 63500 h 108"/>
              <a:gd name="T14" fmla="*/ 28575 w 24"/>
              <a:gd name="T15" fmla="*/ 68263 h 108"/>
              <a:gd name="T16" fmla="*/ 28575 w 24"/>
              <a:gd name="T17" fmla="*/ 74613 h 108"/>
              <a:gd name="T18" fmla="*/ 26988 w 24"/>
              <a:gd name="T19" fmla="*/ 80963 h 108"/>
              <a:gd name="T20" fmla="*/ 26988 w 24"/>
              <a:gd name="T21" fmla="*/ 85725 h 108"/>
              <a:gd name="T22" fmla="*/ 26988 w 24"/>
              <a:gd name="T23" fmla="*/ 92075 h 108"/>
              <a:gd name="T24" fmla="*/ 23812 w 24"/>
              <a:gd name="T25" fmla="*/ 98425 h 108"/>
              <a:gd name="T26" fmla="*/ 22225 w 24"/>
              <a:gd name="T27" fmla="*/ 104775 h 108"/>
              <a:gd name="T28" fmla="*/ 20637 w 24"/>
              <a:gd name="T29" fmla="*/ 109538 h 108"/>
              <a:gd name="T30" fmla="*/ 20637 w 24"/>
              <a:gd name="T31" fmla="*/ 115888 h 108"/>
              <a:gd name="T32" fmla="*/ 19050 w 24"/>
              <a:gd name="T33" fmla="*/ 122238 h 108"/>
              <a:gd name="T34" fmla="*/ 17463 w 24"/>
              <a:gd name="T35" fmla="*/ 127000 h 108"/>
              <a:gd name="T36" fmla="*/ 15875 w 24"/>
              <a:gd name="T37" fmla="*/ 131763 h 108"/>
              <a:gd name="T38" fmla="*/ 14288 w 24"/>
              <a:gd name="T39" fmla="*/ 134938 h 108"/>
              <a:gd name="T40" fmla="*/ 12700 w 24"/>
              <a:gd name="T41" fmla="*/ 138113 h 108"/>
              <a:gd name="T42" fmla="*/ 11112 w 24"/>
              <a:gd name="T43" fmla="*/ 142875 h 108"/>
              <a:gd name="T44" fmla="*/ 11112 w 24"/>
              <a:gd name="T45" fmla="*/ 146050 h 108"/>
              <a:gd name="T46" fmla="*/ 9525 w 24"/>
              <a:gd name="T47" fmla="*/ 149225 h 108"/>
              <a:gd name="T48" fmla="*/ 9525 w 24"/>
              <a:gd name="T49" fmla="*/ 150813 h 108"/>
              <a:gd name="T50" fmla="*/ 9525 w 24"/>
              <a:gd name="T51" fmla="*/ 153988 h 108"/>
              <a:gd name="T52" fmla="*/ 9525 w 24"/>
              <a:gd name="T53" fmla="*/ 157163 h 108"/>
              <a:gd name="T54" fmla="*/ 9525 w 24"/>
              <a:gd name="T55" fmla="*/ 163513 h 108"/>
              <a:gd name="T56" fmla="*/ 7938 w 24"/>
              <a:gd name="T57" fmla="*/ 165100 h 108"/>
              <a:gd name="T58" fmla="*/ 6350 w 24"/>
              <a:gd name="T59" fmla="*/ 166688 h 108"/>
              <a:gd name="T60" fmla="*/ 0 w 24"/>
              <a:gd name="T61" fmla="*/ 169863 h 10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4"/>
              <a:gd name="T94" fmla="*/ 0 h 108"/>
              <a:gd name="T95" fmla="*/ 24 w 24"/>
              <a:gd name="T96" fmla="*/ 108 h 10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4" h="108">
                <a:moveTo>
                  <a:pt x="23" y="0"/>
                </a:moveTo>
                <a:lnTo>
                  <a:pt x="23" y="24"/>
                </a:lnTo>
                <a:lnTo>
                  <a:pt x="22" y="26"/>
                </a:lnTo>
                <a:lnTo>
                  <a:pt x="21" y="29"/>
                </a:lnTo>
                <a:lnTo>
                  <a:pt x="20" y="33"/>
                </a:lnTo>
                <a:lnTo>
                  <a:pt x="19" y="36"/>
                </a:lnTo>
                <a:lnTo>
                  <a:pt x="18" y="40"/>
                </a:lnTo>
                <a:lnTo>
                  <a:pt x="18" y="43"/>
                </a:lnTo>
                <a:lnTo>
                  <a:pt x="18" y="47"/>
                </a:lnTo>
                <a:lnTo>
                  <a:pt x="17" y="51"/>
                </a:lnTo>
                <a:lnTo>
                  <a:pt x="17" y="54"/>
                </a:lnTo>
                <a:lnTo>
                  <a:pt x="17" y="58"/>
                </a:lnTo>
                <a:lnTo>
                  <a:pt x="15" y="62"/>
                </a:lnTo>
                <a:lnTo>
                  <a:pt x="14" y="66"/>
                </a:lnTo>
                <a:lnTo>
                  <a:pt x="13" y="69"/>
                </a:lnTo>
                <a:lnTo>
                  <a:pt x="13" y="73"/>
                </a:lnTo>
                <a:lnTo>
                  <a:pt x="12" y="77"/>
                </a:lnTo>
                <a:lnTo>
                  <a:pt x="11" y="80"/>
                </a:lnTo>
                <a:lnTo>
                  <a:pt x="10" y="83"/>
                </a:lnTo>
                <a:lnTo>
                  <a:pt x="9" y="85"/>
                </a:lnTo>
                <a:lnTo>
                  <a:pt x="8" y="87"/>
                </a:lnTo>
                <a:lnTo>
                  <a:pt x="7" y="90"/>
                </a:lnTo>
                <a:lnTo>
                  <a:pt x="7" y="92"/>
                </a:lnTo>
                <a:lnTo>
                  <a:pt x="6" y="94"/>
                </a:lnTo>
                <a:lnTo>
                  <a:pt x="6" y="95"/>
                </a:lnTo>
                <a:lnTo>
                  <a:pt x="6" y="97"/>
                </a:lnTo>
                <a:lnTo>
                  <a:pt x="6" y="99"/>
                </a:lnTo>
                <a:lnTo>
                  <a:pt x="6" y="103"/>
                </a:lnTo>
                <a:lnTo>
                  <a:pt x="5" y="104"/>
                </a:lnTo>
                <a:lnTo>
                  <a:pt x="4" y="105"/>
                </a:lnTo>
                <a:lnTo>
                  <a:pt x="0" y="107"/>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18" name="SMARTPenAnnotation710"/>
          <p:cNvSpPr>
            <a:spLocks/>
          </p:cNvSpPr>
          <p:nvPr/>
        </p:nvSpPr>
        <p:spPr bwMode="auto">
          <a:xfrm>
            <a:off x="7062788" y="3500438"/>
            <a:ext cx="171450" cy="11112"/>
          </a:xfrm>
          <a:custGeom>
            <a:avLst/>
            <a:gdLst>
              <a:gd name="T0" fmla="*/ 0 w 108"/>
              <a:gd name="T1" fmla="*/ 0 h 7"/>
              <a:gd name="T2" fmla="*/ 106363 w 108"/>
              <a:gd name="T3" fmla="*/ 0 h 7"/>
              <a:gd name="T4" fmla="*/ 111125 w 108"/>
              <a:gd name="T5" fmla="*/ 1587 h 7"/>
              <a:gd name="T6" fmla="*/ 114300 w 108"/>
              <a:gd name="T7" fmla="*/ 3175 h 7"/>
              <a:gd name="T8" fmla="*/ 117475 w 108"/>
              <a:gd name="T9" fmla="*/ 4762 h 7"/>
              <a:gd name="T10" fmla="*/ 122238 w 108"/>
              <a:gd name="T11" fmla="*/ 6350 h 7"/>
              <a:gd name="T12" fmla="*/ 125413 w 108"/>
              <a:gd name="T13" fmla="*/ 6350 h 7"/>
              <a:gd name="T14" fmla="*/ 128588 w 108"/>
              <a:gd name="T15" fmla="*/ 7937 h 7"/>
              <a:gd name="T16" fmla="*/ 131763 w 108"/>
              <a:gd name="T17" fmla="*/ 7937 h 7"/>
              <a:gd name="T18" fmla="*/ 136525 w 108"/>
              <a:gd name="T19" fmla="*/ 7937 h 7"/>
              <a:gd name="T20" fmla="*/ 146050 w 108"/>
              <a:gd name="T21" fmla="*/ 7937 h 7"/>
              <a:gd name="T22" fmla="*/ 158750 w 108"/>
              <a:gd name="T23" fmla="*/ 9525 h 7"/>
              <a:gd name="T24" fmla="*/ 169863 w 108"/>
              <a:gd name="T25" fmla="*/ 9525 h 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
              <a:gd name="T40" fmla="*/ 0 h 7"/>
              <a:gd name="T41" fmla="*/ 108 w 108"/>
              <a:gd name="T42" fmla="*/ 7 h 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 h="7">
                <a:moveTo>
                  <a:pt x="0" y="0"/>
                </a:moveTo>
                <a:lnTo>
                  <a:pt x="67" y="0"/>
                </a:lnTo>
                <a:lnTo>
                  <a:pt x="70" y="1"/>
                </a:lnTo>
                <a:lnTo>
                  <a:pt x="72" y="2"/>
                </a:lnTo>
                <a:lnTo>
                  <a:pt x="74" y="3"/>
                </a:lnTo>
                <a:lnTo>
                  <a:pt x="77" y="4"/>
                </a:lnTo>
                <a:lnTo>
                  <a:pt x="79" y="4"/>
                </a:lnTo>
                <a:lnTo>
                  <a:pt x="81" y="5"/>
                </a:lnTo>
                <a:lnTo>
                  <a:pt x="83" y="5"/>
                </a:lnTo>
                <a:lnTo>
                  <a:pt x="86" y="5"/>
                </a:lnTo>
                <a:lnTo>
                  <a:pt x="92" y="5"/>
                </a:lnTo>
                <a:lnTo>
                  <a:pt x="100" y="6"/>
                </a:lnTo>
                <a:lnTo>
                  <a:pt x="107" y="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19" name="SMARTPenAnnotation711"/>
          <p:cNvSpPr>
            <a:spLocks/>
          </p:cNvSpPr>
          <p:nvPr/>
        </p:nvSpPr>
        <p:spPr bwMode="auto">
          <a:xfrm>
            <a:off x="7340600" y="3216275"/>
            <a:ext cx="223838" cy="276225"/>
          </a:xfrm>
          <a:custGeom>
            <a:avLst/>
            <a:gdLst>
              <a:gd name="T0" fmla="*/ 71438 w 141"/>
              <a:gd name="T1" fmla="*/ 47625 h 174"/>
              <a:gd name="T2" fmla="*/ 68263 w 141"/>
              <a:gd name="T3" fmla="*/ 44450 h 174"/>
              <a:gd name="T4" fmla="*/ 65088 w 141"/>
              <a:gd name="T5" fmla="*/ 42862 h 174"/>
              <a:gd name="T6" fmla="*/ 61913 w 141"/>
              <a:gd name="T7" fmla="*/ 34925 h 174"/>
              <a:gd name="T8" fmla="*/ 61913 w 141"/>
              <a:gd name="T9" fmla="*/ 22225 h 174"/>
              <a:gd name="T10" fmla="*/ 65088 w 141"/>
              <a:gd name="T11" fmla="*/ 19050 h 174"/>
              <a:gd name="T12" fmla="*/ 68263 w 141"/>
              <a:gd name="T13" fmla="*/ 15875 h 174"/>
              <a:gd name="T14" fmla="*/ 69850 w 141"/>
              <a:gd name="T15" fmla="*/ 12700 h 174"/>
              <a:gd name="T16" fmla="*/ 73025 w 141"/>
              <a:gd name="T17" fmla="*/ 9525 h 174"/>
              <a:gd name="T18" fmla="*/ 80963 w 141"/>
              <a:gd name="T19" fmla="*/ 4762 h 174"/>
              <a:gd name="T20" fmla="*/ 87313 w 141"/>
              <a:gd name="T21" fmla="*/ 1588 h 174"/>
              <a:gd name="T22" fmla="*/ 96838 w 141"/>
              <a:gd name="T23" fmla="*/ 0 h 174"/>
              <a:gd name="T24" fmla="*/ 107950 w 141"/>
              <a:gd name="T25" fmla="*/ 1588 h 174"/>
              <a:gd name="T26" fmla="*/ 119063 w 141"/>
              <a:gd name="T27" fmla="*/ 6350 h 174"/>
              <a:gd name="T28" fmla="*/ 130175 w 141"/>
              <a:gd name="T29" fmla="*/ 11112 h 174"/>
              <a:gd name="T30" fmla="*/ 139700 w 141"/>
              <a:gd name="T31" fmla="*/ 15875 h 174"/>
              <a:gd name="T32" fmla="*/ 147638 w 141"/>
              <a:gd name="T33" fmla="*/ 22225 h 174"/>
              <a:gd name="T34" fmla="*/ 158750 w 141"/>
              <a:gd name="T35" fmla="*/ 28575 h 174"/>
              <a:gd name="T36" fmla="*/ 169863 w 141"/>
              <a:gd name="T37" fmla="*/ 36512 h 174"/>
              <a:gd name="T38" fmla="*/ 180975 w 141"/>
              <a:gd name="T39" fmla="*/ 47625 h 174"/>
              <a:gd name="T40" fmla="*/ 188913 w 141"/>
              <a:gd name="T41" fmla="*/ 63500 h 174"/>
              <a:gd name="T42" fmla="*/ 192088 w 141"/>
              <a:gd name="T43" fmla="*/ 77787 h 174"/>
              <a:gd name="T44" fmla="*/ 195263 w 141"/>
              <a:gd name="T45" fmla="*/ 90487 h 174"/>
              <a:gd name="T46" fmla="*/ 195263 w 141"/>
              <a:gd name="T47" fmla="*/ 114300 h 174"/>
              <a:gd name="T48" fmla="*/ 195263 w 141"/>
              <a:gd name="T49" fmla="*/ 134938 h 174"/>
              <a:gd name="T50" fmla="*/ 190500 w 141"/>
              <a:gd name="T51" fmla="*/ 150812 h 174"/>
              <a:gd name="T52" fmla="*/ 184150 w 141"/>
              <a:gd name="T53" fmla="*/ 166687 h 174"/>
              <a:gd name="T54" fmla="*/ 173038 w 141"/>
              <a:gd name="T55" fmla="*/ 179387 h 174"/>
              <a:gd name="T56" fmla="*/ 161925 w 141"/>
              <a:gd name="T57" fmla="*/ 192087 h 174"/>
              <a:gd name="T58" fmla="*/ 150813 w 141"/>
              <a:gd name="T59" fmla="*/ 201612 h 174"/>
              <a:gd name="T60" fmla="*/ 115888 w 141"/>
              <a:gd name="T61" fmla="*/ 223838 h 174"/>
              <a:gd name="T62" fmla="*/ 101600 w 141"/>
              <a:gd name="T63" fmla="*/ 227013 h 174"/>
              <a:gd name="T64" fmla="*/ 88900 w 141"/>
              <a:gd name="T65" fmla="*/ 231775 h 174"/>
              <a:gd name="T66" fmla="*/ 77788 w 141"/>
              <a:gd name="T67" fmla="*/ 236538 h 174"/>
              <a:gd name="T68" fmla="*/ 65088 w 141"/>
              <a:gd name="T69" fmla="*/ 238125 h 174"/>
              <a:gd name="T70" fmla="*/ 53975 w 141"/>
              <a:gd name="T71" fmla="*/ 238125 h 174"/>
              <a:gd name="T72" fmla="*/ 30163 w 141"/>
              <a:gd name="T73" fmla="*/ 239713 h 174"/>
              <a:gd name="T74" fmla="*/ 20638 w 141"/>
              <a:gd name="T75" fmla="*/ 236538 h 174"/>
              <a:gd name="T76" fmla="*/ 9525 w 141"/>
              <a:gd name="T77" fmla="*/ 230188 h 174"/>
              <a:gd name="T78" fmla="*/ 3175 w 141"/>
              <a:gd name="T79" fmla="*/ 223838 h 174"/>
              <a:gd name="T80" fmla="*/ 0 w 141"/>
              <a:gd name="T81" fmla="*/ 212725 h 174"/>
              <a:gd name="T82" fmla="*/ 3175 w 141"/>
              <a:gd name="T83" fmla="*/ 201612 h 174"/>
              <a:gd name="T84" fmla="*/ 9525 w 141"/>
              <a:gd name="T85" fmla="*/ 187325 h 174"/>
              <a:gd name="T86" fmla="*/ 15875 w 141"/>
              <a:gd name="T87" fmla="*/ 180975 h 174"/>
              <a:gd name="T88" fmla="*/ 25400 w 141"/>
              <a:gd name="T89" fmla="*/ 174625 h 174"/>
              <a:gd name="T90" fmla="*/ 38100 w 141"/>
              <a:gd name="T91" fmla="*/ 168275 h 174"/>
              <a:gd name="T92" fmla="*/ 53975 w 141"/>
              <a:gd name="T93" fmla="*/ 163512 h 174"/>
              <a:gd name="T94" fmla="*/ 66675 w 141"/>
              <a:gd name="T95" fmla="*/ 160337 h 174"/>
              <a:gd name="T96" fmla="*/ 82550 w 141"/>
              <a:gd name="T97" fmla="*/ 160337 h 174"/>
              <a:gd name="T98" fmla="*/ 98425 w 141"/>
              <a:gd name="T99" fmla="*/ 160337 h 174"/>
              <a:gd name="T100" fmla="*/ 115888 w 141"/>
              <a:gd name="T101" fmla="*/ 163512 h 174"/>
              <a:gd name="T102" fmla="*/ 131763 w 141"/>
              <a:gd name="T103" fmla="*/ 168275 h 174"/>
              <a:gd name="T104" fmla="*/ 144463 w 141"/>
              <a:gd name="T105" fmla="*/ 173037 h 174"/>
              <a:gd name="T106" fmla="*/ 157163 w 141"/>
              <a:gd name="T107" fmla="*/ 174625 h 174"/>
              <a:gd name="T108" fmla="*/ 168275 w 141"/>
              <a:gd name="T109" fmla="*/ 179387 h 174"/>
              <a:gd name="T110" fmla="*/ 180975 w 141"/>
              <a:gd name="T111" fmla="*/ 184150 h 174"/>
              <a:gd name="T112" fmla="*/ 193675 w 141"/>
              <a:gd name="T113" fmla="*/ 193675 h 174"/>
              <a:gd name="T114" fmla="*/ 201613 w 141"/>
              <a:gd name="T115" fmla="*/ 201612 h 174"/>
              <a:gd name="T116" fmla="*/ 209550 w 141"/>
              <a:gd name="T117" fmla="*/ 209550 h 174"/>
              <a:gd name="T118" fmla="*/ 212725 w 141"/>
              <a:gd name="T119" fmla="*/ 219075 h 174"/>
              <a:gd name="T120" fmla="*/ 220663 w 141"/>
              <a:gd name="T121" fmla="*/ 238125 h 174"/>
              <a:gd name="T122" fmla="*/ 222250 w 141"/>
              <a:gd name="T123" fmla="*/ 250825 h 174"/>
              <a:gd name="T124" fmla="*/ 222250 w 141"/>
              <a:gd name="T125" fmla="*/ 266700 h 17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41"/>
              <a:gd name="T190" fmla="*/ 0 h 174"/>
              <a:gd name="T191" fmla="*/ 141 w 141"/>
              <a:gd name="T192" fmla="*/ 174 h 17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41" h="174">
                <a:moveTo>
                  <a:pt x="45" y="33"/>
                </a:moveTo>
                <a:lnTo>
                  <a:pt x="45" y="30"/>
                </a:lnTo>
                <a:lnTo>
                  <a:pt x="44" y="29"/>
                </a:lnTo>
                <a:lnTo>
                  <a:pt x="43" y="28"/>
                </a:lnTo>
                <a:lnTo>
                  <a:pt x="42" y="28"/>
                </a:lnTo>
                <a:lnTo>
                  <a:pt x="41" y="27"/>
                </a:lnTo>
                <a:lnTo>
                  <a:pt x="40" y="26"/>
                </a:lnTo>
                <a:lnTo>
                  <a:pt x="39" y="22"/>
                </a:lnTo>
                <a:lnTo>
                  <a:pt x="39" y="17"/>
                </a:lnTo>
                <a:lnTo>
                  <a:pt x="39" y="14"/>
                </a:lnTo>
                <a:lnTo>
                  <a:pt x="40" y="13"/>
                </a:lnTo>
                <a:lnTo>
                  <a:pt x="41" y="12"/>
                </a:lnTo>
                <a:lnTo>
                  <a:pt x="42" y="11"/>
                </a:lnTo>
                <a:lnTo>
                  <a:pt x="43" y="10"/>
                </a:lnTo>
                <a:lnTo>
                  <a:pt x="44" y="9"/>
                </a:lnTo>
                <a:lnTo>
                  <a:pt x="44" y="8"/>
                </a:lnTo>
                <a:lnTo>
                  <a:pt x="45" y="7"/>
                </a:lnTo>
                <a:lnTo>
                  <a:pt x="46" y="6"/>
                </a:lnTo>
                <a:lnTo>
                  <a:pt x="48" y="5"/>
                </a:lnTo>
                <a:lnTo>
                  <a:pt x="51" y="3"/>
                </a:lnTo>
                <a:lnTo>
                  <a:pt x="53" y="2"/>
                </a:lnTo>
                <a:lnTo>
                  <a:pt x="55" y="1"/>
                </a:lnTo>
                <a:lnTo>
                  <a:pt x="58" y="0"/>
                </a:lnTo>
                <a:lnTo>
                  <a:pt x="61" y="0"/>
                </a:lnTo>
                <a:lnTo>
                  <a:pt x="64" y="0"/>
                </a:lnTo>
                <a:lnTo>
                  <a:pt x="68" y="1"/>
                </a:lnTo>
                <a:lnTo>
                  <a:pt x="71" y="2"/>
                </a:lnTo>
                <a:lnTo>
                  <a:pt x="75" y="4"/>
                </a:lnTo>
                <a:lnTo>
                  <a:pt x="79" y="5"/>
                </a:lnTo>
                <a:lnTo>
                  <a:pt x="82" y="7"/>
                </a:lnTo>
                <a:lnTo>
                  <a:pt x="85" y="9"/>
                </a:lnTo>
                <a:lnTo>
                  <a:pt x="88" y="10"/>
                </a:lnTo>
                <a:lnTo>
                  <a:pt x="91" y="12"/>
                </a:lnTo>
                <a:lnTo>
                  <a:pt x="93" y="14"/>
                </a:lnTo>
                <a:lnTo>
                  <a:pt x="97" y="16"/>
                </a:lnTo>
                <a:lnTo>
                  <a:pt x="100" y="18"/>
                </a:lnTo>
                <a:lnTo>
                  <a:pt x="103" y="20"/>
                </a:lnTo>
                <a:lnTo>
                  <a:pt x="107" y="23"/>
                </a:lnTo>
                <a:lnTo>
                  <a:pt x="111" y="26"/>
                </a:lnTo>
                <a:lnTo>
                  <a:pt x="114" y="30"/>
                </a:lnTo>
                <a:lnTo>
                  <a:pt x="116" y="35"/>
                </a:lnTo>
                <a:lnTo>
                  <a:pt x="119" y="40"/>
                </a:lnTo>
                <a:lnTo>
                  <a:pt x="120" y="44"/>
                </a:lnTo>
                <a:lnTo>
                  <a:pt x="121" y="49"/>
                </a:lnTo>
                <a:lnTo>
                  <a:pt x="122" y="53"/>
                </a:lnTo>
                <a:lnTo>
                  <a:pt x="123" y="57"/>
                </a:lnTo>
                <a:lnTo>
                  <a:pt x="123" y="62"/>
                </a:lnTo>
                <a:lnTo>
                  <a:pt x="123" y="72"/>
                </a:lnTo>
                <a:lnTo>
                  <a:pt x="123" y="81"/>
                </a:lnTo>
                <a:lnTo>
                  <a:pt x="123" y="85"/>
                </a:lnTo>
                <a:lnTo>
                  <a:pt x="122" y="90"/>
                </a:lnTo>
                <a:lnTo>
                  <a:pt x="120" y="95"/>
                </a:lnTo>
                <a:lnTo>
                  <a:pt x="118" y="100"/>
                </a:lnTo>
                <a:lnTo>
                  <a:pt x="116" y="105"/>
                </a:lnTo>
                <a:lnTo>
                  <a:pt x="113" y="109"/>
                </a:lnTo>
                <a:lnTo>
                  <a:pt x="109" y="113"/>
                </a:lnTo>
                <a:lnTo>
                  <a:pt x="106" y="117"/>
                </a:lnTo>
                <a:lnTo>
                  <a:pt x="102" y="121"/>
                </a:lnTo>
                <a:lnTo>
                  <a:pt x="99" y="124"/>
                </a:lnTo>
                <a:lnTo>
                  <a:pt x="95" y="127"/>
                </a:lnTo>
                <a:lnTo>
                  <a:pt x="77" y="139"/>
                </a:lnTo>
                <a:lnTo>
                  <a:pt x="73" y="141"/>
                </a:lnTo>
                <a:lnTo>
                  <a:pt x="68" y="142"/>
                </a:lnTo>
                <a:lnTo>
                  <a:pt x="64" y="143"/>
                </a:lnTo>
                <a:lnTo>
                  <a:pt x="60" y="145"/>
                </a:lnTo>
                <a:lnTo>
                  <a:pt x="56" y="146"/>
                </a:lnTo>
                <a:lnTo>
                  <a:pt x="52" y="148"/>
                </a:lnTo>
                <a:lnTo>
                  <a:pt x="49" y="149"/>
                </a:lnTo>
                <a:lnTo>
                  <a:pt x="45" y="149"/>
                </a:lnTo>
                <a:lnTo>
                  <a:pt x="41" y="150"/>
                </a:lnTo>
                <a:lnTo>
                  <a:pt x="37" y="150"/>
                </a:lnTo>
                <a:lnTo>
                  <a:pt x="34" y="150"/>
                </a:lnTo>
                <a:lnTo>
                  <a:pt x="26" y="151"/>
                </a:lnTo>
                <a:lnTo>
                  <a:pt x="19" y="151"/>
                </a:lnTo>
                <a:lnTo>
                  <a:pt x="15" y="150"/>
                </a:lnTo>
                <a:lnTo>
                  <a:pt x="13" y="149"/>
                </a:lnTo>
                <a:lnTo>
                  <a:pt x="10" y="148"/>
                </a:lnTo>
                <a:lnTo>
                  <a:pt x="6" y="145"/>
                </a:lnTo>
                <a:lnTo>
                  <a:pt x="4" y="143"/>
                </a:lnTo>
                <a:lnTo>
                  <a:pt x="2" y="141"/>
                </a:lnTo>
                <a:lnTo>
                  <a:pt x="1" y="138"/>
                </a:lnTo>
                <a:lnTo>
                  <a:pt x="0" y="134"/>
                </a:lnTo>
                <a:lnTo>
                  <a:pt x="0" y="132"/>
                </a:lnTo>
                <a:lnTo>
                  <a:pt x="2" y="127"/>
                </a:lnTo>
                <a:lnTo>
                  <a:pt x="3" y="124"/>
                </a:lnTo>
                <a:lnTo>
                  <a:pt x="6" y="118"/>
                </a:lnTo>
                <a:lnTo>
                  <a:pt x="8" y="116"/>
                </a:lnTo>
                <a:lnTo>
                  <a:pt x="10" y="114"/>
                </a:lnTo>
                <a:lnTo>
                  <a:pt x="13" y="112"/>
                </a:lnTo>
                <a:lnTo>
                  <a:pt x="16" y="110"/>
                </a:lnTo>
                <a:lnTo>
                  <a:pt x="20" y="108"/>
                </a:lnTo>
                <a:lnTo>
                  <a:pt x="24" y="106"/>
                </a:lnTo>
                <a:lnTo>
                  <a:pt x="29" y="104"/>
                </a:lnTo>
                <a:lnTo>
                  <a:pt x="34" y="103"/>
                </a:lnTo>
                <a:lnTo>
                  <a:pt x="38" y="102"/>
                </a:lnTo>
                <a:lnTo>
                  <a:pt x="42" y="101"/>
                </a:lnTo>
                <a:lnTo>
                  <a:pt x="47" y="101"/>
                </a:lnTo>
                <a:lnTo>
                  <a:pt x="52" y="101"/>
                </a:lnTo>
                <a:lnTo>
                  <a:pt x="57" y="101"/>
                </a:lnTo>
                <a:lnTo>
                  <a:pt x="62" y="101"/>
                </a:lnTo>
                <a:lnTo>
                  <a:pt x="68" y="102"/>
                </a:lnTo>
                <a:lnTo>
                  <a:pt x="73" y="103"/>
                </a:lnTo>
                <a:lnTo>
                  <a:pt x="78" y="105"/>
                </a:lnTo>
                <a:lnTo>
                  <a:pt x="83" y="106"/>
                </a:lnTo>
                <a:lnTo>
                  <a:pt x="87" y="108"/>
                </a:lnTo>
                <a:lnTo>
                  <a:pt x="91" y="109"/>
                </a:lnTo>
                <a:lnTo>
                  <a:pt x="95" y="110"/>
                </a:lnTo>
                <a:lnTo>
                  <a:pt x="99" y="110"/>
                </a:lnTo>
                <a:lnTo>
                  <a:pt x="103" y="111"/>
                </a:lnTo>
                <a:lnTo>
                  <a:pt x="106" y="113"/>
                </a:lnTo>
                <a:lnTo>
                  <a:pt x="110" y="114"/>
                </a:lnTo>
                <a:lnTo>
                  <a:pt x="114" y="116"/>
                </a:lnTo>
                <a:lnTo>
                  <a:pt x="118" y="119"/>
                </a:lnTo>
                <a:lnTo>
                  <a:pt x="122" y="122"/>
                </a:lnTo>
                <a:lnTo>
                  <a:pt x="125" y="125"/>
                </a:lnTo>
                <a:lnTo>
                  <a:pt x="127" y="127"/>
                </a:lnTo>
                <a:lnTo>
                  <a:pt x="130" y="130"/>
                </a:lnTo>
                <a:lnTo>
                  <a:pt x="132" y="132"/>
                </a:lnTo>
                <a:lnTo>
                  <a:pt x="133" y="136"/>
                </a:lnTo>
                <a:lnTo>
                  <a:pt x="134" y="138"/>
                </a:lnTo>
                <a:lnTo>
                  <a:pt x="137" y="144"/>
                </a:lnTo>
                <a:lnTo>
                  <a:pt x="139" y="150"/>
                </a:lnTo>
                <a:lnTo>
                  <a:pt x="140" y="154"/>
                </a:lnTo>
                <a:lnTo>
                  <a:pt x="140" y="158"/>
                </a:lnTo>
                <a:lnTo>
                  <a:pt x="140" y="162"/>
                </a:lnTo>
                <a:lnTo>
                  <a:pt x="140" y="168"/>
                </a:lnTo>
                <a:lnTo>
                  <a:pt x="140" y="173"/>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20" name="SMARTPenAnnotation712"/>
          <p:cNvSpPr>
            <a:spLocks/>
          </p:cNvSpPr>
          <p:nvPr/>
        </p:nvSpPr>
        <p:spPr bwMode="auto">
          <a:xfrm>
            <a:off x="7608888" y="3206750"/>
            <a:ext cx="161925" cy="260350"/>
          </a:xfrm>
          <a:custGeom>
            <a:avLst/>
            <a:gdLst>
              <a:gd name="T0" fmla="*/ 17463 w 102"/>
              <a:gd name="T1" fmla="*/ 28575 h 164"/>
              <a:gd name="T2" fmla="*/ 23812 w 102"/>
              <a:gd name="T3" fmla="*/ 25400 h 164"/>
              <a:gd name="T4" fmla="*/ 25400 w 102"/>
              <a:gd name="T5" fmla="*/ 20637 h 164"/>
              <a:gd name="T6" fmla="*/ 33338 w 102"/>
              <a:gd name="T7" fmla="*/ 17462 h 164"/>
              <a:gd name="T8" fmla="*/ 41275 w 102"/>
              <a:gd name="T9" fmla="*/ 11112 h 164"/>
              <a:gd name="T10" fmla="*/ 49212 w 102"/>
              <a:gd name="T11" fmla="*/ 9525 h 164"/>
              <a:gd name="T12" fmla="*/ 60325 w 102"/>
              <a:gd name="T13" fmla="*/ 7938 h 164"/>
              <a:gd name="T14" fmla="*/ 73025 w 102"/>
              <a:gd name="T15" fmla="*/ 1588 h 164"/>
              <a:gd name="T16" fmla="*/ 84137 w 102"/>
              <a:gd name="T17" fmla="*/ 1588 h 164"/>
              <a:gd name="T18" fmla="*/ 95250 w 102"/>
              <a:gd name="T19" fmla="*/ 4762 h 164"/>
              <a:gd name="T20" fmla="*/ 109538 w 102"/>
              <a:gd name="T21" fmla="*/ 7938 h 164"/>
              <a:gd name="T22" fmla="*/ 120650 w 102"/>
              <a:gd name="T23" fmla="*/ 15875 h 164"/>
              <a:gd name="T24" fmla="*/ 130175 w 102"/>
              <a:gd name="T25" fmla="*/ 28575 h 164"/>
              <a:gd name="T26" fmla="*/ 139700 w 102"/>
              <a:gd name="T27" fmla="*/ 41275 h 164"/>
              <a:gd name="T28" fmla="*/ 147638 w 102"/>
              <a:gd name="T29" fmla="*/ 57150 h 164"/>
              <a:gd name="T30" fmla="*/ 150813 w 102"/>
              <a:gd name="T31" fmla="*/ 74612 h 164"/>
              <a:gd name="T32" fmla="*/ 157163 w 102"/>
              <a:gd name="T33" fmla="*/ 96837 h 164"/>
              <a:gd name="T34" fmla="*/ 158750 w 102"/>
              <a:gd name="T35" fmla="*/ 117475 h 164"/>
              <a:gd name="T36" fmla="*/ 158750 w 102"/>
              <a:gd name="T37" fmla="*/ 134937 h 164"/>
              <a:gd name="T38" fmla="*/ 152400 w 102"/>
              <a:gd name="T39" fmla="*/ 153987 h 164"/>
              <a:gd name="T40" fmla="*/ 144463 w 102"/>
              <a:gd name="T41" fmla="*/ 169862 h 164"/>
              <a:gd name="T42" fmla="*/ 136525 w 102"/>
              <a:gd name="T43" fmla="*/ 184150 h 164"/>
              <a:gd name="T44" fmla="*/ 125413 w 102"/>
              <a:gd name="T45" fmla="*/ 198437 h 164"/>
              <a:gd name="T46" fmla="*/ 111125 w 102"/>
              <a:gd name="T47" fmla="*/ 209550 h 164"/>
              <a:gd name="T48" fmla="*/ 95250 w 102"/>
              <a:gd name="T49" fmla="*/ 217488 h 164"/>
              <a:gd name="T50" fmla="*/ 82550 w 102"/>
              <a:gd name="T51" fmla="*/ 220663 h 164"/>
              <a:gd name="T52" fmla="*/ 61913 w 102"/>
              <a:gd name="T53" fmla="*/ 222250 h 164"/>
              <a:gd name="T54" fmla="*/ 46037 w 102"/>
              <a:gd name="T55" fmla="*/ 219075 h 164"/>
              <a:gd name="T56" fmla="*/ 34925 w 102"/>
              <a:gd name="T57" fmla="*/ 215900 h 164"/>
              <a:gd name="T58" fmla="*/ 23812 w 102"/>
              <a:gd name="T59" fmla="*/ 211138 h 164"/>
              <a:gd name="T60" fmla="*/ 9525 w 102"/>
              <a:gd name="T61" fmla="*/ 203200 h 164"/>
              <a:gd name="T62" fmla="*/ 0 w 102"/>
              <a:gd name="T63" fmla="*/ 187325 h 164"/>
              <a:gd name="T64" fmla="*/ 1588 w 102"/>
              <a:gd name="T65" fmla="*/ 179387 h 164"/>
              <a:gd name="T66" fmla="*/ 15875 w 102"/>
              <a:gd name="T67" fmla="*/ 173037 h 164"/>
              <a:gd name="T68" fmla="*/ 33338 w 102"/>
              <a:gd name="T69" fmla="*/ 174625 h 164"/>
              <a:gd name="T70" fmla="*/ 50800 w 102"/>
              <a:gd name="T71" fmla="*/ 176212 h 164"/>
              <a:gd name="T72" fmla="*/ 68263 w 102"/>
              <a:gd name="T73" fmla="*/ 182562 h 164"/>
              <a:gd name="T74" fmla="*/ 80963 w 102"/>
              <a:gd name="T75" fmla="*/ 190500 h 164"/>
              <a:gd name="T76" fmla="*/ 101600 w 102"/>
              <a:gd name="T77" fmla="*/ 201612 h 164"/>
              <a:gd name="T78" fmla="*/ 122238 w 102"/>
              <a:gd name="T79" fmla="*/ 212725 h 164"/>
              <a:gd name="T80" fmla="*/ 131763 w 102"/>
              <a:gd name="T81" fmla="*/ 222250 h 164"/>
              <a:gd name="T82" fmla="*/ 139700 w 102"/>
              <a:gd name="T83" fmla="*/ 234950 h 164"/>
              <a:gd name="T84" fmla="*/ 149225 w 102"/>
              <a:gd name="T85" fmla="*/ 244475 h 164"/>
              <a:gd name="T86" fmla="*/ 155575 w 102"/>
              <a:gd name="T87" fmla="*/ 249238 h 1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02"/>
              <a:gd name="T133" fmla="*/ 0 h 164"/>
              <a:gd name="T134" fmla="*/ 102 w 102"/>
              <a:gd name="T135" fmla="*/ 164 h 16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02" h="164">
                <a:moveTo>
                  <a:pt x="11" y="28"/>
                </a:moveTo>
                <a:lnTo>
                  <a:pt x="11" y="19"/>
                </a:lnTo>
                <a:lnTo>
                  <a:pt x="11" y="18"/>
                </a:lnTo>
                <a:lnTo>
                  <a:pt x="12" y="18"/>
                </a:lnTo>
                <a:lnTo>
                  <a:pt x="14" y="17"/>
                </a:lnTo>
                <a:lnTo>
                  <a:pt x="15" y="16"/>
                </a:lnTo>
                <a:lnTo>
                  <a:pt x="15" y="15"/>
                </a:lnTo>
                <a:lnTo>
                  <a:pt x="16" y="14"/>
                </a:lnTo>
                <a:lnTo>
                  <a:pt x="16" y="13"/>
                </a:lnTo>
                <a:lnTo>
                  <a:pt x="18" y="12"/>
                </a:lnTo>
                <a:lnTo>
                  <a:pt x="19" y="11"/>
                </a:lnTo>
                <a:lnTo>
                  <a:pt x="21" y="11"/>
                </a:lnTo>
                <a:lnTo>
                  <a:pt x="22" y="9"/>
                </a:lnTo>
                <a:lnTo>
                  <a:pt x="24" y="8"/>
                </a:lnTo>
                <a:lnTo>
                  <a:pt x="26" y="7"/>
                </a:lnTo>
                <a:lnTo>
                  <a:pt x="28" y="6"/>
                </a:lnTo>
                <a:lnTo>
                  <a:pt x="30" y="6"/>
                </a:lnTo>
                <a:lnTo>
                  <a:pt x="31" y="6"/>
                </a:lnTo>
                <a:lnTo>
                  <a:pt x="33" y="5"/>
                </a:lnTo>
                <a:lnTo>
                  <a:pt x="35" y="5"/>
                </a:lnTo>
                <a:lnTo>
                  <a:pt x="38" y="5"/>
                </a:lnTo>
                <a:lnTo>
                  <a:pt x="41" y="3"/>
                </a:lnTo>
                <a:lnTo>
                  <a:pt x="44" y="2"/>
                </a:lnTo>
                <a:lnTo>
                  <a:pt x="46" y="1"/>
                </a:lnTo>
                <a:lnTo>
                  <a:pt x="49" y="1"/>
                </a:lnTo>
                <a:lnTo>
                  <a:pt x="51" y="0"/>
                </a:lnTo>
                <a:lnTo>
                  <a:pt x="53" y="1"/>
                </a:lnTo>
                <a:lnTo>
                  <a:pt x="55" y="1"/>
                </a:lnTo>
                <a:lnTo>
                  <a:pt x="57" y="3"/>
                </a:lnTo>
                <a:lnTo>
                  <a:pt x="60" y="3"/>
                </a:lnTo>
                <a:lnTo>
                  <a:pt x="63" y="4"/>
                </a:lnTo>
                <a:lnTo>
                  <a:pt x="66" y="4"/>
                </a:lnTo>
                <a:lnTo>
                  <a:pt x="69" y="5"/>
                </a:lnTo>
                <a:lnTo>
                  <a:pt x="71" y="6"/>
                </a:lnTo>
                <a:lnTo>
                  <a:pt x="74" y="8"/>
                </a:lnTo>
                <a:lnTo>
                  <a:pt x="76" y="10"/>
                </a:lnTo>
                <a:lnTo>
                  <a:pt x="78" y="13"/>
                </a:lnTo>
                <a:lnTo>
                  <a:pt x="80" y="16"/>
                </a:lnTo>
                <a:lnTo>
                  <a:pt x="82" y="18"/>
                </a:lnTo>
                <a:lnTo>
                  <a:pt x="84" y="21"/>
                </a:lnTo>
                <a:lnTo>
                  <a:pt x="86" y="23"/>
                </a:lnTo>
                <a:lnTo>
                  <a:pt x="88" y="26"/>
                </a:lnTo>
                <a:lnTo>
                  <a:pt x="89" y="29"/>
                </a:lnTo>
                <a:lnTo>
                  <a:pt x="91" y="32"/>
                </a:lnTo>
                <a:lnTo>
                  <a:pt x="93" y="36"/>
                </a:lnTo>
                <a:lnTo>
                  <a:pt x="93" y="39"/>
                </a:lnTo>
                <a:lnTo>
                  <a:pt x="94" y="43"/>
                </a:lnTo>
                <a:lnTo>
                  <a:pt x="95" y="47"/>
                </a:lnTo>
                <a:lnTo>
                  <a:pt x="96" y="52"/>
                </a:lnTo>
                <a:lnTo>
                  <a:pt x="98" y="57"/>
                </a:lnTo>
                <a:lnTo>
                  <a:pt x="99" y="61"/>
                </a:lnTo>
                <a:lnTo>
                  <a:pt x="99" y="66"/>
                </a:lnTo>
                <a:lnTo>
                  <a:pt x="100" y="70"/>
                </a:lnTo>
                <a:lnTo>
                  <a:pt x="100" y="74"/>
                </a:lnTo>
                <a:lnTo>
                  <a:pt x="100" y="78"/>
                </a:lnTo>
                <a:lnTo>
                  <a:pt x="100" y="82"/>
                </a:lnTo>
                <a:lnTo>
                  <a:pt x="100" y="85"/>
                </a:lnTo>
                <a:lnTo>
                  <a:pt x="99" y="89"/>
                </a:lnTo>
                <a:lnTo>
                  <a:pt x="98" y="93"/>
                </a:lnTo>
                <a:lnTo>
                  <a:pt x="96" y="97"/>
                </a:lnTo>
                <a:lnTo>
                  <a:pt x="95" y="101"/>
                </a:lnTo>
                <a:lnTo>
                  <a:pt x="93" y="104"/>
                </a:lnTo>
                <a:lnTo>
                  <a:pt x="91" y="107"/>
                </a:lnTo>
                <a:lnTo>
                  <a:pt x="89" y="110"/>
                </a:lnTo>
                <a:lnTo>
                  <a:pt x="88" y="113"/>
                </a:lnTo>
                <a:lnTo>
                  <a:pt x="86" y="116"/>
                </a:lnTo>
                <a:lnTo>
                  <a:pt x="84" y="119"/>
                </a:lnTo>
                <a:lnTo>
                  <a:pt x="82" y="122"/>
                </a:lnTo>
                <a:lnTo>
                  <a:pt x="79" y="125"/>
                </a:lnTo>
                <a:lnTo>
                  <a:pt x="77" y="127"/>
                </a:lnTo>
                <a:lnTo>
                  <a:pt x="73" y="130"/>
                </a:lnTo>
                <a:lnTo>
                  <a:pt x="70" y="132"/>
                </a:lnTo>
                <a:lnTo>
                  <a:pt x="67" y="134"/>
                </a:lnTo>
                <a:lnTo>
                  <a:pt x="63" y="136"/>
                </a:lnTo>
                <a:lnTo>
                  <a:pt x="60" y="137"/>
                </a:lnTo>
                <a:lnTo>
                  <a:pt x="57" y="138"/>
                </a:lnTo>
                <a:lnTo>
                  <a:pt x="55" y="139"/>
                </a:lnTo>
                <a:lnTo>
                  <a:pt x="52" y="139"/>
                </a:lnTo>
                <a:lnTo>
                  <a:pt x="49" y="139"/>
                </a:lnTo>
                <a:lnTo>
                  <a:pt x="46" y="140"/>
                </a:lnTo>
                <a:lnTo>
                  <a:pt x="39" y="140"/>
                </a:lnTo>
                <a:lnTo>
                  <a:pt x="35" y="140"/>
                </a:lnTo>
                <a:lnTo>
                  <a:pt x="32" y="139"/>
                </a:lnTo>
                <a:lnTo>
                  <a:pt x="29" y="138"/>
                </a:lnTo>
                <a:lnTo>
                  <a:pt x="27" y="137"/>
                </a:lnTo>
                <a:lnTo>
                  <a:pt x="25" y="136"/>
                </a:lnTo>
                <a:lnTo>
                  <a:pt x="22" y="136"/>
                </a:lnTo>
                <a:lnTo>
                  <a:pt x="20" y="135"/>
                </a:lnTo>
                <a:lnTo>
                  <a:pt x="18" y="134"/>
                </a:lnTo>
                <a:lnTo>
                  <a:pt x="15" y="133"/>
                </a:lnTo>
                <a:lnTo>
                  <a:pt x="12" y="132"/>
                </a:lnTo>
                <a:lnTo>
                  <a:pt x="9" y="130"/>
                </a:lnTo>
                <a:lnTo>
                  <a:pt x="6" y="128"/>
                </a:lnTo>
                <a:lnTo>
                  <a:pt x="1" y="124"/>
                </a:lnTo>
                <a:lnTo>
                  <a:pt x="0" y="123"/>
                </a:lnTo>
                <a:lnTo>
                  <a:pt x="0" y="118"/>
                </a:lnTo>
                <a:lnTo>
                  <a:pt x="0" y="115"/>
                </a:lnTo>
                <a:lnTo>
                  <a:pt x="0" y="114"/>
                </a:lnTo>
                <a:lnTo>
                  <a:pt x="1" y="113"/>
                </a:lnTo>
                <a:lnTo>
                  <a:pt x="2" y="113"/>
                </a:lnTo>
                <a:lnTo>
                  <a:pt x="5" y="112"/>
                </a:lnTo>
                <a:lnTo>
                  <a:pt x="10" y="109"/>
                </a:lnTo>
                <a:lnTo>
                  <a:pt x="14" y="109"/>
                </a:lnTo>
                <a:lnTo>
                  <a:pt x="17" y="109"/>
                </a:lnTo>
                <a:lnTo>
                  <a:pt x="21" y="110"/>
                </a:lnTo>
                <a:lnTo>
                  <a:pt x="24" y="111"/>
                </a:lnTo>
                <a:lnTo>
                  <a:pt x="28" y="111"/>
                </a:lnTo>
                <a:lnTo>
                  <a:pt x="32" y="111"/>
                </a:lnTo>
                <a:lnTo>
                  <a:pt x="35" y="112"/>
                </a:lnTo>
                <a:lnTo>
                  <a:pt x="39" y="113"/>
                </a:lnTo>
                <a:lnTo>
                  <a:pt x="43" y="115"/>
                </a:lnTo>
                <a:lnTo>
                  <a:pt x="46" y="116"/>
                </a:lnTo>
                <a:lnTo>
                  <a:pt x="48" y="118"/>
                </a:lnTo>
                <a:lnTo>
                  <a:pt x="51" y="120"/>
                </a:lnTo>
                <a:lnTo>
                  <a:pt x="54" y="121"/>
                </a:lnTo>
                <a:lnTo>
                  <a:pt x="57" y="123"/>
                </a:lnTo>
                <a:lnTo>
                  <a:pt x="64" y="127"/>
                </a:lnTo>
                <a:lnTo>
                  <a:pt x="71" y="131"/>
                </a:lnTo>
                <a:lnTo>
                  <a:pt x="74" y="133"/>
                </a:lnTo>
                <a:lnTo>
                  <a:pt x="77" y="134"/>
                </a:lnTo>
                <a:lnTo>
                  <a:pt x="79" y="136"/>
                </a:lnTo>
                <a:lnTo>
                  <a:pt x="81" y="138"/>
                </a:lnTo>
                <a:lnTo>
                  <a:pt x="83" y="140"/>
                </a:lnTo>
                <a:lnTo>
                  <a:pt x="85" y="142"/>
                </a:lnTo>
                <a:lnTo>
                  <a:pt x="87" y="144"/>
                </a:lnTo>
                <a:lnTo>
                  <a:pt x="88" y="148"/>
                </a:lnTo>
                <a:lnTo>
                  <a:pt x="91" y="151"/>
                </a:lnTo>
                <a:lnTo>
                  <a:pt x="92" y="153"/>
                </a:lnTo>
                <a:lnTo>
                  <a:pt x="94" y="154"/>
                </a:lnTo>
                <a:lnTo>
                  <a:pt x="95" y="155"/>
                </a:lnTo>
                <a:lnTo>
                  <a:pt x="97" y="156"/>
                </a:lnTo>
                <a:lnTo>
                  <a:pt x="98" y="157"/>
                </a:lnTo>
                <a:lnTo>
                  <a:pt x="99" y="158"/>
                </a:lnTo>
                <a:lnTo>
                  <a:pt x="101" y="163"/>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21" name="SMARTPenAnnotation713"/>
          <p:cNvSpPr>
            <a:spLocks/>
          </p:cNvSpPr>
          <p:nvPr/>
        </p:nvSpPr>
        <p:spPr bwMode="auto">
          <a:xfrm>
            <a:off x="7823200" y="3197225"/>
            <a:ext cx="152400" cy="276225"/>
          </a:xfrm>
          <a:custGeom>
            <a:avLst/>
            <a:gdLst>
              <a:gd name="T0" fmla="*/ 34925 w 96"/>
              <a:gd name="T1" fmla="*/ 20637 h 174"/>
              <a:gd name="T2" fmla="*/ 30163 w 96"/>
              <a:gd name="T3" fmla="*/ 34925 h 174"/>
              <a:gd name="T4" fmla="*/ 25400 w 96"/>
              <a:gd name="T5" fmla="*/ 50800 h 174"/>
              <a:gd name="T6" fmla="*/ 22225 w 96"/>
              <a:gd name="T7" fmla="*/ 60325 h 174"/>
              <a:gd name="T8" fmla="*/ 19050 w 96"/>
              <a:gd name="T9" fmla="*/ 73025 h 174"/>
              <a:gd name="T10" fmla="*/ 12700 w 96"/>
              <a:gd name="T11" fmla="*/ 82550 h 174"/>
              <a:gd name="T12" fmla="*/ 7938 w 96"/>
              <a:gd name="T13" fmla="*/ 95250 h 174"/>
              <a:gd name="T14" fmla="*/ 7938 w 96"/>
              <a:gd name="T15" fmla="*/ 104775 h 174"/>
              <a:gd name="T16" fmla="*/ 15875 w 96"/>
              <a:gd name="T17" fmla="*/ 112713 h 174"/>
              <a:gd name="T18" fmla="*/ 20637 w 96"/>
              <a:gd name="T19" fmla="*/ 114300 h 174"/>
              <a:gd name="T20" fmla="*/ 26988 w 96"/>
              <a:gd name="T21" fmla="*/ 114300 h 174"/>
              <a:gd name="T22" fmla="*/ 33338 w 96"/>
              <a:gd name="T23" fmla="*/ 115888 h 174"/>
              <a:gd name="T24" fmla="*/ 58738 w 96"/>
              <a:gd name="T25" fmla="*/ 115888 h 174"/>
              <a:gd name="T26" fmla="*/ 68263 w 96"/>
              <a:gd name="T27" fmla="*/ 119063 h 174"/>
              <a:gd name="T28" fmla="*/ 76200 w 96"/>
              <a:gd name="T29" fmla="*/ 122238 h 174"/>
              <a:gd name="T30" fmla="*/ 87312 w 96"/>
              <a:gd name="T31" fmla="*/ 123825 h 174"/>
              <a:gd name="T32" fmla="*/ 98425 w 96"/>
              <a:gd name="T33" fmla="*/ 127000 h 174"/>
              <a:gd name="T34" fmla="*/ 109538 w 96"/>
              <a:gd name="T35" fmla="*/ 131763 h 174"/>
              <a:gd name="T36" fmla="*/ 127000 w 96"/>
              <a:gd name="T37" fmla="*/ 141287 h 174"/>
              <a:gd name="T38" fmla="*/ 134938 w 96"/>
              <a:gd name="T39" fmla="*/ 150812 h 174"/>
              <a:gd name="T40" fmla="*/ 141288 w 96"/>
              <a:gd name="T41" fmla="*/ 158750 h 174"/>
              <a:gd name="T42" fmla="*/ 146050 w 96"/>
              <a:gd name="T43" fmla="*/ 166687 h 174"/>
              <a:gd name="T44" fmla="*/ 149225 w 96"/>
              <a:gd name="T45" fmla="*/ 176212 h 174"/>
              <a:gd name="T46" fmla="*/ 150813 w 96"/>
              <a:gd name="T47" fmla="*/ 193675 h 174"/>
              <a:gd name="T48" fmla="*/ 149225 w 96"/>
              <a:gd name="T49" fmla="*/ 209550 h 174"/>
              <a:gd name="T50" fmla="*/ 146050 w 96"/>
              <a:gd name="T51" fmla="*/ 220663 h 174"/>
              <a:gd name="T52" fmla="*/ 141288 w 96"/>
              <a:gd name="T53" fmla="*/ 228600 h 174"/>
              <a:gd name="T54" fmla="*/ 136525 w 96"/>
              <a:gd name="T55" fmla="*/ 236538 h 174"/>
              <a:gd name="T56" fmla="*/ 130175 w 96"/>
              <a:gd name="T57" fmla="*/ 242888 h 174"/>
              <a:gd name="T58" fmla="*/ 122238 w 96"/>
              <a:gd name="T59" fmla="*/ 249238 h 174"/>
              <a:gd name="T60" fmla="*/ 112713 w 96"/>
              <a:gd name="T61" fmla="*/ 255588 h 174"/>
              <a:gd name="T62" fmla="*/ 104775 w 96"/>
              <a:gd name="T63" fmla="*/ 261938 h 174"/>
              <a:gd name="T64" fmla="*/ 95250 w 96"/>
              <a:gd name="T65" fmla="*/ 265113 h 174"/>
              <a:gd name="T66" fmla="*/ 84137 w 96"/>
              <a:gd name="T67" fmla="*/ 266700 h 174"/>
              <a:gd name="T68" fmla="*/ 73025 w 96"/>
              <a:gd name="T69" fmla="*/ 271463 h 174"/>
              <a:gd name="T70" fmla="*/ 63500 w 96"/>
              <a:gd name="T71" fmla="*/ 274638 h 174"/>
              <a:gd name="T72" fmla="*/ 55563 w 96"/>
              <a:gd name="T73" fmla="*/ 274638 h 174"/>
              <a:gd name="T74" fmla="*/ 46037 w 96"/>
              <a:gd name="T75" fmla="*/ 271463 h 174"/>
              <a:gd name="T76" fmla="*/ 36513 w 96"/>
              <a:gd name="T77" fmla="*/ 266700 h 174"/>
              <a:gd name="T78" fmla="*/ 30163 w 96"/>
              <a:gd name="T79" fmla="*/ 261938 h 174"/>
              <a:gd name="T80" fmla="*/ 23812 w 96"/>
              <a:gd name="T81" fmla="*/ 260350 h 174"/>
              <a:gd name="T82" fmla="*/ 17463 w 96"/>
              <a:gd name="T83" fmla="*/ 257175 h 174"/>
              <a:gd name="T84" fmla="*/ 11112 w 96"/>
              <a:gd name="T85" fmla="*/ 252413 h 174"/>
              <a:gd name="T86" fmla="*/ 0 w 96"/>
              <a:gd name="T87" fmla="*/ 241300 h 17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96"/>
              <a:gd name="T133" fmla="*/ 0 h 174"/>
              <a:gd name="T134" fmla="*/ 96 w 96"/>
              <a:gd name="T135" fmla="*/ 174 h 17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96" h="174">
                <a:moveTo>
                  <a:pt x="22" y="0"/>
                </a:moveTo>
                <a:lnTo>
                  <a:pt x="22" y="13"/>
                </a:lnTo>
                <a:lnTo>
                  <a:pt x="20" y="18"/>
                </a:lnTo>
                <a:lnTo>
                  <a:pt x="19" y="22"/>
                </a:lnTo>
                <a:lnTo>
                  <a:pt x="18" y="27"/>
                </a:lnTo>
                <a:lnTo>
                  <a:pt x="16" y="32"/>
                </a:lnTo>
                <a:lnTo>
                  <a:pt x="15" y="35"/>
                </a:lnTo>
                <a:lnTo>
                  <a:pt x="14" y="38"/>
                </a:lnTo>
                <a:lnTo>
                  <a:pt x="12" y="43"/>
                </a:lnTo>
                <a:lnTo>
                  <a:pt x="12" y="46"/>
                </a:lnTo>
                <a:lnTo>
                  <a:pt x="9" y="50"/>
                </a:lnTo>
                <a:lnTo>
                  <a:pt x="8" y="52"/>
                </a:lnTo>
                <a:lnTo>
                  <a:pt x="6" y="56"/>
                </a:lnTo>
                <a:lnTo>
                  <a:pt x="5" y="60"/>
                </a:lnTo>
                <a:lnTo>
                  <a:pt x="5" y="65"/>
                </a:lnTo>
                <a:lnTo>
                  <a:pt x="5" y="66"/>
                </a:lnTo>
                <a:lnTo>
                  <a:pt x="8" y="70"/>
                </a:lnTo>
                <a:lnTo>
                  <a:pt x="10" y="71"/>
                </a:lnTo>
                <a:lnTo>
                  <a:pt x="11" y="72"/>
                </a:lnTo>
                <a:lnTo>
                  <a:pt x="13" y="72"/>
                </a:lnTo>
                <a:lnTo>
                  <a:pt x="15" y="72"/>
                </a:lnTo>
                <a:lnTo>
                  <a:pt x="17" y="72"/>
                </a:lnTo>
                <a:lnTo>
                  <a:pt x="18" y="73"/>
                </a:lnTo>
                <a:lnTo>
                  <a:pt x="21" y="73"/>
                </a:lnTo>
                <a:lnTo>
                  <a:pt x="30" y="73"/>
                </a:lnTo>
                <a:lnTo>
                  <a:pt x="37" y="73"/>
                </a:lnTo>
                <a:lnTo>
                  <a:pt x="40" y="73"/>
                </a:lnTo>
                <a:lnTo>
                  <a:pt x="43" y="75"/>
                </a:lnTo>
                <a:lnTo>
                  <a:pt x="45" y="76"/>
                </a:lnTo>
                <a:lnTo>
                  <a:pt x="48" y="77"/>
                </a:lnTo>
                <a:lnTo>
                  <a:pt x="51" y="77"/>
                </a:lnTo>
                <a:lnTo>
                  <a:pt x="55" y="78"/>
                </a:lnTo>
                <a:lnTo>
                  <a:pt x="58" y="79"/>
                </a:lnTo>
                <a:lnTo>
                  <a:pt x="62" y="80"/>
                </a:lnTo>
                <a:lnTo>
                  <a:pt x="65" y="81"/>
                </a:lnTo>
                <a:lnTo>
                  <a:pt x="69" y="83"/>
                </a:lnTo>
                <a:lnTo>
                  <a:pt x="76" y="86"/>
                </a:lnTo>
                <a:lnTo>
                  <a:pt x="80" y="89"/>
                </a:lnTo>
                <a:lnTo>
                  <a:pt x="82" y="92"/>
                </a:lnTo>
                <a:lnTo>
                  <a:pt x="85" y="95"/>
                </a:lnTo>
                <a:lnTo>
                  <a:pt x="87" y="97"/>
                </a:lnTo>
                <a:lnTo>
                  <a:pt x="89" y="100"/>
                </a:lnTo>
                <a:lnTo>
                  <a:pt x="91" y="102"/>
                </a:lnTo>
                <a:lnTo>
                  <a:pt x="92" y="105"/>
                </a:lnTo>
                <a:lnTo>
                  <a:pt x="93" y="108"/>
                </a:lnTo>
                <a:lnTo>
                  <a:pt x="94" y="111"/>
                </a:lnTo>
                <a:lnTo>
                  <a:pt x="95" y="117"/>
                </a:lnTo>
                <a:lnTo>
                  <a:pt x="95" y="122"/>
                </a:lnTo>
                <a:lnTo>
                  <a:pt x="95" y="128"/>
                </a:lnTo>
                <a:lnTo>
                  <a:pt x="94" y="132"/>
                </a:lnTo>
                <a:lnTo>
                  <a:pt x="93" y="135"/>
                </a:lnTo>
                <a:lnTo>
                  <a:pt x="92" y="139"/>
                </a:lnTo>
                <a:lnTo>
                  <a:pt x="91" y="142"/>
                </a:lnTo>
                <a:lnTo>
                  <a:pt x="89" y="144"/>
                </a:lnTo>
                <a:lnTo>
                  <a:pt x="87" y="147"/>
                </a:lnTo>
                <a:lnTo>
                  <a:pt x="86" y="149"/>
                </a:lnTo>
                <a:lnTo>
                  <a:pt x="84" y="151"/>
                </a:lnTo>
                <a:lnTo>
                  <a:pt x="82" y="153"/>
                </a:lnTo>
                <a:lnTo>
                  <a:pt x="79" y="155"/>
                </a:lnTo>
                <a:lnTo>
                  <a:pt x="77" y="157"/>
                </a:lnTo>
                <a:lnTo>
                  <a:pt x="73" y="159"/>
                </a:lnTo>
                <a:lnTo>
                  <a:pt x="71" y="161"/>
                </a:lnTo>
                <a:lnTo>
                  <a:pt x="68" y="163"/>
                </a:lnTo>
                <a:lnTo>
                  <a:pt x="66" y="165"/>
                </a:lnTo>
                <a:lnTo>
                  <a:pt x="63" y="166"/>
                </a:lnTo>
                <a:lnTo>
                  <a:pt x="60" y="167"/>
                </a:lnTo>
                <a:lnTo>
                  <a:pt x="57" y="167"/>
                </a:lnTo>
                <a:lnTo>
                  <a:pt x="53" y="168"/>
                </a:lnTo>
                <a:lnTo>
                  <a:pt x="50" y="170"/>
                </a:lnTo>
                <a:lnTo>
                  <a:pt x="46" y="171"/>
                </a:lnTo>
                <a:lnTo>
                  <a:pt x="43" y="172"/>
                </a:lnTo>
                <a:lnTo>
                  <a:pt x="40" y="173"/>
                </a:lnTo>
                <a:lnTo>
                  <a:pt x="38" y="173"/>
                </a:lnTo>
                <a:lnTo>
                  <a:pt x="35" y="173"/>
                </a:lnTo>
                <a:lnTo>
                  <a:pt x="32" y="172"/>
                </a:lnTo>
                <a:lnTo>
                  <a:pt x="29" y="171"/>
                </a:lnTo>
                <a:lnTo>
                  <a:pt x="26" y="169"/>
                </a:lnTo>
                <a:lnTo>
                  <a:pt x="23" y="168"/>
                </a:lnTo>
                <a:lnTo>
                  <a:pt x="21" y="166"/>
                </a:lnTo>
                <a:lnTo>
                  <a:pt x="19" y="165"/>
                </a:lnTo>
                <a:lnTo>
                  <a:pt x="17" y="164"/>
                </a:lnTo>
                <a:lnTo>
                  <a:pt x="15" y="164"/>
                </a:lnTo>
                <a:lnTo>
                  <a:pt x="13" y="163"/>
                </a:lnTo>
                <a:lnTo>
                  <a:pt x="11" y="162"/>
                </a:lnTo>
                <a:lnTo>
                  <a:pt x="9" y="160"/>
                </a:lnTo>
                <a:lnTo>
                  <a:pt x="7" y="159"/>
                </a:lnTo>
                <a:lnTo>
                  <a:pt x="5" y="157"/>
                </a:lnTo>
                <a:lnTo>
                  <a:pt x="0" y="15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22" name="SMARTPenAnnotation714"/>
          <p:cNvSpPr>
            <a:spLocks/>
          </p:cNvSpPr>
          <p:nvPr/>
        </p:nvSpPr>
        <p:spPr bwMode="auto">
          <a:xfrm>
            <a:off x="7823200" y="3187700"/>
            <a:ext cx="215900" cy="28575"/>
          </a:xfrm>
          <a:custGeom>
            <a:avLst/>
            <a:gdLst>
              <a:gd name="T0" fmla="*/ 0 w 136"/>
              <a:gd name="T1" fmla="*/ 17462 h 18"/>
              <a:gd name="T2" fmla="*/ 0 w 136"/>
              <a:gd name="T3" fmla="*/ 11112 h 18"/>
              <a:gd name="T4" fmla="*/ 0 w 136"/>
              <a:gd name="T5" fmla="*/ 9525 h 18"/>
              <a:gd name="T6" fmla="*/ 6350 w 136"/>
              <a:gd name="T7" fmla="*/ 9525 h 18"/>
              <a:gd name="T8" fmla="*/ 11112 w 136"/>
              <a:gd name="T9" fmla="*/ 9525 h 18"/>
              <a:gd name="T10" fmla="*/ 36512 w 136"/>
              <a:gd name="T11" fmla="*/ 9525 h 18"/>
              <a:gd name="T12" fmla="*/ 41275 w 136"/>
              <a:gd name="T13" fmla="*/ 7937 h 18"/>
              <a:gd name="T14" fmla="*/ 49212 w 136"/>
              <a:gd name="T15" fmla="*/ 6350 h 18"/>
              <a:gd name="T16" fmla="*/ 55562 w 136"/>
              <a:gd name="T17" fmla="*/ 4762 h 18"/>
              <a:gd name="T18" fmla="*/ 63500 w 136"/>
              <a:gd name="T19" fmla="*/ 3175 h 18"/>
              <a:gd name="T20" fmla="*/ 69850 w 136"/>
              <a:gd name="T21" fmla="*/ 1588 h 18"/>
              <a:gd name="T22" fmla="*/ 76200 w 136"/>
              <a:gd name="T23" fmla="*/ 1588 h 18"/>
              <a:gd name="T24" fmla="*/ 82550 w 136"/>
              <a:gd name="T25" fmla="*/ 1588 h 18"/>
              <a:gd name="T26" fmla="*/ 88900 w 136"/>
              <a:gd name="T27" fmla="*/ 0 h 18"/>
              <a:gd name="T28" fmla="*/ 93662 w 136"/>
              <a:gd name="T29" fmla="*/ 0 h 18"/>
              <a:gd name="T30" fmla="*/ 101600 w 136"/>
              <a:gd name="T31" fmla="*/ 1588 h 18"/>
              <a:gd name="T32" fmla="*/ 109537 w 136"/>
              <a:gd name="T33" fmla="*/ 3175 h 18"/>
              <a:gd name="T34" fmla="*/ 117475 w 136"/>
              <a:gd name="T35" fmla="*/ 4762 h 18"/>
              <a:gd name="T36" fmla="*/ 123825 w 136"/>
              <a:gd name="T37" fmla="*/ 6350 h 18"/>
              <a:gd name="T38" fmla="*/ 131762 w 136"/>
              <a:gd name="T39" fmla="*/ 7937 h 18"/>
              <a:gd name="T40" fmla="*/ 138112 w 136"/>
              <a:gd name="T41" fmla="*/ 7937 h 18"/>
              <a:gd name="T42" fmla="*/ 144462 w 136"/>
              <a:gd name="T43" fmla="*/ 7937 h 18"/>
              <a:gd name="T44" fmla="*/ 157162 w 136"/>
              <a:gd name="T45" fmla="*/ 9525 h 18"/>
              <a:gd name="T46" fmla="*/ 174625 w 136"/>
              <a:gd name="T47" fmla="*/ 9525 h 18"/>
              <a:gd name="T48" fmla="*/ 179387 w 136"/>
              <a:gd name="T49" fmla="*/ 9525 h 18"/>
              <a:gd name="T50" fmla="*/ 184150 w 136"/>
              <a:gd name="T51" fmla="*/ 11112 h 18"/>
              <a:gd name="T52" fmla="*/ 187325 w 136"/>
              <a:gd name="T53" fmla="*/ 14288 h 18"/>
              <a:gd name="T54" fmla="*/ 192087 w 136"/>
              <a:gd name="T55" fmla="*/ 15875 h 18"/>
              <a:gd name="T56" fmla="*/ 195262 w 136"/>
              <a:gd name="T57" fmla="*/ 15875 h 18"/>
              <a:gd name="T58" fmla="*/ 198437 w 136"/>
              <a:gd name="T59" fmla="*/ 17462 h 18"/>
              <a:gd name="T60" fmla="*/ 204788 w 136"/>
              <a:gd name="T61" fmla="*/ 17462 h 18"/>
              <a:gd name="T62" fmla="*/ 207963 w 136"/>
              <a:gd name="T63" fmla="*/ 17462 h 18"/>
              <a:gd name="T64" fmla="*/ 209550 w 136"/>
              <a:gd name="T65" fmla="*/ 19050 h 18"/>
              <a:gd name="T66" fmla="*/ 211138 w 136"/>
              <a:gd name="T67" fmla="*/ 20637 h 18"/>
              <a:gd name="T68" fmla="*/ 214313 w 136"/>
              <a:gd name="T69" fmla="*/ 26988 h 1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6"/>
              <a:gd name="T106" fmla="*/ 0 h 18"/>
              <a:gd name="T107" fmla="*/ 136 w 136"/>
              <a:gd name="T108" fmla="*/ 18 h 1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6" h="18">
                <a:moveTo>
                  <a:pt x="0" y="11"/>
                </a:moveTo>
                <a:lnTo>
                  <a:pt x="0" y="7"/>
                </a:lnTo>
                <a:lnTo>
                  <a:pt x="0" y="6"/>
                </a:lnTo>
                <a:lnTo>
                  <a:pt x="4" y="6"/>
                </a:lnTo>
                <a:lnTo>
                  <a:pt x="7" y="6"/>
                </a:lnTo>
                <a:lnTo>
                  <a:pt x="23" y="6"/>
                </a:lnTo>
                <a:lnTo>
                  <a:pt x="26" y="5"/>
                </a:lnTo>
                <a:lnTo>
                  <a:pt x="31" y="4"/>
                </a:lnTo>
                <a:lnTo>
                  <a:pt x="35" y="3"/>
                </a:lnTo>
                <a:lnTo>
                  <a:pt x="40" y="2"/>
                </a:lnTo>
                <a:lnTo>
                  <a:pt x="44" y="1"/>
                </a:lnTo>
                <a:lnTo>
                  <a:pt x="48" y="1"/>
                </a:lnTo>
                <a:lnTo>
                  <a:pt x="52" y="1"/>
                </a:lnTo>
                <a:lnTo>
                  <a:pt x="56" y="0"/>
                </a:lnTo>
                <a:lnTo>
                  <a:pt x="59" y="0"/>
                </a:lnTo>
                <a:lnTo>
                  <a:pt x="64" y="1"/>
                </a:lnTo>
                <a:lnTo>
                  <a:pt x="69" y="2"/>
                </a:lnTo>
                <a:lnTo>
                  <a:pt x="74" y="3"/>
                </a:lnTo>
                <a:lnTo>
                  <a:pt x="78" y="4"/>
                </a:lnTo>
                <a:lnTo>
                  <a:pt x="83" y="5"/>
                </a:lnTo>
                <a:lnTo>
                  <a:pt x="87" y="5"/>
                </a:lnTo>
                <a:lnTo>
                  <a:pt x="91" y="5"/>
                </a:lnTo>
                <a:lnTo>
                  <a:pt x="99" y="6"/>
                </a:lnTo>
                <a:lnTo>
                  <a:pt x="110" y="6"/>
                </a:lnTo>
                <a:lnTo>
                  <a:pt x="113" y="6"/>
                </a:lnTo>
                <a:lnTo>
                  <a:pt x="116" y="7"/>
                </a:lnTo>
                <a:lnTo>
                  <a:pt x="118" y="9"/>
                </a:lnTo>
                <a:lnTo>
                  <a:pt x="121" y="10"/>
                </a:lnTo>
                <a:lnTo>
                  <a:pt x="123" y="10"/>
                </a:lnTo>
                <a:lnTo>
                  <a:pt x="125" y="11"/>
                </a:lnTo>
                <a:lnTo>
                  <a:pt x="129" y="11"/>
                </a:lnTo>
                <a:lnTo>
                  <a:pt x="131" y="11"/>
                </a:lnTo>
                <a:lnTo>
                  <a:pt x="132" y="12"/>
                </a:lnTo>
                <a:lnTo>
                  <a:pt x="133" y="13"/>
                </a:lnTo>
                <a:lnTo>
                  <a:pt x="135" y="17"/>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23" name="SMARTPenAnnotation715"/>
          <p:cNvSpPr>
            <a:spLocks/>
          </p:cNvSpPr>
          <p:nvPr/>
        </p:nvSpPr>
        <p:spPr bwMode="auto">
          <a:xfrm>
            <a:off x="7197725" y="3509963"/>
            <a:ext cx="742950" cy="28575"/>
          </a:xfrm>
          <a:custGeom>
            <a:avLst/>
            <a:gdLst>
              <a:gd name="T0" fmla="*/ 7938 w 468"/>
              <a:gd name="T1" fmla="*/ 26988 h 18"/>
              <a:gd name="T2" fmla="*/ 3175 w 468"/>
              <a:gd name="T3" fmla="*/ 26988 h 18"/>
              <a:gd name="T4" fmla="*/ 3175 w 468"/>
              <a:gd name="T5" fmla="*/ 25400 h 18"/>
              <a:gd name="T6" fmla="*/ 1588 w 468"/>
              <a:gd name="T7" fmla="*/ 23812 h 18"/>
              <a:gd name="T8" fmla="*/ 0 w 468"/>
              <a:gd name="T9" fmla="*/ 17462 h 18"/>
              <a:gd name="T10" fmla="*/ 20638 w 468"/>
              <a:gd name="T11" fmla="*/ 17462 h 18"/>
              <a:gd name="T12" fmla="*/ 23812 w 468"/>
              <a:gd name="T13" fmla="*/ 15875 h 18"/>
              <a:gd name="T14" fmla="*/ 28575 w 468"/>
              <a:gd name="T15" fmla="*/ 14288 h 18"/>
              <a:gd name="T16" fmla="*/ 34925 w 468"/>
              <a:gd name="T17" fmla="*/ 12700 h 18"/>
              <a:gd name="T18" fmla="*/ 41275 w 468"/>
              <a:gd name="T19" fmla="*/ 11112 h 18"/>
              <a:gd name="T20" fmla="*/ 47625 w 468"/>
              <a:gd name="T21" fmla="*/ 9525 h 18"/>
              <a:gd name="T22" fmla="*/ 55563 w 468"/>
              <a:gd name="T23" fmla="*/ 9525 h 18"/>
              <a:gd name="T24" fmla="*/ 71438 w 468"/>
              <a:gd name="T25" fmla="*/ 9525 h 18"/>
              <a:gd name="T26" fmla="*/ 98425 w 468"/>
              <a:gd name="T27" fmla="*/ 7937 h 18"/>
              <a:gd name="T28" fmla="*/ 355600 w 468"/>
              <a:gd name="T29" fmla="*/ 7937 h 18"/>
              <a:gd name="T30" fmla="*/ 368300 w 468"/>
              <a:gd name="T31" fmla="*/ 9525 h 18"/>
              <a:gd name="T32" fmla="*/ 381000 w 468"/>
              <a:gd name="T33" fmla="*/ 11112 h 18"/>
              <a:gd name="T34" fmla="*/ 393700 w 468"/>
              <a:gd name="T35" fmla="*/ 12700 h 18"/>
              <a:gd name="T36" fmla="*/ 406400 w 468"/>
              <a:gd name="T37" fmla="*/ 14288 h 18"/>
              <a:gd name="T38" fmla="*/ 419100 w 468"/>
              <a:gd name="T39" fmla="*/ 15875 h 18"/>
              <a:gd name="T40" fmla="*/ 430213 w 468"/>
              <a:gd name="T41" fmla="*/ 15875 h 18"/>
              <a:gd name="T42" fmla="*/ 457200 w 468"/>
              <a:gd name="T43" fmla="*/ 17462 h 18"/>
              <a:gd name="T44" fmla="*/ 711200 w 468"/>
              <a:gd name="T45" fmla="*/ 17462 h 18"/>
              <a:gd name="T46" fmla="*/ 715963 w 468"/>
              <a:gd name="T47" fmla="*/ 15875 h 18"/>
              <a:gd name="T48" fmla="*/ 720725 w 468"/>
              <a:gd name="T49" fmla="*/ 14288 h 18"/>
              <a:gd name="T50" fmla="*/ 730250 w 468"/>
              <a:gd name="T51" fmla="*/ 9525 h 18"/>
              <a:gd name="T52" fmla="*/ 733425 w 468"/>
              <a:gd name="T53" fmla="*/ 9525 h 18"/>
              <a:gd name="T54" fmla="*/ 739775 w 468"/>
              <a:gd name="T55" fmla="*/ 7937 h 18"/>
              <a:gd name="T56" fmla="*/ 739775 w 468"/>
              <a:gd name="T57" fmla="*/ 7937 h 18"/>
              <a:gd name="T58" fmla="*/ 741363 w 468"/>
              <a:gd name="T59" fmla="*/ 6350 h 18"/>
              <a:gd name="T60" fmla="*/ 741363 w 468"/>
              <a:gd name="T61" fmla="*/ 0 h 1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68"/>
              <a:gd name="T94" fmla="*/ 0 h 18"/>
              <a:gd name="T95" fmla="*/ 468 w 468"/>
              <a:gd name="T96" fmla="*/ 18 h 1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68" h="18">
                <a:moveTo>
                  <a:pt x="5" y="17"/>
                </a:moveTo>
                <a:lnTo>
                  <a:pt x="2" y="17"/>
                </a:lnTo>
                <a:lnTo>
                  <a:pt x="2" y="16"/>
                </a:lnTo>
                <a:lnTo>
                  <a:pt x="1" y="15"/>
                </a:lnTo>
                <a:lnTo>
                  <a:pt x="0" y="11"/>
                </a:lnTo>
                <a:lnTo>
                  <a:pt x="13" y="11"/>
                </a:lnTo>
                <a:lnTo>
                  <a:pt x="15" y="10"/>
                </a:lnTo>
                <a:lnTo>
                  <a:pt x="18" y="9"/>
                </a:lnTo>
                <a:lnTo>
                  <a:pt x="22" y="8"/>
                </a:lnTo>
                <a:lnTo>
                  <a:pt x="26" y="7"/>
                </a:lnTo>
                <a:lnTo>
                  <a:pt x="30" y="6"/>
                </a:lnTo>
                <a:lnTo>
                  <a:pt x="35" y="6"/>
                </a:lnTo>
                <a:lnTo>
                  <a:pt x="45" y="6"/>
                </a:lnTo>
                <a:lnTo>
                  <a:pt x="62" y="5"/>
                </a:lnTo>
                <a:lnTo>
                  <a:pt x="224" y="5"/>
                </a:lnTo>
                <a:lnTo>
                  <a:pt x="232" y="6"/>
                </a:lnTo>
                <a:lnTo>
                  <a:pt x="240" y="7"/>
                </a:lnTo>
                <a:lnTo>
                  <a:pt x="248" y="8"/>
                </a:lnTo>
                <a:lnTo>
                  <a:pt x="256" y="9"/>
                </a:lnTo>
                <a:lnTo>
                  <a:pt x="264" y="10"/>
                </a:lnTo>
                <a:lnTo>
                  <a:pt x="271" y="10"/>
                </a:lnTo>
                <a:lnTo>
                  <a:pt x="288" y="11"/>
                </a:lnTo>
                <a:lnTo>
                  <a:pt x="448" y="11"/>
                </a:lnTo>
                <a:lnTo>
                  <a:pt x="451" y="10"/>
                </a:lnTo>
                <a:lnTo>
                  <a:pt x="454" y="9"/>
                </a:lnTo>
                <a:lnTo>
                  <a:pt x="460" y="6"/>
                </a:lnTo>
                <a:lnTo>
                  <a:pt x="462" y="6"/>
                </a:lnTo>
                <a:lnTo>
                  <a:pt x="466" y="5"/>
                </a:lnTo>
                <a:lnTo>
                  <a:pt x="467" y="4"/>
                </a:lnTo>
                <a:lnTo>
                  <a:pt x="467" y="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24" name="SMARTPenAnnotation716"/>
          <p:cNvSpPr>
            <a:spLocks/>
          </p:cNvSpPr>
          <p:nvPr/>
        </p:nvSpPr>
        <p:spPr bwMode="auto">
          <a:xfrm>
            <a:off x="7340600" y="3581400"/>
            <a:ext cx="9525" cy="1588"/>
          </a:xfrm>
          <a:custGeom>
            <a:avLst/>
            <a:gdLst>
              <a:gd name="T0" fmla="*/ 0 w 6"/>
              <a:gd name="T1" fmla="*/ 0 h 1"/>
              <a:gd name="T2" fmla="*/ 7938 w 6"/>
              <a:gd name="T3" fmla="*/ 0 h 1"/>
              <a:gd name="T4" fmla="*/ 0 w 6"/>
              <a:gd name="T5" fmla="*/ 0 h 1"/>
              <a:gd name="T6" fmla="*/ 7938 w 6"/>
              <a:gd name="T7" fmla="*/ 0 h 1"/>
              <a:gd name="T8" fmla="*/ 0 w 6"/>
              <a:gd name="T9" fmla="*/ 0 h 1"/>
              <a:gd name="T10" fmla="*/ 7938 w 6"/>
              <a:gd name="T11" fmla="*/ 0 h 1"/>
              <a:gd name="T12" fmla="*/ 0 60000 65536"/>
              <a:gd name="T13" fmla="*/ 0 60000 65536"/>
              <a:gd name="T14" fmla="*/ 0 60000 65536"/>
              <a:gd name="T15" fmla="*/ 0 60000 65536"/>
              <a:gd name="T16" fmla="*/ 0 60000 65536"/>
              <a:gd name="T17" fmla="*/ 0 60000 65536"/>
              <a:gd name="T18" fmla="*/ 0 w 6"/>
              <a:gd name="T19" fmla="*/ 0 h 1"/>
              <a:gd name="T20" fmla="*/ 6 w 6"/>
              <a:gd name="T21" fmla="*/ 1 h 1"/>
            </a:gdLst>
            <a:ahLst/>
            <a:cxnLst>
              <a:cxn ang="T12">
                <a:pos x="T0" y="T1"/>
              </a:cxn>
              <a:cxn ang="T13">
                <a:pos x="T2" y="T3"/>
              </a:cxn>
              <a:cxn ang="T14">
                <a:pos x="T4" y="T5"/>
              </a:cxn>
              <a:cxn ang="T15">
                <a:pos x="T6" y="T7"/>
              </a:cxn>
              <a:cxn ang="T16">
                <a:pos x="T8" y="T9"/>
              </a:cxn>
              <a:cxn ang="T17">
                <a:pos x="T10" y="T11"/>
              </a:cxn>
            </a:cxnLst>
            <a:rect l="T18" t="T19" r="T20" b="T21"/>
            <a:pathLst>
              <a:path w="6" h="1">
                <a:moveTo>
                  <a:pt x="0" y="0"/>
                </a:moveTo>
                <a:lnTo>
                  <a:pt x="5" y="0"/>
                </a:lnTo>
                <a:lnTo>
                  <a:pt x="0" y="0"/>
                </a:lnTo>
                <a:lnTo>
                  <a:pt x="5" y="0"/>
                </a:lnTo>
                <a:lnTo>
                  <a:pt x="0" y="0"/>
                </a:lnTo>
                <a:lnTo>
                  <a:pt x="5" y="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25" name="SMARTPenAnnotation717"/>
          <p:cNvSpPr>
            <a:spLocks/>
          </p:cNvSpPr>
          <p:nvPr/>
        </p:nvSpPr>
        <p:spPr bwMode="auto">
          <a:xfrm>
            <a:off x="7331075" y="3581400"/>
            <a:ext cx="269875" cy="160338"/>
          </a:xfrm>
          <a:custGeom>
            <a:avLst/>
            <a:gdLst>
              <a:gd name="T0" fmla="*/ 98425 w 170"/>
              <a:gd name="T1" fmla="*/ 0 h 101"/>
              <a:gd name="T2" fmla="*/ 98425 w 170"/>
              <a:gd name="T3" fmla="*/ 20638 h 101"/>
              <a:gd name="T4" fmla="*/ 96837 w 170"/>
              <a:gd name="T5" fmla="*/ 23813 h 101"/>
              <a:gd name="T6" fmla="*/ 95250 w 170"/>
              <a:gd name="T7" fmla="*/ 28575 h 101"/>
              <a:gd name="T8" fmla="*/ 93662 w 170"/>
              <a:gd name="T9" fmla="*/ 33338 h 101"/>
              <a:gd name="T10" fmla="*/ 92075 w 170"/>
              <a:gd name="T11" fmla="*/ 38100 h 101"/>
              <a:gd name="T12" fmla="*/ 88900 w 170"/>
              <a:gd name="T13" fmla="*/ 42863 h 101"/>
              <a:gd name="T14" fmla="*/ 85725 w 170"/>
              <a:gd name="T15" fmla="*/ 46038 h 101"/>
              <a:gd name="T16" fmla="*/ 82550 w 170"/>
              <a:gd name="T17" fmla="*/ 50800 h 101"/>
              <a:gd name="T18" fmla="*/ 80962 w 170"/>
              <a:gd name="T19" fmla="*/ 55563 h 101"/>
              <a:gd name="T20" fmla="*/ 77787 w 170"/>
              <a:gd name="T21" fmla="*/ 60325 h 101"/>
              <a:gd name="T22" fmla="*/ 74612 w 170"/>
              <a:gd name="T23" fmla="*/ 65088 h 101"/>
              <a:gd name="T24" fmla="*/ 71437 w 170"/>
              <a:gd name="T25" fmla="*/ 68263 h 101"/>
              <a:gd name="T26" fmla="*/ 68262 w 170"/>
              <a:gd name="T27" fmla="*/ 73025 h 101"/>
              <a:gd name="T28" fmla="*/ 65088 w 170"/>
              <a:gd name="T29" fmla="*/ 76200 h 101"/>
              <a:gd name="T30" fmla="*/ 61913 w 170"/>
              <a:gd name="T31" fmla="*/ 82550 h 101"/>
              <a:gd name="T32" fmla="*/ 60325 w 170"/>
              <a:gd name="T33" fmla="*/ 87313 h 101"/>
              <a:gd name="T34" fmla="*/ 57150 w 170"/>
              <a:gd name="T35" fmla="*/ 92075 h 101"/>
              <a:gd name="T36" fmla="*/ 53975 w 170"/>
              <a:gd name="T37" fmla="*/ 95250 h 101"/>
              <a:gd name="T38" fmla="*/ 50800 w 170"/>
              <a:gd name="T39" fmla="*/ 100013 h 101"/>
              <a:gd name="T40" fmla="*/ 46037 w 170"/>
              <a:gd name="T41" fmla="*/ 103188 h 101"/>
              <a:gd name="T42" fmla="*/ 36512 w 170"/>
              <a:gd name="T43" fmla="*/ 114300 h 101"/>
              <a:gd name="T44" fmla="*/ 25400 w 170"/>
              <a:gd name="T45" fmla="*/ 125413 h 101"/>
              <a:gd name="T46" fmla="*/ 22225 w 170"/>
              <a:gd name="T47" fmla="*/ 130175 h 101"/>
              <a:gd name="T48" fmla="*/ 20637 w 170"/>
              <a:gd name="T49" fmla="*/ 133350 h 101"/>
              <a:gd name="T50" fmla="*/ 20637 w 170"/>
              <a:gd name="T51" fmla="*/ 136525 h 101"/>
              <a:gd name="T52" fmla="*/ 19050 w 170"/>
              <a:gd name="T53" fmla="*/ 138113 h 101"/>
              <a:gd name="T54" fmla="*/ 15875 w 170"/>
              <a:gd name="T55" fmla="*/ 139700 h 101"/>
              <a:gd name="T56" fmla="*/ 11112 w 170"/>
              <a:gd name="T57" fmla="*/ 141288 h 101"/>
              <a:gd name="T58" fmla="*/ 3175 w 170"/>
              <a:gd name="T59" fmla="*/ 141288 h 101"/>
              <a:gd name="T60" fmla="*/ 0 w 170"/>
              <a:gd name="T61" fmla="*/ 142875 h 101"/>
              <a:gd name="T62" fmla="*/ 7938 w 170"/>
              <a:gd name="T63" fmla="*/ 142875 h 101"/>
              <a:gd name="T64" fmla="*/ 152400 w 170"/>
              <a:gd name="T65" fmla="*/ 142875 h 101"/>
              <a:gd name="T66" fmla="*/ 160337 w 170"/>
              <a:gd name="T67" fmla="*/ 142875 h 101"/>
              <a:gd name="T68" fmla="*/ 166687 w 170"/>
              <a:gd name="T69" fmla="*/ 144463 h 101"/>
              <a:gd name="T70" fmla="*/ 174625 w 170"/>
              <a:gd name="T71" fmla="*/ 147638 h 101"/>
              <a:gd name="T72" fmla="*/ 180975 w 170"/>
              <a:gd name="T73" fmla="*/ 147638 h 101"/>
              <a:gd name="T74" fmla="*/ 188912 w 170"/>
              <a:gd name="T75" fmla="*/ 149225 h 101"/>
              <a:gd name="T76" fmla="*/ 198437 w 170"/>
              <a:gd name="T77" fmla="*/ 149225 h 101"/>
              <a:gd name="T78" fmla="*/ 204788 w 170"/>
              <a:gd name="T79" fmla="*/ 150813 h 101"/>
              <a:gd name="T80" fmla="*/ 219075 w 170"/>
              <a:gd name="T81" fmla="*/ 150813 h 101"/>
              <a:gd name="T82" fmla="*/ 238125 w 170"/>
              <a:gd name="T83" fmla="*/ 150813 h 101"/>
              <a:gd name="T84" fmla="*/ 242888 w 170"/>
              <a:gd name="T85" fmla="*/ 152400 h 101"/>
              <a:gd name="T86" fmla="*/ 255588 w 170"/>
              <a:gd name="T87" fmla="*/ 157163 h 101"/>
              <a:gd name="T88" fmla="*/ 261938 w 170"/>
              <a:gd name="T89" fmla="*/ 158750 h 101"/>
              <a:gd name="T90" fmla="*/ 263525 w 170"/>
              <a:gd name="T91" fmla="*/ 158750 h 101"/>
              <a:gd name="T92" fmla="*/ 265113 w 170"/>
              <a:gd name="T93" fmla="*/ 157163 h 101"/>
              <a:gd name="T94" fmla="*/ 268288 w 170"/>
              <a:gd name="T95" fmla="*/ 150813 h 10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70"/>
              <a:gd name="T145" fmla="*/ 0 h 101"/>
              <a:gd name="T146" fmla="*/ 170 w 170"/>
              <a:gd name="T147" fmla="*/ 101 h 10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70" h="101">
                <a:moveTo>
                  <a:pt x="62" y="0"/>
                </a:moveTo>
                <a:lnTo>
                  <a:pt x="62" y="13"/>
                </a:lnTo>
                <a:lnTo>
                  <a:pt x="61" y="15"/>
                </a:lnTo>
                <a:lnTo>
                  <a:pt x="60" y="18"/>
                </a:lnTo>
                <a:lnTo>
                  <a:pt x="59" y="21"/>
                </a:lnTo>
                <a:lnTo>
                  <a:pt x="58" y="24"/>
                </a:lnTo>
                <a:lnTo>
                  <a:pt x="56" y="27"/>
                </a:lnTo>
                <a:lnTo>
                  <a:pt x="54" y="29"/>
                </a:lnTo>
                <a:lnTo>
                  <a:pt x="52" y="32"/>
                </a:lnTo>
                <a:lnTo>
                  <a:pt x="51" y="35"/>
                </a:lnTo>
                <a:lnTo>
                  <a:pt x="49" y="38"/>
                </a:lnTo>
                <a:lnTo>
                  <a:pt x="47" y="41"/>
                </a:lnTo>
                <a:lnTo>
                  <a:pt x="45" y="43"/>
                </a:lnTo>
                <a:lnTo>
                  <a:pt x="43" y="46"/>
                </a:lnTo>
                <a:lnTo>
                  <a:pt x="41" y="48"/>
                </a:lnTo>
                <a:lnTo>
                  <a:pt x="39" y="52"/>
                </a:lnTo>
                <a:lnTo>
                  <a:pt x="38" y="55"/>
                </a:lnTo>
                <a:lnTo>
                  <a:pt x="36" y="58"/>
                </a:lnTo>
                <a:lnTo>
                  <a:pt x="34" y="60"/>
                </a:lnTo>
                <a:lnTo>
                  <a:pt x="32" y="63"/>
                </a:lnTo>
                <a:lnTo>
                  <a:pt x="29" y="65"/>
                </a:lnTo>
                <a:lnTo>
                  <a:pt x="23" y="72"/>
                </a:lnTo>
                <a:lnTo>
                  <a:pt x="16" y="79"/>
                </a:lnTo>
                <a:lnTo>
                  <a:pt x="14" y="82"/>
                </a:lnTo>
                <a:lnTo>
                  <a:pt x="13" y="84"/>
                </a:lnTo>
                <a:lnTo>
                  <a:pt x="13" y="86"/>
                </a:lnTo>
                <a:lnTo>
                  <a:pt x="12" y="87"/>
                </a:lnTo>
                <a:lnTo>
                  <a:pt x="10" y="88"/>
                </a:lnTo>
                <a:lnTo>
                  <a:pt x="7" y="89"/>
                </a:lnTo>
                <a:lnTo>
                  <a:pt x="2" y="89"/>
                </a:lnTo>
                <a:lnTo>
                  <a:pt x="0" y="90"/>
                </a:lnTo>
                <a:lnTo>
                  <a:pt x="5" y="90"/>
                </a:lnTo>
                <a:lnTo>
                  <a:pt x="96" y="90"/>
                </a:lnTo>
                <a:lnTo>
                  <a:pt x="101" y="90"/>
                </a:lnTo>
                <a:lnTo>
                  <a:pt x="105" y="91"/>
                </a:lnTo>
                <a:lnTo>
                  <a:pt x="110" y="93"/>
                </a:lnTo>
                <a:lnTo>
                  <a:pt x="114" y="93"/>
                </a:lnTo>
                <a:lnTo>
                  <a:pt x="119" y="94"/>
                </a:lnTo>
                <a:lnTo>
                  <a:pt x="125" y="94"/>
                </a:lnTo>
                <a:lnTo>
                  <a:pt x="129" y="95"/>
                </a:lnTo>
                <a:lnTo>
                  <a:pt x="138" y="95"/>
                </a:lnTo>
                <a:lnTo>
                  <a:pt x="150" y="95"/>
                </a:lnTo>
                <a:lnTo>
                  <a:pt x="153" y="96"/>
                </a:lnTo>
                <a:lnTo>
                  <a:pt x="161" y="99"/>
                </a:lnTo>
                <a:lnTo>
                  <a:pt x="165" y="100"/>
                </a:lnTo>
                <a:lnTo>
                  <a:pt x="166" y="100"/>
                </a:lnTo>
                <a:lnTo>
                  <a:pt x="167" y="99"/>
                </a:lnTo>
                <a:lnTo>
                  <a:pt x="169" y="9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26" name="SMARTPenAnnotation718"/>
          <p:cNvSpPr>
            <a:spLocks/>
          </p:cNvSpPr>
          <p:nvPr/>
        </p:nvSpPr>
        <p:spPr bwMode="auto">
          <a:xfrm>
            <a:off x="7429500" y="3571875"/>
            <a:ext cx="100013" cy="304800"/>
          </a:xfrm>
          <a:custGeom>
            <a:avLst/>
            <a:gdLst>
              <a:gd name="T0" fmla="*/ 98425 w 63"/>
              <a:gd name="T1" fmla="*/ 0 h 192"/>
              <a:gd name="T2" fmla="*/ 90488 w 63"/>
              <a:gd name="T3" fmla="*/ 7938 h 192"/>
              <a:gd name="T4" fmla="*/ 90488 w 63"/>
              <a:gd name="T5" fmla="*/ 11112 h 192"/>
              <a:gd name="T6" fmla="*/ 88900 w 63"/>
              <a:gd name="T7" fmla="*/ 12700 h 192"/>
              <a:gd name="T8" fmla="*/ 88900 w 63"/>
              <a:gd name="T9" fmla="*/ 15875 h 192"/>
              <a:gd name="T10" fmla="*/ 87313 w 63"/>
              <a:gd name="T11" fmla="*/ 19050 h 192"/>
              <a:gd name="T12" fmla="*/ 84138 w 63"/>
              <a:gd name="T13" fmla="*/ 20637 h 192"/>
              <a:gd name="T14" fmla="*/ 82550 w 63"/>
              <a:gd name="T15" fmla="*/ 23812 h 192"/>
              <a:gd name="T16" fmla="*/ 80963 w 63"/>
              <a:gd name="T17" fmla="*/ 30163 h 192"/>
              <a:gd name="T18" fmla="*/ 80963 w 63"/>
              <a:gd name="T19" fmla="*/ 38100 h 192"/>
              <a:gd name="T20" fmla="*/ 80963 w 63"/>
              <a:gd name="T21" fmla="*/ 49212 h 192"/>
              <a:gd name="T22" fmla="*/ 80963 w 63"/>
              <a:gd name="T23" fmla="*/ 60325 h 192"/>
              <a:gd name="T24" fmla="*/ 79375 w 63"/>
              <a:gd name="T25" fmla="*/ 66675 h 192"/>
              <a:gd name="T26" fmla="*/ 77788 w 63"/>
              <a:gd name="T27" fmla="*/ 74613 h 192"/>
              <a:gd name="T28" fmla="*/ 76200 w 63"/>
              <a:gd name="T29" fmla="*/ 82550 h 192"/>
              <a:gd name="T30" fmla="*/ 71438 w 63"/>
              <a:gd name="T31" fmla="*/ 98425 h 192"/>
              <a:gd name="T32" fmla="*/ 68263 w 63"/>
              <a:gd name="T33" fmla="*/ 107950 h 192"/>
              <a:gd name="T34" fmla="*/ 66675 w 63"/>
              <a:gd name="T35" fmla="*/ 115888 h 192"/>
              <a:gd name="T36" fmla="*/ 65088 w 63"/>
              <a:gd name="T37" fmla="*/ 125413 h 192"/>
              <a:gd name="T38" fmla="*/ 63500 w 63"/>
              <a:gd name="T39" fmla="*/ 133350 h 192"/>
              <a:gd name="T40" fmla="*/ 61913 w 63"/>
              <a:gd name="T41" fmla="*/ 141288 h 192"/>
              <a:gd name="T42" fmla="*/ 60325 w 63"/>
              <a:gd name="T43" fmla="*/ 149225 h 192"/>
              <a:gd name="T44" fmla="*/ 58738 w 63"/>
              <a:gd name="T45" fmla="*/ 155575 h 192"/>
              <a:gd name="T46" fmla="*/ 53975 w 63"/>
              <a:gd name="T47" fmla="*/ 163512 h 192"/>
              <a:gd name="T48" fmla="*/ 50800 w 63"/>
              <a:gd name="T49" fmla="*/ 171450 h 192"/>
              <a:gd name="T50" fmla="*/ 46038 w 63"/>
              <a:gd name="T51" fmla="*/ 179387 h 192"/>
              <a:gd name="T52" fmla="*/ 41275 w 63"/>
              <a:gd name="T53" fmla="*/ 188912 h 192"/>
              <a:gd name="T54" fmla="*/ 38100 w 63"/>
              <a:gd name="T55" fmla="*/ 196850 h 192"/>
              <a:gd name="T56" fmla="*/ 33338 w 63"/>
              <a:gd name="T57" fmla="*/ 206375 h 192"/>
              <a:gd name="T58" fmla="*/ 30163 w 63"/>
              <a:gd name="T59" fmla="*/ 214313 h 192"/>
              <a:gd name="T60" fmla="*/ 23813 w 63"/>
              <a:gd name="T61" fmla="*/ 227013 h 192"/>
              <a:gd name="T62" fmla="*/ 20638 w 63"/>
              <a:gd name="T63" fmla="*/ 234950 h 192"/>
              <a:gd name="T64" fmla="*/ 17463 w 63"/>
              <a:gd name="T65" fmla="*/ 242888 h 192"/>
              <a:gd name="T66" fmla="*/ 14288 w 63"/>
              <a:gd name="T67" fmla="*/ 250825 h 192"/>
              <a:gd name="T68" fmla="*/ 12700 w 63"/>
              <a:gd name="T69" fmla="*/ 257175 h 192"/>
              <a:gd name="T70" fmla="*/ 9525 w 63"/>
              <a:gd name="T71" fmla="*/ 263525 h 192"/>
              <a:gd name="T72" fmla="*/ 6350 w 63"/>
              <a:gd name="T73" fmla="*/ 268288 h 192"/>
              <a:gd name="T74" fmla="*/ 4763 w 63"/>
              <a:gd name="T75" fmla="*/ 273050 h 192"/>
              <a:gd name="T76" fmla="*/ 3175 w 63"/>
              <a:gd name="T77" fmla="*/ 277813 h 192"/>
              <a:gd name="T78" fmla="*/ 1588 w 63"/>
              <a:gd name="T79" fmla="*/ 284163 h 192"/>
              <a:gd name="T80" fmla="*/ 0 w 63"/>
              <a:gd name="T81" fmla="*/ 292100 h 192"/>
              <a:gd name="T82" fmla="*/ 0 w 63"/>
              <a:gd name="T83" fmla="*/ 303213 h 1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3"/>
              <a:gd name="T127" fmla="*/ 0 h 192"/>
              <a:gd name="T128" fmla="*/ 63 w 63"/>
              <a:gd name="T129" fmla="*/ 192 h 19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3" h="192">
                <a:moveTo>
                  <a:pt x="62" y="0"/>
                </a:moveTo>
                <a:lnTo>
                  <a:pt x="57" y="5"/>
                </a:lnTo>
                <a:lnTo>
                  <a:pt x="57" y="7"/>
                </a:lnTo>
                <a:lnTo>
                  <a:pt x="56" y="8"/>
                </a:lnTo>
                <a:lnTo>
                  <a:pt x="56" y="10"/>
                </a:lnTo>
                <a:lnTo>
                  <a:pt x="55" y="12"/>
                </a:lnTo>
                <a:lnTo>
                  <a:pt x="53" y="13"/>
                </a:lnTo>
                <a:lnTo>
                  <a:pt x="52" y="15"/>
                </a:lnTo>
                <a:lnTo>
                  <a:pt x="51" y="19"/>
                </a:lnTo>
                <a:lnTo>
                  <a:pt x="51" y="24"/>
                </a:lnTo>
                <a:lnTo>
                  <a:pt x="51" y="31"/>
                </a:lnTo>
                <a:lnTo>
                  <a:pt x="51" y="38"/>
                </a:lnTo>
                <a:lnTo>
                  <a:pt x="50" y="42"/>
                </a:lnTo>
                <a:lnTo>
                  <a:pt x="49" y="47"/>
                </a:lnTo>
                <a:lnTo>
                  <a:pt x="48" y="52"/>
                </a:lnTo>
                <a:lnTo>
                  <a:pt x="45" y="62"/>
                </a:lnTo>
                <a:lnTo>
                  <a:pt x="43" y="68"/>
                </a:lnTo>
                <a:lnTo>
                  <a:pt x="42" y="73"/>
                </a:lnTo>
                <a:lnTo>
                  <a:pt x="41" y="79"/>
                </a:lnTo>
                <a:lnTo>
                  <a:pt x="40" y="84"/>
                </a:lnTo>
                <a:lnTo>
                  <a:pt x="39" y="89"/>
                </a:lnTo>
                <a:lnTo>
                  <a:pt x="38" y="94"/>
                </a:lnTo>
                <a:lnTo>
                  <a:pt x="37" y="98"/>
                </a:lnTo>
                <a:lnTo>
                  <a:pt x="34" y="103"/>
                </a:lnTo>
                <a:lnTo>
                  <a:pt x="32" y="108"/>
                </a:lnTo>
                <a:lnTo>
                  <a:pt x="29" y="113"/>
                </a:lnTo>
                <a:lnTo>
                  <a:pt x="26" y="119"/>
                </a:lnTo>
                <a:lnTo>
                  <a:pt x="24" y="124"/>
                </a:lnTo>
                <a:lnTo>
                  <a:pt x="21" y="130"/>
                </a:lnTo>
                <a:lnTo>
                  <a:pt x="19" y="135"/>
                </a:lnTo>
                <a:lnTo>
                  <a:pt x="15" y="143"/>
                </a:lnTo>
                <a:lnTo>
                  <a:pt x="13" y="148"/>
                </a:lnTo>
                <a:lnTo>
                  <a:pt x="11" y="153"/>
                </a:lnTo>
                <a:lnTo>
                  <a:pt x="9" y="158"/>
                </a:lnTo>
                <a:lnTo>
                  <a:pt x="8" y="162"/>
                </a:lnTo>
                <a:lnTo>
                  <a:pt x="6" y="166"/>
                </a:lnTo>
                <a:lnTo>
                  <a:pt x="4" y="169"/>
                </a:lnTo>
                <a:lnTo>
                  <a:pt x="3" y="172"/>
                </a:lnTo>
                <a:lnTo>
                  <a:pt x="2" y="175"/>
                </a:lnTo>
                <a:lnTo>
                  <a:pt x="1" y="179"/>
                </a:lnTo>
                <a:lnTo>
                  <a:pt x="0" y="184"/>
                </a:lnTo>
                <a:lnTo>
                  <a:pt x="0" y="19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27" name="SMARTPenAnnotation719"/>
          <p:cNvSpPr>
            <a:spLocks/>
          </p:cNvSpPr>
          <p:nvPr/>
        </p:nvSpPr>
        <p:spPr bwMode="auto">
          <a:xfrm>
            <a:off x="7556500" y="3633788"/>
            <a:ext cx="141288" cy="180975"/>
          </a:xfrm>
          <a:custGeom>
            <a:avLst/>
            <a:gdLst>
              <a:gd name="T0" fmla="*/ 60325 w 89"/>
              <a:gd name="T1" fmla="*/ 4763 h 114"/>
              <a:gd name="T2" fmla="*/ 55563 w 89"/>
              <a:gd name="T3" fmla="*/ 12700 h 114"/>
              <a:gd name="T4" fmla="*/ 53975 w 89"/>
              <a:gd name="T5" fmla="*/ 19050 h 114"/>
              <a:gd name="T6" fmla="*/ 50800 w 89"/>
              <a:gd name="T7" fmla="*/ 25400 h 114"/>
              <a:gd name="T8" fmla="*/ 47625 w 89"/>
              <a:gd name="T9" fmla="*/ 34925 h 114"/>
              <a:gd name="T10" fmla="*/ 39688 w 89"/>
              <a:gd name="T11" fmla="*/ 52388 h 114"/>
              <a:gd name="T12" fmla="*/ 33338 w 89"/>
              <a:gd name="T13" fmla="*/ 66675 h 114"/>
              <a:gd name="T14" fmla="*/ 26988 w 89"/>
              <a:gd name="T15" fmla="*/ 80963 h 114"/>
              <a:gd name="T16" fmla="*/ 19050 w 89"/>
              <a:gd name="T17" fmla="*/ 101600 h 114"/>
              <a:gd name="T18" fmla="*/ 3175 w 89"/>
              <a:gd name="T19" fmla="*/ 131763 h 114"/>
              <a:gd name="T20" fmla="*/ 0 w 89"/>
              <a:gd name="T21" fmla="*/ 141288 h 114"/>
              <a:gd name="T22" fmla="*/ 0 w 89"/>
              <a:gd name="T23" fmla="*/ 147638 h 114"/>
              <a:gd name="T24" fmla="*/ 3175 w 89"/>
              <a:gd name="T25" fmla="*/ 155575 h 114"/>
              <a:gd name="T26" fmla="*/ 7938 w 89"/>
              <a:gd name="T27" fmla="*/ 160338 h 114"/>
              <a:gd name="T28" fmla="*/ 12700 w 89"/>
              <a:gd name="T29" fmla="*/ 166688 h 114"/>
              <a:gd name="T30" fmla="*/ 22225 w 89"/>
              <a:gd name="T31" fmla="*/ 174625 h 114"/>
              <a:gd name="T32" fmla="*/ 28575 w 89"/>
              <a:gd name="T33" fmla="*/ 177800 h 114"/>
              <a:gd name="T34" fmla="*/ 36513 w 89"/>
              <a:gd name="T35" fmla="*/ 177800 h 114"/>
              <a:gd name="T36" fmla="*/ 46038 w 89"/>
              <a:gd name="T37" fmla="*/ 177800 h 114"/>
              <a:gd name="T38" fmla="*/ 58738 w 89"/>
              <a:gd name="T39" fmla="*/ 174625 h 114"/>
              <a:gd name="T40" fmla="*/ 66675 w 89"/>
              <a:gd name="T41" fmla="*/ 169863 h 114"/>
              <a:gd name="T42" fmla="*/ 90488 w 89"/>
              <a:gd name="T43" fmla="*/ 153988 h 114"/>
              <a:gd name="T44" fmla="*/ 101600 w 89"/>
              <a:gd name="T45" fmla="*/ 146050 h 114"/>
              <a:gd name="T46" fmla="*/ 109538 w 89"/>
              <a:gd name="T47" fmla="*/ 138113 h 114"/>
              <a:gd name="T48" fmla="*/ 115888 w 89"/>
              <a:gd name="T49" fmla="*/ 127000 h 114"/>
              <a:gd name="T50" fmla="*/ 122238 w 89"/>
              <a:gd name="T51" fmla="*/ 115888 h 114"/>
              <a:gd name="T52" fmla="*/ 134938 w 89"/>
              <a:gd name="T53" fmla="*/ 92075 h 114"/>
              <a:gd name="T54" fmla="*/ 138113 w 89"/>
              <a:gd name="T55" fmla="*/ 80963 h 114"/>
              <a:gd name="T56" fmla="*/ 138113 w 89"/>
              <a:gd name="T57" fmla="*/ 69850 h 114"/>
              <a:gd name="T58" fmla="*/ 134938 w 89"/>
              <a:gd name="T59" fmla="*/ 61913 h 114"/>
              <a:gd name="T60" fmla="*/ 133350 w 89"/>
              <a:gd name="T61" fmla="*/ 52388 h 114"/>
              <a:gd name="T62" fmla="*/ 131763 w 89"/>
              <a:gd name="T63" fmla="*/ 42863 h 114"/>
              <a:gd name="T64" fmla="*/ 127000 w 89"/>
              <a:gd name="T65" fmla="*/ 34925 h 114"/>
              <a:gd name="T66" fmla="*/ 122238 w 89"/>
              <a:gd name="T67" fmla="*/ 28575 h 114"/>
              <a:gd name="T68" fmla="*/ 115888 w 89"/>
              <a:gd name="T69" fmla="*/ 22225 h 114"/>
              <a:gd name="T70" fmla="*/ 106363 w 89"/>
              <a:gd name="T71" fmla="*/ 15875 h 114"/>
              <a:gd name="T72" fmla="*/ 98425 w 89"/>
              <a:gd name="T73" fmla="*/ 12700 h 114"/>
              <a:gd name="T74" fmla="*/ 90488 w 89"/>
              <a:gd name="T75" fmla="*/ 11113 h 114"/>
              <a:gd name="T76" fmla="*/ 84138 w 89"/>
              <a:gd name="T77" fmla="*/ 9525 h 114"/>
              <a:gd name="T78" fmla="*/ 76200 w 89"/>
              <a:gd name="T79" fmla="*/ 9525 h 114"/>
              <a:gd name="T80" fmla="*/ 52388 w 89"/>
              <a:gd name="T81" fmla="*/ 9525 h 1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9"/>
              <a:gd name="T124" fmla="*/ 0 h 114"/>
              <a:gd name="T125" fmla="*/ 89 w 89"/>
              <a:gd name="T126" fmla="*/ 114 h 11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9" h="114">
                <a:moveTo>
                  <a:pt x="38" y="0"/>
                </a:moveTo>
                <a:lnTo>
                  <a:pt x="38" y="3"/>
                </a:lnTo>
                <a:lnTo>
                  <a:pt x="38" y="5"/>
                </a:lnTo>
                <a:lnTo>
                  <a:pt x="35" y="8"/>
                </a:lnTo>
                <a:lnTo>
                  <a:pt x="34" y="10"/>
                </a:lnTo>
                <a:lnTo>
                  <a:pt x="34" y="12"/>
                </a:lnTo>
                <a:lnTo>
                  <a:pt x="33" y="14"/>
                </a:lnTo>
                <a:lnTo>
                  <a:pt x="32" y="16"/>
                </a:lnTo>
                <a:lnTo>
                  <a:pt x="31" y="19"/>
                </a:lnTo>
                <a:lnTo>
                  <a:pt x="30" y="22"/>
                </a:lnTo>
                <a:lnTo>
                  <a:pt x="26" y="29"/>
                </a:lnTo>
                <a:lnTo>
                  <a:pt x="25" y="33"/>
                </a:lnTo>
                <a:lnTo>
                  <a:pt x="23" y="37"/>
                </a:lnTo>
                <a:lnTo>
                  <a:pt x="21" y="42"/>
                </a:lnTo>
                <a:lnTo>
                  <a:pt x="19" y="47"/>
                </a:lnTo>
                <a:lnTo>
                  <a:pt x="17" y="51"/>
                </a:lnTo>
                <a:lnTo>
                  <a:pt x="16" y="55"/>
                </a:lnTo>
                <a:lnTo>
                  <a:pt x="12" y="64"/>
                </a:lnTo>
                <a:lnTo>
                  <a:pt x="4" y="79"/>
                </a:lnTo>
                <a:lnTo>
                  <a:pt x="2" y="83"/>
                </a:lnTo>
                <a:lnTo>
                  <a:pt x="1" y="86"/>
                </a:lnTo>
                <a:lnTo>
                  <a:pt x="0" y="89"/>
                </a:lnTo>
                <a:lnTo>
                  <a:pt x="0" y="91"/>
                </a:lnTo>
                <a:lnTo>
                  <a:pt x="0" y="93"/>
                </a:lnTo>
                <a:lnTo>
                  <a:pt x="1" y="95"/>
                </a:lnTo>
                <a:lnTo>
                  <a:pt x="2" y="98"/>
                </a:lnTo>
                <a:lnTo>
                  <a:pt x="3" y="100"/>
                </a:lnTo>
                <a:lnTo>
                  <a:pt x="5" y="101"/>
                </a:lnTo>
                <a:lnTo>
                  <a:pt x="7" y="103"/>
                </a:lnTo>
                <a:lnTo>
                  <a:pt x="8" y="105"/>
                </a:lnTo>
                <a:lnTo>
                  <a:pt x="12" y="109"/>
                </a:lnTo>
                <a:lnTo>
                  <a:pt x="14" y="110"/>
                </a:lnTo>
                <a:lnTo>
                  <a:pt x="16" y="111"/>
                </a:lnTo>
                <a:lnTo>
                  <a:pt x="18" y="112"/>
                </a:lnTo>
                <a:lnTo>
                  <a:pt x="20" y="112"/>
                </a:lnTo>
                <a:lnTo>
                  <a:pt x="23" y="112"/>
                </a:lnTo>
                <a:lnTo>
                  <a:pt x="26" y="113"/>
                </a:lnTo>
                <a:lnTo>
                  <a:pt x="29" y="112"/>
                </a:lnTo>
                <a:lnTo>
                  <a:pt x="33" y="111"/>
                </a:lnTo>
                <a:lnTo>
                  <a:pt x="37" y="110"/>
                </a:lnTo>
                <a:lnTo>
                  <a:pt x="40" y="108"/>
                </a:lnTo>
                <a:lnTo>
                  <a:pt x="42" y="107"/>
                </a:lnTo>
                <a:lnTo>
                  <a:pt x="45" y="105"/>
                </a:lnTo>
                <a:lnTo>
                  <a:pt x="57" y="97"/>
                </a:lnTo>
                <a:lnTo>
                  <a:pt x="61" y="94"/>
                </a:lnTo>
                <a:lnTo>
                  <a:pt x="64" y="92"/>
                </a:lnTo>
                <a:lnTo>
                  <a:pt x="66" y="89"/>
                </a:lnTo>
                <a:lnTo>
                  <a:pt x="69" y="87"/>
                </a:lnTo>
                <a:lnTo>
                  <a:pt x="71" y="83"/>
                </a:lnTo>
                <a:lnTo>
                  <a:pt x="73" y="80"/>
                </a:lnTo>
                <a:lnTo>
                  <a:pt x="75" y="77"/>
                </a:lnTo>
                <a:lnTo>
                  <a:pt x="77" y="73"/>
                </a:lnTo>
                <a:lnTo>
                  <a:pt x="81" y="66"/>
                </a:lnTo>
                <a:lnTo>
                  <a:pt x="85" y="58"/>
                </a:lnTo>
                <a:lnTo>
                  <a:pt x="86" y="55"/>
                </a:lnTo>
                <a:lnTo>
                  <a:pt x="87" y="51"/>
                </a:lnTo>
                <a:lnTo>
                  <a:pt x="88" y="47"/>
                </a:lnTo>
                <a:lnTo>
                  <a:pt x="87" y="44"/>
                </a:lnTo>
                <a:lnTo>
                  <a:pt x="87" y="41"/>
                </a:lnTo>
                <a:lnTo>
                  <a:pt x="85" y="39"/>
                </a:lnTo>
                <a:lnTo>
                  <a:pt x="85" y="36"/>
                </a:lnTo>
                <a:lnTo>
                  <a:pt x="84" y="33"/>
                </a:lnTo>
                <a:lnTo>
                  <a:pt x="84" y="30"/>
                </a:lnTo>
                <a:lnTo>
                  <a:pt x="83" y="27"/>
                </a:lnTo>
                <a:lnTo>
                  <a:pt x="82" y="24"/>
                </a:lnTo>
                <a:lnTo>
                  <a:pt x="80" y="22"/>
                </a:lnTo>
                <a:lnTo>
                  <a:pt x="79" y="20"/>
                </a:lnTo>
                <a:lnTo>
                  <a:pt x="77" y="18"/>
                </a:lnTo>
                <a:lnTo>
                  <a:pt x="75" y="16"/>
                </a:lnTo>
                <a:lnTo>
                  <a:pt x="73" y="14"/>
                </a:lnTo>
                <a:lnTo>
                  <a:pt x="70" y="12"/>
                </a:lnTo>
                <a:lnTo>
                  <a:pt x="67" y="10"/>
                </a:lnTo>
                <a:lnTo>
                  <a:pt x="64" y="9"/>
                </a:lnTo>
                <a:lnTo>
                  <a:pt x="62" y="8"/>
                </a:lnTo>
                <a:lnTo>
                  <a:pt x="60" y="7"/>
                </a:lnTo>
                <a:lnTo>
                  <a:pt x="57" y="7"/>
                </a:lnTo>
                <a:lnTo>
                  <a:pt x="55" y="7"/>
                </a:lnTo>
                <a:lnTo>
                  <a:pt x="53" y="6"/>
                </a:lnTo>
                <a:lnTo>
                  <a:pt x="51" y="6"/>
                </a:lnTo>
                <a:lnTo>
                  <a:pt x="48" y="6"/>
                </a:lnTo>
                <a:lnTo>
                  <a:pt x="38" y="6"/>
                </a:lnTo>
                <a:lnTo>
                  <a:pt x="33" y="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28" name="SMARTPenAnnotation720"/>
          <p:cNvSpPr>
            <a:spLocks/>
          </p:cNvSpPr>
          <p:nvPr/>
        </p:nvSpPr>
        <p:spPr bwMode="auto">
          <a:xfrm>
            <a:off x="7688263" y="3616325"/>
            <a:ext cx="161925" cy="198438"/>
          </a:xfrm>
          <a:custGeom>
            <a:avLst/>
            <a:gdLst>
              <a:gd name="T0" fmla="*/ 98425 w 102"/>
              <a:gd name="T1" fmla="*/ 0 h 125"/>
              <a:gd name="T2" fmla="*/ 77788 w 102"/>
              <a:gd name="T3" fmla="*/ 20638 h 125"/>
              <a:gd name="T4" fmla="*/ 71438 w 102"/>
              <a:gd name="T5" fmla="*/ 30163 h 125"/>
              <a:gd name="T6" fmla="*/ 65088 w 102"/>
              <a:gd name="T7" fmla="*/ 39688 h 125"/>
              <a:gd name="T8" fmla="*/ 55563 w 102"/>
              <a:gd name="T9" fmla="*/ 46038 h 125"/>
              <a:gd name="T10" fmla="*/ 46037 w 102"/>
              <a:gd name="T11" fmla="*/ 55563 h 125"/>
              <a:gd name="T12" fmla="*/ 39688 w 102"/>
              <a:gd name="T13" fmla="*/ 66675 h 125"/>
              <a:gd name="T14" fmla="*/ 33338 w 102"/>
              <a:gd name="T15" fmla="*/ 77788 h 125"/>
              <a:gd name="T16" fmla="*/ 19050 w 102"/>
              <a:gd name="T17" fmla="*/ 100013 h 125"/>
              <a:gd name="T18" fmla="*/ 14288 w 102"/>
              <a:gd name="T19" fmla="*/ 114300 h 125"/>
              <a:gd name="T20" fmla="*/ 9525 w 102"/>
              <a:gd name="T21" fmla="*/ 127000 h 125"/>
              <a:gd name="T22" fmla="*/ 4763 w 102"/>
              <a:gd name="T23" fmla="*/ 139700 h 125"/>
              <a:gd name="T24" fmla="*/ 3175 w 102"/>
              <a:gd name="T25" fmla="*/ 149225 h 125"/>
              <a:gd name="T26" fmla="*/ 1588 w 102"/>
              <a:gd name="T27" fmla="*/ 157163 h 125"/>
              <a:gd name="T28" fmla="*/ 0 w 102"/>
              <a:gd name="T29" fmla="*/ 168275 h 125"/>
              <a:gd name="T30" fmla="*/ 3175 w 102"/>
              <a:gd name="T31" fmla="*/ 176213 h 125"/>
              <a:gd name="T32" fmla="*/ 7938 w 102"/>
              <a:gd name="T33" fmla="*/ 184150 h 125"/>
              <a:gd name="T34" fmla="*/ 12700 w 102"/>
              <a:gd name="T35" fmla="*/ 190500 h 125"/>
              <a:gd name="T36" fmla="*/ 20637 w 102"/>
              <a:gd name="T37" fmla="*/ 193675 h 125"/>
              <a:gd name="T38" fmla="*/ 31750 w 102"/>
              <a:gd name="T39" fmla="*/ 195263 h 125"/>
              <a:gd name="T40" fmla="*/ 42862 w 102"/>
              <a:gd name="T41" fmla="*/ 196850 h 125"/>
              <a:gd name="T42" fmla="*/ 53975 w 102"/>
              <a:gd name="T43" fmla="*/ 193675 h 125"/>
              <a:gd name="T44" fmla="*/ 65088 w 102"/>
              <a:gd name="T45" fmla="*/ 188913 h 125"/>
              <a:gd name="T46" fmla="*/ 77788 w 102"/>
              <a:gd name="T47" fmla="*/ 184150 h 125"/>
              <a:gd name="T48" fmla="*/ 100012 w 102"/>
              <a:gd name="T49" fmla="*/ 176213 h 125"/>
              <a:gd name="T50" fmla="*/ 111125 w 102"/>
              <a:gd name="T51" fmla="*/ 169863 h 125"/>
              <a:gd name="T52" fmla="*/ 120650 w 102"/>
              <a:gd name="T53" fmla="*/ 163513 h 125"/>
              <a:gd name="T54" fmla="*/ 131763 w 102"/>
              <a:gd name="T55" fmla="*/ 157163 h 125"/>
              <a:gd name="T56" fmla="*/ 141288 w 102"/>
              <a:gd name="T57" fmla="*/ 149225 h 125"/>
              <a:gd name="T58" fmla="*/ 147638 w 102"/>
              <a:gd name="T59" fmla="*/ 139700 h 125"/>
              <a:gd name="T60" fmla="*/ 153988 w 102"/>
              <a:gd name="T61" fmla="*/ 127000 h 125"/>
              <a:gd name="T62" fmla="*/ 158750 w 102"/>
              <a:gd name="T63" fmla="*/ 119063 h 125"/>
              <a:gd name="T64" fmla="*/ 160338 w 102"/>
              <a:gd name="T65" fmla="*/ 111125 h 125"/>
              <a:gd name="T66" fmla="*/ 160338 w 102"/>
              <a:gd name="T67" fmla="*/ 100013 h 125"/>
              <a:gd name="T68" fmla="*/ 160338 w 102"/>
              <a:gd name="T69" fmla="*/ 82550 h 125"/>
              <a:gd name="T70" fmla="*/ 158750 w 102"/>
              <a:gd name="T71" fmla="*/ 74613 h 125"/>
              <a:gd name="T72" fmla="*/ 153988 w 102"/>
              <a:gd name="T73" fmla="*/ 66675 h 125"/>
              <a:gd name="T74" fmla="*/ 149225 w 102"/>
              <a:gd name="T75" fmla="*/ 60325 h 125"/>
              <a:gd name="T76" fmla="*/ 139700 w 102"/>
              <a:gd name="T77" fmla="*/ 50800 h 125"/>
              <a:gd name="T78" fmla="*/ 128588 w 102"/>
              <a:gd name="T79" fmla="*/ 39688 h 125"/>
              <a:gd name="T80" fmla="*/ 122238 w 102"/>
              <a:gd name="T81" fmla="*/ 38100 h 125"/>
              <a:gd name="T82" fmla="*/ 115888 w 102"/>
              <a:gd name="T83" fmla="*/ 33338 h 125"/>
              <a:gd name="T84" fmla="*/ 109538 w 102"/>
              <a:gd name="T85" fmla="*/ 30163 h 125"/>
              <a:gd name="T86" fmla="*/ 104775 w 102"/>
              <a:gd name="T87" fmla="*/ 28575 h 125"/>
              <a:gd name="T88" fmla="*/ 98425 w 102"/>
              <a:gd name="T89" fmla="*/ 26988 h 125"/>
              <a:gd name="T90" fmla="*/ 92075 w 102"/>
              <a:gd name="T91" fmla="*/ 26988 h 12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2"/>
              <a:gd name="T139" fmla="*/ 0 h 125"/>
              <a:gd name="T140" fmla="*/ 102 w 102"/>
              <a:gd name="T141" fmla="*/ 125 h 12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2" h="125">
                <a:moveTo>
                  <a:pt x="68" y="0"/>
                </a:moveTo>
                <a:lnTo>
                  <a:pt x="62" y="0"/>
                </a:lnTo>
                <a:lnTo>
                  <a:pt x="59" y="3"/>
                </a:lnTo>
                <a:lnTo>
                  <a:pt x="49" y="13"/>
                </a:lnTo>
                <a:lnTo>
                  <a:pt x="47" y="16"/>
                </a:lnTo>
                <a:lnTo>
                  <a:pt x="45" y="19"/>
                </a:lnTo>
                <a:lnTo>
                  <a:pt x="43" y="22"/>
                </a:lnTo>
                <a:lnTo>
                  <a:pt x="41" y="25"/>
                </a:lnTo>
                <a:lnTo>
                  <a:pt x="38" y="27"/>
                </a:lnTo>
                <a:lnTo>
                  <a:pt x="35" y="29"/>
                </a:lnTo>
                <a:lnTo>
                  <a:pt x="32" y="32"/>
                </a:lnTo>
                <a:lnTo>
                  <a:pt x="29" y="35"/>
                </a:lnTo>
                <a:lnTo>
                  <a:pt x="27" y="39"/>
                </a:lnTo>
                <a:lnTo>
                  <a:pt x="25" y="42"/>
                </a:lnTo>
                <a:lnTo>
                  <a:pt x="23" y="46"/>
                </a:lnTo>
                <a:lnTo>
                  <a:pt x="21" y="49"/>
                </a:lnTo>
                <a:lnTo>
                  <a:pt x="18" y="53"/>
                </a:lnTo>
                <a:lnTo>
                  <a:pt x="12" y="63"/>
                </a:lnTo>
                <a:lnTo>
                  <a:pt x="10" y="68"/>
                </a:lnTo>
                <a:lnTo>
                  <a:pt x="9" y="72"/>
                </a:lnTo>
                <a:lnTo>
                  <a:pt x="8" y="76"/>
                </a:lnTo>
                <a:lnTo>
                  <a:pt x="6" y="80"/>
                </a:lnTo>
                <a:lnTo>
                  <a:pt x="5" y="84"/>
                </a:lnTo>
                <a:lnTo>
                  <a:pt x="3" y="88"/>
                </a:lnTo>
                <a:lnTo>
                  <a:pt x="2" y="91"/>
                </a:lnTo>
                <a:lnTo>
                  <a:pt x="2" y="94"/>
                </a:lnTo>
                <a:lnTo>
                  <a:pt x="1" y="96"/>
                </a:lnTo>
                <a:lnTo>
                  <a:pt x="1" y="99"/>
                </a:lnTo>
                <a:lnTo>
                  <a:pt x="1" y="103"/>
                </a:lnTo>
                <a:lnTo>
                  <a:pt x="0" y="106"/>
                </a:lnTo>
                <a:lnTo>
                  <a:pt x="1" y="109"/>
                </a:lnTo>
                <a:lnTo>
                  <a:pt x="2" y="111"/>
                </a:lnTo>
                <a:lnTo>
                  <a:pt x="3" y="114"/>
                </a:lnTo>
                <a:lnTo>
                  <a:pt x="5" y="116"/>
                </a:lnTo>
                <a:lnTo>
                  <a:pt x="6" y="118"/>
                </a:lnTo>
                <a:lnTo>
                  <a:pt x="8" y="120"/>
                </a:lnTo>
                <a:lnTo>
                  <a:pt x="10" y="121"/>
                </a:lnTo>
                <a:lnTo>
                  <a:pt x="13" y="122"/>
                </a:lnTo>
                <a:lnTo>
                  <a:pt x="16" y="123"/>
                </a:lnTo>
                <a:lnTo>
                  <a:pt x="20" y="123"/>
                </a:lnTo>
                <a:lnTo>
                  <a:pt x="23" y="123"/>
                </a:lnTo>
                <a:lnTo>
                  <a:pt x="27" y="124"/>
                </a:lnTo>
                <a:lnTo>
                  <a:pt x="30" y="123"/>
                </a:lnTo>
                <a:lnTo>
                  <a:pt x="34" y="122"/>
                </a:lnTo>
                <a:lnTo>
                  <a:pt x="38" y="121"/>
                </a:lnTo>
                <a:lnTo>
                  <a:pt x="41" y="119"/>
                </a:lnTo>
                <a:lnTo>
                  <a:pt x="45" y="118"/>
                </a:lnTo>
                <a:lnTo>
                  <a:pt x="49" y="116"/>
                </a:lnTo>
                <a:lnTo>
                  <a:pt x="53" y="114"/>
                </a:lnTo>
                <a:lnTo>
                  <a:pt x="63" y="111"/>
                </a:lnTo>
                <a:lnTo>
                  <a:pt x="67" y="109"/>
                </a:lnTo>
                <a:lnTo>
                  <a:pt x="70" y="107"/>
                </a:lnTo>
                <a:lnTo>
                  <a:pt x="73" y="105"/>
                </a:lnTo>
                <a:lnTo>
                  <a:pt x="76" y="103"/>
                </a:lnTo>
                <a:lnTo>
                  <a:pt x="80" y="101"/>
                </a:lnTo>
                <a:lnTo>
                  <a:pt x="83" y="99"/>
                </a:lnTo>
                <a:lnTo>
                  <a:pt x="86" y="97"/>
                </a:lnTo>
                <a:lnTo>
                  <a:pt x="89" y="94"/>
                </a:lnTo>
                <a:lnTo>
                  <a:pt x="91" y="91"/>
                </a:lnTo>
                <a:lnTo>
                  <a:pt x="93" y="88"/>
                </a:lnTo>
                <a:lnTo>
                  <a:pt x="95" y="84"/>
                </a:lnTo>
                <a:lnTo>
                  <a:pt x="97" y="80"/>
                </a:lnTo>
                <a:lnTo>
                  <a:pt x="99" y="77"/>
                </a:lnTo>
                <a:lnTo>
                  <a:pt x="100" y="75"/>
                </a:lnTo>
                <a:lnTo>
                  <a:pt x="100" y="72"/>
                </a:lnTo>
                <a:lnTo>
                  <a:pt x="101" y="70"/>
                </a:lnTo>
                <a:lnTo>
                  <a:pt x="101" y="66"/>
                </a:lnTo>
                <a:lnTo>
                  <a:pt x="101" y="63"/>
                </a:lnTo>
                <a:lnTo>
                  <a:pt x="101" y="56"/>
                </a:lnTo>
                <a:lnTo>
                  <a:pt x="101" y="52"/>
                </a:lnTo>
                <a:lnTo>
                  <a:pt x="101" y="49"/>
                </a:lnTo>
                <a:lnTo>
                  <a:pt x="100" y="47"/>
                </a:lnTo>
                <a:lnTo>
                  <a:pt x="98" y="44"/>
                </a:lnTo>
                <a:lnTo>
                  <a:pt x="97" y="42"/>
                </a:lnTo>
                <a:lnTo>
                  <a:pt x="95" y="40"/>
                </a:lnTo>
                <a:lnTo>
                  <a:pt x="94" y="38"/>
                </a:lnTo>
                <a:lnTo>
                  <a:pt x="92" y="36"/>
                </a:lnTo>
                <a:lnTo>
                  <a:pt x="88" y="32"/>
                </a:lnTo>
                <a:lnTo>
                  <a:pt x="83" y="26"/>
                </a:lnTo>
                <a:lnTo>
                  <a:pt x="81" y="25"/>
                </a:lnTo>
                <a:lnTo>
                  <a:pt x="79" y="24"/>
                </a:lnTo>
                <a:lnTo>
                  <a:pt x="77" y="24"/>
                </a:lnTo>
                <a:lnTo>
                  <a:pt x="75" y="23"/>
                </a:lnTo>
                <a:lnTo>
                  <a:pt x="73" y="21"/>
                </a:lnTo>
                <a:lnTo>
                  <a:pt x="71" y="20"/>
                </a:lnTo>
                <a:lnTo>
                  <a:pt x="69" y="19"/>
                </a:lnTo>
                <a:lnTo>
                  <a:pt x="68" y="18"/>
                </a:lnTo>
                <a:lnTo>
                  <a:pt x="66" y="18"/>
                </a:lnTo>
                <a:lnTo>
                  <a:pt x="64" y="18"/>
                </a:lnTo>
                <a:lnTo>
                  <a:pt x="62" y="17"/>
                </a:lnTo>
                <a:lnTo>
                  <a:pt x="60" y="17"/>
                </a:lnTo>
                <a:lnTo>
                  <a:pt x="58" y="17"/>
                </a:lnTo>
                <a:lnTo>
                  <a:pt x="51" y="17"/>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29" name="SMARTPenAnnotation721"/>
          <p:cNvSpPr>
            <a:spLocks/>
          </p:cNvSpPr>
          <p:nvPr/>
        </p:nvSpPr>
        <p:spPr bwMode="auto">
          <a:xfrm>
            <a:off x="7966075" y="3482975"/>
            <a:ext cx="179388" cy="19050"/>
          </a:xfrm>
          <a:custGeom>
            <a:avLst/>
            <a:gdLst>
              <a:gd name="T0" fmla="*/ 0 w 113"/>
              <a:gd name="T1" fmla="*/ 17463 h 12"/>
              <a:gd name="T2" fmla="*/ 0 w 113"/>
              <a:gd name="T3" fmla="*/ 12700 h 12"/>
              <a:gd name="T4" fmla="*/ 0 w 113"/>
              <a:gd name="T5" fmla="*/ 11112 h 12"/>
              <a:gd name="T6" fmla="*/ 1588 w 113"/>
              <a:gd name="T7" fmla="*/ 11112 h 12"/>
              <a:gd name="T8" fmla="*/ 6350 w 113"/>
              <a:gd name="T9" fmla="*/ 9525 h 12"/>
              <a:gd name="T10" fmla="*/ 9525 w 113"/>
              <a:gd name="T11" fmla="*/ 7938 h 12"/>
              <a:gd name="T12" fmla="*/ 12700 w 113"/>
              <a:gd name="T13" fmla="*/ 7938 h 12"/>
              <a:gd name="T14" fmla="*/ 14288 w 113"/>
              <a:gd name="T15" fmla="*/ 7938 h 12"/>
              <a:gd name="T16" fmla="*/ 17463 w 113"/>
              <a:gd name="T17" fmla="*/ 6350 h 12"/>
              <a:gd name="T18" fmla="*/ 20638 w 113"/>
              <a:gd name="T19" fmla="*/ 3175 h 12"/>
              <a:gd name="T20" fmla="*/ 23813 w 113"/>
              <a:gd name="T21" fmla="*/ 3175 h 12"/>
              <a:gd name="T22" fmla="*/ 28575 w 113"/>
              <a:gd name="T23" fmla="*/ 1588 h 12"/>
              <a:gd name="T24" fmla="*/ 33338 w 113"/>
              <a:gd name="T25" fmla="*/ 1588 h 12"/>
              <a:gd name="T26" fmla="*/ 38100 w 113"/>
              <a:gd name="T27" fmla="*/ 0 h 12"/>
              <a:gd name="T28" fmla="*/ 41275 w 113"/>
              <a:gd name="T29" fmla="*/ 0 h 12"/>
              <a:gd name="T30" fmla="*/ 46038 w 113"/>
              <a:gd name="T31" fmla="*/ 0 h 12"/>
              <a:gd name="T32" fmla="*/ 55563 w 113"/>
              <a:gd name="T33" fmla="*/ 0 h 12"/>
              <a:gd name="T34" fmla="*/ 144463 w 113"/>
              <a:gd name="T35" fmla="*/ 0 h 12"/>
              <a:gd name="T36" fmla="*/ 147638 w 113"/>
              <a:gd name="T37" fmla="*/ 0 h 12"/>
              <a:gd name="T38" fmla="*/ 150813 w 113"/>
              <a:gd name="T39" fmla="*/ 1588 h 12"/>
              <a:gd name="T40" fmla="*/ 153988 w 113"/>
              <a:gd name="T41" fmla="*/ 4763 h 12"/>
              <a:gd name="T42" fmla="*/ 157163 w 113"/>
              <a:gd name="T43" fmla="*/ 6350 h 12"/>
              <a:gd name="T44" fmla="*/ 160338 w 113"/>
              <a:gd name="T45" fmla="*/ 6350 h 12"/>
              <a:gd name="T46" fmla="*/ 166688 w 113"/>
              <a:gd name="T47" fmla="*/ 7938 h 12"/>
              <a:gd name="T48" fmla="*/ 171450 w 113"/>
              <a:gd name="T49" fmla="*/ 7938 h 12"/>
              <a:gd name="T50" fmla="*/ 177800 w 113"/>
              <a:gd name="T51" fmla="*/ 7938 h 1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3"/>
              <a:gd name="T79" fmla="*/ 0 h 12"/>
              <a:gd name="T80" fmla="*/ 113 w 113"/>
              <a:gd name="T81" fmla="*/ 12 h 1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3" h="12">
                <a:moveTo>
                  <a:pt x="0" y="11"/>
                </a:moveTo>
                <a:lnTo>
                  <a:pt x="0" y="8"/>
                </a:lnTo>
                <a:lnTo>
                  <a:pt x="0" y="7"/>
                </a:lnTo>
                <a:lnTo>
                  <a:pt x="1" y="7"/>
                </a:lnTo>
                <a:lnTo>
                  <a:pt x="4" y="6"/>
                </a:lnTo>
                <a:lnTo>
                  <a:pt x="6" y="5"/>
                </a:lnTo>
                <a:lnTo>
                  <a:pt x="8" y="5"/>
                </a:lnTo>
                <a:lnTo>
                  <a:pt x="9" y="5"/>
                </a:lnTo>
                <a:lnTo>
                  <a:pt x="11" y="4"/>
                </a:lnTo>
                <a:lnTo>
                  <a:pt x="13" y="2"/>
                </a:lnTo>
                <a:lnTo>
                  <a:pt x="15" y="2"/>
                </a:lnTo>
                <a:lnTo>
                  <a:pt x="18" y="1"/>
                </a:lnTo>
                <a:lnTo>
                  <a:pt x="21" y="1"/>
                </a:lnTo>
                <a:lnTo>
                  <a:pt x="24" y="0"/>
                </a:lnTo>
                <a:lnTo>
                  <a:pt x="26" y="0"/>
                </a:lnTo>
                <a:lnTo>
                  <a:pt x="29" y="0"/>
                </a:lnTo>
                <a:lnTo>
                  <a:pt x="35" y="0"/>
                </a:lnTo>
                <a:lnTo>
                  <a:pt x="91" y="0"/>
                </a:lnTo>
                <a:lnTo>
                  <a:pt x="93" y="0"/>
                </a:lnTo>
                <a:lnTo>
                  <a:pt x="95" y="1"/>
                </a:lnTo>
                <a:lnTo>
                  <a:pt x="97" y="3"/>
                </a:lnTo>
                <a:lnTo>
                  <a:pt x="99" y="4"/>
                </a:lnTo>
                <a:lnTo>
                  <a:pt x="101" y="4"/>
                </a:lnTo>
                <a:lnTo>
                  <a:pt x="105" y="5"/>
                </a:lnTo>
                <a:lnTo>
                  <a:pt x="108" y="5"/>
                </a:lnTo>
                <a:lnTo>
                  <a:pt x="112" y="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30" name="SMARTPenAnnotation722"/>
          <p:cNvSpPr>
            <a:spLocks/>
          </p:cNvSpPr>
          <p:nvPr/>
        </p:nvSpPr>
        <p:spPr bwMode="auto">
          <a:xfrm>
            <a:off x="8001000" y="3554413"/>
            <a:ext cx="206375" cy="28575"/>
          </a:xfrm>
          <a:custGeom>
            <a:avLst/>
            <a:gdLst>
              <a:gd name="T0" fmla="*/ 0 w 130"/>
              <a:gd name="T1" fmla="*/ 0 h 18"/>
              <a:gd name="T2" fmla="*/ 4762 w 130"/>
              <a:gd name="T3" fmla="*/ 4762 h 18"/>
              <a:gd name="T4" fmla="*/ 6350 w 130"/>
              <a:gd name="T5" fmla="*/ 6350 h 18"/>
              <a:gd name="T6" fmla="*/ 9525 w 130"/>
              <a:gd name="T7" fmla="*/ 6350 h 18"/>
              <a:gd name="T8" fmla="*/ 12700 w 130"/>
              <a:gd name="T9" fmla="*/ 7937 h 18"/>
              <a:gd name="T10" fmla="*/ 15875 w 130"/>
              <a:gd name="T11" fmla="*/ 7937 h 18"/>
              <a:gd name="T12" fmla="*/ 20637 w 130"/>
              <a:gd name="T13" fmla="*/ 7937 h 18"/>
              <a:gd name="T14" fmla="*/ 25400 w 130"/>
              <a:gd name="T15" fmla="*/ 7937 h 18"/>
              <a:gd name="T16" fmla="*/ 31750 w 130"/>
              <a:gd name="T17" fmla="*/ 9525 h 18"/>
              <a:gd name="T18" fmla="*/ 39687 w 130"/>
              <a:gd name="T19" fmla="*/ 11112 h 18"/>
              <a:gd name="T20" fmla="*/ 47625 w 130"/>
              <a:gd name="T21" fmla="*/ 12700 h 18"/>
              <a:gd name="T22" fmla="*/ 53975 w 130"/>
              <a:gd name="T23" fmla="*/ 14288 h 18"/>
              <a:gd name="T24" fmla="*/ 60325 w 130"/>
              <a:gd name="T25" fmla="*/ 15875 h 18"/>
              <a:gd name="T26" fmla="*/ 66675 w 130"/>
              <a:gd name="T27" fmla="*/ 15875 h 18"/>
              <a:gd name="T28" fmla="*/ 73025 w 130"/>
              <a:gd name="T29" fmla="*/ 15875 h 18"/>
              <a:gd name="T30" fmla="*/ 79375 w 130"/>
              <a:gd name="T31" fmla="*/ 17462 h 18"/>
              <a:gd name="T32" fmla="*/ 92075 w 130"/>
              <a:gd name="T33" fmla="*/ 17462 h 18"/>
              <a:gd name="T34" fmla="*/ 139700 w 130"/>
              <a:gd name="T35" fmla="*/ 17462 h 18"/>
              <a:gd name="T36" fmla="*/ 144462 w 130"/>
              <a:gd name="T37" fmla="*/ 19050 h 18"/>
              <a:gd name="T38" fmla="*/ 149225 w 130"/>
              <a:gd name="T39" fmla="*/ 20637 h 18"/>
              <a:gd name="T40" fmla="*/ 152400 w 130"/>
              <a:gd name="T41" fmla="*/ 22225 h 18"/>
              <a:gd name="T42" fmla="*/ 157162 w 130"/>
              <a:gd name="T43" fmla="*/ 23812 h 18"/>
              <a:gd name="T44" fmla="*/ 160337 w 130"/>
              <a:gd name="T45" fmla="*/ 23812 h 18"/>
              <a:gd name="T46" fmla="*/ 163512 w 130"/>
              <a:gd name="T47" fmla="*/ 25400 h 18"/>
              <a:gd name="T48" fmla="*/ 169862 w 130"/>
              <a:gd name="T49" fmla="*/ 25400 h 18"/>
              <a:gd name="T50" fmla="*/ 176212 w 130"/>
              <a:gd name="T51" fmla="*/ 25400 h 18"/>
              <a:gd name="T52" fmla="*/ 180975 w 130"/>
              <a:gd name="T53" fmla="*/ 26988 h 18"/>
              <a:gd name="T54" fmla="*/ 204788 w 130"/>
              <a:gd name="T55" fmla="*/ 26988 h 1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30"/>
              <a:gd name="T85" fmla="*/ 0 h 18"/>
              <a:gd name="T86" fmla="*/ 130 w 130"/>
              <a:gd name="T87" fmla="*/ 18 h 1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30" h="18">
                <a:moveTo>
                  <a:pt x="0" y="0"/>
                </a:moveTo>
                <a:lnTo>
                  <a:pt x="3" y="3"/>
                </a:lnTo>
                <a:lnTo>
                  <a:pt x="4" y="4"/>
                </a:lnTo>
                <a:lnTo>
                  <a:pt x="6" y="4"/>
                </a:lnTo>
                <a:lnTo>
                  <a:pt x="8" y="5"/>
                </a:lnTo>
                <a:lnTo>
                  <a:pt x="10" y="5"/>
                </a:lnTo>
                <a:lnTo>
                  <a:pt x="13" y="5"/>
                </a:lnTo>
                <a:lnTo>
                  <a:pt x="16" y="5"/>
                </a:lnTo>
                <a:lnTo>
                  <a:pt x="20" y="6"/>
                </a:lnTo>
                <a:lnTo>
                  <a:pt x="25" y="7"/>
                </a:lnTo>
                <a:lnTo>
                  <a:pt x="30" y="8"/>
                </a:lnTo>
                <a:lnTo>
                  <a:pt x="34" y="9"/>
                </a:lnTo>
                <a:lnTo>
                  <a:pt x="38" y="10"/>
                </a:lnTo>
                <a:lnTo>
                  <a:pt x="42" y="10"/>
                </a:lnTo>
                <a:lnTo>
                  <a:pt x="46" y="10"/>
                </a:lnTo>
                <a:lnTo>
                  <a:pt x="50" y="11"/>
                </a:lnTo>
                <a:lnTo>
                  <a:pt x="58" y="11"/>
                </a:lnTo>
                <a:lnTo>
                  <a:pt x="88" y="11"/>
                </a:lnTo>
                <a:lnTo>
                  <a:pt x="91" y="12"/>
                </a:lnTo>
                <a:lnTo>
                  <a:pt x="94" y="13"/>
                </a:lnTo>
                <a:lnTo>
                  <a:pt x="96" y="14"/>
                </a:lnTo>
                <a:lnTo>
                  <a:pt x="99" y="15"/>
                </a:lnTo>
                <a:lnTo>
                  <a:pt x="101" y="15"/>
                </a:lnTo>
                <a:lnTo>
                  <a:pt x="103" y="16"/>
                </a:lnTo>
                <a:lnTo>
                  <a:pt x="107" y="16"/>
                </a:lnTo>
                <a:lnTo>
                  <a:pt x="111" y="16"/>
                </a:lnTo>
                <a:lnTo>
                  <a:pt x="114" y="17"/>
                </a:lnTo>
                <a:lnTo>
                  <a:pt x="129" y="17"/>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31" name="SMARTPenAnnotation723"/>
          <p:cNvSpPr>
            <a:spLocks/>
          </p:cNvSpPr>
          <p:nvPr/>
        </p:nvSpPr>
        <p:spPr bwMode="auto">
          <a:xfrm>
            <a:off x="3509963" y="4625975"/>
            <a:ext cx="233362" cy="19050"/>
          </a:xfrm>
          <a:custGeom>
            <a:avLst/>
            <a:gdLst>
              <a:gd name="T0" fmla="*/ 0 w 147"/>
              <a:gd name="T1" fmla="*/ 7938 h 12"/>
              <a:gd name="T2" fmla="*/ 95250 w 147"/>
              <a:gd name="T3" fmla="*/ 7938 h 12"/>
              <a:gd name="T4" fmla="*/ 101600 w 147"/>
              <a:gd name="T5" fmla="*/ 7938 h 12"/>
              <a:gd name="T6" fmla="*/ 109537 w 147"/>
              <a:gd name="T7" fmla="*/ 6350 h 12"/>
              <a:gd name="T8" fmla="*/ 117475 w 147"/>
              <a:gd name="T9" fmla="*/ 3175 h 12"/>
              <a:gd name="T10" fmla="*/ 125412 w 147"/>
              <a:gd name="T11" fmla="*/ 3175 h 12"/>
              <a:gd name="T12" fmla="*/ 131762 w 147"/>
              <a:gd name="T13" fmla="*/ 1588 h 12"/>
              <a:gd name="T14" fmla="*/ 138112 w 147"/>
              <a:gd name="T15" fmla="*/ 1588 h 12"/>
              <a:gd name="T16" fmla="*/ 144462 w 147"/>
              <a:gd name="T17" fmla="*/ 0 h 12"/>
              <a:gd name="T18" fmla="*/ 150812 w 147"/>
              <a:gd name="T19" fmla="*/ 0 h 12"/>
              <a:gd name="T20" fmla="*/ 166687 w 147"/>
              <a:gd name="T21" fmla="*/ 0 h 12"/>
              <a:gd name="T22" fmla="*/ 169862 w 147"/>
              <a:gd name="T23" fmla="*/ 0 h 12"/>
              <a:gd name="T24" fmla="*/ 174625 w 147"/>
              <a:gd name="T25" fmla="*/ 0 h 12"/>
              <a:gd name="T26" fmla="*/ 179387 w 147"/>
              <a:gd name="T27" fmla="*/ 1588 h 12"/>
              <a:gd name="T28" fmla="*/ 185737 w 147"/>
              <a:gd name="T29" fmla="*/ 4763 h 12"/>
              <a:gd name="T30" fmla="*/ 190500 w 147"/>
              <a:gd name="T31" fmla="*/ 6350 h 12"/>
              <a:gd name="T32" fmla="*/ 193675 w 147"/>
              <a:gd name="T33" fmla="*/ 6350 h 12"/>
              <a:gd name="T34" fmla="*/ 196850 w 147"/>
              <a:gd name="T35" fmla="*/ 7938 h 12"/>
              <a:gd name="T36" fmla="*/ 201612 w 147"/>
              <a:gd name="T37" fmla="*/ 7938 h 12"/>
              <a:gd name="T38" fmla="*/ 207962 w 147"/>
              <a:gd name="T39" fmla="*/ 7938 h 12"/>
              <a:gd name="T40" fmla="*/ 214312 w 147"/>
              <a:gd name="T41" fmla="*/ 7938 h 12"/>
              <a:gd name="T42" fmla="*/ 215900 w 147"/>
              <a:gd name="T43" fmla="*/ 7938 h 12"/>
              <a:gd name="T44" fmla="*/ 219075 w 147"/>
              <a:gd name="T45" fmla="*/ 9525 h 12"/>
              <a:gd name="T46" fmla="*/ 222250 w 147"/>
              <a:gd name="T47" fmla="*/ 11112 h 12"/>
              <a:gd name="T48" fmla="*/ 231775 w 147"/>
              <a:gd name="T49" fmla="*/ 17463 h 1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7"/>
              <a:gd name="T76" fmla="*/ 0 h 12"/>
              <a:gd name="T77" fmla="*/ 147 w 147"/>
              <a:gd name="T78" fmla="*/ 12 h 1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7" h="12">
                <a:moveTo>
                  <a:pt x="0" y="5"/>
                </a:moveTo>
                <a:lnTo>
                  <a:pt x="60" y="5"/>
                </a:lnTo>
                <a:lnTo>
                  <a:pt x="64" y="5"/>
                </a:lnTo>
                <a:lnTo>
                  <a:pt x="69" y="4"/>
                </a:lnTo>
                <a:lnTo>
                  <a:pt x="74" y="2"/>
                </a:lnTo>
                <a:lnTo>
                  <a:pt x="79" y="2"/>
                </a:lnTo>
                <a:lnTo>
                  <a:pt x="83" y="1"/>
                </a:lnTo>
                <a:lnTo>
                  <a:pt x="87" y="1"/>
                </a:lnTo>
                <a:lnTo>
                  <a:pt x="91" y="0"/>
                </a:lnTo>
                <a:lnTo>
                  <a:pt x="95" y="0"/>
                </a:lnTo>
                <a:lnTo>
                  <a:pt x="105" y="0"/>
                </a:lnTo>
                <a:lnTo>
                  <a:pt x="107" y="0"/>
                </a:lnTo>
                <a:lnTo>
                  <a:pt x="110" y="0"/>
                </a:lnTo>
                <a:lnTo>
                  <a:pt x="113" y="1"/>
                </a:lnTo>
                <a:lnTo>
                  <a:pt x="117" y="3"/>
                </a:lnTo>
                <a:lnTo>
                  <a:pt x="120" y="4"/>
                </a:lnTo>
                <a:lnTo>
                  <a:pt x="122" y="4"/>
                </a:lnTo>
                <a:lnTo>
                  <a:pt x="124" y="5"/>
                </a:lnTo>
                <a:lnTo>
                  <a:pt x="127" y="5"/>
                </a:lnTo>
                <a:lnTo>
                  <a:pt x="131" y="5"/>
                </a:lnTo>
                <a:lnTo>
                  <a:pt x="135" y="5"/>
                </a:lnTo>
                <a:lnTo>
                  <a:pt x="136" y="5"/>
                </a:lnTo>
                <a:lnTo>
                  <a:pt x="138" y="6"/>
                </a:lnTo>
                <a:lnTo>
                  <a:pt x="140" y="7"/>
                </a:lnTo>
                <a:lnTo>
                  <a:pt x="146" y="1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32" name="SMARTPenAnnotation724"/>
          <p:cNvSpPr>
            <a:spLocks/>
          </p:cNvSpPr>
          <p:nvPr/>
        </p:nvSpPr>
        <p:spPr bwMode="auto">
          <a:xfrm>
            <a:off x="3571875" y="4741863"/>
            <a:ext cx="241300" cy="19050"/>
          </a:xfrm>
          <a:custGeom>
            <a:avLst/>
            <a:gdLst>
              <a:gd name="T0" fmla="*/ 0 w 152"/>
              <a:gd name="T1" fmla="*/ 17463 h 12"/>
              <a:gd name="T2" fmla="*/ 38100 w 152"/>
              <a:gd name="T3" fmla="*/ 17463 h 12"/>
              <a:gd name="T4" fmla="*/ 41275 w 152"/>
              <a:gd name="T5" fmla="*/ 17463 h 12"/>
              <a:gd name="T6" fmla="*/ 46037 w 152"/>
              <a:gd name="T7" fmla="*/ 14288 h 12"/>
              <a:gd name="T8" fmla="*/ 52388 w 152"/>
              <a:gd name="T9" fmla="*/ 12700 h 12"/>
              <a:gd name="T10" fmla="*/ 57150 w 152"/>
              <a:gd name="T11" fmla="*/ 11112 h 12"/>
              <a:gd name="T12" fmla="*/ 60325 w 152"/>
              <a:gd name="T13" fmla="*/ 11112 h 12"/>
              <a:gd name="T14" fmla="*/ 63500 w 152"/>
              <a:gd name="T15" fmla="*/ 9525 h 12"/>
              <a:gd name="T16" fmla="*/ 68262 w 152"/>
              <a:gd name="T17" fmla="*/ 9525 h 12"/>
              <a:gd name="T18" fmla="*/ 73025 w 152"/>
              <a:gd name="T19" fmla="*/ 9525 h 12"/>
              <a:gd name="T20" fmla="*/ 84137 w 152"/>
              <a:gd name="T21" fmla="*/ 9525 h 12"/>
              <a:gd name="T22" fmla="*/ 112713 w 152"/>
              <a:gd name="T23" fmla="*/ 9525 h 12"/>
              <a:gd name="T24" fmla="*/ 119063 w 152"/>
              <a:gd name="T25" fmla="*/ 7938 h 12"/>
              <a:gd name="T26" fmla="*/ 125412 w 152"/>
              <a:gd name="T27" fmla="*/ 6350 h 12"/>
              <a:gd name="T28" fmla="*/ 131762 w 152"/>
              <a:gd name="T29" fmla="*/ 4763 h 12"/>
              <a:gd name="T30" fmla="*/ 136525 w 152"/>
              <a:gd name="T31" fmla="*/ 3175 h 12"/>
              <a:gd name="T32" fmla="*/ 142875 w 152"/>
              <a:gd name="T33" fmla="*/ 1588 h 12"/>
              <a:gd name="T34" fmla="*/ 149225 w 152"/>
              <a:gd name="T35" fmla="*/ 1588 h 12"/>
              <a:gd name="T36" fmla="*/ 153987 w 152"/>
              <a:gd name="T37" fmla="*/ 0 h 12"/>
              <a:gd name="T38" fmla="*/ 158750 w 152"/>
              <a:gd name="T39" fmla="*/ 0 h 12"/>
              <a:gd name="T40" fmla="*/ 161925 w 152"/>
              <a:gd name="T41" fmla="*/ 0 h 12"/>
              <a:gd name="T42" fmla="*/ 171450 w 152"/>
              <a:gd name="T43" fmla="*/ 0 h 12"/>
              <a:gd name="T44" fmla="*/ 207963 w 152"/>
              <a:gd name="T45" fmla="*/ 0 h 12"/>
              <a:gd name="T46" fmla="*/ 211138 w 152"/>
              <a:gd name="T47" fmla="*/ 1588 h 12"/>
              <a:gd name="T48" fmla="*/ 214313 w 152"/>
              <a:gd name="T49" fmla="*/ 3175 h 12"/>
              <a:gd name="T50" fmla="*/ 217488 w 152"/>
              <a:gd name="T51" fmla="*/ 4763 h 12"/>
              <a:gd name="T52" fmla="*/ 220663 w 152"/>
              <a:gd name="T53" fmla="*/ 6350 h 12"/>
              <a:gd name="T54" fmla="*/ 223838 w 152"/>
              <a:gd name="T55" fmla="*/ 6350 h 12"/>
              <a:gd name="T56" fmla="*/ 231775 w 152"/>
              <a:gd name="T57" fmla="*/ 7938 h 12"/>
              <a:gd name="T58" fmla="*/ 231775 w 152"/>
              <a:gd name="T59" fmla="*/ 7938 h 12"/>
              <a:gd name="T60" fmla="*/ 239713 w 152"/>
              <a:gd name="T61" fmla="*/ 7938 h 12"/>
              <a:gd name="T62" fmla="*/ 231775 w 152"/>
              <a:gd name="T63" fmla="*/ 9525 h 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2"/>
              <a:gd name="T97" fmla="*/ 0 h 12"/>
              <a:gd name="T98" fmla="*/ 152 w 152"/>
              <a:gd name="T99" fmla="*/ 12 h 1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2" h="12">
                <a:moveTo>
                  <a:pt x="0" y="11"/>
                </a:moveTo>
                <a:lnTo>
                  <a:pt x="24" y="11"/>
                </a:lnTo>
                <a:lnTo>
                  <a:pt x="26" y="11"/>
                </a:lnTo>
                <a:lnTo>
                  <a:pt x="29" y="9"/>
                </a:lnTo>
                <a:lnTo>
                  <a:pt x="33" y="8"/>
                </a:lnTo>
                <a:lnTo>
                  <a:pt x="36" y="7"/>
                </a:lnTo>
                <a:lnTo>
                  <a:pt x="38" y="7"/>
                </a:lnTo>
                <a:lnTo>
                  <a:pt x="40" y="6"/>
                </a:lnTo>
                <a:lnTo>
                  <a:pt x="43" y="6"/>
                </a:lnTo>
                <a:lnTo>
                  <a:pt x="46" y="6"/>
                </a:lnTo>
                <a:lnTo>
                  <a:pt x="53" y="6"/>
                </a:lnTo>
                <a:lnTo>
                  <a:pt x="71" y="6"/>
                </a:lnTo>
                <a:lnTo>
                  <a:pt x="75" y="5"/>
                </a:lnTo>
                <a:lnTo>
                  <a:pt x="79" y="4"/>
                </a:lnTo>
                <a:lnTo>
                  <a:pt x="83" y="3"/>
                </a:lnTo>
                <a:lnTo>
                  <a:pt x="86" y="2"/>
                </a:lnTo>
                <a:lnTo>
                  <a:pt x="90" y="1"/>
                </a:lnTo>
                <a:lnTo>
                  <a:pt x="94" y="1"/>
                </a:lnTo>
                <a:lnTo>
                  <a:pt x="97" y="0"/>
                </a:lnTo>
                <a:lnTo>
                  <a:pt x="100" y="0"/>
                </a:lnTo>
                <a:lnTo>
                  <a:pt x="102" y="0"/>
                </a:lnTo>
                <a:lnTo>
                  <a:pt x="108" y="0"/>
                </a:lnTo>
                <a:lnTo>
                  <a:pt x="131" y="0"/>
                </a:lnTo>
                <a:lnTo>
                  <a:pt x="133" y="1"/>
                </a:lnTo>
                <a:lnTo>
                  <a:pt x="135" y="2"/>
                </a:lnTo>
                <a:lnTo>
                  <a:pt x="137" y="3"/>
                </a:lnTo>
                <a:lnTo>
                  <a:pt x="139" y="4"/>
                </a:lnTo>
                <a:lnTo>
                  <a:pt x="141" y="4"/>
                </a:lnTo>
                <a:lnTo>
                  <a:pt x="146" y="5"/>
                </a:lnTo>
                <a:lnTo>
                  <a:pt x="151" y="5"/>
                </a:lnTo>
                <a:lnTo>
                  <a:pt x="146" y="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33" name="SMARTPenAnnotation725"/>
          <p:cNvSpPr>
            <a:spLocks/>
          </p:cNvSpPr>
          <p:nvPr/>
        </p:nvSpPr>
        <p:spPr bwMode="auto">
          <a:xfrm>
            <a:off x="4171950" y="4500563"/>
            <a:ext cx="168275" cy="366712"/>
          </a:xfrm>
          <a:custGeom>
            <a:avLst/>
            <a:gdLst>
              <a:gd name="T0" fmla="*/ 150813 w 106"/>
              <a:gd name="T1" fmla="*/ 4762 h 231"/>
              <a:gd name="T2" fmla="*/ 147638 w 106"/>
              <a:gd name="T3" fmla="*/ 6350 h 231"/>
              <a:gd name="T4" fmla="*/ 139700 w 106"/>
              <a:gd name="T5" fmla="*/ 11112 h 231"/>
              <a:gd name="T6" fmla="*/ 133350 w 106"/>
              <a:gd name="T7" fmla="*/ 15875 h 231"/>
              <a:gd name="T8" fmla="*/ 123825 w 106"/>
              <a:gd name="T9" fmla="*/ 20637 h 231"/>
              <a:gd name="T10" fmla="*/ 115888 w 106"/>
              <a:gd name="T11" fmla="*/ 26987 h 231"/>
              <a:gd name="T12" fmla="*/ 107950 w 106"/>
              <a:gd name="T13" fmla="*/ 33337 h 231"/>
              <a:gd name="T14" fmla="*/ 93662 w 106"/>
              <a:gd name="T15" fmla="*/ 49212 h 231"/>
              <a:gd name="T16" fmla="*/ 85725 w 106"/>
              <a:gd name="T17" fmla="*/ 60325 h 231"/>
              <a:gd name="T18" fmla="*/ 79375 w 106"/>
              <a:gd name="T19" fmla="*/ 71437 h 231"/>
              <a:gd name="T20" fmla="*/ 71438 w 106"/>
              <a:gd name="T21" fmla="*/ 84137 h 231"/>
              <a:gd name="T22" fmla="*/ 57150 w 106"/>
              <a:gd name="T23" fmla="*/ 109537 h 231"/>
              <a:gd name="T24" fmla="*/ 50800 w 106"/>
              <a:gd name="T25" fmla="*/ 130175 h 231"/>
              <a:gd name="T26" fmla="*/ 41275 w 106"/>
              <a:gd name="T27" fmla="*/ 150812 h 231"/>
              <a:gd name="T28" fmla="*/ 31750 w 106"/>
              <a:gd name="T29" fmla="*/ 169862 h 231"/>
              <a:gd name="T30" fmla="*/ 23812 w 106"/>
              <a:gd name="T31" fmla="*/ 192087 h 231"/>
              <a:gd name="T32" fmla="*/ 14288 w 106"/>
              <a:gd name="T33" fmla="*/ 227012 h 231"/>
              <a:gd name="T34" fmla="*/ 9525 w 106"/>
              <a:gd name="T35" fmla="*/ 250825 h 231"/>
              <a:gd name="T36" fmla="*/ 7938 w 106"/>
              <a:gd name="T37" fmla="*/ 273050 h 231"/>
              <a:gd name="T38" fmla="*/ 3175 w 106"/>
              <a:gd name="T39" fmla="*/ 293687 h 231"/>
              <a:gd name="T40" fmla="*/ 0 w 106"/>
              <a:gd name="T41" fmla="*/ 309562 h 231"/>
              <a:gd name="T42" fmla="*/ 0 w 106"/>
              <a:gd name="T43" fmla="*/ 322262 h 231"/>
              <a:gd name="T44" fmla="*/ 3175 w 106"/>
              <a:gd name="T45" fmla="*/ 334962 h 231"/>
              <a:gd name="T46" fmla="*/ 7938 w 106"/>
              <a:gd name="T47" fmla="*/ 347662 h 231"/>
              <a:gd name="T48" fmla="*/ 14288 w 106"/>
              <a:gd name="T49" fmla="*/ 358775 h 231"/>
              <a:gd name="T50" fmla="*/ 19050 w 106"/>
              <a:gd name="T51" fmla="*/ 361950 h 231"/>
              <a:gd name="T52" fmla="*/ 25400 w 106"/>
              <a:gd name="T53" fmla="*/ 365125 h 231"/>
              <a:gd name="T54" fmla="*/ 31750 w 106"/>
              <a:gd name="T55" fmla="*/ 365125 h 231"/>
              <a:gd name="T56" fmla="*/ 41275 w 106"/>
              <a:gd name="T57" fmla="*/ 365125 h 231"/>
              <a:gd name="T58" fmla="*/ 52388 w 106"/>
              <a:gd name="T59" fmla="*/ 360362 h 231"/>
              <a:gd name="T60" fmla="*/ 63500 w 106"/>
              <a:gd name="T61" fmla="*/ 352425 h 231"/>
              <a:gd name="T62" fmla="*/ 80963 w 106"/>
              <a:gd name="T63" fmla="*/ 334962 h 231"/>
              <a:gd name="T64" fmla="*/ 98425 w 106"/>
              <a:gd name="T65" fmla="*/ 317500 h 231"/>
              <a:gd name="T66" fmla="*/ 106363 w 106"/>
              <a:gd name="T67" fmla="*/ 301625 h 231"/>
              <a:gd name="T68" fmla="*/ 115888 w 106"/>
              <a:gd name="T69" fmla="*/ 284162 h 231"/>
              <a:gd name="T70" fmla="*/ 125413 w 106"/>
              <a:gd name="T71" fmla="*/ 268287 h 231"/>
              <a:gd name="T72" fmla="*/ 133350 w 106"/>
              <a:gd name="T73" fmla="*/ 249237 h 231"/>
              <a:gd name="T74" fmla="*/ 139700 w 106"/>
              <a:gd name="T75" fmla="*/ 230187 h 231"/>
              <a:gd name="T76" fmla="*/ 152400 w 106"/>
              <a:gd name="T77" fmla="*/ 188912 h 231"/>
              <a:gd name="T78" fmla="*/ 155575 w 106"/>
              <a:gd name="T79" fmla="*/ 169862 h 231"/>
              <a:gd name="T80" fmla="*/ 158750 w 106"/>
              <a:gd name="T81" fmla="*/ 152400 h 231"/>
              <a:gd name="T82" fmla="*/ 163513 w 106"/>
              <a:gd name="T83" fmla="*/ 133350 h 231"/>
              <a:gd name="T84" fmla="*/ 165100 w 106"/>
              <a:gd name="T85" fmla="*/ 119062 h 231"/>
              <a:gd name="T86" fmla="*/ 166688 w 106"/>
              <a:gd name="T87" fmla="*/ 104775 h 231"/>
              <a:gd name="T88" fmla="*/ 163513 w 106"/>
              <a:gd name="T89" fmla="*/ 92075 h 231"/>
              <a:gd name="T90" fmla="*/ 160338 w 106"/>
              <a:gd name="T91" fmla="*/ 80962 h 231"/>
              <a:gd name="T92" fmla="*/ 158750 w 106"/>
              <a:gd name="T93" fmla="*/ 68262 h 231"/>
              <a:gd name="T94" fmla="*/ 152400 w 106"/>
              <a:gd name="T95" fmla="*/ 52387 h 231"/>
              <a:gd name="T96" fmla="*/ 146050 w 106"/>
              <a:gd name="T97" fmla="*/ 42862 h 231"/>
              <a:gd name="T98" fmla="*/ 141288 w 106"/>
              <a:gd name="T99" fmla="*/ 39687 h 231"/>
              <a:gd name="T100" fmla="*/ 134938 w 106"/>
              <a:gd name="T101" fmla="*/ 36512 h 231"/>
              <a:gd name="T102" fmla="*/ 128588 w 106"/>
              <a:gd name="T103" fmla="*/ 36512 h 231"/>
              <a:gd name="T104" fmla="*/ 115888 w 106"/>
              <a:gd name="T105" fmla="*/ 36512 h 231"/>
              <a:gd name="T106" fmla="*/ 100012 w 106"/>
              <a:gd name="T107" fmla="*/ 36512 h 231"/>
              <a:gd name="T108" fmla="*/ 93662 w 106"/>
              <a:gd name="T109" fmla="*/ 39687 h 231"/>
              <a:gd name="T110" fmla="*/ 87312 w 106"/>
              <a:gd name="T111" fmla="*/ 42862 h 231"/>
              <a:gd name="T112" fmla="*/ 80963 w 106"/>
              <a:gd name="T113" fmla="*/ 44450 h 231"/>
              <a:gd name="T114" fmla="*/ 76200 w 106"/>
              <a:gd name="T115" fmla="*/ 49212 h 231"/>
              <a:gd name="T116" fmla="*/ 69850 w 106"/>
              <a:gd name="T117" fmla="*/ 53975 h 231"/>
              <a:gd name="T118" fmla="*/ 65088 w 106"/>
              <a:gd name="T119" fmla="*/ 60325 h 231"/>
              <a:gd name="T120" fmla="*/ 60325 w 106"/>
              <a:gd name="T121" fmla="*/ 71437 h 23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06"/>
              <a:gd name="T184" fmla="*/ 0 h 231"/>
              <a:gd name="T185" fmla="*/ 106 w 106"/>
              <a:gd name="T186" fmla="*/ 231 h 23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06" h="231">
                <a:moveTo>
                  <a:pt x="95" y="0"/>
                </a:moveTo>
                <a:lnTo>
                  <a:pt x="95" y="3"/>
                </a:lnTo>
                <a:lnTo>
                  <a:pt x="94" y="4"/>
                </a:lnTo>
                <a:lnTo>
                  <a:pt x="93" y="4"/>
                </a:lnTo>
                <a:lnTo>
                  <a:pt x="90" y="5"/>
                </a:lnTo>
                <a:lnTo>
                  <a:pt x="88" y="7"/>
                </a:lnTo>
                <a:lnTo>
                  <a:pt x="86" y="9"/>
                </a:lnTo>
                <a:lnTo>
                  <a:pt x="84" y="10"/>
                </a:lnTo>
                <a:lnTo>
                  <a:pt x="81" y="12"/>
                </a:lnTo>
                <a:lnTo>
                  <a:pt x="78" y="13"/>
                </a:lnTo>
                <a:lnTo>
                  <a:pt x="75" y="15"/>
                </a:lnTo>
                <a:lnTo>
                  <a:pt x="73" y="17"/>
                </a:lnTo>
                <a:lnTo>
                  <a:pt x="71" y="19"/>
                </a:lnTo>
                <a:lnTo>
                  <a:pt x="68" y="21"/>
                </a:lnTo>
                <a:lnTo>
                  <a:pt x="62" y="27"/>
                </a:lnTo>
                <a:lnTo>
                  <a:pt x="59" y="31"/>
                </a:lnTo>
                <a:lnTo>
                  <a:pt x="56" y="34"/>
                </a:lnTo>
                <a:lnTo>
                  <a:pt x="54" y="38"/>
                </a:lnTo>
                <a:lnTo>
                  <a:pt x="52" y="41"/>
                </a:lnTo>
                <a:lnTo>
                  <a:pt x="50" y="45"/>
                </a:lnTo>
                <a:lnTo>
                  <a:pt x="48" y="49"/>
                </a:lnTo>
                <a:lnTo>
                  <a:pt x="45" y="53"/>
                </a:lnTo>
                <a:lnTo>
                  <a:pt x="39" y="63"/>
                </a:lnTo>
                <a:lnTo>
                  <a:pt x="36" y="69"/>
                </a:lnTo>
                <a:lnTo>
                  <a:pt x="34" y="75"/>
                </a:lnTo>
                <a:lnTo>
                  <a:pt x="32" y="82"/>
                </a:lnTo>
                <a:lnTo>
                  <a:pt x="29" y="88"/>
                </a:lnTo>
                <a:lnTo>
                  <a:pt x="26" y="95"/>
                </a:lnTo>
                <a:lnTo>
                  <a:pt x="22" y="101"/>
                </a:lnTo>
                <a:lnTo>
                  <a:pt x="20" y="107"/>
                </a:lnTo>
                <a:lnTo>
                  <a:pt x="17" y="114"/>
                </a:lnTo>
                <a:lnTo>
                  <a:pt x="15" y="121"/>
                </a:lnTo>
                <a:lnTo>
                  <a:pt x="13" y="128"/>
                </a:lnTo>
                <a:lnTo>
                  <a:pt x="9" y="143"/>
                </a:lnTo>
                <a:lnTo>
                  <a:pt x="7" y="150"/>
                </a:lnTo>
                <a:lnTo>
                  <a:pt x="6" y="158"/>
                </a:lnTo>
                <a:lnTo>
                  <a:pt x="6" y="165"/>
                </a:lnTo>
                <a:lnTo>
                  <a:pt x="5" y="172"/>
                </a:lnTo>
                <a:lnTo>
                  <a:pt x="3" y="178"/>
                </a:lnTo>
                <a:lnTo>
                  <a:pt x="2" y="185"/>
                </a:lnTo>
                <a:lnTo>
                  <a:pt x="1" y="190"/>
                </a:lnTo>
                <a:lnTo>
                  <a:pt x="0" y="195"/>
                </a:lnTo>
                <a:lnTo>
                  <a:pt x="0" y="199"/>
                </a:lnTo>
                <a:lnTo>
                  <a:pt x="0" y="203"/>
                </a:lnTo>
                <a:lnTo>
                  <a:pt x="1" y="207"/>
                </a:lnTo>
                <a:lnTo>
                  <a:pt x="2" y="211"/>
                </a:lnTo>
                <a:lnTo>
                  <a:pt x="4" y="215"/>
                </a:lnTo>
                <a:lnTo>
                  <a:pt x="5" y="219"/>
                </a:lnTo>
                <a:lnTo>
                  <a:pt x="7" y="223"/>
                </a:lnTo>
                <a:lnTo>
                  <a:pt x="9" y="226"/>
                </a:lnTo>
                <a:lnTo>
                  <a:pt x="10" y="227"/>
                </a:lnTo>
                <a:lnTo>
                  <a:pt x="12" y="228"/>
                </a:lnTo>
                <a:lnTo>
                  <a:pt x="14" y="229"/>
                </a:lnTo>
                <a:lnTo>
                  <a:pt x="16" y="230"/>
                </a:lnTo>
                <a:lnTo>
                  <a:pt x="18" y="230"/>
                </a:lnTo>
                <a:lnTo>
                  <a:pt x="20" y="230"/>
                </a:lnTo>
                <a:lnTo>
                  <a:pt x="23" y="230"/>
                </a:lnTo>
                <a:lnTo>
                  <a:pt x="26" y="230"/>
                </a:lnTo>
                <a:lnTo>
                  <a:pt x="30" y="229"/>
                </a:lnTo>
                <a:lnTo>
                  <a:pt x="33" y="227"/>
                </a:lnTo>
                <a:lnTo>
                  <a:pt x="37" y="225"/>
                </a:lnTo>
                <a:lnTo>
                  <a:pt x="40" y="222"/>
                </a:lnTo>
                <a:lnTo>
                  <a:pt x="44" y="218"/>
                </a:lnTo>
                <a:lnTo>
                  <a:pt x="51" y="211"/>
                </a:lnTo>
                <a:lnTo>
                  <a:pt x="59" y="204"/>
                </a:lnTo>
                <a:lnTo>
                  <a:pt x="62" y="200"/>
                </a:lnTo>
                <a:lnTo>
                  <a:pt x="65" y="195"/>
                </a:lnTo>
                <a:lnTo>
                  <a:pt x="67" y="190"/>
                </a:lnTo>
                <a:lnTo>
                  <a:pt x="70" y="185"/>
                </a:lnTo>
                <a:lnTo>
                  <a:pt x="73" y="179"/>
                </a:lnTo>
                <a:lnTo>
                  <a:pt x="77" y="174"/>
                </a:lnTo>
                <a:lnTo>
                  <a:pt x="79" y="169"/>
                </a:lnTo>
                <a:lnTo>
                  <a:pt x="82" y="163"/>
                </a:lnTo>
                <a:lnTo>
                  <a:pt x="84" y="157"/>
                </a:lnTo>
                <a:lnTo>
                  <a:pt x="86" y="151"/>
                </a:lnTo>
                <a:lnTo>
                  <a:pt x="88" y="145"/>
                </a:lnTo>
                <a:lnTo>
                  <a:pt x="92" y="131"/>
                </a:lnTo>
                <a:lnTo>
                  <a:pt x="96" y="119"/>
                </a:lnTo>
                <a:lnTo>
                  <a:pt x="98" y="113"/>
                </a:lnTo>
                <a:lnTo>
                  <a:pt x="98" y="107"/>
                </a:lnTo>
                <a:lnTo>
                  <a:pt x="99" y="101"/>
                </a:lnTo>
                <a:lnTo>
                  <a:pt x="100" y="96"/>
                </a:lnTo>
                <a:lnTo>
                  <a:pt x="101" y="90"/>
                </a:lnTo>
                <a:lnTo>
                  <a:pt x="103" y="84"/>
                </a:lnTo>
                <a:lnTo>
                  <a:pt x="104" y="79"/>
                </a:lnTo>
                <a:lnTo>
                  <a:pt x="104" y="75"/>
                </a:lnTo>
                <a:lnTo>
                  <a:pt x="105" y="71"/>
                </a:lnTo>
                <a:lnTo>
                  <a:pt x="105" y="66"/>
                </a:lnTo>
                <a:lnTo>
                  <a:pt x="104" y="62"/>
                </a:lnTo>
                <a:lnTo>
                  <a:pt x="103" y="58"/>
                </a:lnTo>
                <a:lnTo>
                  <a:pt x="102" y="55"/>
                </a:lnTo>
                <a:lnTo>
                  <a:pt x="101" y="51"/>
                </a:lnTo>
                <a:lnTo>
                  <a:pt x="101" y="47"/>
                </a:lnTo>
                <a:lnTo>
                  <a:pt x="100" y="43"/>
                </a:lnTo>
                <a:lnTo>
                  <a:pt x="99" y="39"/>
                </a:lnTo>
                <a:lnTo>
                  <a:pt x="96" y="33"/>
                </a:lnTo>
                <a:lnTo>
                  <a:pt x="94" y="30"/>
                </a:lnTo>
                <a:lnTo>
                  <a:pt x="92" y="27"/>
                </a:lnTo>
                <a:lnTo>
                  <a:pt x="91" y="26"/>
                </a:lnTo>
                <a:lnTo>
                  <a:pt x="89" y="25"/>
                </a:lnTo>
                <a:lnTo>
                  <a:pt x="87" y="24"/>
                </a:lnTo>
                <a:lnTo>
                  <a:pt x="85" y="23"/>
                </a:lnTo>
                <a:lnTo>
                  <a:pt x="83" y="23"/>
                </a:lnTo>
                <a:lnTo>
                  <a:pt x="81" y="23"/>
                </a:lnTo>
                <a:lnTo>
                  <a:pt x="79" y="23"/>
                </a:lnTo>
                <a:lnTo>
                  <a:pt x="73" y="23"/>
                </a:lnTo>
                <a:lnTo>
                  <a:pt x="65" y="23"/>
                </a:lnTo>
                <a:lnTo>
                  <a:pt x="63" y="23"/>
                </a:lnTo>
                <a:lnTo>
                  <a:pt x="61" y="24"/>
                </a:lnTo>
                <a:lnTo>
                  <a:pt x="59" y="25"/>
                </a:lnTo>
                <a:lnTo>
                  <a:pt x="57" y="26"/>
                </a:lnTo>
                <a:lnTo>
                  <a:pt x="55" y="27"/>
                </a:lnTo>
                <a:lnTo>
                  <a:pt x="53" y="27"/>
                </a:lnTo>
                <a:lnTo>
                  <a:pt x="51" y="28"/>
                </a:lnTo>
                <a:lnTo>
                  <a:pt x="50" y="29"/>
                </a:lnTo>
                <a:lnTo>
                  <a:pt x="48" y="31"/>
                </a:lnTo>
                <a:lnTo>
                  <a:pt x="46" y="32"/>
                </a:lnTo>
                <a:lnTo>
                  <a:pt x="44" y="34"/>
                </a:lnTo>
                <a:lnTo>
                  <a:pt x="42" y="36"/>
                </a:lnTo>
                <a:lnTo>
                  <a:pt x="41" y="38"/>
                </a:lnTo>
                <a:lnTo>
                  <a:pt x="40" y="39"/>
                </a:lnTo>
                <a:lnTo>
                  <a:pt x="38" y="4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34" name="SMARTPenAnnotation726"/>
          <p:cNvSpPr>
            <a:spLocks/>
          </p:cNvSpPr>
          <p:nvPr/>
        </p:nvSpPr>
        <p:spPr bwMode="auto">
          <a:xfrm>
            <a:off x="4438650" y="4803775"/>
            <a:ext cx="1588" cy="71438"/>
          </a:xfrm>
          <a:custGeom>
            <a:avLst/>
            <a:gdLst>
              <a:gd name="T0" fmla="*/ 0 w 1"/>
              <a:gd name="T1" fmla="*/ 0 h 45"/>
              <a:gd name="T2" fmla="*/ 0 w 1"/>
              <a:gd name="T3" fmla="*/ 69850 h 45"/>
              <a:gd name="T4" fmla="*/ 0 w 1"/>
              <a:gd name="T5" fmla="*/ 63500 h 45"/>
              <a:gd name="T6" fmla="*/ 0 60000 65536"/>
              <a:gd name="T7" fmla="*/ 0 60000 65536"/>
              <a:gd name="T8" fmla="*/ 0 60000 65536"/>
              <a:gd name="T9" fmla="*/ 0 w 1"/>
              <a:gd name="T10" fmla="*/ 0 h 45"/>
              <a:gd name="T11" fmla="*/ 1 w 1"/>
              <a:gd name="T12" fmla="*/ 45 h 45"/>
            </a:gdLst>
            <a:ahLst/>
            <a:cxnLst>
              <a:cxn ang="T6">
                <a:pos x="T0" y="T1"/>
              </a:cxn>
              <a:cxn ang="T7">
                <a:pos x="T2" y="T3"/>
              </a:cxn>
              <a:cxn ang="T8">
                <a:pos x="T4" y="T5"/>
              </a:cxn>
            </a:cxnLst>
            <a:rect l="T9" t="T10" r="T11" b="T12"/>
            <a:pathLst>
              <a:path w="1" h="45">
                <a:moveTo>
                  <a:pt x="0" y="0"/>
                </a:moveTo>
                <a:lnTo>
                  <a:pt x="0" y="44"/>
                </a:lnTo>
                <a:lnTo>
                  <a:pt x="0" y="4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35" name="SMARTPenAnnotation727"/>
          <p:cNvSpPr>
            <a:spLocks/>
          </p:cNvSpPr>
          <p:nvPr/>
        </p:nvSpPr>
        <p:spPr bwMode="auto">
          <a:xfrm>
            <a:off x="4572000" y="4537075"/>
            <a:ext cx="179388" cy="277813"/>
          </a:xfrm>
          <a:custGeom>
            <a:avLst/>
            <a:gdLst>
              <a:gd name="T0" fmla="*/ 4763 w 113"/>
              <a:gd name="T1" fmla="*/ 25400 h 175"/>
              <a:gd name="T2" fmla="*/ 6350 w 113"/>
              <a:gd name="T3" fmla="*/ 23813 h 175"/>
              <a:gd name="T4" fmla="*/ 9525 w 113"/>
              <a:gd name="T5" fmla="*/ 20638 h 175"/>
              <a:gd name="T6" fmla="*/ 12700 w 113"/>
              <a:gd name="T7" fmla="*/ 19050 h 175"/>
              <a:gd name="T8" fmla="*/ 20638 w 113"/>
              <a:gd name="T9" fmla="*/ 14288 h 175"/>
              <a:gd name="T10" fmla="*/ 31750 w 113"/>
              <a:gd name="T11" fmla="*/ 11113 h 175"/>
              <a:gd name="T12" fmla="*/ 42863 w 113"/>
              <a:gd name="T13" fmla="*/ 9525 h 175"/>
              <a:gd name="T14" fmla="*/ 53975 w 113"/>
              <a:gd name="T15" fmla="*/ 6350 h 175"/>
              <a:gd name="T16" fmla="*/ 65088 w 113"/>
              <a:gd name="T17" fmla="*/ 1588 h 175"/>
              <a:gd name="T18" fmla="*/ 77788 w 113"/>
              <a:gd name="T19" fmla="*/ 0 h 175"/>
              <a:gd name="T20" fmla="*/ 88900 w 113"/>
              <a:gd name="T21" fmla="*/ 0 h 175"/>
              <a:gd name="T22" fmla="*/ 131763 w 113"/>
              <a:gd name="T23" fmla="*/ 0 h 175"/>
              <a:gd name="T24" fmla="*/ 139700 w 113"/>
              <a:gd name="T25" fmla="*/ 1588 h 175"/>
              <a:gd name="T26" fmla="*/ 147638 w 113"/>
              <a:gd name="T27" fmla="*/ 4763 h 175"/>
              <a:gd name="T28" fmla="*/ 153988 w 113"/>
              <a:gd name="T29" fmla="*/ 6350 h 175"/>
              <a:gd name="T30" fmla="*/ 157163 w 113"/>
              <a:gd name="T31" fmla="*/ 9525 h 175"/>
              <a:gd name="T32" fmla="*/ 158750 w 113"/>
              <a:gd name="T33" fmla="*/ 14288 h 175"/>
              <a:gd name="T34" fmla="*/ 155575 w 113"/>
              <a:gd name="T35" fmla="*/ 20638 h 175"/>
              <a:gd name="T36" fmla="*/ 152400 w 113"/>
              <a:gd name="T37" fmla="*/ 33338 h 175"/>
              <a:gd name="T38" fmla="*/ 147638 w 113"/>
              <a:gd name="T39" fmla="*/ 41275 h 175"/>
              <a:gd name="T40" fmla="*/ 138113 w 113"/>
              <a:gd name="T41" fmla="*/ 49213 h 175"/>
              <a:gd name="T42" fmla="*/ 131763 w 113"/>
              <a:gd name="T43" fmla="*/ 60325 h 175"/>
              <a:gd name="T44" fmla="*/ 122238 w 113"/>
              <a:gd name="T45" fmla="*/ 68263 h 175"/>
              <a:gd name="T46" fmla="*/ 112713 w 113"/>
              <a:gd name="T47" fmla="*/ 76200 h 175"/>
              <a:gd name="T48" fmla="*/ 100013 w 113"/>
              <a:gd name="T49" fmla="*/ 82550 h 175"/>
              <a:gd name="T50" fmla="*/ 92075 w 113"/>
              <a:gd name="T51" fmla="*/ 88900 h 175"/>
              <a:gd name="T52" fmla="*/ 84138 w 113"/>
              <a:gd name="T53" fmla="*/ 93663 h 175"/>
              <a:gd name="T54" fmla="*/ 77788 w 113"/>
              <a:gd name="T55" fmla="*/ 95250 h 175"/>
              <a:gd name="T56" fmla="*/ 71438 w 113"/>
              <a:gd name="T57" fmla="*/ 96838 h 175"/>
              <a:gd name="T58" fmla="*/ 65088 w 113"/>
              <a:gd name="T59" fmla="*/ 96838 h 175"/>
              <a:gd name="T60" fmla="*/ 53975 w 113"/>
              <a:gd name="T61" fmla="*/ 96838 h 175"/>
              <a:gd name="T62" fmla="*/ 111125 w 113"/>
              <a:gd name="T63" fmla="*/ 98425 h 175"/>
              <a:gd name="T64" fmla="*/ 122238 w 113"/>
              <a:gd name="T65" fmla="*/ 101600 h 175"/>
              <a:gd name="T66" fmla="*/ 131763 w 113"/>
              <a:gd name="T67" fmla="*/ 106363 h 175"/>
              <a:gd name="T68" fmla="*/ 139700 w 113"/>
              <a:gd name="T69" fmla="*/ 112713 h 175"/>
              <a:gd name="T70" fmla="*/ 150813 w 113"/>
              <a:gd name="T71" fmla="*/ 119063 h 175"/>
              <a:gd name="T72" fmla="*/ 158750 w 113"/>
              <a:gd name="T73" fmla="*/ 127000 h 175"/>
              <a:gd name="T74" fmla="*/ 165100 w 113"/>
              <a:gd name="T75" fmla="*/ 138113 h 175"/>
              <a:gd name="T76" fmla="*/ 171450 w 113"/>
              <a:gd name="T77" fmla="*/ 149225 h 175"/>
              <a:gd name="T78" fmla="*/ 176213 w 113"/>
              <a:gd name="T79" fmla="*/ 160338 h 175"/>
              <a:gd name="T80" fmla="*/ 177800 w 113"/>
              <a:gd name="T81" fmla="*/ 171450 h 175"/>
              <a:gd name="T82" fmla="*/ 177800 w 113"/>
              <a:gd name="T83" fmla="*/ 188913 h 175"/>
              <a:gd name="T84" fmla="*/ 177800 w 113"/>
              <a:gd name="T85" fmla="*/ 201613 h 175"/>
              <a:gd name="T86" fmla="*/ 173038 w 113"/>
              <a:gd name="T87" fmla="*/ 211138 h 175"/>
              <a:gd name="T88" fmla="*/ 163513 w 113"/>
              <a:gd name="T89" fmla="*/ 228600 h 175"/>
              <a:gd name="T90" fmla="*/ 157163 w 113"/>
              <a:gd name="T91" fmla="*/ 238125 h 175"/>
              <a:gd name="T92" fmla="*/ 152400 w 113"/>
              <a:gd name="T93" fmla="*/ 247650 h 175"/>
              <a:gd name="T94" fmla="*/ 144463 w 113"/>
              <a:gd name="T95" fmla="*/ 254000 h 175"/>
              <a:gd name="T96" fmla="*/ 134938 w 113"/>
              <a:gd name="T97" fmla="*/ 255588 h 175"/>
              <a:gd name="T98" fmla="*/ 127000 w 113"/>
              <a:gd name="T99" fmla="*/ 260350 h 175"/>
              <a:gd name="T100" fmla="*/ 119063 w 113"/>
              <a:gd name="T101" fmla="*/ 265113 h 175"/>
              <a:gd name="T102" fmla="*/ 107950 w 113"/>
              <a:gd name="T103" fmla="*/ 269875 h 175"/>
              <a:gd name="T104" fmla="*/ 100013 w 113"/>
              <a:gd name="T105" fmla="*/ 273050 h 175"/>
              <a:gd name="T106" fmla="*/ 92075 w 113"/>
              <a:gd name="T107" fmla="*/ 274638 h 175"/>
              <a:gd name="T108" fmla="*/ 77788 w 113"/>
              <a:gd name="T109" fmla="*/ 276225 h 175"/>
              <a:gd name="T110" fmla="*/ 38100 w 113"/>
              <a:gd name="T111" fmla="*/ 276225 h 175"/>
              <a:gd name="T112" fmla="*/ 36513 w 113"/>
              <a:gd name="T113" fmla="*/ 266700 h 17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3"/>
              <a:gd name="T172" fmla="*/ 0 h 175"/>
              <a:gd name="T173" fmla="*/ 113 w 113"/>
              <a:gd name="T174" fmla="*/ 175 h 17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3" h="175">
                <a:moveTo>
                  <a:pt x="0" y="16"/>
                </a:moveTo>
                <a:lnTo>
                  <a:pt x="3" y="16"/>
                </a:lnTo>
                <a:lnTo>
                  <a:pt x="4" y="16"/>
                </a:lnTo>
                <a:lnTo>
                  <a:pt x="4" y="15"/>
                </a:lnTo>
                <a:lnTo>
                  <a:pt x="5" y="13"/>
                </a:lnTo>
                <a:lnTo>
                  <a:pt x="6" y="13"/>
                </a:lnTo>
                <a:lnTo>
                  <a:pt x="7" y="12"/>
                </a:lnTo>
                <a:lnTo>
                  <a:pt x="8" y="12"/>
                </a:lnTo>
                <a:lnTo>
                  <a:pt x="11" y="11"/>
                </a:lnTo>
                <a:lnTo>
                  <a:pt x="13" y="9"/>
                </a:lnTo>
                <a:lnTo>
                  <a:pt x="16" y="8"/>
                </a:lnTo>
                <a:lnTo>
                  <a:pt x="20" y="7"/>
                </a:lnTo>
                <a:lnTo>
                  <a:pt x="23" y="6"/>
                </a:lnTo>
                <a:lnTo>
                  <a:pt x="27" y="6"/>
                </a:lnTo>
                <a:lnTo>
                  <a:pt x="30" y="5"/>
                </a:lnTo>
                <a:lnTo>
                  <a:pt x="34" y="4"/>
                </a:lnTo>
                <a:lnTo>
                  <a:pt x="38" y="2"/>
                </a:lnTo>
                <a:lnTo>
                  <a:pt x="41" y="1"/>
                </a:lnTo>
                <a:lnTo>
                  <a:pt x="45" y="1"/>
                </a:lnTo>
                <a:lnTo>
                  <a:pt x="49" y="0"/>
                </a:lnTo>
                <a:lnTo>
                  <a:pt x="53" y="0"/>
                </a:lnTo>
                <a:lnTo>
                  <a:pt x="56" y="0"/>
                </a:lnTo>
                <a:lnTo>
                  <a:pt x="64" y="0"/>
                </a:lnTo>
                <a:lnTo>
                  <a:pt x="83" y="0"/>
                </a:lnTo>
                <a:lnTo>
                  <a:pt x="86" y="0"/>
                </a:lnTo>
                <a:lnTo>
                  <a:pt x="88" y="1"/>
                </a:lnTo>
                <a:lnTo>
                  <a:pt x="91" y="2"/>
                </a:lnTo>
                <a:lnTo>
                  <a:pt x="93" y="3"/>
                </a:lnTo>
                <a:lnTo>
                  <a:pt x="95" y="4"/>
                </a:lnTo>
                <a:lnTo>
                  <a:pt x="97" y="4"/>
                </a:lnTo>
                <a:lnTo>
                  <a:pt x="99" y="5"/>
                </a:lnTo>
                <a:lnTo>
                  <a:pt x="99" y="6"/>
                </a:lnTo>
                <a:lnTo>
                  <a:pt x="100" y="8"/>
                </a:lnTo>
                <a:lnTo>
                  <a:pt x="100" y="9"/>
                </a:lnTo>
                <a:lnTo>
                  <a:pt x="99" y="11"/>
                </a:lnTo>
                <a:lnTo>
                  <a:pt x="98" y="13"/>
                </a:lnTo>
                <a:lnTo>
                  <a:pt x="97" y="18"/>
                </a:lnTo>
                <a:lnTo>
                  <a:pt x="96" y="21"/>
                </a:lnTo>
                <a:lnTo>
                  <a:pt x="95" y="24"/>
                </a:lnTo>
                <a:lnTo>
                  <a:pt x="93" y="26"/>
                </a:lnTo>
                <a:lnTo>
                  <a:pt x="90" y="29"/>
                </a:lnTo>
                <a:lnTo>
                  <a:pt x="87" y="31"/>
                </a:lnTo>
                <a:lnTo>
                  <a:pt x="85" y="35"/>
                </a:lnTo>
                <a:lnTo>
                  <a:pt x="83" y="38"/>
                </a:lnTo>
                <a:lnTo>
                  <a:pt x="80" y="41"/>
                </a:lnTo>
                <a:lnTo>
                  <a:pt x="77" y="43"/>
                </a:lnTo>
                <a:lnTo>
                  <a:pt x="74" y="46"/>
                </a:lnTo>
                <a:lnTo>
                  <a:pt x="71" y="48"/>
                </a:lnTo>
                <a:lnTo>
                  <a:pt x="67" y="50"/>
                </a:lnTo>
                <a:lnTo>
                  <a:pt x="63" y="52"/>
                </a:lnTo>
                <a:lnTo>
                  <a:pt x="60" y="54"/>
                </a:lnTo>
                <a:lnTo>
                  <a:pt x="58" y="56"/>
                </a:lnTo>
                <a:lnTo>
                  <a:pt x="55" y="58"/>
                </a:lnTo>
                <a:lnTo>
                  <a:pt x="53" y="59"/>
                </a:lnTo>
                <a:lnTo>
                  <a:pt x="51" y="60"/>
                </a:lnTo>
                <a:lnTo>
                  <a:pt x="49" y="60"/>
                </a:lnTo>
                <a:lnTo>
                  <a:pt x="47" y="61"/>
                </a:lnTo>
                <a:lnTo>
                  <a:pt x="45" y="61"/>
                </a:lnTo>
                <a:lnTo>
                  <a:pt x="43" y="61"/>
                </a:lnTo>
                <a:lnTo>
                  <a:pt x="41" y="61"/>
                </a:lnTo>
                <a:lnTo>
                  <a:pt x="34" y="61"/>
                </a:lnTo>
                <a:lnTo>
                  <a:pt x="67" y="61"/>
                </a:lnTo>
                <a:lnTo>
                  <a:pt x="70" y="62"/>
                </a:lnTo>
                <a:lnTo>
                  <a:pt x="74" y="63"/>
                </a:lnTo>
                <a:lnTo>
                  <a:pt x="77" y="64"/>
                </a:lnTo>
                <a:lnTo>
                  <a:pt x="80" y="66"/>
                </a:lnTo>
                <a:lnTo>
                  <a:pt x="83" y="67"/>
                </a:lnTo>
                <a:lnTo>
                  <a:pt x="85" y="69"/>
                </a:lnTo>
                <a:lnTo>
                  <a:pt x="88" y="71"/>
                </a:lnTo>
                <a:lnTo>
                  <a:pt x="91" y="73"/>
                </a:lnTo>
                <a:lnTo>
                  <a:pt x="95" y="75"/>
                </a:lnTo>
                <a:lnTo>
                  <a:pt x="97" y="77"/>
                </a:lnTo>
                <a:lnTo>
                  <a:pt x="100" y="80"/>
                </a:lnTo>
                <a:lnTo>
                  <a:pt x="102" y="83"/>
                </a:lnTo>
                <a:lnTo>
                  <a:pt x="104" y="87"/>
                </a:lnTo>
                <a:lnTo>
                  <a:pt x="106" y="90"/>
                </a:lnTo>
                <a:lnTo>
                  <a:pt x="108" y="94"/>
                </a:lnTo>
                <a:lnTo>
                  <a:pt x="110" y="97"/>
                </a:lnTo>
                <a:lnTo>
                  <a:pt x="111" y="101"/>
                </a:lnTo>
                <a:lnTo>
                  <a:pt x="111" y="105"/>
                </a:lnTo>
                <a:lnTo>
                  <a:pt x="112" y="108"/>
                </a:lnTo>
                <a:lnTo>
                  <a:pt x="112" y="112"/>
                </a:lnTo>
                <a:lnTo>
                  <a:pt x="112" y="119"/>
                </a:lnTo>
                <a:lnTo>
                  <a:pt x="112" y="124"/>
                </a:lnTo>
                <a:lnTo>
                  <a:pt x="112" y="127"/>
                </a:lnTo>
                <a:lnTo>
                  <a:pt x="111" y="130"/>
                </a:lnTo>
                <a:lnTo>
                  <a:pt x="109" y="133"/>
                </a:lnTo>
                <a:lnTo>
                  <a:pt x="106" y="139"/>
                </a:lnTo>
                <a:lnTo>
                  <a:pt x="103" y="144"/>
                </a:lnTo>
                <a:lnTo>
                  <a:pt x="101" y="147"/>
                </a:lnTo>
                <a:lnTo>
                  <a:pt x="99" y="150"/>
                </a:lnTo>
                <a:lnTo>
                  <a:pt x="97" y="153"/>
                </a:lnTo>
                <a:lnTo>
                  <a:pt x="96" y="156"/>
                </a:lnTo>
                <a:lnTo>
                  <a:pt x="94" y="158"/>
                </a:lnTo>
                <a:lnTo>
                  <a:pt x="91" y="160"/>
                </a:lnTo>
                <a:lnTo>
                  <a:pt x="88" y="161"/>
                </a:lnTo>
                <a:lnTo>
                  <a:pt x="85" y="161"/>
                </a:lnTo>
                <a:lnTo>
                  <a:pt x="82" y="162"/>
                </a:lnTo>
                <a:lnTo>
                  <a:pt x="80" y="164"/>
                </a:lnTo>
                <a:lnTo>
                  <a:pt x="78" y="165"/>
                </a:lnTo>
                <a:lnTo>
                  <a:pt x="75" y="167"/>
                </a:lnTo>
                <a:lnTo>
                  <a:pt x="72" y="169"/>
                </a:lnTo>
                <a:lnTo>
                  <a:pt x="68" y="170"/>
                </a:lnTo>
                <a:lnTo>
                  <a:pt x="66" y="172"/>
                </a:lnTo>
                <a:lnTo>
                  <a:pt x="63" y="172"/>
                </a:lnTo>
                <a:lnTo>
                  <a:pt x="61" y="173"/>
                </a:lnTo>
                <a:lnTo>
                  <a:pt x="58" y="173"/>
                </a:lnTo>
                <a:lnTo>
                  <a:pt x="55" y="173"/>
                </a:lnTo>
                <a:lnTo>
                  <a:pt x="49" y="174"/>
                </a:lnTo>
                <a:lnTo>
                  <a:pt x="42" y="174"/>
                </a:lnTo>
                <a:lnTo>
                  <a:pt x="24" y="174"/>
                </a:lnTo>
                <a:lnTo>
                  <a:pt x="23" y="173"/>
                </a:lnTo>
                <a:lnTo>
                  <a:pt x="23" y="168"/>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36" name="SMARTPenAnnotation728"/>
          <p:cNvSpPr>
            <a:spLocks/>
          </p:cNvSpPr>
          <p:nvPr/>
        </p:nvSpPr>
        <p:spPr bwMode="auto">
          <a:xfrm>
            <a:off x="4830763" y="4527550"/>
            <a:ext cx="153987" cy="341313"/>
          </a:xfrm>
          <a:custGeom>
            <a:avLst/>
            <a:gdLst>
              <a:gd name="T0" fmla="*/ 0 w 97"/>
              <a:gd name="T1" fmla="*/ 9525 h 215"/>
              <a:gd name="T2" fmla="*/ 52387 w 97"/>
              <a:gd name="T3" fmla="*/ 9525 h 215"/>
              <a:gd name="T4" fmla="*/ 57150 w 97"/>
              <a:gd name="T5" fmla="*/ 7938 h 215"/>
              <a:gd name="T6" fmla="*/ 63500 w 97"/>
              <a:gd name="T7" fmla="*/ 6350 h 215"/>
              <a:gd name="T8" fmla="*/ 69850 w 97"/>
              <a:gd name="T9" fmla="*/ 4763 h 215"/>
              <a:gd name="T10" fmla="*/ 74612 w 97"/>
              <a:gd name="T11" fmla="*/ 3175 h 215"/>
              <a:gd name="T12" fmla="*/ 80962 w 97"/>
              <a:gd name="T13" fmla="*/ 1588 h 215"/>
              <a:gd name="T14" fmla="*/ 87312 w 97"/>
              <a:gd name="T15" fmla="*/ 1588 h 215"/>
              <a:gd name="T16" fmla="*/ 92075 w 97"/>
              <a:gd name="T17" fmla="*/ 0 h 215"/>
              <a:gd name="T18" fmla="*/ 95250 w 97"/>
              <a:gd name="T19" fmla="*/ 0 h 215"/>
              <a:gd name="T20" fmla="*/ 100012 w 97"/>
              <a:gd name="T21" fmla="*/ 0 h 215"/>
              <a:gd name="T22" fmla="*/ 109537 w 97"/>
              <a:gd name="T23" fmla="*/ 0 h 215"/>
              <a:gd name="T24" fmla="*/ 146050 w 97"/>
              <a:gd name="T25" fmla="*/ 0 h 215"/>
              <a:gd name="T26" fmla="*/ 147637 w 97"/>
              <a:gd name="T27" fmla="*/ 1588 h 215"/>
              <a:gd name="T28" fmla="*/ 149225 w 97"/>
              <a:gd name="T29" fmla="*/ 3175 h 215"/>
              <a:gd name="T30" fmla="*/ 150812 w 97"/>
              <a:gd name="T31" fmla="*/ 7938 h 215"/>
              <a:gd name="T32" fmla="*/ 152400 w 97"/>
              <a:gd name="T33" fmla="*/ 15875 h 215"/>
              <a:gd name="T34" fmla="*/ 152400 w 97"/>
              <a:gd name="T35" fmla="*/ 20638 h 215"/>
              <a:gd name="T36" fmla="*/ 149225 w 97"/>
              <a:gd name="T37" fmla="*/ 30163 h 215"/>
              <a:gd name="T38" fmla="*/ 146050 w 97"/>
              <a:gd name="T39" fmla="*/ 38100 h 215"/>
              <a:gd name="T40" fmla="*/ 144462 w 97"/>
              <a:gd name="T41" fmla="*/ 46038 h 215"/>
              <a:gd name="T42" fmla="*/ 141287 w 97"/>
              <a:gd name="T43" fmla="*/ 55563 h 215"/>
              <a:gd name="T44" fmla="*/ 138112 w 97"/>
              <a:gd name="T45" fmla="*/ 60325 h 215"/>
              <a:gd name="T46" fmla="*/ 133350 w 97"/>
              <a:gd name="T47" fmla="*/ 71438 h 215"/>
              <a:gd name="T48" fmla="*/ 130175 w 97"/>
              <a:gd name="T49" fmla="*/ 77788 h 215"/>
              <a:gd name="T50" fmla="*/ 128587 w 97"/>
              <a:gd name="T51" fmla="*/ 84138 h 215"/>
              <a:gd name="T52" fmla="*/ 127000 w 97"/>
              <a:gd name="T53" fmla="*/ 88900 h 215"/>
              <a:gd name="T54" fmla="*/ 127000 w 97"/>
              <a:gd name="T55" fmla="*/ 95250 h 215"/>
              <a:gd name="T56" fmla="*/ 125412 w 97"/>
              <a:gd name="T57" fmla="*/ 101600 h 215"/>
              <a:gd name="T58" fmla="*/ 123825 w 97"/>
              <a:gd name="T59" fmla="*/ 109538 h 215"/>
              <a:gd name="T60" fmla="*/ 120650 w 97"/>
              <a:gd name="T61" fmla="*/ 117475 h 215"/>
              <a:gd name="T62" fmla="*/ 119062 w 97"/>
              <a:gd name="T63" fmla="*/ 125413 h 215"/>
              <a:gd name="T64" fmla="*/ 115887 w 97"/>
              <a:gd name="T65" fmla="*/ 131763 h 215"/>
              <a:gd name="T66" fmla="*/ 112712 w 97"/>
              <a:gd name="T67" fmla="*/ 138113 h 215"/>
              <a:gd name="T68" fmla="*/ 111125 w 97"/>
              <a:gd name="T69" fmla="*/ 146050 h 215"/>
              <a:gd name="T70" fmla="*/ 109537 w 97"/>
              <a:gd name="T71" fmla="*/ 153988 h 215"/>
              <a:gd name="T72" fmla="*/ 109537 w 97"/>
              <a:gd name="T73" fmla="*/ 161925 h 215"/>
              <a:gd name="T74" fmla="*/ 107950 w 97"/>
              <a:gd name="T75" fmla="*/ 169863 h 215"/>
              <a:gd name="T76" fmla="*/ 104775 w 97"/>
              <a:gd name="T77" fmla="*/ 179388 h 215"/>
              <a:gd name="T78" fmla="*/ 103187 w 97"/>
              <a:gd name="T79" fmla="*/ 187325 h 215"/>
              <a:gd name="T80" fmla="*/ 98425 w 97"/>
              <a:gd name="T81" fmla="*/ 204788 h 215"/>
              <a:gd name="T82" fmla="*/ 95250 w 97"/>
              <a:gd name="T83" fmla="*/ 214313 h 215"/>
              <a:gd name="T84" fmla="*/ 93662 w 97"/>
              <a:gd name="T85" fmla="*/ 222250 h 215"/>
              <a:gd name="T86" fmla="*/ 92075 w 97"/>
              <a:gd name="T87" fmla="*/ 228600 h 215"/>
              <a:gd name="T88" fmla="*/ 90487 w 97"/>
              <a:gd name="T89" fmla="*/ 236538 h 215"/>
              <a:gd name="T90" fmla="*/ 90487 w 97"/>
              <a:gd name="T91" fmla="*/ 244475 h 215"/>
              <a:gd name="T92" fmla="*/ 90487 w 97"/>
              <a:gd name="T93" fmla="*/ 252413 h 215"/>
              <a:gd name="T94" fmla="*/ 90487 w 97"/>
              <a:gd name="T95" fmla="*/ 260350 h 215"/>
              <a:gd name="T96" fmla="*/ 88900 w 97"/>
              <a:gd name="T97" fmla="*/ 268288 h 215"/>
              <a:gd name="T98" fmla="*/ 87312 w 97"/>
              <a:gd name="T99" fmla="*/ 274638 h 215"/>
              <a:gd name="T100" fmla="*/ 84137 w 97"/>
              <a:gd name="T101" fmla="*/ 280988 h 215"/>
              <a:gd name="T102" fmla="*/ 84137 w 97"/>
              <a:gd name="T103" fmla="*/ 287338 h 215"/>
              <a:gd name="T104" fmla="*/ 82550 w 97"/>
              <a:gd name="T105" fmla="*/ 293688 h 215"/>
              <a:gd name="T106" fmla="*/ 82550 w 97"/>
              <a:gd name="T107" fmla="*/ 300038 h 215"/>
              <a:gd name="T108" fmla="*/ 80962 w 97"/>
              <a:gd name="T109" fmla="*/ 306388 h 215"/>
              <a:gd name="T110" fmla="*/ 80962 w 97"/>
              <a:gd name="T111" fmla="*/ 312738 h 215"/>
              <a:gd name="T112" fmla="*/ 80962 w 97"/>
              <a:gd name="T113" fmla="*/ 327025 h 215"/>
              <a:gd name="T114" fmla="*/ 80962 w 97"/>
              <a:gd name="T115" fmla="*/ 336550 h 215"/>
              <a:gd name="T116" fmla="*/ 80962 w 97"/>
              <a:gd name="T117" fmla="*/ 338138 h 215"/>
              <a:gd name="T118" fmla="*/ 85725 w 97"/>
              <a:gd name="T119" fmla="*/ 338138 h 215"/>
              <a:gd name="T120" fmla="*/ 88900 w 97"/>
              <a:gd name="T121" fmla="*/ 339725 h 21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97"/>
              <a:gd name="T184" fmla="*/ 0 h 215"/>
              <a:gd name="T185" fmla="*/ 97 w 97"/>
              <a:gd name="T186" fmla="*/ 215 h 21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97" h="215">
                <a:moveTo>
                  <a:pt x="0" y="6"/>
                </a:moveTo>
                <a:lnTo>
                  <a:pt x="33" y="6"/>
                </a:lnTo>
                <a:lnTo>
                  <a:pt x="36" y="5"/>
                </a:lnTo>
                <a:lnTo>
                  <a:pt x="40" y="4"/>
                </a:lnTo>
                <a:lnTo>
                  <a:pt x="44" y="3"/>
                </a:lnTo>
                <a:lnTo>
                  <a:pt x="47" y="2"/>
                </a:lnTo>
                <a:lnTo>
                  <a:pt x="51" y="1"/>
                </a:lnTo>
                <a:lnTo>
                  <a:pt x="55" y="1"/>
                </a:lnTo>
                <a:lnTo>
                  <a:pt x="58" y="0"/>
                </a:lnTo>
                <a:lnTo>
                  <a:pt x="60" y="0"/>
                </a:lnTo>
                <a:lnTo>
                  <a:pt x="63" y="0"/>
                </a:lnTo>
                <a:lnTo>
                  <a:pt x="69" y="0"/>
                </a:lnTo>
                <a:lnTo>
                  <a:pt x="92" y="0"/>
                </a:lnTo>
                <a:lnTo>
                  <a:pt x="93" y="1"/>
                </a:lnTo>
                <a:lnTo>
                  <a:pt x="94" y="2"/>
                </a:lnTo>
                <a:lnTo>
                  <a:pt x="95" y="5"/>
                </a:lnTo>
                <a:lnTo>
                  <a:pt x="96" y="10"/>
                </a:lnTo>
                <a:lnTo>
                  <a:pt x="96" y="13"/>
                </a:lnTo>
                <a:lnTo>
                  <a:pt x="94" y="19"/>
                </a:lnTo>
                <a:lnTo>
                  <a:pt x="92" y="24"/>
                </a:lnTo>
                <a:lnTo>
                  <a:pt x="91" y="29"/>
                </a:lnTo>
                <a:lnTo>
                  <a:pt x="89" y="35"/>
                </a:lnTo>
                <a:lnTo>
                  <a:pt x="87" y="38"/>
                </a:lnTo>
                <a:lnTo>
                  <a:pt x="84" y="45"/>
                </a:lnTo>
                <a:lnTo>
                  <a:pt x="82" y="49"/>
                </a:lnTo>
                <a:lnTo>
                  <a:pt x="81" y="53"/>
                </a:lnTo>
                <a:lnTo>
                  <a:pt x="80" y="56"/>
                </a:lnTo>
                <a:lnTo>
                  <a:pt x="80" y="60"/>
                </a:lnTo>
                <a:lnTo>
                  <a:pt x="79" y="64"/>
                </a:lnTo>
                <a:lnTo>
                  <a:pt x="78" y="69"/>
                </a:lnTo>
                <a:lnTo>
                  <a:pt x="76" y="74"/>
                </a:lnTo>
                <a:lnTo>
                  <a:pt x="75" y="79"/>
                </a:lnTo>
                <a:lnTo>
                  <a:pt x="73" y="83"/>
                </a:lnTo>
                <a:lnTo>
                  <a:pt x="71" y="87"/>
                </a:lnTo>
                <a:lnTo>
                  <a:pt x="70" y="92"/>
                </a:lnTo>
                <a:lnTo>
                  <a:pt x="69" y="97"/>
                </a:lnTo>
                <a:lnTo>
                  <a:pt x="69" y="102"/>
                </a:lnTo>
                <a:lnTo>
                  <a:pt x="68" y="107"/>
                </a:lnTo>
                <a:lnTo>
                  <a:pt x="66" y="113"/>
                </a:lnTo>
                <a:lnTo>
                  <a:pt x="65" y="118"/>
                </a:lnTo>
                <a:lnTo>
                  <a:pt x="62" y="129"/>
                </a:lnTo>
                <a:lnTo>
                  <a:pt x="60" y="135"/>
                </a:lnTo>
                <a:lnTo>
                  <a:pt x="59" y="140"/>
                </a:lnTo>
                <a:lnTo>
                  <a:pt x="58" y="144"/>
                </a:lnTo>
                <a:lnTo>
                  <a:pt x="57" y="149"/>
                </a:lnTo>
                <a:lnTo>
                  <a:pt x="57" y="154"/>
                </a:lnTo>
                <a:lnTo>
                  <a:pt x="57" y="159"/>
                </a:lnTo>
                <a:lnTo>
                  <a:pt x="57" y="164"/>
                </a:lnTo>
                <a:lnTo>
                  <a:pt x="56" y="169"/>
                </a:lnTo>
                <a:lnTo>
                  <a:pt x="55" y="173"/>
                </a:lnTo>
                <a:lnTo>
                  <a:pt x="53" y="177"/>
                </a:lnTo>
                <a:lnTo>
                  <a:pt x="53" y="181"/>
                </a:lnTo>
                <a:lnTo>
                  <a:pt x="52" y="185"/>
                </a:lnTo>
                <a:lnTo>
                  <a:pt x="52" y="189"/>
                </a:lnTo>
                <a:lnTo>
                  <a:pt x="51" y="193"/>
                </a:lnTo>
                <a:lnTo>
                  <a:pt x="51" y="197"/>
                </a:lnTo>
                <a:lnTo>
                  <a:pt x="51" y="206"/>
                </a:lnTo>
                <a:lnTo>
                  <a:pt x="51" y="212"/>
                </a:lnTo>
                <a:lnTo>
                  <a:pt x="51" y="213"/>
                </a:lnTo>
                <a:lnTo>
                  <a:pt x="54" y="213"/>
                </a:lnTo>
                <a:lnTo>
                  <a:pt x="56" y="214"/>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37" name="SMARTPenAnnotation729"/>
          <p:cNvSpPr>
            <a:spLocks/>
          </p:cNvSpPr>
          <p:nvPr/>
        </p:nvSpPr>
        <p:spPr bwMode="auto">
          <a:xfrm>
            <a:off x="5057775" y="4537075"/>
            <a:ext cx="158750" cy="258763"/>
          </a:xfrm>
          <a:custGeom>
            <a:avLst/>
            <a:gdLst>
              <a:gd name="T0" fmla="*/ 31750 w 100"/>
              <a:gd name="T1" fmla="*/ 20638 h 163"/>
              <a:gd name="T2" fmla="*/ 30163 w 100"/>
              <a:gd name="T3" fmla="*/ 28575 h 163"/>
              <a:gd name="T4" fmla="*/ 25400 w 100"/>
              <a:gd name="T5" fmla="*/ 39688 h 163"/>
              <a:gd name="T6" fmla="*/ 11112 w 100"/>
              <a:gd name="T7" fmla="*/ 68263 h 163"/>
              <a:gd name="T8" fmla="*/ 7938 w 100"/>
              <a:gd name="T9" fmla="*/ 77788 h 163"/>
              <a:gd name="T10" fmla="*/ 3175 w 100"/>
              <a:gd name="T11" fmla="*/ 87313 h 163"/>
              <a:gd name="T12" fmla="*/ 0 w 100"/>
              <a:gd name="T13" fmla="*/ 95250 h 163"/>
              <a:gd name="T14" fmla="*/ 4763 w 100"/>
              <a:gd name="T15" fmla="*/ 112713 h 163"/>
              <a:gd name="T16" fmla="*/ 7938 w 100"/>
              <a:gd name="T17" fmla="*/ 114300 h 163"/>
              <a:gd name="T18" fmla="*/ 12700 w 100"/>
              <a:gd name="T19" fmla="*/ 114300 h 163"/>
              <a:gd name="T20" fmla="*/ 26988 w 100"/>
              <a:gd name="T21" fmla="*/ 115888 h 163"/>
              <a:gd name="T22" fmla="*/ 109538 w 100"/>
              <a:gd name="T23" fmla="*/ 115888 h 163"/>
              <a:gd name="T24" fmla="*/ 119063 w 100"/>
              <a:gd name="T25" fmla="*/ 120650 h 163"/>
              <a:gd name="T26" fmla="*/ 128588 w 100"/>
              <a:gd name="T27" fmla="*/ 125413 h 163"/>
              <a:gd name="T28" fmla="*/ 134938 w 100"/>
              <a:gd name="T29" fmla="*/ 130175 h 163"/>
              <a:gd name="T30" fmla="*/ 141288 w 100"/>
              <a:gd name="T31" fmla="*/ 131763 h 163"/>
              <a:gd name="T32" fmla="*/ 147638 w 100"/>
              <a:gd name="T33" fmla="*/ 138113 h 163"/>
              <a:gd name="T34" fmla="*/ 153988 w 100"/>
              <a:gd name="T35" fmla="*/ 149225 h 163"/>
              <a:gd name="T36" fmla="*/ 157163 w 100"/>
              <a:gd name="T37" fmla="*/ 161925 h 163"/>
              <a:gd name="T38" fmla="*/ 153988 w 100"/>
              <a:gd name="T39" fmla="*/ 171450 h 163"/>
              <a:gd name="T40" fmla="*/ 149225 w 100"/>
              <a:gd name="T41" fmla="*/ 182563 h 163"/>
              <a:gd name="T42" fmla="*/ 141288 w 100"/>
              <a:gd name="T43" fmla="*/ 198438 h 163"/>
              <a:gd name="T44" fmla="*/ 131763 w 100"/>
              <a:gd name="T45" fmla="*/ 206375 h 163"/>
              <a:gd name="T46" fmla="*/ 123825 w 100"/>
              <a:gd name="T47" fmla="*/ 215900 h 163"/>
              <a:gd name="T48" fmla="*/ 115888 w 100"/>
              <a:gd name="T49" fmla="*/ 225425 h 163"/>
              <a:gd name="T50" fmla="*/ 104775 w 100"/>
              <a:gd name="T51" fmla="*/ 233363 h 163"/>
              <a:gd name="T52" fmla="*/ 93662 w 100"/>
              <a:gd name="T53" fmla="*/ 239713 h 163"/>
              <a:gd name="T54" fmla="*/ 84137 w 100"/>
              <a:gd name="T55" fmla="*/ 246063 h 163"/>
              <a:gd name="T56" fmla="*/ 76200 w 100"/>
              <a:gd name="T57" fmla="*/ 252413 h 163"/>
              <a:gd name="T58" fmla="*/ 68263 w 100"/>
              <a:gd name="T59" fmla="*/ 255588 h 163"/>
              <a:gd name="T60" fmla="*/ 61913 w 100"/>
              <a:gd name="T61" fmla="*/ 257175 h 163"/>
              <a:gd name="T62" fmla="*/ 50800 w 100"/>
              <a:gd name="T63" fmla="*/ 257175 h 163"/>
              <a:gd name="T64" fmla="*/ 42862 w 100"/>
              <a:gd name="T65" fmla="*/ 255588 h 163"/>
              <a:gd name="T66" fmla="*/ 36513 w 100"/>
              <a:gd name="T67" fmla="*/ 250825 h 163"/>
              <a:gd name="T68" fmla="*/ 23812 w 100"/>
              <a:gd name="T69" fmla="*/ 239713 h 16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0"/>
              <a:gd name="T106" fmla="*/ 0 h 163"/>
              <a:gd name="T107" fmla="*/ 100 w 100"/>
              <a:gd name="T108" fmla="*/ 163 h 16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0" h="163">
                <a:moveTo>
                  <a:pt x="20" y="0"/>
                </a:moveTo>
                <a:lnTo>
                  <a:pt x="20" y="13"/>
                </a:lnTo>
                <a:lnTo>
                  <a:pt x="20" y="15"/>
                </a:lnTo>
                <a:lnTo>
                  <a:pt x="19" y="18"/>
                </a:lnTo>
                <a:lnTo>
                  <a:pt x="17" y="21"/>
                </a:lnTo>
                <a:lnTo>
                  <a:pt x="16" y="25"/>
                </a:lnTo>
                <a:lnTo>
                  <a:pt x="12" y="32"/>
                </a:lnTo>
                <a:lnTo>
                  <a:pt x="7" y="43"/>
                </a:lnTo>
                <a:lnTo>
                  <a:pt x="6" y="46"/>
                </a:lnTo>
                <a:lnTo>
                  <a:pt x="5" y="49"/>
                </a:lnTo>
                <a:lnTo>
                  <a:pt x="4" y="51"/>
                </a:lnTo>
                <a:lnTo>
                  <a:pt x="2" y="55"/>
                </a:lnTo>
                <a:lnTo>
                  <a:pt x="1" y="57"/>
                </a:lnTo>
                <a:lnTo>
                  <a:pt x="0" y="60"/>
                </a:lnTo>
                <a:lnTo>
                  <a:pt x="1" y="63"/>
                </a:lnTo>
                <a:lnTo>
                  <a:pt x="3" y="71"/>
                </a:lnTo>
                <a:lnTo>
                  <a:pt x="4" y="71"/>
                </a:lnTo>
                <a:lnTo>
                  <a:pt x="5" y="72"/>
                </a:lnTo>
                <a:lnTo>
                  <a:pt x="6" y="72"/>
                </a:lnTo>
                <a:lnTo>
                  <a:pt x="8" y="72"/>
                </a:lnTo>
                <a:lnTo>
                  <a:pt x="11" y="72"/>
                </a:lnTo>
                <a:lnTo>
                  <a:pt x="17" y="73"/>
                </a:lnTo>
                <a:lnTo>
                  <a:pt x="66" y="73"/>
                </a:lnTo>
                <a:lnTo>
                  <a:pt x="69" y="73"/>
                </a:lnTo>
                <a:lnTo>
                  <a:pt x="72" y="74"/>
                </a:lnTo>
                <a:lnTo>
                  <a:pt x="75" y="76"/>
                </a:lnTo>
                <a:lnTo>
                  <a:pt x="78" y="77"/>
                </a:lnTo>
                <a:lnTo>
                  <a:pt x="81" y="79"/>
                </a:lnTo>
                <a:lnTo>
                  <a:pt x="83" y="80"/>
                </a:lnTo>
                <a:lnTo>
                  <a:pt x="85" y="82"/>
                </a:lnTo>
                <a:lnTo>
                  <a:pt x="87" y="82"/>
                </a:lnTo>
                <a:lnTo>
                  <a:pt x="89" y="83"/>
                </a:lnTo>
                <a:lnTo>
                  <a:pt x="91" y="84"/>
                </a:lnTo>
                <a:lnTo>
                  <a:pt x="93" y="87"/>
                </a:lnTo>
                <a:lnTo>
                  <a:pt x="95" y="90"/>
                </a:lnTo>
                <a:lnTo>
                  <a:pt x="97" y="94"/>
                </a:lnTo>
                <a:lnTo>
                  <a:pt x="98" y="99"/>
                </a:lnTo>
                <a:lnTo>
                  <a:pt x="99" y="102"/>
                </a:lnTo>
                <a:lnTo>
                  <a:pt x="98" y="105"/>
                </a:lnTo>
                <a:lnTo>
                  <a:pt x="97" y="108"/>
                </a:lnTo>
                <a:lnTo>
                  <a:pt x="96" y="111"/>
                </a:lnTo>
                <a:lnTo>
                  <a:pt x="94" y="115"/>
                </a:lnTo>
                <a:lnTo>
                  <a:pt x="91" y="122"/>
                </a:lnTo>
                <a:lnTo>
                  <a:pt x="89" y="125"/>
                </a:lnTo>
                <a:lnTo>
                  <a:pt x="86" y="127"/>
                </a:lnTo>
                <a:lnTo>
                  <a:pt x="83" y="130"/>
                </a:lnTo>
                <a:lnTo>
                  <a:pt x="80" y="133"/>
                </a:lnTo>
                <a:lnTo>
                  <a:pt x="78" y="136"/>
                </a:lnTo>
                <a:lnTo>
                  <a:pt x="75" y="139"/>
                </a:lnTo>
                <a:lnTo>
                  <a:pt x="73" y="142"/>
                </a:lnTo>
                <a:lnTo>
                  <a:pt x="70" y="144"/>
                </a:lnTo>
                <a:lnTo>
                  <a:pt x="66" y="147"/>
                </a:lnTo>
                <a:lnTo>
                  <a:pt x="63" y="149"/>
                </a:lnTo>
                <a:lnTo>
                  <a:pt x="59" y="151"/>
                </a:lnTo>
                <a:lnTo>
                  <a:pt x="56" y="153"/>
                </a:lnTo>
                <a:lnTo>
                  <a:pt x="53" y="155"/>
                </a:lnTo>
                <a:lnTo>
                  <a:pt x="50" y="157"/>
                </a:lnTo>
                <a:lnTo>
                  <a:pt x="48" y="159"/>
                </a:lnTo>
                <a:lnTo>
                  <a:pt x="45" y="160"/>
                </a:lnTo>
                <a:lnTo>
                  <a:pt x="43" y="161"/>
                </a:lnTo>
                <a:lnTo>
                  <a:pt x="41" y="161"/>
                </a:lnTo>
                <a:lnTo>
                  <a:pt x="39" y="162"/>
                </a:lnTo>
                <a:lnTo>
                  <a:pt x="36" y="162"/>
                </a:lnTo>
                <a:lnTo>
                  <a:pt x="32" y="162"/>
                </a:lnTo>
                <a:lnTo>
                  <a:pt x="30" y="162"/>
                </a:lnTo>
                <a:lnTo>
                  <a:pt x="27" y="161"/>
                </a:lnTo>
                <a:lnTo>
                  <a:pt x="25" y="160"/>
                </a:lnTo>
                <a:lnTo>
                  <a:pt x="23" y="158"/>
                </a:lnTo>
                <a:lnTo>
                  <a:pt x="21" y="156"/>
                </a:lnTo>
                <a:lnTo>
                  <a:pt x="15" y="15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38" name="SMARTPenAnnotation730"/>
          <p:cNvSpPr>
            <a:spLocks/>
          </p:cNvSpPr>
          <p:nvPr/>
        </p:nvSpPr>
        <p:spPr bwMode="auto">
          <a:xfrm>
            <a:off x="5089525" y="4545013"/>
            <a:ext cx="171450" cy="11112"/>
          </a:xfrm>
          <a:custGeom>
            <a:avLst/>
            <a:gdLst>
              <a:gd name="T0" fmla="*/ 0 w 108"/>
              <a:gd name="T1" fmla="*/ 9525 h 7"/>
              <a:gd name="T2" fmla="*/ 20638 w 108"/>
              <a:gd name="T3" fmla="*/ 9525 h 7"/>
              <a:gd name="T4" fmla="*/ 25400 w 108"/>
              <a:gd name="T5" fmla="*/ 7937 h 7"/>
              <a:gd name="T6" fmla="*/ 30163 w 108"/>
              <a:gd name="T7" fmla="*/ 6350 h 7"/>
              <a:gd name="T8" fmla="*/ 34925 w 108"/>
              <a:gd name="T9" fmla="*/ 4762 h 7"/>
              <a:gd name="T10" fmla="*/ 39688 w 108"/>
              <a:gd name="T11" fmla="*/ 3175 h 7"/>
              <a:gd name="T12" fmla="*/ 46037 w 108"/>
              <a:gd name="T13" fmla="*/ 1587 h 7"/>
              <a:gd name="T14" fmla="*/ 50800 w 108"/>
              <a:gd name="T15" fmla="*/ 1587 h 7"/>
              <a:gd name="T16" fmla="*/ 55563 w 108"/>
              <a:gd name="T17" fmla="*/ 1587 h 7"/>
              <a:gd name="T18" fmla="*/ 60325 w 108"/>
              <a:gd name="T19" fmla="*/ 0 h 7"/>
              <a:gd name="T20" fmla="*/ 63500 w 108"/>
              <a:gd name="T21" fmla="*/ 0 h 7"/>
              <a:gd name="T22" fmla="*/ 73025 w 108"/>
              <a:gd name="T23" fmla="*/ 0 h 7"/>
              <a:gd name="T24" fmla="*/ 141288 w 108"/>
              <a:gd name="T25" fmla="*/ 0 h 7"/>
              <a:gd name="T26" fmla="*/ 146050 w 108"/>
              <a:gd name="T27" fmla="*/ 1587 h 7"/>
              <a:gd name="T28" fmla="*/ 149225 w 108"/>
              <a:gd name="T29" fmla="*/ 3175 h 7"/>
              <a:gd name="T30" fmla="*/ 153988 w 108"/>
              <a:gd name="T31" fmla="*/ 4762 h 7"/>
              <a:gd name="T32" fmla="*/ 157163 w 108"/>
              <a:gd name="T33" fmla="*/ 6350 h 7"/>
              <a:gd name="T34" fmla="*/ 160338 w 108"/>
              <a:gd name="T35" fmla="*/ 7937 h 7"/>
              <a:gd name="T36" fmla="*/ 169863 w 108"/>
              <a:gd name="T37" fmla="*/ 9525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8"/>
              <a:gd name="T58" fmla="*/ 0 h 7"/>
              <a:gd name="T59" fmla="*/ 108 w 108"/>
              <a:gd name="T60" fmla="*/ 7 h 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8" h="7">
                <a:moveTo>
                  <a:pt x="0" y="6"/>
                </a:moveTo>
                <a:lnTo>
                  <a:pt x="13" y="6"/>
                </a:lnTo>
                <a:lnTo>
                  <a:pt x="16" y="5"/>
                </a:lnTo>
                <a:lnTo>
                  <a:pt x="19" y="4"/>
                </a:lnTo>
                <a:lnTo>
                  <a:pt x="22" y="3"/>
                </a:lnTo>
                <a:lnTo>
                  <a:pt x="25" y="2"/>
                </a:lnTo>
                <a:lnTo>
                  <a:pt x="29" y="1"/>
                </a:lnTo>
                <a:lnTo>
                  <a:pt x="32" y="1"/>
                </a:lnTo>
                <a:lnTo>
                  <a:pt x="35" y="1"/>
                </a:lnTo>
                <a:lnTo>
                  <a:pt x="38" y="0"/>
                </a:lnTo>
                <a:lnTo>
                  <a:pt x="40" y="0"/>
                </a:lnTo>
                <a:lnTo>
                  <a:pt x="46" y="0"/>
                </a:lnTo>
                <a:lnTo>
                  <a:pt x="89" y="0"/>
                </a:lnTo>
                <a:lnTo>
                  <a:pt x="92" y="1"/>
                </a:lnTo>
                <a:lnTo>
                  <a:pt x="94" y="2"/>
                </a:lnTo>
                <a:lnTo>
                  <a:pt x="97" y="3"/>
                </a:lnTo>
                <a:lnTo>
                  <a:pt x="99" y="4"/>
                </a:lnTo>
                <a:lnTo>
                  <a:pt x="101" y="5"/>
                </a:lnTo>
                <a:lnTo>
                  <a:pt x="107" y="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39" name="SMARTPenAnnotation731"/>
          <p:cNvSpPr>
            <a:spLocks/>
          </p:cNvSpPr>
          <p:nvPr/>
        </p:nvSpPr>
        <p:spPr bwMode="auto">
          <a:xfrm>
            <a:off x="5483225" y="4545013"/>
            <a:ext cx="36513" cy="225425"/>
          </a:xfrm>
          <a:custGeom>
            <a:avLst/>
            <a:gdLst>
              <a:gd name="T0" fmla="*/ 26988 w 23"/>
              <a:gd name="T1" fmla="*/ 0 h 142"/>
              <a:gd name="T2" fmla="*/ 26988 w 23"/>
              <a:gd name="T3" fmla="*/ 12700 h 142"/>
              <a:gd name="T4" fmla="*/ 26988 w 23"/>
              <a:gd name="T5" fmla="*/ 15875 h 142"/>
              <a:gd name="T6" fmla="*/ 28575 w 23"/>
              <a:gd name="T7" fmla="*/ 20637 h 142"/>
              <a:gd name="T8" fmla="*/ 31750 w 23"/>
              <a:gd name="T9" fmla="*/ 25400 h 142"/>
              <a:gd name="T10" fmla="*/ 31750 w 23"/>
              <a:gd name="T11" fmla="*/ 31750 h 142"/>
              <a:gd name="T12" fmla="*/ 33338 w 23"/>
              <a:gd name="T13" fmla="*/ 36512 h 142"/>
              <a:gd name="T14" fmla="*/ 33338 w 23"/>
              <a:gd name="T15" fmla="*/ 42862 h 142"/>
              <a:gd name="T16" fmla="*/ 34925 w 23"/>
              <a:gd name="T17" fmla="*/ 47625 h 142"/>
              <a:gd name="T18" fmla="*/ 34925 w 23"/>
              <a:gd name="T19" fmla="*/ 53975 h 142"/>
              <a:gd name="T20" fmla="*/ 34925 w 23"/>
              <a:gd name="T21" fmla="*/ 65087 h 142"/>
              <a:gd name="T22" fmla="*/ 34925 w 23"/>
              <a:gd name="T23" fmla="*/ 100012 h 142"/>
              <a:gd name="T24" fmla="*/ 34925 w 23"/>
              <a:gd name="T25" fmla="*/ 107950 h 142"/>
              <a:gd name="T26" fmla="*/ 33338 w 23"/>
              <a:gd name="T27" fmla="*/ 117475 h 142"/>
              <a:gd name="T28" fmla="*/ 30163 w 23"/>
              <a:gd name="T29" fmla="*/ 125412 h 142"/>
              <a:gd name="T30" fmla="*/ 28575 w 23"/>
              <a:gd name="T31" fmla="*/ 133350 h 142"/>
              <a:gd name="T32" fmla="*/ 28575 w 23"/>
              <a:gd name="T33" fmla="*/ 141287 h 142"/>
              <a:gd name="T34" fmla="*/ 26988 w 23"/>
              <a:gd name="T35" fmla="*/ 147637 h 142"/>
              <a:gd name="T36" fmla="*/ 26988 w 23"/>
              <a:gd name="T37" fmla="*/ 153987 h 142"/>
              <a:gd name="T38" fmla="*/ 23813 w 23"/>
              <a:gd name="T39" fmla="*/ 160337 h 142"/>
              <a:gd name="T40" fmla="*/ 22225 w 23"/>
              <a:gd name="T41" fmla="*/ 166687 h 142"/>
              <a:gd name="T42" fmla="*/ 20638 w 23"/>
              <a:gd name="T43" fmla="*/ 173037 h 142"/>
              <a:gd name="T44" fmla="*/ 19050 w 23"/>
              <a:gd name="T45" fmla="*/ 177800 h 142"/>
              <a:gd name="T46" fmla="*/ 19050 w 23"/>
              <a:gd name="T47" fmla="*/ 184150 h 142"/>
              <a:gd name="T48" fmla="*/ 17463 w 23"/>
              <a:gd name="T49" fmla="*/ 188912 h 142"/>
              <a:gd name="T50" fmla="*/ 15875 w 23"/>
              <a:gd name="T51" fmla="*/ 193675 h 142"/>
              <a:gd name="T52" fmla="*/ 12700 w 23"/>
              <a:gd name="T53" fmla="*/ 198437 h 142"/>
              <a:gd name="T54" fmla="*/ 11113 w 23"/>
              <a:gd name="T55" fmla="*/ 201612 h 142"/>
              <a:gd name="T56" fmla="*/ 11113 w 23"/>
              <a:gd name="T57" fmla="*/ 204788 h 142"/>
              <a:gd name="T58" fmla="*/ 9525 w 23"/>
              <a:gd name="T59" fmla="*/ 207963 h 142"/>
              <a:gd name="T60" fmla="*/ 7938 w 23"/>
              <a:gd name="T61" fmla="*/ 211138 h 142"/>
              <a:gd name="T62" fmla="*/ 6350 w 23"/>
              <a:gd name="T63" fmla="*/ 214313 h 142"/>
              <a:gd name="T64" fmla="*/ 0 w 23"/>
              <a:gd name="T65" fmla="*/ 223838 h 1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
              <a:gd name="T100" fmla="*/ 0 h 142"/>
              <a:gd name="T101" fmla="*/ 23 w 23"/>
              <a:gd name="T102" fmla="*/ 142 h 14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 h="142">
                <a:moveTo>
                  <a:pt x="17" y="0"/>
                </a:moveTo>
                <a:lnTo>
                  <a:pt x="17" y="8"/>
                </a:lnTo>
                <a:lnTo>
                  <a:pt x="17" y="10"/>
                </a:lnTo>
                <a:lnTo>
                  <a:pt x="18" y="13"/>
                </a:lnTo>
                <a:lnTo>
                  <a:pt x="20" y="16"/>
                </a:lnTo>
                <a:lnTo>
                  <a:pt x="20" y="20"/>
                </a:lnTo>
                <a:lnTo>
                  <a:pt x="21" y="23"/>
                </a:lnTo>
                <a:lnTo>
                  <a:pt x="21" y="27"/>
                </a:lnTo>
                <a:lnTo>
                  <a:pt x="22" y="30"/>
                </a:lnTo>
                <a:lnTo>
                  <a:pt x="22" y="34"/>
                </a:lnTo>
                <a:lnTo>
                  <a:pt x="22" y="41"/>
                </a:lnTo>
                <a:lnTo>
                  <a:pt x="22" y="63"/>
                </a:lnTo>
                <a:lnTo>
                  <a:pt x="22" y="68"/>
                </a:lnTo>
                <a:lnTo>
                  <a:pt x="21" y="74"/>
                </a:lnTo>
                <a:lnTo>
                  <a:pt x="19" y="79"/>
                </a:lnTo>
                <a:lnTo>
                  <a:pt x="18" y="84"/>
                </a:lnTo>
                <a:lnTo>
                  <a:pt x="18" y="89"/>
                </a:lnTo>
                <a:lnTo>
                  <a:pt x="17" y="93"/>
                </a:lnTo>
                <a:lnTo>
                  <a:pt x="17" y="97"/>
                </a:lnTo>
                <a:lnTo>
                  <a:pt x="15" y="101"/>
                </a:lnTo>
                <a:lnTo>
                  <a:pt x="14" y="105"/>
                </a:lnTo>
                <a:lnTo>
                  <a:pt x="13" y="109"/>
                </a:lnTo>
                <a:lnTo>
                  <a:pt x="12" y="112"/>
                </a:lnTo>
                <a:lnTo>
                  <a:pt x="12" y="116"/>
                </a:lnTo>
                <a:lnTo>
                  <a:pt x="11" y="119"/>
                </a:lnTo>
                <a:lnTo>
                  <a:pt x="10" y="122"/>
                </a:lnTo>
                <a:lnTo>
                  <a:pt x="8" y="125"/>
                </a:lnTo>
                <a:lnTo>
                  <a:pt x="7" y="127"/>
                </a:lnTo>
                <a:lnTo>
                  <a:pt x="7" y="129"/>
                </a:lnTo>
                <a:lnTo>
                  <a:pt x="6" y="131"/>
                </a:lnTo>
                <a:lnTo>
                  <a:pt x="5" y="133"/>
                </a:lnTo>
                <a:lnTo>
                  <a:pt x="4" y="135"/>
                </a:lnTo>
                <a:lnTo>
                  <a:pt x="0" y="14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40" name="SMARTPenAnnotation732"/>
          <p:cNvSpPr>
            <a:spLocks/>
          </p:cNvSpPr>
          <p:nvPr/>
        </p:nvSpPr>
        <p:spPr bwMode="auto">
          <a:xfrm>
            <a:off x="5384800" y="4625975"/>
            <a:ext cx="179388" cy="28575"/>
          </a:xfrm>
          <a:custGeom>
            <a:avLst/>
            <a:gdLst>
              <a:gd name="T0" fmla="*/ 17463 w 113"/>
              <a:gd name="T1" fmla="*/ 7937 h 18"/>
              <a:gd name="T2" fmla="*/ 12700 w 113"/>
              <a:gd name="T3" fmla="*/ 7937 h 18"/>
              <a:gd name="T4" fmla="*/ 11113 w 113"/>
              <a:gd name="T5" fmla="*/ 9525 h 18"/>
              <a:gd name="T6" fmla="*/ 11113 w 113"/>
              <a:gd name="T7" fmla="*/ 11112 h 18"/>
              <a:gd name="T8" fmla="*/ 9525 w 113"/>
              <a:gd name="T9" fmla="*/ 15875 h 18"/>
              <a:gd name="T10" fmla="*/ 7938 w 113"/>
              <a:gd name="T11" fmla="*/ 15875 h 18"/>
              <a:gd name="T12" fmla="*/ 3175 w 113"/>
              <a:gd name="T13" fmla="*/ 17462 h 18"/>
              <a:gd name="T14" fmla="*/ 1588 w 113"/>
              <a:gd name="T15" fmla="*/ 17462 h 18"/>
              <a:gd name="T16" fmla="*/ 0 w 113"/>
              <a:gd name="T17" fmla="*/ 19050 h 18"/>
              <a:gd name="T18" fmla="*/ 0 w 113"/>
              <a:gd name="T19" fmla="*/ 20637 h 18"/>
              <a:gd name="T20" fmla="*/ 0 w 113"/>
              <a:gd name="T21" fmla="*/ 22225 h 18"/>
              <a:gd name="T22" fmla="*/ 1588 w 113"/>
              <a:gd name="T23" fmla="*/ 23812 h 18"/>
              <a:gd name="T24" fmla="*/ 3175 w 113"/>
              <a:gd name="T25" fmla="*/ 23812 h 18"/>
              <a:gd name="T26" fmla="*/ 7938 w 113"/>
              <a:gd name="T27" fmla="*/ 25400 h 18"/>
              <a:gd name="T28" fmla="*/ 9525 w 113"/>
              <a:gd name="T29" fmla="*/ 25400 h 18"/>
              <a:gd name="T30" fmla="*/ 22225 w 113"/>
              <a:gd name="T31" fmla="*/ 26988 h 18"/>
              <a:gd name="T32" fmla="*/ 28575 w 113"/>
              <a:gd name="T33" fmla="*/ 26988 h 18"/>
              <a:gd name="T34" fmla="*/ 33338 w 113"/>
              <a:gd name="T35" fmla="*/ 25400 h 18"/>
              <a:gd name="T36" fmla="*/ 38100 w 113"/>
              <a:gd name="T37" fmla="*/ 23812 h 18"/>
              <a:gd name="T38" fmla="*/ 42863 w 113"/>
              <a:gd name="T39" fmla="*/ 22225 h 18"/>
              <a:gd name="T40" fmla="*/ 49213 w 113"/>
              <a:gd name="T41" fmla="*/ 20637 h 18"/>
              <a:gd name="T42" fmla="*/ 53975 w 113"/>
              <a:gd name="T43" fmla="*/ 19050 h 18"/>
              <a:gd name="T44" fmla="*/ 60325 w 113"/>
              <a:gd name="T45" fmla="*/ 19050 h 18"/>
              <a:gd name="T46" fmla="*/ 65088 w 113"/>
              <a:gd name="T47" fmla="*/ 17462 h 18"/>
              <a:gd name="T48" fmla="*/ 71438 w 113"/>
              <a:gd name="T49" fmla="*/ 15875 h 18"/>
              <a:gd name="T50" fmla="*/ 77788 w 113"/>
              <a:gd name="T51" fmla="*/ 12700 h 18"/>
              <a:gd name="T52" fmla="*/ 82550 w 113"/>
              <a:gd name="T53" fmla="*/ 11112 h 18"/>
              <a:gd name="T54" fmla="*/ 88900 w 113"/>
              <a:gd name="T55" fmla="*/ 11112 h 18"/>
              <a:gd name="T56" fmla="*/ 95250 w 113"/>
              <a:gd name="T57" fmla="*/ 9525 h 18"/>
              <a:gd name="T58" fmla="*/ 101600 w 113"/>
              <a:gd name="T59" fmla="*/ 7937 h 18"/>
              <a:gd name="T60" fmla="*/ 106363 w 113"/>
              <a:gd name="T61" fmla="*/ 6350 h 18"/>
              <a:gd name="T62" fmla="*/ 112713 w 113"/>
              <a:gd name="T63" fmla="*/ 4762 h 18"/>
              <a:gd name="T64" fmla="*/ 117475 w 113"/>
              <a:gd name="T65" fmla="*/ 3175 h 18"/>
              <a:gd name="T66" fmla="*/ 122238 w 113"/>
              <a:gd name="T67" fmla="*/ 1588 h 18"/>
              <a:gd name="T68" fmla="*/ 125413 w 113"/>
              <a:gd name="T69" fmla="*/ 1588 h 18"/>
              <a:gd name="T70" fmla="*/ 130175 w 113"/>
              <a:gd name="T71" fmla="*/ 0 h 18"/>
              <a:gd name="T72" fmla="*/ 133350 w 113"/>
              <a:gd name="T73" fmla="*/ 0 h 18"/>
              <a:gd name="T74" fmla="*/ 136525 w 113"/>
              <a:gd name="T75" fmla="*/ 0 h 18"/>
              <a:gd name="T76" fmla="*/ 144463 w 113"/>
              <a:gd name="T77" fmla="*/ 0 h 18"/>
              <a:gd name="T78" fmla="*/ 150813 w 113"/>
              <a:gd name="T79" fmla="*/ 0 h 18"/>
              <a:gd name="T80" fmla="*/ 153988 w 113"/>
              <a:gd name="T81" fmla="*/ 0 h 18"/>
              <a:gd name="T82" fmla="*/ 155575 w 113"/>
              <a:gd name="T83" fmla="*/ 1588 h 18"/>
              <a:gd name="T84" fmla="*/ 157163 w 113"/>
              <a:gd name="T85" fmla="*/ 4762 h 18"/>
              <a:gd name="T86" fmla="*/ 158750 w 113"/>
              <a:gd name="T87" fmla="*/ 6350 h 18"/>
              <a:gd name="T88" fmla="*/ 161925 w 113"/>
              <a:gd name="T89" fmla="*/ 6350 h 18"/>
              <a:gd name="T90" fmla="*/ 168275 w 113"/>
              <a:gd name="T91" fmla="*/ 7937 h 18"/>
              <a:gd name="T92" fmla="*/ 171450 w 113"/>
              <a:gd name="T93" fmla="*/ 7937 h 18"/>
              <a:gd name="T94" fmla="*/ 177800 w 113"/>
              <a:gd name="T95" fmla="*/ 7937 h 18"/>
              <a:gd name="T96" fmla="*/ 177800 w 113"/>
              <a:gd name="T97" fmla="*/ 7937 h 18"/>
              <a:gd name="T98" fmla="*/ 177800 w 113"/>
              <a:gd name="T99" fmla="*/ 7937 h 18"/>
              <a:gd name="T100" fmla="*/ 177800 w 113"/>
              <a:gd name="T101" fmla="*/ 7937 h 1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3"/>
              <a:gd name="T154" fmla="*/ 0 h 18"/>
              <a:gd name="T155" fmla="*/ 113 w 113"/>
              <a:gd name="T156" fmla="*/ 18 h 1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3" h="18">
                <a:moveTo>
                  <a:pt x="11" y="5"/>
                </a:moveTo>
                <a:lnTo>
                  <a:pt x="8" y="5"/>
                </a:lnTo>
                <a:lnTo>
                  <a:pt x="7" y="6"/>
                </a:lnTo>
                <a:lnTo>
                  <a:pt x="7" y="7"/>
                </a:lnTo>
                <a:lnTo>
                  <a:pt x="6" y="10"/>
                </a:lnTo>
                <a:lnTo>
                  <a:pt x="5" y="10"/>
                </a:lnTo>
                <a:lnTo>
                  <a:pt x="2" y="11"/>
                </a:lnTo>
                <a:lnTo>
                  <a:pt x="1" y="11"/>
                </a:lnTo>
                <a:lnTo>
                  <a:pt x="0" y="12"/>
                </a:lnTo>
                <a:lnTo>
                  <a:pt x="0" y="13"/>
                </a:lnTo>
                <a:lnTo>
                  <a:pt x="0" y="14"/>
                </a:lnTo>
                <a:lnTo>
                  <a:pt x="1" y="15"/>
                </a:lnTo>
                <a:lnTo>
                  <a:pt x="2" y="15"/>
                </a:lnTo>
                <a:lnTo>
                  <a:pt x="5" y="16"/>
                </a:lnTo>
                <a:lnTo>
                  <a:pt x="6" y="16"/>
                </a:lnTo>
                <a:lnTo>
                  <a:pt x="14" y="17"/>
                </a:lnTo>
                <a:lnTo>
                  <a:pt x="18" y="17"/>
                </a:lnTo>
                <a:lnTo>
                  <a:pt x="21" y="16"/>
                </a:lnTo>
                <a:lnTo>
                  <a:pt x="24" y="15"/>
                </a:lnTo>
                <a:lnTo>
                  <a:pt x="27" y="14"/>
                </a:lnTo>
                <a:lnTo>
                  <a:pt x="31" y="13"/>
                </a:lnTo>
                <a:lnTo>
                  <a:pt x="34" y="12"/>
                </a:lnTo>
                <a:lnTo>
                  <a:pt x="38" y="12"/>
                </a:lnTo>
                <a:lnTo>
                  <a:pt x="41" y="11"/>
                </a:lnTo>
                <a:lnTo>
                  <a:pt x="45" y="10"/>
                </a:lnTo>
                <a:lnTo>
                  <a:pt x="49" y="8"/>
                </a:lnTo>
                <a:lnTo>
                  <a:pt x="52" y="7"/>
                </a:lnTo>
                <a:lnTo>
                  <a:pt x="56" y="7"/>
                </a:lnTo>
                <a:lnTo>
                  <a:pt x="60" y="6"/>
                </a:lnTo>
                <a:lnTo>
                  <a:pt x="64" y="5"/>
                </a:lnTo>
                <a:lnTo>
                  <a:pt x="67" y="4"/>
                </a:lnTo>
                <a:lnTo>
                  <a:pt x="71" y="3"/>
                </a:lnTo>
                <a:lnTo>
                  <a:pt x="74" y="2"/>
                </a:lnTo>
                <a:lnTo>
                  <a:pt x="77" y="1"/>
                </a:lnTo>
                <a:lnTo>
                  <a:pt x="79" y="1"/>
                </a:lnTo>
                <a:lnTo>
                  <a:pt x="82" y="0"/>
                </a:lnTo>
                <a:lnTo>
                  <a:pt x="84" y="0"/>
                </a:lnTo>
                <a:lnTo>
                  <a:pt x="86" y="0"/>
                </a:lnTo>
                <a:lnTo>
                  <a:pt x="91" y="0"/>
                </a:lnTo>
                <a:lnTo>
                  <a:pt x="95" y="0"/>
                </a:lnTo>
                <a:lnTo>
                  <a:pt x="97" y="0"/>
                </a:lnTo>
                <a:lnTo>
                  <a:pt x="98" y="1"/>
                </a:lnTo>
                <a:lnTo>
                  <a:pt x="99" y="3"/>
                </a:lnTo>
                <a:lnTo>
                  <a:pt x="100" y="4"/>
                </a:lnTo>
                <a:lnTo>
                  <a:pt x="102" y="4"/>
                </a:lnTo>
                <a:lnTo>
                  <a:pt x="106" y="5"/>
                </a:lnTo>
                <a:lnTo>
                  <a:pt x="108" y="5"/>
                </a:lnTo>
                <a:lnTo>
                  <a:pt x="112" y="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41" name="SMARTPenAnnotation733"/>
          <p:cNvSpPr>
            <a:spLocks/>
          </p:cNvSpPr>
          <p:nvPr/>
        </p:nvSpPr>
        <p:spPr bwMode="auto">
          <a:xfrm>
            <a:off x="5680075" y="4438650"/>
            <a:ext cx="169863" cy="312738"/>
          </a:xfrm>
          <a:custGeom>
            <a:avLst/>
            <a:gdLst>
              <a:gd name="T0" fmla="*/ 66675 w 107"/>
              <a:gd name="T1" fmla="*/ 17463 h 197"/>
              <a:gd name="T2" fmla="*/ 63500 w 107"/>
              <a:gd name="T3" fmla="*/ 20638 h 197"/>
              <a:gd name="T4" fmla="*/ 57150 w 107"/>
              <a:gd name="T5" fmla="*/ 30163 h 197"/>
              <a:gd name="T6" fmla="*/ 52388 w 107"/>
              <a:gd name="T7" fmla="*/ 42863 h 197"/>
              <a:gd name="T8" fmla="*/ 39688 w 107"/>
              <a:gd name="T9" fmla="*/ 68263 h 197"/>
              <a:gd name="T10" fmla="*/ 30163 w 107"/>
              <a:gd name="T11" fmla="*/ 92075 h 197"/>
              <a:gd name="T12" fmla="*/ 26988 w 107"/>
              <a:gd name="T13" fmla="*/ 103188 h 197"/>
              <a:gd name="T14" fmla="*/ 23813 w 107"/>
              <a:gd name="T15" fmla="*/ 115888 h 197"/>
              <a:gd name="T16" fmla="*/ 15875 w 107"/>
              <a:gd name="T17" fmla="*/ 136525 h 197"/>
              <a:gd name="T18" fmla="*/ 11113 w 107"/>
              <a:gd name="T19" fmla="*/ 150813 h 197"/>
              <a:gd name="T20" fmla="*/ 9525 w 107"/>
              <a:gd name="T21" fmla="*/ 165100 h 197"/>
              <a:gd name="T22" fmla="*/ 9525 w 107"/>
              <a:gd name="T23" fmla="*/ 179388 h 197"/>
              <a:gd name="T24" fmla="*/ 7938 w 107"/>
              <a:gd name="T25" fmla="*/ 195263 h 197"/>
              <a:gd name="T26" fmla="*/ 3175 w 107"/>
              <a:gd name="T27" fmla="*/ 209550 h 197"/>
              <a:gd name="T28" fmla="*/ 1588 w 107"/>
              <a:gd name="T29" fmla="*/ 225425 h 197"/>
              <a:gd name="T30" fmla="*/ 0 w 107"/>
              <a:gd name="T31" fmla="*/ 239713 h 197"/>
              <a:gd name="T32" fmla="*/ 0 w 107"/>
              <a:gd name="T33" fmla="*/ 260350 h 197"/>
              <a:gd name="T34" fmla="*/ 4763 w 107"/>
              <a:gd name="T35" fmla="*/ 273050 h 197"/>
              <a:gd name="T36" fmla="*/ 6350 w 107"/>
              <a:gd name="T37" fmla="*/ 285750 h 197"/>
              <a:gd name="T38" fmla="*/ 14288 w 107"/>
              <a:gd name="T39" fmla="*/ 300038 h 197"/>
              <a:gd name="T40" fmla="*/ 20638 w 107"/>
              <a:gd name="T41" fmla="*/ 306388 h 197"/>
              <a:gd name="T42" fmla="*/ 25400 w 107"/>
              <a:gd name="T43" fmla="*/ 309563 h 197"/>
              <a:gd name="T44" fmla="*/ 31750 w 107"/>
              <a:gd name="T45" fmla="*/ 311150 h 197"/>
              <a:gd name="T46" fmla="*/ 38100 w 107"/>
              <a:gd name="T47" fmla="*/ 311150 h 197"/>
              <a:gd name="T48" fmla="*/ 46038 w 107"/>
              <a:gd name="T49" fmla="*/ 309563 h 197"/>
              <a:gd name="T50" fmla="*/ 55563 w 107"/>
              <a:gd name="T51" fmla="*/ 303213 h 197"/>
              <a:gd name="T52" fmla="*/ 63500 w 107"/>
              <a:gd name="T53" fmla="*/ 295275 h 197"/>
              <a:gd name="T54" fmla="*/ 73025 w 107"/>
              <a:gd name="T55" fmla="*/ 284163 h 197"/>
              <a:gd name="T56" fmla="*/ 82550 w 107"/>
              <a:gd name="T57" fmla="*/ 273050 h 197"/>
              <a:gd name="T58" fmla="*/ 95250 w 107"/>
              <a:gd name="T59" fmla="*/ 254000 h 197"/>
              <a:gd name="T60" fmla="*/ 109538 w 107"/>
              <a:gd name="T61" fmla="*/ 230188 h 197"/>
              <a:gd name="T62" fmla="*/ 117475 w 107"/>
              <a:gd name="T63" fmla="*/ 212725 h 197"/>
              <a:gd name="T64" fmla="*/ 127000 w 107"/>
              <a:gd name="T65" fmla="*/ 195263 h 197"/>
              <a:gd name="T66" fmla="*/ 136525 w 107"/>
              <a:gd name="T67" fmla="*/ 177800 h 197"/>
              <a:gd name="T68" fmla="*/ 144463 w 107"/>
              <a:gd name="T69" fmla="*/ 160338 h 197"/>
              <a:gd name="T70" fmla="*/ 153988 w 107"/>
              <a:gd name="T71" fmla="*/ 133350 h 197"/>
              <a:gd name="T72" fmla="*/ 165100 w 107"/>
              <a:gd name="T73" fmla="*/ 98425 h 197"/>
              <a:gd name="T74" fmla="*/ 166688 w 107"/>
              <a:gd name="T75" fmla="*/ 84138 h 197"/>
              <a:gd name="T76" fmla="*/ 168275 w 107"/>
              <a:gd name="T77" fmla="*/ 71438 h 197"/>
              <a:gd name="T78" fmla="*/ 168275 w 107"/>
              <a:gd name="T79" fmla="*/ 47625 h 197"/>
              <a:gd name="T80" fmla="*/ 166688 w 107"/>
              <a:gd name="T81" fmla="*/ 34925 h 197"/>
              <a:gd name="T82" fmla="*/ 158750 w 107"/>
              <a:gd name="T83" fmla="*/ 20638 h 197"/>
              <a:gd name="T84" fmla="*/ 153988 w 107"/>
              <a:gd name="T85" fmla="*/ 12700 h 197"/>
              <a:gd name="T86" fmla="*/ 147638 w 107"/>
              <a:gd name="T87" fmla="*/ 6350 h 197"/>
              <a:gd name="T88" fmla="*/ 141288 w 107"/>
              <a:gd name="T89" fmla="*/ 1588 h 197"/>
              <a:gd name="T90" fmla="*/ 134938 w 107"/>
              <a:gd name="T91" fmla="*/ 0 h 197"/>
              <a:gd name="T92" fmla="*/ 120650 w 107"/>
              <a:gd name="T93" fmla="*/ 0 h 197"/>
              <a:gd name="T94" fmla="*/ 109538 w 107"/>
              <a:gd name="T95" fmla="*/ 0 h 197"/>
              <a:gd name="T96" fmla="*/ 98425 w 107"/>
              <a:gd name="T97" fmla="*/ 4763 h 197"/>
              <a:gd name="T98" fmla="*/ 82550 w 107"/>
              <a:gd name="T99" fmla="*/ 11113 h 197"/>
              <a:gd name="T100" fmla="*/ 73025 w 107"/>
              <a:gd name="T101" fmla="*/ 17463 h 197"/>
              <a:gd name="T102" fmla="*/ 65088 w 107"/>
              <a:gd name="T103" fmla="*/ 23813 h 197"/>
              <a:gd name="T104" fmla="*/ 53975 w 107"/>
              <a:gd name="T105" fmla="*/ 28575 h 197"/>
              <a:gd name="T106" fmla="*/ 46038 w 107"/>
              <a:gd name="T107" fmla="*/ 38100 h 197"/>
              <a:gd name="T108" fmla="*/ 38100 w 107"/>
              <a:gd name="T109" fmla="*/ 47625 h 197"/>
              <a:gd name="T110" fmla="*/ 31750 w 107"/>
              <a:gd name="T111" fmla="*/ 53975 h 197"/>
              <a:gd name="T112" fmla="*/ 28575 w 107"/>
              <a:gd name="T113" fmla="*/ 63500 h 197"/>
              <a:gd name="T114" fmla="*/ 26988 w 107"/>
              <a:gd name="T115" fmla="*/ 74613 h 197"/>
              <a:gd name="T116" fmla="*/ 22225 w 107"/>
              <a:gd name="T117" fmla="*/ 85725 h 197"/>
              <a:gd name="T118" fmla="*/ 17463 w 107"/>
              <a:gd name="T119" fmla="*/ 103188 h 197"/>
              <a:gd name="T120" fmla="*/ 17463 w 107"/>
              <a:gd name="T121" fmla="*/ 115888 h 1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07"/>
              <a:gd name="T184" fmla="*/ 0 h 197"/>
              <a:gd name="T185" fmla="*/ 107 w 107"/>
              <a:gd name="T186" fmla="*/ 197 h 1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07" h="197">
                <a:moveTo>
                  <a:pt x="45" y="11"/>
                </a:moveTo>
                <a:lnTo>
                  <a:pt x="42" y="11"/>
                </a:lnTo>
                <a:lnTo>
                  <a:pt x="41" y="12"/>
                </a:lnTo>
                <a:lnTo>
                  <a:pt x="40" y="13"/>
                </a:lnTo>
                <a:lnTo>
                  <a:pt x="39" y="16"/>
                </a:lnTo>
                <a:lnTo>
                  <a:pt x="36" y="19"/>
                </a:lnTo>
                <a:lnTo>
                  <a:pt x="35" y="21"/>
                </a:lnTo>
                <a:lnTo>
                  <a:pt x="33" y="27"/>
                </a:lnTo>
                <a:lnTo>
                  <a:pt x="31" y="33"/>
                </a:lnTo>
                <a:lnTo>
                  <a:pt x="25" y="43"/>
                </a:lnTo>
                <a:lnTo>
                  <a:pt x="20" y="54"/>
                </a:lnTo>
                <a:lnTo>
                  <a:pt x="19" y="58"/>
                </a:lnTo>
                <a:lnTo>
                  <a:pt x="18" y="62"/>
                </a:lnTo>
                <a:lnTo>
                  <a:pt x="17" y="65"/>
                </a:lnTo>
                <a:lnTo>
                  <a:pt x="16" y="69"/>
                </a:lnTo>
                <a:lnTo>
                  <a:pt x="15" y="73"/>
                </a:lnTo>
                <a:lnTo>
                  <a:pt x="14" y="77"/>
                </a:lnTo>
                <a:lnTo>
                  <a:pt x="10" y="86"/>
                </a:lnTo>
                <a:lnTo>
                  <a:pt x="9" y="91"/>
                </a:lnTo>
                <a:lnTo>
                  <a:pt x="7" y="95"/>
                </a:lnTo>
                <a:lnTo>
                  <a:pt x="7" y="100"/>
                </a:lnTo>
                <a:lnTo>
                  <a:pt x="6" y="104"/>
                </a:lnTo>
                <a:lnTo>
                  <a:pt x="6" y="108"/>
                </a:lnTo>
                <a:lnTo>
                  <a:pt x="6" y="113"/>
                </a:lnTo>
                <a:lnTo>
                  <a:pt x="5" y="119"/>
                </a:lnTo>
                <a:lnTo>
                  <a:pt x="5" y="123"/>
                </a:lnTo>
                <a:lnTo>
                  <a:pt x="4" y="128"/>
                </a:lnTo>
                <a:lnTo>
                  <a:pt x="2" y="132"/>
                </a:lnTo>
                <a:lnTo>
                  <a:pt x="1" y="137"/>
                </a:lnTo>
                <a:lnTo>
                  <a:pt x="1" y="142"/>
                </a:lnTo>
                <a:lnTo>
                  <a:pt x="0" y="147"/>
                </a:lnTo>
                <a:lnTo>
                  <a:pt x="0" y="151"/>
                </a:lnTo>
                <a:lnTo>
                  <a:pt x="0" y="160"/>
                </a:lnTo>
                <a:lnTo>
                  <a:pt x="0" y="164"/>
                </a:lnTo>
                <a:lnTo>
                  <a:pt x="1" y="168"/>
                </a:lnTo>
                <a:lnTo>
                  <a:pt x="3" y="172"/>
                </a:lnTo>
                <a:lnTo>
                  <a:pt x="4" y="178"/>
                </a:lnTo>
                <a:lnTo>
                  <a:pt x="4" y="180"/>
                </a:lnTo>
                <a:lnTo>
                  <a:pt x="6" y="185"/>
                </a:lnTo>
                <a:lnTo>
                  <a:pt x="9" y="189"/>
                </a:lnTo>
                <a:lnTo>
                  <a:pt x="11" y="191"/>
                </a:lnTo>
                <a:lnTo>
                  <a:pt x="13" y="193"/>
                </a:lnTo>
                <a:lnTo>
                  <a:pt x="15" y="194"/>
                </a:lnTo>
                <a:lnTo>
                  <a:pt x="16" y="195"/>
                </a:lnTo>
                <a:lnTo>
                  <a:pt x="18" y="195"/>
                </a:lnTo>
                <a:lnTo>
                  <a:pt x="20" y="196"/>
                </a:lnTo>
                <a:lnTo>
                  <a:pt x="22" y="196"/>
                </a:lnTo>
                <a:lnTo>
                  <a:pt x="24" y="196"/>
                </a:lnTo>
                <a:lnTo>
                  <a:pt x="26" y="196"/>
                </a:lnTo>
                <a:lnTo>
                  <a:pt x="29" y="195"/>
                </a:lnTo>
                <a:lnTo>
                  <a:pt x="32" y="193"/>
                </a:lnTo>
                <a:lnTo>
                  <a:pt x="35" y="191"/>
                </a:lnTo>
                <a:lnTo>
                  <a:pt x="38" y="189"/>
                </a:lnTo>
                <a:lnTo>
                  <a:pt x="40" y="186"/>
                </a:lnTo>
                <a:lnTo>
                  <a:pt x="43" y="182"/>
                </a:lnTo>
                <a:lnTo>
                  <a:pt x="46" y="179"/>
                </a:lnTo>
                <a:lnTo>
                  <a:pt x="49" y="175"/>
                </a:lnTo>
                <a:lnTo>
                  <a:pt x="52" y="172"/>
                </a:lnTo>
                <a:lnTo>
                  <a:pt x="54" y="168"/>
                </a:lnTo>
                <a:lnTo>
                  <a:pt x="60" y="160"/>
                </a:lnTo>
                <a:lnTo>
                  <a:pt x="66" y="150"/>
                </a:lnTo>
                <a:lnTo>
                  <a:pt x="69" y="145"/>
                </a:lnTo>
                <a:lnTo>
                  <a:pt x="71" y="140"/>
                </a:lnTo>
                <a:lnTo>
                  <a:pt x="74" y="134"/>
                </a:lnTo>
                <a:lnTo>
                  <a:pt x="76" y="129"/>
                </a:lnTo>
                <a:lnTo>
                  <a:pt x="80" y="123"/>
                </a:lnTo>
                <a:lnTo>
                  <a:pt x="83" y="118"/>
                </a:lnTo>
                <a:lnTo>
                  <a:pt x="86" y="112"/>
                </a:lnTo>
                <a:lnTo>
                  <a:pt x="88" y="106"/>
                </a:lnTo>
                <a:lnTo>
                  <a:pt x="91" y="101"/>
                </a:lnTo>
                <a:lnTo>
                  <a:pt x="93" y="95"/>
                </a:lnTo>
                <a:lnTo>
                  <a:pt x="97" y="84"/>
                </a:lnTo>
                <a:lnTo>
                  <a:pt x="103" y="67"/>
                </a:lnTo>
                <a:lnTo>
                  <a:pt x="104" y="62"/>
                </a:lnTo>
                <a:lnTo>
                  <a:pt x="105" y="58"/>
                </a:lnTo>
                <a:lnTo>
                  <a:pt x="105" y="53"/>
                </a:lnTo>
                <a:lnTo>
                  <a:pt x="106" y="49"/>
                </a:lnTo>
                <a:lnTo>
                  <a:pt x="106" y="45"/>
                </a:lnTo>
                <a:lnTo>
                  <a:pt x="106" y="37"/>
                </a:lnTo>
                <a:lnTo>
                  <a:pt x="106" y="30"/>
                </a:lnTo>
                <a:lnTo>
                  <a:pt x="106" y="26"/>
                </a:lnTo>
                <a:lnTo>
                  <a:pt x="105" y="22"/>
                </a:lnTo>
                <a:lnTo>
                  <a:pt x="103" y="18"/>
                </a:lnTo>
                <a:lnTo>
                  <a:pt x="100" y="13"/>
                </a:lnTo>
                <a:lnTo>
                  <a:pt x="99" y="10"/>
                </a:lnTo>
                <a:lnTo>
                  <a:pt x="97" y="8"/>
                </a:lnTo>
                <a:lnTo>
                  <a:pt x="95" y="6"/>
                </a:lnTo>
                <a:lnTo>
                  <a:pt x="93" y="4"/>
                </a:lnTo>
                <a:lnTo>
                  <a:pt x="91" y="2"/>
                </a:lnTo>
                <a:lnTo>
                  <a:pt x="89" y="1"/>
                </a:lnTo>
                <a:lnTo>
                  <a:pt x="88" y="1"/>
                </a:lnTo>
                <a:lnTo>
                  <a:pt x="85" y="0"/>
                </a:lnTo>
                <a:lnTo>
                  <a:pt x="82" y="0"/>
                </a:lnTo>
                <a:lnTo>
                  <a:pt x="76" y="0"/>
                </a:lnTo>
                <a:lnTo>
                  <a:pt x="72" y="0"/>
                </a:lnTo>
                <a:lnTo>
                  <a:pt x="69" y="0"/>
                </a:lnTo>
                <a:lnTo>
                  <a:pt x="66" y="1"/>
                </a:lnTo>
                <a:lnTo>
                  <a:pt x="62" y="3"/>
                </a:lnTo>
                <a:lnTo>
                  <a:pt x="59" y="4"/>
                </a:lnTo>
                <a:lnTo>
                  <a:pt x="52" y="7"/>
                </a:lnTo>
                <a:lnTo>
                  <a:pt x="49" y="9"/>
                </a:lnTo>
                <a:lnTo>
                  <a:pt x="46" y="11"/>
                </a:lnTo>
                <a:lnTo>
                  <a:pt x="44" y="13"/>
                </a:lnTo>
                <a:lnTo>
                  <a:pt x="41" y="15"/>
                </a:lnTo>
                <a:lnTo>
                  <a:pt x="38" y="17"/>
                </a:lnTo>
                <a:lnTo>
                  <a:pt x="34" y="18"/>
                </a:lnTo>
                <a:lnTo>
                  <a:pt x="31" y="21"/>
                </a:lnTo>
                <a:lnTo>
                  <a:pt x="29" y="24"/>
                </a:lnTo>
                <a:lnTo>
                  <a:pt x="27" y="27"/>
                </a:lnTo>
                <a:lnTo>
                  <a:pt x="24" y="30"/>
                </a:lnTo>
                <a:lnTo>
                  <a:pt x="22" y="32"/>
                </a:lnTo>
                <a:lnTo>
                  <a:pt x="20" y="34"/>
                </a:lnTo>
                <a:lnTo>
                  <a:pt x="19" y="37"/>
                </a:lnTo>
                <a:lnTo>
                  <a:pt x="18" y="40"/>
                </a:lnTo>
                <a:lnTo>
                  <a:pt x="18" y="44"/>
                </a:lnTo>
                <a:lnTo>
                  <a:pt x="17" y="47"/>
                </a:lnTo>
                <a:lnTo>
                  <a:pt x="15" y="51"/>
                </a:lnTo>
                <a:lnTo>
                  <a:pt x="14" y="54"/>
                </a:lnTo>
                <a:lnTo>
                  <a:pt x="12" y="60"/>
                </a:lnTo>
                <a:lnTo>
                  <a:pt x="11" y="65"/>
                </a:lnTo>
                <a:lnTo>
                  <a:pt x="11" y="67"/>
                </a:lnTo>
                <a:lnTo>
                  <a:pt x="11" y="73"/>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42" name="SMARTPenAnnotation734"/>
          <p:cNvSpPr>
            <a:spLocks/>
          </p:cNvSpPr>
          <p:nvPr/>
        </p:nvSpPr>
        <p:spPr bwMode="auto">
          <a:xfrm>
            <a:off x="5929313" y="4660900"/>
            <a:ext cx="19050" cy="65088"/>
          </a:xfrm>
          <a:custGeom>
            <a:avLst/>
            <a:gdLst>
              <a:gd name="T0" fmla="*/ 0 w 12"/>
              <a:gd name="T1" fmla="*/ 9525 h 41"/>
              <a:gd name="T2" fmla="*/ 0 w 12"/>
              <a:gd name="T3" fmla="*/ 22225 h 41"/>
              <a:gd name="T4" fmla="*/ 1588 w 12"/>
              <a:gd name="T5" fmla="*/ 23813 h 41"/>
              <a:gd name="T6" fmla="*/ 3175 w 12"/>
              <a:gd name="T7" fmla="*/ 25400 h 41"/>
              <a:gd name="T8" fmla="*/ 9525 w 12"/>
              <a:gd name="T9" fmla="*/ 26988 h 41"/>
              <a:gd name="T10" fmla="*/ 9525 w 12"/>
              <a:gd name="T11" fmla="*/ 26988 h 41"/>
              <a:gd name="T12" fmla="*/ 9525 w 12"/>
              <a:gd name="T13" fmla="*/ 14288 h 41"/>
              <a:gd name="T14" fmla="*/ 9525 w 12"/>
              <a:gd name="T15" fmla="*/ 11113 h 41"/>
              <a:gd name="T16" fmla="*/ 11112 w 12"/>
              <a:gd name="T17" fmla="*/ 7938 h 41"/>
              <a:gd name="T18" fmla="*/ 17463 w 12"/>
              <a:gd name="T19" fmla="*/ 0 h 41"/>
              <a:gd name="T20" fmla="*/ 17463 w 12"/>
              <a:gd name="T21" fmla="*/ 0 h 41"/>
              <a:gd name="T22" fmla="*/ 17463 w 12"/>
              <a:gd name="T23" fmla="*/ 0 h 41"/>
              <a:gd name="T24" fmla="*/ 17463 w 12"/>
              <a:gd name="T25" fmla="*/ 0 h 41"/>
              <a:gd name="T26" fmla="*/ 12700 w 12"/>
              <a:gd name="T27" fmla="*/ 4763 h 41"/>
              <a:gd name="T28" fmla="*/ 11112 w 12"/>
              <a:gd name="T29" fmla="*/ 7938 h 41"/>
              <a:gd name="T30" fmla="*/ 11112 w 12"/>
              <a:gd name="T31" fmla="*/ 9525 h 41"/>
              <a:gd name="T32" fmla="*/ 9525 w 12"/>
              <a:gd name="T33" fmla="*/ 12700 h 41"/>
              <a:gd name="T34" fmla="*/ 9525 w 12"/>
              <a:gd name="T35" fmla="*/ 15875 h 41"/>
              <a:gd name="T36" fmla="*/ 6350 w 12"/>
              <a:gd name="T37" fmla="*/ 19050 h 41"/>
              <a:gd name="T38" fmla="*/ 4763 w 12"/>
              <a:gd name="T39" fmla="*/ 20638 h 41"/>
              <a:gd name="T40" fmla="*/ 3175 w 12"/>
              <a:gd name="T41" fmla="*/ 23813 h 41"/>
              <a:gd name="T42" fmla="*/ 1588 w 12"/>
              <a:gd name="T43" fmla="*/ 26988 h 41"/>
              <a:gd name="T44" fmla="*/ 1588 w 12"/>
              <a:gd name="T45" fmla="*/ 30163 h 41"/>
              <a:gd name="T46" fmla="*/ 1588 w 12"/>
              <a:gd name="T47" fmla="*/ 33338 h 41"/>
              <a:gd name="T48" fmla="*/ 0 w 12"/>
              <a:gd name="T49" fmla="*/ 36513 h 41"/>
              <a:gd name="T50" fmla="*/ 0 w 12"/>
              <a:gd name="T51" fmla="*/ 42863 h 41"/>
              <a:gd name="T52" fmla="*/ 0 w 12"/>
              <a:gd name="T53" fmla="*/ 47625 h 41"/>
              <a:gd name="T54" fmla="*/ 0 w 12"/>
              <a:gd name="T55" fmla="*/ 63500 h 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
              <a:gd name="T85" fmla="*/ 0 h 41"/>
              <a:gd name="T86" fmla="*/ 12 w 12"/>
              <a:gd name="T87" fmla="*/ 41 h 4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 h="41">
                <a:moveTo>
                  <a:pt x="0" y="6"/>
                </a:moveTo>
                <a:lnTo>
                  <a:pt x="0" y="14"/>
                </a:lnTo>
                <a:lnTo>
                  <a:pt x="1" y="15"/>
                </a:lnTo>
                <a:lnTo>
                  <a:pt x="2" y="16"/>
                </a:lnTo>
                <a:lnTo>
                  <a:pt x="6" y="17"/>
                </a:lnTo>
                <a:lnTo>
                  <a:pt x="6" y="9"/>
                </a:lnTo>
                <a:lnTo>
                  <a:pt x="6" y="7"/>
                </a:lnTo>
                <a:lnTo>
                  <a:pt x="7" y="5"/>
                </a:lnTo>
                <a:lnTo>
                  <a:pt x="11" y="0"/>
                </a:lnTo>
                <a:lnTo>
                  <a:pt x="8" y="3"/>
                </a:lnTo>
                <a:lnTo>
                  <a:pt x="7" y="5"/>
                </a:lnTo>
                <a:lnTo>
                  <a:pt x="7" y="6"/>
                </a:lnTo>
                <a:lnTo>
                  <a:pt x="6" y="8"/>
                </a:lnTo>
                <a:lnTo>
                  <a:pt x="6" y="10"/>
                </a:lnTo>
                <a:lnTo>
                  <a:pt x="4" y="12"/>
                </a:lnTo>
                <a:lnTo>
                  <a:pt x="3" y="13"/>
                </a:lnTo>
                <a:lnTo>
                  <a:pt x="2" y="15"/>
                </a:lnTo>
                <a:lnTo>
                  <a:pt x="1" y="17"/>
                </a:lnTo>
                <a:lnTo>
                  <a:pt x="1" y="19"/>
                </a:lnTo>
                <a:lnTo>
                  <a:pt x="1" y="21"/>
                </a:lnTo>
                <a:lnTo>
                  <a:pt x="0" y="23"/>
                </a:lnTo>
                <a:lnTo>
                  <a:pt x="0" y="27"/>
                </a:lnTo>
                <a:lnTo>
                  <a:pt x="0" y="30"/>
                </a:lnTo>
                <a:lnTo>
                  <a:pt x="0" y="4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43" name="SMARTPenAnnotation735"/>
          <p:cNvSpPr>
            <a:spLocks/>
          </p:cNvSpPr>
          <p:nvPr/>
        </p:nvSpPr>
        <p:spPr bwMode="auto">
          <a:xfrm>
            <a:off x="6045200" y="4491038"/>
            <a:ext cx="158750" cy="242887"/>
          </a:xfrm>
          <a:custGeom>
            <a:avLst/>
            <a:gdLst>
              <a:gd name="T0" fmla="*/ 31750 w 100"/>
              <a:gd name="T1" fmla="*/ 0 h 153"/>
              <a:gd name="T2" fmla="*/ 28575 w 100"/>
              <a:gd name="T3" fmla="*/ 3175 h 153"/>
              <a:gd name="T4" fmla="*/ 26988 w 100"/>
              <a:gd name="T5" fmla="*/ 14287 h 153"/>
              <a:gd name="T6" fmla="*/ 25400 w 100"/>
              <a:gd name="T7" fmla="*/ 30162 h 153"/>
              <a:gd name="T8" fmla="*/ 20637 w 100"/>
              <a:gd name="T9" fmla="*/ 42862 h 153"/>
              <a:gd name="T10" fmla="*/ 19050 w 100"/>
              <a:gd name="T11" fmla="*/ 52387 h 153"/>
              <a:gd name="T12" fmla="*/ 15875 w 100"/>
              <a:gd name="T13" fmla="*/ 60325 h 153"/>
              <a:gd name="T14" fmla="*/ 7938 w 100"/>
              <a:gd name="T15" fmla="*/ 71437 h 153"/>
              <a:gd name="T16" fmla="*/ 3175 w 100"/>
              <a:gd name="T17" fmla="*/ 77787 h 153"/>
              <a:gd name="T18" fmla="*/ 1588 w 100"/>
              <a:gd name="T19" fmla="*/ 90487 h 153"/>
              <a:gd name="T20" fmla="*/ 1588 w 100"/>
              <a:gd name="T21" fmla="*/ 98425 h 153"/>
              <a:gd name="T22" fmla="*/ 7938 w 100"/>
              <a:gd name="T23" fmla="*/ 98425 h 153"/>
              <a:gd name="T24" fmla="*/ 12700 w 100"/>
              <a:gd name="T25" fmla="*/ 98425 h 153"/>
              <a:gd name="T26" fmla="*/ 19050 w 100"/>
              <a:gd name="T27" fmla="*/ 96837 h 153"/>
              <a:gd name="T28" fmla="*/ 25400 w 100"/>
              <a:gd name="T29" fmla="*/ 92075 h 153"/>
              <a:gd name="T30" fmla="*/ 34925 w 100"/>
              <a:gd name="T31" fmla="*/ 90487 h 153"/>
              <a:gd name="T32" fmla="*/ 42862 w 100"/>
              <a:gd name="T33" fmla="*/ 90487 h 153"/>
              <a:gd name="T34" fmla="*/ 55563 w 100"/>
              <a:gd name="T35" fmla="*/ 90487 h 153"/>
              <a:gd name="T36" fmla="*/ 84137 w 100"/>
              <a:gd name="T37" fmla="*/ 90487 h 153"/>
              <a:gd name="T38" fmla="*/ 95250 w 100"/>
              <a:gd name="T39" fmla="*/ 95250 h 153"/>
              <a:gd name="T40" fmla="*/ 107950 w 100"/>
              <a:gd name="T41" fmla="*/ 100012 h 153"/>
              <a:gd name="T42" fmla="*/ 131763 w 100"/>
              <a:gd name="T43" fmla="*/ 111125 h 153"/>
              <a:gd name="T44" fmla="*/ 139700 w 100"/>
              <a:gd name="T45" fmla="*/ 114300 h 153"/>
              <a:gd name="T46" fmla="*/ 147638 w 100"/>
              <a:gd name="T47" fmla="*/ 117475 h 153"/>
              <a:gd name="T48" fmla="*/ 149225 w 100"/>
              <a:gd name="T49" fmla="*/ 125412 h 153"/>
              <a:gd name="T50" fmla="*/ 155575 w 100"/>
              <a:gd name="T51" fmla="*/ 136525 h 153"/>
              <a:gd name="T52" fmla="*/ 155575 w 100"/>
              <a:gd name="T53" fmla="*/ 146050 h 153"/>
              <a:gd name="T54" fmla="*/ 153988 w 100"/>
              <a:gd name="T55" fmla="*/ 155575 h 153"/>
              <a:gd name="T56" fmla="*/ 152400 w 100"/>
              <a:gd name="T57" fmla="*/ 163512 h 153"/>
              <a:gd name="T58" fmla="*/ 149225 w 100"/>
              <a:gd name="T59" fmla="*/ 173037 h 153"/>
              <a:gd name="T60" fmla="*/ 144463 w 100"/>
              <a:gd name="T61" fmla="*/ 182562 h 153"/>
              <a:gd name="T62" fmla="*/ 136525 w 100"/>
              <a:gd name="T63" fmla="*/ 200025 h 153"/>
              <a:gd name="T64" fmla="*/ 127000 w 100"/>
              <a:gd name="T65" fmla="*/ 207962 h 153"/>
              <a:gd name="T66" fmla="*/ 117475 w 100"/>
              <a:gd name="T67" fmla="*/ 214312 h 153"/>
              <a:gd name="T68" fmla="*/ 109538 w 100"/>
              <a:gd name="T69" fmla="*/ 220662 h 153"/>
              <a:gd name="T70" fmla="*/ 100012 w 100"/>
              <a:gd name="T71" fmla="*/ 227012 h 153"/>
              <a:gd name="T72" fmla="*/ 92075 w 100"/>
              <a:gd name="T73" fmla="*/ 233362 h 153"/>
              <a:gd name="T74" fmla="*/ 84137 w 100"/>
              <a:gd name="T75" fmla="*/ 238125 h 153"/>
              <a:gd name="T76" fmla="*/ 77788 w 100"/>
              <a:gd name="T77" fmla="*/ 239712 h 153"/>
              <a:gd name="T78" fmla="*/ 71438 w 100"/>
              <a:gd name="T79" fmla="*/ 241300 h 153"/>
              <a:gd name="T80" fmla="*/ 65088 w 100"/>
              <a:gd name="T81" fmla="*/ 241300 h 153"/>
              <a:gd name="T82" fmla="*/ 57150 w 100"/>
              <a:gd name="T83" fmla="*/ 241300 h 153"/>
              <a:gd name="T84" fmla="*/ 50800 w 100"/>
              <a:gd name="T85" fmla="*/ 236537 h 153"/>
              <a:gd name="T86" fmla="*/ 44450 w 100"/>
              <a:gd name="T87" fmla="*/ 228600 h 153"/>
              <a:gd name="T88" fmla="*/ 39688 w 100"/>
              <a:gd name="T89" fmla="*/ 219075 h 15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0"/>
              <a:gd name="T136" fmla="*/ 0 h 153"/>
              <a:gd name="T137" fmla="*/ 100 w 100"/>
              <a:gd name="T138" fmla="*/ 153 h 15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0" h="153">
                <a:moveTo>
                  <a:pt x="23" y="0"/>
                </a:moveTo>
                <a:lnTo>
                  <a:pt x="20" y="0"/>
                </a:lnTo>
                <a:lnTo>
                  <a:pt x="19" y="1"/>
                </a:lnTo>
                <a:lnTo>
                  <a:pt x="18" y="2"/>
                </a:lnTo>
                <a:lnTo>
                  <a:pt x="17" y="5"/>
                </a:lnTo>
                <a:lnTo>
                  <a:pt x="17" y="9"/>
                </a:lnTo>
                <a:lnTo>
                  <a:pt x="17" y="17"/>
                </a:lnTo>
                <a:lnTo>
                  <a:pt x="16" y="19"/>
                </a:lnTo>
                <a:lnTo>
                  <a:pt x="14" y="24"/>
                </a:lnTo>
                <a:lnTo>
                  <a:pt x="13" y="27"/>
                </a:lnTo>
                <a:lnTo>
                  <a:pt x="13" y="30"/>
                </a:lnTo>
                <a:lnTo>
                  <a:pt x="12" y="33"/>
                </a:lnTo>
                <a:lnTo>
                  <a:pt x="11" y="36"/>
                </a:lnTo>
                <a:lnTo>
                  <a:pt x="10" y="38"/>
                </a:lnTo>
                <a:lnTo>
                  <a:pt x="7" y="43"/>
                </a:lnTo>
                <a:lnTo>
                  <a:pt x="5" y="45"/>
                </a:lnTo>
                <a:lnTo>
                  <a:pt x="4" y="47"/>
                </a:lnTo>
                <a:lnTo>
                  <a:pt x="2" y="49"/>
                </a:lnTo>
                <a:lnTo>
                  <a:pt x="1" y="53"/>
                </a:lnTo>
                <a:lnTo>
                  <a:pt x="1" y="57"/>
                </a:lnTo>
                <a:lnTo>
                  <a:pt x="0" y="61"/>
                </a:lnTo>
                <a:lnTo>
                  <a:pt x="1" y="62"/>
                </a:lnTo>
                <a:lnTo>
                  <a:pt x="3" y="62"/>
                </a:lnTo>
                <a:lnTo>
                  <a:pt x="5" y="62"/>
                </a:lnTo>
                <a:lnTo>
                  <a:pt x="6" y="62"/>
                </a:lnTo>
                <a:lnTo>
                  <a:pt x="8" y="62"/>
                </a:lnTo>
                <a:lnTo>
                  <a:pt x="10" y="62"/>
                </a:lnTo>
                <a:lnTo>
                  <a:pt x="12" y="61"/>
                </a:lnTo>
                <a:lnTo>
                  <a:pt x="13" y="59"/>
                </a:lnTo>
                <a:lnTo>
                  <a:pt x="16" y="58"/>
                </a:lnTo>
                <a:lnTo>
                  <a:pt x="19" y="58"/>
                </a:lnTo>
                <a:lnTo>
                  <a:pt x="22" y="57"/>
                </a:lnTo>
                <a:lnTo>
                  <a:pt x="25" y="57"/>
                </a:lnTo>
                <a:lnTo>
                  <a:pt x="27" y="57"/>
                </a:lnTo>
                <a:lnTo>
                  <a:pt x="29" y="57"/>
                </a:lnTo>
                <a:lnTo>
                  <a:pt x="35" y="57"/>
                </a:lnTo>
                <a:lnTo>
                  <a:pt x="49" y="57"/>
                </a:lnTo>
                <a:lnTo>
                  <a:pt x="53" y="57"/>
                </a:lnTo>
                <a:lnTo>
                  <a:pt x="56" y="58"/>
                </a:lnTo>
                <a:lnTo>
                  <a:pt x="60" y="60"/>
                </a:lnTo>
                <a:lnTo>
                  <a:pt x="64" y="61"/>
                </a:lnTo>
                <a:lnTo>
                  <a:pt x="68" y="63"/>
                </a:lnTo>
                <a:lnTo>
                  <a:pt x="75" y="66"/>
                </a:lnTo>
                <a:lnTo>
                  <a:pt x="83" y="70"/>
                </a:lnTo>
                <a:lnTo>
                  <a:pt x="86" y="71"/>
                </a:lnTo>
                <a:lnTo>
                  <a:pt x="88" y="72"/>
                </a:lnTo>
                <a:lnTo>
                  <a:pt x="91" y="72"/>
                </a:lnTo>
                <a:lnTo>
                  <a:pt x="93" y="74"/>
                </a:lnTo>
                <a:lnTo>
                  <a:pt x="94" y="76"/>
                </a:lnTo>
                <a:lnTo>
                  <a:pt x="94" y="79"/>
                </a:lnTo>
                <a:lnTo>
                  <a:pt x="95" y="82"/>
                </a:lnTo>
                <a:lnTo>
                  <a:pt x="98" y="86"/>
                </a:lnTo>
                <a:lnTo>
                  <a:pt x="99" y="89"/>
                </a:lnTo>
                <a:lnTo>
                  <a:pt x="98" y="92"/>
                </a:lnTo>
                <a:lnTo>
                  <a:pt x="97" y="95"/>
                </a:lnTo>
                <a:lnTo>
                  <a:pt x="97" y="98"/>
                </a:lnTo>
                <a:lnTo>
                  <a:pt x="97" y="100"/>
                </a:lnTo>
                <a:lnTo>
                  <a:pt x="96" y="103"/>
                </a:lnTo>
                <a:lnTo>
                  <a:pt x="95" y="105"/>
                </a:lnTo>
                <a:lnTo>
                  <a:pt x="94" y="109"/>
                </a:lnTo>
                <a:lnTo>
                  <a:pt x="93" y="112"/>
                </a:lnTo>
                <a:lnTo>
                  <a:pt x="91" y="115"/>
                </a:lnTo>
                <a:lnTo>
                  <a:pt x="88" y="123"/>
                </a:lnTo>
                <a:lnTo>
                  <a:pt x="86" y="126"/>
                </a:lnTo>
                <a:lnTo>
                  <a:pt x="83" y="128"/>
                </a:lnTo>
                <a:lnTo>
                  <a:pt x="80" y="131"/>
                </a:lnTo>
                <a:lnTo>
                  <a:pt x="77" y="133"/>
                </a:lnTo>
                <a:lnTo>
                  <a:pt x="74" y="135"/>
                </a:lnTo>
                <a:lnTo>
                  <a:pt x="72" y="137"/>
                </a:lnTo>
                <a:lnTo>
                  <a:pt x="69" y="139"/>
                </a:lnTo>
                <a:lnTo>
                  <a:pt x="66" y="141"/>
                </a:lnTo>
                <a:lnTo>
                  <a:pt x="63" y="143"/>
                </a:lnTo>
                <a:lnTo>
                  <a:pt x="60" y="145"/>
                </a:lnTo>
                <a:lnTo>
                  <a:pt x="58" y="147"/>
                </a:lnTo>
                <a:lnTo>
                  <a:pt x="55" y="148"/>
                </a:lnTo>
                <a:lnTo>
                  <a:pt x="53" y="150"/>
                </a:lnTo>
                <a:lnTo>
                  <a:pt x="51" y="151"/>
                </a:lnTo>
                <a:lnTo>
                  <a:pt x="49" y="151"/>
                </a:lnTo>
                <a:lnTo>
                  <a:pt x="47" y="152"/>
                </a:lnTo>
                <a:lnTo>
                  <a:pt x="45" y="152"/>
                </a:lnTo>
                <a:lnTo>
                  <a:pt x="43" y="152"/>
                </a:lnTo>
                <a:lnTo>
                  <a:pt x="41" y="152"/>
                </a:lnTo>
                <a:lnTo>
                  <a:pt x="38" y="152"/>
                </a:lnTo>
                <a:lnTo>
                  <a:pt x="36" y="152"/>
                </a:lnTo>
                <a:lnTo>
                  <a:pt x="34" y="151"/>
                </a:lnTo>
                <a:lnTo>
                  <a:pt x="32" y="149"/>
                </a:lnTo>
                <a:lnTo>
                  <a:pt x="30" y="147"/>
                </a:lnTo>
                <a:lnTo>
                  <a:pt x="28" y="144"/>
                </a:lnTo>
                <a:lnTo>
                  <a:pt x="26" y="141"/>
                </a:lnTo>
                <a:lnTo>
                  <a:pt x="25" y="138"/>
                </a:lnTo>
                <a:lnTo>
                  <a:pt x="17" y="124"/>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44" name="SMARTPenAnnotation736"/>
          <p:cNvSpPr>
            <a:spLocks/>
          </p:cNvSpPr>
          <p:nvPr/>
        </p:nvSpPr>
        <p:spPr bwMode="auto">
          <a:xfrm>
            <a:off x="6072188" y="4429125"/>
            <a:ext cx="284162" cy="269875"/>
          </a:xfrm>
          <a:custGeom>
            <a:avLst/>
            <a:gdLst>
              <a:gd name="T0" fmla="*/ 0 w 179"/>
              <a:gd name="T1" fmla="*/ 98425 h 170"/>
              <a:gd name="T2" fmla="*/ 15875 w 179"/>
              <a:gd name="T3" fmla="*/ 96837 h 170"/>
              <a:gd name="T4" fmla="*/ 30162 w 179"/>
              <a:gd name="T5" fmla="*/ 90487 h 170"/>
              <a:gd name="T6" fmla="*/ 42862 w 179"/>
              <a:gd name="T7" fmla="*/ 84137 h 170"/>
              <a:gd name="T8" fmla="*/ 65087 w 179"/>
              <a:gd name="T9" fmla="*/ 76200 h 170"/>
              <a:gd name="T10" fmla="*/ 79375 w 179"/>
              <a:gd name="T11" fmla="*/ 71437 h 170"/>
              <a:gd name="T12" fmla="*/ 92075 w 179"/>
              <a:gd name="T13" fmla="*/ 65088 h 170"/>
              <a:gd name="T14" fmla="*/ 117475 w 179"/>
              <a:gd name="T15" fmla="*/ 55563 h 170"/>
              <a:gd name="T16" fmla="*/ 134937 w 179"/>
              <a:gd name="T17" fmla="*/ 46037 h 170"/>
              <a:gd name="T18" fmla="*/ 168275 w 179"/>
              <a:gd name="T19" fmla="*/ 26988 h 170"/>
              <a:gd name="T20" fmla="*/ 198437 w 179"/>
              <a:gd name="T21" fmla="*/ 12700 h 170"/>
              <a:gd name="T22" fmla="*/ 212725 w 179"/>
              <a:gd name="T23" fmla="*/ 3175 h 170"/>
              <a:gd name="T24" fmla="*/ 228600 w 179"/>
              <a:gd name="T25" fmla="*/ 0 h 170"/>
              <a:gd name="T26" fmla="*/ 230187 w 179"/>
              <a:gd name="T27" fmla="*/ 1588 h 170"/>
              <a:gd name="T28" fmla="*/ 231775 w 179"/>
              <a:gd name="T29" fmla="*/ 12700 h 170"/>
              <a:gd name="T30" fmla="*/ 231775 w 179"/>
              <a:gd name="T31" fmla="*/ 25400 h 170"/>
              <a:gd name="T32" fmla="*/ 227012 w 179"/>
              <a:gd name="T33" fmla="*/ 34925 h 170"/>
              <a:gd name="T34" fmla="*/ 219075 w 179"/>
              <a:gd name="T35" fmla="*/ 50800 h 170"/>
              <a:gd name="T36" fmla="*/ 207962 w 179"/>
              <a:gd name="T37" fmla="*/ 76200 h 170"/>
              <a:gd name="T38" fmla="*/ 201612 w 179"/>
              <a:gd name="T39" fmla="*/ 90487 h 170"/>
              <a:gd name="T40" fmla="*/ 196850 w 179"/>
              <a:gd name="T41" fmla="*/ 104775 h 170"/>
              <a:gd name="T42" fmla="*/ 190500 w 179"/>
              <a:gd name="T43" fmla="*/ 119063 h 170"/>
              <a:gd name="T44" fmla="*/ 180975 w 179"/>
              <a:gd name="T45" fmla="*/ 142875 h 170"/>
              <a:gd name="T46" fmla="*/ 176212 w 179"/>
              <a:gd name="T47" fmla="*/ 157162 h 170"/>
              <a:gd name="T48" fmla="*/ 173037 w 179"/>
              <a:gd name="T49" fmla="*/ 171450 h 170"/>
              <a:gd name="T50" fmla="*/ 171450 w 179"/>
              <a:gd name="T51" fmla="*/ 187325 h 170"/>
              <a:gd name="T52" fmla="*/ 169862 w 179"/>
              <a:gd name="T53" fmla="*/ 207963 h 170"/>
              <a:gd name="T54" fmla="*/ 171450 w 179"/>
              <a:gd name="T55" fmla="*/ 236538 h 170"/>
              <a:gd name="T56" fmla="*/ 179387 w 179"/>
              <a:gd name="T57" fmla="*/ 249238 h 170"/>
              <a:gd name="T58" fmla="*/ 184150 w 179"/>
              <a:gd name="T59" fmla="*/ 255588 h 170"/>
              <a:gd name="T60" fmla="*/ 196850 w 179"/>
              <a:gd name="T61" fmla="*/ 258763 h 170"/>
              <a:gd name="T62" fmla="*/ 207962 w 179"/>
              <a:gd name="T63" fmla="*/ 258763 h 170"/>
              <a:gd name="T64" fmla="*/ 225425 w 179"/>
              <a:gd name="T65" fmla="*/ 255588 h 170"/>
              <a:gd name="T66" fmla="*/ 234950 w 179"/>
              <a:gd name="T67" fmla="*/ 250825 h 170"/>
              <a:gd name="T68" fmla="*/ 242887 w 179"/>
              <a:gd name="T69" fmla="*/ 241300 h 170"/>
              <a:gd name="T70" fmla="*/ 255587 w 179"/>
              <a:gd name="T71" fmla="*/ 227013 h 170"/>
              <a:gd name="T72" fmla="*/ 265112 w 179"/>
              <a:gd name="T73" fmla="*/ 215900 h 170"/>
              <a:gd name="T74" fmla="*/ 271462 w 179"/>
              <a:gd name="T75" fmla="*/ 206375 h 170"/>
              <a:gd name="T76" fmla="*/ 276225 w 179"/>
              <a:gd name="T77" fmla="*/ 192087 h 170"/>
              <a:gd name="T78" fmla="*/ 277812 w 179"/>
              <a:gd name="T79" fmla="*/ 182562 h 170"/>
              <a:gd name="T80" fmla="*/ 282575 w 179"/>
              <a:gd name="T81" fmla="*/ 173037 h 170"/>
              <a:gd name="T82" fmla="*/ 279400 w 179"/>
              <a:gd name="T83" fmla="*/ 163512 h 170"/>
              <a:gd name="T84" fmla="*/ 276225 w 179"/>
              <a:gd name="T85" fmla="*/ 155575 h 170"/>
              <a:gd name="T86" fmla="*/ 269875 w 179"/>
              <a:gd name="T87" fmla="*/ 152400 h 170"/>
              <a:gd name="T88" fmla="*/ 252412 w 179"/>
              <a:gd name="T89" fmla="*/ 152400 h 170"/>
              <a:gd name="T90" fmla="*/ 234950 w 179"/>
              <a:gd name="T91" fmla="*/ 152400 h 170"/>
              <a:gd name="T92" fmla="*/ 223837 w 179"/>
              <a:gd name="T93" fmla="*/ 161925 h 170"/>
              <a:gd name="T94" fmla="*/ 211137 w 179"/>
              <a:gd name="T95" fmla="*/ 173037 h 170"/>
              <a:gd name="T96" fmla="*/ 204787 w 179"/>
              <a:gd name="T97" fmla="*/ 180975 h 170"/>
              <a:gd name="T98" fmla="*/ 198437 w 179"/>
              <a:gd name="T99" fmla="*/ 195262 h 170"/>
              <a:gd name="T100" fmla="*/ 195262 w 179"/>
              <a:gd name="T101" fmla="*/ 207963 h 170"/>
              <a:gd name="T102" fmla="*/ 190500 w 179"/>
              <a:gd name="T103" fmla="*/ 217488 h 170"/>
              <a:gd name="T104" fmla="*/ 188912 w 179"/>
              <a:gd name="T105" fmla="*/ 230188 h 170"/>
              <a:gd name="T106" fmla="*/ 182562 w 179"/>
              <a:gd name="T107" fmla="*/ 242888 h 170"/>
              <a:gd name="T108" fmla="*/ 179387 w 179"/>
              <a:gd name="T109" fmla="*/ 255588 h 170"/>
              <a:gd name="T110" fmla="*/ 179387 w 179"/>
              <a:gd name="T111" fmla="*/ 268288 h 17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79"/>
              <a:gd name="T169" fmla="*/ 0 h 170"/>
              <a:gd name="T170" fmla="*/ 179 w 179"/>
              <a:gd name="T171" fmla="*/ 170 h 17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79" h="170">
                <a:moveTo>
                  <a:pt x="6" y="62"/>
                </a:moveTo>
                <a:lnTo>
                  <a:pt x="0" y="62"/>
                </a:lnTo>
                <a:lnTo>
                  <a:pt x="8" y="62"/>
                </a:lnTo>
                <a:lnTo>
                  <a:pt x="10" y="61"/>
                </a:lnTo>
                <a:lnTo>
                  <a:pt x="15" y="58"/>
                </a:lnTo>
                <a:lnTo>
                  <a:pt x="19" y="57"/>
                </a:lnTo>
                <a:lnTo>
                  <a:pt x="24" y="55"/>
                </a:lnTo>
                <a:lnTo>
                  <a:pt x="27" y="53"/>
                </a:lnTo>
                <a:lnTo>
                  <a:pt x="31" y="52"/>
                </a:lnTo>
                <a:lnTo>
                  <a:pt x="41" y="48"/>
                </a:lnTo>
                <a:lnTo>
                  <a:pt x="45" y="47"/>
                </a:lnTo>
                <a:lnTo>
                  <a:pt x="50" y="45"/>
                </a:lnTo>
                <a:lnTo>
                  <a:pt x="54" y="43"/>
                </a:lnTo>
                <a:lnTo>
                  <a:pt x="58" y="41"/>
                </a:lnTo>
                <a:lnTo>
                  <a:pt x="68" y="37"/>
                </a:lnTo>
                <a:lnTo>
                  <a:pt x="74" y="35"/>
                </a:lnTo>
                <a:lnTo>
                  <a:pt x="79" y="32"/>
                </a:lnTo>
                <a:lnTo>
                  <a:pt x="85" y="29"/>
                </a:lnTo>
                <a:lnTo>
                  <a:pt x="94" y="24"/>
                </a:lnTo>
                <a:lnTo>
                  <a:pt x="106" y="17"/>
                </a:lnTo>
                <a:lnTo>
                  <a:pt x="122" y="9"/>
                </a:lnTo>
                <a:lnTo>
                  <a:pt x="125" y="8"/>
                </a:lnTo>
                <a:lnTo>
                  <a:pt x="130" y="4"/>
                </a:lnTo>
                <a:lnTo>
                  <a:pt x="134" y="2"/>
                </a:lnTo>
                <a:lnTo>
                  <a:pt x="139" y="1"/>
                </a:lnTo>
                <a:lnTo>
                  <a:pt x="144" y="0"/>
                </a:lnTo>
                <a:lnTo>
                  <a:pt x="145" y="0"/>
                </a:lnTo>
                <a:lnTo>
                  <a:pt x="145" y="1"/>
                </a:lnTo>
                <a:lnTo>
                  <a:pt x="146" y="3"/>
                </a:lnTo>
                <a:lnTo>
                  <a:pt x="146" y="8"/>
                </a:lnTo>
                <a:lnTo>
                  <a:pt x="146" y="13"/>
                </a:lnTo>
                <a:lnTo>
                  <a:pt x="146" y="16"/>
                </a:lnTo>
                <a:lnTo>
                  <a:pt x="145" y="19"/>
                </a:lnTo>
                <a:lnTo>
                  <a:pt x="143" y="22"/>
                </a:lnTo>
                <a:lnTo>
                  <a:pt x="142" y="25"/>
                </a:lnTo>
                <a:lnTo>
                  <a:pt x="138" y="32"/>
                </a:lnTo>
                <a:lnTo>
                  <a:pt x="133" y="43"/>
                </a:lnTo>
                <a:lnTo>
                  <a:pt x="131" y="48"/>
                </a:lnTo>
                <a:lnTo>
                  <a:pt x="129" y="52"/>
                </a:lnTo>
                <a:lnTo>
                  <a:pt x="127" y="57"/>
                </a:lnTo>
                <a:lnTo>
                  <a:pt x="126" y="62"/>
                </a:lnTo>
                <a:lnTo>
                  <a:pt x="124" y="66"/>
                </a:lnTo>
                <a:lnTo>
                  <a:pt x="122" y="70"/>
                </a:lnTo>
                <a:lnTo>
                  <a:pt x="120" y="75"/>
                </a:lnTo>
                <a:lnTo>
                  <a:pt x="116" y="85"/>
                </a:lnTo>
                <a:lnTo>
                  <a:pt x="114" y="90"/>
                </a:lnTo>
                <a:lnTo>
                  <a:pt x="112" y="94"/>
                </a:lnTo>
                <a:lnTo>
                  <a:pt x="111" y="99"/>
                </a:lnTo>
                <a:lnTo>
                  <a:pt x="109" y="103"/>
                </a:lnTo>
                <a:lnTo>
                  <a:pt x="109" y="108"/>
                </a:lnTo>
                <a:lnTo>
                  <a:pt x="108" y="113"/>
                </a:lnTo>
                <a:lnTo>
                  <a:pt x="108" y="118"/>
                </a:lnTo>
                <a:lnTo>
                  <a:pt x="107" y="122"/>
                </a:lnTo>
                <a:lnTo>
                  <a:pt x="107" y="131"/>
                </a:lnTo>
                <a:lnTo>
                  <a:pt x="107" y="147"/>
                </a:lnTo>
                <a:lnTo>
                  <a:pt x="108" y="149"/>
                </a:lnTo>
                <a:lnTo>
                  <a:pt x="110" y="153"/>
                </a:lnTo>
                <a:lnTo>
                  <a:pt x="113" y="157"/>
                </a:lnTo>
                <a:lnTo>
                  <a:pt x="115" y="159"/>
                </a:lnTo>
                <a:lnTo>
                  <a:pt x="116" y="161"/>
                </a:lnTo>
                <a:lnTo>
                  <a:pt x="120" y="162"/>
                </a:lnTo>
                <a:lnTo>
                  <a:pt x="124" y="163"/>
                </a:lnTo>
                <a:lnTo>
                  <a:pt x="128" y="163"/>
                </a:lnTo>
                <a:lnTo>
                  <a:pt x="131" y="163"/>
                </a:lnTo>
                <a:lnTo>
                  <a:pt x="137" y="163"/>
                </a:lnTo>
                <a:lnTo>
                  <a:pt x="142" y="161"/>
                </a:lnTo>
                <a:lnTo>
                  <a:pt x="145" y="160"/>
                </a:lnTo>
                <a:lnTo>
                  <a:pt x="148" y="158"/>
                </a:lnTo>
                <a:lnTo>
                  <a:pt x="151" y="155"/>
                </a:lnTo>
                <a:lnTo>
                  <a:pt x="153" y="152"/>
                </a:lnTo>
                <a:lnTo>
                  <a:pt x="157" y="147"/>
                </a:lnTo>
                <a:lnTo>
                  <a:pt x="161" y="143"/>
                </a:lnTo>
                <a:lnTo>
                  <a:pt x="165" y="139"/>
                </a:lnTo>
                <a:lnTo>
                  <a:pt x="167" y="136"/>
                </a:lnTo>
                <a:lnTo>
                  <a:pt x="169" y="133"/>
                </a:lnTo>
                <a:lnTo>
                  <a:pt x="171" y="130"/>
                </a:lnTo>
                <a:lnTo>
                  <a:pt x="173" y="125"/>
                </a:lnTo>
                <a:lnTo>
                  <a:pt x="174" y="121"/>
                </a:lnTo>
                <a:lnTo>
                  <a:pt x="174" y="116"/>
                </a:lnTo>
                <a:lnTo>
                  <a:pt x="175" y="115"/>
                </a:lnTo>
                <a:lnTo>
                  <a:pt x="177" y="111"/>
                </a:lnTo>
                <a:lnTo>
                  <a:pt x="178" y="109"/>
                </a:lnTo>
                <a:lnTo>
                  <a:pt x="177" y="107"/>
                </a:lnTo>
                <a:lnTo>
                  <a:pt x="176" y="103"/>
                </a:lnTo>
                <a:lnTo>
                  <a:pt x="175" y="99"/>
                </a:lnTo>
                <a:lnTo>
                  <a:pt x="174" y="98"/>
                </a:lnTo>
                <a:lnTo>
                  <a:pt x="173" y="97"/>
                </a:lnTo>
                <a:lnTo>
                  <a:pt x="170" y="96"/>
                </a:lnTo>
                <a:lnTo>
                  <a:pt x="165" y="96"/>
                </a:lnTo>
                <a:lnTo>
                  <a:pt x="159" y="96"/>
                </a:lnTo>
                <a:lnTo>
                  <a:pt x="150" y="96"/>
                </a:lnTo>
                <a:lnTo>
                  <a:pt x="148" y="96"/>
                </a:lnTo>
                <a:lnTo>
                  <a:pt x="144" y="99"/>
                </a:lnTo>
                <a:lnTo>
                  <a:pt x="141" y="102"/>
                </a:lnTo>
                <a:lnTo>
                  <a:pt x="137" y="105"/>
                </a:lnTo>
                <a:lnTo>
                  <a:pt x="133" y="109"/>
                </a:lnTo>
                <a:lnTo>
                  <a:pt x="131" y="111"/>
                </a:lnTo>
                <a:lnTo>
                  <a:pt x="129" y="114"/>
                </a:lnTo>
                <a:lnTo>
                  <a:pt x="128" y="117"/>
                </a:lnTo>
                <a:lnTo>
                  <a:pt x="125" y="123"/>
                </a:lnTo>
                <a:lnTo>
                  <a:pt x="124" y="128"/>
                </a:lnTo>
                <a:lnTo>
                  <a:pt x="123" y="131"/>
                </a:lnTo>
                <a:lnTo>
                  <a:pt x="121" y="134"/>
                </a:lnTo>
                <a:lnTo>
                  <a:pt x="120" y="137"/>
                </a:lnTo>
                <a:lnTo>
                  <a:pt x="119" y="141"/>
                </a:lnTo>
                <a:lnTo>
                  <a:pt x="119" y="145"/>
                </a:lnTo>
                <a:lnTo>
                  <a:pt x="118" y="148"/>
                </a:lnTo>
                <a:lnTo>
                  <a:pt x="115" y="153"/>
                </a:lnTo>
                <a:lnTo>
                  <a:pt x="114" y="157"/>
                </a:lnTo>
                <a:lnTo>
                  <a:pt x="113" y="161"/>
                </a:lnTo>
                <a:lnTo>
                  <a:pt x="113" y="166"/>
                </a:lnTo>
                <a:lnTo>
                  <a:pt x="113" y="169"/>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45" name="SMARTPenAnnotation737"/>
          <p:cNvSpPr>
            <a:spLocks/>
          </p:cNvSpPr>
          <p:nvPr/>
        </p:nvSpPr>
        <p:spPr bwMode="auto">
          <a:xfrm>
            <a:off x="6367463" y="4421188"/>
            <a:ext cx="187325" cy="295275"/>
          </a:xfrm>
          <a:custGeom>
            <a:avLst/>
            <a:gdLst>
              <a:gd name="T0" fmla="*/ 52388 w 118"/>
              <a:gd name="T1" fmla="*/ 39687 h 186"/>
              <a:gd name="T2" fmla="*/ 57150 w 118"/>
              <a:gd name="T3" fmla="*/ 31750 h 186"/>
              <a:gd name="T4" fmla="*/ 61913 w 118"/>
              <a:gd name="T5" fmla="*/ 28575 h 186"/>
              <a:gd name="T6" fmla="*/ 71438 w 118"/>
              <a:gd name="T7" fmla="*/ 23812 h 186"/>
              <a:gd name="T8" fmla="*/ 77788 w 118"/>
              <a:gd name="T9" fmla="*/ 19050 h 186"/>
              <a:gd name="T10" fmla="*/ 87313 w 118"/>
              <a:gd name="T11" fmla="*/ 14288 h 186"/>
              <a:gd name="T12" fmla="*/ 95250 w 118"/>
              <a:gd name="T13" fmla="*/ 11112 h 186"/>
              <a:gd name="T14" fmla="*/ 103188 w 118"/>
              <a:gd name="T15" fmla="*/ 7938 h 186"/>
              <a:gd name="T16" fmla="*/ 114300 w 118"/>
              <a:gd name="T17" fmla="*/ 3175 h 186"/>
              <a:gd name="T18" fmla="*/ 125413 w 118"/>
              <a:gd name="T19" fmla="*/ 1588 h 186"/>
              <a:gd name="T20" fmla="*/ 134938 w 118"/>
              <a:gd name="T21" fmla="*/ 1588 h 186"/>
              <a:gd name="T22" fmla="*/ 142875 w 118"/>
              <a:gd name="T23" fmla="*/ 4762 h 186"/>
              <a:gd name="T24" fmla="*/ 150813 w 118"/>
              <a:gd name="T25" fmla="*/ 6350 h 186"/>
              <a:gd name="T26" fmla="*/ 157163 w 118"/>
              <a:gd name="T27" fmla="*/ 7938 h 186"/>
              <a:gd name="T28" fmla="*/ 163513 w 118"/>
              <a:gd name="T29" fmla="*/ 12700 h 186"/>
              <a:gd name="T30" fmla="*/ 168275 w 118"/>
              <a:gd name="T31" fmla="*/ 20637 h 186"/>
              <a:gd name="T32" fmla="*/ 177800 w 118"/>
              <a:gd name="T33" fmla="*/ 41275 h 186"/>
              <a:gd name="T34" fmla="*/ 182563 w 118"/>
              <a:gd name="T35" fmla="*/ 50800 h 186"/>
              <a:gd name="T36" fmla="*/ 184150 w 118"/>
              <a:gd name="T37" fmla="*/ 61913 h 186"/>
              <a:gd name="T38" fmla="*/ 185738 w 118"/>
              <a:gd name="T39" fmla="*/ 74612 h 186"/>
              <a:gd name="T40" fmla="*/ 182563 w 118"/>
              <a:gd name="T41" fmla="*/ 90487 h 186"/>
              <a:gd name="T42" fmla="*/ 177800 w 118"/>
              <a:gd name="T43" fmla="*/ 104775 h 186"/>
              <a:gd name="T44" fmla="*/ 171450 w 118"/>
              <a:gd name="T45" fmla="*/ 117475 h 186"/>
              <a:gd name="T46" fmla="*/ 161925 w 118"/>
              <a:gd name="T47" fmla="*/ 142875 h 186"/>
              <a:gd name="T48" fmla="*/ 152400 w 118"/>
              <a:gd name="T49" fmla="*/ 160337 h 186"/>
              <a:gd name="T50" fmla="*/ 141288 w 118"/>
              <a:gd name="T51" fmla="*/ 174625 h 186"/>
              <a:gd name="T52" fmla="*/ 128588 w 118"/>
              <a:gd name="T53" fmla="*/ 188912 h 186"/>
              <a:gd name="T54" fmla="*/ 114300 w 118"/>
              <a:gd name="T55" fmla="*/ 201612 h 186"/>
              <a:gd name="T56" fmla="*/ 100012 w 118"/>
              <a:gd name="T57" fmla="*/ 215900 h 186"/>
              <a:gd name="T58" fmla="*/ 87313 w 118"/>
              <a:gd name="T59" fmla="*/ 230188 h 186"/>
              <a:gd name="T60" fmla="*/ 74613 w 118"/>
              <a:gd name="T61" fmla="*/ 239713 h 186"/>
              <a:gd name="T62" fmla="*/ 61913 w 118"/>
              <a:gd name="T63" fmla="*/ 247650 h 186"/>
              <a:gd name="T64" fmla="*/ 44450 w 118"/>
              <a:gd name="T65" fmla="*/ 257175 h 186"/>
              <a:gd name="T66" fmla="*/ 33338 w 118"/>
              <a:gd name="T67" fmla="*/ 263525 h 186"/>
              <a:gd name="T68" fmla="*/ 25400 w 118"/>
              <a:gd name="T69" fmla="*/ 265113 h 186"/>
              <a:gd name="T70" fmla="*/ 17463 w 118"/>
              <a:gd name="T71" fmla="*/ 266700 h 186"/>
              <a:gd name="T72" fmla="*/ 11113 w 118"/>
              <a:gd name="T73" fmla="*/ 265113 h 186"/>
              <a:gd name="T74" fmla="*/ 4763 w 118"/>
              <a:gd name="T75" fmla="*/ 261938 h 186"/>
              <a:gd name="T76" fmla="*/ 1588 w 118"/>
              <a:gd name="T77" fmla="*/ 257175 h 186"/>
              <a:gd name="T78" fmla="*/ 0 w 118"/>
              <a:gd name="T79" fmla="*/ 246063 h 186"/>
              <a:gd name="T80" fmla="*/ 0 w 118"/>
              <a:gd name="T81" fmla="*/ 230188 h 186"/>
              <a:gd name="T82" fmla="*/ 0 w 118"/>
              <a:gd name="T83" fmla="*/ 219075 h 186"/>
              <a:gd name="T84" fmla="*/ 4763 w 118"/>
              <a:gd name="T85" fmla="*/ 207963 h 186"/>
              <a:gd name="T86" fmla="*/ 11113 w 118"/>
              <a:gd name="T87" fmla="*/ 193675 h 186"/>
              <a:gd name="T88" fmla="*/ 20638 w 118"/>
              <a:gd name="T89" fmla="*/ 187325 h 186"/>
              <a:gd name="T90" fmla="*/ 30163 w 118"/>
              <a:gd name="T91" fmla="*/ 180975 h 186"/>
              <a:gd name="T92" fmla="*/ 36513 w 118"/>
              <a:gd name="T93" fmla="*/ 174625 h 186"/>
              <a:gd name="T94" fmla="*/ 46038 w 118"/>
              <a:gd name="T95" fmla="*/ 165100 h 186"/>
              <a:gd name="T96" fmla="*/ 55563 w 118"/>
              <a:gd name="T97" fmla="*/ 161925 h 186"/>
              <a:gd name="T98" fmla="*/ 65088 w 118"/>
              <a:gd name="T99" fmla="*/ 160337 h 186"/>
              <a:gd name="T100" fmla="*/ 73025 w 118"/>
              <a:gd name="T101" fmla="*/ 160337 h 186"/>
              <a:gd name="T102" fmla="*/ 79375 w 118"/>
              <a:gd name="T103" fmla="*/ 161925 h 186"/>
              <a:gd name="T104" fmla="*/ 85725 w 118"/>
              <a:gd name="T105" fmla="*/ 166687 h 186"/>
              <a:gd name="T106" fmla="*/ 92075 w 118"/>
              <a:gd name="T107" fmla="*/ 171450 h 186"/>
              <a:gd name="T108" fmla="*/ 112713 w 118"/>
              <a:gd name="T109" fmla="*/ 192087 h 186"/>
              <a:gd name="T110" fmla="*/ 128588 w 118"/>
              <a:gd name="T111" fmla="*/ 211138 h 186"/>
              <a:gd name="T112" fmla="*/ 131763 w 118"/>
              <a:gd name="T113" fmla="*/ 220663 h 186"/>
              <a:gd name="T114" fmla="*/ 134938 w 118"/>
              <a:gd name="T115" fmla="*/ 231775 h 186"/>
              <a:gd name="T116" fmla="*/ 142875 w 118"/>
              <a:gd name="T117" fmla="*/ 246063 h 186"/>
              <a:gd name="T118" fmla="*/ 149225 w 118"/>
              <a:gd name="T119" fmla="*/ 257175 h 186"/>
              <a:gd name="T120" fmla="*/ 150813 w 118"/>
              <a:gd name="T121" fmla="*/ 273050 h 186"/>
              <a:gd name="T122" fmla="*/ 150813 w 118"/>
              <a:gd name="T123" fmla="*/ 293688 h 18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8"/>
              <a:gd name="T187" fmla="*/ 0 h 186"/>
              <a:gd name="T188" fmla="*/ 118 w 118"/>
              <a:gd name="T189" fmla="*/ 186 h 18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8" h="186">
                <a:moveTo>
                  <a:pt x="33" y="33"/>
                </a:moveTo>
                <a:lnTo>
                  <a:pt x="33" y="25"/>
                </a:lnTo>
                <a:lnTo>
                  <a:pt x="34" y="24"/>
                </a:lnTo>
                <a:lnTo>
                  <a:pt x="36" y="20"/>
                </a:lnTo>
                <a:lnTo>
                  <a:pt x="38" y="19"/>
                </a:lnTo>
                <a:lnTo>
                  <a:pt x="39" y="18"/>
                </a:lnTo>
                <a:lnTo>
                  <a:pt x="41" y="17"/>
                </a:lnTo>
                <a:lnTo>
                  <a:pt x="45" y="15"/>
                </a:lnTo>
                <a:lnTo>
                  <a:pt x="47" y="14"/>
                </a:lnTo>
                <a:lnTo>
                  <a:pt x="49" y="12"/>
                </a:lnTo>
                <a:lnTo>
                  <a:pt x="52" y="10"/>
                </a:lnTo>
                <a:lnTo>
                  <a:pt x="55" y="9"/>
                </a:lnTo>
                <a:lnTo>
                  <a:pt x="58" y="7"/>
                </a:lnTo>
                <a:lnTo>
                  <a:pt x="60" y="7"/>
                </a:lnTo>
                <a:lnTo>
                  <a:pt x="63" y="6"/>
                </a:lnTo>
                <a:lnTo>
                  <a:pt x="65" y="5"/>
                </a:lnTo>
                <a:lnTo>
                  <a:pt x="68" y="4"/>
                </a:lnTo>
                <a:lnTo>
                  <a:pt x="72" y="2"/>
                </a:lnTo>
                <a:lnTo>
                  <a:pt x="75" y="1"/>
                </a:lnTo>
                <a:lnTo>
                  <a:pt x="79" y="1"/>
                </a:lnTo>
                <a:lnTo>
                  <a:pt x="82" y="0"/>
                </a:lnTo>
                <a:lnTo>
                  <a:pt x="85" y="1"/>
                </a:lnTo>
                <a:lnTo>
                  <a:pt x="88" y="1"/>
                </a:lnTo>
                <a:lnTo>
                  <a:pt x="90" y="3"/>
                </a:lnTo>
                <a:lnTo>
                  <a:pt x="93" y="3"/>
                </a:lnTo>
                <a:lnTo>
                  <a:pt x="95" y="4"/>
                </a:lnTo>
                <a:lnTo>
                  <a:pt x="97" y="4"/>
                </a:lnTo>
                <a:lnTo>
                  <a:pt x="99" y="5"/>
                </a:lnTo>
                <a:lnTo>
                  <a:pt x="101" y="6"/>
                </a:lnTo>
                <a:lnTo>
                  <a:pt x="103" y="8"/>
                </a:lnTo>
                <a:lnTo>
                  <a:pt x="105" y="10"/>
                </a:lnTo>
                <a:lnTo>
                  <a:pt x="106" y="13"/>
                </a:lnTo>
                <a:lnTo>
                  <a:pt x="110" y="18"/>
                </a:lnTo>
                <a:lnTo>
                  <a:pt x="112" y="26"/>
                </a:lnTo>
                <a:lnTo>
                  <a:pt x="113" y="29"/>
                </a:lnTo>
                <a:lnTo>
                  <a:pt x="115" y="32"/>
                </a:lnTo>
                <a:lnTo>
                  <a:pt x="116" y="36"/>
                </a:lnTo>
                <a:lnTo>
                  <a:pt x="116" y="39"/>
                </a:lnTo>
                <a:lnTo>
                  <a:pt x="117" y="43"/>
                </a:lnTo>
                <a:lnTo>
                  <a:pt x="117" y="47"/>
                </a:lnTo>
                <a:lnTo>
                  <a:pt x="116" y="52"/>
                </a:lnTo>
                <a:lnTo>
                  <a:pt x="115" y="57"/>
                </a:lnTo>
                <a:lnTo>
                  <a:pt x="113" y="61"/>
                </a:lnTo>
                <a:lnTo>
                  <a:pt x="112" y="66"/>
                </a:lnTo>
                <a:lnTo>
                  <a:pt x="110" y="70"/>
                </a:lnTo>
                <a:lnTo>
                  <a:pt x="108" y="74"/>
                </a:lnTo>
                <a:lnTo>
                  <a:pt x="105" y="85"/>
                </a:lnTo>
                <a:lnTo>
                  <a:pt x="102" y="90"/>
                </a:lnTo>
                <a:lnTo>
                  <a:pt x="99" y="95"/>
                </a:lnTo>
                <a:lnTo>
                  <a:pt x="96" y="101"/>
                </a:lnTo>
                <a:lnTo>
                  <a:pt x="93" y="106"/>
                </a:lnTo>
                <a:lnTo>
                  <a:pt x="89" y="110"/>
                </a:lnTo>
                <a:lnTo>
                  <a:pt x="86" y="115"/>
                </a:lnTo>
                <a:lnTo>
                  <a:pt x="81" y="119"/>
                </a:lnTo>
                <a:lnTo>
                  <a:pt x="77" y="123"/>
                </a:lnTo>
                <a:lnTo>
                  <a:pt x="72" y="127"/>
                </a:lnTo>
                <a:lnTo>
                  <a:pt x="67" y="131"/>
                </a:lnTo>
                <a:lnTo>
                  <a:pt x="63" y="136"/>
                </a:lnTo>
                <a:lnTo>
                  <a:pt x="59" y="141"/>
                </a:lnTo>
                <a:lnTo>
                  <a:pt x="55" y="145"/>
                </a:lnTo>
                <a:lnTo>
                  <a:pt x="51" y="148"/>
                </a:lnTo>
                <a:lnTo>
                  <a:pt x="47" y="151"/>
                </a:lnTo>
                <a:lnTo>
                  <a:pt x="43" y="154"/>
                </a:lnTo>
                <a:lnTo>
                  <a:pt x="39" y="156"/>
                </a:lnTo>
                <a:lnTo>
                  <a:pt x="35" y="158"/>
                </a:lnTo>
                <a:lnTo>
                  <a:pt x="28" y="162"/>
                </a:lnTo>
                <a:lnTo>
                  <a:pt x="24" y="164"/>
                </a:lnTo>
                <a:lnTo>
                  <a:pt x="21" y="166"/>
                </a:lnTo>
                <a:lnTo>
                  <a:pt x="18" y="166"/>
                </a:lnTo>
                <a:lnTo>
                  <a:pt x="16" y="167"/>
                </a:lnTo>
                <a:lnTo>
                  <a:pt x="13" y="167"/>
                </a:lnTo>
                <a:lnTo>
                  <a:pt x="11" y="168"/>
                </a:lnTo>
                <a:lnTo>
                  <a:pt x="9" y="168"/>
                </a:lnTo>
                <a:lnTo>
                  <a:pt x="7" y="167"/>
                </a:lnTo>
                <a:lnTo>
                  <a:pt x="5" y="166"/>
                </a:lnTo>
                <a:lnTo>
                  <a:pt x="3" y="165"/>
                </a:lnTo>
                <a:lnTo>
                  <a:pt x="2" y="164"/>
                </a:lnTo>
                <a:lnTo>
                  <a:pt x="1" y="162"/>
                </a:lnTo>
                <a:lnTo>
                  <a:pt x="1" y="160"/>
                </a:lnTo>
                <a:lnTo>
                  <a:pt x="0" y="155"/>
                </a:lnTo>
                <a:lnTo>
                  <a:pt x="0" y="152"/>
                </a:lnTo>
                <a:lnTo>
                  <a:pt x="0" y="145"/>
                </a:lnTo>
                <a:lnTo>
                  <a:pt x="0" y="142"/>
                </a:lnTo>
                <a:lnTo>
                  <a:pt x="0" y="138"/>
                </a:lnTo>
                <a:lnTo>
                  <a:pt x="1" y="134"/>
                </a:lnTo>
                <a:lnTo>
                  <a:pt x="3" y="131"/>
                </a:lnTo>
                <a:lnTo>
                  <a:pt x="4" y="127"/>
                </a:lnTo>
                <a:lnTo>
                  <a:pt x="7" y="122"/>
                </a:lnTo>
                <a:lnTo>
                  <a:pt x="10" y="120"/>
                </a:lnTo>
                <a:lnTo>
                  <a:pt x="13" y="118"/>
                </a:lnTo>
                <a:lnTo>
                  <a:pt x="16" y="116"/>
                </a:lnTo>
                <a:lnTo>
                  <a:pt x="19" y="114"/>
                </a:lnTo>
                <a:lnTo>
                  <a:pt x="21" y="112"/>
                </a:lnTo>
                <a:lnTo>
                  <a:pt x="23" y="110"/>
                </a:lnTo>
                <a:lnTo>
                  <a:pt x="25" y="108"/>
                </a:lnTo>
                <a:lnTo>
                  <a:pt x="29" y="104"/>
                </a:lnTo>
                <a:lnTo>
                  <a:pt x="32" y="103"/>
                </a:lnTo>
                <a:lnTo>
                  <a:pt x="35" y="102"/>
                </a:lnTo>
                <a:lnTo>
                  <a:pt x="38" y="102"/>
                </a:lnTo>
                <a:lnTo>
                  <a:pt x="41" y="101"/>
                </a:lnTo>
                <a:lnTo>
                  <a:pt x="43" y="101"/>
                </a:lnTo>
                <a:lnTo>
                  <a:pt x="46" y="101"/>
                </a:lnTo>
                <a:lnTo>
                  <a:pt x="48" y="101"/>
                </a:lnTo>
                <a:lnTo>
                  <a:pt x="50" y="102"/>
                </a:lnTo>
                <a:lnTo>
                  <a:pt x="52" y="104"/>
                </a:lnTo>
                <a:lnTo>
                  <a:pt x="54" y="105"/>
                </a:lnTo>
                <a:lnTo>
                  <a:pt x="56" y="107"/>
                </a:lnTo>
                <a:lnTo>
                  <a:pt x="58" y="108"/>
                </a:lnTo>
                <a:lnTo>
                  <a:pt x="61" y="112"/>
                </a:lnTo>
                <a:lnTo>
                  <a:pt x="71" y="121"/>
                </a:lnTo>
                <a:lnTo>
                  <a:pt x="80" y="131"/>
                </a:lnTo>
                <a:lnTo>
                  <a:pt x="81" y="133"/>
                </a:lnTo>
                <a:lnTo>
                  <a:pt x="82" y="136"/>
                </a:lnTo>
                <a:lnTo>
                  <a:pt x="83" y="139"/>
                </a:lnTo>
                <a:lnTo>
                  <a:pt x="84" y="143"/>
                </a:lnTo>
                <a:lnTo>
                  <a:pt x="85" y="146"/>
                </a:lnTo>
                <a:lnTo>
                  <a:pt x="87" y="150"/>
                </a:lnTo>
                <a:lnTo>
                  <a:pt x="90" y="155"/>
                </a:lnTo>
                <a:lnTo>
                  <a:pt x="92" y="158"/>
                </a:lnTo>
                <a:lnTo>
                  <a:pt x="94" y="162"/>
                </a:lnTo>
                <a:lnTo>
                  <a:pt x="95" y="166"/>
                </a:lnTo>
                <a:lnTo>
                  <a:pt x="95" y="172"/>
                </a:lnTo>
                <a:lnTo>
                  <a:pt x="95" y="178"/>
                </a:lnTo>
                <a:lnTo>
                  <a:pt x="95" y="18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46" name="SMARTPenAnnotation738"/>
          <p:cNvSpPr>
            <a:spLocks/>
          </p:cNvSpPr>
          <p:nvPr/>
        </p:nvSpPr>
        <p:spPr bwMode="auto">
          <a:xfrm>
            <a:off x="6670675" y="4473575"/>
            <a:ext cx="179388" cy="19050"/>
          </a:xfrm>
          <a:custGeom>
            <a:avLst/>
            <a:gdLst>
              <a:gd name="T0" fmla="*/ 0 w 113"/>
              <a:gd name="T1" fmla="*/ 9525 h 12"/>
              <a:gd name="T2" fmla="*/ 77788 w 113"/>
              <a:gd name="T3" fmla="*/ 9525 h 12"/>
              <a:gd name="T4" fmla="*/ 82550 w 113"/>
              <a:gd name="T5" fmla="*/ 7938 h 12"/>
              <a:gd name="T6" fmla="*/ 87313 w 113"/>
              <a:gd name="T7" fmla="*/ 6350 h 12"/>
              <a:gd name="T8" fmla="*/ 90488 w 113"/>
              <a:gd name="T9" fmla="*/ 4763 h 12"/>
              <a:gd name="T10" fmla="*/ 95250 w 113"/>
              <a:gd name="T11" fmla="*/ 3175 h 12"/>
              <a:gd name="T12" fmla="*/ 100013 w 113"/>
              <a:gd name="T13" fmla="*/ 1588 h 12"/>
              <a:gd name="T14" fmla="*/ 104775 w 113"/>
              <a:gd name="T15" fmla="*/ 1588 h 12"/>
              <a:gd name="T16" fmla="*/ 111125 w 113"/>
              <a:gd name="T17" fmla="*/ 1588 h 12"/>
              <a:gd name="T18" fmla="*/ 115888 w 113"/>
              <a:gd name="T19" fmla="*/ 0 h 12"/>
              <a:gd name="T20" fmla="*/ 131763 w 113"/>
              <a:gd name="T21" fmla="*/ 0 h 12"/>
              <a:gd name="T22" fmla="*/ 134938 w 113"/>
              <a:gd name="T23" fmla="*/ 0 h 12"/>
              <a:gd name="T24" fmla="*/ 138113 w 113"/>
              <a:gd name="T25" fmla="*/ 1588 h 12"/>
              <a:gd name="T26" fmla="*/ 141288 w 113"/>
              <a:gd name="T27" fmla="*/ 3175 h 12"/>
              <a:gd name="T28" fmla="*/ 144463 w 113"/>
              <a:gd name="T29" fmla="*/ 4763 h 12"/>
              <a:gd name="T30" fmla="*/ 149225 w 113"/>
              <a:gd name="T31" fmla="*/ 6350 h 12"/>
              <a:gd name="T32" fmla="*/ 153988 w 113"/>
              <a:gd name="T33" fmla="*/ 7938 h 12"/>
              <a:gd name="T34" fmla="*/ 166688 w 113"/>
              <a:gd name="T35" fmla="*/ 9525 h 12"/>
              <a:gd name="T36" fmla="*/ 171450 w 113"/>
              <a:gd name="T37" fmla="*/ 9525 h 12"/>
              <a:gd name="T38" fmla="*/ 173038 w 113"/>
              <a:gd name="T39" fmla="*/ 9525 h 12"/>
              <a:gd name="T40" fmla="*/ 174625 w 113"/>
              <a:gd name="T41" fmla="*/ 9525 h 12"/>
              <a:gd name="T42" fmla="*/ 176213 w 113"/>
              <a:gd name="T43" fmla="*/ 11112 h 12"/>
              <a:gd name="T44" fmla="*/ 177800 w 113"/>
              <a:gd name="T45" fmla="*/ 17463 h 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13"/>
              <a:gd name="T70" fmla="*/ 0 h 12"/>
              <a:gd name="T71" fmla="*/ 113 w 113"/>
              <a:gd name="T72" fmla="*/ 12 h 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13" h="12">
                <a:moveTo>
                  <a:pt x="0" y="6"/>
                </a:moveTo>
                <a:lnTo>
                  <a:pt x="49" y="6"/>
                </a:lnTo>
                <a:lnTo>
                  <a:pt x="52" y="5"/>
                </a:lnTo>
                <a:lnTo>
                  <a:pt x="55" y="4"/>
                </a:lnTo>
                <a:lnTo>
                  <a:pt x="57" y="3"/>
                </a:lnTo>
                <a:lnTo>
                  <a:pt x="60" y="2"/>
                </a:lnTo>
                <a:lnTo>
                  <a:pt x="63" y="1"/>
                </a:lnTo>
                <a:lnTo>
                  <a:pt x="66" y="1"/>
                </a:lnTo>
                <a:lnTo>
                  <a:pt x="70" y="1"/>
                </a:lnTo>
                <a:lnTo>
                  <a:pt x="73" y="0"/>
                </a:lnTo>
                <a:lnTo>
                  <a:pt x="83" y="0"/>
                </a:lnTo>
                <a:lnTo>
                  <a:pt x="85" y="0"/>
                </a:lnTo>
                <a:lnTo>
                  <a:pt x="87" y="1"/>
                </a:lnTo>
                <a:lnTo>
                  <a:pt x="89" y="2"/>
                </a:lnTo>
                <a:lnTo>
                  <a:pt x="91" y="3"/>
                </a:lnTo>
                <a:lnTo>
                  <a:pt x="94" y="4"/>
                </a:lnTo>
                <a:lnTo>
                  <a:pt x="97" y="5"/>
                </a:lnTo>
                <a:lnTo>
                  <a:pt x="105" y="6"/>
                </a:lnTo>
                <a:lnTo>
                  <a:pt x="108" y="6"/>
                </a:lnTo>
                <a:lnTo>
                  <a:pt x="109" y="6"/>
                </a:lnTo>
                <a:lnTo>
                  <a:pt x="110" y="6"/>
                </a:lnTo>
                <a:lnTo>
                  <a:pt x="111" y="7"/>
                </a:lnTo>
                <a:lnTo>
                  <a:pt x="112" y="1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47" name="SMARTPenAnnotation739"/>
          <p:cNvSpPr>
            <a:spLocks/>
          </p:cNvSpPr>
          <p:nvPr/>
        </p:nvSpPr>
        <p:spPr bwMode="auto">
          <a:xfrm>
            <a:off x="6653213" y="4581525"/>
            <a:ext cx="134937" cy="19050"/>
          </a:xfrm>
          <a:custGeom>
            <a:avLst/>
            <a:gdLst>
              <a:gd name="T0" fmla="*/ 0 w 85"/>
              <a:gd name="T1" fmla="*/ 17463 h 12"/>
              <a:gd name="T2" fmla="*/ 20637 w 85"/>
              <a:gd name="T3" fmla="*/ 17463 h 12"/>
              <a:gd name="T4" fmla="*/ 23812 w 85"/>
              <a:gd name="T5" fmla="*/ 15875 h 12"/>
              <a:gd name="T6" fmla="*/ 26987 w 85"/>
              <a:gd name="T7" fmla="*/ 14288 h 12"/>
              <a:gd name="T8" fmla="*/ 28575 w 85"/>
              <a:gd name="T9" fmla="*/ 12700 h 12"/>
              <a:gd name="T10" fmla="*/ 33337 w 85"/>
              <a:gd name="T11" fmla="*/ 11112 h 12"/>
              <a:gd name="T12" fmla="*/ 38100 w 85"/>
              <a:gd name="T13" fmla="*/ 9525 h 12"/>
              <a:gd name="T14" fmla="*/ 42862 w 85"/>
              <a:gd name="T15" fmla="*/ 9525 h 12"/>
              <a:gd name="T16" fmla="*/ 47625 w 85"/>
              <a:gd name="T17" fmla="*/ 7938 h 12"/>
              <a:gd name="T18" fmla="*/ 50800 w 85"/>
              <a:gd name="T19" fmla="*/ 6350 h 12"/>
              <a:gd name="T20" fmla="*/ 53975 w 85"/>
              <a:gd name="T21" fmla="*/ 3175 h 12"/>
              <a:gd name="T22" fmla="*/ 58737 w 85"/>
              <a:gd name="T23" fmla="*/ 3175 h 12"/>
              <a:gd name="T24" fmla="*/ 61912 w 85"/>
              <a:gd name="T25" fmla="*/ 1588 h 12"/>
              <a:gd name="T26" fmla="*/ 65087 w 85"/>
              <a:gd name="T27" fmla="*/ 0 h 12"/>
              <a:gd name="T28" fmla="*/ 68262 w 85"/>
              <a:gd name="T29" fmla="*/ 0 h 12"/>
              <a:gd name="T30" fmla="*/ 73025 w 85"/>
              <a:gd name="T31" fmla="*/ 0 h 12"/>
              <a:gd name="T32" fmla="*/ 82550 w 85"/>
              <a:gd name="T33" fmla="*/ 0 h 12"/>
              <a:gd name="T34" fmla="*/ 93662 w 85"/>
              <a:gd name="T35" fmla="*/ 0 h 12"/>
              <a:gd name="T36" fmla="*/ 133350 w 85"/>
              <a:gd name="T37" fmla="*/ 0 h 1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5"/>
              <a:gd name="T58" fmla="*/ 0 h 12"/>
              <a:gd name="T59" fmla="*/ 85 w 85"/>
              <a:gd name="T60" fmla="*/ 12 h 1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5" h="12">
                <a:moveTo>
                  <a:pt x="0" y="11"/>
                </a:moveTo>
                <a:lnTo>
                  <a:pt x="13" y="11"/>
                </a:lnTo>
                <a:lnTo>
                  <a:pt x="15" y="10"/>
                </a:lnTo>
                <a:lnTo>
                  <a:pt x="17" y="9"/>
                </a:lnTo>
                <a:lnTo>
                  <a:pt x="18" y="8"/>
                </a:lnTo>
                <a:lnTo>
                  <a:pt x="21" y="7"/>
                </a:lnTo>
                <a:lnTo>
                  <a:pt x="24" y="6"/>
                </a:lnTo>
                <a:lnTo>
                  <a:pt x="27" y="6"/>
                </a:lnTo>
                <a:lnTo>
                  <a:pt x="30" y="5"/>
                </a:lnTo>
                <a:lnTo>
                  <a:pt x="32" y="4"/>
                </a:lnTo>
                <a:lnTo>
                  <a:pt x="34" y="2"/>
                </a:lnTo>
                <a:lnTo>
                  <a:pt x="37" y="2"/>
                </a:lnTo>
                <a:lnTo>
                  <a:pt x="39" y="1"/>
                </a:lnTo>
                <a:lnTo>
                  <a:pt x="41" y="0"/>
                </a:lnTo>
                <a:lnTo>
                  <a:pt x="43" y="0"/>
                </a:lnTo>
                <a:lnTo>
                  <a:pt x="46" y="0"/>
                </a:lnTo>
                <a:lnTo>
                  <a:pt x="52" y="0"/>
                </a:lnTo>
                <a:lnTo>
                  <a:pt x="59" y="0"/>
                </a:lnTo>
                <a:lnTo>
                  <a:pt x="84" y="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48" name="SMARTPenAnnotation740"/>
          <p:cNvSpPr>
            <a:spLocks/>
          </p:cNvSpPr>
          <p:nvPr/>
        </p:nvSpPr>
        <p:spPr bwMode="auto">
          <a:xfrm>
            <a:off x="6884988" y="4402138"/>
            <a:ext cx="179387" cy="260350"/>
          </a:xfrm>
          <a:custGeom>
            <a:avLst/>
            <a:gdLst>
              <a:gd name="T0" fmla="*/ 34925 w 113"/>
              <a:gd name="T1" fmla="*/ 31750 h 164"/>
              <a:gd name="T2" fmla="*/ 30162 w 113"/>
              <a:gd name="T3" fmla="*/ 39687 h 164"/>
              <a:gd name="T4" fmla="*/ 28575 w 113"/>
              <a:gd name="T5" fmla="*/ 47625 h 164"/>
              <a:gd name="T6" fmla="*/ 26987 w 113"/>
              <a:gd name="T7" fmla="*/ 58738 h 164"/>
              <a:gd name="T8" fmla="*/ 22225 w 113"/>
              <a:gd name="T9" fmla="*/ 69850 h 164"/>
              <a:gd name="T10" fmla="*/ 14287 w 113"/>
              <a:gd name="T11" fmla="*/ 92075 h 164"/>
              <a:gd name="T12" fmla="*/ 11112 w 113"/>
              <a:gd name="T13" fmla="*/ 107950 h 164"/>
              <a:gd name="T14" fmla="*/ 9525 w 113"/>
              <a:gd name="T15" fmla="*/ 123825 h 164"/>
              <a:gd name="T16" fmla="*/ 4762 w 113"/>
              <a:gd name="T17" fmla="*/ 138112 h 164"/>
              <a:gd name="T18" fmla="*/ 1587 w 113"/>
              <a:gd name="T19" fmla="*/ 153987 h 164"/>
              <a:gd name="T20" fmla="*/ 0 w 113"/>
              <a:gd name="T21" fmla="*/ 169862 h 164"/>
              <a:gd name="T22" fmla="*/ 0 w 113"/>
              <a:gd name="T23" fmla="*/ 206375 h 164"/>
              <a:gd name="T24" fmla="*/ 3175 w 113"/>
              <a:gd name="T25" fmla="*/ 219075 h 164"/>
              <a:gd name="T26" fmla="*/ 6350 w 113"/>
              <a:gd name="T27" fmla="*/ 228600 h 164"/>
              <a:gd name="T28" fmla="*/ 7937 w 113"/>
              <a:gd name="T29" fmla="*/ 239713 h 164"/>
              <a:gd name="T30" fmla="*/ 12700 w 113"/>
              <a:gd name="T31" fmla="*/ 247650 h 164"/>
              <a:gd name="T32" fmla="*/ 22225 w 113"/>
              <a:gd name="T33" fmla="*/ 254000 h 164"/>
              <a:gd name="T34" fmla="*/ 28575 w 113"/>
              <a:gd name="T35" fmla="*/ 257175 h 164"/>
              <a:gd name="T36" fmla="*/ 38100 w 113"/>
              <a:gd name="T37" fmla="*/ 258763 h 164"/>
              <a:gd name="T38" fmla="*/ 49212 w 113"/>
              <a:gd name="T39" fmla="*/ 258763 h 164"/>
              <a:gd name="T40" fmla="*/ 65087 w 113"/>
              <a:gd name="T41" fmla="*/ 257175 h 164"/>
              <a:gd name="T42" fmla="*/ 77787 w 113"/>
              <a:gd name="T43" fmla="*/ 249238 h 164"/>
              <a:gd name="T44" fmla="*/ 88900 w 113"/>
              <a:gd name="T45" fmla="*/ 242888 h 164"/>
              <a:gd name="T46" fmla="*/ 101600 w 113"/>
              <a:gd name="T47" fmla="*/ 234950 h 164"/>
              <a:gd name="T48" fmla="*/ 112712 w 113"/>
              <a:gd name="T49" fmla="*/ 225425 h 164"/>
              <a:gd name="T50" fmla="*/ 130175 w 113"/>
              <a:gd name="T51" fmla="*/ 207963 h 164"/>
              <a:gd name="T52" fmla="*/ 139700 w 113"/>
              <a:gd name="T53" fmla="*/ 193675 h 164"/>
              <a:gd name="T54" fmla="*/ 149225 w 113"/>
              <a:gd name="T55" fmla="*/ 177800 h 164"/>
              <a:gd name="T56" fmla="*/ 158750 w 113"/>
              <a:gd name="T57" fmla="*/ 165100 h 164"/>
              <a:gd name="T58" fmla="*/ 166687 w 113"/>
              <a:gd name="T59" fmla="*/ 149225 h 164"/>
              <a:gd name="T60" fmla="*/ 173037 w 113"/>
              <a:gd name="T61" fmla="*/ 133350 h 164"/>
              <a:gd name="T62" fmla="*/ 176212 w 113"/>
              <a:gd name="T63" fmla="*/ 115888 h 164"/>
              <a:gd name="T64" fmla="*/ 177800 w 113"/>
              <a:gd name="T65" fmla="*/ 101600 h 164"/>
              <a:gd name="T66" fmla="*/ 177800 w 113"/>
              <a:gd name="T67" fmla="*/ 80962 h 164"/>
              <a:gd name="T68" fmla="*/ 177800 w 113"/>
              <a:gd name="T69" fmla="*/ 50800 h 164"/>
              <a:gd name="T70" fmla="*/ 173037 w 113"/>
              <a:gd name="T71" fmla="*/ 39687 h 164"/>
              <a:gd name="T72" fmla="*/ 166687 w 113"/>
              <a:gd name="T73" fmla="*/ 30163 h 164"/>
              <a:gd name="T74" fmla="*/ 157162 w 113"/>
              <a:gd name="T75" fmla="*/ 20637 h 164"/>
              <a:gd name="T76" fmla="*/ 149225 w 113"/>
              <a:gd name="T77" fmla="*/ 11112 h 164"/>
              <a:gd name="T78" fmla="*/ 141287 w 113"/>
              <a:gd name="T79" fmla="*/ 4762 h 164"/>
              <a:gd name="T80" fmla="*/ 130175 w 113"/>
              <a:gd name="T81" fmla="*/ 1588 h 164"/>
              <a:gd name="T82" fmla="*/ 119062 w 113"/>
              <a:gd name="T83" fmla="*/ 1588 h 164"/>
              <a:gd name="T84" fmla="*/ 101600 w 113"/>
              <a:gd name="T85" fmla="*/ 0 h 164"/>
              <a:gd name="T86" fmla="*/ 82550 w 113"/>
              <a:gd name="T87" fmla="*/ 1588 h 164"/>
              <a:gd name="T88" fmla="*/ 73025 w 113"/>
              <a:gd name="T89" fmla="*/ 4762 h 164"/>
              <a:gd name="T90" fmla="*/ 65087 w 113"/>
              <a:gd name="T91" fmla="*/ 9525 h 164"/>
              <a:gd name="T92" fmla="*/ 55562 w 113"/>
              <a:gd name="T93" fmla="*/ 15875 h 164"/>
              <a:gd name="T94" fmla="*/ 46037 w 113"/>
              <a:gd name="T95" fmla="*/ 20637 h 164"/>
              <a:gd name="T96" fmla="*/ 38100 w 113"/>
              <a:gd name="T97" fmla="*/ 30163 h 164"/>
              <a:gd name="T98" fmla="*/ 30162 w 113"/>
              <a:gd name="T99" fmla="*/ 39687 h 164"/>
              <a:gd name="T100" fmla="*/ 23812 w 113"/>
              <a:gd name="T101" fmla="*/ 46037 h 164"/>
              <a:gd name="T102" fmla="*/ 20637 w 113"/>
              <a:gd name="T103" fmla="*/ 55563 h 164"/>
              <a:gd name="T104" fmla="*/ 19050 w 113"/>
              <a:gd name="T105" fmla="*/ 66675 h 164"/>
              <a:gd name="T106" fmla="*/ 17462 w 113"/>
              <a:gd name="T107" fmla="*/ 82550 h 16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13"/>
              <a:gd name="T163" fmla="*/ 0 h 164"/>
              <a:gd name="T164" fmla="*/ 113 w 113"/>
              <a:gd name="T165" fmla="*/ 164 h 16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13" h="164">
                <a:moveTo>
                  <a:pt x="22" y="17"/>
                </a:moveTo>
                <a:lnTo>
                  <a:pt x="22" y="20"/>
                </a:lnTo>
                <a:lnTo>
                  <a:pt x="22" y="21"/>
                </a:lnTo>
                <a:lnTo>
                  <a:pt x="19" y="25"/>
                </a:lnTo>
                <a:lnTo>
                  <a:pt x="19" y="27"/>
                </a:lnTo>
                <a:lnTo>
                  <a:pt x="18" y="30"/>
                </a:lnTo>
                <a:lnTo>
                  <a:pt x="18" y="33"/>
                </a:lnTo>
                <a:lnTo>
                  <a:pt x="17" y="37"/>
                </a:lnTo>
                <a:lnTo>
                  <a:pt x="15" y="40"/>
                </a:lnTo>
                <a:lnTo>
                  <a:pt x="14" y="44"/>
                </a:lnTo>
                <a:lnTo>
                  <a:pt x="11" y="53"/>
                </a:lnTo>
                <a:lnTo>
                  <a:pt x="9" y="58"/>
                </a:lnTo>
                <a:lnTo>
                  <a:pt x="8" y="63"/>
                </a:lnTo>
                <a:lnTo>
                  <a:pt x="7" y="68"/>
                </a:lnTo>
                <a:lnTo>
                  <a:pt x="7" y="74"/>
                </a:lnTo>
                <a:lnTo>
                  <a:pt x="6" y="78"/>
                </a:lnTo>
                <a:lnTo>
                  <a:pt x="4" y="83"/>
                </a:lnTo>
                <a:lnTo>
                  <a:pt x="3" y="87"/>
                </a:lnTo>
                <a:lnTo>
                  <a:pt x="2" y="92"/>
                </a:lnTo>
                <a:lnTo>
                  <a:pt x="1" y="97"/>
                </a:lnTo>
                <a:lnTo>
                  <a:pt x="1" y="102"/>
                </a:lnTo>
                <a:lnTo>
                  <a:pt x="0" y="107"/>
                </a:lnTo>
                <a:lnTo>
                  <a:pt x="0" y="116"/>
                </a:lnTo>
                <a:lnTo>
                  <a:pt x="0" y="130"/>
                </a:lnTo>
                <a:lnTo>
                  <a:pt x="1" y="134"/>
                </a:lnTo>
                <a:lnTo>
                  <a:pt x="2" y="138"/>
                </a:lnTo>
                <a:lnTo>
                  <a:pt x="3" y="141"/>
                </a:lnTo>
                <a:lnTo>
                  <a:pt x="4" y="144"/>
                </a:lnTo>
                <a:lnTo>
                  <a:pt x="4" y="147"/>
                </a:lnTo>
                <a:lnTo>
                  <a:pt x="5" y="151"/>
                </a:lnTo>
                <a:lnTo>
                  <a:pt x="6" y="154"/>
                </a:lnTo>
                <a:lnTo>
                  <a:pt x="8" y="156"/>
                </a:lnTo>
                <a:lnTo>
                  <a:pt x="11" y="159"/>
                </a:lnTo>
                <a:lnTo>
                  <a:pt x="14" y="160"/>
                </a:lnTo>
                <a:lnTo>
                  <a:pt x="16" y="161"/>
                </a:lnTo>
                <a:lnTo>
                  <a:pt x="18" y="162"/>
                </a:lnTo>
                <a:lnTo>
                  <a:pt x="21" y="162"/>
                </a:lnTo>
                <a:lnTo>
                  <a:pt x="24" y="163"/>
                </a:lnTo>
                <a:lnTo>
                  <a:pt x="27" y="163"/>
                </a:lnTo>
                <a:lnTo>
                  <a:pt x="31" y="163"/>
                </a:lnTo>
                <a:lnTo>
                  <a:pt x="38" y="163"/>
                </a:lnTo>
                <a:lnTo>
                  <a:pt x="41" y="162"/>
                </a:lnTo>
                <a:lnTo>
                  <a:pt x="45" y="160"/>
                </a:lnTo>
                <a:lnTo>
                  <a:pt x="49" y="157"/>
                </a:lnTo>
                <a:lnTo>
                  <a:pt x="52" y="155"/>
                </a:lnTo>
                <a:lnTo>
                  <a:pt x="56" y="153"/>
                </a:lnTo>
                <a:lnTo>
                  <a:pt x="60" y="151"/>
                </a:lnTo>
                <a:lnTo>
                  <a:pt x="64" y="148"/>
                </a:lnTo>
                <a:lnTo>
                  <a:pt x="67" y="145"/>
                </a:lnTo>
                <a:lnTo>
                  <a:pt x="71" y="142"/>
                </a:lnTo>
                <a:lnTo>
                  <a:pt x="75" y="138"/>
                </a:lnTo>
                <a:lnTo>
                  <a:pt x="82" y="131"/>
                </a:lnTo>
                <a:lnTo>
                  <a:pt x="86" y="127"/>
                </a:lnTo>
                <a:lnTo>
                  <a:pt x="88" y="122"/>
                </a:lnTo>
                <a:lnTo>
                  <a:pt x="91" y="117"/>
                </a:lnTo>
                <a:lnTo>
                  <a:pt x="94" y="112"/>
                </a:lnTo>
                <a:lnTo>
                  <a:pt x="97" y="108"/>
                </a:lnTo>
                <a:lnTo>
                  <a:pt x="100" y="104"/>
                </a:lnTo>
                <a:lnTo>
                  <a:pt x="103" y="99"/>
                </a:lnTo>
                <a:lnTo>
                  <a:pt x="105" y="94"/>
                </a:lnTo>
                <a:lnTo>
                  <a:pt x="108" y="89"/>
                </a:lnTo>
                <a:lnTo>
                  <a:pt x="109" y="84"/>
                </a:lnTo>
                <a:lnTo>
                  <a:pt x="110" y="78"/>
                </a:lnTo>
                <a:lnTo>
                  <a:pt x="111" y="73"/>
                </a:lnTo>
                <a:lnTo>
                  <a:pt x="111" y="68"/>
                </a:lnTo>
                <a:lnTo>
                  <a:pt x="112" y="64"/>
                </a:lnTo>
                <a:lnTo>
                  <a:pt x="112" y="59"/>
                </a:lnTo>
                <a:lnTo>
                  <a:pt x="112" y="51"/>
                </a:lnTo>
                <a:lnTo>
                  <a:pt x="112" y="36"/>
                </a:lnTo>
                <a:lnTo>
                  <a:pt x="112" y="32"/>
                </a:lnTo>
                <a:lnTo>
                  <a:pt x="111" y="28"/>
                </a:lnTo>
                <a:lnTo>
                  <a:pt x="109" y="25"/>
                </a:lnTo>
                <a:lnTo>
                  <a:pt x="107" y="21"/>
                </a:lnTo>
                <a:lnTo>
                  <a:pt x="105" y="19"/>
                </a:lnTo>
                <a:lnTo>
                  <a:pt x="102" y="16"/>
                </a:lnTo>
                <a:lnTo>
                  <a:pt x="99" y="13"/>
                </a:lnTo>
                <a:lnTo>
                  <a:pt x="97" y="10"/>
                </a:lnTo>
                <a:lnTo>
                  <a:pt x="94" y="7"/>
                </a:lnTo>
                <a:lnTo>
                  <a:pt x="92" y="5"/>
                </a:lnTo>
                <a:lnTo>
                  <a:pt x="89" y="3"/>
                </a:lnTo>
                <a:lnTo>
                  <a:pt x="85" y="2"/>
                </a:lnTo>
                <a:lnTo>
                  <a:pt x="82" y="1"/>
                </a:lnTo>
                <a:lnTo>
                  <a:pt x="78" y="1"/>
                </a:lnTo>
                <a:lnTo>
                  <a:pt x="75" y="1"/>
                </a:lnTo>
                <a:lnTo>
                  <a:pt x="71" y="1"/>
                </a:lnTo>
                <a:lnTo>
                  <a:pt x="64" y="0"/>
                </a:lnTo>
                <a:lnTo>
                  <a:pt x="55" y="0"/>
                </a:lnTo>
                <a:lnTo>
                  <a:pt x="52" y="1"/>
                </a:lnTo>
                <a:lnTo>
                  <a:pt x="49" y="2"/>
                </a:lnTo>
                <a:lnTo>
                  <a:pt x="46" y="3"/>
                </a:lnTo>
                <a:lnTo>
                  <a:pt x="43" y="5"/>
                </a:lnTo>
                <a:lnTo>
                  <a:pt x="41" y="6"/>
                </a:lnTo>
                <a:lnTo>
                  <a:pt x="38" y="8"/>
                </a:lnTo>
                <a:lnTo>
                  <a:pt x="35" y="10"/>
                </a:lnTo>
                <a:lnTo>
                  <a:pt x="32" y="12"/>
                </a:lnTo>
                <a:lnTo>
                  <a:pt x="29" y="13"/>
                </a:lnTo>
                <a:lnTo>
                  <a:pt x="26" y="16"/>
                </a:lnTo>
                <a:lnTo>
                  <a:pt x="24" y="19"/>
                </a:lnTo>
                <a:lnTo>
                  <a:pt x="21" y="22"/>
                </a:lnTo>
                <a:lnTo>
                  <a:pt x="19" y="25"/>
                </a:lnTo>
                <a:lnTo>
                  <a:pt x="17" y="27"/>
                </a:lnTo>
                <a:lnTo>
                  <a:pt x="15" y="29"/>
                </a:lnTo>
                <a:lnTo>
                  <a:pt x="14" y="32"/>
                </a:lnTo>
                <a:lnTo>
                  <a:pt x="13" y="35"/>
                </a:lnTo>
                <a:lnTo>
                  <a:pt x="12" y="39"/>
                </a:lnTo>
                <a:lnTo>
                  <a:pt x="12" y="42"/>
                </a:lnTo>
                <a:lnTo>
                  <a:pt x="12" y="46"/>
                </a:lnTo>
                <a:lnTo>
                  <a:pt x="11" y="52"/>
                </a:lnTo>
                <a:lnTo>
                  <a:pt x="11" y="6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49" name="SMARTPenAnnotation741"/>
          <p:cNvSpPr>
            <a:spLocks/>
          </p:cNvSpPr>
          <p:nvPr/>
        </p:nvSpPr>
        <p:spPr bwMode="auto">
          <a:xfrm>
            <a:off x="7081838" y="4625975"/>
            <a:ext cx="9525" cy="36513"/>
          </a:xfrm>
          <a:custGeom>
            <a:avLst/>
            <a:gdLst>
              <a:gd name="T0" fmla="*/ 7938 w 6"/>
              <a:gd name="T1" fmla="*/ 0 h 23"/>
              <a:gd name="T2" fmla="*/ 7938 w 6"/>
              <a:gd name="T3" fmla="*/ 30163 h 23"/>
              <a:gd name="T4" fmla="*/ 7938 w 6"/>
              <a:gd name="T5" fmla="*/ 31750 h 23"/>
              <a:gd name="T6" fmla="*/ 6350 w 6"/>
              <a:gd name="T7" fmla="*/ 33338 h 23"/>
              <a:gd name="T8" fmla="*/ 0 w 6"/>
              <a:gd name="T9" fmla="*/ 34925 h 23"/>
              <a:gd name="T10" fmla="*/ 0 60000 65536"/>
              <a:gd name="T11" fmla="*/ 0 60000 65536"/>
              <a:gd name="T12" fmla="*/ 0 60000 65536"/>
              <a:gd name="T13" fmla="*/ 0 60000 65536"/>
              <a:gd name="T14" fmla="*/ 0 60000 65536"/>
              <a:gd name="T15" fmla="*/ 0 w 6"/>
              <a:gd name="T16" fmla="*/ 0 h 23"/>
              <a:gd name="T17" fmla="*/ 6 w 6"/>
              <a:gd name="T18" fmla="*/ 23 h 23"/>
            </a:gdLst>
            <a:ahLst/>
            <a:cxnLst>
              <a:cxn ang="T10">
                <a:pos x="T0" y="T1"/>
              </a:cxn>
              <a:cxn ang="T11">
                <a:pos x="T2" y="T3"/>
              </a:cxn>
              <a:cxn ang="T12">
                <a:pos x="T4" y="T5"/>
              </a:cxn>
              <a:cxn ang="T13">
                <a:pos x="T6" y="T7"/>
              </a:cxn>
              <a:cxn ang="T14">
                <a:pos x="T8" y="T9"/>
              </a:cxn>
            </a:cxnLst>
            <a:rect l="T15" t="T16" r="T17" b="T18"/>
            <a:pathLst>
              <a:path w="6" h="23">
                <a:moveTo>
                  <a:pt x="5" y="0"/>
                </a:moveTo>
                <a:lnTo>
                  <a:pt x="5" y="19"/>
                </a:lnTo>
                <a:lnTo>
                  <a:pt x="5" y="20"/>
                </a:lnTo>
                <a:lnTo>
                  <a:pt x="4" y="21"/>
                </a:lnTo>
                <a:lnTo>
                  <a:pt x="0" y="2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50" name="SMARTPenAnnotation742"/>
          <p:cNvSpPr>
            <a:spLocks/>
          </p:cNvSpPr>
          <p:nvPr/>
        </p:nvSpPr>
        <p:spPr bwMode="auto">
          <a:xfrm>
            <a:off x="7188200" y="4367213"/>
            <a:ext cx="153988" cy="376237"/>
          </a:xfrm>
          <a:custGeom>
            <a:avLst/>
            <a:gdLst>
              <a:gd name="T0" fmla="*/ 106363 w 97"/>
              <a:gd name="T1" fmla="*/ 65087 h 237"/>
              <a:gd name="T2" fmla="*/ 106363 w 97"/>
              <a:gd name="T3" fmla="*/ 57150 h 237"/>
              <a:gd name="T4" fmla="*/ 112713 w 97"/>
              <a:gd name="T5" fmla="*/ 41275 h 237"/>
              <a:gd name="T6" fmla="*/ 114300 w 97"/>
              <a:gd name="T7" fmla="*/ 30162 h 237"/>
              <a:gd name="T8" fmla="*/ 107950 w 97"/>
              <a:gd name="T9" fmla="*/ 11112 h 237"/>
              <a:gd name="T10" fmla="*/ 106363 w 97"/>
              <a:gd name="T11" fmla="*/ 3175 h 237"/>
              <a:gd name="T12" fmla="*/ 103188 w 97"/>
              <a:gd name="T13" fmla="*/ 1587 h 237"/>
              <a:gd name="T14" fmla="*/ 98425 w 97"/>
              <a:gd name="T15" fmla="*/ 0 h 237"/>
              <a:gd name="T16" fmla="*/ 90488 w 97"/>
              <a:gd name="T17" fmla="*/ 0 h 237"/>
              <a:gd name="T18" fmla="*/ 77788 w 97"/>
              <a:gd name="T19" fmla="*/ 0 h 237"/>
              <a:gd name="T20" fmla="*/ 69850 w 97"/>
              <a:gd name="T21" fmla="*/ 4762 h 237"/>
              <a:gd name="T22" fmla="*/ 63500 w 97"/>
              <a:gd name="T23" fmla="*/ 9525 h 237"/>
              <a:gd name="T24" fmla="*/ 55563 w 97"/>
              <a:gd name="T25" fmla="*/ 14287 h 237"/>
              <a:gd name="T26" fmla="*/ 46038 w 97"/>
              <a:gd name="T27" fmla="*/ 20637 h 237"/>
              <a:gd name="T28" fmla="*/ 38100 w 97"/>
              <a:gd name="T29" fmla="*/ 28575 h 237"/>
              <a:gd name="T30" fmla="*/ 30163 w 97"/>
              <a:gd name="T31" fmla="*/ 39687 h 237"/>
              <a:gd name="T32" fmla="*/ 23813 w 97"/>
              <a:gd name="T33" fmla="*/ 50800 h 237"/>
              <a:gd name="T34" fmla="*/ 6350 w 97"/>
              <a:gd name="T35" fmla="*/ 85725 h 237"/>
              <a:gd name="T36" fmla="*/ 3175 w 97"/>
              <a:gd name="T37" fmla="*/ 98425 h 237"/>
              <a:gd name="T38" fmla="*/ 0 w 97"/>
              <a:gd name="T39" fmla="*/ 117475 h 237"/>
              <a:gd name="T40" fmla="*/ 1588 w 97"/>
              <a:gd name="T41" fmla="*/ 130175 h 237"/>
              <a:gd name="T42" fmla="*/ 7938 w 97"/>
              <a:gd name="T43" fmla="*/ 138112 h 237"/>
              <a:gd name="T44" fmla="*/ 12700 w 97"/>
              <a:gd name="T45" fmla="*/ 139700 h 237"/>
              <a:gd name="T46" fmla="*/ 20638 w 97"/>
              <a:gd name="T47" fmla="*/ 141287 h 237"/>
              <a:gd name="T48" fmla="*/ 38100 w 97"/>
              <a:gd name="T49" fmla="*/ 142875 h 237"/>
              <a:gd name="T50" fmla="*/ 47625 w 97"/>
              <a:gd name="T51" fmla="*/ 139700 h 237"/>
              <a:gd name="T52" fmla="*/ 57150 w 97"/>
              <a:gd name="T53" fmla="*/ 134937 h 237"/>
              <a:gd name="T54" fmla="*/ 104775 w 97"/>
              <a:gd name="T55" fmla="*/ 112712 h 237"/>
              <a:gd name="T56" fmla="*/ 114300 w 97"/>
              <a:gd name="T57" fmla="*/ 103187 h 237"/>
              <a:gd name="T58" fmla="*/ 120650 w 97"/>
              <a:gd name="T59" fmla="*/ 95250 h 237"/>
              <a:gd name="T60" fmla="*/ 127000 w 97"/>
              <a:gd name="T61" fmla="*/ 87312 h 237"/>
              <a:gd name="T62" fmla="*/ 146050 w 97"/>
              <a:gd name="T63" fmla="*/ 68262 h 237"/>
              <a:gd name="T64" fmla="*/ 152400 w 97"/>
              <a:gd name="T65" fmla="*/ 53975 h 237"/>
              <a:gd name="T66" fmla="*/ 152400 w 97"/>
              <a:gd name="T67" fmla="*/ 63500 h 237"/>
              <a:gd name="T68" fmla="*/ 150813 w 97"/>
              <a:gd name="T69" fmla="*/ 68262 h 237"/>
              <a:gd name="T70" fmla="*/ 144463 w 97"/>
              <a:gd name="T71" fmla="*/ 82550 h 237"/>
              <a:gd name="T72" fmla="*/ 138113 w 97"/>
              <a:gd name="T73" fmla="*/ 104775 h 237"/>
              <a:gd name="T74" fmla="*/ 134938 w 97"/>
              <a:gd name="T75" fmla="*/ 122237 h 237"/>
              <a:gd name="T76" fmla="*/ 131763 w 97"/>
              <a:gd name="T77" fmla="*/ 136525 h 237"/>
              <a:gd name="T78" fmla="*/ 128588 w 97"/>
              <a:gd name="T79" fmla="*/ 150812 h 237"/>
              <a:gd name="T80" fmla="*/ 127000 w 97"/>
              <a:gd name="T81" fmla="*/ 165100 h 237"/>
              <a:gd name="T82" fmla="*/ 123825 w 97"/>
              <a:gd name="T83" fmla="*/ 179387 h 237"/>
              <a:gd name="T84" fmla="*/ 119063 w 97"/>
              <a:gd name="T85" fmla="*/ 195262 h 237"/>
              <a:gd name="T86" fmla="*/ 117475 w 97"/>
              <a:gd name="T87" fmla="*/ 209550 h 237"/>
              <a:gd name="T88" fmla="*/ 117475 w 97"/>
              <a:gd name="T89" fmla="*/ 233362 h 237"/>
              <a:gd name="T90" fmla="*/ 114300 w 97"/>
              <a:gd name="T91" fmla="*/ 250825 h 237"/>
              <a:gd name="T92" fmla="*/ 109538 w 97"/>
              <a:gd name="T93" fmla="*/ 266700 h 237"/>
              <a:gd name="T94" fmla="*/ 107950 w 97"/>
              <a:gd name="T95" fmla="*/ 280987 h 237"/>
              <a:gd name="T96" fmla="*/ 104775 w 97"/>
              <a:gd name="T97" fmla="*/ 293687 h 237"/>
              <a:gd name="T98" fmla="*/ 101600 w 97"/>
              <a:gd name="T99" fmla="*/ 306387 h 237"/>
              <a:gd name="T100" fmla="*/ 100013 w 97"/>
              <a:gd name="T101" fmla="*/ 317500 h 237"/>
              <a:gd name="T102" fmla="*/ 98425 w 97"/>
              <a:gd name="T103" fmla="*/ 330200 h 237"/>
              <a:gd name="T104" fmla="*/ 98425 w 97"/>
              <a:gd name="T105" fmla="*/ 341312 h 237"/>
              <a:gd name="T106" fmla="*/ 90488 w 97"/>
              <a:gd name="T107" fmla="*/ 361950 h 237"/>
              <a:gd name="T108" fmla="*/ 88900 w 97"/>
              <a:gd name="T109" fmla="*/ 374650 h 23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97"/>
              <a:gd name="T166" fmla="*/ 0 h 237"/>
              <a:gd name="T167" fmla="*/ 97 w 97"/>
              <a:gd name="T168" fmla="*/ 237 h 23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97" h="237">
                <a:moveTo>
                  <a:pt x="62" y="50"/>
                </a:moveTo>
                <a:lnTo>
                  <a:pt x="67" y="41"/>
                </a:lnTo>
                <a:lnTo>
                  <a:pt x="67" y="38"/>
                </a:lnTo>
                <a:lnTo>
                  <a:pt x="67" y="36"/>
                </a:lnTo>
                <a:lnTo>
                  <a:pt x="69" y="31"/>
                </a:lnTo>
                <a:lnTo>
                  <a:pt x="71" y="26"/>
                </a:lnTo>
                <a:lnTo>
                  <a:pt x="72" y="21"/>
                </a:lnTo>
                <a:lnTo>
                  <a:pt x="72" y="19"/>
                </a:lnTo>
                <a:lnTo>
                  <a:pt x="69" y="13"/>
                </a:lnTo>
                <a:lnTo>
                  <a:pt x="68" y="7"/>
                </a:lnTo>
                <a:lnTo>
                  <a:pt x="68" y="3"/>
                </a:lnTo>
                <a:lnTo>
                  <a:pt x="67" y="2"/>
                </a:lnTo>
                <a:lnTo>
                  <a:pt x="66" y="1"/>
                </a:lnTo>
                <a:lnTo>
                  <a:pt x="65" y="1"/>
                </a:lnTo>
                <a:lnTo>
                  <a:pt x="63" y="0"/>
                </a:lnTo>
                <a:lnTo>
                  <a:pt x="62" y="0"/>
                </a:lnTo>
                <a:lnTo>
                  <a:pt x="60" y="0"/>
                </a:lnTo>
                <a:lnTo>
                  <a:pt x="57" y="0"/>
                </a:lnTo>
                <a:lnTo>
                  <a:pt x="51" y="0"/>
                </a:lnTo>
                <a:lnTo>
                  <a:pt x="49" y="0"/>
                </a:lnTo>
                <a:lnTo>
                  <a:pt x="46" y="1"/>
                </a:lnTo>
                <a:lnTo>
                  <a:pt x="44" y="3"/>
                </a:lnTo>
                <a:lnTo>
                  <a:pt x="42" y="4"/>
                </a:lnTo>
                <a:lnTo>
                  <a:pt x="40" y="6"/>
                </a:lnTo>
                <a:lnTo>
                  <a:pt x="38" y="7"/>
                </a:lnTo>
                <a:lnTo>
                  <a:pt x="35" y="9"/>
                </a:lnTo>
                <a:lnTo>
                  <a:pt x="32" y="11"/>
                </a:lnTo>
                <a:lnTo>
                  <a:pt x="29" y="13"/>
                </a:lnTo>
                <a:lnTo>
                  <a:pt x="26" y="15"/>
                </a:lnTo>
                <a:lnTo>
                  <a:pt x="24" y="18"/>
                </a:lnTo>
                <a:lnTo>
                  <a:pt x="22" y="21"/>
                </a:lnTo>
                <a:lnTo>
                  <a:pt x="19" y="25"/>
                </a:lnTo>
                <a:lnTo>
                  <a:pt x="17" y="28"/>
                </a:lnTo>
                <a:lnTo>
                  <a:pt x="15" y="32"/>
                </a:lnTo>
                <a:lnTo>
                  <a:pt x="11" y="39"/>
                </a:lnTo>
                <a:lnTo>
                  <a:pt x="4" y="54"/>
                </a:lnTo>
                <a:lnTo>
                  <a:pt x="3" y="58"/>
                </a:lnTo>
                <a:lnTo>
                  <a:pt x="2" y="62"/>
                </a:lnTo>
                <a:lnTo>
                  <a:pt x="1" y="68"/>
                </a:lnTo>
                <a:lnTo>
                  <a:pt x="0" y="74"/>
                </a:lnTo>
                <a:lnTo>
                  <a:pt x="0" y="80"/>
                </a:lnTo>
                <a:lnTo>
                  <a:pt x="1" y="82"/>
                </a:lnTo>
                <a:lnTo>
                  <a:pt x="3" y="86"/>
                </a:lnTo>
                <a:lnTo>
                  <a:pt x="5" y="87"/>
                </a:lnTo>
                <a:lnTo>
                  <a:pt x="6" y="88"/>
                </a:lnTo>
                <a:lnTo>
                  <a:pt x="8" y="88"/>
                </a:lnTo>
                <a:lnTo>
                  <a:pt x="10" y="89"/>
                </a:lnTo>
                <a:lnTo>
                  <a:pt x="13" y="89"/>
                </a:lnTo>
                <a:lnTo>
                  <a:pt x="19" y="89"/>
                </a:lnTo>
                <a:lnTo>
                  <a:pt x="24" y="90"/>
                </a:lnTo>
                <a:lnTo>
                  <a:pt x="26" y="89"/>
                </a:lnTo>
                <a:lnTo>
                  <a:pt x="30" y="88"/>
                </a:lnTo>
                <a:lnTo>
                  <a:pt x="33" y="87"/>
                </a:lnTo>
                <a:lnTo>
                  <a:pt x="36" y="85"/>
                </a:lnTo>
                <a:lnTo>
                  <a:pt x="44" y="82"/>
                </a:lnTo>
                <a:lnTo>
                  <a:pt x="66" y="71"/>
                </a:lnTo>
                <a:lnTo>
                  <a:pt x="69" y="68"/>
                </a:lnTo>
                <a:lnTo>
                  <a:pt x="72" y="65"/>
                </a:lnTo>
                <a:lnTo>
                  <a:pt x="74" y="62"/>
                </a:lnTo>
                <a:lnTo>
                  <a:pt x="76" y="60"/>
                </a:lnTo>
                <a:lnTo>
                  <a:pt x="78" y="57"/>
                </a:lnTo>
                <a:lnTo>
                  <a:pt x="80" y="55"/>
                </a:lnTo>
                <a:lnTo>
                  <a:pt x="84" y="51"/>
                </a:lnTo>
                <a:lnTo>
                  <a:pt x="92" y="43"/>
                </a:lnTo>
                <a:lnTo>
                  <a:pt x="93" y="41"/>
                </a:lnTo>
                <a:lnTo>
                  <a:pt x="96" y="34"/>
                </a:lnTo>
                <a:lnTo>
                  <a:pt x="96" y="33"/>
                </a:lnTo>
                <a:lnTo>
                  <a:pt x="96" y="40"/>
                </a:lnTo>
                <a:lnTo>
                  <a:pt x="96" y="41"/>
                </a:lnTo>
                <a:lnTo>
                  <a:pt x="95" y="43"/>
                </a:lnTo>
                <a:lnTo>
                  <a:pt x="93" y="47"/>
                </a:lnTo>
                <a:lnTo>
                  <a:pt x="91" y="52"/>
                </a:lnTo>
                <a:lnTo>
                  <a:pt x="90" y="59"/>
                </a:lnTo>
                <a:lnTo>
                  <a:pt x="87" y="66"/>
                </a:lnTo>
                <a:lnTo>
                  <a:pt x="86" y="73"/>
                </a:lnTo>
                <a:lnTo>
                  <a:pt x="85" y="77"/>
                </a:lnTo>
                <a:lnTo>
                  <a:pt x="84" y="81"/>
                </a:lnTo>
                <a:lnTo>
                  <a:pt x="83" y="86"/>
                </a:lnTo>
                <a:lnTo>
                  <a:pt x="82" y="91"/>
                </a:lnTo>
                <a:lnTo>
                  <a:pt x="81" y="95"/>
                </a:lnTo>
                <a:lnTo>
                  <a:pt x="80" y="100"/>
                </a:lnTo>
                <a:lnTo>
                  <a:pt x="80" y="104"/>
                </a:lnTo>
                <a:lnTo>
                  <a:pt x="79" y="108"/>
                </a:lnTo>
                <a:lnTo>
                  <a:pt x="78" y="113"/>
                </a:lnTo>
                <a:lnTo>
                  <a:pt x="76" y="119"/>
                </a:lnTo>
                <a:lnTo>
                  <a:pt x="75" y="123"/>
                </a:lnTo>
                <a:lnTo>
                  <a:pt x="75" y="128"/>
                </a:lnTo>
                <a:lnTo>
                  <a:pt x="74" y="132"/>
                </a:lnTo>
                <a:lnTo>
                  <a:pt x="74" y="137"/>
                </a:lnTo>
                <a:lnTo>
                  <a:pt x="74" y="147"/>
                </a:lnTo>
                <a:lnTo>
                  <a:pt x="73" y="152"/>
                </a:lnTo>
                <a:lnTo>
                  <a:pt x="72" y="158"/>
                </a:lnTo>
                <a:lnTo>
                  <a:pt x="70" y="163"/>
                </a:lnTo>
                <a:lnTo>
                  <a:pt x="69" y="168"/>
                </a:lnTo>
                <a:lnTo>
                  <a:pt x="69" y="172"/>
                </a:lnTo>
                <a:lnTo>
                  <a:pt x="68" y="177"/>
                </a:lnTo>
                <a:lnTo>
                  <a:pt x="68" y="181"/>
                </a:lnTo>
                <a:lnTo>
                  <a:pt x="66" y="185"/>
                </a:lnTo>
                <a:lnTo>
                  <a:pt x="65" y="189"/>
                </a:lnTo>
                <a:lnTo>
                  <a:pt x="64" y="193"/>
                </a:lnTo>
                <a:lnTo>
                  <a:pt x="63" y="196"/>
                </a:lnTo>
                <a:lnTo>
                  <a:pt x="63" y="200"/>
                </a:lnTo>
                <a:lnTo>
                  <a:pt x="63" y="204"/>
                </a:lnTo>
                <a:lnTo>
                  <a:pt x="62" y="208"/>
                </a:lnTo>
                <a:lnTo>
                  <a:pt x="62" y="211"/>
                </a:lnTo>
                <a:lnTo>
                  <a:pt x="62" y="215"/>
                </a:lnTo>
                <a:lnTo>
                  <a:pt x="58" y="222"/>
                </a:lnTo>
                <a:lnTo>
                  <a:pt x="57" y="228"/>
                </a:lnTo>
                <a:lnTo>
                  <a:pt x="56" y="235"/>
                </a:lnTo>
                <a:lnTo>
                  <a:pt x="56" y="236"/>
                </a:lnTo>
                <a:lnTo>
                  <a:pt x="56" y="22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51" name="SMARTPenAnnotation743"/>
          <p:cNvSpPr>
            <a:spLocks/>
          </p:cNvSpPr>
          <p:nvPr/>
        </p:nvSpPr>
        <p:spPr bwMode="auto">
          <a:xfrm>
            <a:off x="7348538" y="4438650"/>
            <a:ext cx="142875" cy="223838"/>
          </a:xfrm>
          <a:custGeom>
            <a:avLst/>
            <a:gdLst>
              <a:gd name="T0" fmla="*/ 0 w 90"/>
              <a:gd name="T1" fmla="*/ 26988 h 141"/>
              <a:gd name="T2" fmla="*/ 7938 w 90"/>
              <a:gd name="T3" fmla="*/ 19050 h 141"/>
              <a:gd name="T4" fmla="*/ 17463 w 90"/>
              <a:gd name="T5" fmla="*/ 11113 h 141"/>
              <a:gd name="T6" fmla="*/ 26988 w 90"/>
              <a:gd name="T7" fmla="*/ 9525 h 141"/>
              <a:gd name="T8" fmla="*/ 34925 w 90"/>
              <a:gd name="T9" fmla="*/ 9525 h 141"/>
              <a:gd name="T10" fmla="*/ 42862 w 90"/>
              <a:gd name="T11" fmla="*/ 7938 h 141"/>
              <a:gd name="T12" fmla="*/ 52388 w 90"/>
              <a:gd name="T13" fmla="*/ 3175 h 141"/>
              <a:gd name="T14" fmla="*/ 63500 w 90"/>
              <a:gd name="T15" fmla="*/ 1588 h 141"/>
              <a:gd name="T16" fmla="*/ 74612 w 90"/>
              <a:gd name="T17" fmla="*/ 1588 h 141"/>
              <a:gd name="T18" fmla="*/ 82550 w 90"/>
              <a:gd name="T19" fmla="*/ 4763 h 141"/>
              <a:gd name="T20" fmla="*/ 92075 w 90"/>
              <a:gd name="T21" fmla="*/ 6350 h 141"/>
              <a:gd name="T22" fmla="*/ 101600 w 90"/>
              <a:gd name="T23" fmla="*/ 7938 h 141"/>
              <a:gd name="T24" fmla="*/ 114300 w 90"/>
              <a:gd name="T25" fmla="*/ 15875 h 141"/>
              <a:gd name="T26" fmla="*/ 123825 w 90"/>
              <a:gd name="T27" fmla="*/ 31750 h 141"/>
              <a:gd name="T28" fmla="*/ 122238 w 90"/>
              <a:gd name="T29" fmla="*/ 39688 h 141"/>
              <a:gd name="T30" fmla="*/ 117475 w 90"/>
              <a:gd name="T31" fmla="*/ 47625 h 141"/>
              <a:gd name="T32" fmla="*/ 112713 w 90"/>
              <a:gd name="T33" fmla="*/ 55563 h 141"/>
              <a:gd name="T34" fmla="*/ 107950 w 90"/>
              <a:gd name="T35" fmla="*/ 61913 h 141"/>
              <a:gd name="T36" fmla="*/ 100012 w 90"/>
              <a:gd name="T37" fmla="*/ 68263 h 141"/>
              <a:gd name="T38" fmla="*/ 90487 w 90"/>
              <a:gd name="T39" fmla="*/ 73025 h 141"/>
              <a:gd name="T40" fmla="*/ 74612 w 90"/>
              <a:gd name="T41" fmla="*/ 82550 h 141"/>
              <a:gd name="T42" fmla="*/ 65088 w 90"/>
              <a:gd name="T43" fmla="*/ 88900 h 141"/>
              <a:gd name="T44" fmla="*/ 58738 w 90"/>
              <a:gd name="T45" fmla="*/ 95250 h 141"/>
              <a:gd name="T46" fmla="*/ 52388 w 90"/>
              <a:gd name="T47" fmla="*/ 100013 h 141"/>
              <a:gd name="T48" fmla="*/ 46037 w 90"/>
              <a:gd name="T49" fmla="*/ 103188 h 141"/>
              <a:gd name="T50" fmla="*/ 34925 w 90"/>
              <a:gd name="T51" fmla="*/ 106363 h 141"/>
              <a:gd name="T52" fmla="*/ 28575 w 90"/>
              <a:gd name="T53" fmla="*/ 104775 h 141"/>
              <a:gd name="T54" fmla="*/ 34925 w 90"/>
              <a:gd name="T55" fmla="*/ 98425 h 141"/>
              <a:gd name="T56" fmla="*/ 41275 w 90"/>
              <a:gd name="T57" fmla="*/ 98425 h 141"/>
              <a:gd name="T58" fmla="*/ 49212 w 90"/>
              <a:gd name="T59" fmla="*/ 95250 h 141"/>
              <a:gd name="T60" fmla="*/ 57150 w 90"/>
              <a:gd name="T61" fmla="*/ 92075 h 141"/>
              <a:gd name="T62" fmla="*/ 65088 w 90"/>
              <a:gd name="T63" fmla="*/ 90488 h 141"/>
              <a:gd name="T64" fmla="*/ 74612 w 90"/>
              <a:gd name="T65" fmla="*/ 88900 h 141"/>
              <a:gd name="T66" fmla="*/ 96837 w 90"/>
              <a:gd name="T67" fmla="*/ 88900 h 141"/>
              <a:gd name="T68" fmla="*/ 104775 w 90"/>
              <a:gd name="T69" fmla="*/ 92075 h 141"/>
              <a:gd name="T70" fmla="*/ 112713 w 90"/>
              <a:gd name="T71" fmla="*/ 95250 h 141"/>
              <a:gd name="T72" fmla="*/ 119063 w 90"/>
              <a:gd name="T73" fmla="*/ 101600 h 141"/>
              <a:gd name="T74" fmla="*/ 128588 w 90"/>
              <a:gd name="T75" fmla="*/ 109538 h 141"/>
              <a:gd name="T76" fmla="*/ 133350 w 90"/>
              <a:gd name="T77" fmla="*/ 119063 h 141"/>
              <a:gd name="T78" fmla="*/ 138113 w 90"/>
              <a:gd name="T79" fmla="*/ 127000 h 141"/>
              <a:gd name="T80" fmla="*/ 141288 w 90"/>
              <a:gd name="T81" fmla="*/ 136525 h 141"/>
              <a:gd name="T82" fmla="*/ 139700 w 90"/>
              <a:gd name="T83" fmla="*/ 144463 h 141"/>
              <a:gd name="T84" fmla="*/ 136525 w 90"/>
              <a:gd name="T85" fmla="*/ 153988 h 141"/>
              <a:gd name="T86" fmla="*/ 134938 w 90"/>
              <a:gd name="T87" fmla="*/ 161925 h 141"/>
              <a:gd name="T88" fmla="*/ 130175 w 90"/>
              <a:gd name="T89" fmla="*/ 168275 h 141"/>
              <a:gd name="T90" fmla="*/ 122238 w 90"/>
              <a:gd name="T91" fmla="*/ 176213 h 141"/>
              <a:gd name="T92" fmla="*/ 114300 w 90"/>
              <a:gd name="T93" fmla="*/ 185738 h 141"/>
              <a:gd name="T94" fmla="*/ 104775 w 90"/>
              <a:gd name="T95" fmla="*/ 193675 h 141"/>
              <a:gd name="T96" fmla="*/ 95250 w 90"/>
              <a:gd name="T97" fmla="*/ 201613 h 141"/>
              <a:gd name="T98" fmla="*/ 88900 w 90"/>
              <a:gd name="T99" fmla="*/ 207963 h 141"/>
              <a:gd name="T100" fmla="*/ 80962 w 90"/>
              <a:gd name="T101" fmla="*/ 211138 h 141"/>
              <a:gd name="T102" fmla="*/ 74612 w 90"/>
              <a:gd name="T103" fmla="*/ 212725 h 141"/>
              <a:gd name="T104" fmla="*/ 65088 w 90"/>
              <a:gd name="T105" fmla="*/ 217488 h 141"/>
              <a:gd name="T106" fmla="*/ 55563 w 90"/>
              <a:gd name="T107" fmla="*/ 220663 h 141"/>
              <a:gd name="T108" fmla="*/ 49212 w 90"/>
              <a:gd name="T109" fmla="*/ 222250 h 141"/>
              <a:gd name="T110" fmla="*/ 42862 w 90"/>
              <a:gd name="T111" fmla="*/ 222250 h 141"/>
              <a:gd name="T112" fmla="*/ 33338 w 90"/>
              <a:gd name="T113" fmla="*/ 222250 h 141"/>
              <a:gd name="T114" fmla="*/ 22225 w 90"/>
              <a:gd name="T115" fmla="*/ 222250 h 141"/>
              <a:gd name="T116" fmla="*/ 20637 w 90"/>
              <a:gd name="T117" fmla="*/ 217488 h 141"/>
              <a:gd name="T118" fmla="*/ 15875 w 90"/>
              <a:gd name="T119" fmla="*/ 215900 h 141"/>
              <a:gd name="T120" fmla="*/ 12700 w 90"/>
              <a:gd name="T121" fmla="*/ 214313 h 141"/>
              <a:gd name="T122" fmla="*/ 9525 w 90"/>
              <a:gd name="T123" fmla="*/ 206375 h 141"/>
              <a:gd name="T124" fmla="*/ 6350 w 90"/>
              <a:gd name="T125" fmla="*/ 204788 h 14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0"/>
              <a:gd name="T190" fmla="*/ 0 h 141"/>
              <a:gd name="T191" fmla="*/ 90 w 90"/>
              <a:gd name="T192" fmla="*/ 141 h 14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0" h="141">
                <a:moveTo>
                  <a:pt x="0" y="22"/>
                </a:moveTo>
                <a:lnTo>
                  <a:pt x="0" y="17"/>
                </a:lnTo>
                <a:lnTo>
                  <a:pt x="2" y="15"/>
                </a:lnTo>
                <a:lnTo>
                  <a:pt x="5" y="12"/>
                </a:lnTo>
                <a:lnTo>
                  <a:pt x="9" y="8"/>
                </a:lnTo>
                <a:lnTo>
                  <a:pt x="11" y="7"/>
                </a:lnTo>
                <a:lnTo>
                  <a:pt x="14" y="7"/>
                </a:lnTo>
                <a:lnTo>
                  <a:pt x="17" y="6"/>
                </a:lnTo>
                <a:lnTo>
                  <a:pt x="19" y="6"/>
                </a:lnTo>
                <a:lnTo>
                  <a:pt x="22" y="6"/>
                </a:lnTo>
                <a:lnTo>
                  <a:pt x="24" y="6"/>
                </a:lnTo>
                <a:lnTo>
                  <a:pt x="27" y="5"/>
                </a:lnTo>
                <a:lnTo>
                  <a:pt x="30" y="4"/>
                </a:lnTo>
                <a:lnTo>
                  <a:pt x="33" y="2"/>
                </a:lnTo>
                <a:lnTo>
                  <a:pt x="37" y="1"/>
                </a:lnTo>
                <a:lnTo>
                  <a:pt x="40" y="1"/>
                </a:lnTo>
                <a:lnTo>
                  <a:pt x="44" y="0"/>
                </a:lnTo>
                <a:lnTo>
                  <a:pt x="47" y="1"/>
                </a:lnTo>
                <a:lnTo>
                  <a:pt x="49" y="2"/>
                </a:lnTo>
                <a:lnTo>
                  <a:pt x="52" y="3"/>
                </a:lnTo>
                <a:lnTo>
                  <a:pt x="55" y="4"/>
                </a:lnTo>
                <a:lnTo>
                  <a:pt x="58" y="4"/>
                </a:lnTo>
                <a:lnTo>
                  <a:pt x="61" y="5"/>
                </a:lnTo>
                <a:lnTo>
                  <a:pt x="64" y="5"/>
                </a:lnTo>
                <a:lnTo>
                  <a:pt x="67" y="7"/>
                </a:lnTo>
                <a:lnTo>
                  <a:pt x="72" y="10"/>
                </a:lnTo>
                <a:lnTo>
                  <a:pt x="75" y="14"/>
                </a:lnTo>
                <a:lnTo>
                  <a:pt x="78" y="20"/>
                </a:lnTo>
                <a:lnTo>
                  <a:pt x="78" y="22"/>
                </a:lnTo>
                <a:lnTo>
                  <a:pt x="77" y="25"/>
                </a:lnTo>
                <a:lnTo>
                  <a:pt x="76" y="28"/>
                </a:lnTo>
                <a:lnTo>
                  <a:pt x="74" y="30"/>
                </a:lnTo>
                <a:lnTo>
                  <a:pt x="73" y="32"/>
                </a:lnTo>
                <a:lnTo>
                  <a:pt x="71" y="35"/>
                </a:lnTo>
                <a:lnTo>
                  <a:pt x="69" y="37"/>
                </a:lnTo>
                <a:lnTo>
                  <a:pt x="68" y="39"/>
                </a:lnTo>
                <a:lnTo>
                  <a:pt x="66" y="41"/>
                </a:lnTo>
                <a:lnTo>
                  <a:pt x="63" y="43"/>
                </a:lnTo>
                <a:lnTo>
                  <a:pt x="61" y="45"/>
                </a:lnTo>
                <a:lnTo>
                  <a:pt x="57" y="46"/>
                </a:lnTo>
                <a:lnTo>
                  <a:pt x="54" y="48"/>
                </a:lnTo>
                <a:lnTo>
                  <a:pt x="47" y="52"/>
                </a:lnTo>
                <a:lnTo>
                  <a:pt x="44" y="54"/>
                </a:lnTo>
                <a:lnTo>
                  <a:pt x="41" y="56"/>
                </a:lnTo>
                <a:lnTo>
                  <a:pt x="39" y="58"/>
                </a:lnTo>
                <a:lnTo>
                  <a:pt x="37" y="60"/>
                </a:lnTo>
                <a:lnTo>
                  <a:pt x="35" y="61"/>
                </a:lnTo>
                <a:lnTo>
                  <a:pt x="33" y="63"/>
                </a:lnTo>
                <a:lnTo>
                  <a:pt x="31" y="65"/>
                </a:lnTo>
                <a:lnTo>
                  <a:pt x="29" y="65"/>
                </a:lnTo>
                <a:lnTo>
                  <a:pt x="24" y="67"/>
                </a:lnTo>
                <a:lnTo>
                  <a:pt x="22" y="67"/>
                </a:lnTo>
                <a:lnTo>
                  <a:pt x="18" y="67"/>
                </a:lnTo>
                <a:lnTo>
                  <a:pt x="18" y="66"/>
                </a:lnTo>
                <a:lnTo>
                  <a:pt x="20" y="64"/>
                </a:lnTo>
                <a:lnTo>
                  <a:pt x="22" y="62"/>
                </a:lnTo>
                <a:lnTo>
                  <a:pt x="23" y="62"/>
                </a:lnTo>
                <a:lnTo>
                  <a:pt x="26" y="62"/>
                </a:lnTo>
                <a:lnTo>
                  <a:pt x="28" y="61"/>
                </a:lnTo>
                <a:lnTo>
                  <a:pt x="31" y="60"/>
                </a:lnTo>
                <a:lnTo>
                  <a:pt x="34" y="59"/>
                </a:lnTo>
                <a:lnTo>
                  <a:pt x="36" y="58"/>
                </a:lnTo>
                <a:lnTo>
                  <a:pt x="39" y="57"/>
                </a:lnTo>
                <a:lnTo>
                  <a:pt x="41" y="57"/>
                </a:lnTo>
                <a:lnTo>
                  <a:pt x="44" y="56"/>
                </a:lnTo>
                <a:lnTo>
                  <a:pt x="47" y="56"/>
                </a:lnTo>
                <a:lnTo>
                  <a:pt x="53" y="56"/>
                </a:lnTo>
                <a:lnTo>
                  <a:pt x="61" y="56"/>
                </a:lnTo>
                <a:lnTo>
                  <a:pt x="64" y="57"/>
                </a:lnTo>
                <a:lnTo>
                  <a:pt x="66" y="58"/>
                </a:lnTo>
                <a:lnTo>
                  <a:pt x="69" y="59"/>
                </a:lnTo>
                <a:lnTo>
                  <a:pt x="71" y="60"/>
                </a:lnTo>
                <a:lnTo>
                  <a:pt x="73" y="62"/>
                </a:lnTo>
                <a:lnTo>
                  <a:pt x="75" y="64"/>
                </a:lnTo>
                <a:lnTo>
                  <a:pt x="77" y="65"/>
                </a:lnTo>
                <a:lnTo>
                  <a:pt x="81" y="69"/>
                </a:lnTo>
                <a:lnTo>
                  <a:pt x="82" y="71"/>
                </a:lnTo>
                <a:lnTo>
                  <a:pt x="84" y="75"/>
                </a:lnTo>
                <a:lnTo>
                  <a:pt x="86" y="78"/>
                </a:lnTo>
                <a:lnTo>
                  <a:pt x="87" y="80"/>
                </a:lnTo>
                <a:lnTo>
                  <a:pt x="88" y="82"/>
                </a:lnTo>
                <a:lnTo>
                  <a:pt x="89" y="86"/>
                </a:lnTo>
                <a:lnTo>
                  <a:pt x="89" y="88"/>
                </a:lnTo>
                <a:lnTo>
                  <a:pt x="88" y="91"/>
                </a:lnTo>
                <a:lnTo>
                  <a:pt x="87" y="94"/>
                </a:lnTo>
                <a:lnTo>
                  <a:pt x="86" y="97"/>
                </a:lnTo>
                <a:lnTo>
                  <a:pt x="86" y="100"/>
                </a:lnTo>
                <a:lnTo>
                  <a:pt x="85" y="102"/>
                </a:lnTo>
                <a:lnTo>
                  <a:pt x="84" y="104"/>
                </a:lnTo>
                <a:lnTo>
                  <a:pt x="82" y="106"/>
                </a:lnTo>
                <a:lnTo>
                  <a:pt x="79" y="108"/>
                </a:lnTo>
                <a:lnTo>
                  <a:pt x="77" y="111"/>
                </a:lnTo>
                <a:lnTo>
                  <a:pt x="74" y="114"/>
                </a:lnTo>
                <a:lnTo>
                  <a:pt x="72" y="117"/>
                </a:lnTo>
                <a:lnTo>
                  <a:pt x="69" y="120"/>
                </a:lnTo>
                <a:lnTo>
                  <a:pt x="66" y="122"/>
                </a:lnTo>
                <a:lnTo>
                  <a:pt x="63" y="124"/>
                </a:lnTo>
                <a:lnTo>
                  <a:pt x="60" y="127"/>
                </a:lnTo>
                <a:lnTo>
                  <a:pt x="58" y="129"/>
                </a:lnTo>
                <a:lnTo>
                  <a:pt x="56" y="131"/>
                </a:lnTo>
                <a:lnTo>
                  <a:pt x="53" y="132"/>
                </a:lnTo>
                <a:lnTo>
                  <a:pt x="51" y="133"/>
                </a:lnTo>
                <a:lnTo>
                  <a:pt x="49" y="133"/>
                </a:lnTo>
                <a:lnTo>
                  <a:pt x="47" y="134"/>
                </a:lnTo>
                <a:lnTo>
                  <a:pt x="44" y="136"/>
                </a:lnTo>
                <a:lnTo>
                  <a:pt x="41" y="137"/>
                </a:lnTo>
                <a:lnTo>
                  <a:pt x="38" y="138"/>
                </a:lnTo>
                <a:lnTo>
                  <a:pt x="35" y="139"/>
                </a:lnTo>
                <a:lnTo>
                  <a:pt x="33" y="139"/>
                </a:lnTo>
                <a:lnTo>
                  <a:pt x="31" y="140"/>
                </a:lnTo>
                <a:lnTo>
                  <a:pt x="29" y="140"/>
                </a:lnTo>
                <a:lnTo>
                  <a:pt x="27" y="140"/>
                </a:lnTo>
                <a:lnTo>
                  <a:pt x="25" y="140"/>
                </a:lnTo>
                <a:lnTo>
                  <a:pt x="21" y="140"/>
                </a:lnTo>
                <a:lnTo>
                  <a:pt x="15" y="140"/>
                </a:lnTo>
                <a:lnTo>
                  <a:pt x="14" y="140"/>
                </a:lnTo>
                <a:lnTo>
                  <a:pt x="13" y="139"/>
                </a:lnTo>
                <a:lnTo>
                  <a:pt x="13" y="137"/>
                </a:lnTo>
                <a:lnTo>
                  <a:pt x="12" y="136"/>
                </a:lnTo>
                <a:lnTo>
                  <a:pt x="10" y="136"/>
                </a:lnTo>
                <a:lnTo>
                  <a:pt x="9" y="135"/>
                </a:lnTo>
                <a:lnTo>
                  <a:pt x="8" y="135"/>
                </a:lnTo>
                <a:lnTo>
                  <a:pt x="7" y="133"/>
                </a:lnTo>
                <a:lnTo>
                  <a:pt x="6" y="130"/>
                </a:lnTo>
                <a:lnTo>
                  <a:pt x="4" y="129"/>
                </a:lnTo>
                <a:lnTo>
                  <a:pt x="0" y="129"/>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52" name="SMARTPenAnnotation744"/>
          <p:cNvSpPr>
            <a:spLocks/>
          </p:cNvSpPr>
          <p:nvPr/>
        </p:nvSpPr>
        <p:spPr bwMode="auto">
          <a:xfrm>
            <a:off x="7567613" y="4375150"/>
            <a:ext cx="163512" cy="385763"/>
          </a:xfrm>
          <a:custGeom>
            <a:avLst/>
            <a:gdLst>
              <a:gd name="T0" fmla="*/ 6350 w 103"/>
              <a:gd name="T1" fmla="*/ 19050 h 243"/>
              <a:gd name="T2" fmla="*/ 4762 w 103"/>
              <a:gd name="T3" fmla="*/ 22225 h 243"/>
              <a:gd name="T4" fmla="*/ 1587 w 103"/>
              <a:gd name="T5" fmla="*/ 25400 h 243"/>
              <a:gd name="T6" fmla="*/ 0 w 103"/>
              <a:gd name="T7" fmla="*/ 26988 h 243"/>
              <a:gd name="T8" fmla="*/ 4762 w 103"/>
              <a:gd name="T9" fmla="*/ 26988 h 243"/>
              <a:gd name="T10" fmla="*/ 26987 w 103"/>
              <a:gd name="T11" fmla="*/ 25400 h 243"/>
              <a:gd name="T12" fmla="*/ 38100 w 103"/>
              <a:gd name="T13" fmla="*/ 22225 h 243"/>
              <a:gd name="T14" fmla="*/ 49212 w 103"/>
              <a:gd name="T15" fmla="*/ 20638 h 243"/>
              <a:gd name="T16" fmla="*/ 61912 w 103"/>
              <a:gd name="T17" fmla="*/ 19050 h 243"/>
              <a:gd name="T18" fmla="*/ 73025 w 103"/>
              <a:gd name="T19" fmla="*/ 19050 h 243"/>
              <a:gd name="T20" fmla="*/ 87312 w 103"/>
              <a:gd name="T21" fmla="*/ 15875 h 243"/>
              <a:gd name="T22" fmla="*/ 101600 w 103"/>
              <a:gd name="T23" fmla="*/ 12700 h 243"/>
              <a:gd name="T24" fmla="*/ 111125 w 103"/>
              <a:gd name="T25" fmla="*/ 11113 h 243"/>
              <a:gd name="T26" fmla="*/ 122237 w 103"/>
              <a:gd name="T27" fmla="*/ 9525 h 243"/>
              <a:gd name="T28" fmla="*/ 131762 w 103"/>
              <a:gd name="T29" fmla="*/ 7938 h 243"/>
              <a:gd name="T30" fmla="*/ 139700 w 103"/>
              <a:gd name="T31" fmla="*/ 4763 h 243"/>
              <a:gd name="T32" fmla="*/ 147637 w 103"/>
              <a:gd name="T33" fmla="*/ 1588 h 243"/>
              <a:gd name="T34" fmla="*/ 155575 w 103"/>
              <a:gd name="T35" fmla="*/ 1588 h 243"/>
              <a:gd name="T36" fmla="*/ 157162 w 103"/>
              <a:gd name="T37" fmla="*/ 6350 h 243"/>
              <a:gd name="T38" fmla="*/ 161925 w 103"/>
              <a:gd name="T39" fmla="*/ 7938 h 243"/>
              <a:gd name="T40" fmla="*/ 160337 w 103"/>
              <a:gd name="T41" fmla="*/ 9525 h 243"/>
              <a:gd name="T42" fmla="*/ 158750 w 103"/>
              <a:gd name="T43" fmla="*/ 9525 h 243"/>
              <a:gd name="T44" fmla="*/ 157162 w 103"/>
              <a:gd name="T45" fmla="*/ 19050 h 243"/>
              <a:gd name="T46" fmla="*/ 155575 w 103"/>
              <a:gd name="T47" fmla="*/ 23813 h 243"/>
              <a:gd name="T48" fmla="*/ 147637 w 103"/>
              <a:gd name="T49" fmla="*/ 38100 h 243"/>
              <a:gd name="T50" fmla="*/ 117475 w 103"/>
              <a:gd name="T51" fmla="*/ 95250 h 243"/>
              <a:gd name="T52" fmla="*/ 114300 w 103"/>
              <a:gd name="T53" fmla="*/ 109538 h 243"/>
              <a:gd name="T54" fmla="*/ 112712 w 103"/>
              <a:gd name="T55" fmla="*/ 125413 h 243"/>
              <a:gd name="T56" fmla="*/ 107950 w 103"/>
              <a:gd name="T57" fmla="*/ 139700 h 243"/>
              <a:gd name="T58" fmla="*/ 104775 w 103"/>
              <a:gd name="T59" fmla="*/ 153988 h 243"/>
              <a:gd name="T60" fmla="*/ 103187 w 103"/>
              <a:gd name="T61" fmla="*/ 171450 h 243"/>
              <a:gd name="T62" fmla="*/ 98425 w 103"/>
              <a:gd name="T63" fmla="*/ 188913 h 243"/>
              <a:gd name="T64" fmla="*/ 96837 w 103"/>
              <a:gd name="T65" fmla="*/ 203200 h 243"/>
              <a:gd name="T66" fmla="*/ 95250 w 103"/>
              <a:gd name="T67" fmla="*/ 217488 h 243"/>
              <a:gd name="T68" fmla="*/ 93662 w 103"/>
              <a:gd name="T69" fmla="*/ 255588 h 243"/>
              <a:gd name="T70" fmla="*/ 92075 w 103"/>
              <a:gd name="T71" fmla="*/ 268288 h 243"/>
              <a:gd name="T72" fmla="*/ 87312 w 103"/>
              <a:gd name="T73" fmla="*/ 280988 h 243"/>
              <a:gd name="T74" fmla="*/ 85725 w 103"/>
              <a:gd name="T75" fmla="*/ 296863 h 243"/>
              <a:gd name="T76" fmla="*/ 85725 w 103"/>
              <a:gd name="T77" fmla="*/ 317500 h 243"/>
              <a:gd name="T78" fmla="*/ 82550 w 103"/>
              <a:gd name="T79" fmla="*/ 341313 h 243"/>
              <a:gd name="T80" fmla="*/ 77787 w 103"/>
              <a:gd name="T81" fmla="*/ 358775 h 243"/>
              <a:gd name="T82" fmla="*/ 71437 w 103"/>
              <a:gd name="T83" fmla="*/ 368300 h 243"/>
              <a:gd name="T84" fmla="*/ 68262 w 103"/>
              <a:gd name="T85" fmla="*/ 377825 h 243"/>
              <a:gd name="T86" fmla="*/ 65087 w 103"/>
              <a:gd name="T87" fmla="*/ 381000 h 243"/>
              <a:gd name="T88" fmla="*/ 55562 w 103"/>
              <a:gd name="T89" fmla="*/ 384175 h 24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3"/>
              <a:gd name="T136" fmla="*/ 0 h 243"/>
              <a:gd name="T137" fmla="*/ 103 w 103"/>
              <a:gd name="T138" fmla="*/ 243 h 24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3" h="243">
                <a:moveTo>
                  <a:pt x="14" y="12"/>
                </a:moveTo>
                <a:lnTo>
                  <a:pt x="4" y="12"/>
                </a:lnTo>
                <a:lnTo>
                  <a:pt x="3" y="14"/>
                </a:lnTo>
                <a:lnTo>
                  <a:pt x="3" y="15"/>
                </a:lnTo>
                <a:lnTo>
                  <a:pt x="1" y="16"/>
                </a:lnTo>
                <a:lnTo>
                  <a:pt x="0" y="16"/>
                </a:lnTo>
                <a:lnTo>
                  <a:pt x="0" y="17"/>
                </a:lnTo>
                <a:lnTo>
                  <a:pt x="3" y="17"/>
                </a:lnTo>
                <a:lnTo>
                  <a:pt x="14" y="17"/>
                </a:lnTo>
                <a:lnTo>
                  <a:pt x="17" y="16"/>
                </a:lnTo>
                <a:lnTo>
                  <a:pt x="20" y="15"/>
                </a:lnTo>
                <a:lnTo>
                  <a:pt x="24" y="14"/>
                </a:lnTo>
                <a:lnTo>
                  <a:pt x="28" y="13"/>
                </a:lnTo>
                <a:lnTo>
                  <a:pt x="31" y="13"/>
                </a:lnTo>
                <a:lnTo>
                  <a:pt x="35" y="12"/>
                </a:lnTo>
                <a:lnTo>
                  <a:pt x="39" y="12"/>
                </a:lnTo>
                <a:lnTo>
                  <a:pt x="42" y="12"/>
                </a:lnTo>
                <a:lnTo>
                  <a:pt x="46" y="12"/>
                </a:lnTo>
                <a:lnTo>
                  <a:pt x="51" y="11"/>
                </a:lnTo>
                <a:lnTo>
                  <a:pt x="55" y="10"/>
                </a:lnTo>
                <a:lnTo>
                  <a:pt x="60" y="9"/>
                </a:lnTo>
                <a:lnTo>
                  <a:pt x="64" y="8"/>
                </a:lnTo>
                <a:lnTo>
                  <a:pt x="68" y="7"/>
                </a:lnTo>
                <a:lnTo>
                  <a:pt x="70" y="7"/>
                </a:lnTo>
                <a:lnTo>
                  <a:pt x="74" y="6"/>
                </a:lnTo>
                <a:lnTo>
                  <a:pt x="77" y="6"/>
                </a:lnTo>
                <a:lnTo>
                  <a:pt x="80" y="6"/>
                </a:lnTo>
                <a:lnTo>
                  <a:pt x="83" y="5"/>
                </a:lnTo>
                <a:lnTo>
                  <a:pt x="86" y="4"/>
                </a:lnTo>
                <a:lnTo>
                  <a:pt x="88" y="3"/>
                </a:lnTo>
                <a:lnTo>
                  <a:pt x="90" y="2"/>
                </a:lnTo>
                <a:lnTo>
                  <a:pt x="93" y="1"/>
                </a:lnTo>
                <a:lnTo>
                  <a:pt x="97" y="0"/>
                </a:lnTo>
                <a:lnTo>
                  <a:pt x="98" y="1"/>
                </a:lnTo>
                <a:lnTo>
                  <a:pt x="98" y="3"/>
                </a:lnTo>
                <a:lnTo>
                  <a:pt x="99" y="4"/>
                </a:lnTo>
                <a:lnTo>
                  <a:pt x="100" y="5"/>
                </a:lnTo>
                <a:lnTo>
                  <a:pt x="102" y="5"/>
                </a:lnTo>
                <a:lnTo>
                  <a:pt x="101" y="6"/>
                </a:lnTo>
                <a:lnTo>
                  <a:pt x="100" y="6"/>
                </a:lnTo>
                <a:lnTo>
                  <a:pt x="99" y="7"/>
                </a:lnTo>
                <a:lnTo>
                  <a:pt x="99" y="12"/>
                </a:lnTo>
                <a:lnTo>
                  <a:pt x="99" y="14"/>
                </a:lnTo>
                <a:lnTo>
                  <a:pt x="98" y="15"/>
                </a:lnTo>
                <a:lnTo>
                  <a:pt x="94" y="22"/>
                </a:lnTo>
                <a:lnTo>
                  <a:pt x="93" y="24"/>
                </a:lnTo>
                <a:lnTo>
                  <a:pt x="89" y="31"/>
                </a:lnTo>
                <a:lnTo>
                  <a:pt x="74" y="60"/>
                </a:lnTo>
                <a:lnTo>
                  <a:pt x="73" y="65"/>
                </a:lnTo>
                <a:lnTo>
                  <a:pt x="72" y="69"/>
                </a:lnTo>
                <a:lnTo>
                  <a:pt x="72" y="74"/>
                </a:lnTo>
                <a:lnTo>
                  <a:pt x="71" y="79"/>
                </a:lnTo>
                <a:lnTo>
                  <a:pt x="69" y="83"/>
                </a:lnTo>
                <a:lnTo>
                  <a:pt x="68" y="88"/>
                </a:lnTo>
                <a:lnTo>
                  <a:pt x="67" y="92"/>
                </a:lnTo>
                <a:lnTo>
                  <a:pt x="66" y="97"/>
                </a:lnTo>
                <a:lnTo>
                  <a:pt x="66" y="102"/>
                </a:lnTo>
                <a:lnTo>
                  <a:pt x="65" y="108"/>
                </a:lnTo>
                <a:lnTo>
                  <a:pt x="64" y="113"/>
                </a:lnTo>
                <a:lnTo>
                  <a:pt x="62" y="119"/>
                </a:lnTo>
                <a:lnTo>
                  <a:pt x="61" y="124"/>
                </a:lnTo>
                <a:lnTo>
                  <a:pt x="61" y="128"/>
                </a:lnTo>
                <a:lnTo>
                  <a:pt x="60" y="132"/>
                </a:lnTo>
                <a:lnTo>
                  <a:pt x="60" y="137"/>
                </a:lnTo>
                <a:lnTo>
                  <a:pt x="60" y="147"/>
                </a:lnTo>
                <a:lnTo>
                  <a:pt x="59" y="161"/>
                </a:lnTo>
                <a:lnTo>
                  <a:pt x="59" y="165"/>
                </a:lnTo>
                <a:lnTo>
                  <a:pt x="58" y="169"/>
                </a:lnTo>
                <a:lnTo>
                  <a:pt x="56" y="172"/>
                </a:lnTo>
                <a:lnTo>
                  <a:pt x="55" y="177"/>
                </a:lnTo>
                <a:lnTo>
                  <a:pt x="55" y="182"/>
                </a:lnTo>
                <a:lnTo>
                  <a:pt x="54" y="187"/>
                </a:lnTo>
                <a:lnTo>
                  <a:pt x="54" y="192"/>
                </a:lnTo>
                <a:lnTo>
                  <a:pt x="54" y="200"/>
                </a:lnTo>
                <a:lnTo>
                  <a:pt x="54" y="209"/>
                </a:lnTo>
                <a:lnTo>
                  <a:pt x="52" y="215"/>
                </a:lnTo>
                <a:lnTo>
                  <a:pt x="50" y="221"/>
                </a:lnTo>
                <a:lnTo>
                  <a:pt x="49" y="226"/>
                </a:lnTo>
                <a:lnTo>
                  <a:pt x="47" y="230"/>
                </a:lnTo>
                <a:lnTo>
                  <a:pt x="45" y="232"/>
                </a:lnTo>
                <a:lnTo>
                  <a:pt x="44" y="236"/>
                </a:lnTo>
                <a:lnTo>
                  <a:pt x="43" y="238"/>
                </a:lnTo>
                <a:lnTo>
                  <a:pt x="42" y="240"/>
                </a:lnTo>
                <a:lnTo>
                  <a:pt x="41" y="240"/>
                </a:lnTo>
                <a:lnTo>
                  <a:pt x="38" y="242"/>
                </a:lnTo>
                <a:lnTo>
                  <a:pt x="35" y="242"/>
                </a:lnTo>
                <a:lnTo>
                  <a:pt x="31" y="24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53" name="SMARTPenAnnotation745"/>
          <p:cNvSpPr>
            <a:spLocks/>
          </p:cNvSpPr>
          <p:nvPr/>
        </p:nvSpPr>
        <p:spPr bwMode="auto">
          <a:xfrm>
            <a:off x="2062163" y="5197475"/>
            <a:ext cx="163512" cy="412750"/>
          </a:xfrm>
          <a:custGeom>
            <a:avLst/>
            <a:gdLst>
              <a:gd name="T0" fmla="*/ 139700 w 103"/>
              <a:gd name="T1" fmla="*/ 174625 h 260"/>
              <a:gd name="T2" fmla="*/ 133350 w 103"/>
              <a:gd name="T3" fmla="*/ 171450 h 260"/>
              <a:gd name="T4" fmla="*/ 127000 w 103"/>
              <a:gd name="T5" fmla="*/ 169862 h 260"/>
              <a:gd name="T6" fmla="*/ 117475 w 103"/>
              <a:gd name="T7" fmla="*/ 169862 h 260"/>
              <a:gd name="T8" fmla="*/ 109537 w 103"/>
              <a:gd name="T9" fmla="*/ 171450 h 260"/>
              <a:gd name="T10" fmla="*/ 101600 w 103"/>
              <a:gd name="T11" fmla="*/ 176212 h 260"/>
              <a:gd name="T12" fmla="*/ 92075 w 103"/>
              <a:gd name="T13" fmla="*/ 176212 h 260"/>
              <a:gd name="T14" fmla="*/ 82550 w 103"/>
              <a:gd name="T15" fmla="*/ 180975 h 260"/>
              <a:gd name="T16" fmla="*/ 74612 w 103"/>
              <a:gd name="T17" fmla="*/ 185737 h 260"/>
              <a:gd name="T18" fmla="*/ 60325 w 103"/>
              <a:gd name="T19" fmla="*/ 193675 h 260"/>
              <a:gd name="T20" fmla="*/ 52387 w 103"/>
              <a:gd name="T21" fmla="*/ 203200 h 260"/>
              <a:gd name="T22" fmla="*/ 42862 w 103"/>
              <a:gd name="T23" fmla="*/ 212725 h 260"/>
              <a:gd name="T24" fmla="*/ 33337 w 103"/>
              <a:gd name="T25" fmla="*/ 220662 h 260"/>
              <a:gd name="T26" fmla="*/ 25400 w 103"/>
              <a:gd name="T27" fmla="*/ 230187 h 260"/>
              <a:gd name="T28" fmla="*/ 19050 w 103"/>
              <a:gd name="T29" fmla="*/ 244475 h 260"/>
              <a:gd name="T30" fmla="*/ 12700 w 103"/>
              <a:gd name="T31" fmla="*/ 258762 h 260"/>
              <a:gd name="T32" fmla="*/ 3175 w 103"/>
              <a:gd name="T33" fmla="*/ 284162 h 260"/>
              <a:gd name="T34" fmla="*/ 1587 w 103"/>
              <a:gd name="T35" fmla="*/ 309562 h 260"/>
              <a:gd name="T36" fmla="*/ 0 w 103"/>
              <a:gd name="T37" fmla="*/ 344487 h 260"/>
              <a:gd name="T38" fmla="*/ 7937 w 103"/>
              <a:gd name="T39" fmla="*/ 368300 h 260"/>
              <a:gd name="T40" fmla="*/ 12700 w 103"/>
              <a:gd name="T41" fmla="*/ 376237 h 260"/>
              <a:gd name="T42" fmla="*/ 19050 w 103"/>
              <a:gd name="T43" fmla="*/ 382587 h 260"/>
              <a:gd name="T44" fmla="*/ 26987 w 103"/>
              <a:gd name="T45" fmla="*/ 392112 h 260"/>
              <a:gd name="T46" fmla="*/ 34925 w 103"/>
              <a:gd name="T47" fmla="*/ 396875 h 260"/>
              <a:gd name="T48" fmla="*/ 44450 w 103"/>
              <a:gd name="T49" fmla="*/ 400050 h 260"/>
              <a:gd name="T50" fmla="*/ 52387 w 103"/>
              <a:gd name="T51" fmla="*/ 400050 h 260"/>
              <a:gd name="T52" fmla="*/ 58737 w 103"/>
              <a:gd name="T53" fmla="*/ 400050 h 260"/>
              <a:gd name="T54" fmla="*/ 65087 w 103"/>
              <a:gd name="T55" fmla="*/ 396875 h 260"/>
              <a:gd name="T56" fmla="*/ 79375 w 103"/>
              <a:gd name="T57" fmla="*/ 388937 h 260"/>
              <a:gd name="T58" fmla="*/ 87312 w 103"/>
              <a:gd name="T59" fmla="*/ 381000 h 260"/>
              <a:gd name="T60" fmla="*/ 95250 w 103"/>
              <a:gd name="T61" fmla="*/ 369887 h 260"/>
              <a:gd name="T62" fmla="*/ 101600 w 103"/>
              <a:gd name="T63" fmla="*/ 358775 h 260"/>
              <a:gd name="T64" fmla="*/ 107950 w 103"/>
              <a:gd name="T65" fmla="*/ 344487 h 260"/>
              <a:gd name="T66" fmla="*/ 115887 w 103"/>
              <a:gd name="T67" fmla="*/ 320675 h 260"/>
              <a:gd name="T68" fmla="*/ 122237 w 103"/>
              <a:gd name="T69" fmla="*/ 303212 h 260"/>
              <a:gd name="T70" fmla="*/ 123825 w 103"/>
              <a:gd name="T71" fmla="*/ 285750 h 260"/>
              <a:gd name="T72" fmla="*/ 127000 w 103"/>
              <a:gd name="T73" fmla="*/ 265112 h 260"/>
              <a:gd name="T74" fmla="*/ 138112 w 103"/>
              <a:gd name="T75" fmla="*/ 219075 h 260"/>
              <a:gd name="T76" fmla="*/ 141287 w 103"/>
              <a:gd name="T77" fmla="*/ 195262 h 260"/>
              <a:gd name="T78" fmla="*/ 142875 w 103"/>
              <a:gd name="T79" fmla="*/ 171450 h 260"/>
              <a:gd name="T80" fmla="*/ 144462 w 103"/>
              <a:gd name="T81" fmla="*/ 136525 h 260"/>
              <a:gd name="T82" fmla="*/ 147637 w 103"/>
              <a:gd name="T83" fmla="*/ 112712 h 260"/>
              <a:gd name="T84" fmla="*/ 150812 w 103"/>
              <a:gd name="T85" fmla="*/ 92075 h 260"/>
              <a:gd name="T86" fmla="*/ 152400 w 103"/>
              <a:gd name="T87" fmla="*/ 65087 h 260"/>
              <a:gd name="T88" fmla="*/ 152400 w 103"/>
              <a:gd name="T89" fmla="*/ 0 h 260"/>
              <a:gd name="T90" fmla="*/ 150812 w 103"/>
              <a:gd name="T91" fmla="*/ 57150 h 260"/>
              <a:gd name="T92" fmla="*/ 147637 w 103"/>
              <a:gd name="T93" fmla="*/ 77787 h 260"/>
              <a:gd name="T94" fmla="*/ 146050 w 103"/>
              <a:gd name="T95" fmla="*/ 96837 h 260"/>
              <a:gd name="T96" fmla="*/ 144462 w 103"/>
              <a:gd name="T97" fmla="*/ 115887 h 260"/>
              <a:gd name="T98" fmla="*/ 142875 w 103"/>
              <a:gd name="T99" fmla="*/ 360362 h 260"/>
              <a:gd name="T100" fmla="*/ 149225 w 103"/>
              <a:gd name="T101" fmla="*/ 385762 h 260"/>
              <a:gd name="T102" fmla="*/ 153987 w 103"/>
              <a:gd name="T103" fmla="*/ 400050 h 2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3"/>
              <a:gd name="T157" fmla="*/ 0 h 260"/>
              <a:gd name="T158" fmla="*/ 103 w 103"/>
              <a:gd name="T159" fmla="*/ 260 h 2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3" h="260">
                <a:moveTo>
                  <a:pt x="102" y="124"/>
                </a:moveTo>
                <a:lnTo>
                  <a:pt x="88" y="110"/>
                </a:lnTo>
                <a:lnTo>
                  <a:pt x="86" y="109"/>
                </a:lnTo>
                <a:lnTo>
                  <a:pt x="84" y="108"/>
                </a:lnTo>
                <a:lnTo>
                  <a:pt x="83" y="107"/>
                </a:lnTo>
                <a:lnTo>
                  <a:pt x="80" y="107"/>
                </a:lnTo>
                <a:lnTo>
                  <a:pt x="77" y="107"/>
                </a:lnTo>
                <a:lnTo>
                  <a:pt x="74" y="107"/>
                </a:lnTo>
                <a:lnTo>
                  <a:pt x="71" y="107"/>
                </a:lnTo>
                <a:lnTo>
                  <a:pt x="69" y="108"/>
                </a:lnTo>
                <a:lnTo>
                  <a:pt x="67" y="110"/>
                </a:lnTo>
                <a:lnTo>
                  <a:pt x="64" y="111"/>
                </a:lnTo>
                <a:lnTo>
                  <a:pt x="61" y="111"/>
                </a:lnTo>
                <a:lnTo>
                  <a:pt x="58" y="111"/>
                </a:lnTo>
                <a:lnTo>
                  <a:pt x="55" y="112"/>
                </a:lnTo>
                <a:lnTo>
                  <a:pt x="52" y="114"/>
                </a:lnTo>
                <a:lnTo>
                  <a:pt x="50" y="115"/>
                </a:lnTo>
                <a:lnTo>
                  <a:pt x="47" y="117"/>
                </a:lnTo>
                <a:lnTo>
                  <a:pt x="41" y="120"/>
                </a:lnTo>
                <a:lnTo>
                  <a:pt x="38" y="122"/>
                </a:lnTo>
                <a:lnTo>
                  <a:pt x="35" y="125"/>
                </a:lnTo>
                <a:lnTo>
                  <a:pt x="33" y="128"/>
                </a:lnTo>
                <a:lnTo>
                  <a:pt x="30" y="131"/>
                </a:lnTo>
                <a:lnTo>
                  <a:pt x="27" y="134"/>
                </a:lnTo>
                <a:lnTo>
                  <a:pt x="24" y="136"/>
                </a:lnTo>
                <a:lnTo>
                  <a:pt x="21" y="139"/>
                </a:lnTo>
                <a:lnTo>
                  <a:pt x="19" y="142"/>
                </a:lnTo>
                <a:lnTo>
                  <a:pt x="16" y="145"/>
                </a:lnTo>
                <a:lnTo>
                  <a:pt x="14" y="149"/>
                </a:lnTo>
                <a:lnTo>
                  <a:pt x="12" y="154"/>
                </a:lnTo>
                <a:lnTo>
                  <a:pt x="10" y="159"/>
                </a:lnTo>
                <a:lnTo>
                  <a:pt x="8" y="163"/>
                </a:lnTo>
                <a:lnTo>
                  <a:pt x="4" y="172"/>
                </a:lnTo>
                <a:lnTo>
                  <a:pt x="2" y="179"/>
                </a:lnTo>
                <a:lnTo>
                  <a:pt x="1" y="187"/>
                </a:lnTo>
                <a:lnTo>
                  <a:pt x="1" y="195"/>
                </a:lnTo>
                <a:lnTo>
                  <a:pt x="1" y="202"/>
                </a:lnTo>
                <a:lnTo>
                  <a:pt x="0" y="217"/>
                </a:lnTo>
                <a:lnTo>
                  <a:pt x="2" y="225"/>
                </a:lnTo>
                <a:lnTo>
                  <a:pt x="5" y="232"/>
                </a:lnTo>
                <a:lnTo>
                  <a:pt x="6" y="234"/>
                </a:lnTo>
                <a:lnTo>
                  <a:pt x="8" y="237"/>
                </a:lnTo>
                <a:lnTo>
                  <a:pt x="10" y="239"/>
                </a:lnTo>
                <a:lnTo>
                  <a:pt x="12" y="241"/>
                </a:lnTo>
                <a:lnTo>
                  <a:pt x="14" y="243"/>
                </a:lnTo>
                <a:lnTo>
                  <a:pt x="17" y="247"/>
                </a:lnTo>
                <a:lnTo>
                  <a:pt x="19" y="249"/>
                </a:lnTo>
                <a:lnTo>
                  <a:pt x="22" y="250"/>
                </a:lnTo>
                <a:lnTo>
                  <a:pt x="25" y="251"/>
                </a:lnTo>
                <a:lnTo>
                  <a:pt x="28" y="252"/>
                </a:lnTo>
                <a:lnTo>
                  <a:pt x="30" y="252"/>
                </a:lnTo>
                <a:lnTo>
                  <a:pt x="33" y="252"/>
                </a:lnTo>
                <a:lnTo>
                  <a:pt x="35" y="253"/>
                </a:lnTo>
                <a:lnTo>
                  <a:pt x="37" y="252"/>
                </a:lnTo>
                <a:lnTo>
                  <a:pt x="39" y="251"/>
                </a:lnTo>
                <a:lnTo>
                  <a:pt x="41" y="250"/>
                </a:lnTo>
                <a:lnTo>
                  <a:pt x="44" y="248"/>
                </a:lnTo>
                <a:lnTo>
                  <a:pt x="50" y="245"/>
                </a:lnTo>
                <a:lnTo>
                  <a:pt x="53" y="243"/>
                </a:lnTo>
                <a:lnTo>
                  <a:pt x="55" y="240"/>
                </a:lnTo>
                <a:lnTo>
                  <a:pt x="58" y="237"/>
                </a:lnTo>
                <a:lnTo>
                  <a:pt x="60" y="233"/>
                </a:lnTo>
                <a:lnTo>
                  <a:pt x="62" y="230"/>
                </a:lnTo>
                <a:lnTo>
                  <a:pt x="64" y="226"/>
                </a:lnTo>
                <a:lnTo>
                  <a:pt x="66" y="222"/>
                </a:lnTo>
                <a:lnTo>
                  <a:pt x="68" y="217"/>
                </a:lnTo>
                <a:lnTo>
                  <a:pt x="70" y="212"/>
                </a:lnTo>
                <a:lnTo>
                  <a:pt x="73" y="202"/>
                </a:lnTo>
                <a:lnTo>
                  <a:pt x="75" y="196"/>
                </a:lnTo>
                <a:lnTo>
                  <a:pt x="77" y="191"/>
                </a:lnTo>
                <a:lnTo>
                  <a:pt x="77" y="185"/>
                </a:lnTo>
                <a:lnTo>
                  <a:pt x="78" y="180"/>
                </a:lnTo>
                <a:lnTo>
                  <a:pt x="79" y="173"/>
                </a:lnTo>
                <a:lnTo>
                  <a:pt x="80" y="167"/>
                </a:lnTo>
                <a:lnTo>
                  <a:pt x="83" y="153"/>
                </a:lnTo>
                <a:lnTo>
                  <a:pt x="87" y="138"/>
                </a:lnTo>
                <a:lnTo>
                  <a:pt x="88" y="131"/>
                </a:lnTo>
                <a:lnTo>
                  <a:pt x="89" y="123"/>
                </a:lnTo>
                <a:lnTo>
                  <a:pt x="89" y="116"/>
                </a:lnTo>
                <a:lnTo>
                  <a:pt x="90" y="108"/>
                </a:lnTo>
                <a:lnTo>
                  <a:pt x="90" y="93"/>
                </a:lnTo>
                <a:lnTo>
                  <a:pt x="91" y="86"/>
                </a:lnTo>
                <a:lnTo>
                  <a:pt x="92" y="78"/>
                </a:lnTo>
                <a:lnTo>
                  <a:pt x="93" y="71"/>
                </a:lnTo>
                <a:lnTo>
                  <a:pt x="94" y="64"/>
                </a:lnTo>
                <a:lnTo>
                  <a:pt x="95" y="58"/>
                </a:lnTo>
                <a:lnTo>
                  <a:pt x="95" y="51"/>
                </a:lnTo>
                <a:lnTo>
                  <a:pt x="96" y="41"/>
                </a:lnTo>
                <a:lnTo>
                  <a:pt x="96" y="32"/>
                </a:lnTo>
                <a:lnTo>
                  <a:pt x="96" y="0"/>
                </a:lnTo>
                <a:lnTo>
                  <a:pt x="96" y="31"/>
                </a:lnTo>
                <a:lnTo>
                  <a:pt x="95" y="36"/>
                </a:lnTo>
                <a:lnTo>
                  <a:pt x="94" y="42"/>
                </a:lnTo>
                <a:lnTo>
                  <a:pt x="93" y="49"/>
                </a:lnTo>
                <a:lnTo>
                  <a:pt x="92" y="55"/>
                </a:lnTo>
                <a:lnTo>
                  <a:pt x="92" y="61"/>
                </a:lnTo>
                <a:lnTo>
                  <a:pt x="91" y="67"/>
                </a:lnTo>
                <a:lnTo>
                  <a:pt x="91" y="73"/>
                </a:lnTo>
                <a:lnTo>
                  <a:pt x="91" y="87"/>
                </a:lnTo>
                <a:lnTo>
                  <a:pt x="90" y="227"/>
                </a:lnTo>
                <a:lnTo>
                  <a:pt x="91" y="231"/>
                </a:lnTo>
                <a:lnTo>
                  <a:pt x="94" y="243"/>
                </a:lnTo>
                <a:lnTo>
                  <a:pt x="95" y="248"/>
                </a:lnTo>
                <a:lnTo>
                  <a:pt x="97" y="252"/>
                </a:lnTo>
                <a:lnTo>
                  <a:pt x="102" y="259"/>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54" name="SMARTPenAnnotation746"/>
          <p:cNvSpPr>
            <a:spLocks/>
          </p:cNvSpPr>
          <p:nvPr/>
        </p:nvSpPr>
        <p:spPr bwMode="auto">
          <a:xfrm>
            <a:off x="2322513" y="5362575"/>
            <a:ext cx="125412" cy="201613"/>
          </a:xfrm>
          <a:custGeom>
            <a:avLst/>
            <a:gdLst>
              <a:gd name="T0" fmla="*/ 7937 w 79"/>
              <a:gd name="T1" fmla="*/ 74613 h 127"/>
              <a:gd name="T2" fmla="*/ 3175 w 79"/>
              <a:gd name="T3" fmla="*/ 76200 h 127"/>
              <a:gd name="T4" fmla="*/ 3175 w 79"/>
              <a:gd name="T5" fmla="*/ 77788 h 127"/>
              <a:gd name="T6" fmla="*/ 6350 w 79"/>
              <a:gd name="T7" fmla="*/ 85725 h 127"/>
              <a:gd name="T8" fmla="*/ 7937 w 79"/>
              <a:gd name="T9" fmla="*/ 96838 h 127"/>
              <a:gd name="T10" fmla="*/ 11112 w 79"/>
              <a:gd name="T11" fmla="*/ 104775 h 127"/>
              <a:gd name="T12" fmla="*/ 15875 w 79"/>
              <a:gd name="T13" fmla="*/ 107950 h 127"/>
              <a:gd name="T14" fmla="*/ 20637 w 79"/>
              <a:gd name="T15" fmla="*/ 109538 h 127"/>
              <a:gd name="T16" fmla="*/ 26987 w 79"/>
              <a:gd name="T17" fmla="*/ 112713 h 127"/>
              <a:gd name="T18" fmla="*/ 31750 w 79"/>
              <a:gd name="T19" fmla="*/ 115888 h 127"/>
              <a:gd name="T20" fmla="*/ 38100 w 79"/>
              <a:gd name="T21" fmla="*/ 114300 h 127"/>
              <a:gd name="T22" fmla="*/ 44450 w 79"/>
              <a:gd name="T23" fmla="*/ 112713 h 127"/>
              <a:gd name="T24" fmla="*/ 49212 w 79"/>
              <a:gd name="T25" fmla="*/ 111125 h 127"/>
              <a:gd name="T26" fmla="*/ 55562 w 79"/>
              <a:gd name="T27" fmla="*/ 106363 h 127"/>
              <a:gd name="T28" fmla="*/ 65087 w 79"/>
              <a:gd name="T29" fmla="*/ 104775 h 127"/>
              <a:gd name="T30" fmla="*/ 73025 w 79"/>
              <a:gd name="T31" fmla="*/ 101600 h 127"/>
              <a:gd name="T32" fmla="*/ 80962 w 79"/>
              <a:gd name="T33" fmla="*/ 93663 h 127"/>
              <a:gd name="T34" fmla="*/ 87312 w 79"/>
              <a:gd name="T35" fmla="*/ 85725 h 127"/>
              <a:gd name="T36" fmla="*/ 95250 w 79"/>
              <a:gd name="T37" fmla="*/ 79375 h 127"/>
              <a:gd name="T38" fmla="*/ 104775 w 79"/>
              <a:gd name="T39" fmla="*/ 73025 h 127"/>
              <a:gd name="T40" fmla="*/ 112712 w 79"/>
              <a:gd name="T41" fmla="*/ 63500 h 127"/>
              <a:gd name="T42" fmla="*/ 119062 w 79"/>
              <a:gd name="T43" fmla="*/ 53975 h 127"/>
              <a:gd name="T44" fmla="*/ 122237 w 79"/>
              <a:gd name="T45" fmla="*/ 47625 h 127"/>
              <a:gd name="T46" fmla="*/ 123825 w 79"/>
              <a:gd name="T47" fmla="*/ 39688 h 127"/>
              <a:gd name="T48" fmla="*/ 123825 w 79"/>
              <a:gd name="T49" fmla="*/ 28575 h 127"/>
              <a:gd name="T50" fmla="*/ 123825 w 79"/>
              <a:gd name="T51" fmla="*/ 9525 h 127"/>
              <a:gd name="T52" fmla="*/ 122237 w 79"/>
              <a:gd name="T53" fmla="*/ 6350 h 127"/>
              <a:gd name="T54" fmla="*/ 117475 w 79"/>
              <a:gd name="T55" fmla="*/ 4763 h 127"/>
              <a:gd name="T56" fmla="*/ 111125 w 79"/>
              <a:gd name="T57" fmla="*/ 0 h 127"/>
              <a:gd name="T58" fmla="*/ 103187 w 79"/>
              <a:gd name="T59" fmla="*/ 0 h 127"/>
              <a:gd name="T60" fmla="*/ 93662 w 79"/>
              <a:gd name="T61" fmla="*/ 1588 h 127"/>
              <a:gd name="T62" fmla="*/ 82550 w 79"/>
              <a:gd name="T63" fmla="*/ 3175 h 127"/>
              <a:gd name="T64" fmla="*/ 73025 w 79"/>
              <a:gd name="T65" fmla="*/ 6350 h 127"/>
              <a:gd name="T66" fmla="*/ 65087 w 79"/>
              <a:gd name="T67" fmla="*/ 11113 h 127"/>
              <a:gd name="T68" fmla="*/ 49212 w 79"/>
              <a:gd name="T69" fmla="*/ 20638 h 127"/>
              <a:gd name="T70" fmla="*/ 42862 w 79"/>
              <a:gd name="T71" fmla="*/ 30163 h 127"/>
              <a:gd name="T72" fmla="*/ 34925 w 79"/>
              <a:gd name="T73" fmla="*/ 41275 h 127"/>
              <a:gd name="T74" fmla="*/ 25400 w 79"/>
              <a:gd name="T75" fmla="*/ 58738 h 127"/>
              <a:gd name="T76" fmla="*/ 3175 w 79"/>
              <a:gd name="T77" fmla="*/ 104775 h 127"/>
              <a:gd name="T78" fmla="*/ 1587 w 79"/>
              <a:gd name="T79" fmla="*/ 117475 h 127"/>
              <a:gd name="T80" fmla="*/ 0 w 79"/>
              <a:gd name="T81" fmla="*/ 128588 h 127"/>
              <a:gd name="T82" fmla="*/ 0 w 79"/>
              <a:gd name="T83" fmla="*/ 141288 h 127"/>
              <a:gd name="T84" fmla="*/ 4762 w 79"/>
              <a:gd name="T85" fmla="*/ 152400 h 127"/>
              <a:gd name="T86" fmla="*/ 6350 w 79"/>
              <a:gd name="T87" fmla="*/ 165100 h 127"/>
              <a:gd name="T88" fmla="*/ 7937 w 79"/>
              <a:gd name="T89" fmla="*/ 176213 h 127"/>
              <a:gd name="T90" fmla="*/ 12700 w 79"/>
              <a:gd name="T91" fmla="*/ 184150 h 127"/>
              <a:gd name="T92" fmla="*/ 20637 w 79"/>
              <a:gd name="T93" fmla="*/ 190500 h 127"/>
              <a:gd name="T94" fmla="*/ 30162 w 79"/>
              <a:gd name="T95" fmla="*/ 196850 h 127"/>
              <a:gd name="T96" fmla="*/ 36512 w 79"/>
              <a:gd name="T97" fmla="*/ 198438 h 127"/>
              <a:gd name="T98" fmla="*/ 46037 w 79"/>
              <a:gd name="T99" fmla="*/ 200025 h 127"/>
              <a:gd name="T100" fmla="*/ 61912 w 79"/>
              <a:gd name="T101" fmla="*/ 200025 h 12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79"/>
              <a:gd name="T154" fmla="*/ 0 h 127"/>
              <a:gd name="T155" fmla="*/ 79 w 79"/>
              <a:gd name="T156" fmla="*/ 127 h 12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79" h="127">
                <a:moveTo>
                  <a:pt x="5" y="42"/>
                </a:moveTo>
                <a:lnTo>
                  <a:pt x="5" y="47"/>
                </a:lnTo>
                <a:lnTo>
                  <a:pt x="3" y="48"/>
                </a:lnTo>
                <a:lnTo>
                  <a:pt x="2" y="48"/>
                </a:lnTo>
                <a:lnTo>
                  <a:pt x="2" y="49"/>
                </a:lnTo>
                <a:lnTo>
                  <a:pt x="3" y="51"/>
                </a:lnTo>
                <a:lnTo>
                  <a:pt x="4" y="54"/>
                </a:lnTo>
                <a:lnTo>
                  <a:pt x="5" y="57"/>
                </a:lnTo>
                <a:lnTo>
                  <a:pt x="5" y="61"/>
                </a:lnTo>
                <a:lnTo>
                  <a:pt x="5" y="63"/>
                </a:lnTo>
                <a:lnTo>
                  <a:pt x="7" y="66"/>
                </a:lnTo>
                <a:lnTo>
                  <a:pt x="8" y="67"/>
                </a:lnTo>
                <a:lnTo>
                  <a:pt x="10" y="68"/>
                </a:lnTo>
                <a:lnTo>
                  <a:pt x="11" y="69"/>
                </a:lnTo>
                <a:lnTo>
                  <a:pt x="13" y="69"/>
                </a:lnTo>
                <a:lnTo>
                  <a:pt x="15" y="70"/>
                </a:lnTo>
                <a:lnTo>
                  <a:pt x="17" y="71"/>
                </a:lnTo>
                <a:lnTo>
                  <a:pt x="18" y="73"/>
                </a:lnTo>
                <a:lnTo>
                  <a:pt x="20" y="73"/>
                </a:lnTo>
                <a:lnTo>
                  <a:pt x="22" y="73"/>
                </a:lnTo>
                <a:lnTo>
                  <a:pt x="24" y="72"/>
                </a:lnTo>
                <a:lnTo>
                  <a:pt x="26" y="71"/>
                </a:lnTo>
                <a:lnTo>
                  <a:pt x="28" y="71"/>
                </a:lnTo>
                <a:lnTo>
                  <a:pt x="30" y="71"/>
                </a:lnTo>
                <a:lnTo>
                  <a:pt x="31" y="70"/>
                </a:lnTo>
                <a:lnTo>
                  <a:pt x="33" y="69"/>
                </a:lnTo>
                <a:lnTo>
                  <a:pt x="35" y="67"/>
                </a:lnTo>
                <a:lnTo>
                  <a:pt x="38" y="66"/>
                </a:lnTo>
                <a:lnTo>
                  <a:pt x="41" y="66"/>
                </a:lnTo>
                <a:lnTo>
                  <a:pt x="44" y="65"/>
                </a:lnTo>
                <a:lnTo>
                  <a:pt x="46" y="64"/>
                </a:lnTo>
                <a:lnTo>
                  <a:pt x="49" y="62"/>
                </a:lnTo>
                <a:lnTo>
                  <a:pt x="51" y="59"/>
                </a:lnTo>
                <a:lnTo>
                  <a:pt x="53" y="56"/>
                </a:lnTo>
                <a:lnTo>
                  <a:pt x="55" y="54"/>
                </a:lnTo>
                <a:lnTo>
                  <a:pt x="57" y="52"/>
                </a:lnTo>
                <a:lnTo>
                  <a:pt x="60" y="50"/>
                </a:lnTo>
                <a:lnTo>
                  <a:pt x="63" y="48"/>
                </a:lnTo>
                <a:lnTo>
                  <a:pt x="66" y="46"/>
                </a:lnTo>
                <a:lnTo>
                  <a:pt x="69" y="43"/>
                </a:lnTo>
                <a:lnTo>
                  <a:pt x="71" y="40"/>
                </a:lnTo>
                <a:lnTo>
                  <a:pt x="74" y="37"/>
                </a:lnTo>
                <a:lnTo>
                  <a:pt x="75" y="34"/>
                </a:lnTo>
                <a:lnTo>
                  <a:pt x="76" y="32"/>
                </a:lnTo>
                <a:lnTo>
                  <a:pt x="77" y="30"/>
                </a:lnTo>
                <a:lnTo>
                  <a:pt x="77" y="28"/>
                </a:lnTo>
                <a:lnTo>
                  <a:pt x="78" y="25"/>
                </a:lnTo>
                <a:lnTo>
                  <a:pt x="78" y="22"/>
                </a:lnTo>
                <a:lnTo>
                  <a:pt x="78" y="18"/>
                </a:lnTo>
                <a:lnTo>
                  <a:pt x="78" y="12"/>
                </a:lnTo>
                <a:lnTo>
                  <a:pt x="78" y="6"/>
                </a:lnTo>
                <a:lnTo>
                  <a:pt x="78" y="5"/>
                </a:lnTo>
                <a:lnTo>
                  <a:pt x="77" y="4"/>
                </a:lnTo>
                <a:lnTo>
                  <a:pt x="75" y="4"/>
                </a:lnTo>
                <a:lnTo>
                  <a:pt x="74" y="3"/>
                </a:lnTo>
                <a:lnTo>
                  <a:pt x="72" y="1"/>
                </a:lnTo>
                <a:lnTo>
                  <a:pt x="70" y="0"/>
                </a:lnTo>
                <a:lnTo>
                  <a:pt x="68" y="0"/>
                </a:lnTo>
                <a:lnTo>
                  <a:pt x="65" y="0"/>
                </a:lnTo>
                <a:lnTo>
                  <a:pt x="62" y="1"/>
                </a:lnTo>
                <a:lnTo>
                  <a:pt x="59" y="1"/>
                </a:lnTo>
                <a:lnTo>
                  <a:pt x="55" y="2"/>
                </a:lnTo>
                <a:lnTo>
                  <a:pt x="52" y="2"/>
                </a:lnTo>
                <a:lnTo>
                  <a:pt x="49" y="3"/>
                </a:lnTo>
                <a:lnTo>
                  <a:pt x="46" y="4"/>
                </a:lnTo>
                <a:lnTo>
                  <a:pt x="44" y="5"/>
                </a:lnTo>
                <a:lnTo>
                  <a:pt x="41" y="7"/>
                </a:lnTo>
                <a:lnTo>
                  <a:pt x="34" y="10"/>
                </a:lnTo>
                <a:lnTo>
                  <a:pt x="31" y="13"/>
                </a:lnTo>
                <a:lnTo>
                  <a:pt x="29" y="16"/>
                </a:lnTo>
                <a:lnTo>
                  <a:pt x="27" y="19"/>
                </a:lnTo>
                <a:lnTo>
                  <a:pt x="24" y="22"/>
                </a:lnTo>
                <a:lnTo>
                  <a:pt x="22" y="26"/>
                </a:lnTo>
                <a:lnTo>
                  <a:pt x="20" y="29"/>
                </a:lnTo>
                <a:lnTo>
                  <a:pt x="16" y="37"/>
                </a:lnTo>
                <a:lnTo>
                  <a:pt x="3" y="63"/>
                </a:lnTo>
                <a:lnTo>
                  <a:pt x="2" y="66"/>
                </a:lnTo>
                <a:lnTo>
                  <a:pt x="1" y="70"/>
                </a:lnTo>
                <a:lnTo>
                  <a:pt x="1" y="74"/>
                </a:lnTo>
                <a:lnTo>
                  <a:pt x="0" y="78"/>
                </a:lnTo>
                <a:lnTo>
                  <a:pt x="0" y="81"/>
                </a:lnTo>
                <a:lnTo>
                  <a:pt x="0" y="85"/>
                </a:lnTo>
                <a:lnTo>
                  <a:pt x="0" y="89"/>
                </a:lnTo>
                <a:lnTo>
                  <a:pt x="1" y="93"/>
                </a:lnTo>
                <a:lnTo>
                  <a:pt x="3" y="96"/>
                </a:lnTo>
                <a:lnTo>
                  <a:pt x="3" y="100"/>
                </a:lnTo>
                <a:lnTo>
                  <a:pt x="4" y="104"/>
                </a:lnTo>
                <a:lnTo>
                  <a:pt x="4" y="108"/>
                </a:lnTo>
                <a:lnTo>
                  <a:pt x="5" y="111"/>
                </a:lnTo>
                <a:lnTo>
                  <a:pt x="6" y="113"/>
                </a:lnTo>
                <a:lnTo>
                  <a:pt x="8" y="116"/>
                </a:lnTo>
                <a:lnTo>
                  <a:pt x="10" y="118"/>
                </a:lnTo>
                <a:lnTo>
                  <a:pt x="13" y="120"/>
                </a:lnTo>
                <a:lnTo>
                  <a:pt x="16" y="122"/>
                </a:lnTo>
                <a:lnTo>
                  <a:pt x="19" y="124"/>
                </a:lnTo>
                <a:lnTo>
                  <a:pt x="21" y="125"/>
                </a:lnTo>
                <a:lnTo>
                  <a:pt x="23" y="125"/>
                </a:lnTo>
                <a:lnTo>
                  <a:pt x="26" y="126"/>
                </a:lnTo>
                <a:lnTo>
                  <a:pt x="29" y="126"/>
                </a:lnTo>
                <a:lnTo>
                  <a:pt x="32" y="126"/>
                </a:lnTo>
                <a:lnTo>
                  <a:pt x="39" y="126"/>
                </a:lnTo>
                <a:lnTo>
                  <a:pt x="50" y="12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55" name="SMARTPenAnnotation747"/>
          <p:cNvSpPr>
            <a:spLocks/>
          </p:cNvSpPr>
          <p:nvPr/>
        </p:nvSpPr>
        <p:spPr bwMode="auto">
          <a:xfrm>
            <a:off x="2482850" y="5322888"/>
            <a:ext cx="204788" cy="419100"/>
          </a:xfrm>
          <a:custGeom>
            <a:avLst/>
            <a:gdLst>
              <a:gd name="T0" fmla="*/ 123825 w 129"/>
              <a:gd name="T1" fmla="*/ 7937 h 264"/>
              <a:gd name="T2" fmla="*/ 117475 w 129"/>
              <a:gd name="T3" fmla="*/ 11112 h 264"/>
              <a:gd name="T4" fmla="*/ 109538 w 129"/>
              <a:gd name="T5" fmla="*/ 15875 h 264"/>
              <a:gd name="T6" fmla="*/ 100013 w 129"/>
              <a:gd name="T7" fmla="*/ 23812 h 264"/>
              <a:gd name="T8" fmla="*/ 74613 w 129"/>
              <a:gd name="T9" fmla="*/ 49212 h 264"/>
              <a:gd name="T10" fmla="*/ 65088 w 129"/>
              <a:gd name="T11" fmla="*/ 66675 h 264"/>
              <a:gd name="T12" fmla="*/ 58738 w 129"/>
              <a:gd name="T13" fmla="*/ 80962 h 264"/>
              <a:gd name="T14" fmla="*/ 53975 w 129"/>
              <a:gd name="T15" fmla="*/ 95250 h 264"/>
              <a:gd name="T16" fmla="*/ 47625 w 129"/>
              <a:gd name="T17" fmla="*/ 109537 h 264"/>
              <a:gd name="T18" fmla="*/ 41275 w 129"/>
              <a:gd name="T19" fmla="*/ 125412 h 264"/>
              <a:gd name="T20" fmla="*/ 38100 w 129"/>
              <a:gd name="T21" fmla="*/ 139700 h 264"/>
              <a:gd name="T22" fmla="*/ 36513 w 129"/>
              <a:gd name="T23" fmla="*/ 165100 h 264"/>
              <a:gd name="T24" fmla="*/ 39688 w 129"/>
              <a:gd name="T25" fmla="*/ 179387 h 264"/>
              <a:gd name="T26" fmla="*/ 50800 w 129"/>
              <a:gd name="T27" fmla="*/ 192087 h 264"/>
              <a:gd name="T28" fmla="*/ 58738 w 129"/>
              <a:gd name="T29" fmla="*/ 200025 h 264"/>
              <a:gd name="T30" fmla="*/ 65088 w 129"/>
              <a:gd name="T31" fmla="*/ 198437 h 264"/>
              <a:gd name="T32" fmla="*/ 73025 w 129"/>
              <a:gd name="T33" fmla="*/ 196850 h 264"/>
              <a:gd name="T34" fmla="*/ 82550 w 129"/>
              <a:gd name="T35" fmla="*/ 193675 h 264"/>
              <a:gd name="T36" fmla="*/ 90488 w 129"/>
              <a:gd name="T37" fmla="*/ 185737 h 264"/>
              <a:gd name="T38" fmla="*/ 96838 w 129"/>
              <a:gd name="T39" fmla="*/ 176212 h 264"/>
              <a:gd name="T40" fmla="*/ 104775 w 129"/>
              <a:gd name="T41" fmla="*/ 165100 h 264"/>
              <a:gd name="T42" fmla="*/ 114300 w 129"/>
              <a:gd name="T43" fmla="*/ 153987 h 264"/>
              <a:gd name="T44" fmla="*/ 122238 w 129"/>
              <a:gd name="T45" fmla="*/ 139700 h 264"/>
              <a:gd name="T46" fmla="*/ 136525 w 129"/>
              <a:gd name="T47" fmla="*/ 111125 h 264"/>
              <a:gd name="T48" fmla="*/ 144463 w 129"/>
              <a:gd name="T49" fmla="*/ 95250 h 264"/>
              <a:gd name="T50" fmla="*/ 153988 w 129"/>
              <a:gd name="T51" fmla="*/ 79375 h 264"/>
              <a:gd name="T52" fmla="*/ 158750 w 129"/>
              <a:gd name="T53" fmla="*/ 60325 h 264"/>
              <a:gd name="T54" fmla="*/ 166688 w 129"/>
              <a:gd name="T55" fmla="*/ 34925 h 264"/>
              <a:gd name="T56" fmla="*/ 168275 w 129"/>
              <a:gd name="T57" fmla="*/ 12700 h 264"/>
              <a:gd name="T58" fmla="*/ 169863 w 129"/>
              <a:gd name="T59" fmla="*/ 107950 h 264"/>
              <a:gd name="T60" fmla="*/ 171450 w 129"/>
              <a:gd name="T61" fmla="*/ 122237 h 264"/>
              <a:gd name="T62" fmla="*/ 174625 w 129"/>
              <a:gd name="T63" fmla="*/ 136525 h 264"/>
              <a:gd name="T64" fmla="*/ 176213 w 129"/>
              <a:gd name="T65" fmla="*/ 152400 h 264"/>
              <a:gd name="T66" fmla="*/ 180975 w 129"/>
              <a:gd name="T67" fmla="*/ 166687 h 264"/>
              <a:gd name="T68" fmla="*/ 190500 w 129"/>
              <a:gd name="T69" fmla="*/ 192087 h 264"/>
              <a:gd name="T70" fmla="*/ 201613 w 129"/>
              <a:gd name="T71" fmla="*/ 215900 h 264"/>
              <a:gd name="T72" fmla="*/ 203200 w 129"/>
              <a:gd name="T73" fmla="*/ 228600 h 264"/>
              <a:gd name="T74" fmla="*/ 198438 w 129"/>
              <a:gd name="T75" fmla="*/ 249237 h 264"/>
              <a:gd name="T76" fmla="*/ 195263 w 129"/>
              <a:gd name="T77" fmla="*/ 260350 h 264"/>
              <a:gd name="T78" fmla="*/ 185738 w 129"/>
              <a:gd name="T79" fmla="*/ 277812 h 264"/>
              <a:gd name="T80" fmla="*/ 171450 w 129"/>
              <a:gd name="T81" fmla="*/ 304800 h 264"/>
              <a:gd name="T82" fmla="*/ 161925 w 129"/>
              <a:gd name="T83" fmla="*/ 312737 h 264"/>
              <a:gd name="T84" fmla="*/ 153988 w 129"/>
              <a:gd name="T85" fmla="*/ 322262 h 264"/>
              <a:gd name="T86" fmla="*/ 146050 w 129"/>
              <a:gd name="T87" fmla="*/ 331787 h 264"/>
              <a:gd name="T88" fmla="*/ 134938 w 129"/>
              <a:gd name="T89" fmla="*/ 339725 h 264"/>
              <a:gd name="T90" fmla="*/ 123825 w 129"/>
              <a:gd name="T91" fmla="*/ 349250 h 264"/>
              <a:gd name="T92" fmla="*/ 112713 w 129"/>
              <a:gd name="T93" fmla="*/ 358775 h 264"/>
              <a:gd name="T94" fmla="*/ 100013 w 129"/>
              <a:gd name="T95" fmla="*/ 366712 h 264"/>
              <a:gd name="T96" fmla="*/ 85725 w 129"/>
              <a:gd name="T97" fmla="*/ 373062 h 264"/>
              <a:gd name="T98" fmla="*/ 71438 w 129"/>
              <a:gd name="T99" fmla="*/ 379412 h 264"/>
              <a:gd name="T100" fmla="*/ 50800 w 129"/>
              <a:gd name="T101" fmla="*/ 390525 h 264"/>
              <a:gd name="T102" fmla="*/ 38100 w 129"/>
              <a:gd name="T103" fmla="*/ 400050 h 264"/>
              <a:gd name="T104" fmla="*/ 26988 w 129"/>
              <a:gd name="T105" fmla="*/ 404812 h 264"/>
              <a:gd name="T106" fmla="*/ 15875 w 129"/>
              <a:gd name="T107" fmla="*/ 409575 h 264"/>
              <a:gd name="T108" fmla="*/ 1588 w 129"/>
              <a:gd name="T109" fmla="*/ 417513 h 264"/>
              <a:gd name="T110" fmla="*/ 0 w 129"/>
              <a:gd name="T111" fmla="*/ 415925 h 26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29"/>
              <a:gd name="T169" fmla="*/ 0 h 264"/>
              <a:gd name="T170" fmla="*/ 129 w 129"/>
              <a:gd name="T171" fmla="*/ 264 h 26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29" h="264">
                <a:moveTo>
                  <a:pt x="95" y="5"/>
                </a:moveTo>
                <a:lnTo>
                  <a:pt x="78" y="5"/>
                </a:lnTo>
                <a:lnTo>
                  <a:pt x="76" y="6"/>
                </a:lnTo>
                <a:lnTo>
                  <a:pt x="74" y="7"/>
                </a:lnTo>
                <a:lnTo>
                  <a:pt x="72" y="8"/>
                </a:lnTo>
                <a:lnTo>
                  <a:pt x="69" y="10"/>
                </a:lnTo>
                <a:lnTo>
                  <a:pt x="66" y="13"/>
                </a:lnTo>
                <a:lnTo>
                  <a:pt x="63" y="15"/>
                </a:lnTo>
                <a:lnTo>
                  <a:pt x="49" y="29"/>
                </a:lnTo>
                <a:lnTo>
                  <a:pt x="47" y="31"/>
                </a:lnTo>
                <a:lnTo>
                  <a:pt x="45" y="35"/>
                </a:lnTo>
                <a:lnTo>
                  <a:pt x="41" y="42"/>
                </a:lnTo>
                <a:lnTo>
                  <a:pt x="39" y="47"/>
                </a:lnTo>
                <a:lnTo>
                  <a:pt x="37" y="51"/>
                </a:lnTo>
                <a:lnTo>
                  <a:pt x="35" y="56"/>
                </a:lnTo>
                <a:lnTo>
                  <a:pt x="34" y="60"/>
                </a:lnTo>
                <a:lnTo>
                  <a:pt x="32" y="64"/>
                </a:lnTo>
                <a:lnTo>
                  <a:pt x="30" y="69"/>
                </a:lnTo>
                <a:lnTo>
                  <a:pt x="28" y="74"/>
                </a:lnTo>
                <a:lnTo>
                  <a:pt x="26" y="79"/>
                </a:lnTo>
                <a:lnTo>
                  <a:pt x="25" y="84"/>
                </a:lnTo>
                <a:lnTo>
                  <a:pt x="24" y="88"/>
                </a:lnTo>
                <a:lnTo>
                  <a:pt x="23" y="96"/>
                </a:lnTo>
                <a:lnTo>
                  <a:pt x="23" y="104"/>
                </a:lnTo>
                <a:lnTo>
                  <a:pt x="23" y="107"/>
                </a:lnTo>
                <a:lnTo>
                  <a:pt x="25" y="113"/>
                </a:lnTo>
                <a:lnTo>
                  <a:pt x="28" y="117"/>
                </a:lnTo>
                <a:lnTo>
                  <a:pt x="32" y="121"/>
                </a:lnTo>
                <a:lnTo>
                  <a:pt x="35" y="125"/>
                </a:lnTo>
                <a:lnTo>
                  <a:pt x="37" y="126"/>
                </a:lnTo>
                <a:lnTo>
                  <a:pt x="39" y="125"/>
                </a:lnTo>
                <a:lnTo>
                  <a:pt x="41" y="125"/>
                </a:lnTo>
                <a:lnTo>
                  <a:pt x="44" y="124"/>
                </a:lnTo>
                <a:lnTo>
                  <a:pt x="46" y="124"/>
                </a:lnTo>
                <a:lnTo>
                  <a:pt x="50" y="124"/>
                </a:lnTo>
                <a:lnTo>
                  <a:pt x="52" y="122"/>
                </a:lnTo>
                <a:lnTo>
                  <a:pt x="55" y="120"/>
                </a:lnTo>
                <a:lnTo>
                  <a:pt x="57" y="117"/>
                </a:lnTo>
                <a:lnTo>
                  <a:pt x="59" y="114"/>
                </a:lnTo>
                <a:lnTo>
                  <a:pt x="61" y="111"/>
                </a:lnTo>
                <a:lnTo>
                  <a:pt x="63" y="108"/>
                </a:lnTo>
                <a:lnTo>
                  <a:pt x="66" y="104"/>
                </a:lnTo>
                <a:lnTo>
                  <a:pt x="69" y="100"/>
                </a:lnTo>
                <a:lnTo>
                  <a:pt x="72" y="97"/>
                </a:lnTo>
                <a:lnTo>
                  <a:pt x="75" y="93"/>
                </a:lnTo>
                <a:lnTo>
                  <a:pt x="77" y="88"/>
                </a:lnTo>
                <a:lnTo>
                  <a:pt x="82" y="78"/>
                </a:lnTo>
                <a:lnTo>
                  <a:pt x="86" y="70"/>
                </a:lnTo>
                <a:lnTo>
                  <a:pt x="88" y="65"/>
                </a:lnTo>
                <a:lnTo>
                  <a:pt x="91" y="60"/>
                </a:lnTo>
                <a:lnTo>
                  <a:pt x="95" y="55"/>
                </a:lnTo>
                <a:lnTo>
                  <a:pt x="97" y="50"/>
                </a:lnTo>
                <a:lnTo>
                  <a:pt x="98" y="46"/>
                </a:lnTo>
                <a:lnTo>
                  <a:pt x="100" y="38"/>
                </a:lnTo>
                <a:lnTo>
                  <a:pt x="103" y="30"/>
                </a:lnTo>
                <a:lnTo>
                  <a:pt x="105" y="22"/>
                </a:lnTo>
                <a:lnTo>
                  <a:pt x="106" y="15"/>
                </a:lnTo>
                <a:lnTo>
                  <a:pt x="106" y="8"/>
                </a:lnTo>
                <a:lnTo>
                  <a:pt x="107" y="0"/>
                </a:lnTo>
                <a:lnTo>
                  <a:pt x="107" y="68"/>
                </a:lnTo>
                <a:lnTo>
                  <a:pt x="107" y="73"/>
                </a:lnTo>
                <a:lnTo>
                  <a:pt x="108" y="77"/>
                </a:lnTo>
                <a:lnTo>
                  <a:pt x="110" y="81"/>
                </a:lnTo>
                <a:lnTo>
                  <a:pt x="110" y="86"/>
                </a:lnTo>
                <a:lnTo>
                  <a:pt x="111" y="91"/>
                </a:lnTo>
                <a:lnTo>
                  <a:pt x="111" y="96"/>
                </a:lnTo>
                <a:lnTo>
                  <a:pt x="112" y="101"/>
                </a:lnTo>
                <a:lnTo>
                  <a:pt x="114" y="105"/>
                </a:lnTo>
                <a:lnTo>
                  <a:pt x="117" y="113"/>
                </a:lnTo>
                <a:lnTo>
                  <a:pt x="120" y="121"/>
                </a:lnTo>
                <a:lnTo>
                  <a:pt x="124" y="129"/>
                </a:lnTo>
                <a:lnTo>
                  <a:pt x="127" y="136"/>
                </a:lnTo>
                <a:lnTo>
                  <a:pt x="128" y="141"/>
                </a:lnTo>
                <a:lnTo>
                  <a:pt x="128" y="144"/>
                </a:lnTo>
                <a:lnTo>
                  <a:pt x="126" y="150"/>
                </a:lnTo>
                <a:lnTo>
                  <a:pt x="125" y="157"/>
                </a:lnTo>
                <a:lnTo>
                  <a:pt x="124" y="161"/>
                </a:lnTo>
                <a:lnTo>
                  <a:pt x="123" y="164"/>
                </a:lnTo>
                <a:lnTo>
                  <a:pt x="121" y="169"/>
                </a:lnTo>
                <a:lnTo>
                  <a:pt x="117" y="175"/>
                </a:lnTo>
                <a:lnTo>
                  <a:pt x="110" y="189"/>
                </a:lnTo>
                <a:lnTo>
                  <a:pt x="108" y="192"/>
                </a:lnTo>
                <a:lnTo>
                  <a:pt x="105" y="195"/>
                </a:lnTo>
                <a:lnTo>
                  <a:pt x="102" y="197"/>
                </a:lnTo>
                <a:lnTo>
                  <a:pt x="99" y="200"/>
                </a:lnTo>
                <a:lnTo>
                  <a:pt x="97" y="203"/>
                </a:lnTo>
                <a:lnTo>
                  <a:pt x="94" y="207"/>
                </a:lnTo>
                <a:lnTo>
                  <a:pt x="92" y="209"/>
                </a:lnTo>
                <a:lnTo>
                  <a:pt x="88" y="212"/>
                </a:lnTo>
                <a:lnTo>
                  <a:pt x="85" y="214"/>
                </a:lnTo>
                <a:lnTo>
                  <a:pt x="82" y="217"/>
                </a:lnTo>
                <a:lnTo>
                  <a:pt x="78" y="220"/>
                </a:lnTo>
                <a:lnTo>
                  <a:pt x="74" y="223"/>
                </a:lnTo>
                <a:lnTo>
                  <a:pt x="71" y="226"/>
                </a:lnTo>
                <a:lnTo>
                  <a:pt x="67" y="229"/>
                </a:lnTo>
                <a:lnTo>
                  <a:pt x="63" y="231"/>
                </a:lnTo>
                <a:lnTo>
                  <a:pt x="59" y="233"/>
                </a:lnTo>
                <a:lnTo>
                  <a:pt x="54" y="235"/>
                </a:lnTo>
                <a:lnTo>
                  <a:pt x="49" y="237"/>
                </a:lnTo>
                <a:lnTo>
                  <a:pt x="45" y="239"/>
                </a:lnTo>
                <a:lnTo>
                  <a:pt x="36" y="243"/>
                </a:lnTo>
                <a:lnTo>
                  <a:pt x="32" y="246"/>
                </a:lnTo>
                <a:lnTo>
                  <a:pt x="28" y="249"/>
                </a:lnTo>
                <a:lnTo>
                  <a:pt x="24" y="252"/>
                </a:lnTo>
                <a:lnTo>
                  <a:pt x="21" y="254"/>
                </a:lnTo>
                <a:lnTo>
                  <a:pt x="17" y="255"/>
                </a:lnTo>
                <a:lnTo>
                  <a:pt x="13" y="256"/>
                </a:lnTo>
                <a:lnTo>
                  <a:pt x="10" y="258"/>
                </a:lnTo>
                <a:lnTo>
                  <a:pt x="7" y="259"/>
                </a:lnTo>
                <a:lnTo>
                  <a:pt x="1" y="263"/>
                </a:lnTo>
                <a:lnTo>
                  <a:pt x="0" y="262"/>
                </a:lnTo>
                <a:lnTo>
                  <a:pt x="0" y="258"/>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56" name="SMARTPenAnnotation748"/>
          <p:cNvSpPr>
            <a:spLocks/>
          </p:cNvSpPr>
          <p:nvPr/>
        </p:nvSpPr>
        <p:spPr bwMode="auto">
          <a:xfrm>
            <a:off x="2724150" y="5322888"/>
            <a:ext cx="322263" cy="223837"/>
          </a:xfrm>
          <a:custGeom>
            <a:avLst/>
            <a:gdLst>
              <a:gd name="T0" fmla="*/ 23813 w 203"/>
              <a:gd name="T1" fmla="*/ 55562 h 141"/>
              <a:gd name="T2" fmla="*/ 19050 w 203"/>
              <a:gd name="T3" fmla="*/ 88900 h 141"/>
              <a:gd name="T4" fmla="*/ 14288 w 203"/>
              <a:gd name="T5" fmla="*/ 133350 h 141"/>
              <a:gd name="T6" fmla="*/ 9525 w 203"/>
              <a:gd name="T7" fmla="*/ 163512 h 141"/>
              <a:gd name="T8" fmla="*/ 7938 w 203"/>
              <a:gd name="T9" fmla="*/ 188912 h 141"/>
              <a:gd name="T10" fmla="*/ 0 w 203"/>
              <a:gd name="T11" fmla="*/ 193675 h 141"/>
              <a:gd name="T12" fmla="*/ 0 w 203"/>
              <a:gd name="T13" fmla="*/ 171450 h 141"/>
              <a:gd name="T14" fmla="*/ 6350 w 203"/>
              <a:gd name="T15" fmla="*/ 152400 h 141"/>
              <a:gd name="T16" fmla="*/ 12700 w 203"/>
              <a:gd name="T17" fmla="*/ 134937 h 141"/>
              <a:gd name="T18" fmla="*/ 15875 w 203"/>
              <a:gd name="T19" fmla="*/ 112712 h 141"/>
              <a:gd name="T20" fmla="*/ 22225 w 203"/>
              <a:gd name="T21" fmla="*/ 95250 h 141"/>
              <a:gd name="T22" fmla="*/ 39688 w 203"/>
              <a:gd name="T23" fmla="*/ 76200 h 141"/>
              <a:gd name="T24" fmla="*/ 47625 w 203"/>
              <a:gd name="T25" fmla="*/ 79375 h 141"/>
              <a:gd name="T26" fmla="*/ 68263 w 203"/>
              <a:gd name="T27" fmla="*/ 88900 h 141"/>
              <a:gd name="T28" fmla="*/ 103188 w 203"/>
              <a:gd name="T29" fmla="*/ 106362 h 141"/>
              <a:gd name="T30" fmla="*/ 122238 w 203"/>
              <a:gd name="T31" fmla="*/ 111125 h 141"/>
              <a:gd name="T32" fmla="*/ 144463 w 203"/>
              <a:gd name="T33" fmla="*/ 106362 h 141"/>
              <a:gd name="T34" fmla="*/ 171450 w 203"/>
              <a:gd name="T35" fmla="*/ 90487 h 141"/>
              <a:gd name="T36" fmla="*/ 185738 w 203"/>
              <a:gd name="T37" fmla="*/ 73025 h 141"/>
              <a:gd name="T38" fmla="*/ 198438 w 203"/>
              <a:gd name="T39" fmla="*/ 53975 h 141"/>
              <a:gd name="T40" fmla="*/ 203200 w 203"/>
              <a:gd name="T41" fmla="*/ 34925 h 141"/>
              <a:gd name="T42" fmla="*/ 203200 w 203"/>
              <a:gd name="T43" fmla="*/ 11112 h 141"/>
              <a:gd name="T44" fmla="*/ 192088 w 203"/>
              <a:gd name="T45" fmla="*/ 1587 h 141"/>
              <a:gd name="T46" fmla="*/ 166688 w 203"/>
              <a:gd name="T47" fmla="*/ 4762 h 141"/>
              <a:gd name="T48" fmla="*/ 134938 w 203"/>
              <a:gd name="T49" fmla="*/ 33337 h 141"/>
              <a:gd name="T50" fmla="*/ 112713 w 203"/>
              <a:gd name="T51" fmla="*/ 76200 h 141"/>
              <a:gd name="T52" fmla="*/ 107950 w 203"/>
              <a:gd name="T53" fmla="*/ 107950 h 141"/>
              <a:gd name="T54" fmla="*/ 107950 w 203"/>
              <a:gd name="T55" fmla="*/ 171450 h 141"/>
              <a:gd name="T56" fmla="*/ 115888 w 203"/>
              <a:gd name="T57" fmla="*/ 193675 h 141"/>
              <a:gd name="T58" fmla="*/ 133350 w 203"/>
              <a:gd name="T59" fmla="*/ 212725 h 141"/>
              <a:gd name="T60" fmla="*/ 153988 w 203"/>
              <a:gd name="T61" fmla="*/ 222250 h 141"/>
              <a:gd name="T62" fmla="*/ 179388 w 203"/>
              <a:gd name="T63" fmla="*/ 217487 h 141"/>
              <a:gd name="T64" fmla="*/ 209550 w 203"/>
              <a:gd name="T65" fmla="*/ 196850 h 141"/>
              <a:gd name="T66" fmla="*/ 222250 w 203"/>
              <a:gd name="T67" fmla="*/ 179387 h 141"/>
              <a:gd name="T68" fmla="*/ 234950 w 203"/>
              <a:gd name="T69" fmla="*/ 161925 h 141"/>
              <a:gd name="T70" fmla="*/ 239713 w 203"/>
              <a:gd name="T71" fmla="*/ 144462 h 141"/>
              <a:gd name="T72" fmla="*/ 242888 w 203"/>
              <a:gd name="T73" fmla="*/ 127000 h 141"/>
              <a:gd name="T74" fmla="*/ 247650 w 203"/>
              <a:gd name="T75" fmla="*/ 107950 h 141"/>
              <a:gd name="T76" fmla="*/ 255588 w 203"/>
              <a:gd name="T77" fmla="*/ 92075 h 141"/>
              <a:gd name="T78" fmla="*/ 260350 w 203"/>
              <a:gd name="T79" fmla="*/ 69850 h 141"/>
              <a:gd name="T80" fmla="*/ 266700 w 203"/>
              <a:gd name="T81" fmla="*/ 50800 h 141"/>
              <a:gd name="T82" fmla="*/ 266700 w 203"/>
              <a:gd name="T83" fmla="*/ 23812 h 141"/>
              <a:gd name="T84" fmla="*/ 254000 w 203"/>
              <a:gd name="T85" fmla="*/ 7937 h 141"/>
              <a:gd name="T86" fmla="*/ 242888 w 203"/>
              <a:gd name="T87" fmla="*/ 17462 h 141"/>
              <a:gd name="T88" fmla="*/ 234950 w 203"/>
              <a:gd name="T89" fmla="*/ 39687 h 141"/>
              <a:gd name="T90" fmla="*/ 230188 w 203"/>
              <a:gd name="T91" fmla="*/ 61912 h 141"/>
              <a:gd name="T92" fmla="*/ 217488 w 203"/>
              <a:gd name="T93" fmla="*/ 92075 h 141"/>
              <a:gd name="T94" fmla="*/ 214313 w 203"/>
              <a:gd name="T95" fmla="*/ 117475 h 141"/>
              <a:gd name="T96" fmla="*/ 215900 w 203"/>
              <a:gd name="T97" fmla="*/ 157162 h 141"/>
              <a:gd name="T98" fmla="*/ 220663 w 203"/>
              <a:gd name="T99" fmla="*/ 176212 h 141"/>
              <a:gd name="T100" fmla="*/ 230188 w 203"/>
              <a:gd name="T101" fmla="*/ 198437 h 141"/>
              <a:gd name="T102" fmla="*/ 242888 w 203"/>
              <a:gd name="T103" fmla="*/ 215900 h 141"/>
              <a:gd name="T104" fmla="*/ 269875 w 203"/>
              <a:gd name="T105" fmla="*/ 219075 h 141"/>
              <a:gd name="T106" fmla="*/ 300038 w 203"/>
              <a:gd name="T107" fmla="*/ 204787 h 14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03"/>
              <a:gd name="T163" fmla="*/ 0 h 141"/>
              <a:gd name="T164" fmla="*/ 203 w 203"/>
              <a:gd name="T165" fmla="*/ 141 h 14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03" h="141">
                <a:moveTo>
                  <a:pt x="17" y="5"/>
                </a:moveTo>
                <a:lnTo>
                  <a:pt x="17" y="26"/>
                </a:lnTo>
                <a:lnTo>
                  <a:pt x="16" y="30"/>
                </a:lnTo>
                <a:lnTo>
                  <a:pt x="15" y="35"/>
                </a:lnTo>
                <a:lnTo>
                  <a:pt x="14" y="40"/>
                </a:lnTo>
                <a:lnTo>
                  <a:pt x="13" y="45"/>
                </a:lnTo>
                <a:lnTo>
                  <a:pt x="12" y="51"/>
                </a:lnTo>
                <a:lnTo>
                  <a:pt x="12" y="56"/>
                </a:lnTo>
                <a:lnTo>
                  <a:pt x="11" y="62"/>
                </a:lnTo>
                <a:lnTo>
                  <a:pt x="11" y="73"/>
                </a:lnTo>
                <a:lnTo>
                  <a:pt x="10" y="78"/>
                </a:lnTo>
                <a:lnTo>
                  <a:pt x="9" y="84"/>
                </a:lnTo>
                <a:lnTo>
                  <a:pt x="8" y="90"/>
                </a:lnTo>
                <a:lnTo>
                  <a:pt x="7" y="95"/>
                </a:lnTo>
                <a:lnTo>
                  <a:pt x="6" y="99"/>
                </a:lnTo>
                <a:lnTo>
                  <a:pt x="6" y="103"/>
                </a:lnTo>
                <a:lnTo>
                  <a:pt x="6" y="107"/>
                </a:lnTo>
                <a:lnTo>
                  <a:pt x="6" y="110"/>
                </a:lnTo>
                <a:lnTo>
                  <a:pt x="5" y="115"/>
                </a:lnTo>
                <a:lnTo>
                  <a:pt x="5" y="119"/>
                </a:lnTo>
                <a:lnTo>
                  <a:pt x="5" y="120"/>
                </a:lnTo>
                <a:lnTo>
                  <a:pt x="4" y="121"/>
                </a:lnTo>
                <a:lnTo>
                  <a:pt x="0" y="123"/>
                </a:lnTo>
                <a:lnTo>
                  <a:pt x="0" y="122"/>
                </a:lnTo>
                <a:lnTo>
                  <a:pt x="0" y="119"/>
                </a:lnTo>
                <a:lnTo>
                  <a:pt x="0" y="115"/>
                </a:lnTo>
                <a:lnTo>
                  <a:pt x="0" y="110"/>
                </a:lnTo>
                <a:lnTo>
                  <a:pt x="0" y="108"/>
                </a:lnTo>
                <a:lnTo>
                  <a:pt x="1" y="105"/>
                </a:lnTo>
                <a:lnTo>
                  <a:pt x="3" y="101"/>
                </a:lnTo>
                <a:lnTo>
                  <a:pt x="3" y="99"/>
                </a:lnTo>
                <a:lnTo>
                  <a:pt x="4" y="96"/>
                </a:lnTo>
                <a:lnTo>
                  <a:pt x="4" y="94"/>
                </a:lnTo>
                <a:lnTo>
                  <a:pt x="5" y="91"/>
                </a:lnTo>
                <a:lnTo>
                  <a:pt x="7" y="88"/>
                </a:lnTo>
                <a:lnTo>
                  <a:pt x="8" y="85"/>
                </a:lnTo>
                <a:lnTo>
                  <a:pt x="9" y="81"/>
                </a:lnTo>
                <a:lnTo>
                  <a:pt x="10" y="78"/>
                </a:lnTo>
                <a:lnTo>
                  <a:pt x="10" y="74"/>
                </a:lnTo>
                <a:lnTo>
                  <a:pt x="10" y="71"/>
                </a:lnTo>
                <a:lnTo>
                  <a:pt x="10" y="69"/>
                </a:lnTo>
                <a:lnTo>
                  <a:pt x="11" y="66"/>
                </a:lnTo>
                <a:lnTo>
                  <a:pt x="11" y="64"/>
                </a:lnTo>
                <a:lnTo>
                  <a:pt x="14" y="60"/>
                </a:lnTo>
                <a:lnTo>
                  <a:pt x="17" y="56"/>
                </a:lnTo>
                <a:lnTo>
                  <a:pt x="20" y="52"/>
                </a:lnTo>
                <a:lnTo>
                  <a:pt x="24" y="48"/>
                </a:lnTo>
                <a:lnTo>
                  <a:pt x="25" y="48"/>
                </a:lnTo>
                <a:lnTo>
                  <a:pt x="26" y="48"/>
                </a:lnTo>
                <a:lnTo>
                  <a:pt x="27" y="49"/>
                </a:lnTo>
                <a:lnTo>
                  <a:pt x="28" y="49"/>
                </a:lnTo>
                <a:lnTo>
                  <a:pt x="30" y="50"/>
                </a:lnTo>
                <a:lnTo>
                  <a:pt x="34" y="52"/>
                </a:lnTo>
                <a:lnTo>
                  <a:pt x="35" y="53"/>
                </a:lnTo>
                <a:lnTo>
                  <a:pt x="37" y="54"/>
                </a:lnTo>
                <a:lnTo>
                  <a:pt x="43" y="56"/>
                </a:lnTo>
                <a:lnTo>
                  <a:pt x="49" y="60"/>
                </a:lnTo>
                <a:lnTo>
                  <a:pt x="55" y="64"/>
                </a:lnTo>
                <a:lnTo>
                  <a:pt x="60" y="65"/>
                </a:lnTo>
                <a:lnTo>
                  <a:pt x="65" y="67"/>
                </a:lnTo>
                <a:lnTo>
                  <a:pt x="68" y="68"/>
                </a:lnTo>
                <a:lnTo>
                  <a:pt x="72" y="70"/>
                </a:lnTo>
                <a:lnTo>
                  <a:pt x="75" y="70"/>
                </a:lnTo>
                <a:lnTo>
                  <a:pt x="77" y="70"/>
                </a:lnTo>
                <a:lnTo>
                  <a:pt x="79" y="69"/>
                </a:lnTo>
                <a:lnTo>
                  <a:pt x="85" y="68"/>
                </a:lnTo>
                <a:lnTo>
                  <a:pt x="89" y="68"/>
                </a:lnTo>
                <a:lnTo>
                  <a:pt x="91" y="67"/>
                </a:lnTo>
                <a:lnTo>
                  <a:pt x="96" y="64"/>
                </a:lnTo>
                <a:lnTo>
                  <a:pt x="102" y="61"/>
                </a:lnTo>
                <a:lnTo>
                  <a:pt x="105" y="59"/>
                </a:lnTo>
                <a:lnTo>
                  <a:pt x="108" y="57"/>
                </a:lnTo>
                <a:lnTo>
                  <a:pt x="111" y="54"/>
                </a:lnTo>
                <a:lnTo>
                  <a:pt x="113" y="51"/>
                </a:lnTo>
                <a:lnTo>
                  <a:pt x="115" y="48"/>
                </a:lnTo>
                <a:lnTo>
                  <a:pt x="117" y="46"/>
                </a:lnTo>
                <a:lnTo>
                  <a:pt x="119" y="43"/>
                </a:lnTo>
                <a:lnTo>
                  <a:pt x="121" y="41"/>
                </a:lnTo>
                <a:lnTo>
                  <a:pt x="123" y="38"/>
                </a:lnTo>
                <a:lnTo>
                  <a:pt x="125" y="34"/>
                </a:lnTo>
                <a:lnTo>
                  <a:pt x="126" y="31"/>
                </a:lnTo>
                <a:lnTo>
                  <a:pt x="127" y="29"/>
                </a:lnTo>
                <a:lnTo>
                  <a:pt x="128" y="27"/>
                </a:lnTo>
                <a:lnTo>
                  <a:pt x="128" y="22"/>
                </a:lnTo>
                <a:lnTo>
                  <a:pt x="129" y="18"/>
                </a:lnTo>
                <a:lnTo>
                  <a:pt x="129" y="15"/>
                </a:lnTo>
                <a:lnTo>
                  <a:pt x="129" y="9"/>
                </a:lnTo>
                <a:lnTo>
                  <a:pt x="128" y="7"/>
                </a:lnTo>
                <a:lnTo>
                  <a:pt x="126" y="3"/>
                </a:lnTo>
                <a:lnTo>
                  <a:pt x="125" y="2"/>
                </a:lnTo>
                <a:lnTo>
                  <a:pt x="123" y="1"/>
                </a:lnTo>
                <a:lnTo>
                  <a:pt x="121" y="1"/>
                </a:lnTo>
                <a:lnTo>
                  <a:pt x="116" y="0"/>
                </a:lnTo>
                <a:lnTo>
                  <a:pt x="113" y="0"/>
                </a:lnTo>
                <a:lnTo>
                  <a:pt x="110" y="0"/>
                </a:lnTo>
                <a:lnTo>
                  <a:pt x="105" y="3"/>
                </a:lnTo>
                <a:lnTo>
                  <a:pt x="101" y="6"/>
                </a:lnTo>
                <a:lnTo>
                  <a:pt x="97" y="9"/>
                </a:lnTo>
                <a:lnTo>
                  <a:pt x="93" y="13"/>
                </a:lnTo>
                <a:lnTo>
                  <a:pt x="85" y="21"/>
                </a:lnTo>
                <a:lnTo>
                  <a:pt x="82" y="25"/>
                </a:lnTo>
                <a:lnTo>
                  <a:pt x="80" y="30"/>
                </a:lnTo>
                <a:lnTo>
                  <a:pt x="75" y="39"/>
                </a:lnTo>
                <a:lnTo>
                  <a:pt x="71" y="48"/>
                </a:lnTo>
                <a:lnTo>
                  <a:pt x="70" y="52"/>
                </a:lnTo>
                <a:lnTo>
                  <a:pt x="69" y="57"/>
                </a:lnTo>
                <a:lnTo>
                  <a:pt x="68" y="62"/>
                </a:lnTo>
                <a:lnTo>
                  <a:pt x="68" y="68"/>
                </a:lnTo>
                <a:lnTo>
                  <a:pt x="68" y="73"/>
                </a:lnTo>
                <a:lnTo>
                  <a:pt x="67" y="83"/>
                </a:lnTo>
                <a:lnTo>
                  <a:pt x="67" y="104"/>
                </a:lnTo>
                <a:lnTo>
                  <a:pt x="68" y="108"/>
                </a:lnTo>
                <a:lnTo>
                  <a:pt x="69" y="112"/>
                </a:lnTo>
                <a:lnTo>
                  <a:pt x="70" y="116"/>
                </a:lnTo>
                <a:lnTo>
                  <a:pt x="72" y="119"/>
                </a:lnTo>
                <a:lnTo>
                  <a:pt x="73" y="122"/>
                </a:lnTo>
                <a:lnTo>
                  <a:pt x="75" y="124"/>
                </a:lnTo>
                <a:lnTo>
                  <a:pt x="77" y="126"/>
                </a:lnTo>
                <a:lnTo>
                  <a:pt x="80" y="130"/>
                </a:lnTo>
                <a:lnTo>
                  <a:pt x="84" y="134"/>
                </a:lnTo>
                <a:lnTo>
                  <a:pt x="86" y="136"/>
                </a:lnTo>
                <a:lnTo>
                  <a:pt x="88" y="138"/>
                </a:lnTo>
                <a:lnTo>
                  <a:pt x="92" y="139"/>
                </a:lnTo>
                <a:lnTo>
                  <a:pt x="97" y="140"/>
                </a:lnTo>
                <a:lnTo>
                  <a:pt x="103" y="140"/>
                </a:lnTo>
                <a:lnTo>
                  <a:pt x="106" y="140"/>
                </a:lnTo>
                <a:lnTo>
                  <a:pt x="108" y="139"/>
                </a:lnTo>
                <a:lnTo>
                  <a:pt x="113" y="137"/>
                </a:lnTo>
                <a:lnTo>
                  <a:pt x="119" y="134"/>
                </a:lnTo>
                <a:lnTo>
                  <a:pt x="125" y="131"/>
                </a:lnTo>
                <a:lnTo>
                  <a:pt x="130" y="127"/>
                </a:lnTo>
                <a:lnTo>
                  <a:pt x="132" y="124"/>
                </a:lnTo>
                <a:lnTo>
                  <a:pt x="134" y="122"/>
                </a:lnTo>
                <a:lnTo>
                  <a:pt x="136" y="118"/>
                </a:lnTo>
                <a:lnTo>
                  <a:pt x="138" y="116"/>
                </a:lnTo>
                <a:lnTo>
                  <a:pt x="140" y="113"/>
                </a:lnTo>
                <a:lnTo>
                  <a:pt x="142" y="111"/>
                </a:lnTo>
                <a:lnTo>
                  <a:pt x="144" y="108"/>
                </a:lnTo>
                <a:lnTo>
                  <a:pt x="146" y="105"/>
                </a:lnTo>
                <a:lnTo>
                  <a:pt x="148" y="102"/>
                </a:lnTo>
                <a:lnTo>
                  <a:pt x="149" y="99"/>
                </a:lnTo>
                <a:lnTo>
                  <a:pt x="150" y="96"/>
                </a:lnTo>
                <a:lnTo>
                  <a:pt x="150" y="94"/>
                </a:lnTo>
                <a:lnTo>
                  <a:pt x="151" y="91"/>
                </a:lnTo>
                <a:lnTo>
                  <a:pt x="151" y="88"/>
                </a:lnTo>
                <a:lnTo>
                  <a:pt x="151" y="85"/>
                </a:lnTo>
                <a:lnTo>
                  <a:pt x="152" y="82"/>
                </a:lnTo>
                <a:lnTo>
                  <a:pt x="153" y="80"/>
                </a:lnTo>
                <a:lnTo>
                  <a:pt x="154" y="77"/>
                </a:lnTo>
                <a:lnTo>
                  <a:pt x="155" y="74"/>
                </a:lnTo>
                <a:lnTo>
                  <a:pt x="156" y="71"/>
                </a:lnTo>
                <a:lnTo>
                  <a:pt x="156" y="68"/>
                </a:lnTo>
                <a:lnTo>
                  <a:pt x="157" y="65"/>
                </a:lnTo>
                <a:lnTo>
                  <a:pt x="158" y="63"/>
                </a:lnTo>
                <a:lnTo>
                  <a:pt x="160" y="60"/>
                </a:lnTo>
                <a:lnTo>
                  <a:pt x="161" y="58"/>
                </a:lnTo>
                <a:lnTo>
                  <a:pt x="161" y="54"/>
                </a:lnTo>
                <a:lnTo>
                  <a:pt x="162" y="51"/>
                </a:lnTo>
                <a:lnTo>
                  <a:pt x="163" y="48"/>
                </a:lnTo>
                <a:lnTo>
                  <a:pt x="164" y="44"/>
                </a:lnTo>
                <a:lnTo>
                  <a:pt x="165" y="40"/>
                </a:lnTo>
                <a:lnTo>
                  <a:pt x="166" y="37"/>
                </a:lnTo>
                <a:lnTo>
                  <a:pt x="167" y="35"/>
                </a:lnTo>
                <a:lnTo>
                  <a:pt x="168" y="32"/>
                </a:lnTo>
                <a:lnTo>
                  <a:pt x="168" y="28"/>
                </a:lnTo>
                <a:lnTo>
                  <a:pt x="168" y="24"/>
                </a:lnTo>
                <a:lnTo>
                  <a:pt x="168" y="20"/>
                </a:lnTo>
                <a:lnTo>
                  <a:pt x="168" y="15"/>
                </a:lnTo>
                <a:lnTo>
                  <a:pt x="168" y="13"/>
                </a:lnTo>
                <a:lnTo>
                  <a:pt x="165" y="9"/>
                </a:lnTo>
                <a:lnTo>
                  <a:pt x="163" y="5"/>
                </a:lnTo>
                <a:lnTo>
                  <a:pt x="160" y="5"/>
                </a:lnTo>
                <a:lnTo>
                  <a:pt x="158" y="6"/>
                </a:lnTo>
                <a:lnTo>
                  <a:pt x="155" y="8"/>
                </a:lnTo>
                <a:lnTo>
                  <a:pt x="154" y="10"/>
                </a:lnTo>
                <a:lnTo>
                  <a:pt x="153" y="11"/>
                </a:lnTo>
                <a:lnTo>
                  <a:pt x="152" y="15"/>
                </a:lnTo>
                <a:lnTo>
                  <a:pt x="150" y="18"/>
                </a:lnTo>
                <a:lnTo>
                  <a:pt x="149" y="21"/>
                </a:lnTo>
                <a:lnTo>
                  <a:pt x="148" y="25"/>
                </a:lnTo>
                <a:lnTo>
                  <a:pt x="147" y="28"/>
                </a:lnTo>
                <a:lnTo>
                  <a:pt x="147" y="32"/>
                </a:lnTo>
                <a:lnTo>
                  <a:pt x="146" y="35"/>
                </a:lnTo>
                <a:lnTo>
                  <a:pt x="145" y="39"/>
                </a:lnTo>
                <a:lnTo>
                  <a:pt x="143" y="43"/>
                </a:lnTo>
                <a:lnTo>
                  <a:pt x="142" y="46"/>
                </a:lnTo>
                <a:lnTo>
                  <a:pt x="138" y="54"/>
                </a:lnTo>
                <a:lnTo>
                  <a:pt x="137" y="58"/>
                </a:lnTo>
                <a:lnTo>
                  <a:pt x="136" y="61"/>
                </a:lnTo>
                <a:lnTo>
                  <a:pt x="136" y="65"/>
                </a:lnTo>
                <a:lnTo>
                  <a:pt x="135" y="70"/>
                </a:lnTo>
                <a:lnTo>
                  <a:pt x="135" y="74"/>
                </a:lnTo>
                <a:lnTo>
                  <a:pt x="135" y="84"/>
                </a:lnTo>
                <a:lnTo>
                  <a:pt x="135" y="92"/>
                </a:lnTo>
                <a:lnTo>
                  <a:pt x="135" y="96"/>
                </a:lnTo>
                <a:lnTo>
                  <a:pt x="136" y="99"/>
                </a:lnTo>
                <a:lnTo>
                  <a:pt x="138" y="101"/>
                </a:lnTo>
                <a:lnTo>
                  <a:pt x="139" y="104"/>
                </a:lnTo>
                <a:lnTo>
                  <a:pt x="139" y="107"/>
                </a:lnTo>
                <a:lnTo>
                  <a:pt x="139" y="111"/>
                </a:lnTo>
                <a:lnTo>
                  <a:pt x="140" y="114"/>
                </a:lnTo>
                <a:lnTo>
                  <a:pt x="142" y="118"/>
                </a:lnTo>
                <a:lnTo>
                  <a:pt x="143" y="122"/>
                </a:lnTo>
                <a:lnTo>
                  <a:pt x="145" y="125"/>
                </a:lnTo>
                <a:lnTo>
                  <a:pt x="146" y="127"/>
                </a:lnTo>
                <a:lnTo>
                  <a:pt x="148" y="130"/>
                </a:lnTo>
                <a:lnTo>
                  <a:pt x="152" y="134"/>
                </a:lnTo>
                <a:lnTo>
                  <a:pt x="153" y="136"/>
                </a:lnTo>
                <a:lnTo>
                  <a:pt x="155" y="137"/>
                </a:lnTo>
                <a:lnTo>
                  <a:pt x="159" y="139"/>
                </a:lnTo>
                <a:lnTo>
                  <a:pt x="165" y="140"/>
                </a:lnTo>
                <a:lnTo>
                  <a:pt x="170" y="138"/>
                </a:lnTo>
                <a:lnTo>
                  <a:pt x="173" y="137"/>
                </a:lnTo>
                <a:lnTo>
                  <a:pt x="177" y="136"/>
                </a:lnTo>
                <a:lnTo>
                  <a:pt x="184" y="132"/>
                </a:lnTo>
                <a:lnTo>
                  <a:pt x="189" y="129"/>
                </a:lnTo>
                <a:lnTo>
                  <a:pt x="192" y="127"/>
                </a:lnTo>
                <a:lnTo>
                  <a:pt x="196" y="125"/>
                </a:lnTo>
                <a:lnTo>
                  <a:pt x="202" y="123"/>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57" name="SMARTPenAnnotation749"/>
          <p:cNvSpPr>
            <a:spLocks/>
          </p:cNvSpPr>
          <p:nvPr/>
        </p:nvSpPr>
        <p:spPr bwMode="auto">
          <a:xfrm>
            <a:off x="3054350" y="5308600"/>
            <a:ext cx="100013" cy="265113"/>
          </a:xfrm>
          <a:custGeom>
            <a:avLst/>
            <a:gdLst>
              <a:gd name="T0" fmla="*/ 98425 w 63"/>
              <a:gd name="T1" fmla="*/ 6350 h 167"/>
              <a:gd name="T2" fmla="*/ 93663 w 63"/>
              <a:gd name="T3" fmla="*/ 0 h 167"/>
              <a:gd name="T4" fmla="*/ 88900 w 63"/>
              <a:gd name="T5" fmla="*/ 0 h 167"/>
              <a:gd name="T6" fmla="*/ 82550 w 63"/>
              <a:gd name="T7" fmla="*/ 3175 h 167"/>
              <a:gd name="T8" fmla="*/ 76200 w 63"/>
              <a:gd name="T9" fmla="*/ 7938 h 167"/>
              <a:gd name="T10" fmla="*/ 68263 w 63"/>
              <a:gd name="T11" fmla="*/ 17463 h 167"/>
              <a:gd name="T12" fmla="*/ 58738 w 63"/>
              <a:gd name="T13" fmla="*/ 22225 h 167"/>
              <a:gd name="T14" fmla="*/ 50800 w 63"/>
              <a:gd name="T15" fmla="*/ 28575 h 167"/>
              <a:gd name="T16" fmla="*/ 42863 w 63"/>
              <a:gd name="T17" fmla="*/ 34925 h 167"/>
              <a:gd name="T18" fmla="*/ 36513 w 63"/>
              <a:gd name="T19" fmla="*/ 42863 h 167"/>
              <a:gd name="T20" fmla="*/ 30163 w 63"/>
              <a:gd name="T21" fmla="*/ 52388 h 167"/>
              <a:gd name="T22" fmla="*/ 23813 w 63"/>
              <a:gd name="T23" fmla="*/ 60325 h 167"/>
              <a:gd name="T24" fmla="*/ 19050 w 63"/>
              <a:gd name="T25" fmla="*/ 69850 h 167"/>
              <a:gd name="T26" fmla="*/ 15875 w 63"/>
              <a:gd name="T27" fmla="*/ 76200 h 167"/>
              <a:gd name="T28" fmla="*/ 12700 w 63"/>
              <a:gd name="T29" fmla="*/ 82550 h 167"/>
              <a:gd name="T30" fmla="*/ 15875 w 63"/>
              <a:gd name="T31" fmla="*/ 90488 h 167"/>
              <a:gd name="T32" fmla="*/ 17463 w 63"/>
              <a:gd name="T33" fmla="*/ 98425 h 167"/>
              <a:gd name="T34" fmla="*/ 22225 w 63"/>
              <a:gd name="T35" fmla="*/ 101600 h 167"/>
              <a:gd name="T36" fmla="*/ 26988 w 63"/>
              <a:gd name="T37" fmla="*/ 104775 h 167"/>
              <a:gd name="T38" fmla="*/ 33338 w 63"/>
              <a:gd name="T39" fmla="*/ 107950 h 167"/>
              <a:gd name="T40" fmla="*/ 38100 w 63"/>
              <a:gd name="T41" fmla="*/ 109538 h 167"/>
              <a:gd name="T42" fmla="*/ 47625 w 63"/>
              <a:gd name="T43" fmla="*/ 114300 h 167"/>
              <a:gd name="T44" fmla="*/ 57150 w 63"/>
              <a:gd name="T45" fmla="*/ 119063 h 167"/>
              <a:gd name="T46" fmla="*/ 63500 w 63"/>
              <a:gd name="T47" fmla="*/ 123825 h 167"/>
              <a:gd name="T48" fmla="*/ 73025 w 63"/>
              <a:gd name="T49" fmla="*/ 127000 h 167"/>
              <a:gd name="T50" fmla="*/ 82550 w 63"/>
              <a:gd name="T51" fmla="*/ 130175 h 167"/>
              <a:gd name="T52" fmla="*/ 90488 w 63"/>
              <a:gd name="T53" fmla="*/ 133350 h 167"/>
              <a:gd name="T54" fmla="*/ 95250 w 63"/>
              <a:gd name="T55" fmla="*/ 139700 h 167"/>
              <a:gd name="T56" fmla="*/ 96838 w 63"/>
              <a:gd name="T57" fmla="*/ 150813 h 167"/>
              <a:gd name="T58" fmla="*/ 98425 w 63"/>
              <a:gd name="T59" fmla="*/ 161925 h 167"/>
              <a:gd name="T60" fmla="*/ 96838 w 63"/>
              <a:gd name="T61" fmla="*/ 173038 h 167"/>
              <a:gd name="T62" fmla="*/ 93663 w 63"/>
              <a:gd name="T63" fmla="*/ 182563 h 167"/>
              <a:gd name="T64" fmla="*/ 88900 w 63"/>
              <a:gd name="T65" fmla="*/ 190500 h 167"/>
              <a:gd name="T66" fmla="*/ 80963 w 63"/>
              <a:gd name="T67" fmla="*/ 196850 h 167"/>
              <a:gd name="T68" fmla="*/ 71438 w 63"/>
              <a:gd name="T69" fmla="*/ 203200 h 167"/>
              <a:gd name="T70" fmla="*/ 63500 w 63"/>
              <a:gd name="T71" fmla="*/ 212725 h 167"/>
              <a:gd name="T72" fmla="*/ 55563 w 63"/>
              <a:gd name="T73" fmla="*/ 222250 h 167"/>
              <a:gd name="T74" fmla="*/ 46038 w 63"/>
              <a:gd name="T75" fmla="*/ 230188 h 167"/>
              <a:gd name="T76" fmla="*/ 38100 w 63"/>
              <a:gd name="T77" fmla="*/ 236538 h 167"/>
              <a:gd name="T78" fmla="*/ 30163 w 63"/>
              <a:gd name="T79" fmla="*/ 242888 h 167"/>
              <a:gd name="T80" fmla="*/ 14288 w 63"/>
              <a:gd name="T81" fmla="*/ 257175 h 167"/>
              <a:gd name="T82" fmla="*/ 7938 w 63"/>
              <a:gd name="T83" fmla="*/ 260350 h 16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3"/>
              <a:gd name="T127" fmla="*/ 0 h 167"/>
              <a:gd name="T128" fmla="*/ 63 w 63"/>
              <a:gd name="T129" fmla="*/ 167 h 16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3" h="167">
                <a:moveTo>
                  <a:pt x="62" y="20"/>
                </a:moveTo>
                <a:lnTo>
                  <a:pt x="62" y="4"/>
                </a:lnTo>
                <a:lnTo>
                  <a:pt x="60" y="2"/>
                </a:lnTo>
                <a:lnTo>
                  <a:pt x="59" y="0"/>
                </a:lnTo>
                <a:lnTo>
                  <a:pt x="57" y="0"/>
                </a:lnTo>
                <a:lnTo>
                  <a:pt x="56" y="0"/>
                </a:lnTo>
                <a:lnTo>
                  <a:pt x="54" y="1"/>
                </a:lnTo>
                <a:lnTo>
                  <a:pt x="52" y="2"/>
                </a:lnTo>
                <a:lnTo>
                  <a:pt x="50" y="4"/>
                </a:lnTo>
                <a:lnTo>
                  <a:pt x="48" y="5"/>
                </a:lnTo>
                <a:lnTo>
                  <a:pt x="47" y="7"/>
                </a:lnTo>
                <a:lnTo>
                  <a:pt x="43" y="11"/>
                </a:lnTo>
                <a:lnTo>
                  <a:pt x="40" y="12"/>
                </a:lnTo>
                <a:lnTo>
                  <a:pt x="37" y="14"/>
                </a:lnTo>
                <a:lnTo>
                  <a:pt x="34" y="16"/>
                </a:lnTo>
                <a:lnTo>
                  <a:pt x="32" y="18"/>
                </a:lnTo>
                <a:lnTo>
                  <a:pt x="29" y="20"/>
                </a:lnTo>
                <a:lnTo>
                  <a:pt x="27" y="22"/>
                </a:lnTo>
                <a:lnTo>
                  <a:pt x="25" y="24"/>
                </a:lnTo>
                <a:lnTo>
                  <a:pt x="23" y="27"/>
                </a:lnTo>
                <a:lnTo>
                  <a:pt x="21" y="30"/>
                </a:lnTo>
                <a:lnTo>
                  <a:pt x="19" y="33"/>
                </a:lnTo>
                <a:lnTo>
                  <a:pt x="17" y="35"/>
                </a:lnTo>
                <a:lnTo>
                  <a:pt x="15" y="38"/>
                </a:lnTo>
                <a:lnTo>
                  <a:pt x="14" y="40"/>
                </a:lnTo>
                <a:lnTo>
                  <a:pt x="12" y="44"/>
                </a:lnTo>
                <a:lnTo>
                  <a:pt x="11" y="46"/>
                </a:lnTo>
                <a:lnTo>
                  <a:pt x="10" y="48"/>
                </a:lnTo>
                <a:lnTo>
                  <a:pt x="8" y="50"/>
                </a:lnTo>
                <a:lnTo>
                  <a:pt x="8" y="52"/>
                </a:lnTo>
                <a:lnTo>
                  <a:pt x="8" y="53"/>
                </a:lnTo>
                <a:lnTo>
                  <a:pt x="10" y="57"/>
                </a:lnTo>
                <a:lnTo>
                  <a:pt x="10" y="61"/>
                </a:lnTo>
                <a:lnTo>
                  <a:pt x="11" y="62"/>
                </a:lnTo>
                <a:lnTo>
                  <a:pt x="12" y="63"/>
                </a:lnTo>
                <a:lnTo>
                  <a:pt x="14" y="64"/>
                </a:lnTo>
                <a:lnTo>
                  <a:pt x="15" y="65"/>
                </a:lnTo>
                <a:lnTo>
                  <a:pt x="17" y="66"/>
                </a:lnTo>
                <a:lnTo>
                  <a:pt x="19" y="67"/>
                </a:lnTo>
                <a:lnTo>
                  <a:pt x="21" y="68"/>
                </a:lnTo>
                <a:lnTo>
                  <a:pt x="22" y="69"/>
                </a:lnTo>
                <a:lnTo>
                  <a:pt x="24" y="69"/>
                </a:lnTo>
                <a:lnTo>
                  <a:pt x="27" y="70"/>
                </a:lnTo>
                <a:lnTo>
                  <a:pt x="30" y="72"/>
                </a:lnTo>
                <a:lnTo>
                  <a:pt x="33" y="73"/>
                </a:lnTo>
                <a:lnTo>
                  <a:pt x="36" y="75"/>
                </a:lnTo>
                <a:lnTo>
                  <a:pt x="38" y="76"/>
                </a:lnTo>
                <a:lnTo>
                  <a:pt x="40" y="78"/>
                </a:lnTo>
                <a:lnTo>
                  <a:pt x="43" y="79"/>
                </a:lnTo>
                <a:lnTo>
                  <a:pt x="46" y="80"/>
                </a:lnTo>
                <a:lnTo>
                  <a:pt x="49" y="81"/>
                </a:lnTo>
                <a:lnTo>
                  <a:pt x="52" y="82"/>
                </a:lnTo>
                <a:lnTo>
                  <a:pt x="55" y="83"/>
                </a:lnTo>
                <a:lnTo>
                  <a:pt x="57" y="84"/>
                </a:lnTo>
                <a:lnTo>
                  <a:pt x="59" y="86"/>
                </a:lnTo>
                <a:lnTo>
                  <a:pt x="60" y="88"/>
                </a:lnTo>
                <a:lnTo>
                  <a:pt x="61" y="91"/>
                </a:lnTo>
                <a:lnTo>
                  <a:pt x="61" y="95"/>
                </a:lnTo>
                <a:lnTo>
                  <a:pt x="61" y="99"/>
                </a:lnTo>
                <a:lnTo>
                  <a:pt x="62" y="102"/>
                </a:lnTo>
                <a:lnTo>
                  <a:pt x="62" y="106"/>
                </a:lnTo>
                <a:lnTo>
                  <a:pt x="61" y="109"/>
                </a:lnTo>
                <a:lnTo>
                  <a:pt x="60" y="111"/>
                </a:lnTo>
                <a:lnTo>
                  <a:pt x="59" y="115"/>
                </a:lnTo>
                <a:lnTo>
                  <a:pt x="57" y="117"/>
                </a:lnTo>
                <a:lnTo>
                  <a:pt x="56" y="120"/>
                </a:lnTo>
                <a:lnTo>
                  <a:pt x="54" y="122"/>
                </a:lnTo>
                <a:lnTo>
                  <a:pt x="51" y="124"/>
                </a:lnTo>
                <a:lnTo>
                  <a:pt x="49" y="126"/>
                </a:lnTo>
                <a:lnTo>
                  <a:pt x="45" y="128"/>
                </a:lnTo>
                <a:lnTo>
                  <a:pt x="43" y="131"/>
                </a:lnTo>
                <a:lnTo>
                  <a:pt x="40" y="134"/>
                </a:lnTo>
                <a:lnTo>
                  <a:pt x="38" y="137"/>
                </a:lnTo>
                <a:lnTo>
                  <a:pt x="35" y="140"/>
                </a:lnTo>
                <a:lnTo>
                  <a:pt x="32" y="142"/>
                </a:lnTo>
                <a:lnTo>
                  <a:pt x="29" y="145"/>
                </a:lnTo>
                <a:lnTo>
                  <a:pt x="26" y="147"/>
                </a:lnTo>
                <a:lnTo>
                  <a:pt x="24" y="149"/>
                </a:lnTo>
                <a:lnTo>
                  <a:pt x="21" y="151"/>
                </a:lnTo>
                <a:lnTo>
                  <a:pt x="19" y="153"/>
                </a:lnTo>
                <a:lnTo>
                  <a:pt x="15" y="157"/>
                </a:lnTo>
                <a:lnTo>
                  <a:pt x="9" y="162"/>
                </a:lnTo>
                <a:lnTo>
                  <a:pt x="7" y="163"/>
                </a:lnTo>
                <a:lnTo>
                  <a:pt x="5" y="164"/>
                </a:lnTo>
                <a:lnTo>
                  <a:pt x="0" y="16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58" name="SMARTPenAnnotation750"/>
          <p:cNvSpPr>
            <a:spLocks/>
          </p:cNvSpPr>
          <p:nvPr/>
        </p:nvSpPr>
        <p:spPr bwMode="auto">
          <a:xfrm>
            <a:off x="3276600" y="5187950"/>
            <a:ext cx="261938" cy="600075"/>
          </a:xfrm>
          <a:custGeom>
            <a:avLst/>
            <a:gdLst>
              <a:gd name="T0" fmla="*/ 15875 w 165"/>
              <a:gd name="T1" fmla="*/ 222250 h 378"/>
              <a:gd name="T2" fmla="*/ 1588 w 165"/>
              <a:gd name="T3" fmla="*/ 279400 h 378"/>
              <a:gd name="T4" fmla="*/ 1588 w 165"/>
              <a:gd name="T5" fmla="*/ 317500 h 378"/>
              <a:gd name="T6" fmla="*/ 9525 w 165"/>
              <a:gd name="T7" fmla="*/ 320675 h 378"/>
              <a:gd name="T8" fmla="*/ 22225 w 165"/>
              <a:gd name="T9" fmla="*/ 317500 h 378"/>
              <a:gd name="T10" fmla="*/ 44450 w 165"/>
              <a:gd name="T11" fmla="*/ 295275 h 378"/>
              <a:gd name="T12" fmla="*/ 61913 w 165"/>
              <a:gd name="T13" fmla="*/ 268288 h 378"/>
              <a:gd name="T14" fmla="*/ 77788 w 165"/>
              <a:gd name="T15" fmla="*/ 234950 h 378"/>
              <a:gd name="T16" fmla="*/ 85725 w 165"/>
              <a:gd name="T17" fmla="*/ 200025 h 378"/>
              <a:gd name="T18" fmla="*/ 82550 w 165"/>
              <a:gd name="T19" fmla="*/ 182562 h 378"/>
              <a:gd name="T20" fmla="*/ 66675 w 165"/>
              <a:gd name="T21" fmla="*/ 165100 h 378"/>
              <a:gd name="T22" fmla="*/ 47625 w 165"/>
              <a:gd name="T23" fmla="*/ 161925 h 378"/>
              <a:gd name="T24" fmla="*/ 30163 w 165"/>
              <a:gd name="T25" fmla="*/ 161925 h 378"/>
              <a:gd name="T26" fmla="*/ 15875 w 165"/>
              <a:gd name="T27" fmla="*/ 168275 h 378"/>
              <a:gd name="T28" fmla="*/ 9525 w 165"/>
              <a:gd name="T29" fmla="*/ 177800 h 378"/>
              <a:gd name="T30" fmla="*/ 12700 w 165"/>
              <a:gd name="T31" fmla="*/ 185737 h 378"/>
              <a:gd name="T32" fmla="*/ 25400 w 165"/>
              <a:gd name="T33" fmla="*/ 187325 h 378"/>
              <a:gd name="T34" fmla="*/ 46038 w 165"/>
              <a:gd name="T35" fmla="*/ 185737 h 378"/>
              <a:gd name="T36" fmla="*/ 63500 w 165"/>
              <a:gd name="T37" fmla="*/ 180975 h 378"/>
              <a:gd name="T38" fmla="*/ 80963 w 165"/>
              <a:gd name="T39" fmla="*/ 176212 h 378"/>
              <a:gd name="T40" fmla="*/ 98425 w 165"/>
              <a:gd name="T41" fmla="*/ 169862 h 378"/>
              <a:gd name="T42" fmla="*/ 117475 w 165"/>
              <a:gd name="T43" fmla="*/ 158750 h 378"/>
              <a:gd name="T44" fmla="*/ 134938 w 165"/>
              <a:gd name="T45" fmla="*/ 144463 h 378"/>
              <a:gd name="T46" fmla="*/ 152400 w 165"/>
              <a:gd name="T47" fmla="*/ 131763 h 378"/>
              <a:gd name="T48" fmla="*/ 168275 w 165"/>
              <a:gd name="T49" fmla="*/ 115888 h 378"/>
              <a:gd name="T50" fmla="*/ 180975 w 165"/>
              <a:gd name="T51" fmla="*/ 101600 h 378"/>
              <a:gd name="T52" fmla="*/ 198438 w 165"/>
              <a:gd name="T53" fmla="*/ 82550 h 378"/>
              <a:gd name="T54" fmla="*/ 211138 w 165"/>
              <a:gd name="T55" fmla="*/ 65088 h 378"/>
              <a:gd name="T56" fmla="*/ 214313 w 165"/>
              <a:gd name="T57" fmla="*/ 15875 h 378"/>
              <a:gd name="T58" fmla="*/ 206375 w 165"/>
              <a:gd name="T59" fmla="*/ 1588 h 378"/>
              <a:gd name="T60" fmla="*/ 192088 w 165"/>
              <a:gd name="T61" fmla="*/ 4762 h 378"/>
              <a:gd name="T62" fmla="*/ 188913 w 165"/>
              <a:gd name="T63" fmla="*/ 31750 h 378"/>
              <a:gd name="T64" fmla="*/ 188913 w 165"/>
              <a:gd name="T65" fmla="*/ 141288 h 378"/>
              <a:gd name="T66" fmla="*/ 193675 w 165"/>
              <a:gd name="T67" fmla="*/ 182562 h 378"/>
              <a:gd name="T68" fmla="*/ 196850 w 165"/>
              <a:gd name="T69" fmla="*/ 241300 h 378"/>
              <a:gd name="T70" fmla="*/ 200025 w 165"/>
              <a:gd name="T71" fmla="*/ 288925 h 378"/>
              <a:gd name="T72" fmla="*/ 204788 w 165"/>
              <a:gd name="T73" fmla="*/ 338137 h 378"/>
              <a:gd name="T74" fmla="*/ 206375 w 165"/>
              <a:gd name="T75" fmla="*/ 442913 h 378"/>
              <a:gd name="T76" fmla="*/ 201613 w 165"/>
              <a:gd name="T77" fmla="*/ 488950 h 378"/>
              <a:gd name="T78" fmla="*/ 185738 w 165"/>
              <a:gd name="T79" fmla="*/ 557213 h 378"/>
              <a:gd name="T80" fmla="*/ 173038 w 165"/>
              <a:gd name="T81" fmla="*/ 588963 h 378"/>
              <a:gd name="T82" fmla="*/ 163513 w 165"/>
              <a:gd name="T83" fmla="*/ 595313 h 378"/>
              <a:gd name="T84" fmla="*/ 149225 w 165"/>
              <a:gd name="T85" fmla="*/ 596900 h 378"/>
              <a:gd name="T86" fmla="*/ 131763 w 165"/>
              <a:gd name="T87" fmla="*/ 588963 h 378"/>
              <a:gd name="T88" fmla="*/ 119063 w 165"/>
              <a:gd name="T89" fmla="*/ 544513 h 378"/>
              <a:gd name="T90" fmla="*/ 109538 w 165"/>
              <a:gd name="T91" fmla="*/ 496888 h 378"/>
              <a:gd name="T92" fmla="*/ 111125 w 165"/>
              <a:gd name="T93" fmla="*/ 463550 h 378"/>
              <a:gd name="T94" fmla="*/ 117475 w 165"/>
              <a:gd name="T95" fmla="*/ 431800 h 378"/>
              <a:gd name="T96" fmla="*/ 133350 w 165"/>
              <a:gd name="T97" fmla="*/ 384175 h 378"/>
              <a:gd name="T98" fmla="*/ 157163 w 165"/>
              <a:gd name="T99" fmla="*/ 338137 h 378"/>
              <a:gd name="T100" fmla="*/ 173038 w 165"/>
              <a:gd name="T101" fmla="*/ 315912 h 378"/>
              <a:gd name="T102" fmla="*/ 190500 w 165"/>
              <a:gd name="T103" fmla="*/ 306387 h 378"/>
              <a:gd name="T104" fmla="*/ 209550 w 165"/>
              <a:gd name="T105" fmla="*/ 304800 h 378"/>
              <a:gd name="T106" fmla="*/ 222250 w 165"/>
              <a:gd name="T107" fmla="*/ 311150 h 378"/>
              <a:gd name="T108" fmla="*/ 236538 w 165"/>
              <a:gd name="T109" fmla="*/ 319087 h 378"/>
              <a:gd name="T110" fmla="*/ 254000 w 165"/>
              <a:gd name="T111" fmla="*/ 328612 h 378"/>
              <a:gd name="T112" fmla="*/ 260350 w 165"/>
              <a:gd name="T113" fmla="*/ 339725 h 37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5"/>
              <a:gd name="T172" fmla="*/ 0 h 378"/>
              <a:gd name="T173" fmla="*/ 165 w 165"/>
              <a:gd name="T174" fmla="*/ 378 h 37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5" h="378">
                <a:moveTo>
                  <a:pt x="12" y="90"/>
                </a:moveTo>
                <a:lnTo>
                  <a:pt x="12" y="131"/>
                </a:lnTo>
                <a:lnTo>
                  <a:pt x="10" y="140"/>
                </a:lnTo>
                <a:lnTo>
                  <a:pt x="4" y="159"/>
                </a:lnTo>
                <a:lnTo>
                  <a:pt x="2" y="168"/>
                </a:lnTo>
                <a:lnTo>
                  <a:pt x="1" y="176"/>
                </a:lnTo>
                <a:lnTo>
                  <a:pt x="1" y="187"/>
                </a:lnTo>
                <a:lnTo>
                  <a:pt x="0" y="199"/>
                </a:lnTo>
                <a:lnTo>
                  <a:pt x="1" y="200"/>
                </a:lnTo>
                <a:lnTo>
                  <a:pt x="2" y="201"/>
                </a:lnTo>
                <a:lnTo>
                  <a:pt x="3" y="201"/>
                </a:lnTo>
                <a:lnTo>
                  <a:pt x="6" y="202"/>
                </a:lnTo>
                <a:lnTo>
                  <a:pt x="8" y="202"/>
                </a:lnTo>
                <a:lnTo>
                  <a:pt x="10" y="202"/>
                </a:lnTo>
                <a:lnTo>
                  <a:pt x="14" y="200"/>
                </a:lnTo>
                <a:lnTo>
                  <a:pt x="17" y="196"/>
                </a:lnTo>
                <a:lnTo>
                  <a:pt x="22" y="192"/>
                </a:lnTo>
                <a:lnTo>
                  <a:pt x="28" y="186"/>
                </a:lnTo>
                <a:lnTo>
                  <a:pt x="30" y="183"/>
                </a:lnTo>
                <a:lnTo>
                  <a:pt x="35" y="176"/>
                </a:lnTo>
                <a:lnTo>
                  <a:pt x="39" y="169"/>
                </a:lnTo>
                <a:lnTo>
                  <a:pt x="43" y="161"/>
                </a:lnTo>
                <a:lnTo>
                  <a:pt x="47" y="154"/>
                </a:lnTo>
                <a:lnTo>
                  <a:pt x="49" y="148"/>
                </a:lnTo>
                <a:lnTo>
                  <a:pt x="50" y="143"/>
                </a:lnTo>
                <a:lnTo>
                  <a:pt x="51" y="133"/>
                </a:lnTo>
                <a:lnTo>
                  <a:pt x="54" y="126"/>
                </a:lnTo>
                <a:lnTo>
                  <a:pt x="54" y="122"/>
                </a:lnTo>
                <a:lnTo>
                  <a:pt x="54" y="120"/>
                </a:lnTo>
                <a:lnTo>
                  <a:pt x="52" y="115"/>
                </a:lnTo>
                <a:lnTo>
                  <a:pt x="47" y="109"/>
                </a:lnTo>
                <a:lnTo>
                  <a:pt x="43" y="105"/>
                </a:lnTo>
                <a:lnTo>
                  <a:pt x="42" y="104"/>
                </a:lnTo>
                <a:lnTo>
                  <a:pt x="38" y="103"/>
                </a:lnTo>
                <a:lnTo>
                  <a:pt x="34" y="102"/>
                </a:lnTo>
                <a:lnTo>
                  <a:pt x="30" y="102"/>
                </a:lnTo>
                <a:lnTo>
                  <a:pt x="27" y="101"/>
                </a:lnTo>
                <a:lnTo>
                  <a:pt x="21" y="101"/>
                </a:lnTo>
                <a:lnTo>
                  <a:pt x="19" y="102"/>
                </a:lnTo>
                <a:lnTo>
                  <a:pt x="15" y="104"/>
                </a:lnTo>
                <a:lnTo>
                  <a:pt x="12" y="106"/>
                </a:lnTo>
                <a:lnTo>
                  <a:pt x="10" y="106"/>
                </a:lnTo>
                <a:lnTo>
                  <a:pt x="9" y="107"/>
                </a:lnTo>
                <a:lnTo>
                  <a:pt x="8" y="108"/>
                </a:lnTo>
                <a:lnTo>
                  <a:pt x="6" y="112"/>
                </a:lnTo>
                <a:lnTo>
                  <a:pt x="6" y="115"/>
                </a:lnTo>
                <a:lnTo>
                  <a:pt x="7" y="116"/>
                </a:lnTo>
                <a:lnTo>
                  <a:pt x="8" y="117"/>
                </a:lnTo>
                <a:lnTo>
                  <a:pt x="11" y="118"/>
                </a:lnTo>
                <a:lnTo>
                  <a:pt x="14" y="118"/>
                </a:lnTo>
                <a:lnTo>
                  <a:pt x="16" y="118"/>
                </a:lnTo>
                <a:lnTo>
                  <a:pt x="22" y="118"/>
                </a:lnTo>
                <a:lnTo>
                  <a:pt x="26" y="118"/>
                </a:lnTo>
                <a:lnTo>
                  <a:pt x="29" y="117"/>
                </a:lnTo>
                <a:lnTo>
                  <a:pt x="33" y="115"/>
                </a:lnTo>
                <a:lnTo>
                  <a:pt x="36" y="114"/>
                </a:lnTo>
                <a:lnTo>
                  <a:pt x="40" y="114"/>
                </a:lnTo>
                <a:lnTo>
                  <a:pt x="44" y="113"/>
                </a:lnTo>
                <a:lnTo>
                  <a:pt x="47" y="113"/>
                </a:lnTo>
                <a:lnTo>
                  <a:pt x="51" y="111"/>
                </a:lnTo>
                <a:lnTo>
                  <a:pt x="55" y="110"/>
                </a:lnTo>
                <a:lnTo>
                  <a:pt x="59" y="108"/>
                </a:lnTo>
                <a:lnTo>
                  <a:pt x="62" y="107"/>
                </a:lnTo>
                <a:lnTo>
                  <a:pt x="66" y="105"/>
                </a:lnTo>
                <a:lnTo>
                  <a:pt x="70" y="102"/>
                </a:lnTo>
                <a:lnTo>
                  <a:pt x="74" y="100"/>
                </a:lnTo>
                <a:lnTo>
                  <a:pt x="77" y="96"/>
                </a:lnTo>
                <a:lnTo>
                  <a:pt x="81" y="94"/>
                </a:lnTo>
                <a:lnTo>
                  <a:pt x="85" y="91"/>
                </a:lnTo>
                <a:lnTo>
                  <a:pt x="89" y="89"/>
                </a:lnTo>
                <a:lnTo>
                  <a:pt x="92" y="86"/>
                </a:lnTo>
                <a:lnTo>
                  <a:pt x="96" y="83"/>
                </a:lnTo>
                <a:lnTo>
                  <a:pt x="100" y="80"/>
                </a:lnTo>
                <a:lnTo>
                  <a:pt x="103" y="76"/>
                </a:lnTo>
                <a:lnTo>
                  <a:pt x="106" y="73"/>
                </a:lnTo>
                <a:lnTo>
                  <a:pt x="108" y="69"/>
                </a:lnTo>
                <a:lnTo>
                  <a:pt x="111" y="66"/>
                </a:lnTo>
                <a:lnTo>
                  <a:pt x="114" y="64"/>
                </a:lnTo>
                <a:lnTo>
                  <a:pt x="117" y="61"/>
                </a:lnTo>
                <a:lnTo>
                  <a:pt x="120" y="58"/>
                </a:lnTo>
                <a:lnTo>
                  <a:pt x="125" y="52"/>
                </a:lnTo>
                <a:lnTo>
                  <a:pt x="129" y="46"/>
                </a:lnTo>
                <a:lnTo>
                  <a:pt x="131" y="44"/>
                </a:lnTo>
                <a:lnTo>
                  <a:pt x="133" y="41"/>
                </a:lnTo>
                <a:lnTo>
                  <a:pt x="135" y="32"/>
                </a:lnTo>
                <a:lnTo>
                  <a:pt x="135" y="21"/>
                </a:lnTo>
                <a:lnTo>
                  <a:pt x="135" y="10"/>
                </a:lnTo>
                <a:lnTo>
                  <a:pt x="135" y="8"/>
                </a:lnTo>
                <a:lnTo>
                  <a:pt x="131" y="1"/>
                </a:lnTo>
                <a:lnTo>
                  <a:pt x="130" y="1"/>
                </a:lnTo>
                <a:lnTo>
                  <a:pt x="125" y="0"/>
                </a:lnTo>
                <a:lnTo>
                  <a:pt x="123" y="2"/>
                </a:lnTo>
                <a:lnTo>
                  <a:pt x="121" y="3"/>
                </a:lnTo>
                <a:lnTo>
                  <a:pt x="120" y="5"/>
                </a:lnTo>
                <a:lnTo>
                  <a:pt x="119" y="8"/>
                </a:lnTo>
                <a:lnTo>
                  <a:pt x="119" y="20"/>
                </a:lnTo>
                <a:lnTo>
                  <a:pt x="119" y="41"/>
                </a:lnTo>
                <a:lnTo>
                  <a:pt x="119" y="81"/>
                </a:lnTo>
                <a:lnTo>
                  <a:pt x="119" y="89"/>
                </a:lnTo>
                <a:lnTo>
                  <a:pt x="120" y="98"/>
                </a:lnTo>
                <a:lnTo>
                  <a:pt x="121" y="106"/>
                </a:lnTo>
                <a:lnTo>
                  <a:pt x="122" y="115"/>
                </a:lnTo>
                <a:lnTo>
                  <a:pt x="123" y="124"/>
                </a:lnTo>
                <a:lnTo>
                  <a:pt x="123" y="134"/>
                </a:lnTo>
                <a:lnTo>
                  <a:pt x="124" y="152"/>
                </a:lnTo>
                <a:lnTo>
                  <a:pt x="124" y="161"/>
                </a:lnTo>
                <a:lnTo>
                  <a:pt x="125" y="171"/>
                </a:lnTo>
                <a:lnTo>
                  <a:pt x="126" y="182"/>
                </a:lnTo>
                <a:lnTo>
                  <a:pt x="127" y="193"/>
                </a:lnTo>
                <a:lnTo>
                  <a:pt x="128" y="203"/>
                </a:lnTo>
                <a:lnTo>
                  <a:pt x="129" y="213"/>
                </a:lnTo>
                <a:lnTo>
                  <a:pt x="129" y="232"/>
                </a:lnTo>
                <a:lnTo>
                  <a:pt x="130" y="270"/>
                </a:lnTo>
                <a:lnTo>
                  <a:pt x="130" y="279"/>
                </a:lnTo>
                <a:lnTo>
                  <a:pt x="129" y="289"/>
                </a:lnTo>
                <a:lnTo>
                  <a:pt x="128" y="298"/>
                </a:lnTo>
                <a:lnTo>
                  <a:pt x="127" y="308"/>
                </a:lnTo>
                <a:lnTo>
                  <a:pt x="125" y="316"/>
                </a:lnTo>
                <a:lnTo>
                  <a:pt x="124" y="323"/>
                </a:lnTo>
                <a:lnTo>
                  <a:pt x="117" y="351"/>
                </a:lnTo>
                <a:lnTo>
                  <a:pt x="113" y="363"/>
                </a:lnTo>
                <a:lnTo>
                  <a:pt x="111" y="367"/>
                </a:lnTo>
                <a:lnTo>
                  <a:pt x="109" y="371"/>
                </a:lnTo>
                <a:lnTo>
                  <a:pt x="107" y="373"/>
                </a:lnTo>
                <a:lnTo>
                  <a:pt x="105" y="374"/>
                </a:lnTo>
                <a:lnTo>
                  <a:pt x="103" y="375"/>
                </a:lnTo>
                <a:lnTo>
                  <a:pt x="100" y="376"/>
                </a:lnTo>
                <a:lnTo>
                  <a:pt x="97" y="376"/>
                </a:lnTo>
                <a:lnTo>
                  <a:pt x="94" y="376"/>
                </a:lnTo>
                <a:lnTo>
                  <a:pt x="89" y="377"/>
                </a:lnTo>
                <a:lnTo>
                  <a:pt x="87" y="376"/>
                </a:lnTo>
                <a:lnTo>
                  <a:pt x="83" y="371"/>
                </a:lnTo>
                <a:lnTo>
                  <a:pt x="79" y="363"/>
                </a:lnTo>
                <a:lnTo>
                  <a:pt x="76" y="353"/>
                </a:lnTo>
                <a:lnTo>
                  <a:pt x="75" y="343"/>
                </a:lnTo>
                <a:lnTo>
                  <a:pt x="72" y="332"/>
                </a:lnTo>
                <a:lnTo>
                  <a:pt x="70" y="320"/>
                </a:lnTo>
                <a:lnTo>
                  <a:pt x="69" y="313"/>
                </a:lnTo>
                <a:lnTo>
                  <a:pt x="69" y="306"/>
                </a:lnTo>
                <a:lnTo>
                  <a:pt x="69" y="299"/>
                </a:lnTo>
                <a:lnTo>
                  <a:pt x="70" y="292"/>
                </a:lnTo>
                <a:lnTo>
                  <a:pt x="71" y="285"/>
                </a:lnTo>
                <a:lnTo>
                  <a:pt x="73" y="278"/>
                </a:lnTo>
                <a:lnTo>
                  <a:pt x="74" y="272"/>
                </a:lnTo>
                <a:lnTo>
                  <a:pt x="76" y="266"/>
                </a:lnTo>
                <a:lnTo>
                  <a:pt x="79" y="254"/>
                </a:lnTo>
                <a:lnTo>
                  <a:pt x="84" y="242"/>
                </a:lnTo>
                <a:lnTo>
                  <a:pt x="86" y="237"/>
                </a:lnTo>
                <a:lnTo>
                  <a:pt x="92" y="226"/>
                </a:lnTo>
                <a:lnTo>
                  <a:pt x="99" y="213"/>
                </a:lnTo>
                <a:lnTo>
                  <a:pt x="103" y="205"/>
                </a:lnTo>
                <a:lnTo>
                  <a:pt x="106" y="202"/>
                </a:lnTo>
                <a:lnTo>
                  <a:pt x="109" y="199"/>
                </a:lnTo>
                <a:lnTo>
                  <a:pt x="112" y="196"/>
                </a:lnTo>
                <a:lnTo>
                  <a:pt x="115" y="195"/>
                </a:lnTo>
                <a:lnTo>
                  <a:pt x="120" y="193"/>
                </a:lnTo>
                <a:lnTo>
                  <a:pt x="124" y="192"/>
                </a:lnTo>
                <a:lnTo>
                  <a:pt x="128" y="192"/>
                </a:lnTo>
                <a:lnTo>
                  <a:pt x="132" y="192"/>
                </a:lnTo>
                <a:lnTo>
                  <a:pt x="133" y="192"/>
                </a:lnTo>
                <a:lnTo>
                  <a:pt x="137" y="194"/>
                </a:lnTo>
                <a:lnTo>
                  <a:pt x="140" y="196"/>
                </a:lnTo>
                <a:lnTo>
                  <a:pt x="143" y="198"/>
                </a:lnTo>
                <a:lnTo>
                  <a:pt x="146" y="199"/>
                </a:lnTo>
                <a:lnTo>
                  <a:pt x="149" y="201"/>
                </a:lnTo>
                <a:lnTo>
                  <a:pt x="153" y="205"/>
                </a:lnTo>
                <a:lnTo>
                  <a:pt x="158" y="207"/>
                </a:lnTo>
                <a:lnTo>
                  <a:pt x="160" y="207"/>
                </a:lnTo>
                <a:lnTo>
                  <a:pt x="161" y="208"/>
                </a:lnTo>
                <a:lnTo>
                  <a:pt x="162" y="209"/>
                </a:lnTo>
                <a:lnTo>
                  <a:pt x="164" y="214"/>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59" name="SMARTPenAnnotation751"/>
          <p:cNvSpPr>
            <a:spLocks/>
          </p:cNvSpPr>
          <p:nvPr/>
        </p:nvSpPr>
        <p:spPr bwMode="auto">
          <a:xfrm>
            <a:off x="3776663" y="5133975"/>
            <a:ext cx="153987" cy="385763"/>
          </a:xfrm>
          <a:custGeom>
            <a:avLst/>
            <a:gdLst>
              <a:gd name="T0" fmla="*/ 152400 w 97"/>
              <a:gd name="T1" fmla="*/ 53975 h 243"/>
              <a:gd name="T2" fmla="*/ 152400 w 97"/>
              <a:gd name="T3" fmla="*/ 38100 h 243"/>
              <a:gd name="T4" fmla="*/ 149225 w 97"/>
              <a:gd name="T5" fmla="*/ 34925 h 243"/>
              <a:gd name="T6" fmla="*/ 147637 w 97"/>
              <a:gd name="T7" fmla="*/ 31750 h 243"/>
              <a:gd name="T8" fmla="*/ 146050 w 97"/>
              <a:gd name="T9" fmla="*/ 30163 h 243"/>
              <a:gd name="T10" fmla="*/ 142875 w 97"/>
              <a:gd name="T11" fmla="*/ 20638 h 243"/>
              <a:gd name="T12" fmla="*/ 139700 w 97"/>
              <a:gd name="T13" fmla="*/ 15875 h 243"/>
              <a:gd name="T14" fmla="*/ 134937 w 97"/>
              <a:gd name="T15" fmla="*/ 12700 h 243"/>
              <a:gd name="T16" fmla="*/ 131762 w 97"/>
              <a:gd name="T17" fmla="*/ 12700 h 243"/>
              <a:gd name="T18" fmla="*/ 127000 w 97"/>
              <a:gd name="T19" fmla="*/ 11113 h 243"/>
              <a:gd name="T20" fmla="*/ 122237 w 97"/>
              <a:gd name="T21" fmla="*/ 9525 h 243"/>
              <a:gd name="T22" fmla="*/ 119062 w 97"/>
              <a:gd name="T23" fmla="*/ 7938 h 243"/>
              <a:gd name="T24" fmla="*/ 114300 w 97"/>
              <a:gd name="T25" fmla="*/ 4763 h 243"/>
              <a:gd name="T26" fmla="*/ 111125 w 97"/>
              <a:gd name="T27" fmla="*/ 3175 h 243"/>
              <a:gd name="T28" fmla="*/ 107950 w 97"/>
              <a:gd name="T29" fmla="*/ 3175 h 243"/>
              <a:gd name="T30" fmla="*/ 104775 w 97"/>
              <a:gd name="T31" fmla="*/ 1588 h 243"/>
              <a:gd name="T32" fmla="*/ 101600 w 97"/>
              <a:gd name="T33" fmla="*/ 1588 h 243"/>
              <a:gd name="T34" fmla="*/ 96837 w 97"/>
              <a:gd name="T35" fmla="*/ 1588 h 243"/>
              <a:gd name="T36" fmla="*/ 87312 w 97"/>
              <a:gd name="T37" fmla="*/ 1588 h 243"/>
              <a:gd name="T38" fmla="*/ 79375 w 97"/>
              <a:gd name="T39" fmla="*/ 0 h 243"/>
              <a:gd name="T40" fmla="*/ 76200 w 97"/>
              <a:gd name="T41" fmla="*/ 1588 h 243"/>
              <a:gd name="T42" fmla="*/ 73025 w 97"/>
              <a:gd name="T43" fmla="*/ 3175 h 243"/>
              <a:gd name="T44" fmla="*/ 69850 w 97"/>
              <a:gd name="T45" fmla="*/ 4763 h 243"/>
              <a:gd name="T46" fmla="*/ 66675 w 97"/>
              <a:gd name="T47" fmla="*/ 6350 h 243"/>
              <a:gd name="T48" fmla="*/ 63500 w 97"/>
              <a:gd name="T49" fmla="*/ 7938 h 243"/>
              <a:gd name="T50" fmla="*/ 60325 w 97"/>
              <a:gd name="T51" fmla="*/ 7938 h 243"/>
              <a:gd name="T52" fmla="*/ 57150 w 97"/>
              <a:gd name="T53" fmla="*/ 11113 h 243"/>
              <a:gd name="T54" fmla="*/ 53975 w 97"/>
              <a:gd name="T55" fmla="*/ 14288 h 243"/>
              <a:gd name="T56" fmla="*/ 50800 w 97"/>
              <a:gd name="T57" fmla="*/ 19050 h 243"/>
              <a:gd name="T58" fmla="*/ 47625 w 97"/>
              <a:gd name="T59" fmla="*/ 22225 h 243"/>
              <a:gd name="T60" fmla="*/ 42862 w 97"/>
              <a:gd name="T61" fmla="*/ 25400 h 243"/>
              <a:gd name="T62" fmla="*/ 38100 w 97"/>
              <a:gd name="T63" fmla="*/ 30163 h 243"/>
              <a:gd name="T64" fmla="*/ 33337 w 97"/>
              <a:gd name="T65" fmla="*/ 33338 h 243"/>
              <a:gd name="T66" fmla="*/ 28575 w 97"/>
              <a:gd name="T67" fmla="*/ 38100 h 243"/>
              <a:gd name="T68" fmla="*/ 25400 w 97"/>
              <a:gd name="T69" fmla="*/ 44450 h 243"/>
              <a:gd name="T70" fmla="*/ 22225 w 97"/>
              <a:gd name="T71" fmla="*/ 55563 h 243"/>
              <a:gd name="T72" fmla="*/ 20637 w 97"/>
              <a:gd name="T73" fmla="*/ 60325 h 243"/>
              <a:gd name="T74" fmla="*/ 19050 w 97"/>
              <a:gd name="T75" fmla="*/ 66675 h 243"/>
              <a:gd name="T76" fmla="*/ 17462 w 97"/>
              <a:gd name="T77" fmla="*/ 74613 h 243"/>
              <a:gd name="T78" fmla="*/ 14287 w 97"/>
              <a:gd name="T79" fmla="*/ 82550 h 243"/>
              <a:gd name="T80" fmla="*/ 12700 w 97"/>
              <a:gd name="T81" fmla="*/ 92075 h 243"/>
              <a:gd name="T82" fmla="*/ 11112 w 97"/>
              <a:gd name="T83" fmla="*/ 101600 h 243"/>
              <a:gd name="T84" fmla="*/ 11112 w 97"/>
              <a:gd name="T85" fmla="*/ 112713 h 243"/>
              <a:gd name="T86" fmla="*/ 11112 w 97"/>
              <a:gd name="T87" fmla="*/ 123825 h 243"/>
              <a:gd name="T88" fmla="*/ 9525 w 97"/>
              <a:gd name="T89" fmla="*/ 142875 h 243"/>
              <a:gd name="T90" fmla="*/ 9525 w 97"/>
              <a:gd name="T91" fmla="*/ 280988 h 243"/>
              <a:gd name="T92" fmla="*/ 7937 w 97"/>
              <a:gd name="T93" fmla="*/ 292100 h 243"/>
              <a:gd name="T94" fmla="*/ 6350 w 97"/>
              <a:gd name="T95" fmla="*/ 301625 h 243"/>
              <a:gd name="T96" fmla="*/ 4762 w 97"/>
              <a:gd name="T97" fmla="*/ 311150 h 243"/>
              <a:gd name="T98" fmla="*/ 3175 w 97"/>
              <a:gd name="T99" fmla="*/ 320675 h 243"/>
              <a:gd name="T100" fmla="*/ 3175 w 97"/>
              <a:gd name="T101" fmla="*/ 327025 h 243"/>
              <a:gd name="T102" fmla="*/ 1587 w 97"/>
              <a:gd name="T103" fmla="*/ 334963 h 243"/>
              <a:gd name="T104" fmla="*/ 1587 w 97"/>
              <a:gd name="T105" fmla="*/ 341313 h 243"/>
              <a:gd name="T106" fmla="*/ 1587 w 97"/>
              <a:gd name="T107" fmla="*/ 354013 h 243"/>
              <a:gd name="T108" fmla="*/ 0 w 97"/>
              <a:gd name="T109" fmla="*/ 371475 h 243"/>
              <a:gd name="T110" fmla="*/ 0 w 97"/>
              <a:gd name="T111" fmla="*/ 384175 h 24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97"/>
              <a:gd name="T169" fmla="*/ 0 h 243"/>
              <a:gd name="T170" fmla="*/ 97 w 97"/>
              <a:gd name="T171" fmla="*/ 243 h 24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97" h="243">
                <a:moveTo>
                  <a:pt x="96" y="34"/>
                </a:moveTo>
                <a:lnTo>
                  <a:pt x="96" y="24"/>
                </a:lnTo>
                <a:lnTo>
                  <a:pt x="94" y="22"/>
                </a:lnTo>
                <a:lnTo>
                  <a:pt x="93" y="20"/>
                </a:lnTo>
                <a:lnTo>
                  <a:pt x="92" y="19"/>
                </a:lnTo>
                <a:lnTo>
                  <a:pt x="90" y="13"/>
                </a:lnTo>
                <a:lnTo>
                  <a:pt x="88" y="10"/>
                </a:lnTo>
                <a:lnTo>
                  <a:pt x="85" y="8"/>
                </a:lnTo>
                <a:lnTo>
                  <a:pt x="83" y="8"/>
                </a:lnTo>
                <a:lnTo>
                  <a:pt x="80" y="7"/>
                </a:lnTo>
                <a:lnTo>
                  <a:pt x="77" y="6"/>
                </a:lnTo>
                <a:lnTo>
                  <a:pt x="75" y="5"/>
                </a:lnTo>
                <a:lnTo>
                  <a:pt x="72" y="3"/>
                </a:lnTo>
                <a:lnTo>
                  <a:pt x="70" y="2"/>
                </a:lnTo>
                <a:lnTo>
                  <a:pt x="68" y="2"/>
                </a:lnTo>
                <a:lnTo>
                  <a:pt x="66" y="1"/>
                </a:lnTo>
                <a:lnTo>
                  <a:pt x="64" y="1"/>
                </a:lnTo>
                <a:lnTo>
                  <a:pt x="61" y="1"/>
                </a:lnTo>
                <a:lnTo>
                  <a:pt x="55" y="1"/>
                </a:lnTo>
                <a:lnTo>
                  <a:pt x="50" y="0"/>
                </a:lnTo>
                <a:lnTo>
                  <a:pt x="48" y="1"/>
                </a:lnTo>
                <a:lnTo>
                  <a:pt x="46" y="2"/>
                </a:lnTo>
                <a:lnTo>
                  <a:pt x="44" y="3"/>
                </a:lnTo>
                <a:lnTo>
                  <a:pt x="42" y="4"/>
                </a:lnTo>
                <a:lnTo>
                  <a:pt x="40" y="5"/>
                </a:lnTo>
                <a:lnTo>
                  <a:pt x="38" y="5"/>
                </a:lnTo>
                <a:lnTo>
                  <a:pt x="36" y="7"/>
                </a:lnTo>
                <a:lnTo>
                  <a:pt x="34" y="9"/>
                </a:lnTo>
                <a:lnTo>
                  <a:pt x="32" y="12"/>
                </a:lnTo>
                <a:lnTo>
                  <a:pt x="30" y="14"/>
                </a:lnTo>
                <a:lnTo>
                  <a:pt x="27" y="16"/>
                </a:lnTo>
                <a:lnTo>
                  <a:pt x="24" y="19"/>
                </a:lnTo>
                <a:lnTo>
                  <a:pt x="21" y="21"/>
                </a:lnTo>
                <a:lnTo>
                  <a:pt x="18" y="24"/>
                </a:lnTo>
                <a:lnTo>
                  <a:pt x="16" y="28"/>
                </a:lnTo>
                <a:lnTo>
                  <a:pt x="14" y="35"/>
                </a:lnTo>
                <a:lnTo>
                  <a:pt x="13" y="38"/>
                </a:lnTo>
                <a:lnTo>
                  <a:pt x="12" y="42"/>
                </a:lnTo>
                <a:lnTo>
                  <a:pt x="11" y="47"/>
                </a:lnTo>
                <a:lnTo>
                  <a:pt x="9" y="52"/>
                </a:lnTo>
                <a:lnTo>
                  <a:pt x="8" y="58"/>
                </a:lnTo>
                <a:lnTo>
                  <a:pt x="7" y="64"/>
                </a:lnTo>
                <a:lnTo>
                  <a:pt x="7" y="71"/>
                </a:lnTo>
                <a:lnTo>
                  <a:pt x="7" y="78"/>
                </a:lnTo>
                <a:lnTo>
                  <a:pt x="6" y="90"/>
                </a:lnTo>
                <a:lnTo>
                  <a:pt x="6" y="177"/>
                </a:lnTo>
                <a:lnTo>
                  <a:pt x="5" y="184"/>
                </a:lnTo>
                <a:lnTo>
                  <a:pt x="4" y="190"/>
                </a:lnTo>
                <a:lnTo>
                  <a:pt x="3" y="196"/>
                </a:lnTo>
                <a:lnTo>
                  <a:pt x="2" y="202"/>
                </a:lnTo>
                <a:lnTo>
                  <a:pt x="2" y="206"/>
                </a:lnTo>
                <a:lnTo>
                  <a:pt x="1" y="211"/>
                </a:lnTo>
                <a:lnTo>
                  <a:pt x="1" y="215"/>
                </a:lnTo>
                <a:lnTo>
                  <a:pt x="1" y="223"/>
                </a:lnTo>
                <a:lnTo>
                  <a:pt x="0" y="234"/>
                </a:lnTo>
                <a:lnTo>
                  <a:pt x="0" y="24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60" name="SMARTPenAnnotation752"/>
          <p:cNvSpPr>
            <a:spLocks/>
          </p:cNvSpPr>
          <p:nvPr/>
        </p:nvSpPr>
        <p:spPr bwMode="auto">
          <a:xfrm>
            <a:off x="3679825" y="5272088"/>
            <a:ext cx="541338" cy="239712"/>
          </a:xfrm>
          <a:custGeom>
            <a:avLst/>
            <a:gdLst>
              <a:gd name="T0" fmla="*/ 11113 w 341"/>
              <a:gd name="T1" fmla="*/ 68262 h 151"/>
              <a:gd name="T2" fmla="*/ 52388 w 341"/>
              <a:gd name="T3" fmla="*/ 57150 h 151"/>
              <a:gd name="T4" fmla="*/ 90488 w 341"/>
              <a:gd name="T5" fmla="*/ 41275 h 151"/>
              <a:gd name="T6" fmla="*/ 133350 w 341"/>
              <a:gd name="T7" fmla="*/ 30162 h 151"/>
              <a:gd name="T8" fmla="*/ 169863 w 341"/>
              <a:gd name="T9" fmla="*/ 15875 h 151"/>
              <a:gd name="T10" fmla="*/ 204788 w 341"/>
              <a:gd name="T11" fmla="*/ 14287 h 151"/>
              <a:gd name="T12" fmla="*/ 196850 w 341"/>
              <a:gd name="T13" fmla="*/ 25400 h 151"/>
              <a:gd name="T14" fmla="*/ 195263 w 341"/>
              <a:gd name="T15" fmla="*/ 49212 h 151"/>
              <a:gd name="T16" fmla="*/ 190500 w 341"/>
              <a:gd name="T17" fmla="*/ 65087 h 151"/>
              <a:gd name="T18" fmla="*/ 187325 w 341"/>
              <a:gd name="T19" fmla="*/ 82550 h 151"/>
              <a:gd name="T20" fmla="*/ 187325 w 341"/>
              <a:gd name="T21" fmla="*/ 106362 h 151"/>
              <a:gd name="T22" fmla="*/ 187325 w 341"/>
              <a:gd name="T23" fmla="*/ 134937 h 151"/>
              <a:gd name="T24" fmla="*/ 193675 w 341"/>
              <a:gd name="T25" fmla="*/ 119062 h 151"/>
              <a:gd name="T26" fmla="*/ 207963 w 341"/>
              <a:gd name="T27" fmla="*/ 100012 h 151"/>
              <a:gd name="T28" fmla="*/ 238125 w 341"/>
              <a:gd name="T29" fmla="*/ 87312 h 151"/>
              <a:gd name="T30" fmla="*/ 282575 w 341"/>
              <a:gd name="T31" fmla="*/ 85725 h 151"/>
              <a:gd name="T32" fmla="*/ 317500 w 341"/>
              <a:gd name="T33" fmla="*/ 77787 h 151"/>
              <a:gd name="T34" fmla="*/ 347663 w 341"/>
              <a:gd name="T35" fmla="*/ 74612 h 151"/>
              <a:gd name="T36" fmla="*/ 381000 w 341"/>
              <a:gd name="T37" fmla="*/ 55562 h 151"/>
              <a:gd name="T38" fmla="*/ 403225 w 341"/>
              <a:gd name="T39" fmla="*/ 38100 h 151"/>
              <a:gd name="T40" fmla="*/ 409575 w 341"/>
              <a:gd name="T41" fmla="*/ 23812 h 151"/>
              <a:gd name="T42" fmla="*/ 409575 w 341"/>
              <a:gd name="T43" fmla="*/ 7937 h 151"/>
              <a:gd name="T44" fmla="*/ 400050 w 341"/>
              <a:gd name="T45" fmla="*/ 3175 h 151"/>
              <a:gd name="T46" fmla="*/ 392113 w 341"/>
              <a:gd name="T47" fmla="*/ 1587 h 151"/>
              <a:gd name="T48" fmla="*/ 361950 w 341"/>
              <a:gd name="T49" fmla="*/ 12700 h 151"/>
              <a:gd name="T50" fmla="*/ 344488 w 341"/>
              <a:gd name="T51" fmla="*/ 26987 h 151"/>
              <a:gd name="T52" fmla="*/ 334963 w 341"/>
              <a:gd name="T53" fmla="*/ 39687 h 151"/>
              <a:gd name="T54" fmla="*/ 327025 w 341"/>
              <a:gd name="T55" fmla="*/ 61912 h 151"/>
              <a:gd name="T56" fmla="*/ 317500 w 341"/>
              <a:gd name="T57" fmla="*/ 80962 h 151"/>
              <a:gd name="T58" fmla="*/ 312738 w 341"/>
              <a:gd name="T59" fmla="*/ 104775 h 151"/>
              <a:gd name="T60" fmla="*/ 312738 w 341"/>
              <a:gd name="T61" fmla="*/ 125412 h 151"/>
              <a:gd name="T62" fmla="*/ 312738 w 341"/>
              <a:gd name="T63" fmla="*/ 155575 h 151"/>
              <a:gd name="T64" fmla="*/ 323850 w 341"/>
              <a:gd name="T65" fmla="*/ 182562 h 151"/>
              <a:gd name="T66" fmla="*/ 333375 w 341"/>
              <a:gd name="T67" fmla="*/ 193675 h 151"/>
              <a:gd name="T68" fmla="*/ 363538 w 341"/>
              <a:gd name="T69" fmla="*/ 201612 h 151"/>
              <a:gd name="T70" fmla="*/ 392113 w 341"/>
              <a:gd name="T71" fmla="*/ 198437 h 151"/>
              <a:gd name="T72" fmla="*/ 422275 w 341"/>
              <a:gd name="T73" fmla="*/ 185737 h 151"/>
              <a:gd name="T74" fmla="*/ 439738 w 341"/>
              <a:gd name="T75" fmla="*/ 171450 h 151"/>
              <a:gd name="T76" fmla="*/ 504825 w 341"/>
              <a:gd name="T77" fmla="*/ 106362 h 151"/>
              <a:gd name="T78" fmla="*/ 519113 w 341"/>
              <a:gd name="T79" fmla="*/ 88900 h 151"/>
              <a:gd name="T80" fmla="*/ 528638 w 341"/>
              <a:gd name="T81" fmla="*/ 71437 h 151"/>
              <a:gd name="T82" fmla="*/ 533400 w 341"/>
              <a:gd name="T83" fmla="*/ 52387 h 151"/>
              <a:gd name="T84" fmla="*/ 539750 w 341"/>
              <a:gd name="T85" fmla="*/ 39687 h 151"/>
              <a:gd name="T86" fmla="*/ 536575 w 341"/>
              <a:gd name="T87" fmla="*/ 26987 h 151"/>
              <a:gd name="T88" fmla="*/ 533400 w 341"/>
              <a:gd name="T89" fmla="*/ 17462 h 151"/>
              <a:gd name="T90" fmla="*/ 519113 w 341"/>
              <a:gd name="T91" fmla="*/ 15875 h 151"/>
              <a:gd name="T92" fmla="*/ 508000 w 341"/>
              <a:gd name="T93" fmla="*/ 26987 h 151"/>
              <a:gd name="T94" fmla="*/ 496888 w 341"/>
              <a:gd name="T95" fmla="*/ 42862 h 151"/>
              <a:gd name="T96" fmla="*/ 482600 w 341"/>
              <a:gd name="T97" fmla="*/ 58737 h 151"/>
              <a:gd name="T98" fmla="*/ 469900 w 341"/>
              <a:gd name="T99" fmla="*/ 82550 h 151"/>
              <a:gd name="T100" fmla="*/ 460375 w 341"/>
              <a:gd name="T101" fmla="*/ 104775 h 151"/>
              <a:gd name="T102" fmla="*/ 457200 w 341"/>
              <a:gd name="T103" fmla="*/ 130175 h 151"/>
              <a:gd name="T104" fmla="*/ 455613 w 341"/>
              <a:gd name="T105" fmla="*/ 152400 h 151"/>
              <a:gd name="T106" fmla="*/ 455613 w 341"/>
              <a:gd name="T107" fmla="*/ 203200 h 151"/>
              <a:gd name="T108" fmla="*/ 466725 w 341"/>
              <a:gd name="T109" fmla="*/ 219075 h 151"/>
              <a:gd name="T110" fmla="*/ 487363 w 341"/>
              <a:gd name="T111" fmla="*/ 233362 h 15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41"/>
              <a:gd name="T169" fmla="*/ 0 h 151"/>
              <a:gd name="T170" fmla="*/ 341 w 341"/>
              <a:gd name="T171" fmla="*/ 151 h 15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41" h="151">
                <a:moveTo>
                  <a:pt x="5" y="43"/>
                </a:moveTo>
                <a:lnTo>
                  <a:pt x="0" y="43"/>
                </a:lnTo>
                <a:lnTo>
                  <a:pt x="7" y="43"/>
                </a:lnTo>
                <a:lnTo>
                  <a:pt x="19" y="39"/>
                </a:lnTo>
                <a:lnTo>
                  <a:pt x="26" y="38"/>
                </a:lnTo>
                <a:lnTo>
                  <a:pt x="33" y="36"/>
                </a:lnTo>
                <a:lnTo>
                  <a:pt x="41" y="33"/>
                </a:lnTo>
                <a:lnTo>
                  <a:pt x="48" y="29"/>
                </a:lnTo>
                <a:lnTo>
                  <a:pt x="57" y="26"/>
                </a:lnTo>
                <a:lnTo>
                  <a:pt x="67" y="23"/>
                </a:lnTo>
                <a:lnTo>
                  <a:pt x="76" y="21"/>
                </a:lnTo>
                <a:lnTo>
                  <a:pt x="84" y="19"/>
                </a:lnTo>
                <a:lnTo>
                  <a:pt x="91" y="16"/>
                </a:lnTo>
                <a:lnTo>
                  <a:pt x="99" y="13"/>
                </a:lnTo>
                <a:lnTo>
                  <a:pt x="107" y="10"/>
                </a:lnTo>
                <a:lnTo>
                  <a:pt x="117" y="9"/>
                </a:lnTo>
                <a:lnTo>
                  <a:pt x="128" y="9"/>
                </a:lnTo>
                <a:lnTo>
                  <a:pt x="129" y="9"/>
                </a:lnTo>
                <a:lnTo>
                  <a:pt x="124" y="13"/>
                </a:lnTo>
                <a:lnTo>
                  <a:pt x="124" y="14"/>
                </a:lnTo>
                <a:lnTo>
                  <a:pt x="124" y="16"/>
                </a:lnTo>
                <a:lnTo>
                  <a:pt x="123" y="19"/>
                </a:lnTo>
                <a:lnTo>
                  <a:pt x="123" y="22"/>
                </a:lnTo>
                <a:lnTo>
                  <a:pt x="123" y="31"/>
                </a:lnTo>
                <a:lnTo>
                  <a:pt x="123" y="34"/>
                </a:lnTo>
                <a:lnTo>
                  <a:pt x="122" y="38"/>
                </a:lnTo>
                <a:lnTo>
                  <a:pt x="120" y="41"/>
                </a:lnTo>
                <a:lnTo>
                  <a:pt x="119" y="45"/>
                </a:lnTo>
                <a:lnTo>
                  <a:pt x="119" y="49"/>
                </a:lnTo>
                <a:lnTo>
                  <a:pt x="118" y="52"/>
                </a:lnTo>
                <a:lnTo>
                  <a:pt x="118" y="56"/>
                </a:lnTo>
                <a:lnTo>
                  <a:pt x="118" y="60"/>
                </a:lnTo>
                <a:lnTo>
                  <a:pt x="118" y="67"/>
                </a:lnTo>
                <a:lnTo>
                  <a:pt x="118" y="133"/>
                </a:lnTo>
                <a:lnTo>
                  <a:pt x="118" y="87"/>
                </a:lnTo>
                <a:lnTo>
                  <a:pt x="118" y="85"/>
                </a:lnTo>
                <a:lnTo>
                  <a:pt x="121" y="81"/>
                </a:lnTo>
                <a:lnTo>
                  <a:pt x="122" y="77"/>
                </a:lnTo>
                <a:lnTo>
                  <a:pt x="122" y="75"/>
                </a:lnTo>
                <a:lnTo>
                  <a:pt x="125" y="71"/>
                </a:lnTo>
                <a:lnTo>
                  <a:pt x="128" y="67"/>
                </a:lnTo>
                <a:lnTo>
                  <a:pt x="131" y="63"/>
                </a:lnTo>
                <a:lnTo>
                  <a:pt x="133" y="62"/>
                </a:lnTo>
                <a:lnTo>
                  <a:pt x="145" y="57"/>
                </a:lnTo>
                <a:lnTo>
                  <a:pt x="150" y="55"/>
                </a:lnTo>
                <a:lnTo>
                  <a:pt x="158" y="54"/>
                </a:lnTo>
                <a:lnTo>
                  <a:pt x="167" y="54"/>
                </a:lnTo>
                <a:lnTo>
                  <a:pt x="178" y="54"/>
                </a:lnTo>
                <a:lnTo>
                  <a:pt x="186" y="52"/>
                </a:lnTo>
                <a:lnTo>
                  <a:pt x="193" y="50"/>
                </a:lnTo>
                <a:lnTo>
                  <a:pt x="200" y="49"/>
                </a:lnTo>
                <a:lnTo>
                  <a:pt x="208" y="49"/>
                </a:lnTo>
                <a:lnTo>
                  <a:pt x="211" y="49"/>
                </a:lnTo>
                <a:lnTo>
                  <a:pt x="219" y="47"/>
                </a:lnTo>
                <a:lnTo>
                  <a:pt x="226" y="44"/>
                </a:lnTo>
                <a:lnTo>
                  <a:pt x="234" y="39"/>
                </a:lnTo>
                <a:lnTo>
                  <a:pt x="240" y="35"/>
                </a:lnTo>
                <a:lnTo>
                  <a:pt x="246" y="31"/>
                </a:lnTo>
                <a:lnTo>
                  <a:pt x="250" y="28"/>
                </a:lnTo>
                <a:lnTo>
                  <a:pt x="254" y="24"/>
                </a:lnTo>
                <a:lnTo>
                  <a:pt x="256" y="22"/>
                </a:lnTo>
                <a:lnTo>
                  <a:pt x="257" y="18"/>
                </a:lnTo>
                <a:lnTo>
                  <a:pt x="258" y="15"/>
                </a:lnTo>
                <a:lnTo>
                  <a:pt x="258" y="10"/>
                </a:lnTo>
                <a:lnTo>
                  <a:pt x="258" y="6"/>
                </a:lnTo>
                <a:lnTo>
                  <a:pt x="258" y="5"/>
                </a:lnTo>
                <a:lnTo>
                  <a:pt x="257" y="5"/>
                </a:lnTo>
                <a:lnTo>
                  <a:pt x="255" y="4"/>
                </a:lnTo>
                <a:lnTo>
                  <a:pt x="252" y="2"/>
                </a:lnTo>
                <a:lnTo>
                  <a:pt x="250" y="1"/>
                </a:lnTo>
                <a:lnTo>
                  <a:pt x="249" y="0"/>
                </a:lnTo>
                <a:lnTo>
                  <a:pt x="247" y="1"/>
                </a:lnTo>
                <a:lnTo>
                  <a:pt x="243" y="2"/>
                </a:lnTo>
                <a:lnTo>
                  <a:pt x="237" y="4"/>
                </a:lnTo>
                <a:lnTo>
                  <a:pt x="228" y="8"/>
                </a:lnTo>
                <a:lnTo>
                  <a:pt x="223" y="11"/>
                </a:lnTo>
                <a:lnTo>
                  <a:pt x="219" y="15"/>
                </a:lnTo>
                <a:lnTo>
                  <a:pt x="217" y="17"/>
                </a:lnTo>
                <a:lnTo>
                  <a:pt x="215" y="19"/>
                </a:lnTo>
                <a:lnTo>
                  <a:pt x="213" y="22"/>
                </a:lnTo>
                <a:lnTo>
                  <a:pt x="211" y="25"/>
                </a:lnTo>
                <a:lnTo>
                  <a:pt x="210" y="29"/>
                </a:lnTo>
                <a:lnTo>
                  <a:pt x="208" y="34"/>
                </a:lnTo>
                <a:lnTo>
                  <a:pt x="206" y="39"/>
                </a:lnTo>
                <a:lnTo>
                  <a:pt x="204" y="43"/>
                </a:lnTo>
                <a:lnTo>
                  <a:pt x="202" y="47"/>
                </a:lnTo>
                <a:lnTo>
                  <a:pt x="200" y="51"/>
                </a:lnTo>
                <a:lnTo>
                  <a:pt x="199" y="56"/>
                </a:lnTo>
                <a:lnTo>
                  <a:pt x="198" y="61"/>
                </a:lnTo>
                <a:lnTo>
                  <a:pt x="197" y="66"/>
                </a:lnTo>
                <a:lnTo>
                  <a:pt x="197" y="71"/>
                </a:lnTo>
                <a:lnTo>
                  <a:pt x="197" y="75"/>
                </a:lnTo>
                <a:lnTo>
                  <a:pt x="197" y="79"/>
                </a:lnTo>
                <a:lnTo>
                  <a:pt x="197" y="89"/>
                </a:lnTo>
                <a:lnTo>
                  <a:pt x="196" y="94"/>
                </a:lnTo>
                <a:lnTo>
                  <a:pt x="197" y="98"/>
                </a:lnTo>
                <a:lnTo>
                  <a:pt x="198" y="102"/>
                </a:lnTo>
                <a:lnTo>
                  <a:pt x="201" y="108"/>
                </a:lnTo>
                <a:lnTo>
                  <a:pt x="204" y="115"/>
                </a:lnTo>
                <a:lnTo>
                  <a:pt x="206" y="117"/>
                </a:lnTo>
                <a:lnTo>
                  <a:pt x="208" y="120"/>
                </a:lnTo>
                <a:lnTo>
                  <a:pt x="210" y="122"/>
                </a:lnTo>
                <a:lnTo>
                  <a:pt x="212" y="124"/>
                </a:lnTo>
                <a:lnTo>
                  <a:pt x="218" y="126"/>
                </a:lnTo>
                <a:lnTo>
                  <a:pt x="229" y="127"/>
                </a:lnTo>
                <a:lnTo>
                  <a:pt x="236" y="127"/>
                </a:lnTo>
                <a:lnTo>
                  <a:pt x="240" y="127"/>
                </a:lnTo>
                <a:lnTo>
                  <a:pt x="247" y="125"/>
                </a:lnTo>
                <a:lnTo>
                  <a:pt x="255" y="123"/>
                </a:lnTo>
                <a:lnTo>
                  <a:pt x="262" y="119"/>
                </a:lnTo>
                <a:lnTo>
                  <a:pt x="266" y="117"/>
                </a:lnTo>
                <a:lnTo>
                  <a:pt x="270" y="114"/>
                </a:lnTo>
                <a:lnTo>
                  <a:pt x="273" y="111"/>
                </a:lnTo>
                <a:lnTo>
                  <a:pt x="277" y="108"/>
                </a:lnTo>
                <a:lnTo>
                  <a:pt x="285" y="101"/>
                </a:lnTo>
                <a:lnTo>
                  <a:pt x="307" y="78"/>
                </a:lnTo>
                <a:lnTo>
                  <a:pt x="318" y="67"/>
                </a:lnTo>
                <a:lnTo>
                  <a:pt x="321" y="63"/>
                </a:lnTo>
                <a:lnTo>
                  <a:pt x="324" y="60"/>
                </a:lnTo>
                <a:lnTo>
                  <a:pt x="327" y="56"/>
                </a:lnTo>
                <a:lnTo>
                  <a:pt x="329" y="52"/>
                </a:lnTo>
                <a:lnTo>
                  <a:pt x="331" y="48"/>
                </a:lnTo>
                <a:lnTo>
                  <a:pt x="333" y="45"/>
                </a:lnTo>
                <a:lnTo>
                  <a:pt x="334" y="41"/>
                </a:lnTo>
                <a:lnTo>
                  <a:pt x="335" y="37"/>
                </a:lnTo>
                <a:lnTo>
                  <a:pt x="336" y="33"/>
                </a:lnTo>
                <a:lnTo>
                  <a:pt x="337" y="30"/>
                </a:lnTo>
                <a:lnTo>
                  <a:pt x="338" y="28"/>
                </a:lnTo>
                <a:lnTo>
                  <a:pt x="340" y="25"/>
                </a:lnTo>
                <a:lnTo>
                  <a:pt x="340" y="23"/>
                </a:lnTo>
                <a:lnTo>
                  <a:pt x="340" y="21"/>
                </a:lnTo>
                <a:lnTo>
                  <a:pt x="338" y="17"/>
                </a:lnTo>
                <a:lnTo>
                  <a:pt x="338" y="13"/>
                </a:lnTo>
                <a:lnTo>
                  <a:pt x="337" y="12"/>
                </a:lnTo>
                <a:lnTo>
                  <a:pt x="336" y="11"/>
                </a:lnTo>
                <a:lnTo>
                  <a:pt x="334" y="10"/>
                </a:lnTo>
                <a:lnTo>
                  <a:pt x="329" y="9"/>
                </a:lnTo>
                <a:lnTo>
                  <a:pt x="327" y="10"/>
                </a:lnTo>
                <a:lnTo>
                  <a:pt x="324" y="12"/>
                </a:lnTo>
                <a:lnTo>
                  <a:pt x="322" y="14"/>
                </a:lnTo>
                <a:lnTo>
                  <a:pt x="320" y="17"/>
                </a:lnTo>
                <a:lnTo>
                  <a:pt x="318" y="20"/>
                </a:lnTo>
                <a:lnTo>
                  <a:pt x="316" y="23"/>
                </a:lnTo>
                <a:lnTo>
                  <a:pt x="313" y="27"/>
                </a:lnTo>
                <a:lnTo>
                  <a:pt x="310" y="30"/>
                </a:lnTo>
                <a:lnTo>
                  <a:pt x="307" y="34"/>
                </a:lnTo>
                <a:lnTo>
                  <a:pt x="304" y="37"/>
                </a:lnTo>
                <a:lnTo>
                  <a:pt x="302" y="41"/>
                </a:lnTo>
                <a:lnTo>
                  <a:pt x="300" y="45"/>
                </a:lnTo>
                <a:lnTo>
                  <a:pt x="296" y="52"/>
                </a:lnTo>
                <a:lnTo>
                  <a:pt x="294" y="57"/>
                </a:lnTo>
                <a:lnTo>
                  <a:pt x="292" y="61"/>
                </a:lnTo>
                <a:lnTo>
                  <a:pt x="290" y="66"/>
                </a:lnTo>
                <a:lnTo>
                  <a:pt x="289" y="72"/>
                </a:lnTo>
                <a:lnTo>
                  <a:pt x="288" y="77"/>
                </a:lnTo>
                <a:lnTo>
                  <a:pt x="288" y="82"/>
                </a:lnTo>
                <a:lnTo>
                  <a:pt x="287" y="87"/>
                </a:lnTo>
                <a:lnTo>
                  <a:pt x="287" y="92"/>
                </a:lnTo>
                <a:lnTo>
                  <a:pt x="287" y="96"/>
                </a:lnTo>
                <a:lnTo>
                  <a:pt x="287" y="106"/>
                </a:lnTo>
                <a:lnTo>
                  <a:pt x="286" y="124"/>
                </a:lnTo>
                <a:lnTo>
                  <a:pt x="287" y="128"/>
                </a:lnTo>
                <a:lnTo>
                  <a:pt x="288" y="131"/>
                </a:lnTo>
                <a:lnTo>
                  <a:pt x="289" y="133"/>
                </a:lnTo>
                <a:lnTo>
                  <a:pt x="294" y="138"/>
                </a:lnTo>
                <a:lnTo>
                  <a:pt x="300" y="142"/>
                </a:lnTo>
                <a:lnTo>
                  <a:pt x="304" y="146"/>
                </a:lnTo>
                <a:lnTo>
                  <a:pt x="307" y="147"/>
                </a:lnTo>
                <a:lnTo>
                  <a:pt x="315" y="15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61" name="SMARTPenAnnotation753"/>
          <p:cNvSpPr>
            <a:spLocks/>
          </p:cNvSpPr>
          <p:nvPr/>
        </p:nvSpPr>
        <p:spPr bwMode="auto">
          <a:xfrm>
            <a:off x="4259263" y="5154613"/>
            <a:ext cx="144462" cy="350837"/>
          </a:xfrm>
          <a:custGeom>
            <a:avLst/>
            <a:gdLst>
              <a:gd name="T0" fmla="*/ 93662 w 91"/>
              <a:gd name="T1" fmla="*/ 207962 h 221"/>
              <a:gd name="T2" fmla="*/ 96837 w 91"/>
              <a:gd name="T3" fmla="*/ 200025 h 221"/>
              <a:gd name="T4" fmla="*/ 98425 w 91"/>
              <a:gd name="T5" fmla="*/ 182562 h 221"/>
              <a:gd name="T6" fmla="*/ 95250 w 91"/>
              <a:gd name="T7" fmla="*/ 165100 h 221"/>
              <a:gd name="T8" fmla="*/ 92075 w 91"/>
              <a:gd name="T9" fmla="*/ 161925 h 221"/>
              <a:gd name="T10" fmla="*/ 85725 w 91"/>
              <a:gd name="T11" fmla="*/ 160337 h 221"/>
              <a:gd name="T12" fmla="*/ 80962 w 91"/>
              <a:gd name="T13" fmla="*/ 161925 h 221"/>
              <a:gd name="T14" fmla="*/ 74612 w 91"/>
              <a:gd name="T15" fmla="*/ 165100 h 221"/>
              <a:gd name="T16" fmla="*/ 68262 w 91"/>
              <a:gd name="T17" fmla="*/ 166687 h 221"/>
              <a:gd name="T18" fmla="*/ 60325 w 91"/>
              <a:gd name="T19" fmla="*/ 173037 h 221"/>
              <a:gd name="T20" fmla="*/ 50800 w 91"/>
              <a:gd name="T21" fmla="*/ 180975 h 221"/>
              <a:gd name="T22" fmla="*/ 28575 w 91"/>
              <a:gd name="T23" fmla="*/ 201612 h 221"/>
              <a:gd name="T24" fmla="*/ 20637 w 91"/>
              <a:gd name="T25" fmla="*/ 212725 h 221"/>
              <a:gd name="T26" fmla="*/ 12700 w 91"/>
              <a:gd name="T27" fmla="*/ 225425 h 221"/>
              <a:gd name="T28" fmla="*/ 6350 w 91"/>
              <a:gd name="T29" fmla="*/ 241300 h 221"/>
              <a:gd name="T30" fmla="*/ 3175 w 91"/>
              <a:gd name="T31" fmla="*/ 255587 h 221"/>
              <a:gd name="T32" fmla="*/ 1587 w 91"/>
              <a:gd name="T33" fmla="*/ 268287 h 221"/>
              <a:gd name="T34" fmla="*/ 0 w 91"/>
              <a:gd name="T35" fmla="*/ 285750 h 221"/>
              <a:gd name="T36" fmla="*/ 0 w 91"/>
              <a:gd name="T37" fmla="*/ 307975 h 221"/>
              <a:gd name="T38" fmla="*/ 4762 w 91"/>
              <a:gd name="T39" fmla="*/ 320675 h 221"/>
              <a:gd name="T40" fmla="*/ 9525 w 91"/>
              <a:gd name="T41" fmla="*/ 325437 h 221"/>
              <a:gd name="T42" fmla="*/ 15875 w 91"/>
              <a:gd name="T43" fmla="*/ 327025 h 221"/>
              <a:gd name="T44" fmla="*/ 20637 w 91"/>
              <a:gd name="T45" fmla="*/ 327025 h 221"/>
              <a:gd name="T46" fmla="*/ 26987 w 91"/>
              <a:gd name="T47" fmla="*/ 325437 h 221"/>
              <a:gd name="T48" fmla="*/ 33337 w 91"/>
              <a:gd name="T49" fmla="*/ 320675 h 221"/>
              <a:gd name="T50" fmla="*/ 39687 w 91"/>
              <a:gd name="T51" fmla="*/ 315912 h 221"/>
              <a:gd name="T52" fmla="*/ 44450 w 91"/>
              <a:gd name="T53" fmla="*/ 307975 h 221"/>
              <a:gd name="T54" fmla="*/ 50800 w 91"/>
              <a:gd name="T55" fmla="*/ 296862 h 221"/>
              <a:gd name="T56" fmla="*/ 60325 w 91"/>
              <a:gd name="T57" fmla="*/ 279400 h 221"/>
              <a:gd name="T58" fmla="*/ 74612 w 91"/>
              <a:gd name="T59" fmla="*/ 255587 h 221"/>
              <a:gd name="T60" fmla="*/ 82550 w 91"/>
              <a:gd name="T61" fmla="*/ 238125 h 221"/>
              <a:gd name="T62" fmla="*/ 88900 w 91"/>
              <a:gd name="T63" fmla="*/ 217487 h 221"/>
              <a:gd name="T64" fmla="*/ 101600 w 91"/>
              <a:gd name="T65" fmla="*/ 177800 h 221"/>
              <a:gd name="T66" fmla="*/ 104775 w 91"/>
              <a:gd name="T67" fmla="*/ 157162 h 221"/>
              <a:gd name="T68" fmla="*/ 106362 w 91"/>
              <a:gd name="T69" fmla="*/ 134937 h 221"/>
              <a:gd name="T70" fmla="*/ 111125 w 91"/>
              <a:gd name="T71" fmla="*/ 115887 h 221"/>
              <a:gd name="T72" fmla="*/ 114300 w 91"/>
              <a:gd name="T73" fmla="*/ 96837 h 221"/>
              <a:gd name="T74" fmla="*/ 115887 w 91"/>
              <a:gd name="T75" fmla="*/ 77787 h 221"/>
              <a:gd name="T76" fmla="*/ 115887 w 91"/>
              <a:gd name="T77" fmla="*/ 20637 h 221"/>
              <a:gd name="T78" fmla="*/ 115887 w 91"/>
              <a:gd name="T79" fmla="*/ 152400 h 221"/>
              <a:gd name="T80" fmla="*/ 119062 w 91"/>
              <a:gd name="T81" fmla="*/ 176212 h 221"/>
              <a:gd name="T82" fmla="*/ 122237 w 91"/>
              <a:gd name="T83" fmla="*/ 201612 h 221"/>
              <a:gd name="T84" fmla="*/ 123825 w 91"/>
              <a:gd name="T85" fmla="*/ 241300 h 221"/>
              <a:gd name="T86" fmla="*/ 125412 w 91"/>
              <a:gd name="T87" fmla="*/ 322262 h 221"/>
              <a:gd name="T88" fmla="*/ 130175 w 91"/>
              <a:gd name="T89" fmla="*/ 338137 h 221"/>
              <a:gd name="T90" fmla="*/ 133350 w 91"/>
              <a:gd name="T91" fmla="*/ 349250 h 221"/>
              <a:gd name="T92" fmla="*/ 133350 w 91"/>
              <a:gd name="T93" fmla="*/ 347662 h 221"/>
              <a:gd name="T94" fmla="*/ 138112 w 91"/>
              <a:gd name="T95" fmla="*/ 346075 h 221"/>
              <a:gd name="T96" fmla="*/ 141287 w 91"/>
              <a:gd name="T97" fmla="*/ 344487 h 22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1"/>
              <a:gd name="T148" fmla="*/ 0 h 221"/>
              <a:gd name="T149" fmla="*/ 91 w 91"/>
              <a:gd name="T150" fmla="*/ 221 h 22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1" h="221">
                <a:moveTo>
                  <a:pt x="56" y="134"/>
                </a:moveTo>
                <a:lnTo>
                  <a:pt x="59" y="131"/>
                </a:lnTo>
                <a:lnTo>
                  <a:pt x="60" y="129"/>
                </a:lnTo>
                <a:lnTo>
                  <a:pt x="61" y="126"/>
                </a:lnTo>
                <a:lnTo>
                  <a:pt x="62" y="120"/>
                </a:lnTo>
                <a:lnTo>
                  <a:pt x="62" y="115"/>
                </a:lnTo>
                <a:lnTo>
                  <a:pt x="62" y="107"/>
                </a:lnTo>
                <a:lnTo>
                  <a:pt x="60" y="104"/>
                </a:lnTo>
                <a:lnTo>
                  <a:pt x="59" y="103"/>
                </a:lnTo>
                <a:lnTo>
                  <a:pt x="58" y="102"/>
                </a:lnTo>
                <a:lnTo>
                  <a:pt x="56" y="101"/>
                </a:lnTo>
                <a:lnTo>
                  <a:pt x="54" y="101"/>
                </a:lnTo>
                <a:lnTo>
                  <a:pt x="52" y="101"/>
                </a:lnTo>
                <a:lnTo>
                  <a:pt x="51" y="102"/>
                </a:lnTo>
                <a:lnTo>
                  <a:pt x="49" y="103"/>
                </a:lnTo>
                <a:lnTo>
                  <a:pt x="47" y="104"/>
                </a:lnTo>
                <a:lnTo>
                  <a:pt x="45" y="104"/>
                </a:lnTo>
                <a:lnTo>
                  <a:pt x="43" y="105"/>
                </a:lnTo>
                <a:lnTo>
                  <a:pt x="41" y="106"/>
                </a:lnTo>
                <a:lnTo>
                  <a:pt x="38" y="109"/>
                </a:lnTo>
                <a:lnTo>
                  <a:pt x="35" y="111"/>
                </a:lnTo>
                <a:lnTo>
                  <a:pt x="32" y="114"/>
                </a:lnTo>
                <a:lnTo>
                  <a:pt x="27" y="118"/>
                </a:lnTo>
                <a:lnTo>
                  <a:pt x="18" y="127"/>
                </a:lnTo>
                <a:lnTo>
                  <a:pt x="15" y="131"/>
                </a:lnTo>
                <a:lnTo>
                  <a:pt x="13" y="134"/>
                </a:lnTo>
                <a:lnTo>
                  <a:pt x="10" y="138"/>
                </a:lnTo>
                <a:lnTo>
                  <a:pt x="8" y="142"/>
                </a:lnTo>
                <a:lnTo>
                  <a:pt x="6" y="147"/>
                </a:lnTo>
                <a:lnTo>
                  <a:pt x="4" y="152"/>
                </a:lnTo>
                <a:lnTo>
                  <a:pt x="3" y="156"/>
                </a:lnTo>
                <a:lnTo>
                  <a:pt x="2" y="161"/>
                </a:lnTo>
                <a:lnTo>
                  <a:pt x="1" y="165"/>
                </a:lnTo>
                <a:lnTo>
                  <a:pt x="1" y="169"/>
                </a:lnTo>
                <a:lnTo>
                  <a:pt x="1" y="173"/>
                </a:lnTo>
                <a:lnTo>
                  <a:pt x="0" y="180"/>
                </a:lnTo>
                <a:lnTo>
                  <a:pt x="0" y="185"/>
                </a:lnTo>
                <a:lnTo>
                  <a:pt x="0" y="194"/>
                </a:lnTo>
                <a:lnTo>
                  <a:pt x="1" y="197"/>
                </a:lnTo>
                <a:lnTo>
                  <a:pt x="3" y="202"/>
                </a:lnTo>
                <a:lnTo>
                  <a:pt x="5" y="204"/>
                </a:lnTo>
                <a:lnTo>
                  <a:pt x="6" y="205"/>
                </a:lnTo>
                <a:lnTo>
                  <a:pt x="8" y="205"/>
                </a:lnTo>
                <a:lnTo>
                  <a:pt x="10" y="206"/>
                </a:lnTo>
                <a:lnTo>
                  <a:pt x="12" y="206"/>
                </a:lnTo>
                <a:lnTo>
                  <a:pt x="13" y="206"/>
                </a:lnTo>
                <a:lnTo>
                  <a:pt x="15" y="206"/>
                </a:lnTo>
                <a:lnTo>
                  <a:pt x="17" y="205"/>
                </a:lnTo>
                <a:lnTo>
                  <a:pt x="19" y="204"/>
                </a:lnTo>
                <a:lnTo>
                  <a:pt x="21" y="202"/>
                </a:lnTo>
                <a:lnTo>
                  <a:pt x="23" y="201"/>
                </a:lnTo>
                <a:lnTo>
                  <a:pt x="25" y="199"/>
                </a:lnTo>
                <a:lnTo>
                  <a:pt x="26" y="197"/>
                </a:lnTo>
                <a:lnTo>
                  <a:pt x="28" y="194"/>
                </a:lnTo>
                <a:lnTo>
                  <a:pt x="30" y="191"/>
                </a:lnTo>
                <a:lnTo>
                  <a:pt x="32" y="187"/>
                </a:lnTo>
                <a:lnTo>
                  <a:pt x="36" y="180"/>
                </a:lnTo>
                <a:lnTo>
                  <a:pt x="38" y="176"/>
                </a:lnTo>
                <a:lnTo>
                  <a:pt x="44" y="166"/>
                </a:lnTo>
                <a:lnTo>
                  <a:pt x="47" y="161"/>
                </a:lnTo>
                <a:lnTo>
                  <a:pt x="50" y="156"/>
                </a:lnTo>
                <a:lnTo>
                  <a:pt x="52" y="150"/>
                </a:lnTo>
                <a:lnTo>
                  <a:pt x="54" y="144"/>
                </a:lnTo>
                <a:lnTo>
                  <a:pt x="56" y="137"/>
                </a:lnTo>
                <a:lnTo>
                  <a:pt x="60" y="124"/>
                </a:lnTo>
                <a:lnTo>
                  <a:pt x="64" y="112"/>
                </a:lnTo>
                <a:lnTo>
                  <a:pt x="65" y="105"/>
                </a:lnTo>
                <a:lnTo>
                  <a:pt x="66" y="99"/>
                </a:lnTo>
                <a:lnTo>
                  <a:pt x="66" y="91"/>
                </a:lnTo>
                <a:lnTo>
                  <a:pt x="67" y="85"/>
                </a:lnTo>
                <a:lnTo>
                  <a:pt x="69" y="79"/>
                </a:lnTo>
                <a:lnTo>
                  <a:pt x="70" y="73"/>
                </a:lnTo>
                <a:lnTo>
                  <a:pt x="71" y="67"/>
                </a:lnTo>
                <a:lnTo>
                  <a:pt x="72" y="61"/>
                </a:lnTo>
                <a:lnTo>
                  <a:pt x="72" y="55"/>
                </a:lnTo>
                <a:lnTo>
                  <a:pt x="73" y="49"/>
                </a:lnTo>
                <a:lnTo>
                  <a:pt x="73" y="38"/>
                </a:lnTo>
                <a:lnTo>
                  <a:pt x="73" y="13"/>
                </a:lnTo>
                <a:lnTo>
                  <a:pt x="73" y="0"/>
                </a:lnTo>
                <a:lnTo>
                  <a:pt x="73" y="96"/>
                </a:lnTo>
                <a:lnTo>
                  <a:pt x="74" y="104"/>
                </a:lnTo>
                <a:lnTo>
                  <a:pt x="75" y="111"/>
                </a:lnTo>
                <a:lnTo>
                  <a:pt x="76" y="119"/>
                </a:lnTo>
                <a:lnTo>
                  <a:pt x="77" y="127"/>
                </a:lnTo>
                <a:lnTo>
                  <a:pt x="78" y="135"/>
                </a:lnTo>
                <a:lnTo>
                  <a:pt x="78" y="152"/>
                </a:lnTo>
                <a:lnTo>
                  <a:pt x="79" y="172"/>
                </a:lnTo>
                <a:lnTo>
                  <a:pt x="79" y="203"/>
                </a:lnTo>
                <a:lnTo>
                  <a:pt x="79" y="207"/>
                </a:lnTo>
                <a:lnTo>
                  <a:pt x="82" y="213"/>
                </a:lnTo>
                <a:lnTo>
                  <a:pt x="83" y="217"/>
                </a:lnTo>
                <a:lnTo>
                  <a:pt x="84" y="220"/>
                </a:lnTo>
                <a:lnTo>
                  <a:pt x="84" y="219"/>
                </a:lnTo>
                <a:lnTo>
                  <a:pt x="85" y="219"/>
                </a:lnTo>
                <a:lnTo>
                  <a:pt x="87" y="218"/>
                </a:lnTo>
                <a:lnTo>
                  <a:pt x="88" y="218"/>
                </a:lnTo>
                <a:lnTo>
                  <a:pt x="89" y="217"/>
                </a:lnTo>
                <a:lnTo>
                  <a:pt x="90" y="21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62" name="SMARTPenAnnotation754"/>
          <p:cNvSpPr>
            <a:spLocks/>
          </p:cNvSpPr>
          <p:nvPr/>
        </p:nvSpPr>
        <p:spPr bwMode="auto">
          <a:xfrm>
            <a:off x="4446588" y="5286375"/>
            <a:ext cx="134937" cy="196850"/>
          </a:xfrm>
          <a:custGeom>
            <a:avLst/>
            <a:gdLst>
              <a:gd name="T0" fmla="*/ 9525 w 85"/>
              <a:gd name="T1" fmla="*/ 9525 h 124"/>
              <a:gd name="T2" fmla="*/ 7937 w 85"/>
              <a:gd name="T3" fmla="*/ 39688 h 124"/>
              <a:gd name="T4" fmla="*/ 4762 w 85"/>
              <a:gd name="T5" fmla="*/ 50800 h 124"/>
              <a:gd name="T6" fmla="*/ 1587 w 85"/>
              <a:gd name="T7" fmla="*/ 65088 h 124"/>
              <a:gd name="T8" fmla="*/ 1587 w 85"/>
              <a:gd name="T9" fmla="*/ 80963 h 124"/>
              <a:gd name="T10" fmla="*/ 0 w 85"/>
              <a:gd name="T11" fmla="*/ 125413 h 124"/>
              <a:gd name="T12" fmla="*/ 3175 w 85"/>
              <a:gd name="T13" fmla="*/ 139700 h 124"/>
              <a:gd name="T14" fmla="*/ 7937 w 85"/>
              <a:gd name="T15" fmla="*/ 153988 h 124"/>
              <a:gd name="T16" fmla="*/ 12700 w 85"/>
              <a:gd name="T17" fmla="*/ 166688 h 124"/>
              <a:gd name="T18" fmla="*/ 19050 w 85"/>
              <a:gd name="T19" fmla="*/ 176213 h 124"/>
              <a:gd name="T20" fmla="*/ 25400 w 85"/>
              <a:gd name="T21" fmla="*/ 182563 h 124"/>
              <a:gd name="T22" fmla="*/ 34925 w 85"/>
              <a:gd name="T23" fmla="*/ 190500 h 124"/>
              <a:gd name="T24" fmla="*/ 42862 w 85"/>
              <a:gd name="T25" fmla="*/ 193675 h 124"/>
              <a:gd name="T26" fmla="*/ 50800 w 85"/>
              <a:gd name="T27" fmla="*/ 195263 h 124"/>
              <a:gd name="T28" fmla="*/ 61912 w 85"/>
              <a:gd name="T29" fmla="*/ 195263 h 124"/>
              <a:gd name="T30" fmla="*/ 69850 w 85"/>
              <a:gd name="T31" fmla="*/ 193675 h 124"/>
              <a:gd name="T32" fmla="*/ 77787 w 85"/>
              <a:gd name="T33" fmla="*/ 188913 h 124"/>
              <a:gd name="T34" fmla="*/ 87312 w 85"/>
              <a:gd name="T35" fmla="*/ 179388 h 124"/>
              <a:gd name="T36" fmla="*/ 96837 w 85"/>
              <a:gd name="T37" fmla="*/ 168275 h 124"/>
              <a:gd name="T38" fmla="*/ 104775 w 85"/>
              <a:gd name="T39" fmla="*/ 157163 h 124"/>
              <a:gd name="T40" fmla="*/ 114300 w 85"/>
              <a:gd name="T41" fmla="*/ 146050 h 124"/>
              <a:gd name="T42" fmla="*/ 120650 w 85"/>
              <a:gd name="T43" fmla="*/ 133350 h 124"/>
              <a:gd name="T44" fmla="*/ 123825 w 85"/>
              <a:gd name="T45" fmla="*/ 122238 h 124"/>
              <a:gd name="T46" fmla="*/ 128587 w 85"/>
              <a:gd name="T47" fmla="*/ 109538 h 124"/>
              <a:gd name="T48" fmla="*/ 131762 w 85"/>
              <a:gd name="T49" fmla="*/ 95250 h 124"/>
              <a:gd name="T50" fmla="*/ 131762 w 85"/>
              <a:gd name="T51" fmla="*/ 80963 h 124"/>
              <a:gd name="T52" fmla="*/ 128587 w 85"/>
              <a:gd name="T53" fmla="*/ 66675 h 124"/>
              <a:gd name="T54" fmla="*/ 127000 w 85"/>
              <a:gd name="T55" fmla="*/ 53975 h 124"/>
              <a:gd name="T56" fmla="*/ 125412 w 85"/>
              <a:gd name="T57" fmla="*/ 41275 h 124"/>
              <a:gd name="T58" fmla="*/ 120650 w 85"/>
              <a:gd name="T59" fmla="*/ 30163 h 124"/>
              <a:gd name="T60" fmla="*/ 115887 w 85"/>
              <a:gd name="T61" fmla="*/ 20638 h 124"/>
              <a:gd name="T62" fmla="*/ 109537 w 85"/>
              <a:gd name="T63" fmla="*/ 12700 h 124"/>
              <a:gd name="T64" fmla="*/ 100012 w 85"/>
              <a:gd name="T65" fmla="*/ 6350 h 124"/>
              <a:gd name="T66" fmla="*/ 92075 w 85"/>
              <a:gd name="T67" fmla="*/ 3175 h 124"/>
              <a:gd name="T68" fmla="*/ 84137 w 85"/>
              <a:gd name="T69" fmla="*/ 1588 h 124"/>
              <a:gd name="T70" fmla="*/ 73025 w 85"/>
              <a:gd name="T71" fmla="*/ 0 h 124"/>
              <a:gd name="T72" fmla="*/ 65087 w 85"/>
              <a:gd name="T73" fmla="*/ 3175 h 124"/>
              <a:gd name="T74" fmla="*/ 57150 w 85"/>
              <a:gd name="T75" fmla="*/ 7938 h 124"/>
              <a:gd name="T76" fmla="*/ 50800 w 85"/>
              <a:gd name="T77" fmla="*/ 12700 h 124"/>
              <a:gd name="T78" fmla="*/ 42862 w 85"/>
              <a:gd name="T79" fmla="*/ 20638 h 124"/>
              <a:gd name="T80" fmla="*/ 23812 w 85"/>
              <a:gd name="T81" fmla="*/ 39688 h 124"/>
              <a:gd name="T82" fmla="*/ 15875 w 85"/>
              <a:gd name="T83" fmla="*/ 50800 h 124"/>
              <a:gd name="T84" fmla="*/ 12700 w 85"/>
              <a:gd name="T85" fmla="*/ 63500 h 124"/>
              <a:gd name="T86" fmla="*/ 9525 w 85"/>
              <a:gd name="T87" fmla="*/ 76200 h 124"/>
              <a:gd name="T88" fmla="*/ 4762 w 85"/>
              <a:gd name="T89" fmla="*/ 90488 h 124"/>
              <a:gd name="T90" fmla="*/ 3175 w 85"/>
              <a:gd name="T91" fmla="*/ 104775 h 124"/>
              <a:gd name="T92" fmla="*/ 1587 w 85"/>
              <a:gd name="T93" fmla="*/ 117475 h 124"/>
              <a:gd name="T94" fmla="*/ 9525 w 85"/>
              <a:gd name="T95" fmla="*/ 142875 h 12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5"/>
              <a:gd name="T145" fmla="*/ 0 h 124"/>
              <a:gd name="T146" fmla="*/ 85 w 85"/>
              <a:gd name="T147" fmla="*/ 124 h 12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5" h="124">
                <a:moveTo>
                  <a:pt x="6" y="11"/>
                </a:moveTo>
                <a:lnTo>
                  <a:pt x="6" y="6"/>
                </a:lnTo>
                <a:lnTo>
                  <a:pt x="6" y="22"/>
                </a:lnTo>
                <a:lnTo>
                  <a:pt x="5" y="25"/>
                </a:lnTo>
                <a:lnTo>
                  <a:pt x="4" y="29"/>
                </a:lnTo>
                <a:lnTo>
                  <a:pt x="3" y="32"/>
                </a:lnTo>
                <a:lnTo>
                  <a:pt x="2" y="37"/>
                </a:lnTo>
                <a:lnTo>
                  <a:pt x="1" y="41"/>
                </a:lnTo>
                <a:lnTo>
                  <a:pt x="1" y="46"/>
                </a:lnTo>
                <a:lnTo>
                  <a:pt x="1" y="51"/>
                </a:lnTo>
                <a:lnTo>
                  <a:pt x="0" y="62"/>
                </a:lnTo>
                <a:lnTo>
                  <a:pt x="0" y="79"/>
                </a:lnTo>
                <a:lnTo>
                  <a:pt x="1" y="84"/>
                </a:lnTo>
                <a:lnTo>
                  <a:pt x="2" y="88"/>
                </a:lnTo>
                <a:lnTo>
                  <a:pt x="3" y="93"/>
                </a:lnTo>
                <a:lnTo>
                  <a:pt x="5" y="97"/>
                </a:lnTo>
                <a:lnTo>
                  <a:pt x="6" y="101"/>
                </a:lnTo>
                <a:lnTo>
                  <a:pt x="8" y="105"/>
                </a:lnTo>
                <a:lnTo>
                  <a:pt x="10" y="108"/>
                </a:lnTo>
                <a:lnTo>
                  <a:pt x="12" y="111"/>
                </a:lnTo>
                <a:lnTo>
                  <a:pt x="13" y="113"/>
                </a:lnTo>
                <a:lnTo>
                  <a:pt x="16" y="115"/>
                </a:lnTo>
                <a:lnTo>
                  <a:pt x="19" y="118"/>
                </a:lnTo>
                <a:lnTo>
                  <a:pt x="22" y="120"/>
                </a:lnTo>
                <a:lnTo>
                  <a:pt x="25" y="121"/>
                </a:lnTo>
                <a:lnTo>
                  <a:pt x="27" y="122"/>
                </a:lnTo>
                <a:lnTo>
                  <a:pt x="29" y="123"/>
                </a:lnTo>
                <a:lnTo>
                  <a:pt x="32" y="123"/>
                </a:lnTo>
                <a:lnTo>
                  <a:pt x="35" y="123"/>
                </a:lnTo>
                <a:lnTo>
                  <a:pt x="39" y="123"/>
                </a:lnTo>
                <a:lnTo>
                  <a:pt x="41" y="123"/>
                </a:lnTo>
                <a:lnTo>
                  <a:pt x="44" y="122"/>
                </a:lnTo>
                <a:lnTo>
                  <a:pt x="46" y="121"/>
                </a:lnTo>
                <a:lnTo>
                  <a:pt x="49" y="119"/>
                </a:lnTo>
                <a:lnTo>
                  <a:pt x="52" y="116"/>
                </a:lnTo>
                <a:lnTo>
                  <a:pt x="55" y="113"/>
                </a:lnTo>
                <a:lnTo>
                  <a:pt x="58" y="110"/>
                </a:lnTo>
                <a:lnTo>
                  <a:pt x="61" y="106"/>
                </a:lnTo>
                <a:lnTo>
                  <a:pt x="63" y="103"/>
                </a:lnTo>
                <a:lnTo>
                  <a:pt x="66" y="99"/>
                </a:lnTo>
                <a:lnTo>
                  <a:pt x="69" y="95"/>
                </a:lnTo>
                <a:lnTo>
                  <a:pt x="72" y="92"/>
                </a:lnTo>
                <a:lnTo>
                  <a:pt x="75" y="88"/>
                </a:lnTo>
                <a:lnTo>
                  <a:pt x="76" y="84"/>
                </a:lnTo>
                <a:lnTo>
                  <a:pt x="77" y="81"/>
                </a:lnTo>
                <a:lnTo>
                  <a:pt x="78" y="77"/>
                </a:lnTo>
                <a:lnTo>
                  <a:pt x="80" y="73"/>
                </a:lnTo>
                <a:lnTo>
                  <a:pt x="81" y="69"/>
                </a:lnTo>
                <a:lnTo>
                  <a:pt x="82" y="65"/>
                </a:lnTo>
                <a:lnTo>
                  <a:pt x="83" y="60"/>
                </a:lnTo>
                <a:lnTo>
                  <a:pt x="84" y="55"/>
                </a:lnTo>
                <a:lnTo>
                  <a:pt x="83" y="51"/>
                </a:lnTo>
                <a:lnTo>
                  <a:pt x="83" y="46"/>
                </a:lnTo>
                <a:lnTo>
                  <a:pt x="81" y="42"/>
                </a:lnTo>
                <a:lnTo>
                  <a:pt x="81" y="38"/>
                </a:lnTo>
                <a:lnTo>
                  <a:pt x="80" y="34"/>
                </a:lnTo>
                <a:lnTo>
                  <a:pt x="80" y="30"/>
                </a:lnTo>
                <a:lnTo>
                  <a:pt x="79" y="26"/>
                </a:lnTo>
                <a:lnTo>
                  <a:pt x="78" y="23"/>
                </a:lnTo>
                <a:lnTo>
                  <a:pt x="76" y="19"/>
                </a:lnTo>
                <a:lnTo>
                  <a:pt x="75" y="16"/>
                </a:lnTo>
                <a:lnTo>
                  <a:pt x="73" y="13"/>
                </a:lnTo>
                <a:lnTo>
                  <a:pt x="71" y="11"/>
                </a:lnTo>
                <a:lnTo>
                  <a:pt x="69" y="8"/>
                </a:lnTo>
                <a:lnTo>
                  <a:pt x="66" y="6"/>
                </a:lnTo>
                <a:lnTo>
                  <a:pt x="63" y="4"/>
                </a:lnTo>
                <a:lnTo>
                  <a:pt x="60" y="3"/>
                </a:lnTo>
                <a:lnTo>
                  <a:pt x="58" y="2"/>
                </a:lnTo>
                <a:lnTo>
                  <a:pt x="55" y="1"/>
                </a:lnTo>
                <a:lnTo>
                  <a:pt x="53" y="1"/>
                </a:lnTo>
                <a:lnTo>
                  <a:pt x="50" y="1"/>
                </a:lnTo>
                <a:lnTo>
                  <a:pt x="46" y="0"/>
                </a:lnTo>
                <a:lnTo>
                  <a:pt x="43" y="1"/>
                </a:lnTo>
                <a:lnTo>
                  <a:pt x="41" y="2"/>
                </a:lnTo>
                <a:lnTo>
                  <a:pt x="39" y="3"/>
                </a:lnTo>
                <a:lnTo>
                  <a:pt x="36" y="5"/>
                </a:lnTo>
                <a:lnTo>
                  <a:pt x="34" y="6"/>
                </a:lnTo>
                <a:lnTo>
                  <a:pt x="32" y="8"/>
                </a:lnTo>
                <a:lnTo>
                  <a:pt x="30" y="10"/>
                </a:lnTo>
                <a:lnTo>
                  <a:pt x="27" y="13"/>
                </a:lnTo>
                <a:lnTo>
                  <a:pt x="18" y="22"/>
                </a:lnTo>
                <a:lnTo>
                  <a:pt x="15" y="25"/>
                </a:lnTo>
                <a:lnTo>
                  <a:pt x="13" y="29"/>
                </a:lnTo>
                <a:lnTo>
                  <a:pt x="10" y="32"/>
                </a:lnTo>
                <a:lnTo>
                  <a:pt x="9" y="36"/>
                </a:lnTo>
                <a:lnTo>
                  <a:pt x="8" y="40"/>
                </a:lnTo>
                <a:lnTo>
                  <a:pt x="7" y="43"/>
                </a:lnTo>
                <a:lnTo>
                  <a:pt x="6" y="48"/>
                </a:lnTo>
                <a:lnTo>
                  <a:pt x="5" y="52"/>
                </a:lnTo>
                <a:lnTo>
                  <a:pt x="3" y="57"/>
                </a:lnTo>
                <a:lnTo>
                  <a:pt x="2" y="62"/>
                </a:lnTo>
                <a:lnTo>
                  <a:pt x="2" y="66"/>
                </a:lnTo>
                <a:lnTo>
                  <a:pt x="1" y="70"/>
                </a:lnTo>
                <a:lnTo>
                  <a:pt x="1" y="74"/>
                </a:lnTo>
                <a:lnTo>
                  <a:pt x="2" y="78"/>
                </a:lnTo>
                <a:lnTo>
                  <a:pt x="6" y="9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63" name="SMARTPenAnnotation755"/>
          <p:cNvSpPr>
            <a:spLocks/>
          </p:cNvSpPr>
          <p:nvPr/>
        </p:nvSpPr>
        <p:spPr bwMode="auto">
          <a:xfrm>
            <a:off x="4616450" y="5299075"/>
            <a:ext cx="198438" cy="211138"/>
          </a:xfrm>
          <a:custGeom>
            <a:avLst/>
            <a:gdLst>
              <a:gd name="T0" fmla="*/ 4763 w 125"/>
              <a:gd name="T1" fmla="*/ 4763 h 133"/>
              <a:gd name="T2" fmla="*/ 7938 w 125"/>
              <a:gd name="T3" fmla="*/ 7938 h 133"/>
              <a:gd name="T4" fmla="*/ 9525 w 125"/>
              <a:gd name="T5" fmla="*/ 17463 h 133"/>
              <a:gd name="T6" fmla="*/ 9525 w 125"/>
              <a:gd name="T7" fmla="*/ 36513 h 133"/>
              <a:gd name="T8" fmla="*/ 7938 w 125"/>
              <a:gd name="T9" fmla="*/ 112713 h 133"/>
              <a:gd name="T10" fmla="*/ 4763 w 125"/>
              <a:gd name="T11" fmla="*/ 130175 h 133"/>
              <a:gd name="T12" fmla="*/ 1588 w 125"/>
              <a:gd name="T13" fmla="*/ 147638 h 133"/>
              <a:gd name="T14" fmla="*/ 1588 w 125"/>
              <a:gd name="T15" fmla="*/ 165100 h 133"/>
              <a:gd name="T16" fmla="*/ 0 w 125"/>
              <a:gd name="T17" fmla="*/ 196850 h 133"/>
              <a:gd name="T18" fmla="*/ 4763 w 125"/>
              <a:gd name="T19" fmla="*/ 206375 h 133"/>
              <a:gd name="T20" fmla="*/ 7938 w 125"/>
              <a:gd name="T21" fmla="*/ 198438 h 133"/>
              <a:gd name="T22" fmla="*/ 9525 w 125"/>
              <a:gd name="T23" fmla="*/ 188913 h 133"/>
              <a:gd name="T24" fmla="*/ 14288 w 125"/>
              <a:gd name="T25" fmla="*/ 177800 h 133"/>
              <a:gd name="T26" fmla="*/ 15875 w 125"/>
              <a:gd name="T27" fmla="*/ 163513 h 133"/>
              <a:gd name="T28" fmla="*/ 17463 w 125"/>
              <a:gd name="T29" fmla="*/ 146050 h 133"/>
              <a:gd name="T30" fmla="*/ 22225 w 125"/>
              <a:gd name="T31" fmla="*/ 130175 h 133"/>
              <a:gd name="T32" fmla="*/ 39688 w 125"/>
              <a:gd name="T33" fmla="*/ 76200 h 133"/>
              <a:gd name="T34" fmla="*/ 42863 w 125"/>
              <a:gd name="T35" fmla="*/ 61913 h 133"/>
              <a:gd name="T36" fmla="*/ 44450 w 125"/>
              <a:gd name="T37" fmla="*/ 47625 h 133"/>
              <a:gd name="T38" fmla="*/ 49213 w 125"/>
              <a:gd name="T39" fmla="*/ 34925 h 133"/>
              <a:gd name="T40" fmla="*/ 53975 w 125"/>
              <a:gd name="T41" fmla="*/ 25400 h 133"/>
              <a:gd name="T42" fmla="*/ 58738 w 125"/>
              <a:gd name="T43" fmla="*/ 19050 h 133"/>
              <a:gd name="T44" fmla="*/ 60325 w 125"/>
              <a:gd name="T45" fmla="*/ 11113 h 133"/>
              <a:gd name="T46" fmla="*/ 65088 w 125"/>
              <a:gd name="T47" fmla="*/ 7938 h 133"/>
              <a:gd name="T48" fmla="*/ 71438 w 125"/>
              <a:gd name="T49" fmla="*/ 6350 h 133"/>
              <a:gd name="T50" fmla="*/ 71438 w 125"/>
              <a:gd name="T51" fmla="*/ 12700 h 133"/>
              <a:gd name="T52" fmla="*/ 73025 w 125"/>
              <a:gd name="T53" fmla="*/ 26988 h 133"/>
              <a:gd name="T54" fmla="*/ 76200 w 125"/>
              <a:gd name="T55" fmla="*/ 38100 h 133"/>
              <a:gd name="T56" fmla="*/ 79375 w 125"/>
              <a:gd name="T57" fmla="*/ 50800 h 133"/>
              <a:gd name="T58" fmla="*/ 79375 w 125"/>
              <a:gd name="T59" fmla="*/ 63500 h 133"/>
              <a:gd name="T60" fmla="*/ 80963 w 125"/>
              <a:gd name="T61" fmla="*/ 111125 h 133"/>
              <a:gd name="T62" fmla="*/ 80963 w 125"/>
              <a:gd name="T63" fmla="*/ 155575 h 133"/>
              <a:gd name="T64" fmla="*/ 88900 w 125"/>
              <a:gd name="T65" fmla="*/ 157163 h 133"/>
              <a:gd name="T66" fmla="*/ 88900 w 125"/>
              <a:gd name="T67" fmla="*/ 147638 h 133"/>
              <a:gd name="T68" fmla="*/ 92075 w 125"/>
              <a:gd name="T69" fmla="*/ 138113 h 133"/>
              <a:gd name="T70" fmla="*/ 96838 w 125"/>
              <a:gd name="T71" fmla="*/ 127000 h 133"/>
              <a:gd name="T72" fmla="*/ 104775 w 125"/>
              <a:gd name="T73" fmla="*/ 107950 h 133"/>
              <a:gd name="T74" fmla="*/ 111125 w 125"/>
              <a:gd name="T75" fmla="*/ 92075 h 133"/>
              <a:gd name="T76" fmla="*/ 115888 w 125"/>
              <a:gd name="T77" fmla="*/ 77788 h 133"/>
              <a:gd name="T78" fmla="*/ 120650 w 125"/>
              <a:gd name="T79" fmla="*/ 65088 h 133"/>
              <a:gd name="T80" fmla="*/ 123825 w 125"/>
              <a:gd name="T81" fmla="*/ 52388 h 133"/>
              <a:gd name="T82" fmla="*/ 127000 w 125"/>
              <a:gd name="T83" fmla="*/ 41275 h 133"/>
              <a:gd name="T84" fmla="*/ 131763 w 125"/>
              <a:gd name="T85" fmla="*/ 28575 h 133"/>
              <a:gd name="T86" fmla="*/ 144463 w 125"/>
              <a:gd name="T87" fmla="*/ 4763 h 133"/>
              <a:gd name="T88" fmla="*/ 149225 w 125"/>
              <a:gd name="T89" fmla="*/ 0 h 133"/>
              <a:gd name="T90" fmla="*/ 150813 w 125"/>
              <a:gd name="T91" fmla="*/ 4763 h 133"/>
              <a:gd name="T92" fmla="*/ 158750 w 125"/>
              <a:gd name="T93" fmla="*/ 12700 h 133"/>
              <a:gd name="T94" fmla="*/ 160338 w 125"/>
              <a:gd name="T95" fmla="*/ 22225 h 133"/>
              <a:gd name="T96" fmla="*/ 160338 w 125"/>
              <a:gd name="T97" fmla="*/ 33338 h 133"/>
              <a:gd name="T98" fmla="*/ 160338 w 125"/>
              <a:gd name="T99" fmla="*/ 73025 h 133"/>
              <a:gd name="T100" fmla="*/ 163513 w 125"/>
              <a:gd name="T101" fmla="*/ 88900 h 133"/>
              <a:gd name="T102" fmla="*/ 166688 w 125"/>
              <a:gd name="T103" fmla="*/ 103188 h 133"/>
              <a:gd name="T104" fmla="*/ 168275 w 125"/>
              <a:gd name="T105" fmla="*/ 117475 h 133"/>
              <a:gd name="T106" fmla="*/ 169863 w 125"/>
              <a:gd name="T107" fmla="*/ 130175 h 133"/>
              <a:gd name="T108" fmla="*/ 169863 w 125"/>
              <a:gd name="T109" fmla="*/ 141288 h 133"/>
              <a:gd name="T110" fmla="*/ 174625 w 125"/>
              <a:gd name="T111" fmla="*/ 153988 h 133"/>
              <a:gd name="T112" fmla="*/ 176213 w 125"/>
              <a:gd name="T113" fmla="*/ 163513 h 133"/>
              <a:gd name="T114" fmla="*/ 177800 w 125"/>
              <a:gd name="T115" fmla="*/ 169863 h 133"/>
              <a:gd name="T116" fmla="*/ 177800 w 125"/>
              <a:gd name="T117" fmla="*/ 177800 h 133"/>
              <a:gd name="T118" fmla="*/ 180975 w 125"/>
              <a:gd name="T119" fmla="*/ 180975 h 133"/>
              <a:gd name="T120" fmla="*/ 190500 w 125"/>
              <a:gd name="T121" fmla="*/ 184150 h 13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25"/>
              <a:gd name="T184" fmla="*/ 0 h 133"/>
              <a:gd name="T185" fmla="*/ 125 w 125"/>
              <a:gd name="T186" fmla="*/ 133 h 13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25" h="133">
                <a:moveTo>
                  <a:pt x="0" y="3"/>
                </a:moveTo>
                <a:lnTo>
                  <a:pt x="3" y="3"/>
                </a:lnTo>
                <a:lnTo>
                  <a:pt x="4" y="4"/>
                </a:lnTo>
                <a:lnTo>
                  <a:pt x="5" y="5"/>
                </a:lnTo>
                <a:lnTo>
                  <a:pt x="5" y="8"/>
                </a:lnTo>
                <a:lnTo>
                  <a:pt x="6" y="11"/>
                </a:lnTo>
                <a:lnTo>
                  <a:pt x="6" y="13"/>
                </a:lnTo>
                <a:lnTo>
                  <a:pt x="6" y="23"/>
                </a:lnTo>
                <a:lnTo>
                  <a:pt x="6" y="65"/>
                </a:lnTo>
                <a:lnTo>
                  <a:pt x="5" y="71"/>
                </a:lnTo>
                <a:lnTo>
                  <a:pt x="4" y="76"/>
                </a:lnTo>
                <a:lnTo>
                  <a:pt x="3" y="82"/>
                </a:lnTo>
                <a:lnTo>
                  <a:pt x="2" y="88"/>
                </a:lnTo>
                <a:lnTo>
                  <a:pt x="1" y="93"/>
                </a:lnTo>
                <a:lnTo>
                  <a:pt x="1" y="99"/>
                </a:lnTo>
                <a:lnTo>
                  <a:pt x="1" y="104"/>
                </a:lnTo>
                <a:lnTo>
                  <a:pt x="0" y="113"/>
                </a:lnTo>
                <a:lnTo>
                  <a:pt x="0" y="124"/>
                </a:lnTo>
                <a:lnTo>
                  <a:pt x="0" y="132"/>
                </a:lnTo>
                <a:lnTo>
                  <a:pt x="3" y="130"/>
                </a:lnTo>
                <a:lnTo>
                  <a:pt x="4" y="127"/>
                </a:lnTo>
                <a:lnTo>
                  <a:pt x="5" y="125"/>
                </a:lnTo>
                <a:lnTo>
                  <a:pt x="5" y="122"/>
                </a:lnTo>
                <a:lnTo>
                  <a:pt x="6" y="119"/>
                </a:lnTo>
                <a:lnTo>
                  <a:pt x="7" y="115"/>
                </a:lnTo>
                <a:lnTo>
                  <a:pt x="9" y="112"/>
                </a:lnTo>
                <a:lnTo>
                  <a:pt x="9" y="107"/>
                </a:lnTo>
                <a:lnTo>
                  <a:pt x="10" y="103"/>
                </a:lnTo>
                <a:lnTo>
                  <a:pt x="11" y="98"/>
                </a:lnTo>
                <a:lnTo>
                  <a:pt x="11" y="92"/>
                </a:lnTo>
                <a:lnTo>
                  <a:pt x="13" y="87"/>
                </a:lnTo>
                <a:lnTo>
                  <a:pt x="14" y="82"/>
                </a:lnTo>
                <a:lnTo>
                  <a:pt x="17" y="71"/>
                </a:lnTo>
                <a:lnTo>
                  <a:pt x="25" y="48"/>
                </a:lnTo>
                <a:lnTo>
                  <a:pt x="26" y="43"/>
                </a:lnTo>
                <a:lnTo>
                  <a:pt x="27" y="39"/>
                </a:lnTo>
                <a:lnTo>
                  <a:pt x="27" y="34"/>
                </a:lnTo>
                <a:lnTo>
                  <a:pt x="28" y="30"/>
                </a:lnTo>
                <a:lnTo>
                  <a:pt x="29" y="26"/>
                </a:lnTo>
                <a:lnTo>
                  <a:pt x="31" y="22"/>
                </a:lnTo>
                <a:lnTo>
                  <a:pt x="33" y="19"/>
                </a:lnTo>
                <a:lnTo>
                  <a:pt x="34" y="16"/>
                </a:lnTo>
                <a:lnTo>
                  <a:pt x="36" y="14"/>
                </a:lnTo>
                <a:lnTo>
                  <a:pt x="37" y="12"/>
                </a:lnTo>
                <a:lnTo>
                  <a:pt x="38" y="9"/>
                </a:lnTo>
                <a:lnTo>
                  <a:pt x="38" y="7"/>
                </a:lnTo>
                <a:lnTo>
                  <a:pt x="39" y="6"/>
                </a:lnTo>
                <a:lnTo>
                  <a:pt x="41" y="5"/>
                </a:lnTo>
                <a:lnTo>
                  <a:pt x="44" y="4"/>
                </a:lnTo>
                <a:lnTo>
                  <a:pt x="45" y="4"/>
                </a:lnTo>
                <a:lnTo>
                  <a:pt x="45" y="6"/>
                </a:lnTo>
                <a:lnTo>
                  <a:pt x="45" y="8"/>
                </a:lnTo>
                <a:lnTo>
                  <a:pt x="45" y="14"/>
                </a:lnTo>
                <a:lnTo>
                  <a:pt x="46" y="17"/>
                </a:lnTo>
                <a:lnTo>
                  <a:pt x="47" y="21"/>
                </a:lnTo>
                <a:lnTo>
                  <a:pt x="48" y="24"/>
                </a:lnTo>
                <a:lnTo>
                  <a:pt x="49" y="28"/>
                </a:lnTo>
                <a:lnTo>
                  <a:pt x="50" y="32"/>
                </a:lnTo>
                <a:lnTo>
                  <a:pt x="50" y="35"/>
                </a:lnTo>
                <a:lnTo>
                  <a:pt x="50" y="40"/>
                </a:lnTo>
                <a:lnTo>
                  <a:pt x="51" y="49"/>
                </a:lnTo>
                <a:lnTo>
                  <a:pt x="51" y="70"/>
                </a:lnTo>
                <a:lnTo>
                  <a:pt x="51" y="97"/>
                </a:lnTo>
                <a:lnTo>
                  <a:pt x="51" y="98"/>
                </a:lnTo>
                <a:lnTo>
                  <a:pt x="55" y="99"/>
                </a:lnTo>
                <a:lnTo>
                  <a:pt x="56" y="99"/>
                </a:lnTo>
                <a:lnTo>
                  <a:pt x="56" y="95"/>
                </a:lnTo>
                <a:lnTo>
                  <a:pt x="56" y="93"/>
                </a:lnTo>
                <a:lnTo>
                  <a:pt x="57" y="90"/>
                </a:lnTo>
                <a:lnTo>
                  <a:pt x="58" y="87"/>
                </a:lnTo>
                <a:lnTo>
                  <a:pt x="59" y="83"/>
                </a:lnTo>
                <a:lnTo>
                  <a:pt x="61" y="80"/>
                </a:lnTo>
                <a:lnTo>
                  <a:pt x="64" y="72"/>
                </a:lnTo>
                <a:lnTo>
                  <a:pt x="66" y="68"/>
                </a:lnTo>
                <a:lnTo>
                  <a:pt x="68" y="63"/>
                </a:lnTo>
                <a:lnTo>
                  <a:pt x="70" y="58"/>
                </a:lnTo>
                <a:lnTo>
                  <a:pt x="71" y="54"/>
                </a:lnTo>
                <a:lnTo>
                  <a:pt x="73" y="49"/>
                </a:lnTo>
                <a:lnTo>
                  <a:pt x="75" y="45"/>
                </a:lnTo>
                <a:lnTo>
                  <a:pt x="76" y="41"/>
                </a:lnTo>
                <a:lnTo>
                  <a:pt x="77" y="37"/>
                </a:lnTo>
                <a:lnTo>
                  <a:pt x="78" y="33"/>
                </a:lnTo>
                <a:lnTo>
                  <a:pt x="79" y="30"/>
                </a:lnTo>
                <a:lnTo>
                  <a:pt x="80" y="26"/>
                </a:lnTo>
                <a:lnTo>
                  <a:pt x="82" y="22"/>
                </a:lnTo>
                <a:lnTo>
                  <a:pt x="83" y="18"/>
                </a:lnTo>
                <a:lnTo>
                  <a:pt x="89" y="5"/>
                </a:lnTo>
                <a:lnTo>
                  <a:pt x="91" y="3"/>
                </a:lnTo>
                <a:lnTo>
                  <a:pt x="93" y="1"/>
                </a:lnTo>
                <a:lnTo>
                  <a:pt x="94" y="0"/>
                </a:lnTo>
                <a:lnTo>
                  <a:pt x="94" y="1"/>
                </a:lnTo>
                <a:lnTo>
                  <a:pt x="95" y="3"/>
                </a:lnTo>
                <a:lnTo>
                  <a:pt x="99" y="6"/>
                </a:lnTo>
                <a:lnTo>
                  <a:pt x="100" y="8"/>
                </a:lnTo>
                <a:lnTo>
                  <a:pt x="100" y="11"/>
                </a:lnTo>
                <a:lnTo>
                  <a:pt x="101" y="14"/>
                </a:lnTo>
                <a:lnTo>
                  <a:pt x="101" y="17"/>
                </a:lnTo>
                <a:lnTo>
                  <a:pt x="101" y="21"/>
                </a:lnTo>
                <a:lnTo>
                  <a:pt x="101" y="28"/>
                </a:lnTo>
                <a:lnTo>
                  <a:pt x="101" y="46"/>
                </a:lnTo>
                <a:lnTo>
                  <a:pt x="102" y="51"/>
                </a:lnTo>
                <a:lnTo>
                  <a:pt x="103" y="56"/>
                </a:lnTo>
                <a:lnTo>
                  <a:pt x="104" y="61"/>
                </a:lnTo>
                <a:lnTo>
                  <a:pt x="105" y="65"/>
                </a:lnTo>
                <a:lnTo>
                  <a:pt x="106" y="70"/>
                </a:lnTo>
                <a:lnTo>
                  <a:pt x="106" y="74"/>
                </a:lnTo>
                <a:lnTo>
                  <a:pt x="106" y="78"/>
                </a:lnTo>
                <a:lnTo>
                  <a:pt x="107" y="82"/>
                </a:lnTo>
                <a:lnTo>
                  <a:pt x="107" y="86"/>
                </a:lnTo>
                <a:lnTo>
                  <a:pt x="107" y="89"/>
                </a:lnTo>
                <a:lnTo>
                  <a:pt x="109" y="93"/>
                </a:lnTo>
                <a:lnTo>
                  <a:pt x="110" y="97"/>
                </a:lnTo>
                <a:lnTo>
                  <a:pt x="111" y="100"/>
                </a:lnTo>
                <a:lnTo>
                  <a:pt x="111" y="103"/>
                </a:lnTo>
                <a:lnTo>
                  <a:pt x="112" y="105"/>
                </a:lnTo>
                <a:lnTo>
                  <a:pt x="112" y="107"/>
                </a:lnTo>
                <a:lnTo>
                  <a:pt x="112" y="110"/>
                </a:lnTo>
                <a:lnTo>
                  <a:pt x="112" y="112"/>
                </a:lnTo>
                <a:lnTo>
                  <a:pt x="113" y="113"/>
                </a:lnTo>
                <a:lnTo>
                  <a:pt x="114" y="114"/>
                </a:lnTo>
                <a:lnTo>
                  <a:pt x="117" y="115"/>
                </a:lnTo>
                <a:lnTo>
                  <a:pt x="120" y="116"/>
                </a:lnTo>
                <a:lnTo>
                  <a:pt x="124" y="11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64" name="SMARTPenAnnotation756"/>
          <p:cNvSpPr>
            <a:spLocks/>
          </p:cNvSpPr>
          <p:nvPr/>
        </p:nvSpPr>
        <p:spPr bwMode="auto">
          <a:xfrm>
            <a:off x="4973638" y="5295900"/>
            <a:ext cx="153987" cy="9525"/>
          </a:xfrm>
          <a:custGeom>
            <a:avLst/>
            <a:gdLst>
              <a:gd name="T0" fmla="*/ 0 w 97"/>
              <a:gd name="T1" fmla="*/ 0 h 6"/>
              <a:gd name="T2" fmla="*/ 128587 w 97"/>
              <a:gd name="T3" fmla="*/ 0 h 6"/>
              <a:gd name="T4" fmla="*/ 131762 w 97"/>
              <a:gd name="T5" fmla="*/ 0 h 6"/>
              <a:gd name="T6" fmla="*/ 133350 w 97"/>
              <a:gd name="T7" fmla="*/ 1588 h 6"/>
              <a:gd name="T8" fmla="*/ 141287 w 97"/>
              <a:gd name="T9" fmla="*/ 6350 h 6"/>
              <a:gd name="T10" fmla="*/ 142875 w 97"/>
              <a:gd name="T11" fmla="*/ 7938 h 6"/>
              <a:gd name="T12" fmla="*/ 144462 w 97"/>
              <a:gd name="T13" fmla="*/ 7938 h 6"/>
              <a:gd name="T14" fmla="*/ 152400 w 97"/>
              <a:gd name="T15" fmla="*/ 7938 h 6"/>
              <a:gd name="T16" fmla="*/ 0 60000 65536"/>
              <a:gd name="T17" fmla="*/ 0 60000 65536"/>
              <a:gd name="T18" fmla="*/ 0 60000 65536"/>
              <a:gd name="T19" fmla="*/ 0 60000 65536"/>
              <a:gd name="T20" fmla="*/ 0 60000 65536"/>
              <a:gd name="T21" fmla="*/ 0 60000 65536"/>
              <a:gd name="T22" fmla="*/ 0 60000 65536"/>
              <a:gd name="T23" fmla="*/ 0 60000 65536"/>
              <a:gd name="T24" fmla="*/ 0 w 97"/>
              <a:gd name="T25" fmla="*/ 0 h 6"/>
              <a:gd name="T26" fmla="*/ 97 w 97"/>
              <a:gd name="T27" fmla="*/ 6 h 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 h="6">
                <a:moveTo>
                  <a:pt x="0" y="0"/>
                </a:moveTo>
                <a:lnTo>
                  <a:pt x="81" y="0"/>
                </a:lnTo>
                <a:lnTo>
                  <a:pt x="83" y="0"/>
                </a:lnTo>
                <a:lnTo>
                  <a:pt x="84" y="1"/>
                </a:lnTo>
                <a:lnTo>
                  <a:pt x="89" y="4"/>
                </a:lnTo>
                <a:lnTo>
                  <a:pt x="90" y="5"/>
                </a:lnTo>
                <a:lnTo>
                  <a:pt x="91" y="5"/>
                </a:lnTo>
                <a:lnTo>
                  <a:pt x="96" y="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65" name="SMARTPenAnnotation757"/>
          <p:cNvSpPr>
            <a:spLocks/>
          </p:cNvSpPr>
          <p:nvPr/>
        </p:nvSpPr>
        <p:spPr bwMode="auto">
          <a:xfrm>
            <a:off x="4965700" y="5375275"/>
            <a:ext cx="179388" cy="28575"/>
          </a:xfrm>
          <a:custGeom>
            <a:avLst/>
            <a:gdLst>
              <a:gd name="T0" fmla="*/ 0 w 113"/>
              <a:gd name="T1" fmla="*/ 0 h 18"/>
              <a:gd name="T2" fmla="*/ 0 w 113"/>
              <a:gd name="T3" fmla="*/ 7937 h 18"/>
              <a:gd name="T4" fmla="*/ 0 w 113"/>
              <a:gd name="T5" fmla="*/ 7937 h 18"/>
              <a:gd name="T6" fmla="*/ 3175 w 113"/>
              <a:gd name="T7" fmla="*/ 9525 h 18"/>
              <a:gd name="T8" fmla="*/ 9525 w 113"/>
              <a:gd name="T9" fmla="*/ 9525 h 18"/>
              <a:gd name="T10" fmla="*/ 17463 w 113"/>
              <a:gd name="T11" fmla="*/ 9525 h 18"/>
              <a:gd name="T12" fmla="*/ 85725 w 113"/>
              <a:gd name="T13" fmla="*/ 9525 h 18"/>
              <a:gd name="T14" fmla="*/ 92075 w 113"/>
              <a:gd name="T15" fmla="*/ 11112 h 18"/>
              <a:gd name="T16" fmla="*/ 96838 w 113"/>
              <a:gd name="T17" fmla="*/ 12700 h 18"/>
              <a:gd name="T18" fmla="*/ 103188 w 113"/>
              <a:gd name="T19" fmla="*/ 14288 h 18"/>
              <a:gd name="T20" fmla="*/ 107950 w 113"/>
              <a:gd name="T21" fmla="*/ 15875 h 18"/>
              <a:gd name="T22" fmla="*/ 112713 w 113"/>
              <a:gd name="T23" fmla="*/ 15875 h 18"/>
              <a:gd name="T24" fmla="*/ 115888 w 113"/>
              <a:gd name="T25" fmla="*/ 17462 h 18"/>
              <a:gd name="T26" fmla="*/ 120650 w 113"/>
              <a:gd name="T27" fmla="*/ 17462 h 18"/>
              <a:gd name="T28" fmla="*/ 125413 w 113"/>
              <a:gd name="T29" fmla="*/ 17462 h 18"/>
              <a:gd name="T30" fmla="*/ 131763 w 113"/>
              <a:gd name="T31" fmla="*/ 17462 h 18"/>
              <a:gd name="T32" fmla="*/ 136525 w 113"/>
              <a:gd name="T33" fmla="*/ 19050 h 18"/>
              <a:gd name="T34" fmla="*/ 142875 w 113"/>
              <a:gd name="T35" fmla="*/ 20637 h 18"/>
              <a:gd name="T36" fmla="*/ 147638 w 113"/>
              <a:gd name="T37" fmla="*/ 22225 h 18"/>
              <a:gd name="T38" fmla="*/ 153988 w 113"/>
              <a:gd name="T39" fmla="*/ 23812 h 18"/>
              <a:gd name="T40" fmla="*/ 157163 w 113"/>
              <a:gd name="T41" fmla="*/ 25400 h 18"/>
              <a:gd name="T42" fmla="*/ 161925 w 113"/>
              <a:gd name="T43" fmla="*/ 25400 h 18"/>
              <a:gd name="T44" fmla="*/ 165100 w 113"/>
              <a:gd name="T45" fmla="*/ 26988 h 18"/>
              <a:gd name="T46" fmla="*/ 168275 w 113"/>
              <a:gd name="T47" fmla="*/ 26988 h 18"/>
              <a:gd name="T48" fmla="*/ 177800 w 113"/>
              <a:gd name="T49" fmla="*/ 26988 h 1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3"/>
              <a:gd name="T76" fmla="*/ 0 h 18"/>
              <a:gd name="T77" fmla="*/ 113 w 113"/>
              <a:gd name="T78" fmla="*/ 18 h 1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3" h="18">
                <a:moveTo>
                  <a:pt x="0" y="0"/>
                </a:moveTo>
                <a:lnTo>
                  <a:pt x="0" y="5"/>
                </a:lnTo>
                <a:lnTo>
                  <a:pt x="2" y="6"/>
                </a:lnTo>
                <a:lnTo>
                  <a:pt x="6" y="6"/>
                </a:lnTo>
                <a:lnTo>
                  <a:pt x="11" y="6"/>
                </a:lnTo>
                <a:lnTo>
                  <a:pt x="54" y="6"/>
                </a:lnTo>
                <a:lnTo>
                  <a:pt x="58" y="7"/>
                </a:lnTo>
                <a:lnTo>
                  <a:pt x="61" y="8"/>
                </a:lnTo>
                <a:lnTo>
                  <a:pt x="65" y="9"/>
                </a:lnTo>
                <a:lnTo>
                  <a:pt x="68" y="10"/>
                </a:lnTo>
                <a:lnTo>
                  <a:pt x="71" y="10"/>
                </a:lnTo>
                <a:lnTo>
                  <a:pt x="73" y="11"/>
                </a:lnTo>
                <a:lnTo>
                  <a:pt x="76" y="11"/>
                </a:lnTo>
                <a:lnTo>
                  <a:pt x="79" y="11"/>
                </a:lnTo>
                <a:lnTo>
                  <a:pt x="83" y="11"/>
                </a:lnTo>
                <a:lnTo>
                  <a:pt x="86" y="12"/>
                </a:lnTo>
                <a:lnTo>
                  <a:pt x="90" y="13"/>
                </a:lnTo>
                <a:lnTo>
                  <a:pt x="93" y="14"/>
                </a:lnTo>
                <a:lnTo>
                  <a:pt x="97" y="15"/>
                </a:lnTo>
                <a:lnTo>
                  <a:pt x="99" y="16"/>
                </a:lnTo>
                <a:lnTo>
                  <a:pt x="102" y="16"/>
                </a:lnTo>
                <a:lnTo>
                  <a:pt x="104" y="17"/>
                </a:lnTo>
                <a:lnTo>
                  <a:pt x="106" y="17"/>
                </a:lnTo>
                <a:lnTo>
                  <a:pt x="112" y="17"/>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66" name="SMARTPenAnnotation758"/>
          <p:cNvSpPr>
            <a:spLocks/>
          </p:cNvSpPr>
          <p:nvPr/>
        </p:nvSpPr>
        <p:spPr bwMode="auto">
          <a:xfrm>
            <a:off x="5322888" y="5133975"/>
            <a:ext cx="46037" cy="349250"/>
          </a:xfrm>
          <a:custGeom>
            <a:avLst/>
            <a:gdLst>
              <a:gd name="T0" fmla="*/ 44450 w 29"/>
              <a:gd name="T1" fmla="*/ 0 h 220"/>
              <a:gd name="T2" fmla="*/ 44450 w 29"/>
              <a:gd name="T3" fmla="*/ 47625 h 220"/>
              <a:gd name="T4" fmla="*/ 42862 w 29"/>
              <a:gd name="T5" fmla="*/ 55563 h 220"/>
              <a:gd name="T6" fmla="*/ 41275 w 29"/>
              <a:gd name="T7" fmla="*/ 63500 h 220"/>
              <a:gd name="T8" fmla="*/ 39687 w 29"/>
              <a:gd name="T9" fmla="*/ 73025 h 220"/>
              <a:gd name="T10" fmla="*/ 38100 w 29"/>
              <a:gd name="T11" fmla="*/ 82550 h 220"/>
              <a:gd name="T12" fmla="*/ 36512 w 29"/>
              <a:gd name="T13" fmla="*/ 93662 h 220"/>
              <a:gd name="T14" fmla="*/ 36512 w 29"/>
              <a:gd name="T15" fmla="*/ 103188 h 220"/>
              <a:gd name="T16" fmla="*/ 34925 w 29"/>
              <a:gd name="T17" fmla="*/ 114300 h 220"/>
              <a:gd name="T18" fmla="*/ 33337 w 29"/>
              <a:gd name="T19" fmla="*/ 127000 h 220"/>
              <a:gd name="T20" fmla="*/ 30162 w 29"/>
              <a:gd name="T21" fmla="*/ 138113 h 220"/>
              <a:gd name="T22" fmla="*/ 28575 w 29"/>
              <a:gd name="T23" fmla="*/ 149225 h 220"/>
              <a:gd name="T24" fmla="*/ 28575 w 29"/>
              <a:gd name="T25" fmla="*/ 161925 h 220"/>
              <a:gd name="T26" fmla="*/ 26987 w 29"/>
              <a:gd name="T27" fmla="*/ 173038 h 220"/>
              <a:gd name="T28" fmla="*/ 25400 w 29"/>
              <a:gd name="T29" fmla="*/ 185737 h 220"/>
              <a:gd name="T30" fmla="*/ 23812 w 29"/>
              <a:gd name="T31" fmla="*/ 196850 h 220"/>
              <a:gd name="T32" fmla="*/ 22225 w 29"/>
              <a:gd name="T33" fmla="*/ 209550 h 220"/>
              <a:gd name="T34" fmla="*/ 20637 w 29"/>
              <a:gd name="T35" fmla="*/ 220663 h 220"/>
              <a:gd name="T36" fmla="*/ 19050 w 29"/>
              <a:gd name="T37" fmla="*/ 233363 h 220"/>
              <a:gd name="T38" fmla="*/ 19050 w 29"/>
              <a:gd name="T39" fmla="*/ 244475 h 220"/>
              <a:gd name="T40" fmla="*/ 17462 w 29"/>
              <a:gd name="T41" fmla="*/ 255588 h 220"/>
              <a:gd name="T42" fmla="*/ 14287 w 29"/>
              <a:gd name="T43" fmla="*/ 265113 h 220"/>
              <a:gd name="T44" fmla="*/ 12700 w 29"/>
              <a:gd name="T45" fmla="*/ 276225 h 220"/>
              <a:gd name="T46" fmla="*/ 11112 w 29"/>
              <a:gd name="T47" fmla="*/ 285750 h 220"/>
              <a:gd name="T48" fmla="*/ 9525 w 29"/>
              <a:gd name="T49" fmla="*/ 295275 h 220"/>
              <a:gd name="T50" fmla="*/ 9525 w 29"/>
              <a:gd name="T51" fmla="*/ 303213 h 220"/>
              <a:gd name="T52" fmla="*/ 9525 w 29"/>
              <a:gd name="T53" fmla="*/ 311150 h 220"/>
              <a:gd name="T54" fmla="*/ 7937 w 29"/>
              <a:gd name="T55" fmla="*/ 325438 h 220"/>
              <a:gd name="T56" fmla="*/ 7937 w 29"/>
              <a:gd name="T57" fmla="*/ 331788 h 220"/>
              <a:gd name="T58" fmla="*/ 6350 w 29"/>
              <a:gd name="T59" fmla="*/ 336550 h 220"/>
              <a:gd name="T60" fmla="*/ 0 w 29"/>
              <a:gd name="T61" fmla="*/ 347663 h 220"/>
              <a:gd name="T62" fmla="*/ 0 w 29"/>
              <a:gd name="T63" fmla="*/ 339725 h 2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9"/>
              <a:gd name="T97" fmla="*/ 0 h 220"/>
              <a:gd name="T98" fmla="*/ 29 w 29"/>
              <a:gd name="T99" fmla="*/ 220 h 22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9" h="220">
                <a:moveTo>
                  <a:pt x="28" y="0"/>
                </a:moveTo>
                <a:lnTo>
                  <a:pt x="28" y="30"/>
                </a:lnTo>
                <a:lnTo>
                  <a:pt x="27" y="35"/>
                </a:lnTo>
                <a:lnTo>
                  <a:pt x="26" y="40"/>
                </a:lnTo>
                <a:lnTo>
                  <a:pt x="25" y="46"/>
                </a:lnTo>
                <a:lnTo>
                  <a:pt x="24" y="52"/>
                </a:lnTo>
                <a:lnTo>
                  <a:pt x="23" y="59"/>
                </a:lnTo>
                <a:lnTo>
                  <a:pt x="23" y="65"/>
                </a:lnTo>
                <a:lnTo>
                  <a:pt x="22" y="72"/>
                </a:lnTo>
                <a:lnTo>
                  <a:pt x="21" y="80"/>
                </a:lnTo>
                <a:lnTo>
                  <a:pt x="19" y="87"/>
                </a:lnTo>
                <a:lnTo>
                  <a:pt x="18" y="94"/>
                </a:lnTo>
                <a:lnTo>
                  <a:pt x="18" y="102"/>
                </a:lnTo>
                <a:lnTo>
                  <a:pt x="17" y="109"/>
                </a:lnTo>
                <a:lnTo>
                  <a:pt x="16" y="117"/>
                </a:lnTo>
                <a:lnTo>
                  <a:pt x="15" y="124"/>
                </a:lnTo>
                <a:lnTo>
                  <a:pt x="14" y="132"/>
                </a:lnTo>
                <a:lnTo>
                  <a:pt x="13" y="139"/>
                </a:lnTo>
                <a:lnTo>
                  <a:pt x="12" y="147"/>
                </a:lnTo>
                <a:lnTo>
                  <a:pt x="12" y="154"/>
                </a:lnTo>
                <a:lnTo>
                  <a:pt x="11" y="161"/>
                </a:lnTo>
                <a:lnTo>
                  <a:pt x="9" y="167"/>
                </a:lnTo>
                <a:lnTo>
                  <a:pt x="8" y="174"/>
                </a:lnTo>
                <a:lnTo>
                  <a:pt x="7" y="180"/>
                </a:lnTo>
                <a:lnTo>
                  <a:pt x="6" y="186"/>
                </a:lnTo>
                <a:lnTo>
                  <a:pt x="6" y="191"/>
                </a:lnTo>
                <a:lnTo>
                  <a:pt x="6" y="196"/>
                </a:lnTo>
                <a:lnTo>
                  <a:pt x="5" y="205"/>
                </a:lnTo>
                <a:lnTo>
                  <a:pt x="5" y="209"/>
                </a:lnTo>
                <a:lnTo>
                  <a:pt x="4" y="212"/>
                </a:lnTo>
                <a:lnTo>
                  <a:pt x="0" y="219"/>
                </a:lnTo>
                <a:lnTo>
                  <a:pt x="0" y="214"/>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67" name="SMARTPenAnnotation759"/>
          <p:cNvSpPr>
            <a:spLocks/>
          </p:cNvSpPr>
          <p:nvPr/>
        </p:nvSpPr>
        <p:spPr bwMode="auto">
          <a:xfrm>
            <a:off x="5340350" y="5089525"/>
            <a:ext cx="188913" cy="323850"/>
          </a:xfrm>
          <a:custGeom>
            <a:avLst/>
            <a:gdLst>
              <a:gd name="T0" fmla="*/ 0 w 119"/>
              <a:gd name="T1" fmla="*/ 68263 h 204"/>
              <a:gd name="T2" fmla="*/ 6350 w 119"/>
              <a:gd name="T3" fmla="*/ 79375 h 204"/>
              <a:gd name="T4" fmla="*/ 20638 w 119"/>
              <a:gd name="T5" fmla="*/ 104775 h 204"/>
              <a:gd name="T6" fmla="*/ 28575 w 119"/>
              <a:gd name="T7" fmla="*/ 117475 h 204"/>
              <a:gd name="T8" fmla="*/ 38100 w 119"/>
              <a:gd name="T9" fmla="*/ 128588 h 204"/>
              <a:gd name="T10" fmla="*/ 46038 w 119"/>
              <a:gd name="T11" fmla="*/ 139700 h 204"/>
              <a:gd name="T12" fmla="*/ 55563 w 119"/>
              <a:gd name="T13" fmla="*/ 152400 h 204"/>
              <a:gd name="T14" fmla="*/ 66675 w 119"/>
              <a:gd name="T15" fmla="*/ 165100 h 204"/>
              <a:gd name="T16" fmla="*/ 77788 w 119"/>
              <a:gd name="T17" fmla="*/ 180975 h 204"/>
              <a:gd name="T18" fmla="*/ 88900 w 119"/>
              <a:gd name="T19" fmla="*/ 195262 h 204"/>
              <a:gd name="T20" fmla="*/ 106363 w 119"/>
              <a:gd name="T21" fmla="*/ 214313 h 204"/>
              <a:gd name="T22" fmla="*/ 134938 w 119"/>
              <a:gd name="T23" fmla="*/ 244475 h 204"/>
              <a:gd name="T24" fmla="*/ 144463 w 119"/>
              <a:gd name="T25" fmla="*/ 255588 h 204"/>
              <a:gd name="T26" fmla="*/ 150813 w 119"/>
              <a:gd name="T27" fmla="*/ 268288 h 204"/>
              <a:gd name="T28" fmla="*/ 163513 w 119"/>
              <a:gd name="T29" fmla="*/ 292100 h 204"/>
              <a:gd name="T30" fmla="*/ 166688 w 119"/>
              <a:gd name="T31" fmla="*/ 304800 h 204"/>
              <a:gd name="T32" fmla="*/ 177800 w 119"/>
              <a:gd name="T33" fmla="*/ 322263 h 204"/>
              <a:gd name="T34" fmla="*/ 177800 w 119"/>
              <a:gd name="T35" fmla="*/ 307975 h 204"/>
              <a:gd name="T36" fmla="*/ 171450 w 119"/>
              <a:gd name="T37" fmla="*/ 296863 h 204"/>
              <a:gd name="T38" fmla="*/ 169863 w 119"/>
              <a:gd name="T39" fmla="*/ 282575 h 204"/>
              <a:gd name="T40" fmla="*/ 166688 w 119"/>
              <a:gd name="T41" fmla="*/ 269875 h 204"/>
              <a:gd name="T42" fmla="*/ 163513 w 119"/>
              <a:gd name="T43" fmla="*/ 255588 h 204"/>
              <a:gd name="T44" fmla="*/ 161925 w 119"/>
              <a:gd name="T45" fmla="*/ 239713 h 204"/>
              <a:gd name="T46" fmla="*/ 160338 w 119"/>
              <a:gd name="T47" fmla="*/ 214313 h 204"/>
              <a:gd name="T48" fmla="*/ 160338 w 119"/>
              <a:gd name="T49" fmla="*/ 134938 h 204"/>
              <a:gd name="T50" fmla="*/ 163513 w 119"/>
              <a:gd name="T51" fmla="*/ 115888 h 204"/>
              <a:gd name="T52" fmla="*/ 166688 w 119"/>
              <a:gd name="T53" fmla="*/ 98425 h 204"/>
              <a:gd name="T54" fmla="*/ 168275 w 119"/>
              <a:gd name="T55" fmla="*/ 80963 h 204"/>
              <a:gd name="T56" fmla="*/ 169863 w 119"/>
              <a:gd name="T57" fmla="*/ 44450 h 204"/>
              <a:gd name="T58" fmla="*/ 176213 w 119"/>
              <a:gd name="T59" fmla="*/ 22225 h 204"/>
              <a:gd name="T60" fmla="*/ 177800 w 119"/>
              <a:gd name="T61" fmla="*/ 6350 h 204"/>
              <a:gd name="T62" fmla="*/ 179388 w 119"/>
              <a:gd name="T63" fmla="*/ 1588 h 204"/>
              <a:gd name="T64" fmla="*/ 187325 w 119"/>
              <a:gd name="T65" fmla="*/ 0 h 2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9"/>
              <a:gd name="T100" fmla="*/ 0 h 204"/>
              <a:gd name="T101" fmla="*/ 119 w 119"/>
              <a:gd name="T102" fmla="*/ 204 h 20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9" h="204">
                <a:moveTo>
                  <a:pt x="0" y="40"/>
                </a:moveTo>
                <a:lnTo>
                  <a:pt x="0" y="43"/>
                </a:lnTo>
                <a:lnTo>
                  <a:pt x="0" y="44"/>
                </a:lnTo>
                <a:lnTo>
                  <a:pt x="4" y="50"/>
                </a:lnTo>
                <a:lnTo>
                  <a:pt x="8" y="56"/>
                </a:lnTo>
                <a:lnTo>
                  <a:pt x="13" y="66"/>
                </a:lnTo>
                <a:lnTo>
                  <a:pt x="15" y="70"/>
                </a:lnTo>
                <a:lnTo>
                  <a:pt x="18" y="74"/>
                </a:lnTo>
                <a:lnTo>
                  <a:pt x="22" y="77"/>
                </a:lnTo>
                <a:lnTo>
                  <a:pt x="24" y="81"/>
                </a:lnTo>
                <a:lnTo>
                  <a:pt x="27" y="85"/>
                </a:lnTo>
                <a:lnTo>
                  <a:pt x="29" y="88"/>
                </a:lnTo>
                <a:lnTo>
                  <a:pt x="32" y="92"/>
                </a:lnTo>
                <a:lnTo>
                  <a:pt x="35" y="96"/>
                </a:lnTo>
                <a:lnTo>
                  <a:pt x="38" y="100"/>
                </a:lnTo>
                <a:lnTo>
                  <a:pt x="42" y="104"/>
                </a:lnTo>
                <a:lnTo>
                  <a:pt x="45" y="109"/>
                </a:lnTo>
                <a:lnTo>
                  <a:pt x="49" y="114"/>
                </a:lnTo>
                <a:lnTo>
                  <a:pt x="52" y="118"/>
                </a:lnTo>
                <a:lnTo>
                  <a:pt x="56" y="123"/>
                </a:lnTo>
                <a:lnTo>
                  <a:pt x="60" y="127"/>
                </a:lnTo>
                <a:lnTo>
                  <a:pt x="67" y="135"/>
                </a:lnTo>
                <a:lnTo>
                  <a:pt x="82" y="150"/>
                </a:lnTo>
                <a:lnTo>
                  <a:pt x="85" y="154"/>
                </a:lnTo>
                <a:lnTo>
                  <a:pt x="88" y="158"/>
                </a:lnTo>
                <a:lnTo>
                  <a:pt x="91" y="161"/>
                </a:lnTo>
                <a:lnTo>
                  <a:pt x="93" y="165"/>
                </a:lnTo>
                <a:lnTo>
                  <a:pt x="95" y="169"/>
                </a:lnTo>
                <a:lnTo>
                  <a:pt x="99" y="176"/>
                </a:lnTo>
                <a:lnTo>
                  <a:pt x="103" y="184"/>
                </a:lnTo>
                <a:lnTo>
                  <a:pt x="105" y="190"/>
                </a:lnTo>
                <a:lnTo>
                  <a:pt x="105" y="192"/>
                </a:lnTo>
                <a:lnTo>
                  <a:pt x="108" y="197"/>
                </a:lnTo>
                <a:lnTo>
                  <a:pt x="112" y="203"/>
                </a:lnTo>
                <a:lnTo>
                  <a:pt x="112" y="197"/>
                </a:lnTo>
                <a:lnTo>
                  <a:pt x="112" y="194"/>
                </a:lnTo>
                <a:lnTo>
                  <a:pt x="109" y="190"/>
                </a:lnTo>
                <a:lnTo>
                  <a:pt x="108" y="187"/>
                </a:lnTo>
                <a:lnTo>
                  <a:pt x="108" y="183"/>
                </a:lnTo>
                <a:lnTo>
                  <a:pt x="107" y="178"/>
                </a:lnTo>
                <a:lnTo>
                  <a:pt x="107" y="174"/>
                </a:lnTo>
                <a:lnTo>
                  <a:pt x="105" y="170"/>
                </a:lnTo>
                <a:lnTo>
                  <a:pt x="104" y="166"/>
                </a:lnTo>
                <a:lnTo>
                  <a:pt x="103" y="161"/>
                </a:lnTo>
                <a:lnTo>
                  <a:pt x="102" y="156"/>
                </a:lnTo>
                <a:lnTo>
                  <a:pt x="102" y="151"/>
                </a:lnTo>
                <a:lnTo>
                  <a:pt x="102" y="146"/>
                </a:lnTo>
                <a:lnTo>
                  <a:pt x="101" y="135"/>
                </a:lnTo>
                <a:lnTo>
                  <a:pt x="101" y="96"/>
                </a:lnTo>
                <a:lnTo>
                  <a:pt x="101" y="85"/>
                </a:lnTo>
                <a:lnTo>
                  <a:pt x="102" y="79"/>
                </a:lnTo>
                <a:lnTo>
                  <a:pt x="103" y="73"/>
                </a:lnTo>
                <a:lnTo>
                  <a:pt x="104" y="68"/>
                </a:lnTo>
                <a:lnTo>
                  <a:pt x="105" y="62"/>
                </a:lnTo>
                <a:lnTo>
                  <a:pt x="105" y="56"/>
                </a:lnTo>
                <a:lnTo>
                  <a:pt x="106" y="51"/>
                </a:lnTo>
                <a:lnTo>
                  <a:pt x="106" y="41"/>
                </a:lnTo>
                <a:lnTo>
                  <a:pt x="107" y="28"/>
                </a:lnTo>
                <a:lnTo>
                  <a:pt x="108" y="22"/>
                </a:lnTo>
                <a:lnTo>
                  <a:pt x="111" y="14"/>
                </a:lnTo>
                <a:lnTo>
                  <a:pt x="112" y="9"/>
                </a:lnTo>
                <a:lnTo>
                  <a:pt x="112" y="4"/>
                </a:lnTo>
                <a:lnTo>
                  <a:pt x="112" y="1"/>
                </a:lnTo>
                <a:lnTo>
                  <a:pt x="113" y="1"/>
                </a:lnTo>
                <a:lnTo>
                  <a:pt x="116" y="0"/>
                </a:lnTo>
                <a:lnTo>
                  <a:pt x="118" y="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68" name="SMARTPenAnnotation760"/>
          <p:cNvSpPr>
            <a:spLocks/>
          </p:cNvSpPr>
          <p:nvPr/>
        </p:nvSpPr>
        <p:spPr bwMode="auto">
          <a:xfrm>
            <a:off x="5626100" y="5251450"/>
            <a:ext cx="134938" cy="19050"/>
          </a:xfrm>
          <a:custGeom>
            <a:avLst/>
            <a:gdLst>
              <a:gd name="T0" fmla="*/ 0 w 85"/>
              <a:gd name="T1" fmla="*/ 0 h 12"/>
              <a:gd name="T2" fmla="*/ 0 w 85"/>
              <a:gd name="T3" fmla="*/ 6350 h 12"/>
              <a:gd name="T4" fmla="*/ 0 w 85"/>
              <a:gd name="T5" fmla="*/ 7938 h 12"/>
              <a:gd name="T6" fmla="*/ 4763 w 85"/>
              <a:gd name="T7" fmla="*/ 7938 h 12"/>
              <a:gd name="T8" fmla="*/ 6350 w 85"/>
              <a:gd name="T9" fmla="*/ 7938 h 12"/>
              <a:gd name="T10" fmla="*/ 12700 w 85"/>
              <a:gd name="T11" fmla="*/ 7938 h 12"/>
              <a:gd name="T12" fmla="*/ 42863 w 85"/>
              <a:gd name="T13" fmla="*/ 7938 h 12"/>
              <a:gd name="T14" fmla="*/ 47625 w 85"/>
              <a:gd name="T15" fmla="*/ 6350 h 12"/>
              <a:gd name="T16" fmla="*/ 50800 w 85"/>
              <a:gd name="T17" fmla="*/ 4763 h 12"/>
              <a:gd name="T18" fmla="*/ 55563 w 85"/>
              <a:gd name="T19" fmla="*/ 3175 h 12"/>
              <a:gd name="T20" fmla="*/ 58738 w 85"/>
              <a:gd name="T21" fmla="*/ 1588 h 12"/>
              <a:gd name="T22" fmla="*/ 61913 w 85"/>
              <a:gd name="T23" fmla="*/ 1588 h 12"/>
              <a:gd name="T24" fmla="*/ 65088 w 85"/>
              <a:gd name="T25" fmla="*/ 0 h 12"/>
              <a:gd name="T26" fmla="*/ 68263 w 85"/>
              <a:gd name="T27" fmla="*/ 1588 h 12"/>
              <a:gd name="T28" fmla="*/ 73025 w 85"/>
              <a:gd name="T29" fmla="*/ 3175 h 12"/>
              <a:gd name="T30" fmla="*/ 79375 w 85"/>
              <a:gd name="T31" fmla="*/ 4763 h 12"/>
              <a:gd name="T32" fmla="*/ 82550 w 85"/>
              <a:gd name="T33" fmla="*/ 6350 h 12"/>
              <a:gd name="T34" fmla="*/ 87313 w 85"/>
              <a:gd name="T35" fmla="*/ 6350 h 12"/>
              <a:gd name="T36" fmla="*/ 90488 w 85"/>
              <a:gd name="T37" fmla="*/ 6350 h 12"/>
              <a:gd name="T38" fmla="*/ 93663 w 85"/>
              <a:gd name="T39" fmla="*/ 7938 h 12"/>
              <a:gd name="T40" fmla="*/ 96838 w 85"/>
              <a:gd name="T41" fmla="*/ 7938 h 12"/>
              <a:gd name="T42" fmla="*/ 100013 w 85"/>
              <a:gd name="T43" fmla="*/ 7938 h 12"/>
              <a:gd name="T44" fmla="*/ 106363 w 85"/>
              <a:gd name="T45" fmla="*/ 7938 h 12"/>
              <a:gd name="T46" fmla="*/ 119063 w 85"/>
              <a:gd name="T47" fmla="*/ 7938 h 12"/>
              <a:gd name="T48" fmla="*/ 122238 w 85"/>
              <a:gd name="T49" fmla="*/ 9525 h 12"/>
              <a:gd name="T50" fmla="*/ 123825 w 85"/>
              <a:gd name="T51" fmla="*/ 11112 h 12"/>
              <a:gd name="T52" fmla="*/ 133350 w 85"/>
              <a:gd name="T53" fmla="*/ 17463 h 1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5"/>
              <a:gd name="T82" fmla="*/ 0 h 12"/>
              <a:gd name="T83" fmla="*/ 85 w 85"/>
              <a:gd name="T84" fmla="*/ 12 h 1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5" h="12">
                <a:moveTo>
                  <a:pt x="0" y="0"/>
                </a:moveTo>
                <a:lnTo>
                  <a:pt x="0" y="4"/>
                </a:lnTo>
                <a:lnTo>
                  <a:pt x="0" y="5"/>
                </a:lnTo>
                <a:lnTo>
                  <a:pt x="3" y="5"/>
                </a:lnTo>
                <a:lnTo>
                  <a:pt x="4" y="5"/>
                </a:lnTo>
                <a:lnTo>
                  <a:pt x="8" y="5"/>
                </a:lnTo>
                <a:lnTo>
                  <a:pt x="27" y="5"/>
                </a:lnTo>
                <a:lnTo>
                  <a:pt x="30" y="4"/>
                </a:lnTo>
                <a:lnTo>
                  <a:pt x="32" y="3"/>
                </a:lnTo>
                <a:lnTo>
                  <a:pt x="35" y="2"/>
                </a:lnTo>
                <a:lnTo>
                  <a:pt x="37" y="1"/>
                </a:lnTo>
                <a:lnTo>
                  <a:pt x="39" y="1"/>
                </a:lnTo>
                <a:lnTo>
                  <a:pt x="41" y="0"/>
                </a:lnTo>
                <a:lnTo>
                  <a:pt x="43" y="1"/>
                </a:lnTo>
                <a:lnTo>
                  <a:pt x="46" y="2"/>
                </a:lnTo>
                <a:lnTo>
                  <a:pt x="50" y="3"/>
                </a:lnTo>
                <a:lnTo>
                  <a:pt x="52" y="4"/>
                </a:lnTo>
                <a:lnTo>
                  <a:pt x="55" y="4"/>
                </a:lnTo>
                <a:lnTo>
                  <a:pt x="57" y="4"/>
                </a:lnTo>
                <a:lnTo>
                  <a:pt x="59" y="5"/>
                </a:lnTo>
                <a:lnTo>
                  <a:pt x="61" y="5"/>
                </a:lnTo>
                <a:lnTo>
                  <a:pt x="63" y="5"/>
                </a:lnTo>
                <a:lnTo>
                  <a:pt x="67" y="5"/>
                </a:lnTo>
                <a:lnTo>
                  <a:pt x="75" y="5"/>
                </a:lnTo>
                <a:lnTo>
                  <a:pt x="77" y="6"/>
                </a:lnTo>
                <a:lnTo>
                  <a:pt x="78" y="7"/>
                </a:lnTo>
                <a:lnTo>
                  <a:pt x="84" y="1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69" name="SMARTPenAnnotation761"/>
          <p:cNvSpPr>
            <a:spLocks/>
          </p:cNvSpPr>
          <p:nvPr/>
        </p:nvSpPr>
        <p:spPr bwMode="auto">
          <a:xfrm>
            <a:off x="5857875" y="5072063"/>
            <a:ext cx="28575" cy="412750"/>
          </a:xfrm>
          <a:custGeom>
            <a:avLst/>
            <a:gdLst>
              <a:gd name="T0" fmla="*/ 26988 w 18"/>
              <a:gd name="T1" fmla="*/ 0 h 260"/>
              <a:gd name="T2" fmla="*/ 26988 w 18"/>
              <a:gd name="T3" fmla="*/ 33337 h 260"/>
              <a:gd name="T4" fmla="*/ 25400 w 18"/>
              <a:gd name="T5" fmla="*/ 39687 h 260"/>
              <a:gd name="T6" fmla="*/ 23812 w 18"/>
              <a:gd name="T7" fmla="*/ 47625 h 260"/>
              <a:gd name="T8" fmla="*/ 22225 w 18"/>
              <a:gd name="T9" fmla="*/ 55562 h 260"/>
              <a:gd name="T10" fmla="*/ 20637 w 18"/>
              <a:gd name="T11" fmla="*/ 63500 h 260"/>
              <a:gd name="T12" fmla="*/ 19050 w 18"/>
              <a:gd name="T13" fmla="*/ 73025 h 260"/>
              <a:gd name="T14" fmla="*/ 19050 w 18"/>
              <a:gd name="T15" fmla="*/ 80962 h 260"/>
              <a:gd name="T16" fmla="*/ 19050 w 18"/>
              <a:gd name="T17" fmla="*/ 90487 h 260"/>
              <a:gd name="T18" fmla="*/ 17462 w 18"/>
              <a:gd name="T19" fmla="*/ 107950 h 260"/>
              <a:gd name="T20" fmla="*/ 17462 w 18"/>
              <a:gd name="T21" fmla="*/ 115887 h 260"/>
              <a:gd name="T22" fmla="*/ 15875 w 18"/>
              <a:gd name="T23" fmla="*/ 125412 h 260"/>
              <a:gd name="T24" fmla="*/ 12700 w 18"/>
              <a:gd name="T25" fmla="*/ 133350 h 260"/>
              <a:gd name="T26" fmla="*/ 11112 w 18"/>
              <a:gd name="T27" fmla="*/ 144462 h 260"/>
              <a:gd name="T28" fmla="*/ 11112 w 18"/>
              <a:gd name="T29" fmla="*/ 153987 h 260"/>
              <a:gd name="T30" fmla="*/ 9525 w 18"/>
              <a:gd name="T31" fmla="*/ 165100 h 260"/>
              <a:gd name="T32" fmla="*/ 9525 w 18"/>
              <a:gd name="T33" fmla="*/ 185737 h 260"/>
              <a:gd name="T34" fmla="*/ 9525 w 18"/>
              <a:gd name="T35" fmla="*/ 195262 h 260"/>
              <a:gd name="T36" fmla="*/ 7937 w 18"/>
              <a:gd name="T37" fmla="*/ 204788 h 260"/>
              <a:gd name="T38" fmla="*/ 6350 w 18"/>
              <a:gd name="T39" fmla="*/ 215900 h 260"/>
              <a:gd name="T40" fmla="*/ 4762 w 18"/>
              <a:gd name="T41" fmla="*/ 227012 h 260"/>
              <a:gd name="T42" fmla="*/ 3175 w 18"/>
              <a:gd name="T43" fmla="*/ 239712 h 260"/>
              <a:gd name="T44" fmla="*/ 1588 w 18"/>
              <a:gd name="T45" fmla="*/ 250825 h 260"/>
              <a:gd name="T46" fmla="*/ 1588 w 18"/>
              <a:gd name="T47" fmla="*/ 261937 h 260"/>
              <a:gd name="T48" fmla="*/ 0 w 18"/>
              <a:gd name="T49" fmla="*/ 282575 h 260"/>
              <a:gd name="T50" fmla="*/ 0 w 18"/>
              <a:gd name="T51" fmla="*/ 320675 h 260"/>
              <a:gd name="T52" fmla="*/ 0 w 18"/>
              <a:gd name="T53" fmla="*/ 411163 h 26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8"/>
              <a:gd name="T82" fmla="*/ 0 h 260"/>
              <a:gd name="T83" fmla="*/ 18 w 18"/>
              <a:gd name="T84" fmla="*/ 260 h 26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8" h="260">
                <a:moveTo>
                  <a:pt x="17" y="0"/>
                </a:moveTo>
                <a:lnTo>
                  <a:pt x="17" y="21"/>
                </a:lnTo>
                <a:lnTo>
                  <a:pt x="16" y="25"/>
                </a:lnTo>
                <a:lnTo>
                  <a:pt x="15" y="30"/>
                </a:lnTo>
                <a:lnTo>
                  <a:pt x="14" y="35"/>
                </a:lnTo>
                <a:lnTo>
                  <a:pt x="13" y="40"/>
                </a:lnTo>
                <a:lnTo>
                  <a:pt x="12" y="46"/>
                </a:lnTo>
                <a:lnTo>
                  <a:pt x="12" y="51"/>
                </a:lnTo>
                <a:lnTo>
                  <a:pt x="12" y="57"/>
                </a:lnTo>
                <a:lnTo>
                  <a:pt x="11" y="68"/>
                </a:lnTo>
                <a:lnTo>
                  <a:pt x="11" y="73"/>
                </a:lnTo>
                <a:lnTo>
                  <a:pt x="10" y="79"/>
                </a:lnTo>
                <a:lnTo>
                  <a:pt x="8" y="84"/>
                </a:lnTo>
                <a:lnTo>
                  <a:pt x="7" y="91"/>
                </a:lnTo>
                <a:lnTo>
                  <a:pt x="7" y="97"/>
                </a:lnTo>
                <a:lnTo>
                  <a:pt x="6" y="104"/>
                </a:lnTo>
                <a:lnTo>
                  <a:pt x="6" y="117"/>
                </a:lnTo>
                <a:lnTo>
                  <a:pt x="6" y="123"/>
                </a:lnTo>
                <a:lnTo>
                  <a:pt x="5" y="129"/>
                </a:lnTo>
                <a:lnTo>
                  <a:pt x="4" y="136"/>
                </a:lnTo>
                <a:lnTo>
                  <a:pt x="3" y="143"/>
                </a:lnTo>
                <a:lnTo>
                  <a:pt x="2" y="151"/>
                </a:lnTo>
                <a:lnTo>
                  <a:pt x="1" y="158"/>
                </a:lnTo>
                <a:lnTo>
                  <a:pt x="1" y="165"/>
                </a:lnTo>
                <a:lnTo>
                  <a:pt x="0" y="178"/>
                </a:lnTo>
                <a:lnTo>
                  <a:pt x="0" y="202"/>
                </a:lnTo>
                <a:lnTo>
                  <a:pt x="0" y="259"/>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70" name="SMARTPenAnnotation762"/>
          <p:cNvSpPr>
            <a:spLocks/>
          </p:cNvSpPr>
          <p:nvPr/>
        </p:nvSpPr>
        <p:spPr bwMode="auto">
          <a:xfrm>
            <a:off x="6054725" y="5214938"/>
            <a:ext cx="134938" cy="28575"/>
          </a:xfrm>
          <a:custGeom>
            <a:avLst/>
            <a:gdLst>
              <a:gd name="T0" fmla="*/ 0 w 85"/>
              <a:gd name="T1" fmla="*/ 0 h 18"/>
              <a:gd name="T2" fmla="*/ 20638 w 85"/>
              <a:gd name="T3" fmla="*/ 0 h 18"/>
              <a:gd name="T4" fmla="*/ 23813 w 85"/>
              <a:gd name="T5" fmla="*/ 1588 h 18"/>
              <a:gd name="T6" fmla="*/ 26988 w 85"/>
              <a:gd name="T7" fmla="*/ 3175 h 18"/>
              <a:gd name="T8" fmla="*/ 30163 w 85"/>
              <a:gd name="T9" fmla="*/ 4762 h 18"/>
              <a:gd name="T10" fmla="*/ 33338 w 85"/>
              <a:gd name="T11" fmla="*/ 6350 h 18"/>
              <a:gd name="T12" fmla="*/ 38100 w 85"/>
              <a:gd name="T13" fmla="*/ 6350 h 18"/>
              <a:gd name="T14" fmla="*/ 42863 w 85"/>
              <a:gd name="T15" fmla="*/ 7937 h 18"/>
              <a:gd name="T16" fmla="*/ 47625 w 85"/>
              <a:gd name="T17" fmla="*/ 7937 h 18"/>
              <a:gd name="T18" fmla="*/ 50800 w 85"/>
              <a:gd name="T19" fmla="*/ 7937 h 18"/>
              <a:gd name="T20" fmla="*/ 55563 w 85"/>
              <a:gd name="T21" fmla="*/ 7937 h 18"/>
              <a:gd name="T22" fmla="*/ 61913 w 85"/>
              <a:gd name="T23" fmla="*/ 9525 h 18"/>
              <a:gd name="T24" fmla="*/ 65088 w 85"/>
              <a:gd name="T25" fmla="*/ 9525 h 18"/>
              <a:gd name="T26" fmla="*/ 68263 w 85"/>
              <a:gd name="T27" fmla="*/ 9525 h 18"/>
              <a:gd name="T28" fmla="*/ 73025 w 85"/>
              <a:gd name="T29" fmla="*/ 11112 h 18"/>
              <a:gd name="T30" fmla="*/ 79375 w 85"/>
              <a:gd name="T31" fmla="*/ 14288 h 18"/>
              <a:gd name="T32" fmla="*/ 82550 w 85"/>
              <a:gd name="T33" fmla="*/ 14288 h 18"/>
              <a:gd name="T34" fmla="*/ 87313 w 85"/>
              <a:gd name="T35" fmla="*/ 15875 h 18"/>
              <a:gd name="T36" fmla="*/ 90488 w 85"/>
              <a:gd name="T37" fmla="*/ 15875 h 18"/>
              <a:gd name="T38" fmla="*/ 95250 w 85"/>
              <a:gd name="T39" fmla="*/ 17462 h 18"/>
              <a:gd name="T40" fmla="*/ 100013 w 85"/>
              <a:gd name="T41" fmla="*/ 17462 h 18"/>
              <a:gd name="T42" fmla="*/ 109538 w 85"/>
              <a:gd name="T43" fmla="*/ 17462 h 18"/>
              <a:gd name="T44" fmla="*/ 117475 w 85"/>
              <a:gd name="T45" fmla="*/ 17462 h 18"/>
              <a:gd name="T46" fmla="*/ 120650 w 85"/>
              <a:gd name="T47" fmla="*/ 19050 h 18"/>
              <a:gd name="T48" fmla="*/ 123825 w 85"/>
              <a:gd name="T49" fmla="*/ 20637 h 18"/>
              <a:gd name="T50" fmla="*/ 133350 w 85"/>
              <a:gd name="T51" fmla="*/ 26988 h 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5"/>
              <a:gd name="T79" fmla="*/ 0 h 18"/>
              <a:gd name="T80" fmla="*/ 85 w 85"/>
              <a:gd name="T81" fmla="*/ 18 h 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5" h="18">
                <a:moveTo>
                  <a:pt x="0" y="0"/>
                </a:moveTo>
                <a:lnTo>
                  <a:pt x="13" y="0"/>
                </a:lnTo>
                <a:lnTo>
                  <a:pt x="15" y="1"/>
                </a:lnTo>
                <a:lnTo>
                  <a:pt x="17" y="2"/>
                </a:lnTo>
                <a:lnTo>
                  <a:pt x="19" y="3"/>
                </a:lnTo>
                <a:lnTo>
                  <a:pt x="21" y="4"/>
                </a:lnTo>
                <a:lnTo>
                  <a:pt x="24" y="4"/>
                </a:lnTo>
                <a:lnTo>
                  <a:pt x="27" y="5"/>
                </a:lnTo>
                <a:lnTo>
                  <a:pt x="30" y="5"/>
                </a:lnTo>
                <a:lnTo>
                  <a:pt x="32" y="5"/>
                </a:lnTo>
                <a:lnTo>
                  <a:pt x="35" y="5"/>
                </a:lnTo>
                <a:lnTo>
                  <a:pt x="39" y="6"/>
                </a:lnTo>
                <a:lnTo>
                  <a:pt x="41" y="6"/>
                </a:lnTo>
                <a:lnTo>
                  <a:pt x="43" y="6"/>
                </a:lnTo>
                <a:lnTo>
                  <a:pt x="46" y="7"/>
                </a:lnTo>
                <a:lnTo>
                  <a:pt x="50" y="9"/>
                </a:lnTo>
                <a:lnTo>
                  <a:pt x="52" y="9"/>
                </a:lnTo>
                <a:lnTo>
                  <a:pt x="55" y="10"/>
                </a:lnTo>
                <a:lnTo>
                  <a:pt x="57" y="10"/>
                </a:lnTo>
                <a:lnTo>
                  <a:pt x="60" y="11"/>
                </a:lnTo>
                <a:lnTo>
                  <a:pt x="63" y="11"/>
                </a:lnTo>
                <a:lnTo>
                  <a:pt x="69" y="11"/>
                </a:lnTo>
                <a:lnTo>
                  <a:pt x="74" y="11"/>
                </a:lnTo>
                <a:lnTo>
                  <a:pt x="76" y="12"/>
                </a:lnTo>
                <a:lnTo>
                  <a:pt x="78" y="13"/>
                </a:lnTo>
                <a:lnTo>
                  <a:pt x="84" y="17"/>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71" name="SMARTPenAnnotation763"/>
          <p:cNvSpPr>
            <a:spLocks/>
          </p:cNvSpPr>
          <p:nvPr/>
        </p:nvSpPr>
        <p:spPr bwMode="auto">
          <a:xfrm>
            <a:off x="6062663" y="5313363"/>
            <a:ext cx="144462" cy="11112"/>
          </a:xfrm>
          <a:custGeom>
            <a:avLst/>
            <a:gdLst>
              <a:gd name="T0" fmla="*/ 0 w 91"/>
              <a:gd name="T1" fmla="*/ 0 h 7"/>
              <a:gd name="T2" fmla="*/ 114300 w 91"/>
              <a:gd name="T3" fmla="*/ 0 h 7"/>
              <a:gd name="T4" fmla="*/ 119062 w 91"/>
              <a:gd name="T5" fmla="*/ 1587 h 7"/>
              <a:gd name="T6" fmla="*/ 123825 w 91"/>
              <a:gd name="T7" fmla="*/ 3175 h 7"/>
              <a:gd name="T8" fmla="*/ 127000 w 91"/>
              <a:gd name="T9" fmla="*/ 4762 h 7"/>
              <a:gd name="T10" fmla="*/ 130175 w 91"/>
              <a:gd name="T11" fmla="*/ 6350 h 7"/>
              <a:gd name="T12" fmla="*/ 133350 w 91"/>
              <a:gd name="T13" fmla="*/ 6350 h 7"/>
              <a:gd name="T14" fmla="*/ 142875 w 91"/>
              <a:gd name="T15" fmla="*/ 9525 h 7"/>
              <a:gd name="T16" fmla="*/ 0 60000 65536"/>
              <a:gd name="T17" fmla="*/ 0 60000 65536"/>
              <a:gd name="T18" fmla="*/ 0 60000 65536"/>
              <a:gd name="T19" fmla="*/ 0 60000 65536"/>
              <a:gd name="T20" fmla="*/ 0 60000 65536"/>
              <a:gd name="T21" fmla="*/ 0 60000 65536"/>
              <a:gd name="T22" fmla="*/ 0 60000 65536"/>
              <a:gd name="T23" fmla="*/ 0 60000 65536"/>
              <a:gd name="T24" fmla="*/ 0 w 91"/>
              <a:gd name="T25" fmla="*/ 0 h 7"/>
              <a:gd name="T26" fmla="*/ 91 w 91"/>
              <a:gd name="T27" fmla="*/ 7 h 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1" h="7">
                <a:moveTo>
                  <a:pt x="0" y="0"/>
                </a:moveTo>
                <a:lnTo>
                  <a:pt x="72" y="0"/>
                </a:lnTo>
                <a:lnTo>
                  <a:pt x="75" y="1"/>
                </a:lnTo>
                <a:lnTo>
                  <a:pt x="78" y="2"/>
                </a:lnTo>
                <a:lnTo>
                  <a:pt x="80" y="3"/>
                </a:lnTo>
                <a:lnTo>
                  <a:pt x="82" y="4"/>
                </a:lnTo>
                <a:lnTo>
                  <a:pt x="84" y="4"/>
                </a:lnTo>
                <a:lnTo>
                  <a:pt x="90" y="6"/>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72" name="SMARTPenAnnotation764"/>
          <p:cNvSpPr>
            <a:spLocks/>
          </p:cNvSpPr>
          <p:nvPr/>
        </p:nvSpPr>
        <p:spPr bwMode="auto">
          <a:xfrm>
            <a:off x="6330950" y="5133975"/>
            <a:ext cx="171450" cy="333375"/>
          </a:xfrm>
          <a:custGeom>
            <a:avLst/>
            <a:gdLst>
              <a:gd name="T0" fmla="*/ 158750 w 108"/>
              <a:gd name="T1" fmla="*/ 22225 h 210"/>
              <a:gd name="T2" fmla="*/ 149225 w 108"/>
              <a:gd name="T3" fmla="*/ 44450 h 210"/>
              <a:gd name="T4" fmla="*/ 139700 w 108"/>
              <a:gd name="T5" fmla="*/ 57150 h 210"/>
              <a:gd name="T6" fmla="*/ 127000 w 108"/>
              <a:gd name="T7" fmla="*/ 61913 h 210"/>
              <a:gd name="T8" fmla="*/ 114300 w 108"/>
              <a:gd name="T9" fmla="*/ 66675 h 210"/>
              <a:gd name="T10" fmla="*/ 100012 w 108"/>
              <a:gd name="T11" fmla="*/ 69850 h 210"/>
              <a:gd name="T12" fmla="*/ 77788 w 108"/>
              <a:gd name="T13" fmla="*/ 71438 h 210"/>
              <a:gd name="T14" fmla="*/ 57150 w 108"/>
              <a:gd name="T15" fmla="*/ 71438 h 210"/>
              <a:gd name="T16" fmla="*/ 47625 w 108"/>
              <a:gd name="T17" fmla="*/ 65088 h 210"/>
              <a:gd name="T18" fmla="*/ 39688 w 108"/>
              <a:gd name="T19" fmla="*/ 57150 h 210"/>
              <a:gd name="T20" fmla="*/ 36513 w 108"/>
              <a:gd name="T21" fmla="*/ 38100 h 210"/>
              <a:gd name="T22" fmla="*/ 47625 w 108"/>
              <a:gd name="T23" fmla="*/ 23812 h 210"/>
              <a:gd name="T24" fmla="*/ 57150 w 108"/>
              <a:gd name="T25" fmla="*/ 20638 h 210"/>
              <a:gd name="T26" fmla="*/ 74613 w 108"/>
              <a:gd name="T27" fmla="*/ 19050 h 210"/>
              <a:gd name="T28" fmla="*/ 92075 w 108"/>
              <a:gd name="T29" fmla="*/ 20638 h 210"/>
              <a:gd name="T30" fmla="*/ 104775 w 108"/>
              <a:gd name="T31" fmla="*/ 28575 h 210"/>
              <a:gd name="T32" fmla="*/ 119063 w 108"/>
              <a:gd name="T33" fmla="*/ 39688 h 210"/>
              <a:gd name="T34" fmla="*/ 139700 w 108"/>
              <a:gd name="T35" fmla="*/ 61913 h 210"/>
              <a:gd name="T36" fmla="*/ 152400 w 108"/>
              <a:gd name="T37" fmla="*/ 88900 h 210"/>
              <a:gd name="T38" fmla="*/ 166688 w 108"/>
              <a:gd name="T39" fmla="*/ 128588 h 210"/>
              <a:gd name="T40" fmla="*/ 169863 w 108"/>
              <a:gd name="T41" fmla="*/ 152400 h 210"/>
              <a:gd name="T42" fmla="*/ 166688 w 108"/>
              <a:gd name="T43" fmla="*/ 179387 h 210"/>
              <a:gd name="T44" fmla="*/ 160338 w 108"/>
              <a:gd name="T45" fmla="*/ 206375 h 210"/>
              <a:gd name="T46" fmla="*/ 152400 w 108"/>
              <a:gd name="T47" fmla="*/ 230188 h 210"/>
              <a:gd name="T48" fmla="*/ 139700 w 108"/>
              <a:gd name="T49" fmla="*/ 249238 h 210"/>
              <a:gd name="T50" fmla="*/ 123825 w 108"/>
              <a:gd name="T51" fmla="*/ 268288 h 210"/>
              <a:gd name="T52" fmla="*/ 106363 w 108"/>
              <a:gd name="T53" fmla="*/ 280988 h 210"/>
              <a:gd name="T54" fmla="*/ 92075 w 108"/>
              <a:gd name="T55" fmla="*/ 287338 h 210"/>
              <a:gd name="T56" fmla="*/ 79375 w 108"/>
              <a:gd name="T57" fmla="*/ 293688 h 210"/>
              <a:gd name="T58" fmla="*/ 61913 w 108"/>
              <a:gd name="T59" fmla="*/ 292100 h 210"/>
              <a:gd name="T60" fmla="*/ 47625 w 108"/>
              <a:gd name="T61" fmla="*/ 285750 h 210"/>
              <a:gd name="T62" fmla="*/ 33338 w 108"/>
              <a:gd name="T63" fmla="*/ 277813 h 210"/>
              <a:gd name="T64" fmla="*/ 20638 w 108"/>
              <a:gd name="T65" fmla="*/ 265113 h 210"/>
              <a:gd name="T66" fmla="*/ 9525 w 108"/>
              <a:gd name="T67" fmla="*/ 249238 h 210"/>
              <a:gd name="T68" fmla="*/ 3175 w 108"/>
              <a:gd name="T69" fmla="*/ 231775 h 210"/>
              <a:gd name="T70" fmla="*/ 1588 w 108"/>
              <a:gd name="T71" fmla="*/ 214313 h 210"/>
              <a:gd name="T72" fmla="*/ 0 w 108"/>
              <a:gd name="T73" fmla="*/ 173037 h 210"/>
              <a:gd name="T74" fmla="*/ 9525 w 108"/>
              <a:gd name="T75" fmla="*/ 152400 h 210"/>
              <a:gd name="T76" fmla="*/ 20638 w 108"/>
              <a:gd name="T77" fmla="*/ 141288 h 210"/>
              <a:gd name="T78" fmla="*/ 30163 w 108"/>
              <a:gd name="T79" fmla="*/ 136525 h 210"/>
              <a:gd name="T80" fmla="*/ 42863 w 108"/>
              <a:gd name="T81" fmla="*/ 139700 h 210"/>
              <a:gd name="T82" fmla="*/ 60325 w 108"/>
              <a:gd name="T83" fmla="*/ 142875 h 210"/>
              <a:gd name="T84" fmla="*/ 73025 w 108"/>
              <a:gd name="T85" fmla="*/ 147638 h 210"/>
              <a:gd name="T86" fmla="*/ 92075 w 108"/>
              <a:gd name="T87" fmla="*/ 160338 h 210"/>
              <a:gd name="T88" fmla="*/ 103188 w 108"/>
              <a:gd name="T89" fmla="*/ 173037 h 210"/>
              <a:gd name="T90" fmla="*/ 112713 w 108"/>
              <a:gd name="T91" fmla="*/ 185737 h 210"/>
              <a:gd name="T92" fmla="*/ 125413 w 108"/>
              <a:gd name="T93" fmla="*/ 206375 h 210"/>
              <a:gd name="T94" fmla="*/ 139700 w 108"/>
              <a:gd name="T95" fmla="*/ 241300 h 210"/>
              <a:gd name="T96" fmla="*/ 144463 w 108"/>
              <a:gd name="T97" fmla="*/ 260350 h 210"/>
              <a:gd name="T98" fmla="*/ 149225 w 108"/>
              <a:gd name="T99" fmla="*/ 277813 h 210"/>
              <a:gd name="T100" fmla="*/ 152400 w 108"/>
              <a:gd name="T101" fmla="*/ 301625 h 210"/>
              <a:gd name="T102" fmla="*/ 158750 w 108"/>
              <a:gd name="T103" fmla="*/ 325438 h 21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8"/>
              <a:gd name="T157" fmla="*/ 0 h 210"/>
              <a:gd name="T158" fmla="*/ 108 w 108"/>
              <a:gd name="T159" fmla="*/ 210 h 21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8" h="210">
                <a:moveTo>
                  <a:pt x="101" y="0"/>
                </a:moveTo>
                <a:lnTo>
                  <a:pt x="101" y="9"/>
                </a:lnTo>
                <a:lnTo>
                  <a:pt x="100" y="14"/>
                </a:lnTo>
                <a:lnTo>
                  <a:pt x="98" y="19"/>
                </a:lnTo>
                <a:lnTo>
                  <a:pt x="97" y="24"/>
                </a:lnTo>
                <a:lnTo>
                  <a:pt x="94" y="28"/>
                </a:lnTo>
                <a:lnTo>
                  <a:pt x="91" y="32"/>
                </a:lnTo>
                <a:lnTo>
                  <a:pt x="90" y="34"/>
                </a:lnTo>
                <a:lnTo>
                  <a:pt x="88" y="36"/>
                </a:lnTo>
                <a:lnTo>
                  <a:pt x="86" y="37"/>
                </a:lnTo>
                <a:lnTo>
                  <a:pt x="83" y="38"/>
                </a:lnTo>
                <a:lnTo>
                  <a:pt x="80" y="39"/>
                </a:lnTo>
                <a:lnTo>
                  <a:pt x="77" y="40"/>
                </a:lnTo>
                <a:lnTo>
                  <a:pt x="74" y="41"/>
                </a:lnTo>
                <a:lnTo>
                  <a:pt x="72" y="42"/>
                </a:lnTo>
                <a:lnTo>
                  <a:pt x="69" y="43"/>
                </a:lnTo>
                <a:lnTo>
                  <a:pt x="66" y="44"/>
                </a:lnTo>
                <a:lnTo>
                  <a:pt x="63" y="44"/>
                </a:lnTo>
                <a:lnTo>
                  <a:pt x="60" y="45"/>
                </a:lnTo>
                <a:lnTo>
                  <a:pt x="56" y="45"/>
                </a:lnTo>
                <a:lnTo>
                  <a:pt x="49" y="45"/>
                </a:lnTo>
                <a:lnTo>
                  <a:pt x="40" y="45"/>
                </a:lnTo>
                <a:lnTo>
                  <a:pt x="38" y="45"/>
                </a:lnTo>
                <a:lnTo>
                  <a:pt x="36" y="45"/>
                </a:lnTo>
                <a:lnTo>
                  <a:pt x="34" y="44"/>
                </a:lnTo>
                <a:lnTo>
                  <a:pt x="32" y="42"/>
                </a:lnTo>
                <a:lnTo>
                  <a:pt x="30" y="41"/>
                </a:lnTo>
                <a:lnTo>
                  <a:pt x="28" y="39"/>
                </a:lnTo>
                <a:lnTo>
                  <a:pt x="26" y="38"/>
                </a:lnTo>
                <a:lnTo>
                  <a:pt x="25" y="36"/>
                </a:lnTo>
                <a:lnTo>
                  <a:pt x="23" y="30"/>
                </a:lnTo>
                <a:lnTo>
                  <a:pt x="23" y="26"/>
                </a:lnTo>
                <a:lnTo>
                  <a:pt x="23" y="24"/>
                </a:lnTo>
                <a:lnTo>
                  <a:pt x="26" y="21"/>
                </a:lnTo>
                <a:lnTo>
                  <a:pt x="29" y="17"/>
                </a:lnTo>
                <a:lnTo>
                  <a:pt x="30" y="15"/>
                </a:lnTo>
                <a:lnTo>
                  <a:pt x="32" y="14"/>
                </a:lnTo>
                <a:lnTo>
                  <a:pt x="34" y="13"/>
                </a:lnTo>
                <a:lnTo>
                  <a:pt x="36" y="13"/>
                </a:lnTo>
                <a:lnTo>
                  <a:pt x="38" y="12"/>
                </a:lnTo>
                <a:lnTo>
                  <a:pt x="41" y="12"/>
                </a:lnTo>
                <a:lnTo>
                  <a:pt x="47" y="12"/>
                </a:lnTo>
                <a:lnTo>
                  <a:pt x="52" y="12"/>
                </a:lnTo>
                <a:lnTo>
                  <a:pt x="55" y="12"/>
                </a:lnTo>
                <a:lnTo>
                  <a:pt x="58" y="13"/>
                </a:lnTo>
                <a:lnTo>
                  <a:pt x="61" y="15"/>
                </a:lnTo>
                <a:lnTo>
                  <a:pt x="64" y="16"/>
                </a:lnTo>
                <a:lnTo>
                  <a:pt x="66" y="18"/>
                </a:lnTo>
                <a:lnTo>
                  <a:pt x="69" y="19"/>
                </a:lnTo>
                <a:lnTo>
                  <a:pt x="71" y="22"/>
                </a:lnTo>
                <a:lnTo>
                  <a:pt x="75" y="25"/>
                </a:lnTo>
                <a:lnTo>
                  <a:pt x="83" y="33"/>
                </a:lnTo>
                <a:lnTo>
                  <a:pt x="86" y="35"/>
                </a:lnTo>
                <a:lnTo>
                  <a:pt x="88" y="39"/>
                </a:lnTo>
                <a:lnTo>
                  <a:pt x="90" y="43"/>
                </a:lnTo>
                <a:lnTo>
                  <a:pt x="92" y="47"/>
                </a:lnTo>
                <a:lnTo>
                  <a:pt x="96" y="56"/>
                </a:lnTo>
                <a:lnTo>
                  <a:pt x="103" y="71"/>
                </a:lnTo>
                <a:lnTo>
                  <a:pt x="104" y="76"/>
                </a:lnTo>
                <a:lnTo>
                  <a:pt x="105" y="81"/>
                </a:lnTo>
                <a:lnTo>
                  <a:pt x="106" y="86"/>
                </a:lnTo>
                <a:lnTo>
                  <a:pt x="106" y="91"/>
                </a:lnTo>
                <a:lnTo>
                  <a:pt x="107" y="96"/>
                </a:lnTo>
                <a:lnTo>
                  <a:pt x="107" y="102"/>
                </a:lnTo>
                <a:lnTo>
                  <a:pt x="106" y="107"/>
                </a:lnTo>
                <a:lnTo>
                  <a:pt x="105" y="113"/>
                </a:lnTo>
                <a:lnTo>
                  <a:pt x="104" y="119"/>
                </a:lnTo>
                <a:lnTo>
                  <a:pt x="102" y="124"/>
                </a:lnTo>
                <a:lnTo>
                  <a:pt x="101" y="130"/>
                </a:lnTo>
                <a:lnTo>
                  <a:pt x="99" y="135"/>
                </a:lnTo>
                <a:lnTo>
                  <a:pt x="97" y="140"/>
                </a:lnTo>
                <a:lnTo>
                  <a:pt x="96" y="145"/>
                </a:lnTo>
                <a:lnTo>
                  <a:pt x="94" y="149"/>
                </a:lnTo>
                <a:lnTo>
                  <a:pt x="91" y="153"/>
                </a:lnTo>
                <a:lnTo>
                  <a:pt x="88" y="157"/>
                </a:lnTo>
                <a:lnTo>
                  <a:pt x="85" y="161"/>
                </a:lnTo>
                <a:lnTo>
                  <a:pt x="82" y="165"/>
                </a:lnTo>
                <a:lnTo>
                  <a:pt x="78" y="169"/>
                </a:lnTo>
                <a:lnTo>
                  <a:pt x="75" y="173"/>
                </a:lnTo>
                <a:lnTo>
                  <a:pt x="71" y="175"/>
                </a:lnTo>
                <a:lnTo>
                  <a:pt x="67" y="177"/>
                </a:lnTo>
                <a:lnTo>
                  <a:pt x="64" y="178"/>
                </a:lnTo>
                <a:lnTo>
                  <a:pt x="61" y="179"/>
                </a:lnTo>
                <a:lnTo>
                  <a:pt x="58" y="181"/>
                </a:lnTo>
                <a:lnTo>
                  <a:pt x="56" y="183"/>
                </a:lnTo>
                <a:lnTo>
                  <a:pt x="53" y="184"/>
                </a:lnTo>
                <a:lnTo>
                  <a:pt x="50" y="185"/>
                </a:lnTo>
                <a:lnTo>
                  <a:pt x="46" y="185"/>
                </a:lnTo>
                <a:lnTo>
                  <a:pt x="43" y="185"/>
                </a:lnTo>
                <a:lnTo>
                  <a:pt x="39" y="184"/>
                </a:lnTo>
                <a:lnTo>
                  <a:pt x="36" y="183"/>
                </a:lnTo>
                <a:lnTo>
                  <a:pt x="32" y="181"/>
                </a:lnTo>
                <a:lnTo>
                  <a:pt x="30" y="180"/>
                </a:lnTo>
                <a:lnTo>
                  <a:pt x="27" y="178"/>
                </a:lnTo>
                <a:lnTo>
                  <a:pt x="25" y="176"/>
                </a:lnTo>
                <a:lnTo>
                  <a:pt x="21" y="175"/>
                </a:lnTo>
                <a:lnTo>
                  <a:pt x="18" y="173"/>
                </a:lnTo>
                <a:lnTo>
                  <a:pt x="15" y="170"/>
                </a:lnTo>
                <a:lnTo>
                  <a:pt x="13" y="167"/>
                </a:lnTo>
                <a:lnTo>
                  <a:pt x="10" y="164"/>
                </a:lnTo>
                <a:lnTo>
                  <a:pt x="8" y="161"/>
                </a:lnTo>
                <a:lnTo>
                  <a:pt x="6" y="157"/>
                </a:lnTo>
                <a:lnTo>
                  <a:pt x="4" y="154"/>
                </a:lnTo>
                <a:lnTo>
                  <a:pt x="3" y="150"/>
                </a:lnTo>
                <a:lnTo>
                  <a:pt x="2" y="146"/>
                </a:lnTo>
                <a:lnTo>
                  <a:pt x="1" y="143"/>
                </a:lnTo>
                <a:lnTo>
                  <a:pt x="1" y="139"/>
                </a:lnTo>
                <a:lnTo>
                  <a:pt x="1" y="135"/>
                </a:lnTo>
                <a:lnTo>
                  <a:pt x="0" y="132"/>
                </a:lnTo>
                <a:lnTo>
                  <a:pt x="0" y="124"/>
                </a:lnTo>
                <a:lnTo>
                  <a:pt x="0" y="109"/>
                </a:lnTo>
                <a:lnTo>
                  <a:pt x="1" y="106"/>
                </a:lnTo>
                <a:lnTo>
                  <a:pt x="3" y="101"/>
                </a:lnTo>
                <a:lnTo>
                  <a:pt x="6" y="96"/>
                </a:lnTo>
                <a:lnTo>
                  <a:pt x="8" y="94"/>
                </a:lnTo>
                <a:lnTo>
                  <a:pt x="10" y="92"/>
                </a:lnTo>
                <a:lnTo>
                  <a:pt x="13" y="89"/>
                </a:lnTo>
                <a:lnTo>
                  <a:pt x="15" y="87"/>
                </a:lnTo>
                <a:lnTo>
                  <a:pt x="17" y="86"/>
                </a:lnTo>
                <a:lnTo>
                  <a:pt x="19" y="86"/>
                </a:lnTo>
                <a:lnTo>
                  <a:pt x="21" y="86"/>
                </a:lnTo>
                <a:lnTo>
                  <a:pt x="24" y="87"/>
                </a:lnTo>
                <a:lnTo>
                  <a:pt x="27" y="88"/>
                </a:lnTo>
                <a:lnTo>
                  <a:pt x="31" y="89"/>
                </a:lnTo>
                <a:lnTo>
                  <a:pt x="34" y="89"/>
                </a:lnTo>
                <a:lnTo>
                  <a:pt x="38" y="90"/>
                </a:lnTo>
                <a:lnTo>
                  <a:pt x="41" y="91"/>
                </a:lnTo>
                <a:lnTo>
                  <a:pt x="44" y="92"/>
                </a:lnTo>
                <a:lnTo>
                  <a:pt x="46" y="93"/>
                </a:lnTo>
                <a:lnTo>
                  <a:pt x="49" y="95"/>
                </a:lnTo>
                <a:lnTo>
                  <a:pt x="55" y="98"/>
                </a:lnTo>
                <a:lnTo>
                  <a:pt x="58" y="101"/>
                </a:lnTo>
                <a:lnTo>
                  <a:pt x="61" y="103"/>
                </a:lnTo>
                <a:lnTo>
                  <a:pt x="63" y="107"/>
                </a:lnTo>
                <a:lnTo>
                  <a:pt x="65" y="109"/>
                </a:lnTo>
                <a:lnTo>
                  <a:pt x="67" y="112"/>
                </a:lnTo>
                <a:lnTo>
                  <a:pt x="69" y="114"/>
                </a:lnTo>
                <a:lnTo>
                  <a:pt x="71" y="117"/>
                </a:lnTo>
                <a:lnTo>
                  <a:pt x="73" y="120"/>
                </a:lnTo>
                <a:lnTo>
                  <a:pt x="75" y="123"/>
                </a:lnTo>
                <a:lnTo>
                  <a:pt x="79" y="130"/>
                </a:lnTo>
                <a:lnTo>
                  <a:pt x="86" y="145"/>
                </a:lnTo>
                <a:lnTo>
                  <a:pt x="88" y="149"/>
                </a:lnTo>
                <a:lnTo>
                  <a:pt x="88" y="152"/>
                </a:lnTo>
                <a:lnTo>
                  <a:pt x="89" y="156"/>
                </a:lnTo>
                <a:lnTo>
                  <a:pt x="90" y="160"/>
                </a:lnTo>
                <a:lnTo>
                  <a:pt x="91" y="164"/>
                </a:lnTo>
                <a:lnTo>
                  <a:pt x="93" y="167"/>
                </a:lnTo>
                <a:lnTo>
                  <a:pt x="94" y="171"/>
                </a:lnTo>
                <a:lnTo>
                  <a:pt x="94" y="175"/>
                </a:lnTo>
                <a:lnTo>
                  <a:pt x="95" y="179"/>
                </a:lnTo>
                <a:lnTo>
                  <a:pt x="95" y="184"/>
                </a:lnTo>
                <a:lnTo>
                  <a:pt x="96" y="190"/>
                </a:lnTo>
                <a:lnTo>
                  <a:pt x="96" y="196"/>
                </a:lnTo>
                <a:lnTo>
                  <a:pt x="96" y="199"/>
                </a:lnTo>
                <a:lnTo>
                  <a:pt x="100" y="205"/>
                </a:lnTo>
                <a:lnTo>
                  <a:pt x="101" y="209"/>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73" name="SMARTPenAnnotation765"/>
          <p:cNvSpPr>
            <a:spLocks/>
          </p:cNvSpPr>
          <p:nvPr/>
        </p:nvSpPr>
        <p:spPr bwMode="auto">
          <a:xfrm>
            <a:off x="6562725" y="5197475"/>
            <a:ext cx="153988" cy="215900"/>
          </a:xfrm>
          <a:custGeom>
            <a:avLst/>
            <a:gdLst>
              <a:gd name="T0" fmla="*/ 152400 w 97"/>
              <a:gd name="T1" fmla="*/ 4762 h 136"/>
              <a:gd name="T2" fmla="*/ 149225 w 97"/>
              <a:gd name="T3" fmla="*/ 1588 h 136"/>
              <a:gd name="T4" fmla="*/ 142875 w 97"/>
              <a:gd name="T5" fmla="*/ 0 h 136"/>
              <a:gd name="T6" fmla="*/ 136525 w 97"/>
              <a:gd name="T7" fmla="*/ 0 h 136"/>
              <a:gd name="T8" fmla="*/ 96838 w 97"/>
              <a:gd name="T9" fmla="*/ 0 h 136"/>
              <a:gd name="T10" fmla="*/ 90488 w 97"/>
              <a:gd name="T11" fmla="*/ 1588 h 136"/>
              <a:gd name="T12" fmla="*/ 84138 w 97"/>
              <a:gd name="T13" fmla="*/ 6350 h 136"/>
              <a:gd name="T14" fmla="*/ 77788 w 97"/>
              <a:gd name="T15" fmla="*/ 12700 h 136"/>
              <a:gd name="T16" fmla="*/ 71438 w 97"/>
              <a:gd name="T17" fmla="*/ 14287 h 136"/>
              <a:gd name="T18" fmla="*/ 66675 w 97"/>
              <a:gd name="T19" fmla="*/ 17462 h 136"/>
              <a:gd name="T20" fmla="*/ 65088 w 97"/>
              <a:gd name="T21" fmla="*/ 22225 h 136"/>
              <a:gd name="T22" fmla="*/ 61913 w 97"/>
              <a:gd name="T23" fmla="*/ 23812 h 136"/>
              <a:gd name="T24" fmla="*/ 55563 w 97"/>
              <a:gd name="T25" fmla="*/ 26988 h 136"/>
              <a:gd name="T26" fmla="*/ 53975 w 97"/>
              <a:gd name="T27" fmla="*/ 33337 h 136"/>
              <a:gd name="T28" fmla="*/ 63500 w 97"/>
              <a:gd name="T29" fmla="*/ 44450 h 136"/>
              <a:gd name="T30" fmla="*/ 122238 w 97"/>
              <a:gd name="T31" fmla="*/ 103188 h 136"/>
              <a:gd name="T32" fmla="*/ 127000 w 97"/>
              <a:gd name="T33" fmla="*/ 115887 h 136"/>
              <a:gd name="T34" fmla="*/ 131763 w 97"/>
              <a:gd name="T35" fmla="*/ 122237 h 136"/>
              <a:gd name="T36" fmla="*/ 134938 w 97"/>
              <a:gd name="T37" fmla="*/ 133350 h 136"/>
              <a:gd name="T38" fmla="*/ 134938 w 97"/>
              <a:gd name="T39" fmla="*/ 146050 h 136"/>
              <a:gd name="T40" fmla="*/ 130175 w 97"/>
              <a:gd name="T41" fmla="*/ 153987 h 136"/>
              <a:gd name="T42" fmla="*/ 127000 w 97"/>
              <a:gd name="T43" fmla="*/ 163512 h 136"/>
              <a:gd name="T44" fmla="*/ 120650 w 97"/>
              <a:gd name="T45" fmla="*/ 169862 h 136"/>
              <a:gd name="T46" fmla="*/ 112713 w 97"/>
              <a:gd name="T47" fmla="*/ 174625 h 136"/>
              <a:gd name="T48" fmla="*/ 106363 w 97"/>
              <a:gd name="T49" fmla="*/ 180975 h 136"/>
              <a:gd name="T50" fmla="*/ 96838 w 97"/>
              <a:gd name="T51" fmla="*/ 187325 h 136"/>
              <a:gd name="T52" fmla="*/ 87313 w 97"/>
              <a:gd name="T53" fmla="*/ 192087 h 136"/>
              <a:gd name="T54" fmla="*/ 79375 w 97"/>
              <a:gd name="T55" fmla="*/ 193675 h 136"/>
              <a:gd name="T56" fmla="*/ 73025 w 97"/>
              <a:gd name="T57" fmla="*/ 198437 h 136"/>
              <a:gd name="T58" fmla="*/ 65088 w 97"/>
              <a:gd name="T59" fmla="*/ 201612 h 136"/>
              <a:gd name="T60" fmla="*/ 55563 w 97"/>
              <a:gd name="T61" fmla="*/ 203200 h 136"/>
              <a:gd name="T62" fmla="*/ 47625 w 97"/>
              <a:gd name="T63" fmla="*/ 206375 h 136"/>
              <a:gd name="T64" fmla="*/ 39688 w 97"/>
              <a:gd name="T65" fmla="*/ 211138 h 136"/>
              <a:gd name="T66" fmla="*/ 33338 w 97"/>
              <a:gd name="T67" fmla="*/ 212725 h 136"/>
              <a:gd name="T68" fmla="*/ 26988 w 97"/>
              <a:gd name="T69" fmla="*/ 212725 h 136"/>
              <a:gd name="T70" fmla="*/ 22225 w 97"/>
              <a:gd name="T71" fmla="*/ 214313 h 136"/>
              <a:gd name="T72" fmla="*/ 1588 w 97"/>
              <a:gd name="T73" fmla="*/ 214313 h 136"/>
              <a:gd name="T74" fmla="*/ 1588 w 97"/>
              <a:gd name="T75" fmla="*/ 211138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7"/>
              <a:gd name="T115" fmla="*/ 0 h 136"/>
              <a:gd name="T116" fmla="*/ 97 w 9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7" h="136">
                <a:moveTo>
                  <a:pt x="96" y="17"/>
                </a:moveTo>
                <a:lnTo>
                  <a:pt x="96" y="3"/>
                </a:lnTo>
                <a:lnTo>
                  <a:pt x="95" y="2"/>
                </a:lnTo>
                <a:lnTo>
                  <a:pt x="94" y="1"/>
                </a:lnTo>
                <a:lnTo>
                  <a:pt x="92" y="0"/>
                </a:lnTo>
                <a:lnTo>
                  <a:pt x="90" y="0"/>
                </a:lnTo>
                <a:lnTo>
                  <a:pt x="88" y="0"/>
                </a:lnTo>
                <a:lnTo>
                  <a:pt x="86" y="0"/>
                </a:lnTo>
                <a:lnTo>
                  <a:pt x="80" y="0"/>
                </a:lnTo>
                <a:lnTo>
                  <a:pt x="61" y="0"/>
                </a:lnTo>
                <a:lnTo>
                  <a:pt x="59" y="0"/>
                </a:lnTo>
                <a:lnTo>
                  <a:pt x="57" y="1"/>
                </a:lnTo>
                <a:lnTo>
                  <a:pt x="55" y="3"/>
                </a:lnTo>
                <a:lnTo>
                  <a:pt x="53" y="4"/>
                </a:lnTo>
                <a:lnTo>
                  <a:pt x="51" y="6"/>
                </a:lnTo>
                <a:lnTo>
                  <a:pt x="49" y="8"/>
                </a:lnTo>
                <a:lnTo>
                  <a:pt x="47" y="9"/>
                </a:lnTo>
                <a:lnTo>
                  <a:pt x="45" y="9"/>
                </a:lnTo>
                <a:lnTo>
                  <a:pt x="44" y="10"/>
                </a:lnTo>
                <a:lnTo>
                  <a:pt x="42" y="11"/>
                </a:lnTo>
                <a:lnTo>
                  <a:pt x="41" y="12"/>
                </a:lnTo>
                <a:lnTo>
                  <a:pt x="41" y="14"/>
                </a:lnTo>
                <a:lnTo>
                  <a:pt x="40" y="15"/>
                </a:lnTo>
                <a:lnTo>
                  <a:pt x="39" y="15"/>
                </a:lnTo>
                <a:lnTo>
                  <a:pt x="35" y="16"/>
                </a:lnTo>
                <a:lnTo>
                  <a:pt x="35" y="17"/>
                </a:lnTo>
                <a:lnTo>
                  <a:pt x="34" y="21"/>
                </a:lnTo>
                <a:lnTo>
                  <a:pt x="37" y="25"/>
                </a:lnTo>
                <a:lnTo>
                  <a:pt x="40" y="28"/>
                </a:lnTo>
                <a:lnTo>
                  <a:pt x="75" y="64"/>
                </a:lnTo>
                <a:lnTo>
                  <a:pt x="77" y="65"/>
                </a:lnTo>
                <a:lnTo>
                  <a:pt x="78" y="69"/>
                </a:lnTo>
                <a:lnTo>
                  <a:pt x="80" y="73"/>
                </a:lnTo>
                <a:lnTo>
                  <a:pt x="82" y="75"/>
                </a:lnTo>
                <a:lnTo>
                  <a:pt x="83" y="77"/>
                </a:lnTo>
                <a:lnTo>
                  <a:pt x="84" y="80"/>
                </a:lnTo>
                <a:lnTo>
                  <a:pt x="85" y="84"/>
                </a:lnTo>
                <a:lnTo>
                  <a:pt x="85" y="87"/>
                </a:lnTo>
                <a:lnTo>
                  <a:pt x="85" y="92"/>
                </a:lnTo>
                <a:lnTo>
                  <a:pt x="84" y="94"/>
                </a:lnTo>
                <a:lnTo>
                  <a:pt x="82" y="97"/>
                </a:lnTo>
                <a:lnTo>
                  <a:pt x="80" y="101"/>
                </a:lnTo>
                <a:lnTo>
                  <a:pt x="80" y="103"/>
                </a:lnTo>
                <a:lnTo>
                  <a:pt x="78" y="105"/>
                </a:lnTo>
                <a:lnTo>
                  <a:pt x="76" y="107"/>
                </a:lnTo>
                <a:lnTo>
                  <a:pt x="73" y="109"/>
                </a:lnTo>
                <a:lnTo>
                  <a:pt x="71" y="110"/>
                </a:lnTo>
                <a:lnTo>
                  <a:pt x="69" y="112"/>
                </a:lnTo>
                <a:lnTo>
                  <a:pt x="67" y="114"/>
                </a:lnTo>
                <a:lnTo>
                  <a:pt x="64" y="116"/>
                </a:lnTo>
                <a:lnTo>
                  <a:pt x="61" y="118"/>
                </a:lnTo>
                <a:lnTo>
                  <a:pt x="58" y="120"/>
                </a:lnTo>
                <a:lnTo>
                  <a:pt x="55" y="121"/>
                </a:lnTo>
                <a:lnTo>
                  <a:pt x="52" y="122"/>
                </a:lnTo>
                <a:lnTo>
                  <a:pt x="50" y="122"/>
                </a:lnTo>
                <a:lnTo>
                  <a:pt x="48" y="123"/>
                </a:lnTo>
                <a:lnTo>
                  <a:pt x="46" y="125"/>
                </a:lnTo>
                <a:lnTo>
                  <a:pt x="44" y="126"/>
                </a:lnTo>
                <a:lnTo>
                  <a:pt x="41" y="127"/>
                </a:lnTo>
                <a:lnTo>
                  <a:pt x="38" y="128"/>
                </a:lnTo>
                <a:lnTo>
                  <a:pt x="35" y="128"/>
                </a:lnTo>
                <a:lnTo>
                  <a:pt x="32" y="129"/>
                </a:lnTo>
                <a:lnTo>
                  <a:pt x="30" y="130"/>
                </a:lnTo>
                <a:lnTo>
                  <a:pt x="27" y="132"/>
                </a:lnTo>
                <a:lnTo>
                  <a:pt x="25" y="133"/>
                </a:lnTo>
                <a:lnTo>
                  <a:pt x="23" y="133"/>
                </a:lnTo>
                <a:lnTo>
                  <a:pt x="21" y="134"/>
                </a:lnTo>
                <a:lnTo>
                  <a:pt x="19" y="134"/>
                </a:lnTo>
                <a:lnTo>
                  <a:pt x="17" y="134"/>
                </a:lnTo>
                <a:lnTo>
                  <a:pt x="15" y="134"/>
                </a:lnTo>
                <a:lnTo>
                  <a:pt x="14" y="135"/>
                </a:lnTo>
                <a:lnTo>
                  <a:pt x="10" y="135"/>
                </a:lnTo>
                <a:lnTo>
                  <a:pt x="1" y="135"/>
                </a:lnTo>
                <a:lnTo>
                  <a:pt x="1" y="134"/>
                </a:lnTo>
                <a:lnTo>
                  <a:pt x="1" y="133"/>
                </a:lnTo>
                <a:lnTo>
                  <a:pt x="0" y="129"/>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74" name="SMARTPenAnnotation766"/>
          <p:cNvSpPr>
            <a:spLocks/>
          </p:cNvSpPr>
          <p:nvPr/>
        </p:nvSpPr>
        <p:spPr bwMode="auto">
          <a:xfrm>
            <a:off x="6715125" y="5224463"/>
            <a:ext cx="117475" cy="142875"/>
          </a:xfrm>
          <a:custGeom>
            <a:avLst/>
            <a:gdLst>
              <a:gd name="T0" fmla="*/ 115888 w 74"/>
              <a:gd name="T1" fmla="*/ 9525 h 90"/>
              <a:gd name="T2" fmla="*/ 107950 w 74"/>
              <a:gd name="T3" fmla="*/ 0 h 90"/>
              <a:gd name="T4" fmla="*/ 104775 w 74"/>
              <a:gd name="T5" fmla="*/ 0 h 90"/>
              <a:gd name="T6" fmla="*/ 100012 w 74"/>
              <a:gd name="T7" fmla="*/ 0 h 90"/>
              <a:gd name="T8" fmla="*/ 85725 w 74"/>
              <a:gd name="T9" fmla="*/ 0 h 90"/>
              <a:gd name="T10" fmla="*/ 80962 w 74"/>
              <a:gd name="T11" fmla="*/ 1588 h 90"/>
              <a:gd name="T12" fmla="*/ 73025 w 74"/>
              <a:gd name="T13" fmla="*/ 6350 h 90"/>
              <a:gd name="T14" fmla="*/ 58738 w 74"/>
              <a:gd name="T15" fmla="*/ 14288 h 90"/>
              <a:gd name="T16" fmla="*/ 42862 w 74"/>
              <a:gd name="T17" fmla="*/ 23812 h 90"/>
              <a:gd name="T18" fmla="*/ 34925 w 74"/>
              <a:gd name="T19" fmla="*/ 28575 h 90"/>
              <a:gd name="T20" fmla="*/ 26988 w 74"/>
              <a:gd name="T21" fmla="*/ 38100 h 90"/>
              <a:gd name="T22" fmla="*/ 20637 w 74"/>
              <a:gd name="T23" fmla="*/ 47625 h 90"/>
              <a:gd name="T24" fmla="*/ 14288 w 74"/>
              <a:gd name="T25" fmla="*/ 53975 h 90"/>
              <a:gd name="T26" fmla="*/ 9525 w 74"/>
              <a:gd name="T27" fmla="*/ 63500 h 90"/>
              <a:gd name="T28" fmla="*/ 4762 w 74"/>
              <a:gd name="T29" fmla="*/ 73025 h 90"/>
              <a:gd name="T30" fmla="*/ 1588 w 74"/>
              <a:gd name="T31" fmla="*/ 80962 h 90"/>
              <a:gd name="T32" fmla="*/ 0 w 74"/>
              <a:gd name="T33" fmla="*/ 90487 h 90"/>
              <a:gd name="T34" fmla="*/ 0 w 74"/>
              <a:gd name="T35" fmla="*/ 107950 h 90"/>
              <a:gd name="T36" fmla="*/ 1588 w 74"/>
              <a:gd name="T37" fmla="*/ 120650 h 90"/>
              <a:gd name="T38" fmla="*/ 4762 w 74"/>
              <a:gd name="T39" fmla="*/ 127000 h 90"/>
              <a:gd name="T40" fmla="*/ 9525 w 74"/>
              <a:gd name="T41" fmla="*/ 130175 h 90"/>
              <a:gd name="T42" fmla="*/ 15875 w 74"/>
              <a:gd name="T43" fmla="*/ 131763 h 90"/>
              <a:gd name="T44" fmla="*/ 20637 w 74"/>
              <a:gd name="T45" fmla="*/ 128588 h 90"/>
              <a:gd name="T46" fmla="*/ 26988 w 74"/>
              <a:gd name="T47" fmla="*/ 125413 h 90"/>
              <a:gd name="T48" fmla="*/ 33337 w 74"/>
              <a:gd name="T49" fmla="*/ 123825 h 90"/>
              <a:gd name="T50" fmla="*/ 38100 w 74"/>
              <a:gd name="T51" fmla="*/ 115888 h 90"/>
              <a:gd name="T52" fmla="*/ 44450 w 74"/>
              <a:gd name="T53" fmla="*/ 107950 h 90"/>
              <a:gd name="T54" fmla="*/ 53975 w 74"/>
              <a:gd name="T55" fmla="*/ 98425 h 90"/>
              <a:gd name="T56" fmla="*/ 60325 w 74"/>
              <a:gd name="T57" fmla="*/ 90487 h 90"/>
              <a:gd name="T58" fmla="*/ 65087 w 74"/>
              <a:gd name="T59" fmla="*/ 80962 h 90"/>
              <a:gd name="T60" fmla="*/ 71437 w 74"/>
              <a:gd name="T61" fmla="*/ 73025 h 90"/>
              <a:gd name="T62" fmla="*/ 77787 w 74"/>
              <a:gd name="T63" fmla="*/ 65088 h 90"/>
              <a:gd name="T64" fmla="*/ 84137 w 74"/>
              <a:gd name="T65" fmla="*/ 53975 h 90"/>
              <a:gd name="T66" fmla="*/ 88900 w 74"/>
              <a:gd name="T67" fmla="*/ 46037 h 90"/>
              <a:gd name="T68" fmla="*/ 93662 w 74"/>
              <a:gd name="T69" fmla="*/ 39687 h 90"/>
              <a:gd name="T70" fmla="*/ 96837 w 74"/>
              <a:gd name="T71" fmla="*/ 33338 h 90"/>
              <a:gd name="T72" fmla="*/ 100012 w 74"/>
              <a:gd name="T73" fmla="*/ 28575 h 90"/>
              <a:gd name="T74" fmla="*/ 104775 w 74"/>
              <a:gd name="T75" fmla="*/ 26988 h 90"/>
              <a:gd name="T76" fmla="*/ 106363 w 74"/>
              <a:gd name="T77" fmla="*/ 19050 h 90"/>
              <a:gd name="T78" fmla="*/ 101600 w 74"/>
              <a:gd name="T79" fmla="*/ 22225 h 90"/>
              <a:gd name="T80" fmla="*/ 98425 w 74"/>
              <a:gd name="T81" fmla="*/ 28575 h 90"/>
              <a:gd name="T82" fmla="*/ 98425 w 74"/>
              <a:gd name="T83" fmla="*/ 33338 h 90"/>
              <a:gd name="T84" fmla="*/ 96837 w 74"/>
              <a:gd name="T85" fmla="*/ 58738 h 90"/>
              <a:gd name="T86" fmla="*/ 93662 w 74"/>
              <a:gd name="T87" fmla="*/ 69850 h 90"/>
              <a:gd name="T88" fmla="*/ 90487 w 74"/>
              <a:gd name="T89" fmla="*/ 80962 h 90"/>
              <a:gd name="T90" fmla="*/ 90487 w 74"/>
              <a:gd name="T91" fmla="*/ 90487 h 90"/>
              <a:gd name="T92" fmla="*/ 88900 w 74"/>
              <a:gd name="T93" fmla="*/ 98425 h 90"/>
              <a:gd name="T94" fmla="*/ 88900 w 74"/>
              <a:gd name="T95" fmla="*/ 139700 h 90"/>
              <a:gd name="T96" fmla="*/ 92075 w 74"/>
              <a:gd name="T97" fmla="*/ 141288 h 90"/>
              <a:gd name="T98" fmla="*/ 95250 w 74"/>
              <a:gd name="T99" fmla="*/ 141288 h 90"/>
              <a:gd name="T100" fmla="*/ 96837 w 74"/>
              <a:gd name="T101" fmla="*/ 138113 h 90"/>
              <a:gd name="T102" fmla="*/ 103188 w 74"/>
              <a:gd name="T103" fmla="*/ 125413 h 90"/>
              <a:gd name="T104" fmla="*/ 107950 w 74"/>
              <a:gd name="T105" fmla="*/ 117475 h 90"/>
              <a:gd name="T106" fmla="*/ 112713 w 74"/>
              <a:gd name="T107" fmla="*/ 109538 h 90"/>
              <a:gd name="T108" fmla="*/ 115888 w 74"/>
              <a:gd name="T109" fmla="*/ 98425 h 9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4"/>
              <a:gd name="T166" fmla="*/ 0 h 90"/>
              <a:gd name="T167" fmla="*/ 74 w 74"/>
              <a:gd name="T168" fmla="*/ 90 h 9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4" h="90">
                <a:moveTo>
                  <a:pt x="73" y="11"/>
                </a:moveTo>
                <a:lnTo>
                  <a:pt x="73" y="6"/>
                </a:lnTo>
                <a:lnTo>
                  <a:pt x="71" y="4"/>
                </a:lnTo>
                <a:lnTo>
                  <a:pt x="68" y="0"/>
                </a:lnTo>
                <a:lnTo>
                  <a:pt x="67" y="0"/>
                </a:lnTo>
                <a:lnTo>
                  <a:pt x="66" y="0"/>
                </a:lnTo>
                <a:lnTo>
                  <a:pt x="65" y="0"/>
                </a:lnTo>
                <a:lnTo>
                  <a:pt x="63" y="0"/>
                </a:lnTo>
                <a:lnTo>
                  <a:pt x="60" y="0"/>
                </a:lnTo>
                <a:lnTo>
                  <a:pt x="54" y="0"/>
                </a:lnTo>
                <a:lnTo>
                  <a:pt x="52" y="0"/>
                </a:lnTo>
                <a:lnTo>
                  <a:pt x="51" y="1"/>
                </a:lnTo>
                <a:lnTo>
                  <a:pt x="49" y="3"/>
                </a:lnTo>
                <a:lnTo>
                  <a:pt x="46" y="4"/>
                </a:lnTo>
                <a:lnTo>
                  <a:pt x="43" y="6"/>
                </a:lnTo>
                <a:lnTo>
                  <a:pt x="37" y="9"/>
                </a:lnTo>
                <a:lnTo>
                  <a:pt x="30" y="13"/>
                </a:lnTo>
                <a:lnTo>
                  <a:pt x="27" y="15"/>
                </a:lnTo>
                <a:lnTo>
                  <a:pt x="24" y="17"/>
                </a:lnTo>
                <a:lnTo>
                  <a:pt x="22" y="18"/>
                </a:lnTo>
                <a:lnTo>
                  <a:pt x="19" y="21"/>
                </a:lnTo>
                <a:lnTo>
                  <a:pt x="17" y="24"/>
                </a:lnTo>
                <a:lnTo>
                  <a:pt x="15" y="27"/>
                </a:lnTo>
                <a:lnTo>
                  <a:pt x="13" y="30"/>
                </a:lnTo>
                <a:lnTo>
                  <a:pt x="11" y="32"/>
                </a:lnTo>
                <a:lnTo>
                  <a:pt x="9" y="34"/>
                </a:lnTo>
                <a:lnTo>
                  <a:pt x="8" y="37"/>
                </a:lnTo>
                <a:lnTo>
                  <a:pt x="6" y="40"/>
                </a:lnTo>
                <a:lnTo>
                  <a:pt x="4" y="44"/>
                </a:lnTo>
                <a:lnTo>
                  <a:pt x="3" y="46"/>
                </a:lnTo>
                <a:lnTo>
                  <a:pt x="2" y="49"/>
                </a:lnTo>
                <a:lnTo>
                  <a:pt x="1" y="51"/>
                </a:lnTo>
                <a:lnTo>
                  <a:pt x="1" y="54"/>
                </a:lnTo>
                <a:lnTo>
                  <a:pt x="0" y="57"/>
                </a:lnTo>
                <a:lnTo>
                  <a:pt x="0" y="63"/>
                </a:lnTo>
                <a:lnTo>
                  <a:pt x="0" y="68"/>
                </a:lnTo>
                <a:lnTo>
                  <a:pt x="0" y="74"/>
                </a:lnTo>
                <a:lnTo>
                  <a:pt x="1" y="76"/>
                </a:lnTo>
                <a:lnTo>
                  <a:pt x="2" y="78"/>
                </a:lnTo>
                <a:lnTo>
                  <a:pt x="3" y="80"/>
                </a:lnTo>
                <a:lnTo>
                  <a:pt x="4" y="81"/>
                </a:lnTo>
                <a:lnTo>
                  <a:pt x="6" y="82"/>
                </a:lnTo>
                <a:lnTo>
                  <a:pt x="8" y="83"/>
                </a:lnTo>
                <a:lnTo>
                  <a:pt x="10" y="83"/>
                </a:lnTo>
                <a:lnTo>
                  <a:pt x="11" y="82"/>
                </a:lnTo>
                <a:lnTo>
                  <a:pt x="13" y="81"/>
                </a:lnTo>
                <a:lnTo>
                  <a:pt x="15" y="80"/>
                </a:lnTo>
                <a:lnTo>
                  <a:pt x="17" y="79"/>
                </a:lnTo>
                <a:lnTo>
                  <a:pt x="19" y="79"/>
                </a:lnTo>
                <a:lnTo>
                  <a:pt x="21" y="78"/>
                </a:lnTo>
                <a:lnTo>
                  <a:pt x="23" y="75"/>
                </a:lnTo>
                <a:lnTo>
                  <a:pt x="24" y="73"/>
                </a:lnTo>
                <a:lnTo>
                  <a:pt x="26" y="70"/>
                </a:lnTo>
                <a:lnTo>
                  <a:pt x="28" y="68"/>
                </a:lnTo>
                <a:lnTo>
                  <a:pt x="30" y="66"/>
                </a:lnTo>
                <a:lnTo>
                  <a:pt x="34" y="62"/>
                </a:lnTo>
                <a:lnTo>
                  <a:pt x="36" y="60"/>
                </a:lnTo>
                <a:lnTo>
                  <a:pt x="38" y="57"/>
                </a:lnTo>
                <a:lnTo>
                  <a:pt x="39" y="54"/>
                </a:lnTo>
                <a:lnTo>
                  <a:pt x="41" y="51"/>
                </a:lnTo>
                <a:lnTo>
                  <a:pt x="43" y="48"/>
                </a:lnTo>
                <a:lnTo>
                  <a:pt x="45" y="46"/>
                </a:lnTo>
                <a:lnTo>
                  <a:pt x="47" y="44"/>
                </a:lnTo>
                <a:lnTo>
                  <a:pt x="49" y="41"/>
                </a:lnTo>
                <a:lnTo>
                  <a:pt x="51" y="38"/>
                </a:lnTo>
                <a:lnTo>
                  <a:pt x="53" y="34"/>
                </a:lnTo>
                <a:lnTo>
                  <a:pt x="54" y="32"/>
                </a:lnTo>
                <a:lnTo>
                  <a:pt x="56" y="29"/>
                </a:lnTo>
                <a:lnTo>
                  <a:pt x="58" y="27"/>
                </a:lnTo>
                <a:lnTo>
                  <a:pt x="59" y="25"/>
                </a:lnTo>
                <a:lnTo>
                  <a:pt x="60" y="23"/>
                </a:lnTo>
                <a:lnTo>
                  <a:pt x="61" y="21"/>
                </a:lnTo>
                <a:lnTo>
                  <a:pt x="62" y="19"/>
                </a:lnTo>
                <a:lnTo>
                  <a:pt x="63" y="18"/>
                </a:lnTo>
                <a:lnTo>
                  <a:pt x="65" y="18"/>
                </a:lnTo>
                <a:lnTo>
                  <a:pt x="66" y="17"/>
                </a:lnTo>
                <a:lnTo>
                  <a:pt x="66" y="15"/>
                </a:lnTo>
                <a:lnTo>
                  <a:pt x="67" y="12"/>
                </a:lnTo>
                <a:lnTo>
                  <a:pt x="64" y="14"/>
                </a:lnTo>
                <a:lnTo>
                  <a:pt x="63" y="16"/>
                </a:lnTo>
                <a:lnTo>
                  <a:pt x="62" y="18"/>
                </a:lnTo>
                <a:lnTo>
                  <a:pt x="62" y="19"/>
                </a:lnTo>
                <a:lnTo>
                  <a:pt x="62" y="21"/>
                </a:lnTo>
                <a:lnTo>
                  <a:pt x="62" y="35"/>
                </a:lnTo>
                <a:lnTo>
                  <a:pt x="61" y="37"/>
                </a:lnTo>
                <a:lnTo>
                  <a:pt x="60" y="40"/>
                </a:lnTo>
                <a:lnTo>
                  <a:pt x="59" y="44"/>
                </a:lnTo>
                <a:lnTo>
                  <a:pt x="58" y="47"/>
                </a:lnTo>
                <a:lnTo>
                  <a:pt x="57" y="51"/>
                </a:lnTo>
                <a:lnTo>
                  <a:pt x="57" y="54"/>
                </a:lnTo>
                <a:lnTo>
                  <a:pt x="57" y="57"/>
                </a:lnTo>
                <a:lnTo>
                  <a:pt x="57" y="60"/>
                </a:lnTo>
                <a:lnTo>
                  <a:pt x="56" y="62"/>
                </a:lnTo>
                <a:lnTo>
                  <a:pt x="56" y="68"/>
                </a:lnTo>
                <a:lnTo>
                  <a:pt x="56" y="88"/>
                </a:lnTo>
                <a:lnTo>
                  <a:pt x="57" y="89"/>
                </a:lnTo>
                <a:lnTo>
                  <a:pt x="58" y="89"/>
                </a:lnTo>
                <a:lnTo>
                  <a:pt x="59" y="89"/>
                </a:lnTo>
                <a:lnTo>
                  <a:pt x="60" y="89"/>
                </a:lnTo>
                <a:lnTo>
                  <a:pt x="61" y="88"/>
                </a:lnTo>
                <a:lnTo>
                  <a:pt x="61" y="87"/>
                </a:lnTo>
                <a:lnTo>
                  <a:pt x="62" y="84"/>
                </a:lnTo>
                <a:lnTo>
                  <a:pt x="65" y="79"/>
                </a:lnTo>
                <a:lnTo>
                  <a:pt x="66" y="76"/>
                </a:lnTo>
                <a:lnTo>
                  <a:pt x="68" y="74"/>
                </a:lnTo>
                <a:lnTo>
                  <a:pt x="70" y="72"/>
                </a:lnTo>
                <a:lnTo>
                  <a:pt x="71" y="69"/>
                </a:lnTo>
                <a:lnTo>
                  <a:pt x="72" y="67"/>
                </a:lnTo>
                <a:lnTo>
                  <a:pt x="73" y="6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75" name="SMARTPenAnnotation767"/>
          <p:cNvSpPr>
            <a:spLocks/>
          </p:cNvSpPr>
          <p:nvPr/>
        </p:nvSpPr>
        <p:spPr bwMode="auto">
          <a:xfrm>
            <a:off x="6840538" y="5214938"/>
            <a:ext cx="152400" cy="169862"/>
          </a:xfrm>
          <a:custGeom>
            <a:avLst/>
            <a:gdLst>
              <a:gd name="T0" fmla="*/ 26988 w 96"/>
              <a:gd name="T1" fmla="*/ 25400 h 107"/>
              <a:gd name="T2" fmla="*/ 22225 w 96"/>
              <a:gd name="T3" fmla="*/ 47625 h 107"/>
              <a:gd name="T4" fmla="*/ 19050 w 96"/>
              <a:gd name="T5" fmla="*/ 66675 h 107"/>
              <a:gd name="T6" fmla="*/ 12700 w 96"/>
              <a:gd name="T7" fmla="*/ 90487 h 107"/>
              <a:gd name="T8" fmla="*/ 9525 w 96"/>
              <a:gd name="T9" fmla="*/ 111125 h 107"/>
              <a:gd name="T10" fmla="*/ 9525 w 96"/>
              <a:gd name="T11" fmla="*/ 130175 h 107"/>
              <a:gd name="T12" fmla="*/ 1588 w 96"/>
              <a:gd name="T13" fmla="*/ 157162 h 107"/>
              <a:gd name="T14" fmla="*/ 0 w 96"/>
              <a:gd name="T15" fmla="*/ 168275 h 107"/>
              <a:gd name="T16" fmla="*/ 7938 w 96"/>
              <a:gd name="T17" fmla="*/ 157162 h 107"/>
              <a:gd name="T18" fmla="*/ 7938 w 96"/>
              <a:gd name="T19" fmla="*/ 149225 h 107"/>
              <a:gd name="T20" fmla="*/ 12700 w 96"/>
              <a:gd name="T21" fmla="*/ 134937 h 107"/>
              <a:gd name="T22" fmla="*/ 20637 w 96"/>
              <a:gd name="T23" fmla="*/ 123825 h 107"/>
              <a:gd name="T24" fmla="*/ 25400 w 96"/>
              <a:gd name="T25" fmla="*/ 107950 h 107"/>
              <a:gd name="T26" fmla="*/ 30163 w 96"/>
              <a:gd name="T27" fmla="*/ 92075 h 107"/>
              <a:gd name="T28" fmla="*/ 33338 w 96"/>
              <a:gd name="T29" fmla="*/ 79375 h 107"/>
              <a:gd name="T30" fmla="*/ 39687 w 96"/>
              <a:gd name="T31" fmla="*/ 68262 h 107"/>
              <a:gd name="T32" fmla="*/ 42862 w 96"/>
              <a:gd name="T33" fmla="*/ 60325 h 107"/>
              <a:gd name="T34" fmla="*/ 52388 w 96"/>
              <a:gd name="T35" fmla="*/ 53975 h 107"/>
              <a:gd name="T36" fmla="*/ 52388 w 96"/>
              <a:gd name="T37" fmla="*/ 63500 h 107"/>
              <a:gd name="T38" fmla="*/ 55563 w 96"/>
              <a:gd name="T39" fmla="*/ 71437 h 107"/>
              <a:gd name="T40" fmla="*/ 60325 w 96"/>
              <a:gd name="T41" fmla="*/ 80962 h 107"/>
              <a:gd name="T42" fmla="*/ 63500 w 96"/>
              <a:gd name="T43" fmla="*/ 92075 h 107"/>
              <a:gd name="T44" fmla="*/ 68263 w 96"/>
              <a:gd name="T45" fmla="*/ 107950 h 107"/>
              <a:gd name="T46" fmla="*/ 68263 w 96"/>
              <a:gd name="T47" fmla="*/ 122237 h 107"/>
              <a:gd name="T48" fmla="*/ 63500 w 96"/>
              <a:gd name="T49" fmla="*/ 133350 h 107"/>
              <a:gd name="T50" fmla="*/ 61913 w 96"/>
              <a:gd name="T51" fmla="*/ 142875 h 107"/>
              <a:gd name="T52" fmla="*/ 63500 w 96"/>
              <a:gd name="T53" fmla="*/ 144462 h 107"/>
              <a:gd name="T54" fmla="*/ 69850 w 96"/>
              <a:gd name="T55" fmla="*/ 133350 h 107"/>
              <a:gd name="T56" fmla="*/ 73025 w 96"/>
              <a:gd name="T57" fmla="*/ 122237 h 107"/>
              <a:gd name="T58" fmla="*/ 77787 w 96"/>
              <a:gd name="T59" fmla="*/ 106362 h 107"/>
              <a:gd name="T60" fmla="*/ 82550 w 96"/>
              <a:gd name="T61" fmla="*/ 88900 h 107"/>
              <a:gd name="T62" fmla="*/ 92075 w 96"/>
              <a:gd name="T63" fmla="*/ 65087 h 107"/>
              <a:gd name="T64" fmla="*/ 96837 w 96"/>
              <a:gd name="T65" fmla="*/ 47625 h 107"/>
              <a:gd name="T66" fmla="*/ 101600 w 96"/>
              <a:gd name="T67" fmla="*/ 34925 h 107"/>
              <a:gd name="T68" fmla="*/ 109538 w 96"/>
              <a:gd name="T69" fmla="*/ 23812 h 107"/>
              <a:gd name="T70" fmla="*/ 115888 w 96"/>
              <a:gd name="T71" fmla="*/ 11112 h 107"/>
              <a:gd name="T72" fmla="*/ 122238 w 96"/>
              <a:gd name="T73" fmla="*/ 15875 h 107"/>
              <a:gd name="T74" fmla="*/ 127000 w 96"/>
              <a:gd name="T75" fmla="*/ 26987 h 107"/>
              <a:gd name="T76" fmla="*/ 131763 w 96"/>
              <a:gd name="T77" fmla="*/ 38100 h 107"/>
              <a:gd name="T78" fmla="*/ 133350 w 96"/>
              <a:gd name="T79" fmla="*/ 53975 h 107"/>
              <a:gd name="T80" fmla="*/ 134938 w 96"/>
              <a:gd name="T81" fmla="*/ 112712 h 107"/>
              <a:gd name="T82" fmla="*/ 139700 w 96"/>
              <a:gd name="T83" fmla="*/ 128587 h 107"/>
              <a:gd name="T84" fmla="*/ 141288 w 96"/>
              <a:gd name="T85" fmla="*/ 139700 h 107"/>
              <a:gd name="T86" fmla="*/ 142875 w 96"/>
              <a:gd name="T87" fmla="*/ 146050 h 107"/>
              <a:gd name="T88" fmla="*/ 150813 w 96"/>
              <a:gd name="T89" fmla="*/ 142875 h 10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6"/>
              <a:gd name="T136" fmla="*/ 0 h 107"/>
              <a:gd name="T137" fmla="*/ 96 w 96"/>
              <a:gd name="T138" fmla="*/ 107 h 10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6" h="107">
                <a:moveTo>
                  <a:pt x="17" y="11"/>
                </a:moveTo>
                <a:lnTo>
                  <a:pt x="17" y="0"/>
                </a:lnTo>
                <a:lnTo>
                  <a:pt x="17" y="16"/>
                </a:lnTo>
                <a:lnTo>
                  <a:pt x="16" y="20"/>
                </a:lnTo>
                <a:lnTo>
                  <a:pt x="15" y="25"/>
                </a:lnTo>
                <a:lnTo>
                  <a:pt x="14" y="30"/>
                </a:lnTo>
                <a:lnTo>
                  <a:pt x="13" y="34"/>
                </a:lnTo>
                <a:lnTo>
                  <a:pt x="12" y="38"/>
                </a:lnTo>
                <a:lnTo>
                  <a:pt x="12" y="42"/>
                </a:lnTo>
                <a:lnTo>
                  <a:pt x="11" y="47"/>
                </a:lnTo>
                <a:lnTo>
                  <a:pt x="10" y="52"/>
                </a:lnTo>
                <a:lnTo>
                  <a:pt x="8" y="57"/>
                </a:lnTo>
                <a:lnTo>
                  <a:pt x="7" y="62"/>
                </a:lnTo>
                <a:lnTo>
                  <a:pt x="7" y="66"/>
                </a:lnTo>
                <a:lnTo>
                  <a:pt x="6" y="70"/>
                </a:lnTo>
                <a:lnTo>
                  <a:pt x="6" y="74"/>
                </a:lnTo>
                <a:lnTo>
                  <a:pt x="6" y="78"/>
                </a:lnTo>
                <a:lnTo>
                  <a:pt x="6" y="82"/>
                </a:lnTo>
                <a:lnTo>
                  <a:pt x="5" y="86"/>
                </a:lnTo>
                <a:lnTo>
                  <a:pt x="4" y="90"/>
                </a:lnTo>
                <a:lnTo>
                  <a:pt x="1" y="99"/>
                </a:lnTo>
                <a:lnTo>
                  <a:pt x="0" y="102"/>
                </a:lnTo>
                <a:lnTo>
                  <a:pt x="0" y="106"/>
                </a:lnTo>
                <a:lnTo>
                  <a:pt x="3" y="104"/>
                </a:lnTo>
                <a:lnTo>
                  <a:pt x="4" y="102"/>
                </a:lnTo>
                <a:lnTo>
                  <a:pt x="5" y="99"/>
                </a:lnTo>
                <a:lnTo>
                  <a:pt x="5" y="97"/>
                </a:lnTo>
                <a:lnTo>
                  <a:pt x="5" y="95"/>
                </a:lnTo>
                <a:lnTo>
                  <a:pt x="5" y="94"/>
                </a:lnTo>
                <a:lnTo>
                  <a:pt x="6" y="91"/>
                </a:lnTo>
                <a:lnTo>
                  <a:pt x="7" y="88"/>
                </a:lnTo>
                <a:lnTo>
                  <a:pt x="8" y="85"/>
                </a:lnTo>
                <a:lnTo>
                  <a:pt x="10" y="82"/>
                </a:lnTo>
                <a:lnTo>
                  <a:pt x="11" y="80"/>
                </a:lnTo>
                <a:lnTo>
                  <a:pt x="13" y="78"/>
                </a:lnTo>
                <a:lnTo>
                  <a:pt x="14" y="75"/>
                </a:lnTo>
                <a:lnTo>
                  <a:pt x="15" y="72"/>
                </a:lnTo>
                <a:lnTo>
                  <a:pt x="16" y="68"/>
                </a:lnTo>
                <a:lnTo>
                  <a:pt x="17" y="65"/>
                </a:lnTo>
                <a:lnTo>
                  <a:pt x="18" y="61"/>
                </a:lnTo>
                <a:lnTo>
                  <a:pt x="19" y="58"/>
                </a:lnTo>
                <a:lnTo>
                  <a:pt x="20" y="55"/>
                </a:lnTo>
                <a:lnTo>
                  <a:pt x="21" y="52"/>
                </a:lnTo>
                <a:lnTo>
                  <a:pt x="21" y="50"/>
                </a:lnTo>
                <a:lnTo>
                  <a:pt x="22" y="48"/>
                </a:lnTo>
                <a:lnTo>
                  <a:pt x="24" y="45"/>
                </a:lnTo>
                <a:lnTo>
                  <a:pt x="25" y="43"/>
                </a:lnTo>
                <a:lnTo>
                  <a:pt x="26" y="41"/>
                </a:lnTo>
                <a:lnTo>
                  <a:pt x="27" y="40"/>
                </a:lnTo>
                <a:lnTo>
                  <a:pt x="27" y="38"/>
                </a:lnTo>
                <a:lnTo>
                  <a:pt x="28" y="36"/>
                </a:lnTo>
                <a:lnTo>
                  <a:pt x="29" y="35"/>
                </a:lnTo>
                <a:lnTo>
                  <a:pt x="33" y="34"/>
                </a:lnTo>
                <a:lnTo>
                  <a:pt x="33" y="35"/>
                </a:lnTo>
                <a:lnTo>
                  <a:pt x="33" y="37"/>
                </a:lnTo>
                <a:lnTo>
                  <a:pt x="33" y="40"/>
                </a:lnTo>
                <a:lnTo>
                  <a:pt x="33" y="42"/>
                </a:lnTo>
                <a:lnTo>
                  <a:pt x="34" y="43"/>
                </a:lnTo>
                <a:lnTo>
                  <a:pt x="35" y="45"/>
                </a:lnTo>
                <a:lnTo>
                  <a:pt x="36" y="47"/>
                </a:lnTo>
                <a:lnTo>
                  <a:pt x="37" y="49"/>
                </a:lnTo>
                <a:lnTo>
                  <a:pt x="38" y="51"/>
                </a:lnTo>
                <a:lnTo>
                  <a:pt x="38" y="53"/>
                </a:lnTo>
                <a:lnTo>
                  <a:pt x="39" y="55"/>
                </a:lnTo>
                <a:lnTo>
                  <a:pt x="40" y="58"/>
                </a:lnTo>
                <a:lnTo>
                  <a:pt x="42" y="61"/>
                </a:lnTo>
                <a:lnTo>
                  <a:pt x="43" y="64"/>
                </a:lnTo>
                <a:lnTo>
                  <a:pt x="43" y="68"/>
                </a:lnTo>
                <a:lnTo>
                  <a:pt x="44" y="72"/>
                </a:lnTo>
                <a:lnTo>
                  <a:pt x="44" y="75"/>
                </a:lnTo>
                <a:lnTo>
                  <a:pt x="43" y="77"/>
                </a:lnTo>
                <a:lnTo>
                  <a:pt x="42" y="80"/>
                </a:lnTo>
                <a:lnTo>
                  <a:pt x="41" y="82"/>
                </a:lnTo>
                <a:lnTo>
                  <a:pt x="40" y="84"/>
                </a:lnTo>
                <a:lnTo>
                  <a:pt x="40" y="86"/>
                </a:lnTo>
                <a:lnTo>
                  <a:pt x="40" y="88"/>
                </a:lnTo>
                <a:lnTo>
                  <a:pt x="39" y="90"/>
                </a:lnTo>
                <a:lnTo>
                  <a:pt x="39" y="95"/>
                </a:lnTo>
                <a:lnTo>
                  <a:pt x="39" y="93"/>
                </a:lnTo>
                <a:lnTo>
                  <a:pt x="40" y="91"/>
                </a:lnTo>
                <a:lnTo>
                  <a:pt x="42" y="88"/>
                </a:lnTo>
                <a:lnTo>
                  <a:pt x="43" y="86"/>
                </a:lnTo>
                <a:lnTo>
                  <a:pt x="44" y="84"/>
                </a:lnTo>
                <a:lnTo>
                  <a:pt x="44" y="82"/>
                </a:lnTo>
                <a:lnTo>
                  <a:pt x="45" y="80"/>
                </a:lnTo>
                <a:lnTo>
                  <a:pt x="46" y="77"/>
                </a:lnTo>
                <a:lnTo>
                  <a:pt x="48" y="74"/>
                </a:lnTo>
                <a:lnTo>
                  <a:pt x="48" y="70"/>
                </a:lnTo>
                <a:lnTo>
                  <a:pt x="49" y="67"/>
                </a:lnTo>
                <a:lnTo>
                  <a:pt x="50" y="63"/>
                </a:lnTo>
                <a:lnTo>
                  <a:pt x="50" y="60"/>
                </a:lnTo>
                <a:lnTo>
                  <a:pt x="52" y="56"/>
                </a:lnTo>
                <a:lnTo>
                  <a:pt x="53" y="52"/>
                </a:lnTo>
                <a:lnTo>
                  <a:pt x="55" y="49"/>
                </a:lnTo>
                <a:lnTo>
                  <a:pt x="58" y="41"/>
                </a:lnTo>
                <a:lnTo>
                  <a:pt x="59" y="37"/>
                </a:lnTo>
                <a:lnTo>
                  <a:pt x="60" y="34"/>
                </a:lnTo>
                <a:lnTo>
                  <a:pt x="61" y="30"/>
                </a:lnTo>
                <a:lnTo>
                  <a:pt x="62" y="27"/>
                </a:lnTo>
                <a:lnTo>
                  <a:pt x="63" y="24"/>
                </a:lnTo>
                <a:lnTo>
                  <a:pt x="64" y="22"/>
                </a:lnTo>
                <a:lnTo>
                  <a:pt x="66" y="19"/>
                </a:lnTo>
                <a:lnTo>
                  <a:pt x="68" y="17"/>
                </a:lnTo>
                <a:lnTo>
                  <a:pt x="69" y="15"/>
                </a:lnTo>
                <a:lnTo>
                  <a:pt x="71" y="13"/>
                </a:lnTo>
                <a:lnTo>
                  <a:pt x="71" y="11"/>
                </a:lnTo>
                <a:lnTo>
                  <a:pt x="73" y="7"/>
                </a:lnTo>
                <a:lnTo>
                  <a:pt x="76" y="9"/>
                </a:lnTo>
                <a:lnTo>
                  <a:pt x="77" y="10"/>
                </a:lnTo>
                <a:lnTo>
                  <a:pt x="78" y="14"/>
                </a:lnTo>
                <a:lnTo>
                  <a:pt x="79" y="15"/>
                </a:lnTo>
                <a:lnTo>
                  <a:pt x="80" y="17"/>
                </a:lnTo>
                <a:lnTo>
                  <a:pt x="81" y="19"/>
                </a:lnTo>
                <a:lnTo>
                  <a:pt x="82" y="21"/>
                </a:lnTo>
                <a:lnTo>
                  <a:pt x="83" y="24"/>
                </a:lnTo>
                <a:lnTo>
                  <a:pt x="83" y="27"/>
                </a:lnTo>
                <a:lnTo>
                  <a:pt x="84" y="31"/>
                </a:lnTo>
                <a:lnTo>
                  <a:pt x="84" y="34"/>
                </a:lnTo>
                <a:lnTo>
                  <a:pt x="84" y="41"/>
                </a:lnTo>
                <a:lnTo>
                  <a:pt x="84" y="68"/>
                </a:lnTo>
                <a:lnTo>
                  <a:pt x="85" y="71"/>
                </a:lnTo>
                <a:lnTo>
                  <a:pt x="86" y="74"/>
                </a:lnTo>
                <a:lnTo>
                  <a:pt x="87" y="78"/>
                </a:lnTo>
                <a:lnTo>
                  <a:pt x="88" y="81"/>
                </a:lnTo>
                <a:lnTo>
                  <a:pt x="89" y="83"/>
                </a:lnTo>
                <a:lnTo>
                  <a:pt x="89" y="85"/>
                </a:lnTo>
                <a:lnTo>
                  <a:pt x="89" y="88"/>
                </a:lnTo>
                <a:lnTo>
                  <a:pt x="89" y="90"/>
                </a:lnTo>
                <a:lnTo>
                  <a:pt x="90" y="94"/>
                </a:lnTo>
                <a:lnTo>
                  <a:pt x="90" y="92"/>
                </a:lnTo>
                <a:lnTo>
                  <a:pt x="91" y="91"/>
                </a:lnTo>
                <a:lnTo>
                  <a:pt x="95" y="90"/>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76" name="SMARTPenAnnotation768"/>
          <p:cNvSpPr>
            <a:spLocks/>
          </p:cNvSpPr>
          <p:nvPr/>
        </p:nvSpPr>
        <p:spPr bwMode="auto">
          <a:xfrm>
            <a:off x="7027863" y="5224463"/>
            <a:ext cx="98425" cy="303212"/>
          </a:xfrm>
          <a:custGeom>
            <a:avLst/>
            <a:gdLst>
              <a:gd name="T0" fmla="*/ 25400 w 62"/>
              <a:gd name="T1" fmla="*/ 0 h 191"/>
              <a:gd name="T2" fmla="*/ 26988 w 62"/>
              <a:gd name="T3" fmla="*/ 9525 h 191"/>
              <a:gd name="T4" fmla="*/ 25400 w 62"/>
              <a:gd name="T5" fmla="*/ 14287 h 191"/>
              <a:gd name="T6" fmla="*/ 22225 w 62"/>
              <a:gd name="T7" fmla="*/ 20637 h 191"/>
              <a:gd name="T8" fmla="*/ 19050 w 62"/>
              <a:gd name="T9" fmla="*/ 31750 h 191"/>
              <a:gd name="T10" fmla="*/ 19050 w 62"/>
              <a:gd name="T11" fmla="*/ 46037 h 191"/>
              <a:gd name="T12" fmla="*/ 17463 w 62"/>
              <a:gd name="T13" fmla="*/ 98425 h 191"/>
              <a:gd name="T14" fmla="*/ 19050 w 62"/>
              <a:gd name="T15" fmla="*/ 249237 h 191"/>
              <a:gd name="T16" fmla="*/ 22225 w 62"/>
              <a:gd name="T17" fmla="*/ 261937 h 191"/>
              <a:gd name="T18" fmla="*/ 25400 w 62"/>
              <a:gd name="T19" fmla="*/ 276225 h 191"/>
              <a:gd name="T20" fmla="*/ 23813 w 62"/>
              <a:gd name="T21" fmla="*/ 284162 h 191"/>
              <a:gd name="T22" fmla="*/ 19050 w 62"/>
              <a:gd name="T23" fmla="*/ 293687 h 191"/>
              <a:gd name="T24" fmla="*/ 17463 w 62"/>
              <a:gd name="T25" fmla="*/ 300037 h 191"/>
              <a:gd name="T26" fmla="*/ 17463 w 62"/>
              <a:gd name="T27" fmla="*/ 274637 h 191"/>
              <a:gd name="T28" fmla="*/ 14288 w 62"/>
              <a:gd name="T29" fmla="*/ 261937 h 191"/>
              <a:gd name="T30" fmla="*/ 11113 w 62"/>
              <a:gd name="T31" fmla="*/ 247650 h 191"/>
              <a:gd name="T32" fmla="*/ 4763 w 62"/>
              <a:gd name="T33" fmla="*/ 234950 h 191"/>
              <a:gd name="T34" fmla="*/ 1588 w 62"/>
              <a:gd name="T35" fmla="*/ 220662 h 191"/>
              <a:gd name="T36" fmla="*/ 1588 w 62"/>
              <a:gd name="T37" fmla="*/ 203200 h 191"/>
              <a:gd name="T38" fmla="*/ 0 w 62"/>
              <a:gd name="T39" fmla="*/ 177800 h 191"/>
              <a:gd name="T40" fmla="*/ 1588 w 62"/>
              <a:gd name="T41" fmla="*/ 123825 h 191"/>
              <a:gd name="T42" fmla="*/ 4763 w 62"/>
              <a:gd name="T43" fmla="*/ 106362 h 191"/>
              <a:gd name="T44" fmla="*/ 9525 w 62"/>
              <a:gd name="T45" fmla="*/ 92075 h 191"/>
              <a:gd name="T46" fmla="*/ 14288 w 62"/>
              <a:gd name="T47" fmla="*/ 77787 h 191"/>
              <a:gd name="T48" fmla="*/ 30163 w 62"/>
              <a:gd name="T49" fmla="*/ 47625 h 191"/>
              <a:gd name="T50" fmla="*/ 34925 w 62"/>
              <a:gd name="T51" fmla="*/ 38100 h 191"/>
              <a:gd name="T52" fmla="*/ 41275 w 62"/>
              <a:gd name="T53" fmla="*/ 31750 h 191"/>
              <a:gd name="T54" fmla="*/ 47625 w 62"/>
              <a:gd name="T55" fmla="*/ 28575 h 191"/>
              <a:gd name="T56" fmla="*/ 53975 w 62"/>
              <a:gd name="T57" fmla="*/ 26987 h 191"/>
              <a:gd name="T58" fmla="*/ 58738 w 62"/>
              <a:gd name="T59" fmla="*/ 26987 h 191"/>
              <a:gd name="T60" fmla="*/ 68263 w 62"/>
              <a:gd name="T61" fmla="*/ 26987 h 191"/>
              <a:gd name="T62" fmla="*/ 77788 w 62"/>
              <a:gd name="T63" fmla="*/ 26987 h 191"/>
              <a:gd name="T64" fmla="*/ 82550 w 62"/>
              <a:gd name="T65" fmla="*/ 30162 h 191"/>
              <a:gd name="T66" fmla="*/ 88900 w 62"/>
              <a:gd name="T67" fmla="*/ 36512 h 191"/>
              <a:gd name="T68" fmla="*/ 93663 w 62"/>
              <a:gd name="T69" fmla="*/ 42862 h 191"/>
              <a:gd name="T70" fmla="*/ 96838 w 62"/>
              <a:gd name="T71" fmla="*/ 55562 h 191"/>
              <a:gd name="T72" fmla="*/ 95250 w 62"/>
              <a:gd name="T73" fmla="*/ 73025 h 191"/>
              <a:gd name="T74" fmla="*/ 90488 w 62"/>
              <a:gd name="T75" fmla="*/ 84137 h 191"/>
              <a:gd name="T76" fmla="*/ 82550 w 62"/>
              <a:gd name="T77" fmla="*/ 104775 h 191"/>
              <a:gd name="T78" fmla="*/ 77788 w 62"/>
              <a:gd name="T79" fmla="*/ 117475 h 191"/>
              <a:gd name="T80" fmla="*/ 73025 w 62"/>
              <a:gd name="T81" fmla="*/ 127000 h 191"/>
              <a:gd name="T82" fmla="*/ 68263 w 62"/>
              <a:gd name="T83" fmla="*/ 134937 h 191"/>
              <a:gd name="T84" fmla="*/ 61913 w 62"/>
              <a:gd name="T85" fmla="*/ 144462 h 191"/>
              <a:gd name="T86" fmla="*/ 55563 w 62"/>
              <a:gd name="T87" fmla="*/ 153987 h 191"/>
              <a:gd name="T88" fmla="*/ 50800 w 62"/>
              <a:gd name="T89" fmla="*/ 161925 h 191"/>
              <a:gd name="T90" fmla="*/ 44450 w 62"/>
              <a:gd name="T91" fmla="*/ 165100 h 191"/>
              <a:gd name="T92" fmla="*/ 38100 w 62"/>
              <a:gd name="T93" fmla="*/ 168275 h 191"/>
              <a:gd name="T94" fmla="*/ 31750 w 62"/>
              <a:gd name="T95" fmla="*/ 168275 h 191"/>
              <a:gd name="T96" fmla="*/ 26988 w 62"/>
              <a:gd name="T97" fmla="*/ 168275 h 191"/>
              <a:gd name="T98" fmla="*/ 14288 w 62"/>
              <a:gd name="T99" fmla="*/ 168275 h 191"/>
              <a:gd name="T100" fmla="*/ 11113 w 62"/>
              <a:gd name="T101" fmla="*/ 166687 h 1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2"/>
              <a:gd name="T154" fmla="*/ 0 h 191"/>
              <a:gd name="T155" fmla="*/ 62 w 62"/>
              <a:gd name="T156" fmla="*/ 191 h 1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2" h="191">
                <a:moveTo>
                  <a:pt x="11" y="0"/>
                </a:moveTo>
                <a:lnTo>
                  <a:pt x="16" y="0"/>
                </a:lnTo>
                <a:lnTo>
                  <a:pt x="17" y="6"/>
                </a:lnTo>
                <a:lnTo>
                  <a:pt x="17" y="7"/>
                </a:lnTo>
                <a:lnTo>
                  <a:pt x="16" y="9"/>
                </a:lnTo>
                <a:lnTo>
                  <a:pt x="15" y="11"/>
                </a:lnTo>
                <a:lnTo>
                  <a:pt x="14" y="13"/>
                </a:lnTo>
                <a:lnTo>
                  <a:pt x="13" y="16"/>
                </a:lnTo>
                <a:lnTo>
                  <a:pt x="12" y="20"/>
                </a:lnTo>
                <a:lnTo>
                  <a:pt x="12" y="24"/>
                </a:lnTo>
                <a:lnTo>
                  <a:pt x="12" y="29"/>
                </a:lnTo>
                <a:lnTo>
                  <a:pt x="11" y="37"/>
                </a:lnTo>
                <a:lnTo>
                  <a:pt x="11" y="62"/>
                </a:lnTo>
                <a:lnTo>
                  <a:pt x="11" y="152"/>
                </a:lnTo>
                <a:lnTo>
                  <a:pt x="12" y="157"/>
                </a:lnTo>
                <a:lnTo>
                  <a:pt x="13" y="161"/>
                </a:lnTo>
                <a:lnTo>
                  <a:pt x="14" y="165"/>
                </a:lnTo>
                <a:lnTo>
                  <a:pt x="15" y="169"/>
                </a:lnTo>
                <a:lnTo>
                  <a:pt x="16" y="174"/>
                </a:lnTo>
                <a:lnTo>
                  <a:pt x="16" y="177"/>
                </a:lnTo>
                <a:lnTo>
                  <a:pt x="15" y="179"/>
                </a:lnTo>
                <a:lnTo>
                  <a:pt x="14" y="181"/>
                </a:lnTo>
                <a:lnTo>
                  <a:pt x="12" y="185"/>
                </a:lnTo>
                <a:lnTo>
                  <a:pt x="11" y="190"/>
                </a:lnTo>
                <a:lnTo>
                  <a:pt x="11" y="189"/>
                </a:lnTo>
                <a:lnTo>
                  <a:pt x="11" y="184"/>
                </a:lnTo>
                <a:lnTo>
                  <a:pt x="11" y="173"/>
                </a:lnTo>
                <a:lnTo>
                  <a:pt x="11" y="169"/>
                </a:lnTo>
                <a:lnTo>
                  <a:pt x="9" y="165"/>
                </a:lnTo>
                <a:lnTo>
                  <a:pt x="8" y="161"/>
                </a:lnTo>
                <a:lnTo>
                  <a:pt x="7" y="156"/>
                </a:lnTo>
                <a:lnTo>
                  <a:pt x="5" y="152"/>
                </a:lnTo>
                <a:lnTo>
                  <a:pt x="3" y="148"/>
                </a:lnTo>
                <a:lnTo>
                  <a:pt x="2" y="144"/>
                </a:lnTo>
                <a:lnTo>
                  <a:pt x="1" y="139"/>
                </a:lnTo>
                <a:lnTo>
                  <a:pt x="1" y="134"/>
                </a:lnTo>
                <a:lnTo>
                  <a:pt x="1" y="128"/>
                </a:lnTo>
                <a:lnTo>
                  <a:pt x="0" y="123"/>
                </a:lnTo>
                <a:lnTo>
                  <a:pt x="0" y="112"/>
                </a:lnTo>
                <a:lnTo>
                  <a:pt x="0" y="84"/>
                </a:lnTo>
                <a:lnTo>
                  <a:pt x="1" y="78"/>
                </a:lnTo>
                <a:lnTo>
                  <a:pt x="2" y="73"/>
                </a:lnTo>
                <a:lnTo>
                  <a:pt x="3" y="67"/>
                </a:lnTo>
                <a:lnTo>
                  <a:pt x="4" y="62"/>
                </a:lnTo>
                <a:lnTo>
                  <a:pt x="6" y="58"/>
                </a:lnTo>
                <a:lnTo>
                  <a:pt x="8" y="53"/>
                </a:lnTo>
                <a:lnTo>
                  <a:pt x="9" y="49"/>
                </a:lnTo>
                <a:lnTo>
                  <a:pt x="13" y="41"/>
                </a:lnTo>
                <a:lnTo>
                  <a:pt x="19" y="30"/>
                </a:lnTo>
                <a:lnTo>
                  <a:pt x="21" y="27"/>
                </a:lnTo>
                <a:lnTo>
                  <a:pt x="22" y="24"/>
                </a:lnTo>
                <a:lnTo>
                  <a:pt x="24" y="21"/>
                </a:lnTo>
                <a:lnTo>
                  <a:pt x="26" y="20"/>
                </a:lnTo>
                <a:lnTo>
                  <a:pt x="28" y="19"/>
                </a:lnTo>
                <a:lnTo>
                  <a:pt x="30" y="18"/>
                </a:lnTo>
                <a:lnTo>
                  <a:pt x="32" y="17"/>
                </a:lnTo>
                <a:lnTo>
                  <a:pt x="34" y="17"/>
                </a:lnTo>
                <a:lnTo>
                  <a:pt x="36" y="17"/>
                </a:lnTo>
                <a:lnTo>
                  <a:pt x="37" y="17"/>
                </a:lnTo>
                <a:lnTo>
                  <a:pt x="39" y="17"/>
                </a:lnTo>
                <a:lnTo>
                  <a:pt x="43" y="17"/>
                </a:lnTo>
                <a:lnTo>
                  <a:pt x="47" y="17"/>
                </a:lnTo>
                <a:lnTo>
                  <a:pt x="49" y="17"/>
                </a:lnTo>
                <a:lnTo>
                  <a:pt x="51" y="18"/>
                </a:lnTo>
                <a:lnTo>
                  <a:pt x="52" y="19"/>
                </a:lnTo>
                <a:lnTo>
                  <a:pt x="54" y="21"/>
                </a:lnTo>
                <a:lnTo>
                  <a:pt x="56" y="23"/>
                </a:lnTo>
                <a:lnTo>
                  <a:pt x="58" y="24"/>
                </a:lnTo>
                <a:lnTo>
                  <a:pt x="59" y="27"/>
                </a:lnTo>
                <a:lnTo>
                  <a:pt x="60" y="30"/>
                </a:lnTo>
                <a:lnTo>
                  <a:pt x="61" y="35"/>
                </a:lnTo>
                <a:lnTo>
                  <a:pt x="61" y="40"/>
                </a:lnTo>
                <a:lnTo>
                  <a:pt x="60" y="46"/>
                </a:lnTo>
                <a:lnTo>
                  <a:pt x="59" y="49"/>
                </a:lnTo>
                <a:lnTo>
                  <a:pt x="57" y="53"/>
                </a:lnTo>
                <a:lnTo>
                  <a:pt x="54" y="60"/>
                </a:lnTo>
                <a:lnTo>
                  <a:pt x="52" y="66"/>
                </a:lnTo>
                <a:lnTo>
                  <a:pt x="51" y="71"/>
                </a:lnTo>
                <a:lnTo>
                  <a:pt x="49" y="74"/>
                </a:lnTo>
                <a:lnTo>
                  <a:pt x="48" y="77"/>
                </a:lnTo>
                <a:lnTo>
                  <a:pt x="46" y="80"/>
                </a:lnTo>
                <a:lnTo>
                  <a:pt x="45" y="83"/>
                </a:lnTo>
                <a:lnTo>
                  <a:pt x="43" y="85"/>
                </a:lnTo>
                <a:lnTo>
                  <a:pt x="41" y="88"/>
                </a:lnTo>
                <a:lnTo>
                  <a:pt x="39" y="91"/>
                </a:lnTo>
                <a:lnTo>
                  <a:pt x="37" y="94"/>
                </a:lnTo>
                <a:lnTo>
                  <a:pt x="35" y="97"/>
                </a:lnTo>
                <a:lnTo>
                  <a:pt x="34" y="100"/>
                </a:lnTo>
                <a:lnTo>
                  <a:pt x="32" y="102"/>
                </a:lnTo>
                <a:lnTo>
                  <a:pt x="30" y="103"/>
                </a:lnTo>
                <a:lnTo>
                  <a:pt x="28" y="104"/>
                </a:lnTo>
                <a:lnTo>
                  <a:pt x="26" y="105"/>
                </a:lnTo>
                <a:lnTo>
                  <a:pt x="24" y="106"/>
                </a:lnTo>
                <a:lnTo>
                  <a:pt x="22" y="106"/>
                </a:lnTo>
                <a:lnTo>
                  <a:pt x="20" y="106"/>
                </a:lnTo>
                <a:lnTo>
                  <a:pt x="19" y="106"/>
                </a:lnTo>
                <a:lnTo>
                  <a:pt x="17" y="106"/>
                </a:lnTo>
                <a:lnTo>
                  <a:pt x="13" y="106"/>
                </a:lnTo>
                <a:lnTo>
                  <a:pt x="9" y="106"/>
                </a:lnTo>
                <a:lnTo>
                  <a:pt x="8" y="106"/>
                </a:lnTo>
                <a:lnTo>
                  <a:pt x="7" y="105"/>
                </a:lnTo>
                <a:lnTo>
                  <a:pt x="6" y="10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77" name="SMARTPenAnnotation769"/>
          <p:cNvSpPr>
            <a:spLocks/>
          </p:cNvSpPr>
          <p:nvPr/>
        </p:nvSpPr>
        <p:spPr bwMode="auto">
          <a:xfrm>
            <a:off x="7134225" y="5133975"/>
            <a:ext cx="47625" cy="215900"/>
          </a:xfrm>
          <a:custGeom>
            <a:avLst/>
            <a:gdLst>
              <a:gd name="T0" fmla="*/ 0 w 30"/>
              <a:gd name="T1" fmla="*/ 19050 h 136"/>
              <a:gd name="T2" fmla="*/ 4763 w 30"/>
              <a:gd name="T3" fmla="*/ 14287 h 136"/>
              <a:gd name="T4" fmla="*/ 6350 w 30"/>
              <a:gd name="T5" fmla="*/ 11112 h 136"/>
              <a:gd name="T6" fmla="*/ 7938 w 30"/>
              <a:gd name="T7" fmla="*/ 9525 h 136"/>
              <a:gd name="T8" fmla="*/ 7938 w 30"/>
              <a:gd name="T9" fmla="*/ 6350 h 136"/>
              <a:gd name="T10" fmla="*/ 9525 w 30"/>
              <a:gd name="T11" fmla="*/ 4762 h 136"/>
              <a:gd name="T12" fmla="*/ 11113 w 30"/>
              <a:gd name="T13" fmla="*/ 3175 h 136"/>
              <a:gd name="T14" fmla="*/ 17463 w 30"/>
              <a:gd name="T15" fmla="*/ 1588 h 136"/>
              <a:gd name="T16" fmla="*/ 19050 w 30"/>
              <a:gd name="T17" fmla="*/ 1588 h 136"/>
              <a:gd name="T18" fmla="*/ 20638 w 30"/>
              <a:gd name="T19" fmla="*/ 1588 h 136"/>
              <a:gd name="T20" fmla="*/ 22225 w 30"/>
              <a:gd name="T21" fmla="*/ 0 h 136"/>
              <a:gd name="T22" fmla="*/ 23813 w 30"/>
              <a:gd name="T23" fmla="*/ 1588 h 136"/>
              <a:gd name="T24" fmla="*/ 25400 w 30"/>
              <a:gd name="T25" fmla="*/ 3175 h 136"/>
              <a:gd name="T26" fmla="*/ 25400 w 30"/>
              <a:gd name="T27" fmla="*/ 4762 h 136"/>
              <a:gd name="T28" fmla="*/ 26988 w 30"/>
              <a:gd name="T29" fmla="*/ 7937 h 136"/>
              <a:gd name="T30" fmla="*/ 30163 w 30"/>
              <a:gd name="T31" fmla="*/ 11112 h 136"/>
              <a:gd name="T32" fmla="*/ 31750 w 30"/>
              <a:gd name="T33" fmla="*/ 12700 h 136"/>
              <a:gd name="T34" fmla="*/ 33338 w 30"/>
              <a:gd name="T35" fmla="*/ 17462 h 136"/>
              <a:gd name="T36" fmla="*/ 34925 w 30"/>
              <a:gd name="T37" fmla="*/ 20637 h 136"/>
              <a:gd name="T38" fmla="*/ 34925 w 30"/>
              <a:gd name="T39" fmla="*/ 26988 h 136"/>
              <a:gd name="T40" fmla="*/ 34925 w 30"/>
              <a:gd name="T41" fmla="*/ 31750 h 136"/>
              <a:gd name="T42" fmla="*/ 34925 w 30"/>
              <a:gd name="T43" fmla="*/ 36512 h 136"/>
              <a:gd name="T44" fmla="*/ 36513 w 30"/>
              <a:gd name="T45" fmla="*/ 49212 h 136"/>
              <a:gd name="T46" fmla="*/ 36513 w 30"/>
              <a:gd name="T47" fmla="*/ 60325 h 136"/>
              <a:gd name="T48" fmla="*/ 34925 w 30"/>
              <a:gd name="T49" fmla="*/ 66675 h 136"/>
              <a:gd name="T50" fmla="*/ 33338 w 30"/>
              <a:gd name="T51" fmla="*/ 74612 h 136"/>
              <a:gd name="T52" fmla="*/ 31750 w 30"/>
              <a:gd name="T53" fmla="*/ 82550 h 136"/>
              <a:gd name="T54" fmla="*/ 30163 w 30"/>
              <a:gd name="T55" fmla="*/ 90487 h 136"/>
              <a:gd name="T56" fmla="*/ 28575 w 30"/>
              <a:gd name="T57" fmla="*/ 100012 h 136"/>
              <a:gd name="T58" fmla="*/ 28575 w 30"/>
              <a:gd name="T59" fmla="*/ 107950 h 136"/>
              <a:gd name="T60" fmla="*/ 28575 w 30"/>
              <a:gd name="T61" fmla="*/ 117475 h 136"/>
              <a:gd name="T62" fmla="*/ 26988 w 30"/>
              <a:gd name="T63" fmla="*/ 134937 h 136"/>
              <a:gd name="T64" fmla="*/ 26988 w 30"/>
              <a:gd name="T65" fmla="*/ 180975 h 136"/>
              <a:gd name="T66" fmla="*/ 28575 w 30"/>
              <a:gd name="T67" fmla="*/ 187325 h 136"/>
              <a:gd name="T68" fmla="*/ 30163 w 30"/>
              <a:gd name="T69" fmla="*/ 192087 h 136"/>
              <a:gd name="T70" fmla="*/ 31750 w 30"/>
              <a:gd name="T71" fmla="*/ 196850 h 136"/>
              <a:gd name="T72" fmla="*/ 33338 w 30"/>
              <a:gd name="T73" fmla="*/ 201612 h 136"/>
              <a:gd name="T74" fmla="*/ 34925 w 30"/>
              <a:gd name="T75" fmla="*/ 204788 h 136"/>
              <a:gd name="T76" fmla="*/ 36513 w 30"/>
              <a:gd name="T77" fmla="*/ 212725 h 136"/>
              <a:gd name="T78" fmla="*/ 36513 w 30"/>
              <a:gd name="T79" fmla="*/ 214313 h 136"/>
              <a:gd name="T80" fmla="*/ 38100 w 30"/>
              <a:gd name="T81" fmla="*/ 214313 h 136"/>
              <a:gd name="T82" fmla="*/ 46038 w 30"/>
              <a:gd name="T83" fmla="*/ 214313 h 1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0"/>
              <a:gd name="T127" fmla="*/ 0 h 136"/>
              <a:gd name="T128" fmla="*/ 30 w 30"/>
              <a:gd name="T129" fmla="*/ 136 h 1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0" h="136">
                <a:moveTo>
                  <a:pt x="0" y="12"/>
                </a:moveTo>
                <a:lnTo>
                  <a:pt x="3" y="9"/>
                </a:lnTo>
                <a:lnTo>
                  <a:pt x="4" y="7"/>
                </a:lnTo>
                <a:lnTo>
                  <a:pt x="5" y="6"/>
                </a:lnTo>
                <a:lnTo>
                  <a:pt x="5" y="4"/>
                </a:lnTo>
                <a:lnTo>
                  <a:pt x="6" y="3"/>
                </a:lnTo>
                <a:lnTo>
                  <a:pt x="7" y="2"/>
                </a:lnTo>
                <a:lnTo>
                  <a:pt x="11" y="1"/>
                </a:lnTo>
                <a:lnTo>
                  <a:pt x="12" y="1"/>
                </a:lnTo>
                <a:lnTo>
                  <a:pt x="13" y="1"/>
                </a:lnTo>
                <a:lnTo>
                  <a:pt x="14" y="0"/>
                </a:lnTo>
                <a:lnTo>
                  <a:pt x="15" y="1"/>
                </a:lnTo>
                <a:lnTo>
                  <a:pt x="16" y="2"/>
                </a:lnTo>
                <a:lnTo>
                  <a:pt x="16" y="3"/>
                </a:lnTo>
                <a:lnTo>
                  <a:pt x="17" y="5"/>
                </a:lnTo>
                <a:lnTo>
                  <a:pt x="19" y="7"/>
                </a:lnTo>
                <a:lnTo>
                  <a:pt x="20" y="8"/>
                </a:lnTo>
                <a:lnTo>
                  <a:pt x="21" y="11"/>
                </a:lnTo>
                <a:lnTo>
                  <a:pt x="22" y="13"/>
                </a:lnTo>
                <a:lnTo>
                  <a:pt x="22" y="17"/>
                </a:lnTo>
                <a:lnTo>
                  <a:pt x="22" y="20"/>
                </a:lnTo>
                <a:lnTo>
                  <a:pt x="22" y="23"/>
                </a:lnTo>
                <a:lnTo>
                  <a:pt x="23" y="31"/>
                </a:lnTo>
                <a:lnTo>
                  <a:pt x="23" y="38"/>
                </a:lnTo>
                <a:lnTo>
                  <a:pt x="22" y="42"/>
                </a:lnTo>
                <a:lnTo>
                  <a:pt x="21" y="47"/>
                </a:lnTo>
                <a:lnTo>
                  <a:pt x="20" y="52"/>
                </a:lnTo>
                <a:lnTo>
                  <a:pt x="19" y="57"/>
                </a:lnTo>
                <a:lnTo>
                  <a:pt x="18" y="63"/>
                </a:lnTo>
                <a:lnTo>
                  <a:pt x="18" y="68"/>
                </a:lnTo>
                <a:lnTo>
                  <a:pt x="18" y="74"/>
                </a:lnTo>
                <a:lnTo>
                  <a:pt x="17" y="85"/>
                </a:lnTo>
                <a:lnTo>
                  <a:pt x="17" y="114"/>
                </a:lnTo>
                <a:lnTo>
                  <a:pt x="18" y="118"/>
                </a:lnTo>
                <a:lnTo>
                  <a:pt x="19" y="121"/>
                </a:lnTo>
                <a:lnTo>
                  <a:pt x="20" y="124"/>
                </a:lnTo>
                <a:lnTo>
                  <a:pt x="21" y="127"/>
                </a:lnTo>
                <a:lnTo>
                  <a:pt x="22" y="129"/>
                </a:lnTo>
                <a:lnTo>
                  <a:pt x="23" y="134"/>
                </a:lnTo>
                <a:lnTo>
                  <a:pt x="23" y="135"/>
                </a:lnTo>
                <a:lnTo>
                  <a:pt x="24" y="135"/>
                </a:lnTo>
                <a:lnTo>
                  <a:pt x="29" y="135"/>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78" name="SMARTPenAnnotation770"/>
          <p:cNvSpPr>
            <a:spLocks/>
          </p:cNvSpPr>
          <p:nvPr/>
        </p:nvSpPr>
        <p:spPr bwMode="auto">
          <a:xfrm>
            <a:off x="7215188" y="5197475"/>
            <a:ext cx="171450" cy="188913"/>
          </a:xfrm>
          <a:custGeom>
            <a:avLst/>
            <a:gdLst>
              <a:gd name="T0" fmla="*/ 19050 w 108"/>
              <a:gd name="T1" fmla="*/ 95250 h 119"/>
              <a:gd name="T2" fmla="*/ 30163 w 108"/>
              <a:gd name="T3" fmla="*/ 88900 h 119"/>
              <a:gd name="T4" fmla="*/ 42863 w 108"/>
              <a:gd name="T5" fmla="*/ 79375 h 119"/>
              <a:gd name="T6" fmla="*/ 52388 w 108"/>
              <a:gd name="T7" fmla="*/ 71438 h 119"/>
              <a:gd name="T8" fmla="*/ 61913 w 108"/>
              <a:gd name="T9" fmla="*/ 58738 h 119"/>
              <a:gd name="T10" fmla="*/ 68263 w 108"/>
              <a:gd name="T11" fmla="*/ 46038 h 119"/>
              <a:gd name="T12" fmla="*/ 73025 w 108"/>
              <a:gd name="T13" fmla="*/ 36513 h 119"/>
              <a:gd name="T14" fmla="*/ 77788 w 108"/>
              <a:gd name="T15" fmla="*/ 26988 h 119"/>
              <a:gd name="T16" fmla="*/ 79375 w 108"/>
              <a:gd name="T17" fmla="*/ 17463 h 119"/>
              <a:gd name="T18" fmla="*/ 80963 w 108"/>
              <a:gd name="T19" fmla="*/ 1588 h 119"/>
              <a:gd name="T20" fmla="*/ 71438 w 108"/>
              <a:gd name="T21" fmla="*/ 0 h 119"/>
              <a:gd name="T22" fmla="*/ 57150 w 108"/>
              <a:gd name="T23" fmla="*/ 0 h 119"/>
              <a:gd name="T24" fmla="*/ 47625 w 108"/>
              <a:gd name="T25" fmla="*/ 6350 h 119"/>
              <a:gd name="T26" fmla="*/ 38100 w 108"/>
              <a:gd name="T27" fmla="*/ 15875 h 119"/>
              <a:gd name="T28" fmla="*/ 30163 w 108"/>
              <a:gd name="T29" fmla="*/ 30163 h 119"/>
              <a:gd name="T30" fmla="*/ 17463 w 108"/>
              <a:gd name="T31" fmla="*/ 50800 h 119"/>
              <a:gd name="T32" fmla="*/ 9525 w 108"/>
              <a:gd name="T33" fmla="*/ 66675 h 119"/>
              <a:gd name="T34" fmla="*/ 3175 w 108"/>
              <a:gd name="T35" fmla="*/ 87313 h 119"/>
              <a:gd name="T36" fmla="*/ 0 w 108"/>
              <a:gd name="T37" fmla="*/ 106363 h 119"/>
              <a:gd name="T38" fmla="*/ 1588 w 108"/>
              <a:gd name="T39" fmla="*/ 130175 h 119"/>
              <a:gd name="T40" fmla="*/ 7938 w 108"/>
              <a:gd name="T41" fmla="*/ 146050 h 119"/>
              <a:gd name="T42" fmla="*/ 19050 w 108"/>
              <a:gd name="T43" fmla="*/ 161925 h 119"/>
              <a:gd name="T44" fmla="*/ 26988 w 108"/>
              <a:gd name="T45" fmla="*/ 166688 h 119"/>
              <a:gd name="T46" fmla="*/ 36513 w 108"/>
              <a:gd name="T47" fmla="*/ 168275 h 119"/>
              <a:gd name="T48" fmla="*/ 44450 w 108"/>
              <a:gd name="T49" fmla="*/ 166688 h 119"/>
              <a:gd name="T50" fmla="*/ 55563 w 108"/>
              <a:gd name="T51" fmla="*/ 158750 h 119"/>
              <a:gd name="T52" fmla="*/ 69850 w 108"/>
              <a:gd name="T53" fmla="*/ 150813 h 119"/>
              <a:gd name="T54" fmla="*/ 79375 w 108"/>
              <a:gd name="T55" fmla="*/ 142875 h 119"/>
              <a:gd name="T56" fmla="*/ 88900 w 108"/>
              <a:gd name="T57" fmla="*/ 130175 h 119"/>
              <a:gd name="T58" fmla="*/ 95250 w 108"/>
              <a:gd name="T59" fmla="*/ 114300 h 119"/>
              <a:gd name="T60" fmla="*/ 100012 w 108"/>
              <a:gd name="T61" fmla="*/ 100013 h 119"/>
              <a:gd name="T62" fmla="*/ 111125 w 108"/>
              <a:gd name="T63" fmla="*/ 80963 h 119"/>
              <a:gd name="T64" fmla="*/ 114300 w 108"/>
              <a:gd name="T65" fmla="*/ 69850 h 119"/>
              <a:gd name="T66" fmla="*/ 120650 w 108"/>
              <a:gd name="T67" fmla="*/ 60325 h 119"/>
              <a:gd name="T68" fmla="*/ 123825 w 108"/>
              <a:gd name="T69" fmla="*/ 50800 h 119"/>
              <a:gd name="T70" fmla="*/ 131763 w 108"/>
              <a:gd name="T71" fmla="*/ 46038 h 119"/>
              <a:gd name="T72" fmla="*/ 144463 w 108"/>
              <a:gd name="T73" fmla="*/ 44450 h 119"/>
              <a:gd name="T74" fmla="*/ 149225 w 108"/>
              <a:gd name="T75" fmla="*/ 47625 h 119"/>
              <a:gd name="T76" fmla="*/ 155575 w 108"/>
              <a:gd name="T77" fmla="*/ 57150 h 119"/>
              <a:gd name="T78" fmla="*/ 160338 w 108"/>
              <a:gd name="T79" fmla="*/ 68263 h 119"/>
              <a:gd name="T80" fmla="*/ 166688 w 108"/>
              <a:gd name="T81" fmla="*/ 77788 h 119"/>
              <a:gd name="T82" fmla="*/ 168275 w 108"/>
              <a:gd name="T83" fmla="*/ 85725 h 119"/>
              <a:gd name="T84" fmla="*/ 169863 w 108"/>
              <a:gd name="T85" fmla="*/ 95250 h 119"/>
              <a:gd name="T86" fmla="*/ 166688 w 108"/>
              <a:gd name="T87" fmla="*/ 106363 h 119"/>
              <a:gd name="T88" fmla="*/ 161925 w 108"/>
              <a:gd name="T89" fmla="*/ 115888 h 119"/>
              <a:gd name="T90" fmla="*/ 158750 w 108"/>
              <a:gd name="T91" fmla="*/ 125413 h 119"/>
              <a:gd name="T92" fmla="*/ 149225 w 108"/>
              <a:gd name="T93" fmla="*/ 133350 h 119"/>
              <a:gd name="T94" fmla="*/ 134938 w 108"/>
              <a:gd name="T95" fmla="*/ 142875 h 119"/>
              <a:gd name="T96" fmla="*/ 122238 w 108"/>
              <a:gd name="T97" fmla="*/ 153988 h 119"/>
              <a:gd name="T98" fmla="*/ 107950 w 108"/>
              <a:gd name="T99" fmla="*/ 163513 h 119"/>
              <a:gd name="T100" fmla="*/ 96837 w 108"/>
              <a:gd name="T101" fmla="*/ 168275 h 119"/>
              <a:gd name="T102" fmla="*/ 82550 w 108"/>
              <a:gd name="T103" fmla="*/ 173038 h 119"/>
              <a:gd name="T104" fmla="*/ 69850 w 108"/>
              <a:gd name="T105" fmla="*/ 180975 h 119"/>
              <a:gd name="T106" fmla="*/ 55563 w 108"/>
              <a:gd name="T107" fmla="*/ 185738 h 119"/>
              <a:gd name="T108" fmla="*/ 42863 w 108"/>
              <a:gd name="T109" fmla="*/ 187325 h 119"/>
              <a:gd name="T110" fmla="*/ 31750 w 108"/>
              <a:gd name="T111" fmla="*/ 185738 h 119"/>
              <a:gd name="T112" fmla="*/ 26988 w 108"/>
              <a:gd name="T113" fmla="*/ 176213 h 11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08"/>
              <a:gd name="T172" fmla="*/ 0 h 119"/>
              <a:gd name="T173" fmla="*/ 108 w 108"/>
              <a:gd name="T174" fmla="*/ 119 h 11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08" h="119">
                <a:moveTo>
                  <a:pt x="0" y="62"/>
                </a:moveTo>
                <a:lnTo>
                  <a:pt x="10" y="62"/>
                </a:lnTo>
                <a:lnTo>
                  <a:pt x="12" y="60"/>
                </a:lnTo>
                <a:lnTo>
                  <a:pt x="14" y="59"/>
                </a:lnTo>
                <a:lnTo>
                  <a:pt x="16" y="57"/>
                </a:lnTo>
                <a:lnTo>
                  <a:pt x="19" y="56"/>
                </a:lnTo>
                <a:lnTo>
                  <a:pt x="22" y="54"/>
                </a:lnTo>
                <a:lnTo>
                  <a:pt x="25" y="52"/>
                </a:lnTo>
                <a:lnTo>
                  <a:pt x="27" y="50"/>
                </a:lnTo>
                <a:lnTo>
                  <a:pt x="29" y="48"/>
                </a:lnTo>
                <a:lnTo>
                  <a:pt x="31" y="47"/>
                </a:lnTo>
                <a:lnTo>
                  <a:pt x="33" y="45"/>
                </a:lnTo>
                <a:lnTo>
                  <a:pt x="35" y="43"/>
                </a:lnTo>
                <a:lnTo>
                  <a:pt x="37" y="40"/>
                </a:lnTo>
                <a:lnTo>
                  <a:pt x="39" y="37"/>
                </a:lnTo>
                <a:lnTo>
                  <a:pt x="41" y="34"/>
                </a:lnTo>
                <a:lnTo>
                  <a:pt x="42" y="32"/>
                </a:lnTo>
                <a:lnTo>
                  <a:pt x="43" y="29"/>
                </a:lnTo>
                <a:lnTo>
                  <a:pt x="44" y="27"/>
                </a:lnTo>
                <a:lnTo>
                  <a:pt x="45" y="25"/>
                </a:lnTo>
                <a:lnTo>
                  <a:pt x="46" y="23"/>
                </a:lnTo>
                <a:lnTo>
                  <a:pt x="48" y="21"/>
                </a:lnTo>
                <a:lnTo>
                  <a:pt x="49" y="19"/>
                </a:lnTo>
                <a:lnTo>
                  <a:pt x="49" y="17"/>
                </a:lnTo>
                <a:lnTo>
                  <a:pt x="50" y="15"/>
                </a:lnTo>
                <a:lnTo>
                  <a:pt x="50" y="13"/>
                </a:lnTo>
                <a:lnTo>
                  <a:pt x="50" y="11"/>
                </a:lnTo>
                <a:lnTo>
                  <a:pt x="50" y="9"/>
                </a:lnTo>
                <a:lnTo>
                  <a:pt x="50" y="7"/>
                </a:lnTo>
                <a:lnTo>
                  <a:pt x="51" y="1"/>
                </a:lnTo>
                <a:lnTo>
                  <a:pt x="50" y="0"/>
                </a:lnTo>
                <a:lnTo>
                  <a:pt x="48" y="0"/>
                </a:lnTo>
                <a:lnTo>
                  <a:pt x="45" y="0"/>
                </a:lnTo>
                <a:lnTo>
                  <a:pt x="41" y="0"/>
                </a:lnTo>
                <a:lnTo>
                  <a:pt x="37" y="0"/>
                </a:lnTo>
                <a:lnTo>
                  <a:pt x="36" y="0"/>
                </a:lnTo>
                <a:lnTo>
                  <a:pt x="34" y="1"/>
                </a:lnTo>
                <a:lnTo>
                  <a:pt x="32" y="3"/>
                </a:lnTo>
                <a:lnTo>
                  <a:pt x="30" y="4"/>
                </a:lnTo>
                <a:lnTo>
                  <a:pt x="28" y="6"/>
                </a:lnTo>
                <a:lnTo>
                  <a:pt x="26" y="8"/>
                </a:lnTo>
                <a:lnTo>
                  <a:pt x="24" y="10"/>
                </a:lnTo>
                <a:lnTo>
                  <a:pt x="22" y="13"/>
                </a:lnTo>
                <a:lnTo>
                  <a:pt x="21" y="16"/>
                </a:lnTo>
                <a:lnTo>
                  <a:pt x="19" y="19"/>
                </a:lnTo>
                <a:lnTo>
                  <a:pt x="15" y="26"/>
                </a:lnTo>
                <a:lnTo>
                  <a:pt x="13" y="29"/>
                </a:lnTo>
                <a:lnTo>
                  <a:pt x="11" y="32"/>
                </a:lnTo>
                <a:lnTo>
                  <a:pt x="9" y="34"/>
                </a:lnTo>
                <a:lnTo>
                  <a:pt x="8" y="38"/>
                </a:lnTo>
                <a:lnTo>
                  <a:pt x="6" y="42"/>
                </a:lnTo>
                <a:lnTo>
                  <a:pt x="4" y="47"/>
                </a:lnTo>
                <a:lnTo>
                  <a:pt x="3" y="51"/>
                </a:lnTo>
                <a:lnTo>
                  <a:pt x="2" y="55"/>
                </a:lnTo>
                <a:lnTo>
                  <a:pt x="1" y="59"/>
                </a:lnTo>
                <a:lnTo>
                  <a:pt x="1" y="63"/>
                </a:lnTo>
                <a:lnTo>
                  <a:pt x="0" y="67"/>
                </a:lnTo>
                <a:lnTo>
                  <a:pt x="0" y="74"/>
                </a:lnTo>
                <a:lnTo>
                  <a:pt x="0" y="79"/>
                </a:lnTo>
                <a:lnTo>
                  <a:pt x="1" y="82"/>
                </a:lnTo>
                <a:lnTo>
                  <a:pt x="2" y="85"/>
                </a:lnTo>
                <a:lnTo>
                  <a:pt x="3" y="89"/>
                </a:lnTo>
                <a:lnTo>
                  <a:pt x="5" y="92"/>
                </a:lnTo>
                <a:lnTo>
                  <a:pt x="6" y="94"/>
                </a:lnTo>
                <a:lnTo>
                  <a:pt x="10" y="100"/>
                </a:lnTo>
                <a:lnTo>
                  <a:pt x="12" y="102"/>
                </a:lnTo>
                <a:lnTo>
                  <a:pt x="14" y="104"/>
                </a:lnTo>
                <a:lnTo>
                  <a:pt x="16" y="105"/>
                </a:lnTo>
                <a:lnTo>
                  <a:pt x="17" y="105"/>
                </a:lnTo>
                <a:lnTo>
                  <a:pt x="19" y="106"/>
                </a:lnTo>
                <a:lnTo>
                  <a:pt x="21" y="106"/>
                </a:lnTo>
                <a:lnTo>
                  <a:pt x="23" y="106"/>
                </a:lnTo>
                <a:lnTo>
                  <a:pt x="24" y="106"/>
                </a:lnTo>
                <a:lnTo>
                  <a:pt x="26" y="106"/>
                </a:lnTo>
                <a:lnTo>
                  <a:pt x="28" y="105"/>
                </a:lnTo>
                <a:lnTo>
                  <a:pt x="30" y="104"/>
                </a:lnTo>
                <a:lnTo>
                  <a:pt x="33" y="102"/>
                </a:lnTo>
                <a:lnTo>
                  <a:pt x="35" y="100"/>
                </a:lnTo>
                <a:lnTo>
                  <a:pt x="39" y="99"/>
                </a:lnTo>
                <a:lnTo>
                  <a:pt x="41" y="97"/>
                </a:lnTo>
                <a:lnTo>
                  <a:pt x="44" y="95"/>
                </a:lnTo>
                <a:lnTo>
                  <a:pt x="46" y="93"/>
                </a:lnTo>
                <a:lnTo>
                  <a:pt x="48" y="92"/>
                </a:lnTo>
                <a:lnTo>
                  <a:pt x="50" y="90"/>
                </a:lnTo>
                <a:lnTo>
                  <a:pt x="52" y="88"/>
                </a:lnTo>
                <a:lnTo>
                  <a:pt x="54" y="85"/>
                </a:lnTo>
                <a:lnTo>
                  <a:pt x="56" y="82"/>
                </a:lnTo>
                <a:lnTo>
                  <a:pt x="58" y="79"/>
                </a:lnTo>
                <a:lnTo>
                  <a:pt x="59" y="76"/>
                </a:lnTo>
                <a:lnTo>
                  <a:pt x="60" y="72"/>
                </a:lnTo>
                <a:lnTo>
                  <a:pt x="61" y="69"/>
                </a:lnTo>
                <a:lnTo>
                  <a:pt x="62" y="66"/>
                </a:lnTo>
                <a:lnTo>
                  <a:pt x="63" y="63"/>
                </a:lnTo>
                <a:lnTo>
                  <a:pt x="65" y="61"/>
                </a:lnTo>
                <a:lnTo>
                  <a:pt x="66" y="58"/>
                </a:lnTo>
                <a:lnTo>
                  <a:pt x="70" y="51"/>
                </a:lnTo>
                <a:lnTo>
                  <a:pt x="71" y="49"/>
                </a:lnTo>
                <a:lnTo>
                  <a:pt x="72" y="46"/>
                </a:lnTo>
                <a:lnTo>
                  <a:pt x="72" y="44"/>
                </a:lnTo>
                <a:lnTo>
                  <a:pt x="73" y="42"/>
                </a:lnTo>
                <a:lnTo>
                  <a:pt x="74" y="40"/>
                </a:lnTo>
                <a:lnTo>
                  <a:pt x="76" y="38"/>
                </a:lnTo>
                <a:lnTo>
                  <a:pt x="77" y="36"/>
                </a:lnTo>
                <a:lnTo>
                  <a:pt x="77" y="34"/>
                </a:lnTo>
                <a:lnTo>
                  <a:pt x="78" y="32"/>
                </a:lnTo>
                <a:lnTo>
                  <a:pt x="79" y="30"/>
                </a:lnTo>
                <a:lnTo>
                  <a:pt x="80" y="30"/>
                </a:lnTo>
                <a:lnTo>
                  <a:pt x="83" y="29"/>
                </a:lnTo>
                <a:lnTo>
                  <a:pt x="85" y="28"/>
                </a:lnTo>
                <a:lnTo>
                  <a:pt x="89" y="28"/>
                </a:lnTo>
                <a:lnTo>
                  <a:pt x="91" y="28"/>
                </a:lnTo>
                <a:lnTo>
                  <a:pt x="93" y="28"/>
                </a:lnTo>
                <a:lnTo>
                  <a:pt x="94" y="29"/>
                </a:lnTo>
                <a:lnTo>
                  <a:pt x="94" y="30"/>
                </a:lnTo>
                <a:lnTo>
                  <a:pt x="95" y="31"/>
                </a:lnTo>
                <a:lnTo>
                  <a:pt x="97" y="34"/>
                </a:lnTo>
                <a:lnTo>
                  <a:pt x="98" y="36"/>
                </a:lnTo>
                <a:lnTo>
                  <a:pt x="99" y="37"/>
                </a:lnTo>
                <a:lnTo>
                  <a:pt x="100" y="41"/>
                </a:lnTo>
                <a:lnTo>
                  <a:pt x="101" y="43"/>
                </a:lnTo>
                <a:lnTo>
                  <a:pt x="103" y="45"/>
                </a:lnTo>
                <a:lnTo>
                  <a:pt x="104" y="47"/>
                </a:lnTo>
                <a:lnTo>
                  <a:pt x="105" y="49"/>
                </a:lnTo>
                <a:lnTo>
                  <a:pt x="106" y="50"/>
                </a:lnTo>
                <a:lnTo>
                  <a:pt x="106" y="52"/>
                </a:lnTo>
                <a:lnTo>
                  <a:pt x="106" y="54"/>
                </a:lnTo>
                <a:lnTo>
                  <a:pt x="106" y="56"/>
                </a:lnTo>
                <a:lnTo>
                  <a:pt x="107" y="58"/>
                </a:lnTo>
                <a:lnTo>
                  <a:pt x="107" y="60"/>
                </a:lnTo>
                <a:lnTo>
                  <a:pt x="107" y="64"/>
                </a:lnTo>
                <a:lnTo>
                  <a:pt x="106" y="65"/>
                </a:lnTo>
                <a:lnTo>
                  <a:pt x="105" y="67"/>
                </a:lnTo>
                <a:lnTo>
                  <a:pt x="104" y="69"/>
                </a:lnTo>
                <a:lnTo>
                  <a:pt x="103" y="71"/>
                </a:lnTo>
                <a:lnTo>
                  <a:pt x="102" y="73"/>
                </a:lnTo>
                <a:lnTo>
                  <a:pt x="102" y="75"/>
                </a:lnTo>
                <a:lnTo>
                  <a:pt x="101" y="77"/>
                </a:lnTo>
                <a:lnTo>
                  <a:pt x="100" y="79"/>
                </a:lnTo>
                <a:lnTo>
                  <a:pt x="98" y="80"/>
                </a:lnTo>
                <a:lnTo>
                  <a:pt x="96" y="82"/>
                </a:lnTo>
                <a:lnTo>
                  <a:pt x="94" y="84"/>
                </a:lnTo>
                <a:lnTo>
                  <a:pt x="91" y="86"/>
                </a:lnTo>
                <a:lnTo>
                  <a:pt x="88" y="88"/>
                </a:lnTo>
                <a:lnTo>
                  <a:pt x="85" y="90"/>
                </a:lnTo>
                <a:lnTo>
                  <a:pt x="83" y="92"/>
                </a:lnTo>
                <a:lnTo>
                  <a:pt x="81" y="94"/>
                </a:lnTo>
                <a:lnTo>
                  <a:pt x="77" y="97"/>
                </a:lnTo>
                <a:lnTo>
                  <a:pt x="75" y="99"/>
                </a:lnTo>
                <a:lnTo>
                  <a:pt x="72" y="101"/>
                </a:lnTo>
                <a:lnTo>
                  <a:pt x="68" y="103"/>
                </a:lnTo>
                <a:lnTo>
                  <a:pt x="66" y="104"/>
                </a:lnTo>
                <a:lnTo>
                  <a:pt x="63" y="105"/>
                </a:lnTo>
                <a:lnTo>
                  <a:pt x="61" y="106"/>
                </a:lnTo>
                <a:lnTo>
                  <a:pt x="58" y="107"/>
                </a:lnTo>
                <a:lnTo>
                  <a:pt x="55" y="108"/>
                </a:lnTo>
                <a:lnTo>
                  <a:pt x="52" y="109"/>
                </a:lnTo>
                <a:lnTo>
                  <a:pt x="49" y="111"/>
                </a:lnTo>
                <a:lnTo>
                  <a:pt x="46" y="113"/>
                </a:lnTo>
                <a:lnTo>
                  <a:pt x="44" y="114"/>
                </a:lnTo>
                <a:lnTo>
                  <a:pt x="41" y="116"/>
                </a:lnTo>
                <a:lnTo>
                  <a:pt x="38" y="116"/>
                </a:lnTo>
                <a:lnTo>
                  <a:pt x="35" y="117"/>
                </a:lnTo>
                <a:lnTo>
                  <a:pt x="32" y="117"/>
                </a:lnTo>
                <a:lnTo>
                  <a:pt x="29" y="117"/>
                </a:lnTo>
                <a:lnTo>
                  <a:pt x="27" y="118"/>
                </a:lnTo>
                <a:lnTo>
                  <a:pt x="25" y="118"/>
                </a:lnTo>
                <a:lnTo>
                  <a:pt x="21" y="118"/>
                </a:lnTo>
                <a:lnTo>
                  <a:pt x="20" y="117"/>
                </a:lnTo>
                <a:lnTo>
                  <a:pt x="19" y="116"/>
                </a:lnTo>
                <a:lnTo>
                  <a:pt x="17" y="113"/>
                </a:lnTo>
                <a:lnTo>
                  <a:pt x="17" y="111"/>
                </a:lnTo>
                <a:lnTo>
                  <a:pt x="17" y="107"/>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79" name="SMARTPenAnnotation771"/>
          <p:cNvSpPr>
            <a:spLocks/>
          </p:cNvSpPr>
          <p:nvPr/>
        </p:nvSpPr>
        <p:spPr bwMode="auto">
          <a:xfrm>
            <a:off x="7446963" y="5251450"/>
            <a:ext cx="163512" cy="19050"/>
          </a:xfrm>
          <a:custGeom>
            <a:avLst/>
            <a:gdLst>
              <a:gd name="T0" fmla="*/ 0 w 103"/>
              <a:gd name="T1" fmla="*/ 0 h 12"/>
              <a:gd name="T2" fmla="*/ 4762 w 103"/>
              <a:gd name="T3" fmla="*/ 0 h 12"/>
              <a:gd name="T4" fmla="*/ 7937 w 103"/>
              <a:gd name="T5" fmla="*/ 0 h 12"/>
              <a:gd name="T6" fmla="*/ 9525 w 103"/>
              <a:gd name="T7" fmla="*/ 1588 h 12"/>
              <a:gd name="T8" fmla="*/ 15875 w 103"/>
              <a:gd name="T9" fmla="*/ 6350 h 12"/>
              <a:gd name="T10" fmla="*/ 17462 w 103"/>
              <a:gd name="T11" fmla="*/ 7938 h 12"/>
              <a:gd name="T12" fmla="*/ 22225 w 103"/>
              <a:gd name="T13" fmla="*/ 7938 h 12"/>
              <a:gd name="T14" fmla="*/ 23812 w 103"/>
              <a:gd name="T15" fmla="*/ 9525 h 12"/>
              <a:gd name="T16" fmla="*/ 25400 w 103"/>
              <a:gd name="T17" fmla="*/ 11112 h 12"/>
              <a:gd name="T18" fmla="*/ 25400 w 103"/>
              <a:gd name="T19" fmla="*/ 12700 h 12"/>
              <a:gd name="T20" fmla="*/ 26987 w 103"/>
              <a:gd name="T21" fmla="*/ 14288 h 12"/>
              <a:gd name="T22" fmla="*/ 28575 w 103"/>
              <a:gd name="T23" fmla="*/ 15875 h 12"/>
              <a:gd name="T24" fmla="*/ 31750 w 103"/>
              <a:gd name="T25" fmla="*/ 15875 h 12"/>
              <a:gd name="T26" fmla="*/ 33337 w 103"/>
              <a:gd name="T27" fmla="*/ 15875 h 12"/>
              <a:gd name="T28" fmla="*/ 36512 w 103"/>
              <a:gd name="T29" fmla="*/ 15875 h 12"/>
              <a:gd name="T30" fmla="*/ 39687 w 103"/>
              <a:gd name="T31" fmla="*/ 17463 h 12"/>
              <a:gd name="T32" fmla="*/ 42862 w 103"/>
              <a:gd name="T33" fmla="*/ 17463 h 12"/>
              <a:gd name="T34" fmla="*/ 65087 w 103"/>
              <a:gd name="T35" fmla="*/ 17463 h 12"/>
              <a:gd name="T36" fmla="*/ 161925 w 103"/>
              <a:gd name="T37" fmla="*/ 17463 h 1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3"/>
              <a:gd name="T58" fmla="*/ 0 h 12"/>
              <a:gd name="T59" fmla="*/ 103 w 103"/>
              <a:gd name="T60" fmla="*/ 12 h 1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3" h="12">
                <a:moveTo>
                  <a:pt x="0" y="0"/>
                </a:moveTo>
                <a:lnTo>
                  <a:pt x="3" y="0"/>
                </a:lnTo>
                <a:lnTo>
                  <a:pt x="5" y="0"/>
                </a:lnTo>
                <a:lnTo>
                  <a:pt x="6" y="1"/>
                </a:lnTo>
                <a:lnTo>
                  <a:pt x="10" y="4"/>
                </a:lnTo>
                <a:lnTo>
                  <a:pt x="11" y="5"/>
                </a:lnTo>
                <a:lnTo>
                  <a:pt x="14" y="5"/>
                </a:lnTo>
                <a:lnTo>
                  <a:pt x="15" y="6"/>
                </a:lnTo>
                <a:lnTo>
                  <a:pt x="16" y="7"/>
                </a:lnTo>
                <a:lnTo>
                  <a:pt x="16" y="8"/>
                </a:lnTo>
                <a:lnTo>
                  <a:pt x="17" y="9"/>
                </a:lnTo>
                <a:lnTo>
                  <a:pt x="18" y="10"/>
                </a:lnTo>
                <a:lnTo>
                  <a:pt x="20" y="10"/>
                </a:lnTo>
                <a:lnTo>
                  <a:pt x="21" y="10"/>
                </a:lnTo>
                <a:lnTo>
                  <a:pt x="23" y="10"/>
                </a:lnTo>
                <a:lnTo>
                  <a:pt x="25" y="11"/>
                </a:lnTo>
                <a:lnTo>
                  <a:pt x="27" y="11"/>
                </a:lnTo>
                <a:lnTo>
                  <a:pt x="41" y="11"/>
                </a:lnTo>
                <a:lnTo>
                  <a:pt x="102" y="1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80" name="SMARTPenAnnotation772"/>
          <p:cNvSpPr>
            <a:spLocks/>
          </p:cNvSpPr>
          <p:nvPr/>
        </p:nvSpPr>
        <p:spPr bwMode="auto">
          <a:xfrm>
            <a:off x="7608888" y="5268913"/>
            <a:ext cx="3175" cy="1587"/>
          </a:xfrm>
          <a:custGeom>
            <a:avLst/>
            <a:gdLst>
              <a:gd name="T0" fmla="*/ 0 w 2"/>
              <a:gd name="T1" fmla="*/ 0 h 1"/>
              <a:gd name="T2" fmla="*/ 1588 w 2"/>
              <a:gd name="T3" fmla="*/ 0 h 1"/>
              <a:gd name="T4" fmla="*/ 0 w 2"/>
              <a:gd name="T5" fmla="*/ 0 h 1"/>
              <a:gd name="T6" fmla="*/ 0 60000 65536"/>
              <a:gd name="T7" fmla="*/ 0 60000 65536"/>
              <a:gd name="T8" fmla="*/ 0 60000 65536"/>
              <a:gd name="T9" fmla="*/ 0 w 2"/>
              <a:gd name="T10" fmla="*/ 0 h 1"/>
              <a:gd name="T11" fmla="*/ 2 w 2"/>
              <a:gd name="T12" fmla="*/ 1 h 1"/>
            </a:gdLst>
            <a:ahLst/>
            <a:cxnLst>
              <a:cxn ang="T6">
                <a:pos x="T0" y="T1"/>
              </a:cxn>
              <a:cxn ang="T7">
                <a:pos x="T2" y="T3"/>
              </a:cxn>
              <a:cxn ang="T8">
                <a:pos x="T4" y="T5"/>
              </a:cxn>
            </a:cxnLst>
            <a:rect l="T9" t="T10" r="T11" b="T12"/>
            <a:pathLst>
              <a:path w="2" h="1">
                <a:moveTo>
                  <a:pt x="0" y="0"/>
                </a:moveTo>
                <a:lnTo>
                  <a:pt x="1" y="0"/>
                </a:lnTo>
                <a:lnTo>
                  <a:pt x="0" y="0"/>
                </a:lnTo>
                <a:close/>
              </a:path>
            </a:pathLst>
          </a:custGeom>
          <a:noFill/>
          <a:ln w="38100" cap="flat">
            <a:solidFill>
              <a:srgbClr val="FF0000"/>
            </a:solidFill>
            <a:prstDash val="solid"/>
            <a:round/>
            <a:headEnd/>
            <a:tailEnd/>
          </a:ln>
        </p:spPr>
        <p:txBody>
          <a:bodyPr wrap="none" anchor="ctr"/>
          <a:lstStyle/>
          <a:p>
            <a:endParaRPr lang="en-US"/>
          </a:p>
        </p:txBody>
      </p:sp>
      <p:sp>
        <p:nvSpPr>
          <p:cNvPr id="50381" name="SMARTPenAnnotation773"/>
          <p:cNvSpPr>
            <a:spLocks/>
          </p:cNvSpPr>
          <p:nvPr/>
        </p:nvSpPr>
        <p:spPr bwMode="auto">
          <a:xfrm>
            <a:off x="7761288" y="5054600"/>
            <a:ext cx="17462" cy="322263"/>
          </a:xfrm>
          <a:custGeom>
            <a:avLst/>
            <a:gdLst>
              <a:gd name="T0" fmla="*/ 7937 w 11"/>
              <a:gd name="T1" fmla="*/ 0 h 203"/>
              <a:gd name="T2" fmla="*/ 7937 w 11"/>
              <a:gd name="T3" fmla="*/ 12700 h 203"/>
              <a:gd name="T4" fmla="*/ 7937 w 11"/>
              <a:gd name="T5" fmla="*/ 15875 h 203"/>
              <a:gd name="T6" fmla="*/ 9525 w 11"/>
              <a:gd name="T7" fmla="*/ 17463 h 203"/>
              <a:gd name="T8" fmla="*/ 12700 w 11"/>
              <a:gd name="T9" fmla="*/ 20638 h 203"/>
              <a:gd name="T10" fmla="*/ 14287 w 11"/>
              <a:gd name="T11" fmla="*/ 25400 h 203"/>
              <a:gd name="T12" fmla="*/ 14287 w 11"/>
              <a:gd name="T13" fmla="*/ 28575 h 203"/>
              <a:gd name="T14" fmla="*/ 15875 w 11"/>
              <a:gd name="T15" fmla="*/ 34925 h 203"/>
              <a:gd name="T16" fmla="*/ 14287 w 11"/>
              <a:gd name="T17" fmla="*/ 39688 h 203"/>
              <a:gd name="T18" fmla="*/ 12700 w 11"/>
              <a:gd name="T19" fmla="*/ 44450 h 203"/>
              <a:gd name="T20" fmla="*/ 11112 w 11"/>
              <a:gd name="T21" fmla="*/ 50800 h 203"/>
              <a:gd name="T22" fmla="*/ 9525 w 11"/>
              <a:gd name="T23" fmla="*/ 57150 h 203"/>
              <a:gd name="T24" fmla="*/ 9525 w 11"/>
              <a:gd name="T25" fmla="*/ 65088 h 203"/>
              <a:gd name="T26" fmla="*/ 7937 w 11"/>
              <a:gd name="T27" fmla="*/ 73025 h 203"/>
              <a:gd name="T28" fmla="*/ 7937 w 11"/>
              <a:gd name="T29" fmla="*/ 80963 h 203"/>
              <a:gd name="T30" fmla="*/ 7937 w 11"/>
              <a:gd name="T31" fmla="*/ 93663 h 203"/>
              <a:gd name="T32" fmla="*/ 7937 w 11"/>
              <a:gd name="T33" fmla="*/ 119063 h 203"/>
              <a:gd name="T34" fmla="*/ 7937 w 11"/>
              <a:gd name="T35" fmla="*/ 309563 h 203"/>
              <a:gd name="T36" fmla="*/ 6350 w 11"/>
              <a:gd name="T37" fmla="*/ 311150 h 203"/>
              <a:gd name="T38" fmla="*/ 4762 w 11"/>
              <a:gd name="T39" fmla="*/ 314325 h 203"/>
              <a:gd name="T40" fmla="*/ 0 w 11"/>
              <a:gd name="T41" fmla="*/ 319088 h 203"/>
              <a:gd name="T42" fmla="*/ 0 w 11"/>
              <a:gd name="T43" fmla="*/ 320675 h 203"/>
              <a:gd name="T44" fmla="*/ 1587 w 11"/>
              <a:gd name="T45" fmla="*/ 320675 h 203"/>
              <a:gd name="T46" fmla="*/ 7937 w 11"/>
              <a:gd name="T47" fmla="*/ 320675 h 20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
              <a:gd name="T73" fmla="*/ 0 h 203"/>
              <a:gd name="T74" fmla="*/ 11 w 11"/>
              <a:gd name="T75" fmla="*/ 203 h 20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 h="203">
                <a:moveTo>
                  <a:pt x="5" y="0"/>
                </a:moveTo>
                <a:lnTo>
                  <a:pt x="5" y="8"/>
                </a:lnTo>
                <a:lnTo>
                  <a:pt x="5" y="10"/>
                </a:lnTo>
                <a:lnTo>
                  <a:pt x="6" y="11"/>
                </a:lnTo>
                <a:lnTo>
                  <a:pt x="8" y="13"/>
                </a:lnTo>
                <a:lnTo>
                  <a:pt x="9" y="16"/>
                </a:lnTo>
                <a:lnTo>
                  <a:pt x="9" y="18"/>
                </a:lnTo>
                <a:lnTo>
                  <a:pt x="10" y="22"/>
                </a:lnTo>
                <a:lnTo>
                  <a:pt x="9" y="25"/>
                </a:lnTo>
                <a:lnTo>
                  <a:pt x="8" y="28"/>
                </a:lnTo>
                <a:lnTo>
                  <a:pt x="7" y="32"/>
                </a:lnTo>
                <a:lnTo>
                  <a:pt x="6" y="36"/>
                </a:lnTo>
                <a:lnTo>
                  <a:pt x="6" y="41"/>
                </a:lnTo>
                <a:lnTo>
                  <a:pt x="5" y="46"/>
                </a:lnTo>
                <a:lnTo>
                  <a:pt x="5" y="51"/>
                </a:lnTo>
                <a:lnTo>
                  <a:pt x="5" y="59"/>
                </a:lnTo>
                <a:lnTo>
                  <a:pt x="5" y="75"/>
                </a:lnTo>
                <a:lnTo>
                  <a:pt x="5" y="195"/>
                </a:lnTo>
                <a:lnTo>
                  <a:pt x="4" y="196"/>
                </a:lnTo>
                <a:lnTo>
                  <a:pt x="3" y="198"/>
                </a:lnTo>
                <a:lnTo>
                  <a:pt x="0" y="201"/>
                </a:lnTo>
                <a:lnTo>
                  <a:pt x="0" y="202"/>
                </a:lnTo>
                <a:lnTo>
                  <a:pt x="1" y="202"/>
                </a:lnTo>
                <a:lnTo>
                  <a:pt x="5" y="202"/>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82" name="SMARTPenAnnotation774"/>
          <p:cNvSpPr>
            <a:spLocks/>
          </p:cNvSpPr>
          <p:nvPr/>
        </p:nvSpPr>
        <p:spPr bwMode="auto">
          <a:xfrm>
            <a:off x="5911850" y="5688013"/>
            <a:ext cx="127000" cy="55562"/>
          </a:xfrm>
          <a:custGeom>
            <a:avLst/>
            <a:gdLst>
              <a:gd name="T0" fmla="*/ 0 w 80"/>
              <a:gd name="T1" fmla="*/ 0 h 35"/>
              <a:gd name="T2" fmla="*/ 0 w 80"/>
              <a:gd name="T3" fmla="*/ 4762 h 35"/>
              <a:gd name="T4" fmla="*/ 0 w 80"/>
              <a:gd name="T5" fmla="*/ 6350 h 35"/>
              <a:gd name="T6" fmla="*/ 1588 w 80"/>
              <a:gd name="T7" fmla="*/ 7937 h 35"/>
              <a:gd name="T8" fmla="*/ 4762 w 80"/>
              <a:gd name="T9" fmla="*/ 7937 h 35"/>
              <a:gd name="T10" fmla="*/ 6350 w 80"/>
              <a:gd name="T11" fmla="*/ 7937 h 35"/>
              <a:gd name="T12" fmla="*/ 9525 w 80"/>
              <a:gd name="T13" fmla="*/ 7937 h 35"/>
              <a:gd name="T14" fmla="*/ 12700 w 80"/>
              <a:gd name="T15" fmla="*/ 9525 h 35"/>
              <a:gd name="T16" fmla="*/ 14288 w 80"/>
              <a:gd name="T17" fmla="*/ 9525 h 35"/>
              <a:gd name="T18" fmla="*/ 17462 w 80"/>
              <a:gd name="T19" fmla="*/ 11112 h 35"/>
              <a:gd name="T20" fmla="*/ 20637 w 80"/>
              <a:gd name="T21" fmla="*/ 14287 h 35"/>
              <a:gd name="T22" fmla="*/ 23812 w 80"/>
              <a:gd name="T23" fmla="*/ 15875 h 35"/>
              <a:gd name="T24" fmla="*/ 26988 w 80"/>
              <a:gd name="T25" fmla="*/ 15875 h 35"/>
              <a:gd name="T26" fmla="*/ 30163 w 80"/>
              <a:gd name="T27" fmla="*/ 17462 h 35"/>
              <a:gd name="T28" fmla="*/ 31750 w 80"/>
              <a:gd name="T29" fmla="*/ 17462 h 35"/>
              <a:gd name="T30" fmla="*/ 34925 w 80"/>
              <a:gd name="T31" fmla="*/ 17462 h 35"/>
              <a:gd name="T32" fmla="*/ 38100 w 80"/>
              <a:gd name="T33" fmla="*/ 17462 h 35"/>
              <a:gd name="T34" fmla="*/ 44450 w 80"/>
              <a:gd name="T35" fmla="*/ 17462 h 35"/>
              <a:gd name="T36" fmla="*/ 47625 w 80"/>
              <a:gd name="T37" fmla="*/ 17462 h 35"/>
              <a:gd name="T38" fmla="*/ 50800 w 80"/>
              <a:gd name="T39" fmla="*/ 19050 h 35"/>
              <a:gd name="T40" fmla="*/ 53975 w 80"/>
              <a:gd name="T41" fmla="*/ 20637 h 35"/>
              <a:gd name="T42" fmla="*/ 55563 w 80"/>
              <a:gd name="T43" fmla="*/ 22225 h 35"/>
              <a:gd name="T44" fmla="*/ 58738 w 80"/>
              <a:gd name="T45" fmla="*/ 23812 h 35"/>
              <a:gd name="T46" fmla="*/ 61913 w 80"/>
              <a:gd name="T47" fmla="*/ 25400 h 35"/>
              <a:gd name="T48" fmla="*/ 65087 w 80"/>
              <a:gd name="T49" fmla="*/ 25400 h 35"/>
              <a:gd name="T50" fmla="*/ 68262 w 80"/>
              <a:gd name="T51" fmla="*/ 26987 h 35"/>
              <a:gd name="T52" fmla="*/ 71437 w 80"/>
              <a:gd name="T53" fmla="*/ 28575 h 35"/>
              <a:gd name="T54" fmla="*/ 74612 w 80"/>
              <a:gd name="T55" fmla="*/ 31750 h 35"/>
              <a:gd name="T56" fmla="*/ 77787 w 80"/>
              <a:gd name="T57" fmla="*/ 33337 h 35"/>
              <a:gd name="T58" fmla="*/ 79375 w 80"/>
              <a:gd name="T59" fmla="*/ 36512 h 35"/>
              <a:gd name="T60" fmla="*/ 82550 w 80"/>
              <a:gd name="T61" fmla="*/ 39687 h 35"/>
              <a:gd name="T62" fmla="*/ 85725 w 80"/>
              <a:gd name="T63" fmla="*/ 41275 h 35"/>
              <a:gd name="T64" fmla="*/ 88900 w 80"/>
              <a:gd name="T65" fmla="*/ 42862 h 35"/>
              <a:gd name="T66" fmla="*/ 92075 w 80"/>
              <a:gd name="T67" fmla="*/ 42862 h 35"/>
              <a:gd name="T68" fmla="*/ 95250 w 80"/>
              <a:gd name="T69" fmla="*/ 44450 h 35"/>
              <a:gd name="T70" fmla="*/ 98425 w 80"/>
              <a:gd name="T71" fmla="*/ 44450 h 35"/>
              <a:gd name="T72" fmla="*/ 101600 w 80"/>
              <a:gd name="T73" fmla="*/ 44450 h 35"/>
              <a:gd name="T74" fmla="*/ 103188 w 80"/>
              <a:gd name="T75" fmla="*/ 46037 h 35"/>
              <a:gd name="T76" fmla="*/ 106363 w 80"/>
              <a:gd name="T77" fmla="*/ 47625 h 35"/>
              <a:gd name="T78" fmla="*/ 109538 w 80"/>
              <a:gd name="T79" fmla="*/ 49212 h 35"/>
              <a:gd name="T80" fmla="*/ 112713 w 80"/>
              <a:gd name="T81" fmla="*/ 50800 h 35"/>
              <a:gd name="T82" fmla="*/ 115888 w 80"/>
              <a:gd name="T83" fmla="*/ 52387 h 35"/>
              <a:gd name="T84" fmla="*/ 125413 w 80"/>
              <a:gd name="T85" fmla="*/ 53975 h 3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0"/>
              <a:gd name="T130" fmla="*/ 0 h 35"/>
              <a:gd name="T131" fmla="*/ 80 w 80"/>
              <a:gd name="T132" fmla="*/ 35 h 3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0" h="35">
                <a:moveTo>
                  <a:pt x="0" y="0"/>
                </a:moveTo>
                <a:lnTo>
                  <a:pt x="0" y="3"/>
                </a:lnTo>
                <a:lnTo>
                  <a:pt x="0" y="4"/>
                </a:lnTo>
                <a:lnTo>
                  <a:pt x="1" y="5"/>
                </a:lnTo>
                <a:lnTo>
                  <a:pt x="3" y="5"/>
                </a:lnTo>
                <a:lnTo>
                  <a:pt x="4" y="5"/>
                </a:lnTo>
                <a:lnTo>
                  <a:pt x="6" y="5"/>
                </a:lnTo>
                <a:lnTo>
                  <a:pt x="8" y="6"/>
                </a:lnTo>
                <a:lnTo>
                  <a:pt x="9" y="6"/>
                </a:lnTo>
                <a:lnTo>
                  <a:pt x="11" y="7"/>
                </a:lnTo>
                <a:lnTo>
                  <a:pt x="13" y="9"/>
                </a:lnTo>
                <a:lnTo>
                  <a:pt x="15" y="10"/>
                </a:lnTo>
                <a:lnTo>
                  <a:pt x="17" y="10"/>
                </a:lnTo>
                <a:lnTo>
                  <a:pt x="19" y="11"/>
                </a:lnTo>
                <a:lnTo>
                  <a:pt x="20" y="11"/>
                </a:lnTo>
                <a:lnTo>
                  <a:pt x="22" y="11"/>
                </a:lnTo>
                <a:lnTo>
                  <a:pt x="24" y="11"/>
                </a:lnTo>
                <a:lnTo>
                  <a:pt x="28" y="11"/>
                </a:lnTo>
                <a:lnTo>
                  <a:pt x="30" y="11"/>
                </a:lnTo>
                <a:lnTo>
                  <a:pt x="32" y="12"/>
                </a:lnTo>
                <a:lnTo>
                  <a:pt x="34" y="13"/>
                </a:lnTo>
                <a:lnTo>
                  <a:pt x="35" y="14"/>
                </a:lnTo>
                <a:lnTo>
                  <a:pt x="37" y="15"/>
                </a:lnTo>
                <a:lnTo>
                  <a:pt x="39" y="16"/>
                </a:lnTo>
                <a:lnTo>
                  <a:pt x="41" y="16"/>
                </a:lnTo>
                <a:lnTo>
                  <a:pt x="43" y="17"/>
                </a:lnTo>
                <a:lnTo>
                  <a:pt x="45" y="18"/>
                </a:lnTo>
                <a:lnTo>
                  <a:pt x="47" y="20"/>
                </a:lnTo>
                <a:lnTo>
                  <a:pt x="49" y="21"/>
                </a:lnTo>
                <a:lnTo>
                  <a:pt x="50" y="23"/>
                </a:lnTo>
                <a:lnTo>
                  <a:pt x="52" y="25"/>
                </a:lnTo>
                <a:lnTo>
                  <a:pt x="54" y="26"/>
                </a:lnTo>
                <a:lnTo>
                  <a:pt x="56" y="27"/>
                </a:lnTo>
                <a:lnTo>
                  <a:pt x="58" y="27"/>
                </a:lnTo>
                <a:lnTo>
                  <a:pt x="60" y="28"/>
                </a:lnTo>
                <a:lnTo>
                  <a:pt x="62" y="28"/>
                </a:lnTo>
                <a:lnTo>
                  <a:pt x="64" y="28"/>
                </a:lnTo>
                <a:lnTo>
                  <a:pt x="65" y="29"/>
                </a:lnTo>
                <a:lnTo>
                  <a:pt x="67" y="30"/>
                </a:lnTo>
                <a:lnTo>
                  <a:pt x="69" y="31"/>
                </a:lnTo>
                <a:lnTo>
                  <a:pt x="71" y="32"/>
                </a:lnTo>
                <a:lnTo>
                  <a:pt x="73" y="33"/>
                </a:lnTo>
                <a:lnTo>
                  <a:pt x="79" y="34"/>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83" name="SMARTPenAnnotation775"/>
          <p:cNvSpPr>
            <a:spLocks/>
          </p:cNvSpPr>
          <p:nvPr/>
        </p:nvSpPr>
        <p:spPr bwMode="auto">
          <a:xfrm>
            <a:off x="5848350" y="5830888"/>
            <a:ext cx="136525" cy="26987"/>
          </a:xfrm>
          <a:custGeom>
            <a:avLst/>
            <a:gdLst>
              <a:gd name="T0" fmla="*/ 0 w 86"/>
              <a:gd name="T1" fmla="*/ 0 h 17"/>
              <a:gd name="T2" fmla="*/ 57150 w 86"/>
              <a:gd name="T3" fmla="*/ 0 h 17"/>
              <a:gd name="T4" fmla="*/ 60325 w 86"/>
              <a:gd name="T5" fmla="*/ 1587 h 17"/>
              <a:gd name="T6" fmla="*/ 63500 w 86"/>
              <a:gd name="T7" fmla="*/ 3175 h 17"/>
              <a:gd name="T8" fmla="*/ 66675 w 86"/>
              <a:gd name="T9" fmla="*/ 4762 h 17"/>
              <a:gd name="T10" fmla="*/ 69850 w 86"/>
              <a:gd name="T11" fmla="*/ 6350 h 17"/>
              <a:gd name="T12" fmla="*/ 74612 w 86"/>
              <a:gd name="T13" fmla="*/ 7937 h 17"/>
              <a:gd name="T14" fmla="*/ 79375 w 86"/>
              <a:gd name="T15" fmla="*/ 7937 h 17"/>
              <a:gd name="T16" fmla="*/ 84137 w 86"/>
              <a:gd name="T17" fmla="*/ 7937 h 17"/>
              <a:gd name="T18" fmla="*/ 87312 w 86"/>
              <a:gd name="T19" fmla="*/ 7937 h 17"/>
              <a:gd name="T20" fmla="*/ 92075 w 86"/>
              <a:gd name="T21" fmla="*/ 9525 h 17"/>
              <a:gd name="T22" fmla="*/ 98425 w 86"/>
              <a:gd name="T23" fmla="*/ 9525 h 17"/>
              <a:gd name="T24" fmla="*/ 106363 w 86"/>
              <a:gd name="T25" fmla="*/ 9525 h 17"/>
              <a:gd name="T26" fmla="*/ 107950 w 86"/>
              <a:gd name="T27" fmla="*/ 9525 h 17"/>
              <a:gd name="T28" fmla="*/ 109538 w 86"/>
              <a:gd name="T29" fmla="*/ 11112 h 17"/>
              <a:gd name="T30" fmla="*/ 112713 w 86"/>
              <a:gd name="T31" fmla="*/ 14287 h 17"/>
              <a:gd name="T32" fmla="*/ 114300 w 86"/>
              <a:gd name="T33" fmla="*/ 15875 h 17"/>
              <a:gd name="T34" fmla="*/ 117475 w 86"/>
              <a:gd name="T35" fmla="*/ 15875 h 17"/>
              <a:gd name="T36" fmla="*/ 123825 w 86"/>
              <a:gd name="T37" fmla="*/ 17462 h 17"/>
              <a:gd name="T38" fmla="*/ 127000 w 86"/>
              <a:gd name="T39" fmla="*/ 17462 h 17"/>
              <a:gd name="T40" fmla="*/ 133350 w 86"/>
              <a:gd name="T41" fmla="*/ 17462 h 17"/>
              <a:gd name="T42" fmla="*/ 133350 w 86"/>
              <a:gd name="T43" fmla="*/ 19050 h 17"/>
              <a:gd name="T44" fmla="*/ 133350 w 86"/>
              <a:gd name="T45" fmla="*/ 20637 h 17"/>
              <a:gd name="T46" fmla="*/ 134938 w 86"/>
              <a:gd name="T47" fmla="*/ 25400 h 17"/>
              <a:gd name="T48" fmla="*/ 134938 w 86"/>
              <a:gd name="T49" fmla="*/ 25400 h 17"/>
              <a:gd name="T50" fmla="*/ 134938 w 86"/>
              <a:gd name="T51" fmla="*/ 17462 h 1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17"/>
              <a:gd name="T80" fmla="*/ 86 w 86"/>
              <a:gd name="T81" fmla="*/ 17 h 1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17">
                <a:moveTo>
                  <a:pt x="0" y="0"/>
                </a:moveTo>
                <a:lnTo>
                  <a:pt x="36" y="0"/>
                </a:lnTo>
                <a:lnTo>
                  <a:pt x="38" y="1"/>
                </a:lnTo>
                <a:lnTo>
                  <a:pt x="40" y="2"/>
                </a:lnTo>
                <a:lnTo>
                  <a:pt x="42" y="3"/>
                </a:lnTo>
                <a:lnTo>
                  <a:pt x="44" y="4"/>
                </a:lnTo>
                <a:lnTo>
                  <a:pt x="47" y="5"/>
                </a:lnTo>
                <a:lnTo>
                  <a:pt x="50" y="5"/>
                </a:lnTo>
                <a:lnTo>
                  <a:pt x="53" y="5"/>
                </a:lnTo>
                <a:lnTo>
                  <a:pt x="55" y="5"/>
                </a:lnTo>
                <a:lnTo>
                  <a:pt x="58" y="6"/>
                </a:lnTo>
                <a:lnTo>
                  <a:pt x="62" y="6"/>
                </a:lnTo>
                <a:lnTo>
                  <a:pt x="67" y="6"/>
                </a:lnTo>
                <a:lnTo>
                  <a:pt x="68" y="6"/>
                </a:lnTo>
                <a:lnTo>
                  <a:pt x="69" y="7"/>
                </a:lnTo>
                <a:lnTo>
                  <a:pt x="71" y="9"/>
                </a:lnTo>
                <a:lnTo>
                  <a:pt x="72" y="10"/>
                </a:lnTo>
                <a:lnTo>
                  <a:pt x="74" y="10"/>
                </a:lnTo>
                <a:lnTo>
                  <a:pt x="78" y="11"/>
                </a:lnTo>
                <a:lnTo>
                  <a:pt x="80" y="11"/>
                </a:lnTo>
                <a:lnTo>
                  <a:pt x="84" y="11"/>
                </a:lnTo>
                <a:lnTo>
                  <a:pt x="84" y="12"/>
                </a:lnTo>
                <a:lnTo>
                  <a:pt x="84" y="13"/>
                </a:lnTo>
                <a:lnTo>
                  <a:pt x="85" y="16"/>
                </a:lnTo>
                <a:lnTo>
                  <a:pt x="85" y="11"/>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
        <p:nvSpPr>
          <p:cNvPr id="50384" name="SMARTPenAnnotation776"/>
          <p:cNvSpPr>
            <a:spLocks/>
          </p:cNvSpPr>
          <p:nvPr/>
        </p:nvSpPr>
        <p:spPr bwMode="auto">
          <a:xfrm>
            <a:off x="6134100" y="5572125"/>
            <a:ext cx="73025" cy="466725"/>
          </a:xfrm>
          <a:custGeom>
            <a:avLst/>
            <a:gdLst>
              <a:gd name="T0" fmla="*/ 71438 w 46"/>
              <a:gd name="T1" fmla="*/ 0 h 294"/>
              <a:gd name="T2" fmla="*/ 71438 w 46"/>
              <a:gd name="T3" fmla="*/ 30162 h 294"/>
              <a:gd name="T4" fmla="*/ 71438 w 46"/>
              <a:gd name="T5" fmla="*/ 33337 h 294"/>
              <a:gd name="T6" fmla="*/ 69850 w 46"/>
              <a:gd name="T7" fmla="*/ 38100 h 294"/>
              <a:gd name="T8" fmla="*/ 66675 w 46"/>
              <a:gd name="T9" fmla="*/ 42862 h 294"/>
              <a:gd name="T10" fmla="*/ 66675 w 46"/>
              <a:gd name="T11" fmla="*/ 49212 h 294"/>
              <a:gd name="T12" fmla="*/ 65088 w 46"/>
              <a:gd name="T13" fmla="*/ 60325 h 294"/>
              <a:gd name="T14" fmla="*/ 63500 w 46"/>
              <a:gd name="T15" fmla="*/ 65087 h 294"/>
              <a:gd name="T16" fmla="*/ 60325 w 46"/>
              <a:gd name="T17" fmla="*/ 71437 h 294"/>
              <a:gd name="T18" fmla="*/ 58738 w 46"/>
              <a:gd name="T19" fmla="*/ 77787 h 294"/>
              <a:gd name="T20" fmla="*/ 57150 w 46"/>
              <a:gd name="T21" fmla="*/ 84137 h 294"/>
              <a:gd name="T22" fmla="*/ 55563 w 46"/>
              <a:gd name="T23" fmla="*/ 92075 h 294"/>
              <a:gd name="T24" fmla="*/ 55563 w 46"/>
              <a:gd name="T25" fmla="*/ 100012 h 294"/>
              <a:gd name="T26" fmla="*/ 55563 w 46"/>
              <a:gd name="T27" fmla="*/ 107950 h 294"/>
              <a:gd name="T28" fmla="*/ 53975 w 46"/>
              <a:gd name="T29" fmla="*/ 125412 h 294"/>
              <a:gd name="T30" fmla="*/ 53975 w 46"/>
              <a:gd name="T31" fmla="*/ 134937 h 294"/>
              <a:gd name="T32" fmla="*/ 52388 w 46"/>
              <a:gd name="T33" fmla="*/ 142875 h 294"/>
              <a:gd name="T34" fmla="*/ 49212 w 46"/>
              <a:gd name="T35" fmla="*/ 152400 h 294"/>
              <a:gd name="T36" fmla="*/ 47625 w 46"/>
              <a:gd name="T37" fmla="*/ 160337 h 294"/>
              <a:gd name="T38" fmla="*/ 47625 w 46"/>
              <a:gd name="T39" fmla="*/ 169862 h 294"/>
              <a:gd name="T40" fmla="*/ 46037 w 46"/>
              <a:gd name="T41" fmla="*/ 179387 h 294"/>
              <a:gd name="T42" fmla="*/ 44450 w 46"/>
              <a:gd name="T43" fmla="*/ 187325 h 294"/>
              <a:gd name="T44" fmla="*/ 42862 w 46"/>
              <a:gd name="T45" fmla="*/ 196850 h 294"/>
              <a:gd name="T46" fmla="*/ 41275 w 46"/>
              <a:gd name="T47" fmla="*/ 204788 h 294"/>
              <a:gd name="T48" fmla="*/ 39687 w 46"/>
              <a:gd name="T49" fmla="*/ 214313 h 294"/>
              <a:gd name="T50" fmla="*/ 38100 w 46"/>
              <a:gd name="T51" fmla="*/ 223838 h 294"/>
              <a:gd name="T52" fmla="*/ 38100 w 46"/>
              <a:gd name="T53" fmla="*/ 231775 h 294"/>
              <a:gd name="T54" fmla="*/ 36513 w 46"/>
              <a:gd name="T55" fmla="*/ 242887 h 294"/>
              <a:gd name="T56" fmla="*/ 36513 w 46"/>
              <a:gd name="T57" fmla="*/ 263525 h 294"/>
              <a:gd name="T58" fmla="*/ 34925 w 46"/>
              <a:gd name="T59" fmla="*/ 274637 h 294"/>
              <a:gd name="T60" fmla="*/ 33338 w 46"/>
              <a:gd name="T61" fmla="*/ 284162 h 294"/>
              <a:gd name="T62" fmla="*/ 31750 w 46"/>
              <a:gd name="T63" fmla="*/ 293687 h 294"/>
              <a:gd name="T64" fmla="*/ 30163 w 46"/>
              <a:gd name="T65" fmla="*/ 303212 h 294"/>
              <a:gd name="T66" fmla="*/ 28575 w 46"/>
              <a:gd name="T67" fmla="*/ 314325 h 294"/>
              <a:gd name="T68" fmla="*/ 28575 w 46"/>
              <a:gd name="T69" fmla="*/ 325437 h 294"/>
              <a:gd name="T70" fmla="*/ 26988 w 46"/>
              <a:gd name="T71" fmla="*/ 336550 h 294"/>
              <a:gd name="T72" fmla="*/ 25400 w 46"/>
              <a:gd name="T73" fmla="*/ 346075 h 294"/>
              <a:gd name="T74" fmla="*/ 23812 w 46"/>
              <a:gd name="T75" fmla="*/ 355600 h 294"/>
              <a:gd name="T76" fmla="*/ 22225 w 46"/>
              <a:gd name="T77" fmla="*/ 365125 h 294"/>
              <a:gd name="T78" fmla="*/ 20637 w 46"/>
              <a:gd name="T79" fmla="*/ 374650 h 294"/>
              <a:gd name="T80" fmla="*/ 19050 w 46"/>
              <a:gd name="T81" fmla="*/ 384175 h 294"/>
              <a:gd name="T82" fmla="*/ 19050 w 46"/>
              <a:gd name="T83" fmla="*/ 392112 h 294"/>
              <a:gd name="T84" fmla="*/ 19050 w 46"/>
              <a:gd name="T85" fmla="*/ 406400 h 294"/>
              <a:gd name="T86" fmla="*/ 17463 w 46"/>
              <a:gd name="T87" fmla="*/ 412750 h 294"/>
              <a:gd name="T88" fmla="*/ 15875 w 46"/>
              <a:gd name="T89" fmla="*/ 419100 h 294"/>
              <a:gd name="T90" fmla="*/ 14288 w 46"/>
              <a:gd name="T91" fmla="*/ 425450 h 294"/>
              <a:gd name="T92" fmla="*/ 12700 w 46"/>
              <a:gd name="T93" fmla="*/ 430213 h 294"/>
              <a:gd name="T94" fmla="*/ 11112 w 46"/>
              <a:gd name="T95" fmla="*/ 442913 h 294"/>
              <a:gd name="T96" fmla="*/ 9525 w 46"/>
              <a:gd name="T97" fmla="*/ 449263 h 294"/>
              <a:gd name="T98" fmla="*/ 9525 w 46"/>
              <a:gd name="T99" fmla="*/ 452438 h 294"/>
              <a:gd name="T100" fmla="*/ 6350 w 46"/>
              <a:gd name="T101" fmla="*/ 455613 h 294"/>
              <a:gd name="T102" fmla="*/ 0 w 46"/>
              <a:gd name="T103" fmla="*/ 465138 h 29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6"/>
              <a:gd name="T157" fmla="*/ 0 h 294"/>
              <a:gd name="T158" fmla="*/ 46 w 46"/>
              <a:gd name="T159" fmla="*/ 294 h 29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6" h="294">
                <a:moveTo>
                  <a:pt x="45" y="0"/>
                </a:moveTo>
                <a:lnTo>
                  <a:pt x="45" y="19"/>
                </a:lnTo>
                <a:lnTo>
                  <a:pt x="45" y="21"/>
                </a:lnTo>
                <a:lnTo>
                  <a:pt x="44" y="24"/>
                </a:lnTo>
                <a:lnTo>
                  <a:pt x="42" y="27"/>
                </a:lnTo>
                <a:lnTo>
                  <a:pt x="42" y="31"/>
                </a:lnTo>
                <a:lnTo>
                  <a:pt x="41" y="38"/>
                </a:lnTo>
                <a:lnTo>
                  <a:pt x="40" y="41"/>
                </a:lnTo>
                <a:lnTo>
                  <a:pt x="38" y="45"/>
                </a:lnTo>
                <a:lnTo>
                  <a:pt x="37" y="49"/>
                </a:lnTo>
                <a:lnTo>
                  <a:pt x="36" y="53"/>
                </a:lnTo>
                <a:lnTo>
                  <a:pt x="35" y="58"/>
                </a:lnTo>
                <a:lnTo>
                  <a:pt x="35" y="63"/>
                </a:lnTo>
                <a:lnTo>
                  <a:pt x="35" y="68"/>
                </a:lnTo>
                <a:lnTo>
                  <a:pt x="34" y="79"/>
                </a:lnTo>
                <a:lnTo>
                  <a:pt x="34" y="85"/>
                </a:lnTo>
                <a:lnTo>
                  <a:pt x="33" y="90"/>
                </a:lnTo>
                <a:lnTo>
                  <a:pt x="31" y="96"/>
                </a:lnTo>
                <a:lnTo>
                  <a:pt x="30" y="101"/>
                </a:lnTo>
                <a:lnTo>
                  <a:pt x="30" y="107"/>
                </a:lnTo>
                <a:lnTo>
                  <a:pt x="29" y="113"/>
                </a:lnTo>
                <a:lnTo>
                  <a:pt x="28" y="118"/>
                </a:lnTo>
                <a:lnTo>
                  <a:pt x="27" y="124"/>
                </a:lnTo>
                <a:lnTo>
                  <a:pt x="26" y="129"/>
                </a:lnTo>
                <a:lnTo>
                  <a:pt x="25" y="135"/>
                </a:lnTo>
                <a:lnTo>
                  <a:pt x="24" y="141"/>
                </a:lnTo>
                <a:lnTo>
                  <a:pt x="24" y="146"/>
                </a:lnTo>
                <a:lnTo>
                  <a:pt x="23" y="153"/>
                </a:lnTo>
                <a:lnTo>
                  <a:pt x="23" y="166"/>
                </a:lnTo>
                <a:lnTo>
                  <a:pt x="22" y="173"/>
                </a:lnTo>
                <a:lnTo>
                  <a:pt x="21" y="179"/>
                </a:lnTo>
                <a:lnTo>
                  <a:pt x="20" y="185"/>
                </a:lnTo>
                <a:lnTo>
                  <a:pt x="19" y="191"/>
                </a:lnTo>
                <a:lnTo>
                  <a:pt x="18" y="198"/>
                </a:lnTo>
                <a:lnTo>
                  <a:pt x="18" y="205"/>
                </a:lnTo>
                <a:lnTo>
                  <a:pt x="17" y="212"/>
                </a:lnTo>
                <a:lnTo>
                  <a:pt x="16" y="218"/>
                </a:lnTo>
                <a:lnTo>
                  <a:pt x="15" y="224"/>
                </a:lnTo>
                <a:lnTo>
                  <a:pt x="14" y="230"/>
                </a:lnTo>
                <a:lnTo>
                  <a:pt x="13" y="236"/>
                </a:lnTo>
                <a:lnTo>
                  <a:pt x="12" y="242"/>
                </a:lnTo>
                <a:lnTo>
                  <a:pt x="12" y="247"/>
                </a:lnTo>
                <a:lnTo>
                  <a:pt x="12" y="256"/>
                </a:lnTo>
                <a:lnTo>
                  <a:pt x="11" y="260"/>
                </a:lnTo>
                <a:lnTo>
                  <a:pt x="10" y="264"/>
                </a:lnTo>
                <a:lnTo>
                  <a:pt x="9" y="268"/>
                </a:lnTo>
                <a:lnTo>
                  <a:pt x="8" y="271"/>
                </a:lnTo>
                <a:lnTo>
                  <a:pt x="7" y="279"/>
                </a:lnTo>
                <a:lnTo>
                  <a:pt x="6" y="283"/>
                </a:lnTo>
                <a:lnTo>
                  <a:pt x="6" y="285"/>
                </a:lnTo>
                <a:lnTo>
                  <a:pt x="4" y="287"/>
                </a:lnTo>
                <a:lnTo>
                  <a:pt x="0" y="293"/>
                </a:lnTo>
              </a:path>
            </a:pathLst>
          </a:custGeom>
          <a:noFill/>
          <a:ln w="38100" cap="flat">
            <a:solidFill>
              <a:srgbClr val="FF0000"/>
            </a:solidFill>
            <a:prstDash val="solid"/>
            <a:round/>
            <a:headEnd type="none" w="med" len="med"/>
            <a:tailEnd type="non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mtClean="0"/>
              <a:t>Populations and Samples</a:t>
            </a:r>
          </a:p>
        </p:txBody>
      </p:sp>
      <p:sp>
        <p:nvSpPr>
          <p:cNvPr id="3" name="Content Placeholder 2"/>
          <p:cNvSpPr>
            <a:spLocks noGrp="1"/>
          </p:cNvSpPr>
          <p:nvPr>
            <p:ph idx="1"/>
          </p:nvPr>
        </p:nvSpPr>
        <p:spPr/>
        <p:txBody>
          <a:bodyPr rtlCol="0">
            <a:normAutofit fontScale="92500" lnSpcReduction="10000"/>
          </a:bodyPr>
          <a:lstStyle/>
          <a:p>
            <a:pPr eaLnBrk="1" fontAlgn="auto" hangingPunct="1">
              <a:spcAft>
                <a:spcPts val="0"/>
              </a:spcAft>
              <a:buFont typeface="Arial" pitchFamily="34" charset="0"/>
              <a:buChar char="•"/>
              <a:defRPr/>
            </a:pPr>
            <a:r>
              <a:rPr lang="en-US" dirty="0" smtClean="0"/>
              <a:t>Population includes all members of a group</a:t>
            </a:r>
          </a:p>
          <a:p>
            <a:pPr lvl="1" eaLnBrk="1" fontAlgn="auto" hangingPunct="1">
              <a:spcAft>
                <a:spcPts val="0"/>
              </a:spcAft>
              <a:buFont typeface="Arial" pitchFamily="34" charset="0"/>
              <a:buChar char="–"/>
              <a:defRPr/>
            </a:pPr>
            <a:r>
              <a:rPr lang="en-US" dirty="0" smtClean="0"/>
              <a:t>Example: all 9</a:t>
            </a:r>
            <a:r>
              <a:rPr lang="en-US" baseline="30000" dirty="0" smtClean="0"/>
              <a:t>th</a:t>
            </a:r>
            <a:r>
              <a:rPr lang="en-US" dirty="0" smtClean="0"/>
              <a:t> grade students in America</a:t>
            </a:r>
          </a:p>
          <a:p>
            <a:pPr lvl="1" eaLnBrk="1" fontAlgn="auto" hangingPunct="1">
              <a:spcAft>
                <a:spcPts val="0"/>
              </a:spcAft>
              <a:buFont typeface="Arial" pitchFamily="34" charset="0"/>
              <a:buChar char="–"/>
              <a:defRPr/>
            </a:pPr>
            <a:r>
              <a:rPr lang="en-US" dirty="0" smtClean="0"/>
              <a:t>Number of 9</a:t>
            </a:r>
            <a:r>
              <a:rPr lang="en-US" baseline="30000" dirty="0" smtClean="0"/>
              <a:t>th</a:t>
            </a:r>
            <a:r>
              <a:rPr lang="en-US" dirty="0" smtClean="0"/>
              <a:t> grade students at SR</a:t>
            </a:r>
          </a:p>
          <a:p>
            <a:pPr lvl="1" eaLnBrk="1" fontAlgn="auto" hangingPunct="1">
              <a:spcAft>
                <a:spcPts val="0"/>
              </a:spcAft>
              <a:buFont typeface="Arial" pitchFamily="34" charset="0"/>
              <a:buChar char="–"/>
              <a:defRPr/>
            </a:pPr>
            <a:r>
              <a:rPr lang="en-US" dirty="0" smtClean="0"/>
              <a:t>No absolute number</a:t>
            </a:r>
          </a:p>
          <a:p>
            <a:pPr eaLnBrk="1" fontAlgn="auto" hangingPunct="1">
              <a:spcAft>
                <a:spcPts val="0"/>
              </a:spcAft>
              <a:buFont typeface="Arial" pitchFamily="34" charset="0"/>
              <a:buChar char="•"/>
              <a:defRPr/>
            </a:pPr>
            <a:r>
              <a:rPr lang="en-US" dirty="0" smtClean="0"/>
              <a:t>Sample</a:t>
            </a:r>
          </a:p>
          <a:p>
            <a:pPr lvl="1" eaLnBrk="1" fontAlgn="auto" hangingPunct="1">
              <a:spcAft>
                <a:spcPts val="0"/>
              </a:spcAft>
              <a:buFont typeface="Arial" pitchFamily="34" charset="0"/>
              <a:buChar char="–"/>
              <a:defRPr/>
            </a:pPr>
            <a:r>
              <a:rPr lang="en-US" dirty="0" smtClean="0"/>
              <a:t>Used to make inferences about large populations</a:t>
            </a:r>
          </a:p>
          <a:p>
            <a:pPr lvl="1" eaLnBrk="1" fontAlgn="auto" hangingPunct="1">
              <a:spcAft>
                <a:spcPts val="0"/>
              </a:spcAft>
              <a:buFont typeface="Arial" pitchFamily="34" charset="0"/>
              <a:buChar char="–"/>
              <a:defRPr/>
            </a:pPr>
            <a:r>
              <a:rPr lang="en-US" dirty="0" smtClean="0"/>
              <a:t>Example: 6</a:t>
            </a:r>
            <a:r>
              <a:rPr lang="en-US" baseline="30000" dirty="0" smtClean="0"/>
              <a:t>th</a:t>
            </a:r>
            <a:r>
              <a:rPr lang="en-US" dirty="0" smtClean="0"/>
              <a:t> period Accelerated Biology</a:t>
            </a:r>
          </a:p>
          <a:p>
            <a:pPr eaLnBrk="1" fontAlgn="auto" hangingPunct="1">
              <a:spcAft>
                <a:spcPts val="0"/>
              </a:spcAft>
              <a:buFont typeface="Arial" pitchFamily="34" charset="0"/>
              <a:buChar char="•"/>
              <a:defRPr/>
            </a:pPr>
            <a:r>
              <a:rPr lang="en-US" dirty="0" smtClean="0"/>
              <a:t>Why the need for statistics?</a:t>
            </a:r>
          </a:p>
          <a:p>
            <a:pPr lvl="1" eaLnBrk="1" fontAlgn="auto" hangingPunct="1">
              <a:spcAft>
                <a:spcPts val="0"/>
              </a:spcAft>
              <a:buFont typeface="Arial" pitchFamily="34" charset="0"/>
              <a:buChar char="–"/>
              <a:defRPr/>
            </a:pPr>
            <a:r>
              <a:rPr lang="en-US" dirty="0" smtClean="0"/>
              <a:t>Statistics are used to describe sample populations as estimators of the corresponding population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mtClean="0"/>
              <a:t>Sample Populations avoiding Bias</a:t>
            </a:r>
          </a:p>
        </p:txBody>
      </p:sp>
      <p:sp>
        <p:nvSpPr>
          <p:cNvPr id="7171" name="Content Placeholder 2"/>
          <p:cNvSpPr>
            <a:spLocks noGrp="1"/>
          </p:cNvSpPr>
          <p:nvPr>
            <p:ph idx="1"/>
          </p:nvPr>
        </p:nvSpPr>
        <p:spPr/>
        <p:txBody>
          <a:bodyPr/>
          <a:lstStyle/>
          <a:p>
            <a:pPr eaLnBrk="1" hangingPunct="1"/>
            <a:r>
              <a:rPr lang="en-US" smtClean="0"/>
              <a:t>Individuals in a sample population</a:t>
            </a:r>
          </a:p>
          <a:p>
            <a:pPr lvl="1" eaLnBrk="1" hangingPunct="1"/>
            <a:r>
              <a:rPr lang="en-US" smtClean="0"/>
              <a:t>Must  be a fair representation of the entire pop.</a:t>
            </a:r>
          </a:p>
          <a:p>
            <a:pPr lvl="1" eaLnBrk="1" hangingPunct="1"/>
            <a:r>
              <a:rPr lang="en-US" smtClean="0"/>
              <a:t>Therefore sample members must be randomly selected (to avoid bias)</a:t>
            </a:r>
          </a:p>
          <a:p>
            <a:pPr lvl="1" eaLnBrk="1" hangingPunct="1"/>
            <a:r>
              <a:rPr lang="en-US" smtClean="0"/>
              <a:t>Example: if you were looking at strength in students:  picking students from the football team would NOT be random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Is there bias?</a:t>
            </a:r>
          </a:p>
        </p:txBody>
      </p:sp>
      <p:sp>
        <p:nvSpPr>
          <p:cNvPr id="8195" name="Content Placeholder 2"/>
          <p:cNvSpPr>
            <a:spLocks noGrp="1"/>
          </p:cNvSpPr>
          <p:nvPr>
            <p:ph idx="1"/>
          </p:nvPr>
        </p:nvSpPr>
        <p:spPr/>
        <p:txBody>
          <a:bodyPr/>
          <a:lstStyle/>
          <a:p>
            <a:pPr eaLnBrk="1" hangingPunct="1"/>
            <a:r>
              <a:rPr lang="en-US" smtClean="0"/>
              <a:t>A cage has 1000 rats, you pick the first 20 you can catch for your experiment</a:t>
            </a:r>
          </a:p>
          <a:p>
            <a:pPr eaLnBrk="1" hangingPunct="1"/>
            <a:r>
              <a:rPr lang="en-US" smtClean="0"/>
              <a:t>A public opinion poll is conducted using the telephone directory</a:t>
            </a:r>
          </a:p>
          <a:p>
            <a:pPr eaLnBrk="1" hangingPunct="1"/>
            <a:r>
              <a:rPr lang="en-US" smtClean="0"/>
              <a:t>You are conducting a study of a new diabetes drug; you advertise for participants in the newspaper and TV</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Statistical Computations (the Math)</a:t>
            </a:r>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dirty="0" smtClean="0"/>
              <a:t>If you are using a sample population</a:t>
            </a:r>
          </a:p>
          <a:p>
            <a:pPr lvl="1" eaLnBrk="1" fontAlgn="auto" hangingPunct="1">
              <a:spcAft>
                <a:spcPts val="0"/>
              </a:spcAft>
              <a:buFont typeface="Arial" pitchFamily="34" charset="0"/>
              <a:buChar char="–"/>
              <a:defRPr/>
            </a:pPr>
            <a:r>
              <a:rPr lang="en-US" dirty="0" smtClean="0"/>
              <a:t>Arithmetic Mean (average)</a:t>
            </a:r>
          </a:p>
          <a:p>
            <a:pPr lvl="1" eaLnBrk="1" fontAlgn="auto" hangingPunct="1">
              <a:spcAft>
                <a:spcPts val="0"/>
              </a:spcAft>
              <a:buFont typeface="Arial" pitchFamily="34" charset="0"/>
              <a:buChar char="–"/>
              <a:defRPr/>
            </a:pPr>
            <a:endParaRPr lang="en-US" dirty="0" smtClean="0"/>
          </a:p>
          <a:p>
            <a:pPr lvl="1" eaLnBrk="1" fontAlgn="auto" hangingPunct="1">
              <a:spcAft>
                <a:spcPts val="0"/>
              </a:spcAft>
              <a:buFont typeface="Arial" pitchFamily="34" charset="0"/>
              <a:buChar char="–"/>
              <a:defRPr/>
            </a:pPr>
            <a:endParaRPr lang="en-US" dirty="0" smtClean="0"/>
          </a:p>
          <a:p>
            <a:pPr lvl="1" eaLnBrk="1" fontAlgn="auto" hangingPunct="1">
              <a:spcAft>
                <a:spcPts val="0"/>
              </a:spcAft>
              <a:buFont typeface="Arial" pitchFamily="34" charset="0"/>
              <a:buChar char="–"/>
              <a:defRPr/>
            </a:pPr>
            <a:endParaRPr lang="en-US" dirty="0" smtClean="0"/>
          </a:p>
          <a:p>
            <a:pPr lvl="1" eaLnBrk="1" fontAlgn="auto" hangingPunct="1">
              <a:spcAft>
                <a:spcPts val="0"/>
              </a:spcAft>
              <a:buFont typeface="Arial" pitchFamily="34" charset="0"/>
              <a:buChar char="–"/>
              <a:defRPr/>
            </a:pPr>
            <a:endParaRPr lang="en-US" dirty="0" smtClean="0"/>
          </a:p>
          <a:p>
            <a:pPr lvl="1" eaLnBrk="1" fontAlgn="auto" hangingPunct="1">
              <a:spcAft>
                <a:spcPts val="0"/>
              </a:spcAft>
              <a:buFont typeface="Arial" pitchFamily="34" charset="0"/>
              <a:buChar char="–"/>
              <a:defRPr/>
            </a:pPr>
            <a:endParaRPr lang="en-US" dirty="0" smtClean="0"/>
          </a:p>
          <a:p>
            <a:pPr lvl="1" eaLnBrk="1" fontAlgn="auto" hangingPunct="1">
              <a:spcAft>
                <a:spcPts val="0"/>
              </a:spcAft>
              <a:buFont typeface="Arial" pitchFamily="34" charset="0"/>
              <a:buChar char="–"/>
              <a:defRPr/>
            </a:pPr>
            <a:r>
              <a:rPr lang="en-US" dirty="0" smtClean="0"/>
              <a:t>The mean shows that ½ the members of the pop fall on either side of an estimated value: mean</a:t>
            </a:r>
          </a:p>
        </p:txBody>
      </p:sp>
      <p:pic>
        <p:nvPicPr>
          <p:cNvPr id="9220" name="Picture 2"/>
          <p:cNvPicPr>
            <a:picLocks noChangeAspect="1" noChangeArrowheads="1"/>
          </p:cNvPicPr>
          <p:nvPr/>
        </p:nvPicPr>
        <p:blipFill>
          <a:blip r:embed="rId3" cstate="print"/>
          <a:srcRect/>
          <a:stretch>
            <a:fillRect/>
          </a:stretch>
        </p:blipFill>
        <p:spPr bwMode="auto">
          <a:xfrm>
            <a:off x="609600" y="2590800"/>
            <a:ext cx="2635250" cy="1581150"/>
          </a:xfrm>
          <a:prstGeom prst="rect">
            <a:avLst/>
          </a:prstGeom>
          <a:noFill/>
          <a:ln w="9525">
            <a:noFill/>
            <a:miter lim="800000"/>
            <a:headEnd/>
            <a:tailEnd/>
          </a:ln>
        </p:spPr>
      </p:pic>
      <p:sp>
        <p:nvSpPr>
          <p:cNvPr id="9221" name="Rectangle 4"/>
          <p:cNvSpPr>
            <a:spLocks noChangeArrowheads="1"/>
          </p:cNvSpPr>
          <p:nvPr/>
        </p:nvSpPr>
        <p:spPr bwMode="auto">
          <a:xfrm>
            <a:off x="304800" y="4114800"/>
            <a:ext cx="4572000" cy="641350"/>
          </a:xfrm>
          <a:prstGeom prst="rect">
            <a:avLst/>
          </a:prstGeom>
          <a:noFill/>
          <a:ln w="9525">
            <a:noFill/>
            <a:miter lim="800000"/>
            <a:headEnd/>
            <a:tailEnd/>
          </a:ln>
        </p:spPr>
        <p:txBody>
          <a:bodyPr>
            <a:spAutoFit/>
          </a:bodyPr>
          <a:lstStyle/>
          <a:p>
            <a:r>
              <a:rPr lang="en-US" b="1">
                <a:latin typeface="Calibri" pitchFamily="34" charset="0"/>
              </a:rPr>
              <a:t>The sum of all the scores </a:t>
            </a:r>
            <a:br>
              <a:rPr lang="en-US" b="1">
                <a:latin typeface="Calibri" pitchFamily="34" charset="0"/>
              </a:rPr>
            </a:br>
            <a:r>
              <a:rPr lang="en-US" b="1">
                <a:latin typeface="Calibri" pitchFamily="34" charset="0"/>
              </a:rPr>
              <a:t>divided by the total number of scores.</a:t>
            </a:r>
          </a:p>
        </p:txBody>
      </p:sp>
      <p:pic>
        <p:nvPicPr>
          <p:cNvPr id="9222" name="Picture 7"/>
          <p:cNvPicPr>
            <a:picLocks noChangeAspect="1" noChangeArrowheads="1"/>
          </p:cNvPicPr>
          <p:nvPr/>
        </p:nvPicPr>
        <p:blipFill>
          <a:blip r:embed="rId4" cstate="print"/>
          <a:srcRect/>
          <a:stretch>
            <a:fillRect/>
          </a:stretch>
        </p:blipFill>
        <p:spPr bwMode="auto">
          <a:xfrm>
            <a:off x="3529013" y="3186113"/>
            <a:ext cx="4929187" cy="1147762"/>
          </a:xfrm>
          <a:prstGeom prst="rect">
            <a:avLst/>
          </a:prstGeom>
          <a:noFill/>
          <a:ln w="9525">
            <a:noFill/>
            <a:miter lim="800000"/>
            <a:headEnd/>
            <a:tailEnd/>
          </a:ln>
        </p:spPr>
      </p:pic>
      <p:sp>
        <p:nvSpPr>
          <p:cNvPr id="9223" name="Rectangle 8"/>
          <p:cNvSpPr>
            <a:spLocks noChangeArrowheads="1"/>
          </p:cNvSpPr>
          <p:nvPr/>
        </p:nvSpPr>
        <p:spPr bwMode="auto">
          <a:xfrm>
            <a:off x="762000" y="6172200"/>
            <a:ext cx="6254750" cy="366713"/>
          </a:xfrm>
          <a:prstGeom prst="rect">
            <a:avLst/>
          </a:prstGeom>
          <a:noFill/>
          <a:ln w="9525">
            <a:noFill/>
            <a:miter lim="800000"/>
            <a:headEnd/>
            <a:tailEnd/>
          </a:ln>
        </p:spPr>
        <p:txBody>
          <a:bodyPr wrap="none">
            <a:spAutoFit/>
          </a:bodyPr>
          <a:lstStyle/>
          <a:p>
            <a:r>
              <a:rPr lang="en-US"/>
              <a:t>http://en.wikipedia.org/wiki/Table_of_mathematical_symbols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Looking at profile of data: Distribution</a:t>
            </a:r>
          </a:p>
        </p:txBody>
      </p:sp>
      <p:sp>
        <p:nvSpPr>
          <p:cNvPr id="10243" name="Content Placeholder 2"/>
          <p:cNvSpPr>
            <a:spLocks noGrp="1"/>
          </p:cNvSpPr>
          <p:nvPr>
            <p:ph idx="1"/>
          </p:nvPr>
        </p:nvSpPr>
        <p:spPr/>
        <p:txBody>
          <a:bodyPr/>
          <a:lstStyle/>
          <a:p>
            <a:pPr eaLnBrk="1" hangingPunct="1"/>
            <a:r>
              <a:rPr lang="en-US" smtClean="0"/>
              <a:t>What is the frequency of distribution, where are the data points? </a:t>
            </a:r>
          </a:p>
          <a:p>
            <a:pPr eaLnBrk="1" hangingPunct="1"/>
            <a:endParaRPr lang="en-US" smtClean="0"/>
          </a:p>
        </p:txBody>
      </p:sp>
      <p:graphicFrame>
        <p:nvGraphicFramePr>
          <p:cNvPr id="5" name="Table 4"/>
          <p:cNvGraphicFramePr>
            <a:graphicFrameLocks noGrp="1"/>
          </p:cNvGraphicFramePr>
          <p:nvPr/>
        </p:nvGraphicFramePr>
        <p:xfrm>
          <a:off x="2209800" y="2971800"/>
          <a:ext cx="4114800" cy="3048000"/>
        </p:xfrm>
        <a:graphic>
          <a:graphicData uri="http://schemas.openxmlformats.org/drawingml/2006/table">
            <a:tbl>
              <a:tblPr/>
              <a:tblGrid>
                <a:gridCol w="2130170"/>
                <a:gridCol w="1984630"/>
              </a:tblGrid>
              <a:tr h="677333">
                <a:tc>
                  <a:txBody>
                    <a:bodyPr/>
                    <a:lstStyle/>
                    <a:p>
                      <a:pPr marL="0" marR="0">
                        <a:spcBef>
                          <a:spcPts val="0"/>
                        </a:spcBef>
                        <a:spcAft>
                          <a:spcPts val="0"/>
                        </a:spcAft>
                      </a:pPr>
                      <a:r>
                        <a:rPr lang="en-US" sz="1200" dirty="0">
                          <a:latin typeface="Times New Roman"/>
                          <a:ea typeface="Times New Roman"/>
                        </a:rPr>
                        <a:t>Class (height of plants-cm)</a:t>
                      </a: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latin typeface="Times New Roman"/>
                          <a:ea typeface="Times New Roman"/>
                        </a:rPr>
                        <a:t>Number of plants in each class</a:t>
                      </a: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r>
              <a:tr h="338667">
                <a:tc>
                  <a:txBody>
                    <a:bodyPr/>
                    <a:lstStyle/>
                    <a:p>
                      <a:pPr marL="0" marR="0" algn="ctr">
                        <a:spcBef>
                          <a:spcPts val="0"/>
                        </a:spcBef>
                        <a:spcAft>
                          <a:spcPts val="0"/>
                        </a:spcAft>
                      </a:pPr>
                      <a:r>
                        <a:rPr lang="en-US" sz="1200" dirty="0">
                          <a:latin typeface="Times New Roman"/>
                          <a:ea typeface="Times New Roman"/>
                        </a:rPr>
                        <a:t>0.0-0.9</a:t>
                      </a: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US" sz="1200" dirty="0">
                          <a:latin typeface="Times New Roman"/>
                          <a:ea typeface="Times New Roman"/>
                        </a:rPr>
                        <a:t>3</a:t>
                      </a: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r>
              <a:tr h="338667">
                <a:tc>
                  <a:txBody>
                    <a:bodyPr/>
                    <a:lstStyle/>
                    <a:p>
                      <a:pPr marL="0" marR="0" algn="ctr">
                        <a:spcBef>
                          <a:spcPts val="0"/>
                        </a:spcBef>
                        <a:spcAft>
                          <a:spcPts val="0"/>
                        </a:spcAft>
                      </a:pPr>
                      <a:r>
                        <a:rPr lang="en-US" sz="1200" dirty="0">
                          <a:latin typeface="Times New Roman"/>
                          <a:ea typeface="Times New Roman"/>
                        </a:rPr>
                        <a:t>1.0-1.9</a:t>
                      </a:r>
                    </a:p>
                  </a:txBody>
                  <a:tcPr marL="68580" marR="68580" marT="0" marB="0" anchor="ctr">
                    <a:lnL>
                      <a:noFill/>
                    </a:lnL>
                    <a:lnR>
                      <a:noFill/>
                    </a:lnR>
                    <a:lnT>
                      <a:noFill/>
                    </a:lnT>
                    <a:lnB>
                      <a:noFill/>
                    </a:lnB>
                  </a:tcPr>
                </a:tc>
                <a:tc>
                  <a:txBody>
                    <a:bodyPr/>
                    <a:lstStyle/>
                    <a:p>
                      <a:pPr marL="0" marR="0" algn="ctr">
                        <a:spcBef>
                          <a:spcPts val="0"/>
                        </a:spcBef>
                        <a:spcAft>
                          <a:spcPts val="0"/>
                        </a:spcAft>
                      </a:pPr>
                      <a:r>
                        <a:rPr lang="en-US" sz="1200" dirty="0">
                          <a:latin typeface="Times New Roman"/>
                          <a:ea typeface="Times New Roman"/>
                        </a:rPr>
                        <a:t>10</a:t>
                      </a:r>
                    </a:p>
                  </a:txBody>
                  <a:tcPr marL="68580" marR="68580" marT="0" marB="0" anchor="ctr">
                    <a:lnL>
                      <a:noFill/>
                    </a:lnL>
                    <a:lnR>
                      <a:noFill/>
                    </a:lnR>
                    <a:lnT>
                      <a:noFill/>
                    </a:lnT>
                    <a:lnB>
                      <a:noFill/>
                    </a:lnB>
                  </a:tcPr>
                </a:tc>
              </a:tr>
              <a:tr h="338667">
                <a:tc>
                  <a:txBody>
                    <a:bodyPr/>
                    <a:lstStyle/>
                    <a:p>
                      <a:pPr marL="0" marR="0" algn="ctr">
                        <a:spcBef>
                          <a:spcPts val="0"/>
                        </a:spcBef>
                        <a:spcAft>
                          <a:spcPts val="0"/>
                        </a:spcAft>
                      </a:pPr>
                      <a:r>
                        <a:rPr lang="en-US" sz="1200" dirty="0">
                          <a:latin typeface="Times New Roman"/>
                          <a:ea typeface="Times New Roman"/>
                        </a:rPr>
                        <a:t>2.0-2.9</a:t>
                      </a:r>
                    </a:p>
                  </a:txBody>
                  <a:tcPr marL="68580" marR="68580" marT="0" marB="0" anchor="ctr">
                    <a:lnL>
                      <a:noFill/>
                    </a:lnL>
                    <a:lnR>
                      <a:noFill/>
                    </a:lnR>
                    <a:lnT>
                      <a:noFill/>
                    </a:lnT>
                    <a:lnB>
                      <a:noFill/>
                    </a:lnB>
                  </a:tcPr>
                </a:tc>
                <a:tc>
                  <a:txBody>
                    <a:bodyPr/>
                    <a:lstStyle/>
                    <a:p>
                      <a:pPr marL="0" marR="0" algn="ctr">
                        <a:spcBef>
                          <a:spcPts val="0"/>
                        </a:spcBef>
                        <a:spcAft>
                          <a:spcPts val="0"/>
                        </a:spcAft>
                      </a:pPr>
                      <a:r>
                        <a:rPr lang="en-US" sz="1200" dirty="0">
                          <a:latin typeface="Times New Roman"/>
                          <a:ea typeface="Times New Roman"/>
                        </a:rPr>
                        <a:t>21</a:t>
                      </a:r>
                    </a:p>
                  </a:txBody>
                  <a:tcPr marL="68580" marR="68580" marT="0" marB="0" anchor="ctr">
                    <a:lnL>
                      <a:noFill/>
                    </a:lnL>
                    <a:lnR>
                      <a:noFill/>
                    </a:lnR>
                    <a:lnT>
                      <a:noFill/>
                    </a:lnT>
                    <a:lnB>
                      <a:noFill/>
                    </a:lnB>
                  </a:tcPr>
                </a:tc>
              </a:tr>
              <a:tr h="338667">
                <a:tc>
                  <a:txBody>
                    <a:bodyPr/>
                    <a:lstStyle/>
                    <a:p>
                      <a:pPr marL="0" marR="0" algn="ctr">
                        <a:spcBef>
                          <a:spcPts val="0"/>
                        </a:spcBef>
                        <a:spcAft>
                          <a:spcPts val="0"/>
                        </a:spcAft>
                      </a:pPr>
                      <a:r>
                        <a:rPr lang="en-US" sz="1200" dirty="0">
                          <a:latin typeface="Times New Roman"/>
                          <a:ea typeface="Times New Roman"/>
                        </a:rPr>
                        <a:t>3.0-3.9</a:t>
                      </a:r>
                    </a:p>
                  </a:txBody>
                  <a:tcPr marL="68580" marR="68580" marT="0" marB="0" anchor="ctr">
                    <a:lnL>
                      <a:noFill/>
                    </a:lnL>
                    <a:lnR>
                      <a:noFill/>
                    </a:lnR>
                    <a:lnT>
                      <a:noFill/>
                    </a:lnT>
                    <a:lnB>
                      <a:noFill/>
                    </a:lnB>
                  </a:tcPr>
                </a:tc>
                <a:tc>
                  <a:txBody>
                    <a:bodyPr/>
                    <a:lstStyle/>
                    <a:p>
                      <a:pPr marL="0" marR="0" algn="ctr">
                        <a:spcBef>
                          <a:spcPts val="0"/>
                        </a:spcBef>
                        <a:spcAft>
                          <a:spcPts val="0"/>
                        </a:spcAft>
                      </a:pPr>
                      <a:r>
                        <a:rPr lang="en-US" sz="1200" dirty="0">
                          <a:latin typeface="Times New Roman"/>
                          <a:ea typeface="Times New Roman"/>
                        </a:rPr>
                        <a:t>30</a:t>
                      </a:r>
                    </a:p>
                  </a:txBody>
                  <a:tcPr marL="68580" marR="68580" marT="0" marB="0" anchor="ctr">
                    <a:lnL>
                      <a:noFill/>
                    </a:lnL>
                    <a:lnR>
                      <a:noFill/>
                    </a:lnR>
                    <a:lnT>
                      <a:noFill/>
                    </a:lnT>
                    <a:lnB>
                      <a:noFill/>
                    </a:lnB>
                  </a:tcPr>
                </a:tc>
              </a:tr>
              <a:tr h="338667">
                <a:tc>
                  <a:txBody>
                    <a:bodyPr/>
                    <a:lstStyle/>
                    <a:p>
                      <a:pPr marL="0" marR="0" algn="ctr">
                        <a:spcBef>
                          <a:spcPts val="0"/>
                        </a:spcBef>
                        <a:spcAft>
                          <a:spcPts val="0"/>
                        </a:spcAft>
                      </a:pPr>
                      <a:r>
                        <a:rPr lang="en-US" sz="1200" dirty="0">
                          <a:latin typeface="Times New Roman"/>
                          <a:ea typeface="Times New Roman"/>
                        </a:rPr>
                        <a:t>4.0-4.9</a:t>
                      </a:r>
                    </a:p>
                  </a:txBody>
                  <a:tcPr marL="68580" marR="68580" marT="0" marB="0" anchor="ctr">
                    <a:lnL>
                      <a:noFill/>
                    </a:lnL>
                    <a:lnR>
                      <a:noFill/>
                    </a:lnR>
                    <a:lnT>
                      <a:noFill/>
                    </a:lnT>
                    <a:lnB>
                      <a:noFill/>
                    </a:lnB>
                  </a:tcPr>
                </a:tc>
                <a:tc>
                  <a:txBody>
                    <a:bodyPr/>
                    <a:lstStyle/>
                    <a:p>
                      <a:pPr marL="0" marR="0" algn="ctr">
                        <a:spcBef>
                          <a:spcPts val="0"/>
                        </a:spcBef>
                        <a:spcAft>
                          <a:spcPts val="0"/>
                        </a:spcAft>
                      </a:pPr>
                      <a:r>
                        <a:rPr lang="en-US" sz="1200" dirty="0">
                          <a:latin typeface="Times New Roman"/>
                          <a:ea typeface="Times New Roman"/>
                        </a:rPr>
                        <a:t>20</a:t>
                      </a:r>
                    </a:p>
                  </a:txBody>
                  <a:tcPr marL="68580" marR="68580" marT="0" marB="0" anchor="ctr">
                    <a:lnL>
                      <a:noFill/>
                    </a:lnL>
                    <a:lnR>
                      <a:noFill/>
                    </a:lnR>
                    <a:lnT>
                      <a:noFill/>
                    </a:lnT>
                    <a:lnB>
                      <a:noFill/>
                    </a:lnB>
                  </a:tcPr>
                </a:tc>
              </a:tr>
              <a:tr h="338667">
                <a:tc>
                  <a:txBody>
                    <a:bodyPr/>
                    <a:lstStyle/>
                    <a:p>
                      <a:pPr marL="0" marR="0" algn="ctr">
                        <a:spcBef>
                          <a:spcPts val="0"/>
                        </a:spcBef>
                        <a:spcAft>
                          <a:spcPts val="0"/>
                        </a:spcAft>
                      </a:pPr>
                      <a:r>
                        <a:rPr lang="en-US" sz="1200" dirty="0">
                          <a:latin typeface="Times New Roman"/>
                          <a:ea typeface="Times New Roman"/>
                        </a:rPr>
                        <a:t>5.0-5.9</a:t>
                      </a:r>
                    </a:p>
                  </a:txBody>
                  <a:tcPr marL="68580" marR="68580" marT="0" marB="0" anchor="ctr">
                    <a:lnL>
                      <a:noFill/>
                    </a:lnL>
                    <a:lnR>
                      <a:noFill/>
                    </a:lnR>
                    <a:lnT>
                      <a:noFill/>
                    </a:lnT>
                    <a:lnB>
                      <a:noFill/>
                    </a:lnB>
                  </a:tcPr>
                </a:tc>
                <a:tc>
                  <a:txBody>
                    <a:bodyPr/>
                    <a:lstStyle/>
                    <a:p>
                      <a:pPr marL="0" marR="0" algn="ctr">
                        <a:spcBef>
                          <a:spcPts val="0"/>
                        </a:spcBef>
                        <a:spcAft>
                          <a:spcPts val="0"/>
                        </a:spcAft>
                      </a:pPr>
                      <a:r>
                        <a:rPr lang="en-US" sz="1200" dirty="0">
                          <a:latin typeface="Times New Roman"/>
                          <a:ea typeface="Times New Roman"/>
                        </a:rPr>
                        <a:t>14</a:t>
                      </a:r>
                    </a:p>
                  </a:txBody>
                  <a:tcPr marL="68580" marR="68580" marT="0" marB="0" anchor="ctr">
                    <a:lnL>
                      <a:noFill/>
                    </a:lnL>
                    <a:lnR>
                      <a:noFill/>
                    </a:lnR>
                    <a:lnT>
                      <a:noFill/>
                    </a:lnT>
                    <a:lnB>
                      <a:noFill/>
                    </a:lnB>
                  </a:tcPr>
                </a:tc>
              </a:tr>
              <a:tr h="338667">
                <a:tc>
                  <a:txBody>
                    <a:bodyPr/>
                    <a:lstStyle/>
                    <a:p>
                      <a:pPr marL="0" marR="0" algn="ctr">
                        <a:spcBef>
                          <a:spcPts val="0"/>
                        </a:spcBef>
                        <a:spcAft>
                          <a:spcPts val="0"/>
                        </a:spcAft>
                      </a:pPr>
                      <a:r>
                        <a:rPr lang="en-US" sz="1200" dirty="0">
                          <a:latin typeface="Times New Roman"/>
                          <a:ea typeface="Times New Roman"/>
                        </a:rPr>
                        <a:t>6.0-6.9</a:t>
                      </a:r>
                    </a:p>
                  </a:txBody>
                  <a:tcPr marL="68580" marR="68580" marT="0" marB="0" anchor="ctr">
                    <a:lnL>
                      <a:noFill/>
                    </a:lnL>
                    <a:lnR>
                      <a:noFill/>
                    </a:lnR>
                    <a:lnT>
                      <a:noFill/>
                    </a:lnT>
                    <a:lnB>
                      <a:noFill/>
                    </a:lnB>
                  </a:tcPr>
                </a:tc>
                <a:tc>
                  <a:txBody>
                    <a:bodyPr/>
                    <a:lstStyle/>
                    <a:p>
                      <a:pPr marL="0" marR="0" algn="ctr">
                        <a:spcBef>
                          <a:spcPts val="0"/>
                        </a:spcBef>
                        <a:spcAft>
                          <a:spcPts val="0"/>
                        </a:spcAft>
                      </a:pPr>
                      <a:r>
                        <a:rPr lang="en-US" sz="1200" dirty="0">
                          <a:latin typeface="Times New Roman"/>
                          <a:ea typeface="Times New Roman"/>
                        </a:rPr>
                        <a:t>2</a:t>
                      </a:r>
                    </a:p>
                  </a:txBody>
                  <a:tcPr marL="68580" marR="68580" marT="0" marB="0" anchor="ctr">
                    <a:lnL>
                      <a:noFill/>
                    </a:lnL>
                    <a:lnR>
                      <a:noFill/>
                    </a:lnR>
                    <a:lnT>
                      <a:noFill/>
                    </a:lnT>
                    <a:lnB>
                      <a:noFill/>
                    </a:lnB>
                  </a:tcPr>
                </a:tc>
              </a:tr>
            </a:tbl>
          </a:graphicData>
        </a:graphic>
      </p:graphicFrame>
      <p:sp>
        <p:nvSpPr>
          <p:cNvPr id="10262" name="Rectangle 1"/>
          <p:cNvSpPr>
            <a:spLocks noChangeArrowheads="1"/>
          </p:cNvSpPr>
          <p:nvPr/>
        </p:nvSpPr>
        <p:spPr bwMode="auto">
          <a:xfrm>
            <a:off x="0" y="-46038"/>
            <a:ext cx="3546475" cy="549276"/>
          </a:xfrm>
          <a:prstGeom prst="rect">
            <a:avLst/>
          </a:prstGeom>
          <a:noFill/>
          <a:ln w="9525">
            <a:noFill/>
            <a:miter lim="800000"/>
            <a:headEnd/>
            <a:tailEnd/>
          </a:ln>
        </p:spPr>
        <p:txBody>
          <a:bodyPr wrap="none" anchor="ctr">
            <a:spAutoFit/>
          </a:bodyPr>
          <a:lstStyle/>
          <a:p>
            <a:r>
              <a:rPr lang="en-US" sz="1200">
                <a:cs typeface="Times New Roman" pitchFamily="18" charset="0"/>
              </a:rPr>
              <a:t>Distribution Chart of Heights of 100 Control Plants</a:t>
            </a:r>
            <a:endParaRPr lang="en-US" sz="900">
              <a:cs typeface="Times New Roman" pitchFamily="18" charset="0"/>
            </a:endParaRPr>
          </a:p>
          <a:p>
            <a:pPr eaLnBrk="0" hangingPunct="0"/>
            <a:endParaRPr lang="en-US">
              <a:cs typeface="Times New Roman" pitchFamily="18" charset="0"/>
            </a:endParaRPr>
          </a:p>
        </p:txBody>
      </p:sp>
      <p:sp>
        <p:nvSpPr>
          <p:cNvPr id="10263" name="Rectangle 6"/>
          <p:cNvSpPr>
            <a:spLocks noChangeArrowheads="1"/>
          </p:cNvSpPr>
          <p:nvPr/>
        </p:nvSpPr>
        <p:spPr bwMode="auto">
          <a:xfrm>
            <a:off x="1828800" y="2590800"/>
            <a:ext cx="5943600" cy="369888"/>
          </a:xfrm>
          <a:prstGeom prst="rect">
            <a:avLst/>
          </a:prstGeom>
          <a:noFill/>
          <a:ln w="9525">
            <a:noFill/>
            <a:miter lim="800000"/>
            <a:headEnd/>
            <a:tailEnd/>
          </a:ln>
        </p:spPr>
        <p:txBody>
          <a:bodyPr>
            <a:spAutoFit/>
          </a:bodyPr>
          <a:lstStyle/>
          <a:p>
            <a:r>
              <a:rPr lang="en-US">
                <a:latin typeface="Calibri" pitchFamily="34" charset="0"/>
              </a:rPr>
              <a:t>Distribution Chart of Heights of 100 Control Plants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4496</TotalTime>
  <Words>3249</Words>
  <Application>Microsoft Office PowerPoint</Application>
  <PresentationFormat>On-screen Show (4:3)</PresentationFormat>
  <Paragraphs>443</Paragraphs>
  <Slides>48</Slides>
  <Notes>48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Times New Roman</vt:lpstr>
      <vt:lpstr>Office Theme</vt:lpstr>
      <vt:lpstr>Statistics</vt:lpstr>
      <vt:lpstr>What is statistics?</vt:lpstr>
      <vt:lpstr>Statistics deals with numbers </vt:lpstr>
      <vt:lpstr>Can you figure out…</vt:lpstr>
      <vt:lpstr>Populations and Samples</vt:lpstr>
      <vt:lpstr>Sample Populations avoiding Bias</vt:lpstr>
      <vt:lpstr>Is there bias?</vt:lpstr>
      <vt:lpstr>Statistical Computations (the Math)</vt:lpstr>
      <vt:lpstr>Looking at profile of data: Distribution</vt:lpstr>
      <vt:lpstr>Histogram-Frequency Distribution Charts</vt:lpstr>
      <vt:lpstr>Mode and Median</vt:lpstr>
      <vt:lpstr>Variance (s2)</vt:lpstr>
      <vt:lpstr>Slide 13</vt:lpstr>
      <vt:lpstr>Slide 14</vt:lpstr>
      <vt:lpstr>Slide 15</vt:lpstr>
      <vt:lpstr>Slide 16</vt:lpstr>
      <vt:lpstr>Standard Deviation</vt:lpstr>
      <vt:lpstr>What does “S” mean?</vt:lpstr>
      <vt:lpstr>Slide 19</vt:lpstr>
      <vt:lpstr>The Normal Curve and Standard Deviation</vt:lpstr>
      <vt:lpstr>Standard Error of the Sample Means  AKA Standard Error</vt:lpstr>
      <vt:lpstr>A Simple Method for estimating standard error</vt:lpstr>
      <vt:lpstr>Probability Tests</vt:lpstr>
      <vt:lpstr>Laws of Probability</vt:lpstr>
      <vt:lpstr>Laws of Probability (continued)</vt:lpstr>
      <vt:lpstr>The Use of the Null Hypothesis</vt:lpstr>
      <vt:lpstr>T-test or Chi Square? Testing the validity of the null hypothesis</vt:lpstr>
      <vt:lpstr>T-test</vt:lpstr>
      <vt:lpstr>Slide 29</vt:lpstr>
      <vt:lpstr>Slide 30</vt:lpstr>
      <vt:lpstr>Slide 31</vt:lpstr>
      <vt:lpstr>Slide 32</vt:lpstr>
      <vt:lpstr>Comparison of A and B</vt:lpstr>
      <vt:lpstr>Slide 34</vt:lpstr>
      <vt:lpstr>Slide 35</vt:lpstr>
      <vt:lpstr>Slide 36</vt:lpstr>
      <vt:lpstr>Slide 37</vt:lpstr>
      <vt:lpstr>Slide 38</vt:lpstr>
      <vt:lpstr>Slide 39</vt:lpstr>
      <vt:lpstr>Slide 40</vt:lpstr>
      <vt:lpstr>Z table (sample table with 3 probabilities </vt:lpstr>
      <vt:lpstr>Example z-test</vt:lpstr>
      <vt:lpstr>Example continued</vt:lpstr>
      <vt:lpstr>Chi square</vt:lpstr>
      <vt:lpstr>http://course1.winona.edu/sberg/Equation/chi-squ2.gif </vt:lpstr>
      <vt:lpstr>Interpreting a chi square</vt:lpstr>
      <vt:lpstr>How to use a chi square chart</vt:lpstr>
      <vt:lpstr>Slide 48</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dc:title>
  <dc:creator>robin</dc:creator>
  <cp:lastModifiedBy>robin</cp:lastModifiedBy>
  <cp:revision>54</cp:revision>
  <dcterms:created xsi:type="dcterms:W3CDTF">2009-08-14T22:54:17Z</dcterms:created>
  <dcterms:modified xsi:type="dcterms:W3CDTF">2009-08-23T23:06:17Z</dcterms:modified>
</cp:coreProperties>
</file>