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  <a:srgbClr val="004A82"/>
    <a:srgbClr val="2C4E78"/>
    <a:srgbClr val="3A6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7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AE46-12FF-4F6F-A3D7-F73EBDEA0FD6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7FC6-958D-46F0-BA8A-5E24E938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smscience.org/files/images/cladebook%20mammalia.png" TargetMode="External"/><Relationship Id="rId2" Type="http://schemas.openxmlformats.org/officeDocument/2006/relationships/hyperlink" Target="http://ismscience.org/files/apbio/homework/cladebook%20template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Andrew Lyman-Butler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ismscience.org/files/apbio/homework/cladebook%20template.pptx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See page 2</a:t>
            </a:r>
          </a:p>
          <a:p>
            <a:r>
              <a:rPr lang="en-US" dirty="0" smtClean="0"/>
              <a:t>Example from same source: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ismscience.org/files/images/cladebook%20mammalia.png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See 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474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cladebook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9904" y="18276"/>
            <a:ext cx="244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Evolve   |   Find friends   |   Home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76028" y="393105"/>
            <a:ext cx="51275" cy="630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10" y="4979740"/>
            <a:ext cx="4067175" cy="1847850"/>
            <a:chOff x="880530" y="2549940"/>
            <a:chExt cx="4067175" cy="18478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30" y="2549940"/>
              <a:ext cx="40671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096178" y="3009051"/>
              <a:ext cx="548640" cy="5486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6178" y="3593660"/>
              <a:ext cx="548640" cy="5486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6103" y="3009051"/>
              <a:ext cx="548640" cy="5486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26103" y="3595446"/>
              <a:ext cx="548640" cy="5486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4818" y="3042301"/>
              <a:ext cx="1132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Friend Name</a:t>
              </a:r>
            </a:p>
            <a:p>
              <a:r>
                <a:rPr lang="en-US" sz="1000" dirty="0" smtClean="0"/>
                <a:t>Network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4818" y="3669711"/>
              <a:ext cx="1132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Friend Name</a:t>
              </a:r>
            </a:p>
            <a:p>
              <a:r>
                <a:rPr lang="en-US" sz="1000" dirty="0" smtClean="0"/>
                <a:t>Network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110" y="3042454"/>
              <a:ext cx="1132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Friend Name</a:t>
              </a:r>
            </a:p>
            <a:p>
              <a:r>
                <a:rPr lang="en-US" sz="1000" dirty="0" smtClean="0"/>
                <a:t>Network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110" y="3667925"/>
              <a:ext cx="1132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Friend Name</a:t>
              </a:r>
            </a:p>
            <a:p>
              <a:r>
                <a:rPr lang="en-US" sz="1000" dirty="0" smtClean="0"/>
                <a:t>Network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33" y="3055690"/>
            <a:ext cx="3971925" cy="1924050"/>
            <a:chOff x="47934" y="3055690"/>
            <a:chExt cx="3971925" cy="192405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4" y="3055690"/>
              <a:ext cx="39719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207732" y="3634264"/>
              <a:ext cx="731520" cy="731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76325" y="3634264"/>
              <a:ext cx="731520" cy="731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94429" y="3634264"/>
              <a:ext cx="731520" cy="731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12533" y="3634264"/>
              <a:ext cx="731520" cy="731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019" y="4425742"/>
              <a:ext cx="94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Something you like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0612" y="4425742"/>
              <a:ext cx="94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Something you like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98932" y="4425742"/>
              <a:ext cx="94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Something you like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16820" y="4425742"/>
              <a:ext cx="94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Something you like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80363" y="5041652"/>
            <a:ext cx="4829175" cy="1724025"/>
            <a:chOff x="4180363" y="5041652"/>
            <a:chExt cx="4829175" cy="1724025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63" y="5041652"/>
              <a:ext cx="482917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925" y="5491334"/>
              <a:ext cx="2190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0781" y="6297780"/>
              <a:ext cx="228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544" y="6035927"/>
              <a:ext cx="21907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9163" y="5750345"/>
              <a:ext cx="2000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668420" y="5466967"/>
              <a:ext cx="4125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[Clade name] likes 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________.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0" y="5732724"/>
              <a:ext cx="4125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[Clade name] changed its 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[profile data to ___].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68420" y="5989281"/>
              <a:ext cx="4125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[Clade name] and 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[other clade name]</a:t>
              </a:r>
              <a:r>
                <a:rPr lang="en-US" sz="1000" dirty="0" smtClean="0">
                  <a:solidFill>
                    <a:schemeClr val="tx2"/>
                  </a:solidFill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are now friends.</a:t>
              </a:r>
              <a:endParaRPr lang="en-US" sz="10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8420" y="6297251"/>
              <a:ext cx="4125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[Clade name] is attending 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[event name]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000" b="1" dirty="0" smtClean="0">
                <a:solidFill>
                  <a:schemeClr val="tx2"/>
                </a:solidFill>
              </a:endParaRP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58" y="3522415"/>
            <a:ext cx="482818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439658" y="4059982"/>
            <a:ext cx="73152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94951" y="4059982"/>
            <a:ext cx="73152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248292" y="4225687"/>
            <a:ext cx="113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Clade name</a:t>
            </a:r>
          </a:p>
          <a:p>
            <a:r>
              <a:rPr lang="en-US" sz="1000" dirty="0" smtClean="0"/>
              <a:t>Relationship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94412" y="4225687"/>
            <a:ext cx="113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Clade name</a:t>
            </a:r>
          </a:p>
          <a:p>
            <a:r>
              <a:rPr lang="en-US" sz="1000" dirty="0" smtClean="0"/>
              <a:t>Relationship</a:t>
            </a:r>
            <a:endParaRPr lang="en-US" sz="1000" dirty="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58" y="321892"/>
            <a:ext cx="4838700" cy="322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359163" y="756809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Birthday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357735" y="1122859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Defining characteristics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367575" y="1724418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Body cavity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4358872" y="2018939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Germ layers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358872" y="2258227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Symmetry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4358872" y="2813717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Major sub-taxa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358872" y="3112827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Favorite food(s)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" y="671910"/>
            <a:ext cx="3996568" cy="238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" y="321892"/>
            <a:ext cx="3959576" cy="36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2018" y="316191"/>
            <a:ext cx="378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Clade name here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57444" y="2513179"/>
            <a:ext cx="412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Reproduction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smtClean="0"/>
              <a:t>___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931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7" y="1228240"/>
            <a:ext cx="7294841" cy="5471131"/>
          </a:xfrm>
        </p:spPr>
      </p:pic>
    </p:spTree>
    <p:extLst>
      <p:ext uri="{BB962C8B-B14F-4D97-AF65-F5344CB8AC3E}">
        <p14:creationId xmlns:p14="http://schemas.microsoft.com/office/powerpoint/2010/main" val="78270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133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Clade Template</vt:lpstr>
      <vt:lpstr>PowerPoint Presentation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Lyman-Buttler</dc:creator>
  <cp:lastModifiedBy>rgroch</cp:lastModifiedBy>
  <cp:revision>18</cp:revision>
  <dcterms:created xsi:type="dcterms:W3CDTF">2012-03-27T17:50:55Z</dcterms:created>
  <dcterms:modified xsi:type="dcterms:W3CDTF">2012-07-27T23:07:18Z</dcterms:modified>
</cp:coreProperties>
</file>