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2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0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14F6-ED7F-426C-9540-51B4057F316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E154-2181-4928-A9D3-698F463C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219200" y="609600"/>
            <a:ext cx="6705600" cy="5257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82933" y="4396736"/>
            <a:ext cx="1114871" cy="563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Gears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014339" y="1107225"/>
            <a:ext cx="2545205" cy="31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331661" y="3504069"/>
            <a:ext cx="2545205" cy="31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Calibration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-5400000">
            <a:off x="6523415" y="4514765"/>
            <a:ext cx="2066352" cy="312928"/>
          </a:xfrm>
          <a:prstGeom prst="rect">
            <a:avLst/>
          </a:prstGeom>
          <a:ln w="25400" cmpd="dbl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Pedal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-5400000">
            <a:off x="6673072" y="1734227"/>
            <a:ext cx="1767043" cy="31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63544" y="5391477"/>
            <a:ext cx="2545205" cy="312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Solenoid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17129" y="4094559"/>
            <a:ext cx="1114871" cy="563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Shifter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2355312" y="2636633"/>
            <a:ext cx="1114871" cy="563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5634991" y="4714181"/>
            <a:ext cx="1114871" cy="56376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Simulator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5341465" y="2642108"/>
            <a:ext cx="1115708" cy="564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Tach</a:t>
            </a:r>
            <a:endParaRPr lang="en-US" sz="1200" dirty="0"/>
          </a:p>
        </p:txBody>
      </p:sp>
      <p:cxnSp>
        <p:nvCxnSpPr>
          <p:cNvPr id="30" name="Curved Connector 29"/>
          <p:cNvCxnSpPr>
            <a:stCxn id="28" idx="2"/>
            <a:endCxn id="25" idx="0"/>
          </p:cNvCxnSpPr>
          <p:nvPr/>
        </p:nvCxnSpPr>
        <p:spPr>
          <a:xfrm rot="5400000">
            <a:off x="4842812" y="3038052"/>
            <a:ext cx="888260" cy="1224754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2"/>
          </p:cNvCxnSpPr>
          <p:nvPr/>
        </p:nvCxnSpPr>
        <p:spPr>
          <a:xfrm rot="16200000" flipH="1">
            <a:off x="3030350" y="3082798"/>
            <a:ext cx="969176" cy="120438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5" idx="2"/>
            <a:endCxn id="20" idx="0"/>
          </p:cNvCxnSpPr>
          <p:nvPr/>
        </p:nvCxnSpPr>
        <p:spPr>
          <a:xfrm rot="16200000" flipH="1">
            <a:off x="4338781" y="4994111"/>
            <a:ext cx="733150" cy="61582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5" idx="3"/>
            <a:endCxn id="19" idx="1"/>
          </p:cNvCxnSpPr>
          <p:nvPr/>
        </p:nvCxnSpPr>
        <p:spPr>
          <a:xfrm flipV="1">
            <a:off x="5232000" y="2774213"/>
            <a:ext cx="2324594" cy="160223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4" idx="3"/>
            <a:endCxn id="25" idx="1"/>
          </p:cNvCxnSpPr>
          <p:nvPr/>
        </p:nvCxnSpPr>
        <p:spPr>
          <a:xfrm flipV="1">
            <a:off x="3597804" y="4376443"/>
            <a:ext cx="519325" cy="302177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6" idx="1"/>
            <a:endCxn id="26" idx="0"/>
          </p:cNvCxnSpPr>
          <p:nvPr/>
        </p:nvCxnSpPr>
        <p:spPr>
          <a:xfrm rot="10800000" flipV="1">
            <a:off x="2912749" y="1263689"/>
            <a:ext cx="1101591" cy="137294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7" idx="0"/>
            <a:endCxn id="4" idx="1"/>
          </p:cNvCxnSpPr>
          <p:nvPr/>
        </p:nvCxnSpPr>
        <p:spPr>
          <a:xfrm>
            <a:off x="1760728" y="3660534"/>
            <a:ext cx="722205" cy="1018086"/>
          </a:xfrm>
          <a:prstGeom prst="curvedConnector5">
            <a:avLst>
              <a:gd name="adj1" fmla="val 31653"/>
              <a:gd name="adj2" fmla="val 43840"/>
              <a:gd name="adj3" fmla="val 683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28" idx="3"/>
          </p:cNvCxnSpPr>
          <p:nvPr/>
        </p:nvCxnSpPr>
        <p:spPr>
          <a:xfrm rot="10800000" flipV="1">
            <a:off x="6457173" y="2516208"/>
            <a:ext cx="942954" cy="40799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endCxn id="26" idx="3"/>
          </p:cNvCxnSpPr>
          <p:nvPr/>
        </p:nvCxnSpPr>
        <p:spPr>
          <a:xfrm rot="10800000" flipV="1">
            <a:off x="3470183" y="2059157"/>
            <a:ext cx="3929946" cy="859359"/>
          </a:xfrm>
          <a:prstGeom prst="curvedConnector3">
            <a:avLst>
              <a:gd name="adj1" fmla="val 901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endCxn id="28" idx="1"/>
          </p:cNvCxnSpPr>
          <p:nvPr/>
        </p:nvCxnSpPr>
        <p:spPr>
          <a:xfrm flipV="1">
            <a:off x="3470183" y="2924204"/>
            <a:ext cx="1871282" cy="19392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8" idx="0"/>
            <a:endCxn id="27" idx="3"/>
          </p:cNvCxnSpPr>
          <p:nvPr/>
        </p:nvCxnSpPr>
        <p:spPr>
          <a:xfrm rot="10800000" flipV="1">
            <a:off x="6749863" y="4671229"/>
            <a:ext cx="650265" cy="324836"/>
          </a:xfrm>
          <a:prstGeom prst="curvedConnector5">
            <a:avLst>
              <a:gd name="adj1" fmla="val 35155"/>
              <a:gd name="adj2" fmla="val 60635"/>
              <a:gd name="adj3" fmla="val 64845"/>
            </a:avLst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7" idx="0"/>
          </p:cNvCxnSpPr>
          <p:nvPr/>
        </p:nvCxnSpPr>
        <p:spPr>
          <a:xfrm rot="16200000" flipV="1">
            <a:off x="5311124" y="3832877"/>
            <a:ext cx="1513781" cy="248827"/>
          </a:xfrm>
          <a:prstGeom prst="curvedConnector3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0" idx="2"/>
          </p:cNvCxnSpPr>
          <p:nvPr/>
        </p:nvCxnSpPr>
        <p:spPr>
          <a:xfrm flipH="1">
            <a:off x="4736146" y="5704405"/>
            <a:ext cx="1" cy="46779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8" idx="2"/>
          </p:cNvCxnSpPr>
          <p:nvPr/>
        </p:nvCxnSpPr>
        <p:spPr>
          <a:xfrm flipH="1" flipV="1">
            <a:off x="7713055" y="4671229"/>
            <a:ext cx="384608" cy="73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67819" y="772003"/>
            <a:ext cx="241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Shifter System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713055" y="2033968"/>
            <a:ext cx="608317" cy="98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1"/>
          </p:cNvCxnSpPr>
          <p:nvPr/>
        </p:nvCxnSpPr>
        <p:spPr>
          <a:xfrm flipH="1">
            <a:off x="7763774" y="1757976"/>
            <a:ext cx="337286" cy="1206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013090" y="533400"/>
            <a:ext cx="0" cy="5738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349664" y="533400"/>
            <a:ext cx="8199" cy="5738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5181600" y="609600"/>
            <a:ext cx="0" cy="4976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7" idx="2"/>
          </p:cNvCxnSpPr>
          <p:nvPr/>
        </p:nvCxnSpPr>
        <p:spPr>
          <a:xfrm flipV="1">
            <a:off x="789629" y="3660534"/>
            <a:ext cx="658171" cy="691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 rot="3300000">
            <a:off x="1352285" y="3790094"/>
            <a:ext cx="178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 data</a:t>
            </a:r>
            <a:endParaRPr lang="en-US" sz="1200" dirty="0"/>
          </a:p>
        </p:txBody>
      </p:sp>
      <p:sp>
        <p:nvSpPr>
          <p:cNvPr id="219" name="TextBox 218"/>
          <p:cNvSpPr txBox="1"/>
          <p:nvPr/>
        </p:nvSpPr>
        <p:spPr>
          <a:xfrm rot="3000000">
            <a:off x="2401674" y="3711831"/>
            <a:ext cx="145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Manual||Semi / shift </a:t>
            </a:r>
            <a:endParaRPr lang="en-US" sz="1000" dirty="0"/>
          </a:p>
        </p:txBody>
      </p:sp>
      <p:sp>
        <p:nvSpPr>
          <p:cNvPr id="220" name="TextBox 219"/>
          <p:cNvSpPr txBox="1"/>
          <p:nvPr/>
        </p:nvSpPr>
        <p:spPr>
          <a:xfrm rot="-2700000">
            <a:off x="2041860" y="1352329"/>
            <a:ext cx="240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Shift || </a:t>
            </a:r>
            <a:r>
              <a:rPr lang="en-US" sz="1200" dirty="0" err="1" smtClean="0"/>
              <a:t>Chmod</a:t>
            </a:r>
            <a:endParaRPr lang="en-US" sz="1200" dirty="0"/>
          </a:p>
        </p:txBody>
      </p:sp>
      <p:sp>
        <p:nvSpPr>
          <p:cNvPr id="221" name="TextBox 220"/>
          <p:cNvSpPr txBox="1"/>
          <p:nvPr/>
        </p:nvSpPr>
        <p:spPr>
          <a:xfrm rot="-600000">
            <a:off x="3720842" y="2008592"/>
            <a:ext cx="121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Tach</a:t>
            </a:r>
            <a:r>
              <a:rPr lang="en-US" sz="1200" dirty="0" smtClean="0"/>
              <a:t> data ready</a:t>
            </a:r>
            <a:endParaRPr lang="en-US" sz="1200" dirty="0"/>
          </a:p>
        </p:txBody>
      </p:sp>
      <p:sp>
        <p:nvSpPr>
          <p:cNvPr id="222" name="TextBox 221"/>
          <p:cNvSpPr txBox="1"/>
          <p:nvPr/>
        </p:nvSpPr>
        <p:spPr>
          <a:xfrm>
            <a:off x="3991305" y="2932027"/>
            <a:ext cx="178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ECU sig ready</a:t>
            </a:r>
            <a:endParaRPr lang="en-US" sz="1200" dirty="0"/>
          </a:p>
        </p:txBody>
      </p:sp>
      <p:sp>
        <p:nvSpPr>
          <p:cNvPr id="224" name="TextBox 223"/>
          <p:cNvSpPr txBox="1"/>
          <p:nvPr/>
        </p:nvSpPr>
        <p:spPr>
          <a:xfrm rot="-2700000">
            <a:off x="3494495" y="4288032"/>
            <a:ext cx="72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Gear info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648200" y="3456801"/>
            <a:ext cx="89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 rpms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-3600000">
            <a:off x="6973462" y="3105637"/>
            <a:ext cx="79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Kill ignition</a:t>
            </a:r>
            <a:endParaRPr lang="en-US" sz="1200" dirty="0"/>
          </a:p>
        </p:txBody>
      </p:sp>
      <p:sp>
        <p:nvSpPr>
          <p:cNvPr id="227" name="TextBox 226"/>
          <p:cNvSpPr txBox="1"/>
          <p:nvPr/>
        </p:nvSpPr>
        <p:spPr>
          <a:xfrm>
            <a:off x="6705600" y="4487174"/>
            <a:ext cx="72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position</a:t>
            </a:r>
            <a:endParaRPr lang="en-US" sz="1200" dirty="0"/>
          </a:p>
        </p:txBody>
      </p:sp>
      <p:sp>
        <p:nvSpPr>
          <p:cNvPr id="228" name="TextBox 227"/>
          <p:cNvSpPr txBox="1"/>
          <p:nvPr/>
        </p:nvSpPr>
        <p:spPr>
          <a:xfrm rot="4500000">
            <a:off x="4527871" y="4835540"/>
            <a:ext cx="85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Actuate (direction)</a:t>
            </a:r>
            <a:endParaRPr lang="en-US" sz="1000" dirty="0"/>
          </a:p>
        </p:txBody>
      </p:sp>
      <p:sp>
        <p:nvSpPr>
          <p:cNvPr id="229" name="TextBox 228"/>
          <p:cNvSpPr txBox="1"/>
          <p:nvPr/>
        </p:nvSpPr>
        <p:spPr>
          <a:xfrm rot="5100000">
            <a:off x="5653516" y="3566329"/>
            <a:ext cx="1104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Update rpms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-1800000">
            <a:off x="6039921" y="2403732"/>
            <a:ext cx="178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Get sig</a:t>
            </a:r>
            <a:endParaRPr lang="en-US" sz="1200" dirty="0"/>
          </a:p>
        </p:txBody>
      </p:sp>
      <p:cxnSp>
        <p:nvCxnSpPr>
          <p:cNvPr id="232" name="Curved Connector 231"/>
          <p:cNvCxnSpPr>
            <a:stCxn id="28" idx="1"/>
            <a:endCxn id="28" idx="0"/>
          </p:cNvCxnSpPr>
          <p:nvPr/>
        </p:nvCxnSpPr>
        <p:spPr>
          <a:xfrm rot="10800000" flipH="1">
            <a:off x="5341465" y="2642108"/>
            <a:ext cx="557854" cy="282096"/>
          </a:xfrm>
          <a:prstGeom prst="curvedConnector4">
            <a:avLst>
              <a:gd name="adj1" fmla="val -40978"/>
              <a:gd name="adj2" fmla="val 18103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28" y="3843073"/>
            <a:ext cx="2540887" cy="1905666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 rot="1800000">
            <a:off x="5367773" y="2312105"/>
            <a:ext cx="101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Update rpms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19598" y="5883223"/>
            <a:ext cx="1819202" cy="1364402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60" y="1383086"/>
            <a:ext cx="1128699" cy="749779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74" y="126522"/>
            <a:ext cx="711200" cy="533400"/>
          </a:xfrm>
          <a:prstGeom prst="rect">
            <a:avLst/>
          </a:prstGeom>
        </p:spPr>
      </p:pic>
      <p:grpSp>
        <p:nvGrpSpPr>
          <p:cNvPr id="154" name="Group 153"/>
          <p:cNvGrpSpPr/>
          <p:nvPr/>
        </p:nvGrpSpPr>
        <p:grpSpPr>
          <a:xfrm>
            <a:off x="609600" y="3470245"/>
            <a:ext cx="107066" cy="484655"/>
            <a:chOff x="685800" y="1695490"/>
            <a:chExt cx="389762" cy="1764333"/>
          </a:xfrm>
        </p:grpSpPr>
        <p:sp>
          <p:nvSpPr>
            <p:cNvPr id="145" name="Oval 144"/>
            <p:cNvSpPr/>
            <p:nvPr/>
          </p:nvSpPr>
          <p:spPr>
            <a:xfrm>
              <a:off x="685800" y="1695490"/>
              <a:ext cx="304800" cy="361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>
              <a:stCxn id="145" idx="4"/>
            </p:cNvCxnSpPr>
            <p:nvPr/>
          </p:nvCxnSpPr>
          <p:spPr>
            <a:xfrm>
              <a:off x="838200" y="2057400"/>
              <a:ext cx="0" cy="71194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200000">
              <a:off x="724996" y="2747878"/>
              <a:ext cx="0" cy="71194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-1200000">
              <a:off x="968496" y="2747877"/>
              <a:ext cx="0" cy="71194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2400000">
              <a:off x="1075562" y="1713080"/>
              <a:ext cx="0" cy="71194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200000">
              <a:off x="716450" y="2317269"/>
              <a:ext cx="0" cy="711945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-152400" y="-935373"/>
            <a:ext cx="9296400" cy="7793373"/>
            <a:chOff x="-152400" y="-935373"/>
            <a:chExt cx="9296400" cy="7793373"/>
          </a:xfrm>
        </p:grpSpPr>
        <p:sp>
          <p:nvSpPr>
            <p:cNvPr id="214" name="Rounded Rectangle 213"/>
            <p:cNvSpPr/>
            <p:nvPr/>
          </p:nvSpPr>
          <p:spPr>
            <a:xfrm>
              <a:off x="0" y="0"/>
              <a:ext cx="3678448" cy="761999"/>
            </a:xfrm>
            <a:prstGeom prst="round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-152400" y="-935373"/>
              <a:ext cx="2301798" cy="2301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0" y="0"/>
              <a:ext cx="9144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0" y="6477000"/>
              <a:ext cx="914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0" y="76202"/>
              <a:ext cx="3634030" cy="6214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Block Diagram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87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1295400" y="1092678"/>
            <a:ext cx="0" cy="5765322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-152400" y="-935373"/>
            <a:ext cx="9296400" cy="7793373"/>
            <a:chOff x="-152400" y="-935373"/>
            <a:chExt cx="9296400" cy="7793373"/>
          </a:xfrm>
        </p:grpSpPr>
        <p:sp>
          <p:nvSpPr>
            <p:cNvPr id="3" name="Rounded Rectangle 2"/>
            <p:cNvSpPr/>
            <p:nvPr/>
          </p:nvSpPr>
          <p:spPr>
            <a:xfrm>
              <a:off x="0" y="0"/>
              <a:ext cx="3678448" cy="761999"/>
            </a:xfrm>
            <a:prstGeom prst="round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-152400" y="-935373"/>
              <a:ext cx="2301798" cy="23017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9144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477000"/>
              <a:ext cx="914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76202"/>
              <a:ext cx="3634030" cy="6214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Hierarchy of Control</a:t>
              </a:r>
              <a:endParaRPr lang="en-US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600200" y="2514600"/>
            <a:ext cx="1371600" cy="62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Gears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096000" y="1437916"/>
            <a:ext cx="1371600" cy="62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24400" y="361232"/>
            <a:ext cx="1371600" cy="62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357112" y="3733800"/>
            <a:ext cx="1371600" cy="62936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62785" y="2514600"/>
            <a:ext cx="1372630" cy="629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Tach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467600" y="5695232"/>
            <a:ext cx="1371600" cy="62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600200" y="5695232"/>
            <a:ext cx="1371600" cy="62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Calibration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640817" y="4780832"/>
            <a:ext cx="1371600" cy="629368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Pedal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4780832"/>
            <a:ext cx="1371600" cy="62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ECU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629400" y="4780832"/>
            <a:ext cx="1371600" cy="629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Solenoid </a:t>
            </a:r>
            <a:endParaRPr lang="en-US" dirty="0"/>
          </a:p>
        </p:txBody>
      </p:sp>
      <p:cxnSp>
        <p:nvCxnSpPr>
          <p:cNvPr id="24" name="Elbow Connector 23"/>
          <p:cNvCxnSpPr>
            <a:stCxn id="15" idx="2"/>
            <a:endCxn id="14" idx="0"/>
          </p:cNvCxnSpPr>
          <p:nvPr/>
        </p:nvCxnSpPr>
        <p:spPr>
          <a:xfrm rot="16200000" flipH="1">
            <a:off x="5872342" y="528458"/>
            <a:ext cx="447316" cy="1371600"/>
          </a:xfrm>
          <a:prstGeom prst="bentConnector3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5" idx="2"/>
            <a:endCxn id="8" idx="0"/>
          </p:cNvCxnSpPr>
          <p:nvPr/>
        </p:nvCxnSpPr>
        <p:spPr>
          <a:xfrm rot="5400000">
            <a:off x="3086100" y="190500"/>
            <a:ext cx="1524000" cy="3124200"/>
          </a:xfrm>
          <a:prstGeom prst="bentConnector3">
            <a:avLst>
              <a:gd name="adj1" fmla="val 14906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18" idx="0"/>
          </p:cNvCxnSpPr>
          <p:nvPr/>
        </p:nvCxnSpPr>
        <p:spPr>
          <a:xfrm rot="16200000" flipH="1">
            <a:off x="4429484" y="1971316"/>
            <a:ext cx="4704632" cy="2743200"/>
          </a:xfrm>
          <a:prstGeom prst="bentConnector3">
            <a:avLst>
              <a:gd name="adj1" fmla="val 471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2"/>
            <a:endCxn id="8" idx="0"/>
          </p:cNvCxnSpPr>
          <p:nvPr/>
        </p:nvCxnSpPr>
        <p:spPr>
          <a:xfrm rot="5400000">
            <a:off x="4310242" y="43042"/>
            <a:ext cx="447316" cy="4495800"/>
          </a:xfrm>
          <a:prstGeom prst="bentConnector3">
            <a:avLst>
              <a:gd name="adj1" fmla="val 48071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2"/>
            <a:endCxn id="17" idx="0"/>
          </p:cNvCxnSpPr>
          <p:nvPr/>
        </p:nvCxnSpPr>
        <p:spPr>
          <a:xfrm rot="5400000">
            <a:off x="5341792" y="1074592"/>
            <a:ext cx="447316" cy="2432700"/>
          </a:xfrm>
          <a:prstGeom prst="bentConnector3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7" idx="2"/>
            <a:endCxn id="16" idx="0"/>
          </p:cNvCxnSpPr>
          <p:nvPr/>
        </p:nvCxnSpPr>
        <p:spPr>
          <a:xfrm rot="5400000">
            <a:off x="3901327" y="3286026"/>
            <a:ext cx="589359" cy="306188"/>
          </a:xfrm>
          <a:prstGeom prst="bentConnector3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2"/>
            <a:endCxn id="20" idx="0"/>
          </p:cNvCxnSpPr>
          <p:nvPr/>
        </p:nvCxnSpPr>
        <p:spPr>
          <a:xfrm rot="5400000">
            <a:off x="3475933" y="4213853"/>
            <a:ext cx="417664" cy="716295"/>
          </a:xfrm>
          <a:prstGeom prst="bentConnector3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4" idx="2"/>
            <a:endCxn id="21" idx="0"/>
          </p:cNvCxnSpPr>
          <p:nvPr/>
        </p:nvCxnSpPr>
        <p:spPr>
          <a:xfrm rot="5400000">
            <a:off x="4739226" y="2738258"/>
            <a:ext cx="2713548" cy="1371600"/>
          </a:xfrm>
          <a:prstGeom prst="bentConnector3">
            <a:avLst>
              <a:gd name="adj1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" idx="2"/>
            <a:endCxn id="22" idx="0"/>
          </p:cNvCxnSpPr>
          <p:nvPr/>
        </p:nvCxnSpPr>
        <p:spPr>
          <a:xfrm rot="16200000" flipH="1">
            <a:off x="5691726" y="3157358"/>
            <a:ext cx="2713548" cy="533400"/>
          </a:xfrm>
          <a:prstGeom prst="bentConnector3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8" idx="2"/>
            <a:endCxn id="19" idx="0"/>
          </p:cNvCxnSpPr>
          <p:nvPr/>
        </p:nvCxnSpPr>
        <p:spPr>
          <a:xfrm rot="5400000">
            <a:off x="1010368" y="4419600"/>
            <a:ext cx="2551264" cy="12700"/>
          </a:xfrm>
          <a:prstGeom prst="bentConnector3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562600"/>
            <a:ext cx="914400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4648200"/>
            <a:ext cx="914400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0" y="1092678"/>
            <a:ext cx="914400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-7549" y="5802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-7549" y="49108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-7549" y="28295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67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Rocky Gray</dc:creator>
  <cp:lastModifiedBy>Rocky Gray</cp:lastModifiedBy>
  <cp:revision>24</cp:revision>
  <dcterms:created xsi:type="dcterms:W3CDTF">2012-04-27T02:36:27Z</dcterms:created>
  <dcterms:modified xsi:type="dcterms:W3CDTF">2012-04-27T11:31:26Z</dcterms:modified>
</cp:coreProperties>
</file>