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8E45DF-F873-4757-A60B-12E009F7A3F0}">
  <a:tblStyle styleId="{198E45DF-F873-4757-A60B-12E009F7A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22b409d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22b409d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522b409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522b409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522b409d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522b409d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522b409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522b409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22b409d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522b409d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fastANI wont output a result if less than 70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522b409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522b409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pathogen with 0.7498 prediction and a 0.1052 standard deviation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Analysis of </a:t>
            </a:r>
            <a:r>
              <a:rPr i="1" lang="en"/>
              <a:t>Clostridium tetani</a:t>
            </a:r>
            <a:endParaRPr i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 Rodrigues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3750" y="1937100"/>
            <a:ext cx="16449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SPAdes:</a:t>
            </a:r>
            <a:endParaRPr/>
          </a:p>
        </p:txBody>
      </p:sp>
      <p:pic>
        <p:nvPicPr>
          <p:cNvPr id="94" name="Google Shape;94;p14" title="Screenshot 2025-05-07 at 9.50.1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150" y="1970650"/>
            <a:ext cx="3686051" cy="270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234025" y="1157175"/>
            <a:ext cx="2103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ABySS: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 title="Screenshot 2025-05-07 at 9.52.00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303" y="1614150"/>
            <a:ext cx="3604621" cy="270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249425" y="4583550"/>
            <a:ext cx="3339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chose SPAdes assembly to annotate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lastn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4" name="Google Shape;104;p15" title="Screenshot 2025-05-05 at 10.10.4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600" y="726625"/>
            <a:ext cx="6463524" cy="38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Prokka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6" title="Screenshot 2025-05-05 at 10.35.4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1723550"/>
            <a:ext cx="5215475" cy="24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 title="Screenshot 2025-05-05 at 10.35.53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300" y="889375"/>
            <a:ext cx="4931898" cy="7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title="Screenshot 2025-05-07 at 10.20.29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53175"/>
            <a:ext cx="3473551" cy="27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092600" y="637375"/>
            <a:ext cx="1543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genome.tsv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980600" y="1822275"/>
            <a:ext cx="1110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genome.gbk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NCBI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C. tetani </a:t>
            </a:r>
            <a:endParaRPr i="1"/>
          </a:p>
        </p:txBody>
      </p:sp>
      <p:pic>
        <p:nvPicPr>
          <p:cNvPr id="122" name="Google Shape;122;p17" title="Screenshot 2025-05-05 at 10.11.3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675" y="750550"/>
            <a:ext cx="6723123" cy="395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Relationships compared to </a:t>
            </a:r>
            <a:r>
              <a:rPr i="1" lang="en"/>
              <a:t>C. tetani</a:t>
            </a:r>
            <a:endParaRPr i="1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952500" y="233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{198E45DF-F873-4757-A60B-12E009F7A3F0}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identity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Identical fragments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fragments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Clostridium cochlearium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87.4194 %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Clostridium perfringens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70 %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C. tetani</a:t>
            </a:r>
            <a:r>
              <a:rPr lang="en"/>
              <a:t> pathogenic prediction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6" name="Google Shape;136;p19" title="Screenshot 2025-05-07 at 10.09.2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00" y="1893250"/>
            <a:ext cx="6155225" cy="292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