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4"/>
  </p:normalViewPr>
  <p:slideViewPr>
    <p:cSldViewPr snapToGrid="0">
      <p:cViewPr varScale="1">
        <p:scale>
          <a:sx n="62" d="100"/>
          <a:sy n="62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2C7E747-D1F6-48EF-A18A-02C2518C6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AB3D79-9A78-4A7E-9BA4-9A18B27F62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Open Campus Abschlusspräsentation Team 4</vt:lpstr>
      <vt:lpstr>Gliederung</vt:lpstr>
      <vt:lpstr>Datensatz</vt:lpstr>
      <vt:lpstr>Balkendiagramm</vt:lpstr>
      <vt:lpstr>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Finn Lasse Andresen</dc:creator>
  <cp:lastModifiedBy>Patricia Bauer</cp:lastModifiedBy>
  <cp:revision>2</cp:revision>
  <dcterms:created xsi:type="dcterms:W3CDTF">2020-06-07T09:18:41Z</dcterms:created>
  <dcterms:modified xsi:type="dcterms:W3CDTF">2020-06-08T08:24:04Z</dcterms:modified>
</cp:coreProperties>
</file>