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694"/>
  </p:normalViewPr>
  <p:slideViewPr>
    <p:cSldViewPr snapToGrid="0">
      <p:cViewPr varScale="1">
        <p:scale>
          <a:sx n="76" d="100"/>
          <a:sy n="76" d="100"/>
        </p:scale>
        <p:origin x="216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3B7B3-5FBB-4259-B6B4-7A65C24F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6BD2AD-695C-4B94-A053-407F62518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3FF4C-8777-4699-8160-B77E44B1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6997F6-CEDD-438D-827B-8A6817AE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9E061-9F7E-4470-B4E7-654D5686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94A89-CC1E-4BE1-8087-AF5DE8C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1BB4E-D8C8-41FA-8604-F18B41A8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90285B-E034-4494-AD32-6867E092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46B7B-BADA-4AC1-8B90-9841B501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C01E0-A9BE-4BCE-9F04-E022BC7A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97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8BEDCB-97F1-4DC9-9DD0-0FD7F71F1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A266F9-2B3B-4A4A-8E5F-234B8C948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B8DE6C-4A38-4B84-81B2-80F50B08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8101F-ACE4-4555-B139-B17A877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B4A8F-35C4-4870-B679-8F2E76A0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2C3C-184C-4A75-BE8A-38328C21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FDF94-B184-413E-9CEC-D546154C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BF3FD4-9BF7-4AD6-819B-23D9DED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DD495-D773-42B8-9116-EE19C391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D17679-86C8-48A2-A20A-19AFC738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01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E4460-3EBA-4C4E-8587-62BDDF7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5E371-927C-473D-A68E-727A3E01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C3B85-0410-45A0-87FC-E3648F76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01BAD2-AB7A-477B-ADA3-FB6BC53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31080-A851-4D21-A6C3-3582019B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7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9379B-58A7-4319-8BCA-B7A3284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55861D-6E5B-480D-B03A-AC2726F5B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EBE7C-190A-421E-A49C-4EE738E1F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861AF6-425B-4405-9CFC-88E55DA0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3ECC0B-C5F0-4ABE-BAD5-47499366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216C9-91DB-40F2-8E3D-09D2A6B8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2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CFC0C-1E9A-42D1-AD85-599315F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2CC631-6E92-4951-91E5-3EBA1D3F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64D6FC-2B20-4E3E-B8A3-22FFEEDB5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5AFF59-C216-46E1-82CD-2C5B6C52B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C2735-21F2-40B2-826E-64800CD3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FD80FE-C411-40D6-B188-EF3C9406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D64A91-81CC-4828-8640-CBF00E1E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860A78-6924-408E-A193-2CA5559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78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6528D-CBA3-4ABF-832D-D9DD5C2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45DA67-87A9-45D1-8C40-7BB9105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498441-CF1E-4F43-A885-4883F935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11A8C5-6C04-4B0A-A086-62D857A2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05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0F2F40-5364-4B99-93A4-0A24D965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7A86F2-FCF1-41E7-9203-5DE3F2E0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06DEEF-0AC4-410B-86C9-E36C6C83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7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BE92B2-01BD-4B8C-A3B5-5166217D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A5BC3-281E-499C-B2C3-CE91C912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34AF-7A49-491D-B210-AB898A40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3E3B5-848B-4AEE-BA62-45B7442C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CCDF1-DA88-4C58-A480-9471A7E7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5918E7-7796-48E8-9884-6FE453A3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2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786A3-61A5-414C-B179-5E070100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C04207-6505-4A7C-8CFD-C22426E5A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4FFDBD-07A3-4F5F-848A-EBB031110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B50FC9-6601-4245-8AF3-5BE0E3E3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6955B-FD4D-45F1-86B2-3FBEDD45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0B397-57F8-4692-9F53-E4C767BC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8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CA492E-BD4A-4B19-89DA-F9715922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486647-0ECE-4EBB-90EA-A8170D3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B79081-E13B-49AD-B097-FDC0B181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AB384-284A-4429-AFB5-F1724AA94F76}" type="datetimeFigureOut">
              <a:rPr lang="de-DE" smtClean="0"/>
              <a:t>07.06.20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0E52CB-DCE7-4B2E-AE39-55FA273C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C2760-A4C6-4C55-AE4B-4CD7D31F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B4704-C4C9-4E2D-A3B7-3364C70947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5084CA-BC97-4843-ADD0-1E6437CA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>
                <a:solidFill>
                  <a:srgbClr val="FFFFFF"/>
                </a:solidFill>
              </a:rPr>
              <a:t>Open Campus Abschlusspräsentation</a:t>
            </a:r>
            <a:br>
              <a:rPr lang="de-DE" sz="4700">
                <a:solidFill>
                  <a:srgbClr val="FFFFFF"/>
                </a:solidFill>
              </a:rPr>
            </a:br>
            <a:r>
              <a:rPr lang="de-DE" sz="4700">
                <a:solidFill>
                  <a:srgbClr val="FFFFFF"/>
                </a:solidFill>
              </a:rPr>
              <a:t>Team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40BE90-7F99-854F-A3AD-6198605FC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Patricia, Chris, Felix und Finn Lasse</a:t>
            </a:r>
          </a:p>
        </p:txBody>
      </p:sp>
    </p:spTree>
    <p:extLst>
      <p:ext uri="{BB962C8B-B14F-4D97-AF65-F5344CB8AC3E}">
        <p14:creationId xmlns:p14="http://schemas.microsoft.com/office/powerpoint/2010/main" val="261466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FA034CE-E51E-E843-8870-9B97DCBB6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E30E02A5-C67F-B742-B5DD-AC3CB32C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de-DE" sz="2400">
                <a:solidFill>
                  <a:srgbClr val="000000"/>
                </a:solidFill>
              </a:rPr>
              <a:t>Vorstellung Datensatz mit erstellten Variablen</a:t>
            </a:r>
          </a:p>
          <a:p>
            <a:r>
              <a:rPr lang="de-DE" sz="2400">
                <a:solidFill>
                  <a:srgbClr val="000000"/>
                </a:solidFill>
              </a:rPr>
              <a:t>Balkendiagramme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mit einer SVM</a:t>
            </a:r>
          </a:p>
          <a:p>
            <a:r>
              <a:rPr lang="de-DE" sz="2400">
                <a:solidFill>
                  <a:srgbClr val="000000"/>
                </a:solidFill>
              </a:rPr>
              <a:t>Ergebnis Schätzung eines Neuronalen NEtzes</a:t>
            </a:r>
          </a:p>
          <a:p>
            <a:endParaRPr lang="de-DE" sz="2400">
              <a:solidFill>
                <a:srgbClr val="000000"/>
              </a:solidFill>
            </a:endParaRPr>
          </a:p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8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5A94B17-8E9E-7244-8A46-F0F3306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Datensatz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B06F06A-2DC7-3B40-AADC-E80EE9FC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de-DE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1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60400-6EA2-4EA8-95E8-E7DC0889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Support Vector </a:t>
            </a:r>
            <a:r>
              <a:rPr lang="de-DE" dirty="0" err="1"/>
              <a:t>Machine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D6AF7-ED15-41A0-BE1D-4DAE1CAF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20" y="4722091"/>
            <a:ext cx="5465380" cy="1987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Quelle:</a:t>
            </a:r>
          </a:p>
          <a:p>
            <a:pPr marL="0" indent="0" algn="ctr">
              <a:buNone/>
            </a:pPr>
            <a:r>
              <a:rPr lang="en-US" sz="2000" dirty="0"/>
              <a:t>Lewis, C.D. (1982):</a:t>
            </a:r>
          </a:p>
          <a:p>
            <a:pPr marL="0" indent="0" algn="ctr">
              <a:buNone/>
            </a:pPr>
            <a:r>
              <a:rPr lang="en-US" sz="2000" dirty="0"/>
              <a:t>“Industrial and business forecasting methods”</a:t>
            </a:r>
          </a:p>
          <a:p>
            <a:pPr marL="0" indent="0" algn="ctr">
              <a:buNone/>
            </a:pPr>
            <a:r>
              <a:rPr lang="en-US" sz="2000" dirty="0"/>
              <a:t>London: Butterworths.</a:t>
            </a:r>
            <a:endParaRPr lang="de-DE" sz="2000" dirty="0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955C1A74-69E1-43DA-AA11-D242DA85C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00465"/>
              </p:ext>
            </p:extLst>
          </p:nvPr>
        </p:nvGraphicFramePr>
        <p:xfrm>
          <a:off x="1463566" y="4722091"/>
          <a:ext cx="43197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300">
                  <a:extLst>
                    <a:ext uri="{9D8B030D-6E8A-4147-A177-3AD203B41FA5}">
                      <a16:colId xmlns:a16="http://schemas.microsoft.com/office/drawing/2014/main" val="3406298818"/>
                    </a:ext>
                  </a:extLst>
                </a:gridCol>
                <a:gridCol w="3033451">
                  <a:extLst>
                    <a:ext uri="{9D8B030D-6E8A-4147-A177-3AD203B41FA5}">
                      <a16:colId xmlns:a16="http://schemas.microsoft.com/office/drawing/2014/main" val="252669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mape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9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&lt; 0.1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highly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1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0.1 – 0.2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good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81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0.2 –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reasonable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64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de-DE" dirty="0"/>
                        <a:t>&gt; 0.5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/>
                        <a:t>inaccurate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forecasting</a:t>
                      </a:r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10260"/>
                  </a:ext>
                </a:extLst>
              </a:tr>
            </a:tbl>
          </a:graphicData>
        </a:graphic>
      </p:graphicFrame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9471A292-4436-4163-8FE5-EF80689F0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5579"/>
              </p:ext>
            </p:extLst>
          </p:nvPr>
        </p:nvGraphicFramePr>
        <p:xfrm>
          <a:off x="1150883" y="1690688"/>
          <a:ext cx="989023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84">
                  <a:extLst>
                    <a:ext uri="{9D8B030D-6E8A-4147-A177-3AD203B41FA5}">
                      <a16:colId xmlns:a16="http://schemas.microsoft.com/office/drawing/2014/main" val="1765958000"/>
                    </a:ext>
                  </a:extLst>
                </a:gridCol>
                <a:gridCol w="2605414">
                  <a:extLst>
                    <a:ext uri="{9D8B030D-6E8A-4147-A177-3AD203B41FA5}">
                      <a16:colId xmlns:a16="http://schemas.microsoft.com/office/drawing/2014/main" val="3883401093"/>
                    </a:ext>
                  </a:extLst>
                </a:gridCol>
                <a:gridCol w="2455101">
                  <a:extLst>
                    <a:ext uri="{9D8B030D-6E8A-4147-A177-3AD203B41FA5}">
                      <a16:colId xmlns:a16="http://schemas.microsoft.com/office/drawing/2014/main" val="1652457262"/>
                    </a:ext>
                  </a:extLst>
                </a:gridCol>
                <a:gridCol w="2723835">
                  <a:extLst>
                    <a:ext uri="{9D8B030D-6E8A-4147-A177-3AD203B41FA5}">
                      <a16:colId xmlns:a16="http://schemas.microsoft.com/office/drawing/2014/main" val="119265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Training-MAPE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Testing</a:t>
                      </a:r>
                      <a:r>
                        <a:rPr lang="de-DE" sz="2000" dirty="0"/>
                        <a:t>-MAPE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Prognose 04.06.19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34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0.2026221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0.2077283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122.38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5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0.1331242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0.1399899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372.48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56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0.1731559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0.2112044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140.10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0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0.2246668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0.2475453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68.05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2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0.1426946 </a:t>
                      </a:r>
                      <a:r>
                        <a:rPr lang="de-DE" sz="20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0.1786739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255.34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17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/>
                        <a:t>Warengruppe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0.9201665 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0.9191404</a:t>
                      </a:r>
                      <a:endParaRPr lang="de-DE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1" dirty="0">
                          <a:effectLst/>
                        </a:rPr>
                        <a:t>11.18</a:t>
                      </a:r>
                      <a:endParaRPr lang="de-DE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7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12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Macintosh PowerPoint</Application>
  <PresentationFormat>Breitbild</PresentationFormat>
  <Paragraphs>50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Open Campus Abschlusspräsentation Team 4</vt:lpstr>
      <vt:lpstr>Gliederung</vt:lpstr>
      <vt:lpstr>Datensatz</vt:lpstr>
      <vt:lpstr>Support Vector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Campus Abschlusspräsentation Team 4</dc:title>
  <dc:creator>Finn Lasse Andresen</dc:creator>
  <cp:lastModifiedBy>Finn Lasse Andresen</cp:lastModifiedBy>
  <cp:revision>1</cp:revision>
  <dcterms:created xsi:type="dcterms:W3CDTF">2020-06-07T09:18:41Z</dcterms:created>
  <dcterms:modified xsi:type="dcterms:W3CDTF">2020-06-07T09:18:53Z</dcterms:modified>
</cp:coreProperties>
</file>