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56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65775" autoAdjust="0"/>
  </p:normalViewPr>
  <p:slideViewPr>
    <p:cSldViewPr snapToGrid="0">
      <p:cViewPr varScale="1">
        <p:scale>
          <a:sx n="81" d="100"/>
          <a:sy n="81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Wetter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Bewölkung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0 bis 8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Tatsächliche gemessene Temperatur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Gefühlte Temperatur in 3 Kategorien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Kieler Woche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Windgeschwindigkeit</a:t>
            </a:r>
          </a:p>
          <a:p>
            <a:r>
              <a:rPr lang="de-DE" sz="2400" dirty="0">
                <a:solidFill>
                  <a:srgbClr val="000000"/>
                </a:solidFill>
              </a:rPr>
              <a:t>Ereignis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Feiertage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 macht auf (Sonntagsöffnung)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Flohmarkt (Ja/ 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Wochentag (1-7)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Monat (1-12)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Umsatz</a:t>
            </a:r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1B2D74-1762-414B-A617-0306BBED7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2776122"/>
            <a:ext cx="5084074" cy="3142494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6346FE-D791-4B92-815B-04E7E7C7DD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57" y="2776122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6978-1408-4173-820B-25D4A96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2BD79F-316B-4956-AF48-2ABEB3C3C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3" y="2430047"/>
            <a:ext cx="5084074" cy="314249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9E1F72B-A12C-44F7-AA0D-FB26B76F5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3" y="2430047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12923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Breitbild</PresentationFormat>
  <Paragraphs>128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Balkendiagramme</vt:lpstr>
      <vt:lpstr>Balkendiagramme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Finn Lasse Andresen</cp:lastModifiedBy>
  <cp:revision>9</cp:revision>
  <dcterms:created xsi:type="dcterms:W3CDTF">2020-06-09T11:06:58Z</dcterms:created>
  <dcterms:modified xsi:type="dcterms:W3CDTF">2020-06-09T14:57:38Z</dcterms:modified>
</cp:coreProperties>
</file>