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B7B3-5FBB-4259-B6B4-7A65C24F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BD2AD-695C-4B94-A053-407F6251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FF4C-8777-4699-8160-B77E44B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997F6-CEDD-438D-827B-8A6817A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9E061-9F7E-4470-B4E7-654D5686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4A89-CC1E-4BE1-8087-AF5DE8C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1BB4E-D8C8-41FA-8604-F18B41A8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0285B-E034-4494-AD32-6867E09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6B7B-BADA-4AC1-8B90-9841B50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01E0-A9BE-4BCE-9F04-E022BC7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BEDCB-97F1-4DC9-9DD0-0FD7F71F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266F9-2B3B-4A4A-8E5F-234B8C94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DE6C-4A38-4B84-81B2-80F50B0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101F-ACE4-4555-B139-B17A877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B4A8F-35C4-4870-B679-8F2E76A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2C3C-184C-4A75-BE8A-38328C2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FDF94-B184-413E-9CEC-D546154C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3FD4-9BF7-4AD6-819B-23D9DED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D495-D773-42B8-9116-EE19C39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17679-86C8-48A2-A20A-19AFC73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4460-3EBA-4C4E-8587-62BDDF7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E371-927C-473D-A68E-727A3E0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3B85-0410-45A0-87FC-E3648F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1BAD2-AB7A-477B-ADA3-FB6BC53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31080-A851-4D21-A6C3-3582019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9379B-58A7-4319-8BCA-B7A3284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5861D-6E5B-480D-B03A-AC2726F5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BE7C-190A-421E-A49C-4EE738E1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61AF6-425B-4405-9CFC-88E55DA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CC0B-C5F0-4ABE-BAD5-47499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216C9-91DB-40F2-8E3D-09D2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FC0C-1E9A-42D1-AD85-599315F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CC631-6E92-4951-91E5-3EBA1D3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4D6FC-2B20-4E3E-B8A3-22FFEEDB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FF59-C216-46E1-82CD-2C5B6C52B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C2735-21F2-40B2-826E-64800CD3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D80FE-C411-40D6-B188-EF3C940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64A91-81CC-4828-8640-CBF00E1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60A78-6924-408E-A193-2CA5559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528D-CBA3-4ABF-832D-D9DD5C2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5DA67-87A9-45D1-8C40-7BB9105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98441-CF1E-4F43-A885-4883F93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1A8C5-6C04-4B0A-A086-62D857A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F40-5364-4B99-93A4-0A24D96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A86F2-FCF1-41E7-9203-5DE3F2E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DEEF-0AC4-410B-86C9-E36C6C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92B2-01BD-4B8C-A3B5-5166217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5BC3-281E-499C-B2C3-CE91C91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34AF-7A49-491D-B210-AB898A40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3E3B5-848B-4AEE-BA62-45B7442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CCDF1-DA88-4C58-A480-9471A7E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918E7-7796-48E8-9884-6FE453A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786A3-61A5-414C-B179-5E07010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4207-6505-4A7C-8CFD-C22426E5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FFDBD-07A3-4F5F-848A-EBB03111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0FC9-6601-4245-8AF3-5BE0E3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6955B-FD4D-45F1-86B2-3FBEDD4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0B397-57F8-4692-9F53-E4C767B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A492E-BD4A-4B19-89DA-F971592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486647-0ECE-4EBB-90EA-A8170D3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79081-E13B-49AD-B097-FDC0B18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B384-284A-4429-AFB5-F1724AA94F76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E52CB-DCE7-4B2E-AE39-55FA273C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2760-A4C6-4C55-AE4B-4CD7D31F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D6AF7-ED15-41A0-BE1D-4DAE1CAF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0" y="4722091"/>
            <a:ext cx="5465380" cy="1987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Quelle:</a:t>
            </a:r>
          </a:p>
          <a:p>
            <a:pPr marL="0" indent="0" algn="ctr">
              <a:buNone/>
            </a:pPr>
            <a:r>
              <a:rPr lang="en-US" sz="2000" dirty="0"/>
              <a:t>Lewis, C.D. (1982):</a:t>
            </a:r>
          </a:p>
          <a:p>
            <a:pPr marL="0" indent="0" algn="ctr">
              <a:buNone/>
            </a:pPr>
            <a:r>
              <a:rPr lang="en-US" sz="2000" dirty="0"/>
              <a:t>“Industrial and business forecasting methods”</a:t>
            </a:r>
          </a:p>
          <a:p>
            <a:pPr marL="0" indent="0" algn="ctr">
              <a:buNone/>
            </a:pPr>
            <a:r>
              <a:rPr lang="en-US" sz="2000" dirty="0"/>
              <a:t>London: Butterworths.</a:t>
            </a:r>
            <a:endParaRPr lang="de-DE" sz="2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5C1A74-69E1-43DA-AA11-D242DA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00465"/>
              </p:ext>
            </p:extLst>
          </p:nvPr>
        </p:nvGraphicFramePr>
        <p:xfrm>
          <a:off x="1463566" y="4722091"/>
          <a:ext cx="4319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00">
                  <a:extLst>
                    <a:ext uri="{9D8B030D-6E8A-4147-A177-3AD203B41FA5}">
                      <a16:colId xmlns:a16="http://schemas.microsoft.com/office/drawing/2014/main" val="3406298818"/>
                    </a:ext>
                  </a:extLst>
                </a:gridCol>
                <a:gridCol w="3033451">
                  <a:extLst>
                    <a:ext uri="{9D8B030D-6E8A-4147-A177-3AD203B41FA5}">
                      <a16:colId xmlns:a16="http://schemas.microsoft.com/office/drawing/2014/main" val="252669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&lt; 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highly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 – 0.2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1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 –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reasonable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4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&gt;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0260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471A292-4436-4163-8FE5-EF80689F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5579"/>
              </p:ext>
            </p:extLst>
          </p:nvPr>
        </p:nvGraphicFramePr>
        <p:xfrm>
          <a:off x="1150883" y="1690688"/>
          <a:ext cx="98902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4">
                  <a:extLst>
                    <a:ext uri="{9D8B030D-6E8A-4147-A177-3AD203B41FA5}">
                      <a16:colId xmlns:a16="http://schemas.microsoft.com/office/drawing/2014/main" val="1765958000"/>
                    </a:ext>
                  </a:extLst>
                </a:gridCol>
                <a:gridCol w="2605414">
                  <a:extLst>
                    <a:ext uri="{9D8B030D-6E8A-4147-A177-3AD203B41FA5}">
                      <a16:colId xmlns:a16="http://schemas.microsoft.com/office/drawing/2014/main" val="3883401093"/>
                    </a:ext>
                  </a:extLst>
                </a:gridCol>
                <a:gridCol w="2455101">
                  <a:extLst>
                    <a:ext uri="{9D8B030D-6E8A-4147-A177-3AD203B41FA5}">
                      <a16:colId xmlns:a16="http://schemas.microsoft.com/office/drawing/2014/main" val="1652457262"/>
                    </a:ext>
                  </a:extLst>
                </a:gridCol>
                <a:gridCol w="2723835">
                  <a:extLst>
                    <a:ext uri="{9D8B030D-6E8A-4147-A177-3AD203B41FA5}">
                      <a16:colId xmlns:a16="http://schemas.microsoft.com/office/drawing/2014/main" val="11926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Training-MAPE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Testing</a:t>
                      </a:r>
                      <a:r>
                        <a:rPr lang="de-DE" sz="2000" dirty="0"/>
                        <a:t>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Prognose 04.06.19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0.2026221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0.2077283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122.38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0.1331242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0.1399899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372.48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0.1731559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0.2112044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140.10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0.2246668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0.2475453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68.05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0.1426946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0.1786739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255.34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0.9201665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0.9191404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11.18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7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Support Vector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Gröner</dc:creator>
  <cp:lastModifiedBy>Felix Gröner</cp:lastModifiedBy>
  <cp:revision>13</cp:revision>
  <dcterms:created xsi:type="dcterms:W3CDTF">2020-06-05T10:49:05Z</dcterms:created>
  <dcterms:modified xsi:type="dcterms:W3CDTF">2020-06-05T15:19:53Z</dcterms:modified>
</cp:coreProperties>
</file>