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8" r:id="rId4"/>
  </p:sldMasterIdLst>
  <p:notesMasterIdLst>
    <p:notesMasterId r:id="rId20"/>
  </p:notesMasterIdLst>
  <p:sldIdLst>
    <p:sldId id="1782" r:id="rId5"/>
    <p:sldId id="985" r:id="rId6"/>
    <p:sldId id="491" r:id="rId7"/>
    <p:sldId id="1783" r:id="rId8"/>
    <p:sldId id="1754" r:id="rId9"/>
    <p:sldId id="345" r:id="rId10"/>
    <p:sldId id="1784" r:id="rId11"/>
    <p:sldId id="1785" r:id="rId12"/>
    <p:sldId id="1787" r:id="rId13"/>
    <p:sldId id="1786" r:id="rId14"/>
    <p:sldId id="338" r:id="rId15"/>
    <p:sldId id="336" r:id="rId16"/>
    <p:sldId id="1789" r:id="rId17"/>
    <p:sldId id="986" r:id="rId18"/>
    <p:sldId id="1788" r:id="rId19"/>
  </p:sldIdLst>
  <p:sldSz cx="9144000" cy="6858000" type="screen4x3"/>
  <p:notesSz cx="6669088" cy="97536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2009"/>
    <a:srgbClr val="B11F1C"/>
    <a:srgbClr val="B11F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86D48B-D460-431D-B9C7-07584B575675}" v="288" dt="2024-12-19T08:56:20.9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Stijl, licht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Stijl, lich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Stijl, licht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93D81CF-94F2-401A-BA57-92F5A7B2D0C5}" styleName="Stijl, gemiddeld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Stijl, gemiddeld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Stijl, gemiddeld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9" autoAdjust="0"/>
    <p:restoredTop sz="77818" autoAdjust="0"/>
  </p:normalViewPr>
  <p:slideViewPr>
    <p:cSldViewPr snapToGrid="0">
      <p:cViewPr varScale="1">
        <p:scale>
          <a:sx n="86" d="100"/>
          <a:sy n="86" d="100"/>
        </p:scale>
        <p:origin x="23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ssa Thyssen" userId="6be76c58-f055-466e-a36c-9d223aade347" providerId="ADAL" clId="{3186D48B-D460-431D-B9C7-07584B575675}"/>
    <pc:docChg chg="undo redo custSel addSld delSld modSld sldOrd">
      <pc:chgData name="Tessa Thyssen" userId="6be76c58-f055-466e-a36c-9d223aade347" providerId="ADAL" clId="{3186D48B-D460-431D-B9C7-07584B575675}" dt="2024-12-19T08:58:40.258" v="2795" actId="1076"/>
      <pc:docMkLst>
        <pc:docMk/>
      </pc:docMkLst>
      <pc:sldChg chg="addSp delSp modSp add mod">
        <pc:chgData name="Tessa Thyssen" userId="6be76c58-f055-466e-a36c-9d223aade347" providerId="ADAL" clId="{3186D48B-D460-431D-B9C7-07584B575675}" dt="2024-12-19T08:56:47.745" v="2778" actId="20577"/>
        <pc:sldMkLst>
          <pc:docMk/>
          <pc:sldMk cId="355697727" sldId="336"/>
        </pc:sldMkLst>
        <pc:spChg chg="del mod">
          <ac:chgData name="Tessa Thyssen" userId="6be76c58-f055-466e-a36c-9d223aade347" providerId="ADAL" clId="{3186D48B-D460-431D-B9C7-07584B575675}" dt="2024-12-17T13:33:47.401" v="2700" actId="478"/>
          <ac:spMkLst>
            <pc:docMk/>
            <pc:sldMk cId="355697727" sldId="336"/>
            <ac:spMk id="2" creationId="{EB45D516-AF2D-41AA-8816-CA54213BFF97}"/>
          </ac:spMkLst>
        </pc:spChg>
        <pc:spChg chg="add mod">
          <ac:chgData name="Tessa Thyssen" userId="6be76c58-f055-466e-a36c-9d223aade347" providerId="ADAL" clId="{3186D48B-D460-431D-B9C7-07584B575675}" dt="2024-12-16T15:17:06.284" v="1502" actId="1076"/>
          <ac:spMkLst>
            <pc:docMk/>
            <pc:sldMk cId="355697727" sldId="336"/>
            <ac:spMk id="3" creationId="{225B69B2-4121-0F6C-1FF6-E0C5EAFA87C3}"/>
          </ac:spMkLst>
        </pc:spChg>
        <pc:spChg chg="add del mod">
          <ac:chgData name="Tessa Thyssen" userId="6be76c58-f055-466e-a36c-9d223aade347" providerId="ADAL" clId="{3186D48B-D460-431D-B9C7-07584B575675}" dt="2024-12-17T13:33:59.985" v="2705" actId="478"/>
          <ac:spMkLst>
            <pc:docMk/>
            <pc:sldMk cId="355697727" sldId="336"/>
            <ac:spMk id="6" creationId="{513535F5-3AD7-BF6F-8B31-DF4CFEE84DB8}"/>
          </ac:spMkLst>
        </pc:spChg>
        <pc:spChg chg="mod">
          <ac:chgData name="Tessa Thyssen" userId="6be76c58-f055-466e-a36c-9d223aade347" providerId="ADAL" clId="{3186D48B-D460-431D-B9C7-07584B575675}" dt="2024-12-19T08:56:47.745" v="2778" actId="20577"/>
          <ac:spMkLst>
            <pc:docMk/>
            <pc:sldMk cId="355697727" sldId="336"/>
            <ac:spMk id="7" creationId="{F64F66FA-DE3E-7BE9-B4BC-D16125D5A9CB}"/>
          </ac:spMkLst>
        </pc:spChg>
        <pc:spChg chg="mod">
          <ac:chgData name="Tessa Thyssen" userId="6be76c58-f055-466e-a36c-9d223aade347" providerId="ADAL" clId="{3186D48B-D460-431D-B9C7-07584B575675}" dt="2024-12-17T13:35:55.610" v="2717" actId="1076"/>
          <ac:spMkLst>
            <pc:docMk/>
            <pc:sldMk cId="355697727" sldId="336"/>
            <ac:spMk id="8" creationId="{5488CCAF-D5E8-AE2A-A11E-02EF514FE3B6}"/>
          </ac:spMkLst>
        </pc:spChg>
        <pc:graphicFrameChg chg="del">
          <ac:chgData name="Tessa Thyssen" userId="6be76c58-f055-466e-a36c-9d223aade347" providerId="ADAL" clId="{3186D48B-D460-431D-B9C7-07584B575675}" dt="2024-12-16T15:09:26.627" v="1326" actId="478"/>
          <ac:graphicFrameMkLst>
            <pc:docMk/>
            <pc:sldMk cId="355697727" sldId="336"/>
            <ac:graphicFrameMk id="6" creationId="{D7AB15F1-BA47-2916-F32B-919C262E004C}"/>
          </ac:graphicFrameMkLst>
        </pc:graphicFrameChg>
        <pc:picChg chg="mod">
          <ac:chgData name="Tessa Thyssen" userId="6be76c58-f055-466e-a36c-9d223aade347" providerId="ADAL" clId="{3186D48B-D460-431D-B9C7-07584B575675}" dt="2024-12-17T13:35:51.741" v="2716" actId="1076"/>
          <ac:picMkLst>
            <pc:docMk/>
            <pc:sldMk cId="355697727" sldId="336"/>
            <ac:picMk id="4" creationId="{D9B6C57E-FA4B-4B8C-F3B6-1090489D5493}"/>
          </ac:picMkLst>
        </pc:picChg>
      </pc:sldChg>
      <pc:sldChg chg="addSp delSp modSp add mod">
        <pc:chgData name="Tessa Thyssen" userId="6be76c58-f055-466e-a36c-9d223aade347" providerId="ADAL" clId="{3186D48B-D460-431D-B9C7-07584B575675}" dt="2024-12-19T08:56:20.960" v="2761" actId="20577"/>
        <pc:sldMkLst>
          <pc:docMk/>
          <pc:sldMk cId="3187559607" sldId="338"/>
        </pc:sldMkLst>
        <pc:spChg chg="add mod">
          <ac:chgData name="Tessa Thyssen" userId="6be76c58-f055-466e-a36c-9d223aade347" providerId="ADAL" clId="{3186D48B-D460-431D-B9C7-07584B575675}" dt="2024-12-16T15:16:40.191" v="1498" actId="20577"/>
          <ac:spMkLst>
            <pc:docMk/>
            <pc:sldMk cId="3187559607" sldId="338"/>
            <ac:spMk id="2" creationId="{8DB383DB-8DF8-1231-04A4-235A740D3745}"/>
          </ac:spMkLst>
        </pc:spChg>
        <pc:spChg chg="del mod">
          <ac:chgData name="Tessa Thyssen" userId="6be76c58-f055-466e-a36c-9d223aade347" providerId="ADAL" clId="{3186D48B-D460-431D-B9C7-07584B575675}" dt="2024-12-16T15:16:21.500" v="1481" actId="478"/>
          <ac:spMkLst>
            <pc:docMk/>
            <pc:sldMk cId="3187559607" sldId="338"/>
            <ac:spMk id="3" creationId="{25D28780-89AF-429E-A675-460AABC46E7F}"/>
          </ac:spMkLst>
        </pc:spChg>
        <pc:spChg chg="add del mod">
          <ac:chgData name="Tessa Thyssen" userId="6be76c58-f055-466e-a36c-9d223aade347" providerId="ADAL" clId="{3186D48B-D460-431D-B9C7-07584B575675}" dt="2024-12-16T15:16:32.676" v="1483" actId="478"/>
          <ac:spMkLst>
            <pc:docMk/>
            <pc:sldMk cId="3187559607" sldId="338"/>
            <ac:spMk id="6" creationId="{B1963AED-C0C9-D313-2A74-C9C1B5C345C2}"/>
          </ac:spMkLst>
        </pc:spChg>
        <pc:graphicFrameChg chg="mod modGraphic">
          <ac:chgData name="Tessa Thyssen" userId="6be76c58-f055-466e-a36c-9d223aade347" providerId="ADAL" clId="{3186D48B-D460-431D-B9C7-07584B575675}" dt="2024-12-19T08:56:20.960" v="2761" actId="20577"/>
          <ac:graphicFrameMkLst>
            <pc:docMk/>
            <pc:sldMk cId="3187559607" sldId="338"/>
            <ac:graphicFrameMk id="4" creationId="{79FDBEC0-3771-8733-9F88-D9AA3E8D945D}"/>
          </ac:graphicFrameMkLst>
        </pc:graphicFrameChg>
      </pc:sldChg>
      <pc:sldChg chg="modSp add mod">
        <pc:chgData name="Tessa Thyssen" userId="6be76c58-f055-466e-a36c-9d223aade347" providerId="ADAL" clId="{3186D48B-D460-431D-B9C7-07584B575675}" dt="2024-12-16T10:19:57.993" v="365" actId="6549"/>
        <pc:sldMkLst>
          <pc:docMk/>
          <pc:sldMk cId="2566744807" sldId="345"/>
        </pc:sldMkLst>
        <pc:spChg chg="mod">
          <ac:chgData name="Tessa Thyssen" userId="6be76c58-f055-466e-a36c-9d223aade347" providerId="ADAL" clId="{3186D48B-D460-431D-B9C7-07584B575675}" dt="2024-12-16T10:19:57.993" v="365" actId="6549"/>
          <ac:spMkLst>
            <pc:docMk/>
            <pc:sldMk cId="2566744807" sldId="345"/>
            <ac:spMk id="2" creationId="{D7B08B29-EB2A-4D77-90AF-376538A82673}"/>
          </ac:spMkLst>
        </pc:spChg>
      </pc:sldChg>
      <pc:sldChg chg="modSp add mod">
        <pc:chgData name="Tessa Thyssen" userId="6be76c58-f055-466e-a36c-9d223aade347" providerId="ADAL" clId="{3186D48B-D460-431D-B9C7-07584B575675}" dt="2024-12-16T10:00:34.129" v="130" actId="20577"/>
        <pc:sldMkLst>
          <pc:docMk/>
          <pc:sldMk cId="876061289" sldId="491"/>
        </pc:sldMkLst>
        <pc:spChg chg="mod">
          <ac:chgData name="Tessa Thyssen" userId="6be76c58-f055-466e-a36c-9d223aade347" providerId="ADAL" clId="{3186D48B-D460-431D-B9C7-07584B575675}" dt="2024-12-16T10:00:34.129" v="130" actId="20577"/>
          <ac:spMkLst>
            <pc:docMk/>
            <pc:sldMk cId="876061289" sldId="491"/>
            <ac:spMk id="2" creationId="{45835553-017F-40EE-A6CD-5D2E74ACD4FE}"/>
          </ac:spMkLst>
        </pc:spChg>
        <pc:spChg chg="mod">
          <ac:chgData name="Tessa Thyssen" userId="6be76c58-f055-466e-a36c-9d223aade347" providerId="ADAL" clId="{3186D48B-D460-431D-B9C7-07584B575675}" dt="2024-12-16T09:59:49.390" v="112" actId="14100"/>
          <ac:spMkLst>
            <pc:docMk/>
            <pc:sldMk cId="876061289" sldId="491"/>
            <ac:spMk id="3" creationId="{174FFC16-C3D6-4D34-AE61-0D6DE20F94E1}"/>
          </ac:spMkLst>
        </pc:spChg>
      </pc:sldChg>
      <pc:sldChg chg="modSp add del mod">
        <pc:chgData name="Tessa Thyssen" userId="6be76c58-f055-466e-a36c-9d223aade347" providerId="ADAL" clId="{3186D48B-D460-431D-B9C7-07584B575675}" dt="2024-12-16T10:00:23.805" v="114" actId="20577"/>
        <pc:sldMkLst>
          <pc:docMk/>
          <pc:sldMk cId="3900447075" sldId="985"/>
        </pc:sldMkLst>
        <pc:spChg chg="mod">
          <ac:chgData name="Tessa Thyssen" userId="6be76c58-f055-466e-a36c-9d223aade347" providerId="ADAL" clId="{3186D48B-D460-431D-B9C7-07584B575675}" dt="2024-12-16T10:00:23.805" v="114" actId="20577"/>
          <ac:spMkLst>
            <pc:docMk/>
            <pc:sldMk cId="3900447075" sldId="985"/>
            <ac:spMk id="2" creationId="{AD98756B-9D8C-C2DB-C437-0CC1590AC304}"/>
          </ac:spMkLst>
        </pc:spChg>
      </pc:sldChg>
      <pc:sldChg chg="modSp mod ord">
        <pc:chgData name="Tessa Thyssen" userId="6be76c58-f055-466e-a36c-9d223aade347" providerId="ADAL" clId="{3186D48B-D460-431D-B9C7-07584B575675}" dt="2024-12-17T13:23:37.137" v="2392"/>
        <pc:sldMkLst>
          <pc:docMk/>
          <pc:sldMk cId="4234745138" sldId="986"/>
        </pc:sldMkLst>
        <pc:spChg chg="mod">
          <ac:chgData name="Tessa Thyssen" userId="6be76c58-f055-466e-a36c-9d223aade347" providerId="ADAL" clId="{3186D48B-D460-431D-B9C7-07584B575675}" dt="2024-12-16T11:40:53.199" v="1107" actId="207"/>
          <ac:spMkLst>
            <pc:docMk/>
            <pc:sldMk cId="4234745138" sldId="986"/>
            <ac:spMk id="3" creationId="{6B5018FF-90BA-BC26-0949-8B27ACFDF62A}"/>
          </ac:spMkLst>
        </pc:spChg>
        <pc:picChg chg="mod">
          <ac:chgData name="Tessa Thyssen" userId="6be76c58-f055-466e-a36c-9d223aade347" providerId="ADAL" clId="{3186D48B-D460-431D-B9C7-07584B575675}" dt="2024-12-16T11:27:32.838" v="933" actId="1076"/>
          <ac:picMkLst>
            <pc:docMk/>
            <pc:sldMk cId="4234745138" sldId="986"/>
            <ac:picMk id="5" creationId="{2AF4A7EA-40BF-723C-F4D0-EA7C131F93AB}"/>
          </ac:picMkLst>
        </pc:picChg>
      </pc:sldChg>
      <pc:sldChg chg="del">
        <pc:chgData name="Tessa Thyssen" userId="6be76c58-f055-466e-a36c-9d223aade347" providerId="ADAL" clId="{3186D48B-D460-431D-B9C7-07584B575675}" dt="2024-12-16T10:06:07.877" v="258" actId="47"/>
        <pc:sldMkLst>
          <pc:docMk/>
          <pc:sldMk cId="1014291717" sldId="1007"/>
        </pc:sldMkLst>
      </pc:sldChg>
      <pc:sldChg chg="del">
        <pc:chgData name="Tessa Thyssen" userId="6be76c58-f055-466e-a36c-9d223aade347" providerId="ADAL" clId="{3186D48B-D460-431D-B9C7-07584B575675}" dt="2024-12-16T11:27:03.884" v="928" actId="47"/>
        <pc:sldMkLst>
          <pc:docMk/>
          <pc:sldMk cId="3336728028" sldId="1012"/>
        </pc:sldMkLst>
      </pc:sldChg>
      <pc:sldChg chg="del">
        <pc:chgData name="Tessa Thyssen" userId="6be76c58-f055-466e-a36c-9d223aade347" providerId="ADAL" clId="{3186D48B-D460-431D-B9C7-07584B575675}" dt="2024-12-16T11:27:05.075" v="929" actId="47"/>
        <pc:sldMkLst>
          <pc:docMk/>
          <pc:sldMk cId="2424084174" sldId="1015"/>
        </pc:sldMkLst>
      </pc:sldChg>
      <pc:sldChg chg="del">
        <pc:chgData name="Tessa Thyssen" userId="6be76c58-f055-466e-a36c-9d223aade347" providerId="ADAL" clId="{3186D48B-D460-431D-B9C7-07584B575675}" dt="2024-12-16T11:27:06.758" v="930" actId="47"/>
        <pc:sldMkLst>
          <pc:docMk/>
          <pc:sldMk cId="3525733564" sldId="1016"/>
        </pc:sldMkLst>
      </pc:sldChg>
      <pc:sldChg chg="addSp delSp modSp add mod ord">
        <pc:chgData name="Tessa Thyssen" userId="6be76c58-f055-466e-a36c-9d223aade347" providerId="ADAL" clId="{3186D48B-D460-431D-B9C7-07584B575675}" dt="2024-12-16T15:00:58.614" v="1324"/>
        <pc:sldMkLst>
          <pc:docMk/>
          <pc:sldMk cId="2718798990" sldId="1754"/>
        </pc:sldMkLst>
        <pc:spChg chg="del">
          <ac:chgData name="Tessa Thyssen" userId="6be76c58-f055-466e-a36c-9d223aade347" providerId="ADAL" clId="{3186D48B-D460-431D-B9C7-07584B575675}" dt="2024-12-16T15:00:27.480" v="1300" actId="478"/>
          <ac:spMkLst>
            <pc:docMk/>
            <pc:sldMk cId="2718798990" sldId="1754"/>
            <ac:spMk id="3" creationId="{6D14CE53-6173-68F5-3184-9B313C28D1B2}"/>
          </ac:spMkLst>
        </pc:spChg>
        <pc:spChg chg="add mod">
          <ac:chgData name="Tessa Thyssen" userId="6be76c58-f055-466e-a36c-9d223aade347" providerId="ADAL" clId="{3186D48B-D460-431D-B9C7-07584B575675}" dt="2024-12-16T15:00:51.574" v="1322" actId="20577"/>
          <ac:spMkLst>
            <pc:docMk/>
            <pc:sldMk cId="2718798990" sldId="1754"/>
            <ac:spMk id="4" creationId="{E8D5C0EA-1614-6FC8-4DCF-6D8F5677A425}"/>
          </ac:spMkLst>
        </pc:spChg>
        <pc:graphicFrameChg chg="mod">
          <ac:chgData name="Tessa Thyssen" userId="6be76c58-f055-466e-a36c-9d223aade347" providerId="ADAL" clId="{3186D48B-D460-431D-B9C7-07584B575675}" dt="2024-12-16T11:53:35.205" v="1278" actId="20577"/>
          <ac:graphicFrameMkLst>
            <pc:docMk/>
            <pc:sldMk cId="2718798990" sldId="1754"/>
            <ac:graphicFrameMk id="7" creationId="{14DFFD46-9FD6-A20A-2F18-4BDBE580A6F9}"/>
          </ac:graphicFrameMkLst>
        </pc:graphicFrameChg>
      </pc:sldChg>
      <pc:sldChg chg="del">
        <pc:chgData name="Tessa Thyssen" userId="6be76c58-f055-466e-a36c-9d223aade347" providerId="ADAL" clId="{3186D48B-D460-431D-B9C7-07584B575675}" dt="2024-12-16T11:19:59.318" v="892" actId="47"/>
        <pc:sldMkLst>
          <pc:docMk/>
          <pc:sldMk cId="738390830" sldId="1769"/>
        </pc:sldMkLst>
      </pc:sldChg>
      <pc:sldChg chg="modSp del mod">
        <pc:chgData name="Tessa Thyssen" userId="6be76c58-f055-466e-a36c-9d223aade347" providerId="ADAL" clId="{3186D48B-D460-431D-B9C7-07584B575675}" dt="2024-12-16T15:12:33.381" v="1456" actId="47"/>
        <pc:sldMkLst>
          <pc:docMk/>
          <pc:sldMk cId="2192836198" sldId="1772"/>
        </pc:sldMkLst>
        <pc:spChg chg="mod">
          <ac:chgData name="Tessa Thyssen" userId="6be76c58-f055-466e-a36c-9d223aade347" providerId="ADAL" clId="{3186D48B-D460-431D-B9C7-07584B575675}" dt="2024-12-16T11:26:21.834" v="917" actId="6549"/>
          <ac:spMkLst>
            <pc:docMk/>
            <pc:sldMk cId="2192836198" sldId="1772"/>
            <ac:spMk id="2" creationId="{7348DA65-4DDA-1CF8-CFF9-ADA642F9440C}"/>
          </ac:spMkLst>
        </pc:spChg>
        <pc:spChg chg="mod">
          <ac:chgData name="Tessa Thyssen" userId="6be76c58-f055-466e-a36c-9d223aade347" providerId="ADAL" clId="{3186D48B-D460-431D-B9C7-07584B575675}" dt="2024-12-16T11:42:03.574" v="1111" actId="207"/>
          <ac:spMkLst>
            <pc:docMk/>
            <pc:sldMk cId="2192836198" sldId="1772"/>
            <ac:spMk id="3" creationId="{9922A5ED-EA12-0A82-BDEB-B505AEECCA4E}"/>
          </ac:spMkLst>
        </pc:spChg>
        <pc:spChg chg="mod">
          <ac:chgData name="Tessa Thyssen" userId="6be76c58-f055-466e-a36c-9d223aade347" providerId="ADAL" clId="{3186D48B-D460-431D-B9C7-07584B575675}" dt="2024-12-16T11:26:28.926" v="919" actId="1076"/>
          <ac:spMkLst>
            <pc:docMk/>
            <pc:sldMk cId="2192836198" sldId="1772"/>
            <ac:spMk id="4" creationId="{7F3E315A-8714-7388-91FD-317DC27A7B8E}"/>
          </ac:spMkLst>
        </pc:spChg>
      </pc:sldChg>
      <pc:sldChg chg="modSp del mod">
        <pc:chgData name="Tessa Thyssen" userId="6be76c58-f055-466e-a36c-9d223aade347" providerId="ADAL" clId="{3186D48B-D460-431D-B9C7-07584B575675}" dt="2024-12-16T15:12:47.843" v="1459" actId="47"/>
        <pc:sldMkLst>
          <pc:docMk/>
          <pc:sldMk cId="300727058" sldId="1773"/>
        </pc:sldMkLst>
        <pc:spChg chg="mod">
          <ac:chgData name="Tessa Thyssen" userId="6be76c58-f055-466e-a36c-9d223aade347" providerId="ADAL" clId="{3186D48B-D460-431D-B9C7-07584B575675}" dt="2024-12-16T15:12:39.274" v="1457" actId="21"/>
          <ac:spMkLst>
            <pc:docMk/>
            <pc:sldMk cId="300727058" sldId="1773"/>
            <ac:spMk id="2" creationId="{4DDB66D5-6A47-61A5-2EA3-D7615F4ED993}"/>
          </ac:spMkLst>
        </pc:spChg>
        <pc:spChg chg="mod">
          <ac:chgData name="Tessa Thyssen" userId="6be76c58-f055-466e-a36c-9d223aade347" providerId="ADAL" clId="{3186D48B-D460-431D-B9C7-07584B575675}" dt="2024-12-16T11:42:19.430" v="1119" actId="207"/>
          <ac:spMkLst>
            <pc:docMk/>
            <pc:sldMk cId="300727058" sldId="1773"/>
            <ac:spMk id="3" creationId="{4350C3F2-0CD2-17F3-9E83-C3A9C0777B56}"/>
          </ac:spMkLst>
        </pc:spChg>
      </pc:sldChg>
      <pc:sldChg chg="del">
        <pc:chgData name="Tessa Thyssen" userId="6be76c58-f055-466e-a36c-9d223aade347" providerId="ADAL" clId="{3186D48B-D460-431D-B9C7-07584B575675}" dt="2024-12-16T11:20:51.718" v="895" actId="47"/>
        <pc:sldMkLst>
          <pc:docMk/>
          <pc:sldMk cId="3198977547" sldId="1774"/>
        </pc:sldMkLst>
      </pc:sldChg>
      <pc:sldChg chg="del">
        <pc:chgData name="Tessa Thyssen" userId="6be76c58-f055-466e-a36c-9d223aade347" providerId="ADAL" clId="{3186D48B-D460-431D-B9C7-07584B575675}" dt="2024-12-16T11:20:50.112" v="894" actId="47"/>
        <pc:sldMkLst>
          <pc:docMk/>
          <pc:sldMk cId="3499604706" sldId="1775"/>
        </pc:sldMkLst>
      </pc:sldChg>
      <pc:sldChg chg="del">
        <pc:chgData name="Tessa Thyssen" userId="6be76c58-f055-466e-a36c-9d223aade347" providerId="ADAL" clId="{3186D48B-D460-431D-B9C7-07584B575675}" dt="2024-12-16T09:55:25.737" v="98" actId="47"/>
        <pc:sldMkLst>
          <pc:docMk/>
          <pc:sldMk cId="3007732259" sldId="1777"/>
        </pc:sldMkLst>
      </pc:sldChg>
      <pc:sldChg chg="modSp del mod">
        <pc:chgData name="Tessa Thyssen" userId="6be76c58-f055-466e-a36c-9d223aade347" providerId="ADAL" clId="{3186D48B-D460-431D-B9C7-07584B575675}" dt="2024-12-16T15:26:16.582" v="2172" actId="47"/>
        <pc:sldMkLst>
          <pc:docMk/>
          <pc:sldMk cId="289905616" sldId="1779"/>
        </pc:sldMkLst>
        <pc:spChg chg="mod">
          <ac:chgData name="Tessa Thyssen" userId="6be76c58-f055-466e-a36c-9d223aade347" providerId="ADAL" clId="{3186D48B-D460-431D-B9C7-07584B575675}" dt="2024-12-16T09:53:45.587" v="56" actId="20577"/>
          <ac:spMkLst>
            <pc:docMk/>
            <pc:sldMk cId="289905616" sldId="1779"/>
            <ac:spMk id="2" creationId="{0E119328-5655-4A9A-CB34-14D755670975}"/>
          </ac:spMkLst>
        </pc:spChg>
        <pc:spChg chg="mod">
          <ac:chgData name="Tessa Thyssen" userId="6be76c58-f055-466e-a36c-9d223aade347" providerId="ADAL" clId="{3186D48B-D460-431D-B9C7-07584B575675}" dt="2024-12-16T09:55:09.387" v="95" actId="20577"/>
          <ac:spMkLst>
            <pc:docMk/>
            <pc:sldMk cId="289905616" sldId="1779"/>
            <ac:spMk id="3" creationId="{03E1BD6A-6B91-A8BC-23A5-D529E0886C62}"/>
          </ac:spMkLst>
        </pc:spChg>
        <pc:spChg chg="mod">
          <ac:chgData name="Tessa Thyssen" userId="6be76c58-f055-466e-a36c-9d223aade347" providerId="ADAL" clId="{3186D48B-D460-431D-B9C7-07584B575675}" dt="2024-12-16T09:53:39.020" v="48" actId="20577"/>
          <ac:spMkLst>
            <pc:docMk/>
            <pc:sldMk cId="289905616" sldId="1779"/>
            <ac:spMk id="4" creationId="{32FEA390-8227-1BDC-DF19-738809819648}"/>
          </ac:spMkLst>
        </pc:spChg>
      </pc:sldChg>
      <pc:sldChg chg="del">
        <pc:chgData name="Tessa Thyssen" userId="6be76c58-f055-466e-a36c-9d223aade347" providerId="ADAL" clId="{3186D48B-D460-431D-B9C7-07584B575675}" dt="2024-12-16T09:55:23.470" v="96" actId="47"/>
        <pc:sldMkLst>
          <pc:docMk/>
          <pc:sldMk cId="560750005" sldId="1780"/>
        </pc:sldMkLst>
      </pc:sldChg>
      <pc:sldChg chg="del">
        <pc:chgData name="Tessa Thyssen" userId="6be76c58-f055-466e-a36c-9d223aade347" providerId="ADAL" clId="{3186D48B-D460-431D-B9C7-07584B575675}" dt="2024-12-16T09:55:24.787" v="97" actId="47"/>
        <pc:sldMkLst>
          <pc:docMk/>
          <pc:sldMk cId="1613593985" sldId="1781"/>
        </pc:sldMkLst>
      </pc:sldChg>
      <pc:sldChg chg="modSp mod">
        <pc:chgData name="Tessa Thyssen" userId="6be76c58-f055-466e-a36c-9d223aade347" providerId="ADAL" clId="{3186D48B-D460-431D-B9C7-07584B575675}" dt="2024-12-16T15:26:11.159" v="2171" actId="113"/>
        <pc:sldMkLst>
          <pc:docMk/>
          <pc:sldMk cId="1269401937" sldId="1782"/>
        </pc:sldMkLst>
        <pc:spChg chg="mod">
          <ac:chgData name="Tessa Thyssen" userId="6be76c58-f055-466e-a36c-9d223aade347" providerId="ADAL" clId="{3186D48B-D460-431D-B9C7-07584B575675}" dt="2024-12-16T15:26:11.159" v="2171" actId="113"/>
          <ac:spMkLst>
            <pc:docMk/>
            <pc:sldMk cId="1269401937" sldId="1782"/>
            <ac:spMk id="2" creationId="{73AF360F-2B8C-9B21-B3F3-07A7A9036FD2}"/>
          </ac:spMkLst>
        </pc:spChg>
      </pc:sldChg>
      <pc:sldChg chg="addSp delSp modSp new mod">
        <pc:chgData name="Tessa Thyssen" userId="6be76c58-f055-466e-a36c-9d223aade347" providerId="ADAL" clId="{3186D48B-D460-431D-B9C7-07584B575675}" dt="2024-12-16T10:05:19.284" v="256" actId="20577"/>
        <pc:sldMkLst>
          <pc:docMk/>
          <pc:sldMk cId="485791891" sldId="1783"/>
        </pc:sldMkLst>
        <pc:spChg chg="mod">
          <ac:chgData name="Tessa Thyssen" userId="6be76c58-f055-466e-a36c-9d223aade347" providerId="ADAL" clId="{3186D48B-D460-431D-B9C7-07584B575675}" dt="2024-12-16T10:00:48.411" v="166" actId="20577"/>
          <ac:spMkLst>
            <pc:docMk/>
            <pc:sldMk cId="485791891" sldId="1783"/>
            <ac:spMk id="2" creationId="{FF7563B3-EE33-BDE6-F231-0C7E3226086A}"/>
          </ac:spMkLst>
        </pc:spChg>
        <pc:spChg chg="del">
          <ac:chgData name="Tessa Thyssen" userId="6be76c58-f055-466e-a36c-9d223aade347" providerId="ADAL" clId="{3186D48B-D460-431D-B9C7-07584B575675}" dt="2024-12-16T10:02:25.645" v="167"/>
          <ac:spMkLst>
            <pc:docMk/>
            <pc:sldMk cId="485791891" sldId="1783"/>
            <ac:spMk id="3" creationId="{03411055-57BC-F03C-86D8-CE959931A0CF}"/>
          </ac:spMkLst>
        </pc:spChg>
        <pc:spChg chg="mod">
          <ac:chgData name="Tessa Thyssen" userId="6be76c58-f055-466e-a36c-9d223aade347" providerId="ADAL" clId="{3186D48B-D460-431D-B9C7-07584B575675}" dt="2024-12-16T10:00:42.034" v="146" actId="20577"/>
          <ac:spMkLst>
            <pc:docMk/>
            <pc:sldMk cId="485791891" sldId="1783"/>
            <ac:spMk id="4" creationId="{FDE8391A-68E5-11EB-4489-2884440085C3}"/>
          </ac:spMkLst>
        </pc:spChg>
        <pc:graphicFrameChg chg="add mod">
          <ac:chgData name="Tessa Thyssen" userId="6be76c58-f055-466e-a36c-9d223aade347" providerId="ADAL" clId="{3186D48B-D460-431D-B9C7-07584B575675}" dt="2024-12-16T10:05:19.284" v="256" actId="20577"/>
          <ac:graphicFrameMkLst>
            <pc:docMk/>
            <pc:sldMk cId="485791891" sldId="1783"/>
            <ac:graphicFrameMk id="5" creationId="{F08A85FB-B0A8-4348-9AFE-C87DE9243EF0}"/>
          </ac:graphicFrameMkLst>
        </pc:graphicFrameChg>
      </pc:sldChg>
      <pc:sldChg chg="addSp delSp modSp new mod modClrScheme chgLayout">
        <pc:chgData name="Tessa Thyssen" userId="6be76c58-f055-466e-a36c-9d223aade347" providerId="ADAL" clId="{3186D48B-D460-431D-B9C7-07584B575675}" dt="2024-12-16T10:24:33.681" v="367" actId="22"/>
        <pc:sldMkLst>
          <pc:docMk/>
          <pc:sldMk cId="1478389599" sldId="1784"/>
        </pc:sldMkLst>
        <pc:spChg chg="mod">
          <ac:chgData name="Tessa Thyssen" userId="6be76c58-f055-466e-a36c-9d223aade347" providerId="ADAL" clId="{3186D48B-D460-431D-B9C7-07584B575675}" dt="2024-12-16T10:16:37.398" v="303" actId="26606"/>
          <ac:spMkLst>
            <pc:docMk/>
            <pc:sldMk cId="1478389599" sldId="1784"/>
            <ac:spMk id="2" creationId="{063C7C5F-2BAB-7415-CE4D-D4FFC43C2BF6}"/>
          </ac:spMkLst>
        </pc:spChg>
        <pc:spChg chg="del">
          <ac:chgData name="Tessa Thyssen" userId="6be76c58-f055-466e-a36c-9d223aade347" providerId="ADAL" clId="{3186D48B-D460-431D-B9C7-07584B575675}" dt="2024-12-16T10:16:32.041" v="302" actId="22"/>
          <ac:spMkLst>
            <pc:docMk/>
            <pc:sldMk cId="1478389599" sldId="1784"/>
            <ac:spMk id="3" creationId="{A67071F6-C771-0FD0-4BB4-8F368F67C229}"/>
          </ac:spMkLst>
        </pc:spChg>
        <pc:spChg chg="mod">
          <ac:chgData name="Tessa Thyssen" userId="6be76c58-f055-466e-a36c-9d223aade347" providerId="ADAL" clId="{3186D48B-D460-431D-B9C7-07584B575675}" dt="2024-12-16T10:16:37.398" v="303" actId="26606"/>
          <ac:spMkLst>
            <pc:docMk/>
            <pc:sldMk cId="1478389599" sldId="1784"/>
            <ac:spMk id="4" creationId="{F86C4326-CB88-20FB-3736-E18352836725}"/>
          </ac:spMkLst>
        </pc:spChg>
        <pc:picChg chg="add mod ord">
          <ac:chgData name="Tessa Thyssen" userId="6be76c58-f055-466e-a36c-9d223aade347" providerId="ADAL" clId="{3186D48B-D460-431D-B9C7-07584B575675}" dt="2024-12-16T10:16:37.398" v="303" actId="26606"/>
          <ac:picMkLst>
            <pc:docMk/>
            <pc:sldMk cId="1478389599" sldId="1784"/>
            <ac:picMk id="6" creationId="{8AEA9823-BD41-9B52-94D3-A9B01E0D7F8D}"/>
          </ac:picMkLst>
        </pc:picChg>
        <pc:picChg chg="add del">
          <ac:chgData name="Tessa Thyssen" userId="6be76c58-f055-466e-a36c-9d223aade347" providerId="ADAL" clId="{3186D48B-D460-431D-B9C7-07584B575675}" dt="2024-12-16T10:24:33.681" v="367" actId="22"/>
          <ac:picMkLst>
            <pc:docMk/>
            <pc:sldMk cId="1478389599" sldId="1784"/>
            <ac:picMk id="8" creationId="{E27E074C-9D8E-951B-42C0-166CCC90272B}"/>
          </ac:picMkLst>
        </pc:picChg>
      </pc:sldChg>
      <pc:sldChg chg="addSp delSp modSp add mod">
        <pc:chgData name="Tessa Thyssen" userId="6be76c58-f055-466e-a36c-9d223aade347" providerId="ADAL" clId="{3186D48B-D460-431D-B9C7-07584B575675}" dt="2024-12-16T11:56:10.455" v="1294" actId="20577"/>
        <pc:sldMkLst>
          <pc:docMk/>
          <pc:sldMk cId="3564701936" sldId="1785"/>
        </pc:sldMkLst>
        <pc:spChg chg="mod">
          <ac:chgData name="Tessa Thyssen" userId="6be76c58-f055-466e-a36c-9d223aade347" providerId="ADAL" clId="{3186D48B-D460-431D-B9C7-07584B575675}" dt="2024-12-16T10:24:46.861" v="377" actId="20577"/>
          <ac:spMkLst>
            <pc:docMk/>
            <pc:sldMk cId="3564701936" sldId="1785"/>
            <ac:spMk id="2" creationId="{B5781BCC-5DFC-479A-CF9C-3E1ACBB5C67F}"/>
          </ac:spMkLst>
        </pc:spChg>
        <pc:spChg chg="add mod">
          <ac:chgData name="Tessa Thyssen" userId="6be76c58-f055-466e-a36c-9d223aade347" providerId="ADAL" clId="{3186D48B-D460-431D-B9C7-07584B575675}" dt="2024-12-16T11:13:13.802" v="758" actId="6549"/>
          <ac:spMkLst>
            <pc:docMk/>
            <pc:sldMk cId="3564701936" sldId="1785"/>
            <ac:spMk id="5" creationId="{EF19AF26-3B5B-54B7-4249-2869EE5CEB44}"/>
          </ac:spMkLst>
        </pc:spChg>
        <pc:spChg chg="add mod">
          <ac:chgData name="Tessa Thyssen" userId="6be76c58-f055-466e-a36c-9d223aade347" providerId="ADAL" clId="{3186D48B-D460-431D-B9C7-07584B575675}" dt="2024-12-16T11:19:14.504" v="891" actId="14100"/>
          <ac:spMkLst>
            <pc:docMk/>
            <pc:sldMk cId="3564701936" sldId="1785"/>
            <ac:spMk id="8" creationId="{0348BF4A-BB32-09B9-BFA7-96C05442C4BB}"/>
          </ac:spMkLst>
        </pc:spChg>
        <pc:graphicFrameChg chg="add mod modGraphic">
          <ac:chgData name="Tessa Thyssen" userId="6be76c58-f055-466e-a36c-9d223aade347" providerId="ADAL" clId="{3186D48B-D460-431D-B9C7-07584B575675}" dt="2024-12-16T11:56:10.455" v="1294" actId="20577"/>
          <ac:graphicFrameMkLst>
            <pc:docMk/>
            <pc:sldMk cId="3564701936" sldId="1785"/>
            <ac:graphicFrameMk id="7" creationId="{33E7049D-D7CE-44A1-B1DC-51031CF103E7}"/>
          </ac:graphicFrameMkLst>
        </pc:graphicFrameChg>
        <pc:picChg chg="del">
          <ac:chgData name="Tessa Thyssen" userId="6be76c58-f055-466e-a36c-9d223aade347" providerId="ADAL" clId="{3186D48B-D460-431D-B9C7-07584B575675}" dt="2024-12-16T10:24:48.845" v="378" actId="478"/>
          <ac:picMkLst>
            <pc:docMk/>
            <pc:sldMk cId="3564701936" sldId="1785"/>
            <ac:picMk id="6" creationId="{85862CC1-CD4A-FA9B-DC95-2FA90B8249DD}"/>
          </ac:picMkLst>
        </pc:picChg>
      </pc:sldChg>
      <pc:sldChg chg="addSp delSp modSp add mod modNotesTx">
        <pc:chgData name="Tessa Thyssen" userId="6be76c58-f055-466e-a36c-9d223aade347" providerId="ADAL" clId="{3186D48B-D460-431D-B9C7-07584B575675}" dt="2024-12-16T15:12:44.844" v="1458"/>
        <pc:sldMkLst>
          <pc:docMk/>
          <pc:sldMk cId="3674121940" sldId="1786"/>
        </pc:sldMkLst>
        <pc:spChg chg="del">
          <ac:chgData name="Tessa Thyssen" userId="6be76c58-f055-466e-a36c-9d223aade347" providerId="ADAL" clId="{3186D48B-D460-431D-B9C7-07584B575675}" dt="2024-12-16T11:26:43.689" v="923" actId="478"/>
          <ac:spMkLst>
            <pc:docMk/>
            <pc:sldMk cId="3674121940" sldId="1786"/>
            <ac:spMk id="2" creationId="{8F3C2362-90B4-E6BD-182C-ABA20165315A}"/>
          </ac:spMkLst>
        </pc:spChg>
        <pc:spChg chg="mod ord">
          <ac:chgData name="Tessa Thyssen" userId="6be76c58-f055-466e-a36c-9d223aade347" providerId="ADAL" clId="{3186D48B-D460-431D-B9C7-07584B575675}" dt="2024-12-16T11:42:12.017" v="1115" actId="207"/>
          <ac:spMkLst>
            <pc:docMk/>
            <pc:sldMk cId="3674121940" sldId="1786"/>
            <ac:spMk id="3" creationId="{19AC751E-FC31-29A2-9A02-8A019D9665C1}"/>
          </ac:spMkLst>
        </pc:spChg>
        <pc:spChg chg="del mod">
          <ac:chgData name="Tessa Thyssen" userId="6be76c58-f055-466e-a36c-9d223aade347" providerId="ADAL" clId="{3186D48B-D460-431D-B9C7-07584B575675}" dt="2024-12-16T11:26:41.568" v="922" actId="478"/>
          <ac:spMkLst>
            <pc:docMk/>
            <pc:sldMk cId="3674121940" sldId="1786"/>
            <ac:spMk id="4" creationId="{24B3FF1D-A465-8B84-8F3C-5C0D6764EED7}"/>
          </ac:spMkLst>
        </pc:spChg>
        <pc:spChg chg="add del mod">
          <ac:chgData name="Tessa Thyssen" userId="6be76c58-f055-466e-a36c-9d223aade347" providerId="ADAL" clId="{3186D48B-D460-431D-B9C7-07584B575675}" dt="2024-12-16T11:26:50.351" v="924"/>
          <ac:spMkLst>
            <pc:docMk/>
            <pc:sldMk cId="3674121940" sldId="1786"/>
            <ac:spMk id="6" creationId="{FB17D71C-D704-5380-D9A9-7845F4C94233}"/>
          </ac:spMkLst>
        </pc:spChg>
        <pc:picChg chg="add mod">
          <ac:chgData name="Tessa Thyssen" userId="6be76c58-f055-466e-a36c-9d223aade347" providerId="ADAL" clId="{3186D48B-D460-431D-B9C7-07584B575675}" dt="2024-12-16T11:26:54.183" v="927" actId="26606"/>
          <ac:picMkLst>
            <pc:docMk/>
            <pc:sldMk cId="3674121940" sldId="1786"/>
            <ac:picMk id="8" creationId="{506EBEBE-6BB7-C77E-1990-A9324AEA11B6}"/>
          </ac:picMkLst>
        </pc:picChg>
      </pc:sldChg>
      <pc:sldChg chg="addSp delSp modSp add mod">
        <pc:chgData name="Tessa Thyssen" userId="6be76c58-f055-466e-a36c-9d223aade347" providerId="ADAL" clId="{3186D48B-D460-431D-B9C7-07584B575675}" dt="2024-12-17T13:15:30.794" v="2348" actId="14100"/>
        <pc:sldMkLst>
          <pc:docMk/>
          <pc:sldMk cId="3043135749" sldId="1787"/>
        </pc:sldMkLst>
        <pc:spChg chg="mod">
          <ac:chgData name="Tessa Thyssen" userId="6be76c58-f055-466e-a36c-9d223aade347" providerId="ADAL" clId="{3186D48B-D460-431D-B9C7-07584B575675}" dt="2024-12-16T11:32:35.582" v="950" actId="20577"/>
          <ac:spMkLst>
            <pc:docMk/>
            <pc:sldMk cId="3043135749" sldId="1787"/>
            <ac:spMk id="2" creationId="{E990A086-FBDB-B1A5-39C7-239231F4D9D0}"/>
          </ac:spMkLst>
        </pc:spChg>
        <pc:spChg chg="mod">
          <ac:chgData name="Tessa Thyssen" userId="6be76c58-f055-466e-a36c-9d223aade347" providerId="ADAL" clId="{3186D48B-D460-431D-B9C7-07584B575675}" dt="2024-12-17T13:14:43.828" v="2347" actId="20577"/>
          <ac:spMkLst>
            <pc:docMk/>
            <pc:sldMk cId="3043135749" sldId="1787"/>
            <ac:spMk id="5" creationId="{9CCF2371-460E-9F9F-B597-F75FC054F801}"/>
          </ac:spMkLst>
        </pc:spChg>
        <pc:spChg chg="del mod">
          <ac:chgData name="Tessa Thyssen" userId="6be76c58-f055-466e-a36c-9d223aade347" providerId="ADAL" clId="{3186D48B-D460-431D-B9C7-07584B575675}" dt="2024-12-16T11:32:43.451" v="952" actId="478"/>
          <ac:spMkLst>
            <pc:docMk/>
            <pc:sldMk cId="3043135749" sldId="1787"/>
            <ac:spMk id="8" creationId="{EF189616-2C06-17D7-32E1-7605CFAD814F}"/>
          </ac:spMkLst>
        </pc:spChg>
        <pc:graphicFrameChg chg="del">
          <ac:chgData name="Tessa Thyssen" userId="6be76c58-f055-466e-a36c-9d223aade347" providerId="ADAL" clId="{3186D48B-D460-431D-B9C7-07584B575675}" dt="2024-12-16T11:32:28.301" v="935" actId="478"/>
          <ac:graphicFrameMkLst>
            <pc:docMk/>
            <pc:sldMk cId="3043135749" sldId="1787"/>
            <ac:graphicFrameMk id="7" creationId="{7D4D5349-D7BB-D0A3-BF15-75D95856485E}"/>
          </ac:graphicFrameMkLst>
        </pc:graphicFrameChg>
        <pc:picChg chg="add mod">
          <ac:chgData name="Tessa Thyssen" userId="6be76c58-f055-466e-a36c-9d223aade347" providerId="ADAL" clId="{3186D48B-D460-431D-B9C7-07584B575675}" dt="2024-12-16T11:35:56.284" v="1081" actId="1076"/>
          <ac:picMkLst>
            <pc:docMk/>
            <pc:sldMk cId="3043135749" sldId="1787"/>
            <ac:picMk id="6" creationId="{CA85E2A3-6315-8AAE-C61C-52D4572FE712}"/>
          </ac:picMkLst>
        </pc:picChg>
        <pc:picChg chg="add mod">
          <ac:chgData name="Tessa Thyssen" userId="6be76c58-f055-466e-a36c-9d223aade347" providerId="ADAL" clId="{3186D48B-D460-431D-B9C7-07584B575675}" dt="2024-12-17T13:15:30.794" v="2348" actId="14100"/>
          <ac:picMkLst>
            <pc:docMk/>
            <pc:sldMk cId="3043135749" sldId="1787"/>
            <ac:picMk id="7" creationId="{C790CD87-E257-2E73-5FBC-524945BBEDA8}"/>
          </ac:picMkLst>
        </pc:picChg>
        <pc:picChg chg="add mod">
          <ac:chgData name="Tessa Thyssen" userId="6be76c58-f055-466e-a36c-9d223aade347" providerId="ADAL" clId="{3186D48B-D460-431D-B9C7-07584B575675}" dt="2024-12-16T11:36:27.293" v="1084" actId="14100"/>
          <ac:picMkLst>
            <pc:docMk/>
            <pc:sldMk cId="3043135749" sldId="1787"/>
            <ac:picMk id="10" creationId="{B0A08C1A-40E0-69EA-D684-4803706B1792}"/>
          </ac:picMkLst>
        </pc:picChg>
      </pc:sldChg>
      <pc:sldChg chg="new del">
        <pc:chgData name="Tessa Thyssen" userId="6be76c58-f055-466e-a36c-9d223aade347" providerId="ADAL" clId="{3186D48B-D460-431D-B9C7-07584B575675}" dt="2024-12-16T11:48:49.782" v="1120" actId="47"/>
        <pc:sldMkLst>
          <pc:docMk/>
          <pc:sldMk cId="1901299506" sldId="1788"/>
        </pc:sldMkLst>
      </pc:sldChg>
      <pc:sldChg chg="modSp new mod">
        <pc:chgData name="Tessa Thyssen" userId="6be76c58-f055-466e-a36c-9d223aade347" providerId="ADAL" clId="{3186D48B-D460-431D-B9C7-07584B575675}" dt="2024-12-17T13:09:44.698" v="2226" actId="20577"/>
        <pc:sldMkLst>
          <pc:docMk/>
          <pc:sldMk cId="3140167932" sldId="1788"/>
        </pc:sldMkLst>
        <pc:spChg chg="mod">
          <ac:chgData name="Tessa Thyssen" userId="6be76c58-f055-466e-a36c-9d223aade347" providerId="ADAL" clId="{3186D48B-D460-431D-B9C7-07584B575675}" dt="2024-12-16T15:19:43.437" v="1534" actId="20577"/>
          <ac:spMkLst>
            <pc:docMk/>
            <pc:sldMk cId="3140167932" sldId="1788"/>
            <ac:spMk id="2" creationId="{ED3B8B7C-F11A-5494-6645-7024ADB7A5A1}"/>
          </ac:spMkLst>
        </pc:spChg>
        <pc:spChg chg="mod">
          <ac:chgData name="Tessa Thyssen" userId="6be76c58-f055-466e-a36c-9d223aade347" providerId="ADAL" clId="{3186D48B-D460-431D-B9C7-07584B575675}" dt="2024-12-17T13:09:44.698" v="2226" actId="20577"/>
          <ac:spMkLst>
            <pc:docMk/>
            <pc:sldMk cId="3140167932" sldId="1788"/>
            <ac:spMk id="3" creationId="{25F35E69-24F2-F7C5-2F67-2F5330615A7B}"/>
          </ac:spMkLst>
        </pc:spChg>
        <pc:spChg chg="mod">
          <ac:chgData name="Tessa Thyssen" userId="6be76c58-f055-466e-a36c-9d223aade347" providerId="ADAL" clId="{3186D48B-D460-431D-B9C7-07584B575675}" dt="2024-12-16T15:19:38.435" v="1524" actId="20577"/>
          <ac:spMkLst>
            <pc:docMk/>
            <pc:sldMk cId="3140167932" sldId="1788"/>
            <ac:spMk id="4" creationId="{EB5C05E9-C6A6-F985-5ED7-D3B5155152BC}"/>
          </ac:spMkLst>
        </pc:spChg>
      </pc:sldChg>
      <pc:sldChg chg="modSp new del mod">
        <pc:chgData name="Tessa Thyssen" userId="6be76c58-f055-466e-a36c-9d223aade347" providerId="ADAL" clId="{3186D48B-D460-431D-B9C7-07584B575675}" dt="2024-12-16T11:58:16.776" v="1295" actId="47"/>
        <pc:sldMkLst>
          <pc:docMk/>
          <pc:sldMk cId="3889234664" sldId="1788"/>
        </pc:sldMkLst>
        <pc:spChg chg="mod">
          <ac:chgData name="Tessa Thyssen" userId="6be76c58-f055-466e-a36c-9d223aade347" providerId="ADAL" clId="{3186D48B-D460-431D-B9C7-07584B575675}" dt="2024-12-16T11:49:16.660" v="1166" actId="20577"/>
          <ac:spMkLst>
            <pc:docMk/>
            <pc:sldMk cId="3889234664" sldId="1788"/>
            <ac:spMk id="2" creationId="{D90CF39C-CBC3-6290-EB79-6BB10DE13F1D}"/>
          </ac:spMkLst>
        </pc:spChg>
        <pc:spChg chg="mod">
          <ac:chgData name="Tessa Thyssen" userId="6be76c58-f055-466e-a36c-9d223aade347" providerId="ADAL" clId="{3186D48B-D460-431D-B9C7-07584B575675}" dt="2024-12-16T11:49:25.446" v="1168" actId="6549"/>
          <ac:spMkLst>
            <pc:docMk/>
            <pc:sldMk cId="3889234664" sldId="1788"/>
            <ac:spMk id="3" creationId="{9DFF5885-A92F-768B-0ED5-2F99B86B7EC4}"/>
          </ac:spMkLst>
        </pc:spChg>
        <pc:spChg chg="mod">
          <ac:chgData name="Tessa Thyssen" userId="6be76c58-f055-466e-a36c-9d223aade347" providerId="ADAL" clId="{3186D48B-D460-431D-B9C7-07584B575675}" dt="2024-12-16T11:49:07.881" v="1151" actId="20577"/>
          <ac:spMkLst>
            <pc:docMk/>
            <pc:sldMk cId="3889234664" sldId="1788"/>
            <ac:spMk id="4" creationId="{F340AD6A-0532-638E-C594-A3B6949D1675}"/>
          </ac:spMkLst>
        </pc:spChg>
      </pc:sldChg>
      <pc:sldChg chg="add del">
        <pc:chgData name="Tessa Thyssen" userId="6be76c58-f055-466e-a36c-9d223aade347" providerId="ADAL" clId="{3186D48B-D460-431D-B9C7-07584B575675}" dt="2024-12-17T13:08:51.945" v="2174" actId="47"/>
        <pc:sldMkLst>
          <pc:docMk/>
          <pc:sldMk cId="4061655587" sldId="1789"/>
        </pc:sldMkLst>
      </pc:sldChg>
      <pc:sldChg chg="addSp delSp modSp add mod modClrScheme chgLayout">
        <pc:chgData name="Tessa Thyssen" userId="6be76c58-f055-466e-a36c-9d223aade347" providerId="ADAL" clId="{3186D48B-D460-431D-B9C7-07584B575675}" dt="2024-12-19T08:58:40.258" v="2795" actId="1076"/>
        <pc:sldMkLst>
          <pc:docMk/>
          <pc:sldMk cId="4254404629" sldId="1789"/>
        </pc:sldMkLst>
        <pc:spChg chg="mod">
          <ac:chgData name="Tessa Thyssen" userId="6be76c58-f055-466e-a36c-9d223aade347" providerId="ADAL" clId="{3186D48B-D460-431D-B9C7-07584B575675}" dt="2024-12-17T13:22:26.102" v="2384" actId="26606"/>
          <ac:spMkLst>
            <pc:docMk/>
            <pc:sldMk cId="4254404629" sldId="1789"/>
            <ac:spMk id="2" creationId="{18B7332C-BA3C-E408-5664-B3DE8B954877}"/>
          </ac:spMkLst>
        </pc:spChg>
        <pc:spChg chg="mod">
          <ac:chgData name="Tessa Thyssen" userId="6be76c58-f055-466e-a36c-9d223aade347" providerId="ADAL" clId="{3186D48B-D460-431D-B9C7-07584B575675}" dt="2024-12-17T13:22:47.929" v="2389" actId="403"/>
          <ac:spMkLst>
            <pc:docMk/>
            <pc:sldMk cId="4254404629" sldId="1789"/>
            <ac:spMk id="3" creationId="{8FFDF2EB-4544-86E4-710D-F596DC2AB70F}"/>
          </ac:spMkLst>
        </pc:spChg>
        <pc:spChg chg="add del mod">
          <ac:chgData name="Tessa Thyssen" userId="6be76c58-f055-466e-a36c-9d223aade347" providerId="ADAL" clId="{3186D48B-D460-431D-B9C7-07584B575675}" dt="2024-12-17T13:16:33.882" v="2373" actId="478"/>
          <ac:spMkLst>
            <pc:docMk/>
            <pc:sldMk cId="4254404629" sldId="1789"/>
            <ac:spMk id="6" creationId="{77698F97-BDB0-0812-5179-08D56AAFAEF1}"/>
          </ac:spMkLst>
        </pc:spChg>
        <pc:spChg chg="del mod">
          <ac:chgData name="Tessa Thyssen" userId="6be76c58-f055-466e-a36c-9d223aade347" providerId="ADAL" clId="{3186D48B-D460-431D-B9C7-07584B575675}" dt="2024-12-17T13:16:25.032" v="2371" actId="478"/>
          <ac:spMkLst>
            <pc:docMk/>
            <pc:sldMk cId="4254404629" sldId="1789"/>
            <ac:spMk id="7" creationId="{96D5BA84-8A78-1CB7-5BB4-3173E9BBBEBF}"/>
          </ac:spMkLst>
        </pc:spChg>
        <pc:spChg chg="del">
          <ac:chgData name="Tessa Thyssen" userId="6be76c58-f055-466e-a36c-9d223aade347" providerId="ADAL" clId="{3186D48B-D460-431D-B9C7-07584B575675}" dt="2024-12-17T13:16:37.362" v="2374" actId="478"/>
          <ac:spMkLst>
            <pc:docMk/>
            <pc:sldMk cId="4254404629" sldId="1789"/>
            <ac:spMk id="8" creationId="{715DBEF7-BBCD-BC85-29C2-FA59909CF8A9}"/>
          </ac:spMkLst>
        </pc:spChg>
        <pc:spChg chg="add del mod">
          <ac:chgData name="Tessa Thyssen" userId="6be76c58-f055-466e-a36c-9d223aade347" providerId="ADAL" clId="{3186D48B-D460-431D-B9C7-07584B575675}" dt="2024-12-17T13:29:04.562" v="2393" actId="478"/>
          <ac:spMkLst>
            <pc:docMk/>
            <pc:sldMk cId="4254404629" sldId="1789"/>
            <ac:spMk id="9" creationId="{92653864-396C-F120-379E-D4880EA0C6D1}"/>
          </ac:spMkLst>
        </pc:spChg>
        <pc:spChg chg="add del mod">
          <ac:chgData name="Tessa Thyssen" userId="6be76c58-f055-466e-a36c-9d223aade347" providerId="ADAL" clId="{3186D48B-D460-431D-B9C7-07584B575675}" dt="2024-12-17T13:29:20.230" v="2397"/>
          <ac:spMkLst>
            <pc:docMk/>
            <pc:sldMk cId="4254404629" sldId="1789"/>
            <ac:spMk id="11" creationId="{26A3D99A-9F85-833A-515B-7A7C47710432}"/>
          </ac:spMkLst>
        </pc:spChg>
        <pc:spChg chg="add mod">
          <ac:chgData name="Tessa Thyssen" userId="6be76c58-f055-466e-a36c-9d223aade347" providerId="ADAL" clId="{3186D48B-D460-431D-B9C7-07584B575675}" dt="2024-12-19T08:58:40.258" v="2795" actId="1076"/>
          <ac:spMkLst>
            <pc:docMk/>
            <pc:sldMk cId="4254404629" sldId="1789"/>
            <ac:spMk id="12" creationId="{FDE61A62-C0FB-5E08-9CBA-DDA63D0AD540}"/>
          </ac:spMkLst>
        </pc:spChg>
        <pc:graphicFrameChg chg="add mod modGraphic">
          <ac:chgData name="Tessa Thyssen" userId="6be76c58-f055-466e-a36c-9d223aade347" providerId="ADAL" clId="{3186D48B-D460-431D-B9C7-07584B575675}" dt="2024-12-17T13:23:15.862" v="2390" actId="2165"/>
          <ac:graphicFrameMkLst>
            <pc:docMk/>
            <pc:sldMk cId="4254404629" sldId="1789"/>
            <ac:graphicFrameMk id="10" creationId="{2C51DDED-F252-3439-A7DC-C42D593B916B}"/>
          </ac:graphicFrameMkLst>
        </pc:graphicFrameChg>
        <pc:picChg chg="del">
          <ac:chgData name="Tessa Thyssen" userId="6be76c58-f055-466e-a36c-9d223aade347" providerId="ADAL" clId="{3186D48B-D460-431D-B9C7-07584B575675}" dt="2024-12-17T13:16:27.228" v="2372" actId="478"/>
          <ac:picMkLst>
            <pc:docMk/>
            <pc:sldMk cId="4254404629" sldId="1789"/>
            <ac:picMk id="4" creationId="{0912784E-0B70-85F0-E173-5A7AFA3FDFCB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5F2E8C-2061-45DF-8FC8-44EA20AE77B1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C400F473-4749-481B-9266-EF1359F17A40}">
      <dgm:prSet phldrT="[Tekst]" custT="1"/>
      <dgm:spPr>
        <a:solidFill>
          <a:srgbClr val="B40000">
            <a:alpha val="34902"/>
          </a:srgbClr>
        </a:solidFill>
      </dgm:spPr>
      <dgm:t>
        <a:bodyPr/>
        <a:lstStyle/>
        <a:p>
          <a:r>
            <a:rPr lang="nl-BE" sz="1800" kern="1200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ea typeface="+mn-ea"/>
              <a:cs typeface="+mn-cs"/>
            </a:rPr>
            <a:t>Woonwijzer Waasland</a:t>
          </a:r>
        </a:p>
      </dgm:t>
    </dgm:pt>
    <dgm:pt modelId="{A9F40B41-60E0-41DA-A88E-09D1CFC8B9CF}" type="parTrans" cxnId="{002D9643-DE41-4E57-9460-A031017CC5D3}">
      <dgm:prSet/>
      <dgm:spPr/>
      <dgm:t>
        <a:bodyPr/>
        <a:lstStyle/>
        <a:p>
          <a:endParaRPr lang="nl-BE"/>
        </a:p>
      </dgm:t>
    </dgm:pt>
    <dgm:pt modelId="{9F0636DE-108C-4FE0-AABF-95113103D5AC}" type="sibTrans" cxnId="{002D9643-DE41-4E57-9460-A031017CC5D3}">
      <dgm:prSet/>
      <dgm:spPr/>
      <dgm:t>
        <a:bodyPr/>
        <a:lstStyle/>
        <a:p>
          <a:endParaRPr lang="nl-BE"/>
        </a:p>
      </dgm:t>
    </dgm:pt>
    <dgm:pt modelId="{9193B5D0-1083-4C39-8CF8-C980DBCDE2E6}">
      <dgm:prSet phldrT="[Tekst]" custT="1"/>
      <dgm:spPr>
        <a:solidFill>
          <a:srgbClr val="B40000">
            <a:alpha val="34902"/>
          </a:srgbClr>
        </a:solidFill>
      </dgm:spPr>
      <dgm:t>
        <a:bodyPr/>
        <a:lstStyle/>
        <a:p>
          <a:r>
            <a:rPr lang="nl-BE">
              <a:solidFill>
                <a:schemeClr val="tx1">
                  <a:lumMod val="95000"/>
                  <a:lumOff val="5000"/>
                </a:schemeClr>
              </a:solidFill>
              <a:latin typeface="Arial"/>
              <a:ea typeface="+mn-ea"/>
              <a:cs typeface="+mn-cs"/>
            </a:rPr>
            <a:t>Energiehuis</a:t>
          </a:r>
          <a:r>
            <a:rPr lang="nl-BE" sz="1800">
              <a:solidFill>
                <a:schemeClr val="tx1">
                  <a:lumMod val="95000"/>
                  <a:lumOff val="5000"/>
                </a:schemeClr>
              </a:solidFill>
              <a:latin typeface="Arial"/>
              <a:ea typeface="+mn-ea"/>
              <a:cs typeface="+mn-cs"/>
            </a:rPr>
            <a:t> </a:t>
          </a:r>
          <a:endParaRPr lang="nl-BE" dirty="0">
            <a:solidFill>
              <a:schemeClr val="tx1">
                <a:lumMod val="95000"/>
                <a:lumOff val="5000"/>
              </a:schemeClr>
            </a:solidFill>
            <a:latin typeface="Arial"/>
            <a:ea typeface="+mn-ea"/>
            <a:cs typeface="+mn-cs"/>
          </a:endParaRPr>
        </a:p>
      </dgm:t>
    </dgm:pt>
    <dgm:pt modelId="{85BDB711-799D-47AB-A18E-2D01A2157409}" type="parTrans" cxnId="{8000269F-0116-4B6A-A346-B43007E968E6}">
      <dgm:prSet/>
      <dgm:spPr/>
      <dgm:t>
        <a:bodyPr/>
        <a:lstStyle/>
        <a:p>
          <a:endParaRPr lang="nl-BE"/>
        </a:p>
      </dgm:t>
    </dgm:pt>
    <dgm:pt modelId="{D4525D8E-DDD4-4EDC-AF69-424D0E5FA842}" type="sibTrans" cxnId="{8000269F-0116-4B6A-A346-B43007E968E6}">
      <dgm:prSet/>
      <dgm:spPr/>
      <dgm:t>
        <a:bodyPr/>
        <a:lstStyle/>
        <a:p>
          <a:endParaRPr lang="nl-BE"/>
        </a:p>
      </dgm:t>
    </dgm:pt>
    <dgm:pt modelId="{34D980F2-C964-40E0-927D-982BFFCB8615}">
      <dgm:prSet phldrT="[Tekst]"/>
      <dgm:spPr>
        <a:solidFill>
          <a:srgbClr val="B40000">
            <a:alpha val="34902"/>
          </a:srgbClr>
        </a:solidFill>
      </dgm:spPr>
      <dgm:t>
        <a:bodyPr/>
        <a:lstStyle/>
        <a:p>
          <a:r>
            <a:rPr lang="nl-BE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ea typeface="+mn-ea"/>
              <a:cs typeface="+mn-cs"/>
            </a:rPr>
            <a:t>IGS Waas </a:t>
          </a:r>
        </a:p>
        <a:p>
          <a:r>
            <a:rPr lang="nl-BE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ea typeface="+mn-ea"/>
              <a:cs typeface="+mn-cs"/>
            </a:rPr>
            <a:t>1 - 2 - 3</a:t>
          </a:r>
        </a:p>
      </dgm:t>
    </dgm:pt>
    <dgm:pt modelId="{70D6814D-63A8-474A-99BE-036E64FA6B06}" type="parTrans" cxnId="{68CE27BC-DB6E-4B36-A1F5-40457FCB6E74}">
      <dgm:prSet/>
      <dgm:spPr/>
      <dgm:t>
        <a:bodyPr/>
        <a:lstStyle/>
        <a:p>
          <a:endParaRPr lang="nl-BE"/>
        </a:p>
      </dgm:t>
    </dgm:pt>
    <dgm:pt modelId="{958EE708-7AC3-447C-B3B8-FAB4147A5DEA}" type="sibTrans" cxnId="{68CE27BC-DB6E-4B36-A1F5-40457FCB6E74}">
      <dgm:prSet/>
      <dgm:spPr/>
      <dgm:t>
        <a:bodyPr/>
        <a:lstStyle/>
        <a:p>
          <a:endParaRPr lang="nl-BE"/>
        </a:p>
      </dgm:t>
    </dgm:pt>
    <dgm:pt modelId="{F96B412C-1D6D-4CBE-8E7C-4BE59029E49E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nl-BE" dirty="0"/>
            <a:t>3 clusters </a:t>
          </a:r>
        </a:p>
        <a:p>
          <a:r>
            <a:rPr lang="nl-BE" dirty="0"/>
            <a:t>Per cluster 2 stuurgroepen per jaar  (bestuurlijk)</a:t>
          </a:r>
        </a:p>
      </dgm:t>
    </dgm:pt>
    <dgm:pt modelId="{329A85AB-88D6-4F82-99D4-EE930FC71AB1}" type="parTrans" cxnId="{EFF719C2-F67B-4CF7-B088-3F062700C540}">
      <dgm:prSet/>
      <dgm:spPr/>
      <dgm:t>
        <a:bodyPr/>
        <a:lstStyle/>
        <a:p>
          <a:endParaRPr lang="nl-BE"/>
        </a:p>
      </dgm:t>
    </dgm:pt>
    <dgm:pt modelId="{128F4500-330D-4E02-941C-8E3233DC4F03}" type="sibTrans" cxnId="{EFF719C2-F67B-4CF7-B088-3F062700C540}">
      <dgm:prSet/>
      <dgm:spPr/>
      <dgm:t>
        <a:bodyPr/>
        <a:lstStyle/>
        <a:p>
          <a:endParaRPr lang="nl-BE"/>
        </a:p>
      </dgm:t>
    </dgm:pt>
    <dgm:pt modelId="{C7098A26-A781-4A81-A9AD-C6900CB69C78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nl-BE" dirty="0"/>
            <a:t>1 overlegplatform (ambtelijk)</a:t>
          </a:r>
        </a:p>
      </dgm:t>
    </dgm:pt>
    <dgm:pt modelId="{5CF86BCF-52D4-4D4A-859C-DC4A5AC54198}" type="parTrans" cxnId="{7599A68C-E08C-467E-940E-8057696A0DDE}">
      <dgm:prSet/>
      <dgm:spPr/>
      <dgm:t>
        <a:bodyPr/>
        <a:lstStyle/>
        <a:p>
          <a:endParaRPr lang="nl-BE"/>
        </a:p>
      </dgm:t>
    </dgm:pt>
    <dgm:pt modelId="{802C296D-770E-4649-8900-87DDCE49BEA1}" type="sibTrans" cxnId="{7599A68C-E08C-467E-940E-8057696A0DDE}">
      <dgm:prSet/>
      <dgm:spPr/>
      <dgm:t>
        <a:bodyPr/>
        <a:lstStyle/>
        <a:p>
          <a:endParaRPr lang="nl-BE"/>
        </a:p>
      </dgm:t>
    </dgm:pt>
    <dgm:pt modelId="{08D173CF-54A3-4E54-906F-1E6DBD758547}" type="pres">
      <dgm:prSet presAssocID="{3F5F2E8C-2061-45DF-8FC8-44EA20AE77B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115336F-6405-4178-AA3A-7165D19BE332}" type="pres">
      <dgm:prSet presAssocID="{C400F473-4749-481B-9266-EF1359F17A40}" presName="hierRoot1" presStyleCnt="0">
        <dgm:presLayoutVars>
          <dgm:hierBranch val="init"/>
        </dgm:presLayoutVars>
      </dgm:prSet>
      <dgm:spPr/>
    </dgm:pt>
    <dgm:pt modelId="{EBDC12D9-D94B-4D31-A236-A401F6B42F94}" type="pres">
      <dgm:prSet presAssocID="{C400F473-4749-481B-9266-EF1359F17A40}" presName="rootComposite1" presStyleCnt="0"/>
      <dgm:spPr/>
    </dgm:pt>
    <dgm:pt modelId="{620E99B3-64A2-4D16-B5AD-E69DEA5C902F}" type="pres">
      <dgm:prSet presAssocID="{C400F473-4749-481B-9266-EF1359F17A40}" presName="rootText1" presStyleLbl="node0" presStyleIdx="0" presStyleCnt="1">
        <dgm:presLayoutVars>
          <dgm:chPref val="3"/>
        </dgm:presLayoutVars>
      </dgm:prSet>
      <dgm:spPr/>
    </dgm:pt>
    <dgm:pt modelId="{F5A0C931-7F9A-4EB8-B274-E019E0052661}" type="pres">
      <dgm:prSet presAssocID="{C400F473-4749-481B-9266-EF1359F17A40}" presName="rootConnector1" presStyleLbl="node1" presStyleIdx="0" presStyleCnt="0"/>
      <dgm:spPr/>
    </dgm:pt>
    <dgm:pt modelId="{80AAA08D-670A-44A7-B161-1867735E5ABA}" type="pres">
      <dgm:prSet presAssocID="{C400F473-4749-481B-9266-EF1359F17A40}" presName="hierChild2" presStyleCnt="0"/>
      <dgm:spPr/>
    </dgm:pt>
    <dgm:pt modelId="{8E8B4B5D-DE31-46BA-9913-461523E3E2A8}" type="pres">
      <dgm:prSet presAssocID="{70D6814D-63A8-474A-99BE-036E64FA6B06}" presName="Name37" presStyleLbl="parChTrans1D2" presStyleIdx="0" presStyleCnt="2"/>
      <dgm:spPr/>
    </dgm:pt>
    <dgm:pt modelId="{A709A249-F32F-4A32-94CE-021B43EC8A14}" type="pres">
      <dgm:prSet presAssocID="{34D980F2-C964-40E0-927D-982BFFCB8615}" presName="hierRoot2" presStyleCnt="0">
        <dgm:presLayoutVars>
          <dgm:hierBranch val="init"/>
        </dgm:presLayoutVars>
      </dgm:prSet>
      <dgm:spPr/>
    </dgm:pt>
    <dgm:pt modelId="{7F4944C5-250F-43A9-994D-82730E56FB9F}" type="pres">
      <dgm:prSet presAssocID="{34D980F2-C964-40E0-927D-982BFFCB8615}" presName="rootComposite" presStyleCnt="0"/>
      <dgm:spPr/>
    </dgm:pt>
    <dgm:pt modelId="{5025C090-B7F6-4201-84DC-64E9767C0C59}" type="pres">
      <dgm:prSet presAssocID="{34D980F2-C964-40E0-927D-982BFFCB8615}" presName="rootText" presStyleLbl="node2" presStyleIdx="0" presStyleCnt="2">
        <dgm:presLayoutVars>
          <dgm:chPref val="3"/>
        </dgm:presLayoutVars>
      </dgm:prSet>
      <dgm:spPr/>
    </dgm:pt>
    <dgm:pt modelId="{06570E52-CD37-493D-8C33-C03A1D3758A3}" type="pres">
      <dgm:prSet presAssocID="{34D980F2-C964-40E0-927D-982BFFCB8615}" presName="rootConnector" presStyleLbl="node2" presStyleIdx="0" presStyleCnt="2"/>
      <dgm:spPr/>
    </dgm:pt>
    <dgm:pt modelId="{229CE943-2F9C-473C-B79D-BF9AFA9E0FF9}" type="pres">
      <dgm:prSet presAssocID="{34D980F2-C964-40E0-927D-982BFFCB8615}" presName="hierChild4" presStyleCnt="0"/>
      <dgm:spPr/>
    </dgm:pt>
    <dgm:pt modelId="{4A4101D9-E38D-4823-AFBE-35DC98EF5786}" type="pres">
      <dgm:prSet presAssocID="{329A85AB-88D6-4F82-99D4-EE930FC71AB1}" presName="Name37" presStyleLbl="parChTrans1D3" presStyleIdx="0" presStyleCnt="2"/>
      <dgm:spPr/>
    </dgm:pt>
    <dgm:pt modelId="{3DFA129D-6BE5-4C9F-9E16-8D0D2EFD1CEB}" type="pres">
      <dgm:prSet presAssocID="{F96B412C-1D6D-4CBE-8E7C-4BE59029E49E}" presName="hierRoot2" presStyleCnt="0">
        <dgm:presLayoutVars>
          <dgm:hierBranch val="init"/>
        </dgm:presLayoutVars>
      </dgm:prSet>
      <dgm:spPr/>
    </dgm:pt>
    <dgm:pt modelId="{7999658B-8842-4DE1-83AB-2261DCCB7E2D}" type="pres">
      <dgm:prSet presAssocID="{F96B412C-1D6D-4CBE-8E7C-4BE59029E49E}" presName="rootComposite" presStyleCnt="0"/>
      <dgm:spPr/>
    </dgm:pt>
    <dgm:pt modelId="{8DCE7ED4-B176-415F-97DC-3C5BE66D9170}" type="pres">
      <dgm:prSet presAssocID="{F96B412C-1D6D-4CBE-8E7C-4BE59029E49E}" presName="rootText" presStyleLbl="node3" presStyleIdx="0" presStyleCnt="2" custScaleX="112839" custScaleY="63115">
        <dgm:presLayoutVars>
          <dgm:chPref val="3"/>
        </dgm:presLayoutVars>
      </dgm:prSet>
      <dgm:spPr/>
    </dgm:pt>
    <dgm:pt modelId="{1CAAD7C4-AD9D-494B-85B8-D9B22C9D9689}" type="pres">
      <dgm:prSet presAssocID="{F96B412C-1D6D-4CBE-8E7C-4BE59029E49E}" presName="rootConnector" presStyleLbl="node3" presStyleIdx="0" presStyleCnt="2"/>
      <dgm:spPr/>
    </dgm:pt>
    <dgm:pt modelId="{7DEB142B-C4FA-4AFB-878E-EAEFBC6299DA}" type="pres">
      <dgm:prSet presAssocID="{F96B412C-1D6D-4CBE-8E7C-4BE59029E49E}" presName="hierChild4" presStyleCnt="0"/>
      <dgm:spPr/>
    </dgm:pt>
    <dgm:pt modelId="{58641E2C-3CD8-4349-B7DD-F53B946ABA8A}" type="pres">
      <dgm:prSet presAssocID="{F96B412C-1D6D-4CBE-8E7C-4BE59029E49E}" presName="hierChild5" presStyleCnt="0"/>
      <dgm:spPr/>
    </dgm:pt>
    <dgm:pt modelId="{870CF0F9-49C1-442C-9A70-99EA5E7B2DDF}" type="pres">
      <dgm:prSet presAssocID="{5CF86BCF-52D4-4D4A-859C-DC4A5AC54198}" presName="Name37" presStyleLbl="parChTrans1D3" presStyleIdx="1" presStyleCnt="2"/>
      <dgm:spPr/>
    </dgm:pt>
    <dgm:pt modelId="{D8318287-BE22-415D-92B2-C312B7A26969}" type="pres">
      <dgm:prSet presAssocID="{C7098A26-A781-4A81-A9AD-C6900CB69C78}" presName="hierRoot2" presStyleCnt="0">
        <dgm:presLayoutVars>
          <dgm:hierBranch val="init"/>
        </dgm:presLayoutVars>
      </dgm:prSet>
      <dgm:spPr/>
    </dgm:pt>
    <dgm:pt modelId="{5E0AC85E-D014-49E0-98BB-D9025CEAE62C}" type="pres">
      <dgm:prSet presAssocID="{C7098A26-A781-4A81-A9AD-C6900CB69C78}" presName="rootComposite" presStyleCnt="0"/>
      <dgm:spPr/>
    </dgm:pt>
    <dgm:pt modelId="{C9CC3330-1C40-40D0-B6B9-8419CA2CA40C}" type="pres">
      <dgm:prSet presAssocID="{C7098A26-A781-4A81-A9AD-C6900CB69C78}" presName="rootText" presStyleLbl="node3" presStyleIdx="1" presStyleCnt="2" custFlipHor="1" custScaleX="113999" custScaleY="57517">
        <dgm:presLayoutVars>
          <dgm:chPref val="3"/>
        </dgm:presLayoutVars>
      </dgm:prSet>
      <dgm:spPr/>
    </dgm:pt>
    <dgm:pt modelId="{F1324C2A-F2BC-4190-A00B-2CC65F2F8736}" type="pres">
      <dgm:prSet presAssocID="{C7098A26-A781-4A81-A9AD-C6900CB69C78}" presName="rootConnector" presStyleLbl="node3" presStyleIdx="1" presStyleCnt="2"/>
      <dgm:spPr/>
    </dgm:pt>
    <dgm:pt modelId="{B431A0BE-0170-4915-818B-D5F780E8858C}" type="pres">
      <dgm:prSet presAssocID="{C7098A26-A781-4A81-A9AD-C6900CB69C78}" presName="hierChild4" presStyleCnt="0"/>
      <dgm:spPr/>
    </dgm:pt>
    <dgm:pt modelId="{F4F4F57F-A3E1-466A-A01F-D4AFD01B5B55}" type="pres">
      <dgm:prSet presAssocID="{C7098A26-A781-4A81-A9AD-C6900CB69C78}" presName="hierChild5" presStyleCnt="0"/>
      <dgm:spPr/>
    </dgm:pt>
    <dgm:pt modelId="{581C9894-53A8-414B-8C5D-D57E5B069756}" type="pres">
      <dgm:prSet presAssocID="{34D980F2-C964-40E0-927D-982BFFCB8615}" presName="hierChild5" presStyleCnt="0"/>
      <dgm:spPr/>
    </dgm:pt>
    <dgm:pt modelId="{A4C272F1-C52D-4A88-B680-327E78142FFD}" type="pres">
      <dgm:prSet presAssocID="{85BDB711-799D-47AB-A18E-2D01A2157409}" presName="Name37" presStyleLbl="parChTrans1D2" presStyleIdx="1" presStyleCnt="2"/>
      <dgm:spPr/>
    </dgm:pt>
    <dgm:pt modelId="{32782519-EB9A-4C18-8D7F-BD1DBB9FC668}" type="pres">
      <dgm:prSet presAssocID="{9193B5D0-1083-4C39-8CF8-C980DBCDE2E6}" presName="hierRoot2" presStyleCnt="0">
        <dgm:presLayoutVars>
          <dgm:hierBranch val="init"/>
        </dgm:presLayoutVars>
      </dgm:prSet>
      <dgm:spPr/>
    </dgm:pt>
    <dgm:pt modelId="{B4D2CEF8-0299-4206-8ED8-3031FC4E80C6}" type="pres">
      <dgm:prSet presAssocID="{9193B5D0-1083-4C39-8CF8-C980DBCDE2E6}" presName="rootComposite" presStyleCnt="0"/>
      <dgm:spPr/>
    </dgm:pt>
    <dgm:pt modelId="{E4223E07-FEA7-4F2D-9666-7D8356BC5935}" type="pres">
      <dgm:prSet presAssocID="{9193B5D0-1083-4C39-8CF8-C980DBCDE2E6}" presName="rootText" presStyleLbl="node2" presStyleIdx="1" presStyleCnt="2">
        <dgm:presLayoutVars>
          <dgm:chPref val="3"/>
        </dgm:presLayoutVars>
      </dgm:prSet>
      <dgm:spPr/>
    </dgm:pt>
    <dgm:pt modelId="{04543FFA-4E20-46FD-BC2E-F482EAE064C6}" type="pres">
      <dgm:prSet presAssocID="{9193B5D0-1083-4C39-8CF8-C980DBCDE2E6}" presName="rootConnector" presStyleLbl="node2" presStyleIdx="1" presStyleCnt="2"/>
      <dgm:spPr/>
    </dgm:pt>
    <dgm:pt modelId="{34F53955-56E6-4DFD-824A-A7B4405A28BB}" type="pres">
      <dgm:prSet presAssocID="{9193B5D0-1083-4C39-8CF8-C980DBCDE2E6}" presName="hierChild4" presStyleCnt="0"/>
      <dgm:spPr/>
    </dgm:pt>
    <dgm:pt modelId="{16955C32-9C19-404C-93D9-0291FA7DD4C3}" type="pres">
      <dgm:prSet presAssocID="{9193B5D0-1083-4C39-8CF8-C980DBCDE2E6}" presName="hierChild5" presStyleCnt="0"/>
      <dgm:spPr/>
    </dgm:pt>
    <dgm:pt modelId="{6C0A9832-DFE2-4988-AD57-CABE317991AD}" type="pres">
      <dgm:prSet presAssocID="{C400F473-4749-481B-9266-EF1359F17A40}" presName="hierChild3" presStyleCnt="0"/>
      <dgm:spPr/>
    </dgm:pt>
  </dgm:ptLst>
  <dgm:cxnLst>
    <dgm:cxn modelId="{1543FA06-A06E-44A3-BEEF-E5D623ABE3DC}" type="presOf" srcId="{70D6814D-63A8-474A-99BE-036E64FA6B06}" destId="{8E8B4B5D-DE31-46BA-9913-461523E3E2A8}" srcOrd="0" destOrd="0" presId="urn:microsoft.com/office/officeart/2005/8/layout/orgChart1"/>
    <dgm:cxn modelId="{5941FA1B-96E9-4892-B4D5-03FCB2E8FC5E}" type="presOf" srcId="{F96B412C-1D6D-4CBE-8E7C-4BE59029E49E}" destId="{1CAAD7C4-AD9D-494B-85B8-D9B22C9D9689}" srcOrd="1" destOrd="0" presId="urn:microsoft.com/office/officeart/2005/8/layout/orgChart1"/>
    <dgm:cxn modelId="{1126791D-936B-43A2-ADBC-A9265E5A491B}" type="presOf" srcId="{C400F473-4749-481B-9266-EF1359F17A40}" destId="{620E99B3-64A2-4D16-B5AD-E69DEA5C902F}" srcOrd="0" destOrd="0" presId="urn:microsoft.com/office/officeart/2005/8/layout/orgChart1"/>
    <dgm:cxn modelId="{002D9643-DE41-4E57-9460-A031017CC5D3}" srcId="{3F5F2E8C-2061-45DF-8FC8-44EA20AE77B1}" destId="{C400F473-4749-481B-9266-EF1359F17A40}" srcOrd="0" destOrd="0" parTransId="{A9F40B41-60E0-41DA-A88E-09D1CFC8B9CF}" sibTransId="{9F0636DE-108C-4FE0-AABF-95113103D5AC}"/>
    <dgm:cxn modelId="{3F854851-D4AD-493C-9681-61F33EDA0617}" type="presOf" srcId="{9193B5D0-1083-4C39-8CF8-C980DBCDE2E6}" destId="{E4223E07-FEA7-4F2D-9666-7D8356BC5935}" srcOrd="0" destOrd="0" presId="urn:microsoft.com/office/officeart/2005/8/layout/orgChart1"/>
    <dgm:cxn modelId="{FF668551-EA0E-415F-AF15-602435FFCD55}" type="presOf" srcId="{85BDB711-799D-47AB-A18E-2D01A2157409}" destId="{A4C272F1-C52D-4A88-B680-327E78142FFD}" srcOrd="0" destOrd="0" presId="urn:microsoft.com/office/officeart/2005/8/layout/orgChart1"/>
    <dgm:cxn modelId="{AE865583-7C1F-40F2-9C81-7EC739B631AF}" type="presOf" srcId="{329A85AB-88D6-4F82-99D4-EE930FC71AB1}" destId="{4A4101D9-E38D-4823-AFBE-35DC98EF5786}" srcOrd="0" destOrd="0" presId="urn:microsoft.com/office/officeart/2005/8/layout/orgChart1"/>
    <dgm:cxn modelId="{60C91789-3210-4FBF-A5BD-91142F59FC31}" type="presOf" srcId="{3F5F2E8C-2061-45DF-8FC8-44EA20AE77B1}" destId="{08D173CF-54A3-4E54-906F-1E6DBD758547}" srcOrd="0" destOrd="0" presId="urn:microsoft.com/office/officeart/2005/8/layout/orgChart1"/>
    <dgm:cxn modelId="{7599A68C-E08C-467E-940E-8057696A0DDE}" srcId="{34D980F2-C964-40E0-927D-982BFFCB8615}" destId="{C7098A26-A781-4A81-A9AD-C6900CB69C78}" srcOrd="1" destOrd="0" parTransId="{5CF86BCF-52D4-4D4A-859C-DC4A5AC54198}" sibTransId="{802C296D-770E-4649-8900-87DDCE49BEA1}"/>
    <dgm:cxn modelId="{EC89678F-D89A-4645-A4BA-8EB3D88AC94F}" type="presOf" srcId="{F96B412C-1D6D-4CBE-8E7C-4BE59029E49E}" destId="{8DCE7ED4-B176-415F-97DC-3C5BE66D9170}" srcOrd="0" destOrd="0" presId="urn:microsoft.com/office/officeart/2005/8/layout/orgChart1"/>
    <dgm:cxn modelId="{8000269F-0116-4B6A-A346-B43007E968E6}" srcId="{C400F473-4749-481B-9266-EF1359F17A40}" destId="{9193B5D0-1083-4C39-8CF8-C980DBCDE2E6}" srcOrd="1" destOrd="0" parTransId="{85BDB711-799D-47AB-A18E-2D01A2157409}" sibTransId="{D4525D8E-DDD4-4EDC-AF69-424D0E5FA842}"/>
    <dgm:cxn modelId="{68CE27BC-DB6E-4B36-A1F5-40457FCB6E74}" srcId="{C400F473-4749-481B-9266-EF1359F17A40}" destId="{34D980F2-C964-40E0-927D-982BFFCB8615}" srcOrd="0" destOrd="0" parTransId="{70D6814D-63A8-474A-99BE-036E64FA6B06}" sibTransId="{958EE708-7AC3-447C-B3B8-FAB4147A5DEA}"/>
    <dgm:cxn modelId="{A5B98ABD-C74D-47AE-B8AB-56CE10D1C307}" type="presOf" srcId="{9193B5D0-1083-4C39-8CF8-C980DBCDE2E6}" destId="{04543FFA-4E20-46FD-BC2E-F482EAE064C6}" srcOrd="1" destOrd="0" presId="urn:microsoft.com/office/officeart/2005/8/layout/orgChart1"/>
    <dgm:cxn modelId="{EFF719C2-F67B-4CF7-B088-3F062700C540}" srcId="{34D980F2-C964-40E0-927D-982BFFCB8615}" destId="{F96B412C-1D6D-4CBE-8E7C-4BE59029E49E}" srcOrd="0" destOrd="0" parTransId="{329A85AB-88D6-4F82-99D4-EE930FC71AB1}" sibTransId="{128F4500-330D-4E02-941C-8E3233DC4F03}"/>
    <dgm:cxn modelId="{196607D1-4753-494C-BA89-4E96A58B145C}" type="presOf" srcId="{34D980F2-C964-40E0-927D-982BFFCB8615}" destId="{5025C090-B7F6-4201-84DC-64E9767C0C59}" srcOrd="0" destOrd="0" presId="urn:microsoft.com/office/officeart/2005/8/layout/orgChart1"/>
    <dgm:cxn modelId="{19E90DD8-2BF3-4372-9748-18CA6CFD5BB4}" type="presOf" srcId="{C7098A26-A781-4A81-A9AD-C6900CB69C78}" destId="{F1324C2A-F2BC-4190-A00B-2CC65F2F8736}" srcOrd="1" destOrd="0" presId="urn:microsoft.com/office/officeart/2005/8/layout/orgChart1"/>
    <dgm:cxn modelId="{718A1CD8-5E8E-4AB3-A93D-8FECD5CAEE3C}" type="presOf" srcId="{34D980F2-C964-40E0-927D-982BFFCB8615}" destId="{06570E52-CD37-493D-8C33-C03A1D3758A3}" srcOrd="1" destOrd="0" presId="urn:microsoft.com/office/officeart/2005/8/layout/orgChart1"/>
    <dgm:cxn modelId="{017526E5-26D5-4414-9C34-910F4C3D4CC4}" type="presOf" srcId="{C7098A26-A781-4A81-A9AD-C6900CB69C78}" destId="{C9CC3330-1C40-40D0-B6B9-8419CA2CA40C}" srcOrd="0" destOrd="0" presId="urn:microsoft.com/office/officeart/2005/8/layout/orgChart1"/>
    <dgm:cxn modelId="{74A60AEC-2EF4-4F7A-9571-EE8AE01A3FDC}" type="presOf" srcId="{5CF86BCF-52D4-4D4A-859C-DC4A5AC54198}" destId="{870CF0F9-49C1-442C-9A70-99EA5E7B2DDF}" srcOrd="0" destOrd="0" presId="urn:microsoft.com/office/officeart/2005/8/layout/orgChart1"/>
    <dgm:cxn modelId="{607F13FC-1817-441E-824D-E8AB8F55AD30}" type="presOf" srcId="{C400F473-4749-481B-9266-EF1359F17A40}" destId="{F5A0C931-7F9A-4EB8-B274-E019E0052661}" srcOrd="1" destOrd="0" presId="urn:microsoft.com/office/officeart/2005/8/layout/orgChart1"/>
    <dgm:cxn modelId="{C1ABF4F1-D072-4B9B-9550-06083252E481}" type="presParOf" srcId="{08D173CF-54A3-4E54-906F-1E6DBD758547}" destId="{B115336F-6405-4178-AA3A-7165D19BE332}" srcOrd="0" destOrd="0" presId="urn:microsoft.com/office/officeart/2005/8/layout/orgChart1"/>
    <dgm:cxn modelId="{1E690FEF-D6CF-43C2-9CDA-CB391A84F933}" type="presParOf" srcId="{B115336F-6405-4178-AA3A-7165D19BE332}" destId="{EBDC12D9-D94B-4D31-A236-A401F6B42F94}" srcOrd="0" destOrd="0" presId="urn:microsoft.com/office/officeart/2005/8/layout/orgChart1"/>
    <dgm:cxn modelId="{0FA1E81B-6720-47B2-A5E2-473C6AC4FAD7}" type="presParOf" srcId="{EBDC12D9-D94B-4D31-A236-A401F6B42F94}" destId="{620E99B3-64A2-4D16-B5AD-E69DEA5C902F}" srcOrd="0" destOrd="0" presId="urn:microsoft.com/office/officeart/2005/8/layout/orgChart1"/>
    <dgm:cxn modelId="{B86DF1D0-4A38-43D0-8E1C-05560BAD0260}" type="presParOf" srcId="{EBDC12D9-D94B-4D31-A236-A401F6B42F94}" destId="{F5A0C931-7F9A-4EB8-B274-E019E0052661}" srcOrd="1" destOrd="0" presId="urn:microsoft.com/office/officeart/2005/8/layout/orgChart1"/>
    <dgm:cxn modelId="{A3AD1189-2762-4769-A9A2-AC6574DDB70B}" type="presParOf" srcId="{B115336F-6405-4178-AA3A-7165D19BE332}" destId="{80AAA08D-670A-44A7-B161-1867735E5ABA}" srcOrd="1" destOrd="0" presId="urn:microsoft.com/office/officeart/2005/8/layout/orgChart1"/>
    <dgm:cxn modelId="{016E7618-7617-4C90-9A2E-30C39623E76E}" type="presParOf" srcId="{80AAA08D-670A-44A7-B161-1867735E5ABA}" destId="{8E8B4B5D-DE31-46BA-9913-461523E3E2A8}" srcOrd="0" destOrd="0" presId="urn:microsoft.com/office/officeart/2005/8/layout/orgChart1"/>
    <dgm:cxn modelId="{455AE324-6547-435F-989B-695474D2543E}" type="presParOf" srcId="{80AAA08D-670A-44A7-B161-1867735E5ABA}" destId="{A709A249-F32F-4A32-94CE-021B43EC8A14}" srcOrd="1" destOrd="0" presId="urn:microsoft.com/office/officeart/2005/8/layout/orgChart1"/>
    <dgm:cxn modelId="{9D3456C5-57B4-43D8-AE89-D97F3EDD59C8}" type="presParOf" srcId="{A709A249-F32F-4A32-94CE-021B43EC8A14}" destId="{7F4944C5-250F-43A9-994D-82730E56FB9F}" srcOrd="0" destOrd="0" presId="urn:microsoft.com/office/officeart/2005/8/layout/orgChart1"/>
    <dgm:cxn modelId="{171E551C-5FCC-4DDB-9CA9-FFCB62C4F11A}" type="presParOf" srcId="{7F4944C5-250F-43A9-994D-82730E56FB9F}" destId="{5025C090-B7F6-4201-84DC-64E9767C0C59}" srcOrd="0" destOrd="0" presId="urn:microsoft.com/office/officeart/2005/8/layout/orgChart1"/>
    <dgm:cxn modelId="{3533A138-4AC9-4B81-97E9-78B2C9C32174}" type="presParOf" srcId="{7F4944C5-250F-43A9-994D-82730E56FB9F}" destId="{06570E52-CD37-493D-8C33-C03A1D3758A3}" srcOrd="1" destOrd="0" presId="urn:microsoft.com/office/officeart/2005/8/layout/orgChart1"/>
    <dgm:cxn modelId="{FB5DC619-4FBA-4696-A0A2-FFFDD39694E0}" type="presParOf" srcId="{A709A249-F32F-4A32-94CE-021B43EC8A14}" destId="{229CE943-2F9C-473C-B79D-BF9AFA9E0FF9}" srcOrd="1" destOrd="0" presId="urn:microsoft.com/office/officeart/2005/8/layout/orgChart1"/>
    <dgm:cxn modelId="{402C7E07-BF7B-4F51-B0F1-5AD29613A8F9}" type="presParOf" srcId="{229CE943-2F9C-473C-B79D-BF9AFA9E0FF9}" destId="{4A4101D9-E38D-4823-AFBE-35DC98EF5786}" srcOrd="0" destOrd="0" presId="urn:microsoft.com/office/officeart/2005/8/layout/orgChart1"/>
    <dgm:cxn modelId="{D043ECB1-E4F1-47F8-AB6C-A1AF97F30711}" type="presParOf" srcId="{229CE943-2F9C-473C-B79D-BF9AFA9E0FF9}" destId="{3DFA129D-6BE5-4C9F-9E16-8D0D2EFD1CEB}" srcOrd="1" destOrd="0" presId="urn:microsoft.com/office/officeart/2005/8/layout/orgChart1"/>
    <dgm:cxn modelId="{3BD0DFE1-3666-4FF0-A634-841F34864AC0}" type="presParOf" srcId="{3DFA129D-6BE5-4C9F-9E16-8D0D2EFD1CEB}" destId="{7999658B-8842-4DE1-83AB-2261DCCB7E2D}" srcOrd="0" destOrd="0" presId="urn:microsoft.com/office/officeart/2005/8/layout/orgChart1"/>
    <dgm:cxn modelId="{E2C1F8E9-77FA-405B-988E-79ECC1FCF05C}" type="presParOf" srcId="{7999658B-8842-4DE1-83AB-2261DCCB7E2D}" destId="{8DCE7ED4-B176-415F-97DC-3C5BE66D9170}" srcOrd="0" destOrd="0" presId="urn:microsoft.com/office/officeart/2005/8/layout/orgChart1"/>
    <dgm:cxn modelId="{B764BD44-2B45-46BE-B308-A86FE940D11A}" type="presParOf" srcId="{7999658B-8842-4DE1-83AB-2261DCCB7E2D}" destId="{1CAAD7C4-AD9D-494B-85B8-D9B22C9D9689}" srcOrd="1" destOrd="0" presId="urn:microsoft.com/office/officeart/2005/8/layout/orgChart1"/>
    <dgm:cxn modelId="{2D343BC3-A250-428D-B8C8-1D5548AE648E}" type="presParOf" srcId="{3DFA129D-6BE5-4C9F-9E16-8D0D2EFD1CEB}" destId="{7DEB142B-C4FA-4AFB-878E-EAEFBC6299DA}" srcOrd="1" destOrd="0" presId="urn:microsoft.com/office/officeart/2005/8/layout/orgChart1"/>
    <dgm:cxn modelId="{354F4D54-ACB2-4D7D-AAA0-A167208A1DA5}" type="presParOf" srcId="{3DFA129D-6BE5-4C9F-9E16-8D0D2EFD1CEB}" destId="{58641E2C-3CD8-4349-B7DD-F53B946ABA8A}" srcOrd="2" destOrd="0" presId="urn:microsoft.com/office/officeart/2005/8/layout/orgChart1"/>
    <dgm:cxn modelId="{5F62EC53-5F40-47F4-8F39-66E5BD24B584}" type="presParOf" srcId="{229CE943-2F9C-473C-B79D-BF9AFA9E0FF9}" destId="{870CF0F9-49C1-442C-9A70-99EA5E7B2DDF}" srcOrd="2" destOrd="0" presId="urn:microsoft.com/office/officeart/2005/8/layout/orgChart1"/>
    <dgm:cxn modelId="{FC4CB684-B4DA-4829-95C3-517D222C5671}" type="presParOf" srcId="{229CE943-2F9C-473C-B79D-BF9AFA9E0FF9}" destId="{D8318287-BE22-415D-92B2-C312B7A26969}" srcOrd="3" destOrd="0" presId="urn:microsoft.com/office/officeart/2005/8/layout/orgChart1"/>
    <dgm:cxn modelId="{895CEBA4-E4D0-40C3-B7A6-712018171999}" type="presParOf" srcId="{D8318287-BE22-415D-92B2-C312B7A26969}" destId="{5E0AC85E-D014-49E0-98BB-D9025CEAE62C}" srcOrd="0" destOrd="0" presId="urn:microsoft.com/office/officeart/2005/8/layout/orgChart1"/>
    <dgm:cxn modelId="{4BE0B99A-FCC5-4741-BC0C-2268C98F530C}" type="presParOf" srcId="{5E0AC85E-D014-49E0-98BB-D9025CEAE62C}" destId="{C9CC3330-1C40-40D0-B6B9-8419CA2CA40C}" srcOrd="0" destOrd="0" presId="urn:microsoft.com/office/officeart/2005/8/layout/orgChart1"/>
    <dgm:cxn modelId="{D953080D-C1BB-48C7-AE44-A8E72C5FCEE5}" type="presParOf" srcId="{5E0AC85E-D014-49E0-98BB-D9025CEAE62C}" destId="{F1324C2A-F2BC-4190-A00B-2CC65F2F8736}" srcOrd="1" destOrd="0" presId="urn:microsoft.com/office/officeart/2005/8/layout/orgChart1"/>
    <dgm:cxn modelId="{03774D71-FDCB-4511-AF4B-DABC5F99C47E}" type="presParOf" srcId="{D8318287-BE22-415D-92B2-C312B7A26969}" destId="{B431A0BE-0170-4915-818B-D5F780E8858C}" srcOrd="1" destOrd="0" presId="urn:microsoft.com/office/officeart/2005/8/layout/orgChart1"/>
    <dgm:cxn modelId="{BBFFA7A4-E2D6-410B-ABD7-106A44A57613}" type="presParOf" srcId="{D8318287-BE22-415D-92B2-C312B7A26969}" destId="{F4F4F57F-A3E1-466A-A01F-D4AFD01B5B55}" srcOrd="2" destOrd="0" presId="urn:microsoft.com/office/officeart/2005/8/layout/orgChart1"/>
    <dgm:cxn modelId="{26CEC1B6-DDD5-4030-AA49-40FCADADDBE0}" type="presParOf" srcId="{A709A249-F32F-4A32-94CE-021B43EC8A14}" destId="{581C9894-53A8-414B-8C5D-D57E5B069756}" srcOrd="2" destOrd="0" presId="urn:microsoft.com/office/officeart/2005/8/layout/orgChart1"/>
    <dgm:cxn modelId="{445D57A4-11D0-4FCB-AFDF-20EB38ADA605}" type="presParOf" srcId="{80AAA08D-670A-44A7-B161-1867735E5ABA}" destId="{A4C272F1-C52D-4A88-B680-327E78142FFD}" srcOrd="2" destOrd="0" presId="urn:microsoft.com/office/officeart/2005/8/layout/orgChart1"/>
    <dgm:cxn modelId="{16FF629C-0EBD-44B7-AD9E-19B4C5243A8F}" type="presParOf" srcId="{80AAA08D-670A-44A7-B161-1867735E5ABA}" destId="{32782519-EB9A-4C18-8D7F-BD1DBB9FC668}" srcOrd="3" destOrd="0" presId="urn:microsoft.com/office/officeart/2005/8/layout/orgChart1"/>
    <dgm:cxn modelId="{13B50A94-449A-4669-9A47-7DDDDF58D531}" type="presParOf" srcId="{32782519-EB9A-4C18-8D7F-BD1DBB9FC668}" destId="{B4D2CEF8-0299-4206-8ED8-3031FC4E80C6}" srcOrd="0" destOrd="0" presId="urn:microsoft.com/office/officeart/2005/8/layout/orgChart1"/>
    <dgm:cxn modelId="{9679B220-127F-44FD-820E-87283C33B51F}" type="presParOf" srcId="{B4D2CEF8-0299-4206-8ED8-3031FC4E80C6}" destId="{E4223E07-FEA7-4F2D-9666-7D8356BC5935}" srcOrd="0" destOrd="0" presId="urn:microsoft.com/office/officeart/2005/8/layout/orgChart1"/>
    <dgm:cxn modelId="{1DECDF40-CF72-4145-8480-58E00D24D49A}" type="presParOf" srcId="{B4D2CEF8-0299-4206-8ED8-3031FC4E80C6}" destId="{04543FFA-4E20-46FD-BC2E-F482EAE064C6}" srcOrd="1" destOrd="0" presId="urn:microsoft.com/office/officeart/2005/8/layout/orgChart1"/>
    <dgm:cxn modelId="{5D02406C-D09B-4788-9848-D4635EFBE7C2}" type="presParOf" srcId="{32782519-EB9A-4C18-8D7F-BD1DBB9FC668}" destId="{34F53955-56E6-4DFD-824A-A7B4405A28BB}" srcOrd="1" destOrd="0" presId="urn:microsoft.com/office/officeart/2005/8/layout/orgChart1"/>
    <dgm:cxn modelId="{B40FCDDF-5C20-4923-9461-08A8D103D7D1}" type="presParOf" srcId="{32782519-EB9A-4C18-8D7F-BD1DBB9FC668}" destId="{16955C32-9C19-404C-93D9-0291FA7DD4C3}" srcOrd="2" destOrd="0" presId="urn:microsoft.com/office/officeart/2005/8/layout/orgChart1"/>
    <dgm:cxn modelId="{9888A977-9DDE-46A2-8656-06528F58F6BD}" type="presParOf" srcId="{B115336F-6405-4178-AA3A-7165D19BE332}" destId="{6C0A9832-DFE2-4988-AD57-CABE317991A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5341B0-CC08-4D75-B911-8333FE04928D}" type="doc">
      <dgm:prSet loTypeId="urn:diagrams.loki3.com/BracketList" loCatId="officeonline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nl-BE"/>
        </a:p>
      </dgm:t>
    </dgm:pt>
    <dgm:pt modelId="{29CC3611-4DC2-45A5-B9EC-4124A980A19F}">
      <dgm:prSet phldrT="[Text]"/>
      <dgm:spPr/>
      <dgm:t>
        <a:bodyPr/>
        <a:lstStyle/>
        <a:p>
          <a:r>
            <a:rPr lang="nl-BE" dirty="0"/>
            <a:t>Energiehuis</a:t>
          </a:r>
        </a:p>
      </dgm:t>
    </dgm:pt>
    <dgm:pt modelId="{2504EEF3-3662-4DA0-8FA0-9B05C709ED7A}" type="parTrans" cxnId="{B161F18C-EF7F-46F2-A257-67F633B92CCE}">
      <dgm:prSet/>
      <dgm:spPr/>
      <dgm:t>
        <a:bodyPr/>
        <a:lstStyle/>
        <a:p>
          <a:endParaRPr lang="nl-BE"/>
        </a:p>
      </dgm:t>
    </dgm:pt>
    <dgm:pt modelId="{65AF3C65-F1D4-4950-AD7E-6A6F0146F98F}" type="sibTrans" cxnId="{B161F18C-EF7F-46F2-A257-67F633B92CCE}">
      <dgm:prSet/>
      <dgm:spPr/>
      <dgm:t>
        <a:bodyPr/>
        <a:lstStyle/>
        <a:p>
          <a:endParaRPr lang="nl-BE"/>
        </a:p>
      </dgm:t>
    </dgm:pt>
    <dgm:pt modelId="{4901B8A3-7A2C-4EE1-AA88-2E464301A3FB}">
      <dgm:prSet phldrT="[Text]"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nl-BE" dirty="0"/>
            <a:t>verstrekken Mijn </a:t>
          </a:r>
          <a:r>
            <a:rPr lang="nl-BE" dirty="0" err="1"/>
            <a:t>VerbouwLening</a:t>
          </a:r>
          <a:endParaRPr lang="nl-BE" dirty="0"/>
        </a:p>
      </dgm:t>
    </dgm:pt>
    <dgm:pt modelId="{0B58C397-9375-4AE0-AD5C-F9BBADA86A1D}" type="parTrans" cxnId="{2B8A07E9-A6C2-4F52-B7E6-886FD2E927E6}">
      <dgm:prSet/>
      <dgm:spPr/>
      <dgm:t>
        <a:bodyPr/>
        <a:lstStyle/>
        <a:p>
          <a:endParaRPr lang="nl-BE"/>
        </a:p>
      </dgm:t>
    </dgm:pt>
    <dgm:pt modelId="{8AB6183D-F715-4D73-B82E-1B3897CE426F}" type="sibTrans" cxnId="{2B8A07E9-A6C2-4F52-B7E6-886FD2E927E6}">
      <dgm:prSet/>
      <dgm:spPr/>
      <dgm:t>
        <a:bodyPr/>
        <a:lstStyle/>
        <a:p>
          <a:endParaRPr lang="nl-BE"/>
        </a:p>
      </dgm:t>
    </dgm:pt>
    <dgm:pt modelId="{9EC5316A-E1D0-4019-8D31-02F72FA172AE}">
      <dgm:prSet phldrT="[Text]"/>
      <dgm:spPr/>
      <dgm:t>
        <a:bodyPr/>
        <a:lstStyle/>
        <a:p>
          <a:r>
            <a:rPr lang="nl-BE" dirty="0"/>
            <a:t>IGS wonen</a:t>
          </a:r>
        </a:p>
      </dgm:t>
    </dgm:pt>
    <dgm:pt modelId="{468C4A05-A090-4312-A9A0-CCFAFFEF087A}" type="parTrans" cxnId="{17C76D19-EC93-4ADD-B052-973F053B07A3}">
      <dgm:prSet/>
      <dgm:spPr/>
      <dgm:t>
        <a:bodyPr/>
        <a:lstStyle/>
        <a:p>
          <a:endParaRPr lang="nl-BE"/>
        </a:p>
      </dgm:t>
    </dgm:pt>
    <dgm:pt modelId="{BEE8E7C1-1D1B-4054-BE90-8583788017EF}" type="sibTrans" cxnId="{17C76D19-EC93-4ADD-B052-973F053B07A3}">
      <dgm:prSet/>
      <dgm:spPr/>
      <dgm:t>
        <a:bodyPr/>
        <a:lstStyle/>
        <a:p>
          <a:endParaRPr lang="nl-BE"/>
        </a:p>
      </dgm:t>
    </dgm:pt>
    <dgm:pt modelId="{E05AD2F5-1256-4126-BB73-3DDF15E6532A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BE" dirty="0"/>
            <a:t>ondersteuning gemeentelijk     woonbeleid</a:t>
          </a:r>
        </a:p>
      </dgm:t>
    </dgm:pt>
    <dgm:pt modelId="{E44D8BE7-9D29-492B-BB46-502BA89962FA}" type="parTrans" cxnId="{DD788F8A-FE3D-424E-AB04-82A17028A862}">
      <dgm:prSet/>
      <dgm:spPr/>
      <dgm:t>
        <a:bodyPr/>
        <a:lstStyle/>
        <a:p>
          <a:endParaRPr lang="nl-BE"/>
        </a:p>
      </dgm:t>
    </dgm:pt>
    <dgm:pt modelId="{B914D0E4-19E8-4BC1-BB94-FCBE54B67F6D}" type="sibTrans" cxnId="{DD788F8A-FE3D-424E-AB04-82A17028A862}">
      <dgm:prSet/>
      <dgm:spPr/>
      <dgm:t>
        <a:bodyPr/>
        <a:lstStyle/>
        <a:p>
          <a:endParaRPr lang="nl-BE"/>
        </a:p>
      </dgm:t>
    </dgm:pt>
    <dgm:pt modelId="{E5FA5E70-833E-4A78-9B56-7FD4E6E373BC}">
      <dgm:prSet/>
      <dgm:spPr/>
      <dgm:t>
        <a:bodyPr/>
        <a:lstStyle/>
        <a:p>
          <a:r>
            <a:rPr lang="nl-BE"/>
            <a:t>info mbt energievragen</a:t>
          </a:r>
          <a:endParaRPr lang="nl-BE" dirty="0"/>
        </a:p>
      </dgm:t>
    </dgm:pt>
    <dgm:pt modelId="{B1654ACA-2907-4425-8B52-B8BAD176AEA9}" type="parTrans" cxnId="{A298ED40-6389-436B-893A-F2BC563B0CB4}">
      <dgm:prSet/>
      <dgm:spPr/>
      <dgm:t>
        <a:bodyPr/>
        <a:lstStyle/>
        <a:p>
          <a:endParaRPr lang="nl-BE"/>
        </a:p>
      </dgm:t>
    </dgm:pt>
    <dgm:pt modelId="{F7BB609E-A616-4D6E-A8A7-262816D7FA91}" type="sibTrans" cxnId="{A298ED40-6389-436B-893A-F2BC563B0CB4}">
      <dgm:prSet/>
      <dgm:spPr/>
      <dgm:t>
        <a:bodyPr/>
        <a:lstStyle/>
        <a:p>
          <a:endParaRPr lang="nl-BE"/>
        </a:p>
      </dgm:t>
    </dgm:pt>
    <dgm:pt modelId="{F1455BEE-36F6-4A48-9781-11B2410F018B}">
      <dgm:prSet/>
      <dgm:spPr/>
      <dgm:t>
        <a:bodyPr/>
        <a:lstStyle/>
        <a:p>
          <a:r>
            <a:rPr lang="nl-BE"/>
            <a:t>begeleiden bij premieaanvragen</a:t>
          </a:r>
          <a:endParaRPr lang="nl-BE" dirty="0"/>
        </a:p>
      </dgm:t>
    </dgm:pt>
    <dgm:pt modelId="{E250A5F2-58BE-45D0-AD08-92EF47ED5A4A}" type="parTrans" cxnId="{2EA424A6-B9B0-48EA-8FCE-64843D5F4769}">
      <dgm:prSet/>
      <dgm:spPr/>
      <dgm:t>
        <a:bodyPr/>
        <a:lstStyle/>
        <a:p>
          <a:endParaRPr lang="nl-BE"/>
        </a:p>
      </dgm:t>
    </dgm:pt>
    <dgm:pt modelId="{B388AB27-B95B-4D4B-8AC7-4B4EDEB99C1E}" type="sibTrans" cxnId="{2EA424A6-B9B0-48EA-8FCE-64843D5F4769}">
      <dgm:prSet/>
      <dgm:spPr/>
      <dgm:t>
        <a:bodyPr/>
        <a:lstStyle/>
        <a:p>
          <a:endParaRPr lang="nl-BE"/>
        </a:p>
      </dgm:t>
    </dgm:pt>
    <dgm:pt modelId="{0336151D-8622-4261-8B36-7211AC378E1C}">
      <dgm:prSet/>
      <dgm:spPr/>
      <dgm:t>
        <a:bodyPr/>
        <a:lstStyle/>
        <a:p>
          <a:r>
            <a:rPr lang="nl-BE"/>
            <a:t>leveranciersvergelijking</a:t>
          </a:r>
          <a:endParaRPr lang="nl-BE" dirty="0"/>
        </a:p>
      </dgm:t>
    </dgm:pt>
    <dgm:pt modelId="{EA9A5E8D-178E-417C-92D5-132402771F5E}" type="parTrans" cxnId="{6C41851E-DCEE-44F3-BC53-BE1243807214}">
      <dgm:prSet/>
      <dgm:spPr/>
      <dgm:t>
        <a:bodyPr/>
        <a:lstStyle/>
        <a:p>
          <a:endParaRPr lang="nl-BE"/>
        </a:p>
      </dgm:t>
    </dgm:pt>
    <dgm:pt modelId="{1745FCD1-C5CD-496B-BD83-52F327B5DEBA}" type="sibTrans" cxnId="{6C41851E-DCEE-44F3-BC53-BE1243807214}">
      <dgm:prSet/>
      <dgm:spPr/>
      <dgm:t>
        <a:bodyPr/>
        <a:lstStyle/>
        <a:p>
          <a:endParaRPr lang="nl-BE"/>
        </a:p>
      </dgm:t>
    </dgm:pt>
    <dgm:pt modelId="{1BE02F04-BFC5-40C8-80D7-AF3ABEC6671B}">
      <dgm:prSet/>
      <dgm:spPr/>
      <dgm:t>
        <a:bodyPr/>
        <a:lstStyle/>
        <a:p>
          <a:r>
            <a:rPr lang="nl-BE" dirty="0" err="1"/>
            <a:t>Eerstelijnsrenovatieadvies</a:t>
          </a:r>
          <a:endParaRPr lang="nl-BE" dirty="0"/>
        </a:p>
      </dgm:t>
    </dgm:pt>
    <dgm:pt modelId="{74365D75-5A84-4708-A49A-48A1A721F400}" type="parTrans" cxnId="{BCE6E682-ABFE-4EC0-B287-3E01183ADA68}">
      <dgm:prSet/>
      <dgm:spPr/>
      <dgm:t>
        <a:bodyPr/>
        <a:lstStyle/>
        <a:p>
          <a:endParaRPr lang="nl-BE"/>
        </a:p>
      </dgm:t>
    </dgm:pt>
    <dgm:pt modelId="{B4063B21-C00E-4D90-BF41-E4C3467665C8}" type="sibTrans" cxnId="{BCE6E682-ABFE-4EC0-B287-3E01183ADA68}">
      <dgm:prSet/>
      <dgm:spPr/>
      <dgm:t>
        <a:bodyPr/>
        <a:lstStyle/>
        <a:p>
          <a:endParaRPr lang="nl-BE"/>
        </a:p>
      </dgm:t>
    </dgm:pt>
    <dgm:pt modelId="{94D66482-634F-4D00-B9BA-AB1DC1364BEA}">
      <dgm:prSet/>
      <dgm:spPr/>
      <dgm:t>
        <a:bodyPr/>
        <a:lstStyle/>
        <a:p>
          <a:r>
            <a:rPr lang="nl-BE" dirty="0"/>
            <a:t>woningkwaliteit</a:t>
          </a:r>
        </a:p>
      </dgm:t>
    </dgm:pt>
    <dgm:pt modelId="{FC390D4D-A766-479E-935D-315E59CB060A}" type="parTrans" cxnId="{28766C22-AE66-451A-896E-FAB2ACFA22AF}">
      <dgm:prSet/>
      <dgm:spPr/>
      <dgm:t>
        <a:bodyPr/>
        <a:lstStyle/>
        <a:p>
          <a:endParaRPr lang="nl-BE"/>
        </a:p>
      </dgm:t>
    </dgm:pt>
    <dgm:pt modelId="{421E589E-37A2-4AA5-AD08-DC3CE33C8C4F}" type="sibTrans" cxnId="{28766C22-AE66-451A-896E-FAB2ACFA22AF}">
      <dgm:prSet/>
      <dgm:spPr/>
      <dgm:t>
        <a:bodyPr/>
        <a:lstStyle/>
        <a:p>
          <a:endParaRPr lang="nl-BE"/>
        </a:p>
      </dgm:t>
    </dgm:pt>
    <dgm:pt modelId="{5796E3EA-7D7D-4F7B-A0B6-1B46274C1C6D}">
      <dgm:prSet/>
      <dgm:spPr/>
      <dgm:t>
        <a:bodyPr/>
        <a:lstStyle/>
        <a:p>
          <a:r>
            <a:rPr lang="nl-BE" dirty="0"/>
            <a:t>leegstand</a:t>
          </a:r>
        </a:p>
      </dgm:t>
    </dgm:pt>
    <dgm:pt modelId="{A2BFCC70-DF3A-43C7-9995-8EC5DE5F2EA1}" type="parTrans" cxnId="{307275F7-071F-45BF-9D4A-C7FFF78BB0B0}">
      <dgm:prSet/>
      <dgm:spPr/>
      <dgm:t>
        <a:bodyPr/>
        <a:lstStyle/>
        <a:p>
          <a:endParaRPr lang="nl-BE"/>
        </a:p>
      </dgm:t>
    </dgm:pt>
    <dgm:pt modelId="{25333402-3555-422B-A84D-4857E31B7D9C}" type="sibTrans" cxnId="{307275F7-071F-45BF-9D4A-C7FFF78BB0B0}">
      <dgm:prSet/>
      <dgm:spPr/>
      <dgm:t>
        <a:bodyPr/>
        <a:lstStyle/>
        <a:p>
          <a:endParaRPr lang="nl-BE"/>
        </a:p>
      </dgm:t>
    </dgm:pt>
    <dgm:pt modelId="{21B68ABA-AF15-4AB7-9146-F2428FCD1AB9}">
      <dgm:prSet/>
      <dgm:spPr/>
      <dgm:t>
        <a:bodyPr/>
        <a:lstStyle/>
        <a:p>
          <a:r>
            <a:rPr lang="nl-BE" dirty="0"/>
            <a:t>info </a:t>
          </a:r>
          <a:r>
            <a:rPr lang="nl-BE" dirty="0" err="1"/>
            <a:t>mbt</a:t>
          </a:r>
          <a:r>
            <a:rPr lang="nl-BE" dirty="0"/>
            <a:t> woonvragen</a:t>
          </a:r>
        </a:p>
      </dgm:t>
    </dgm:pt>
    <dgm:pt modelId="{46925CD7-41AF-4221-B31B-635247326274}" type="parTrans" cxnId="{EB7F11F6-0581-4D72-B264-BD6F083BBE4E}">
      <dgm:prSet/>
      <dgm:spPr/>
      <dgm:t>
        <a:bodyPr/>
        <a:lstStyle/>
        <a:p>
          <a:endParaRPr lang="nl-BE"/>
        </a:p>
      </dgm:t>
    </dgm:pt>
    <dgm:pt modelId="{DC3FE8D3-8ECF-4D98-AB87-D25E7D1EE5C0}" type="sibTrans" cxnId="{EB7F11F6-0581-4D72-B264-BD6F083BBE4E}">
      <dgm:prSet/>
      <dgm:spPr/>
      <dgm:t>
        <a:bodyPr/>
        <a:lstStyle/>
        <a:p>
          <a:endParaRPr lang="nl-BE"/>
        </a:p>
      </dgm:t>
    </dgm:pt>
    <dgm:pt modelId="{99FC0706-A62A-4A77-9EFE-367FD07C35A0}">
      <dgm:prSet/>
      <dgm:spPr/>
      <dgm:t>
        <a:bodyPr/>
        <a:lstStyle/>
        <a:p>
          <a:r>
            <a:rPr lang="nl-BE" dirty="0"/>
            <a:t>begeleiden bij </a:t>
          </a:r>
          <a:r>
            <a:rPr lang="nl-BE" dirty="0" err="1"/>
            <a:t>premieaanvragen</a:t>
          </a:r>
          <a:endParaRPr lang="nl-BE" dirty="0"/>
        </a:p>
      </dgm:t>
    </dgm:pt>
    <dgm:pt modelId="{5AEB29F4-37E7-41A6-A2BF-93B4C279D192}" type="parTrans" cxnId="{F5D6EA52-6C49-4C21-A50D-BB7FEC96EE9A}">
      <dgm:prSet/>
      <dgm:spPr/>
      <dgm:t>
        <a:bodyPr/>
        <a:lstStyle/>
        <a:p>
          <a:endParaRPr lang="nl-BE"/>
        </a:p>
      </dgm:t>
    </dgm:pt>
    <dgm:pt modelId="{5E36E114-5A35-44ED-9C10-06A91644ED1C}" type="sibTrans" cxnId="{F5D6EA52-6C49-4C21-A50D-BB7FEC96EE9A}">
      <dgm:prSet/>
      <dgm:spPr/>
      <dgm:t>
        <a:bodyPr/>
        <a:lstStyle/>
        <a:p>
          <a:endParaRPr lang="nl-BE"/>
        </a:p>
      </dgm:t>
    </dgm:pt>
    <dgm:pt modelId="{2E6E8411-C10A-453D-B03A-5DF17DD07A03}">
      <dgm:prSet/>
      <dgm:spPr/>
      <dgm:t>
        <a:bodyPr/>
        <a:lstStyle/>
        <a:p>
          <a:r>
            <a:rPr lang="nl-BE" dirty="0"/>
            <a:t>Begeleiding bij verbouwen</a:t>
          </a:r>
        </a:p>
      </dgm:t>
    </dgm:pt>
    <dgm:pt modelId="{AA4AB212-4D2E-4175-B1AD-7105407F0393}" type="parTrans" cxnId="{BA5AD163-53CC-4BC8-9DC0-6651F459211A}">
      <dgm:prSet/>
      <dgm:spPr/>
      <dgm:t>
        <a:bodyPr/>
        <a:lstStyle/>
        <a:p>
          <a:endParaRPr lang="nl-BE"/>
        </a:p>
      </dgm:t>
    </dgm:pt>
    <dgm:pt modelId="{1A912982-57E4-4C8D-B6F1-3548E49940A5}" type="sibTrans" cxnId="{BA5AD163-53CC-4BC8-9DC0-6651F459211A}">
      <dgm:prSet/>
      <dgm:spPr/>
      <dgm:t>
        <a:bodyPr/>
        <a:lstStyle/>
        <a:p>
          <a:endParaRPr lang="nl-BE"/>
        </a:p>
      </dgm:t>
    </dgm:pt>
    <dgm:pt modelId="{C042D7AE-A40D-45C8-B5F6-54E3E6B9A536}" type="pres">
      <dgm:prSet presAssocID="{F45341B0-CC08-4D75-B911-8333FE04928D}" presName="Name0" presStyleCnt="0">
        <dgm:presLayoutVars>
          <dgm:dir/>
          <dgm:animLvl val="lvl"/>
          <dgm:resizeHandles val="exact"/>
        </dgm:presLayoutVars>
      </dgm:prSet>
      <dgm:spPr/>
    </dgm:pt>
    <dgm:pt modelId="{829326FC-3C58-4226-9B72-4A466299E5ED}" type="pres">
      <dgm:prSet presAssocID="{29CC3611-4DC2-45A5-B9EC-4124A980A19F}" presName="linNode" presStyleCnt="0"/>
      <dgm:spPr/>
    </dgm:pt>
    <dgm:pt modelId="{ED392206-E35D-40BD-A6AD-47931AE93574}" type="pres">
      <dgm:prSet presAssocID="{29CC3611-4DC2-45A5-B9EC-4124A980A19F}" presName="parTx" presStyleLbl="revTx" presStyleIdx="0" presStyleCnt="2">
        <dgm:presLayoutVars>
          <dgm:chMax val="1"/>
          <dgm:bulletEnabled val="1"/>
        </dgm:presLayoutVars>
      </dgm:prSet>
      <dgm:spPr/>
    </dgm:pt>
    <dgm:pt modelId="{E24848C7-68CF-41AF-B7E8-879ACFF1BFF9}" type="pres">
      <dgm:prSet presAssocID="{29CC3611-4DC2-45A5-B9EC-4124A980A19F}" presName="bracket" presStyleLbl="parChTrans1D1" presStyleIdx="0" presStyleCnt="2"/>
      <dgm:spPr/>
    </dgm:pt>
    <dgm:pt modelId="{A2EF03AB-56F4-44D2-903B-B0CE305A5EEE}" type="pres">
      <dgm:prSet presAssocID="{29CC3611-4DC2-45A5-B9EC-4124A980A19F}" presName="spH" presStyleCnt="0"/>
      <dgm:spPr/>
    </dgm:pt>
    <dgm:pt modelId="{CAA1E6F6-6D88-4248-9265-392C039F11F4}" type="pres">
      <dgm:prSet presAssocID="{29CC3611-4DC2-45A5-B9EC-4124A980A19F}" presName="desTx" presStyleLbl="node1" presStyleIdx="0" presStyleCnt="2">
        <dgm:presLayoutVars>
          <dgm:bulletEnabled val="1"/>
        </dgm:presLayoutVars>
      </dgm:prSet>
      <dgm:spPr/>
    </dgm:pt>
    <dgm:pt modelId="{ED555556-9253-4D56-A16A-9ED875B0D092}" type="pres">
      <dgm:prSet presAssocID="{65AF3C65-F1D4-4950-AD7E-6A6F0146F98F}" presName="spV" presStyleCnt="0"/>
      <dgm:spPr/>
    </dgm:pt>
    <dgm:pt modelId="{12D6FB06-2DF6-4FE8-A71A-CD1E5F71A4F4}" type="pres">
      <dgm:prSet presAssocID="{9EC5316A-E1D0-4019-8D31-02F72FA172AE}" presName="linNode" presStyleCnt="0"/>
      <dgm:spPr/>
    </dgm:pt>
    <dgm:pt modelId="{15502621-E64D-4CFD-BB98-74DE4A95CAD1}" type="pres">
      <dgm:prSet presAssocID="{9EC5316A-E1D0-4019-8D31-02F72FA172AE}" presName="parTx" presStyleLbl="revTx" presStyleIdx="1" presStyleCnt="2">
        <dgm:presLayoutVars>
          <dgm:chMax val="1"/>
          <dgm:bulletEnabled val="1"/>
        </dgm:presLayoutVars>
      </dgm:prSet>
      <dgm:spPr/>
    </dgm:pt>
    <dgm:pt modelId="{E90831F0-7FAC-4684-8647-4A94D4596FF8}" type="pres">
      <dgm:prSet presAssocID="{9EC5316A-E1D0-4019-8D31-02F72FA172AE}" presName="bracket" presStyleLbl="parChTrans1D1" presStyleIdx="1" presStyleCnt="2"/>
      <dgm:spPr/>
    </dgm:pt>
    <dgm:pt modelId="{7AE65D0A-7A7A-4058-9591-751899279324}" type="pres">
      <dgm:prSet presAssocID="{9EC5316A-E1D0-4019-8D31-02F72FA172AE}" presName="spH" presStyleCnt="0"/>
      <dgm:spPr/>
    </dgm:pt>
    <dgm:pt modelId="{9C412E02-16FA-419A-A717-D85C77E13C3E}" type="pres">
      <dgm:prSet presAssocID="{9EC5316A-E1D0-4019-8D31-02F72FA172AE}" presName="desTx" presStyleLbl="node1" presStyleIdx="1" presStyleCnt="2">
        <dgm:presLayoutVars>
          <dgm:bulletEnabled val="1"/>
        </dgm:presLayoutVars>
      </dgm:prSet>
      <dgm:spPr/>
    </dgm:pt>
  </dgm:ptLst>
  <dgm:cxnLst>
    <dgm:cxn modelId="{17C76D19-EC93-4ADD-B052-973F053B07A3}" srcId="{F45341B0-CC08-4D75-B911-8333FE04928D}" destId="{9EC5316A-E1D0-4019-8D31-02F72FA172AE}" srcOrd="1" destOrd="0" parTransId="{468C4A05-A090-4312-A9A0-CCFAFFEF087A}" sibTransId="{BEE8E7C1-1D1B-4054-BE90-8583788017EF}"/>
    <dgm:cxn modelId="{6C41851E-DCEE-44F3-BC53-BE1243807214}" srcId="{29CC3611-4DC2-45A5-B9EC-4124A980A19F}" destId="{0336151D-8622-4261-8B36-7211AC378E1C}" srcOrd="3" destOrd="0" parTransId="{EA9A5E8D-178E-417C-92D5-132402771F5E}" sibTransId="{1745FCD1-C5CD-496B-BD83-52F327B5DEBA}"/>
    <dgm:cxn modelId="{28766C22-AE66-451A-896E-FAB2ACFA22AF}" srcId="{9EC5316A-E1D0-4019-8D31-02F72FA172AE}" destId="{94D66482-634F-4D00-B9BA-AB1DC1364BEA}" srcOrd="1" destOrd="0" parTransId="{FC390D4D-A766-479E-935D-315E59CB060A}" sibTransId="{421E589E-37A2-4AA5-AD08-DC3CE33C8C4F}"/>
    <dgm:cxn modelId="{A298ED40-6389-436B-893A-F2BC563B0CB4}" srcId="{29CC3611-4DC2-45A5-B9EC-4124A980A19F}" destId="{E5FA5E70-833E-4A78-9B56-7FD4E6E373BC}" srcOrd="1" destOrd="0" parTransId="{B1654ACA-2907-4425-8B52-B8BAD176AEA9}" sibTransId="{F7BB609E-A616-4D6E-A8A7-262816D7FA91}"/>
    <dgm:cxn modelId="{C065735B-146C-4F6A-AB88-F7C81C082E08}" type="presOf" srcId="{F1455BEE-36F6-4A48-9781-11B2410F018B}" destId="{CAA1E6F6-6D88-4248-9265-392C039F11F4}" srcOrd="0" destOrd="2" presId="urn:diagrams.loki3.com/BracketList"/>
    <dgm:cxn modelId="{BA5AD163-53CC-4BC8-9DC0-6651F459211A}" srcId="{29CC3611-4DC2-45A5-B9EC-4124A980A19F}" destId="{2E6E8411-C10A-453D-B03A-5DF17DD07A03}" srcOrd="5" destOrd="0" parTransId="{AA4AB212-4D2E-4175-B1AD-7105407F0393}" sibTransId="{1A912982-57E4-4C8D-B6F1-3548E49940A5}"/>
    <dgm:cxn modelId="{7162A46B-44F2-4A08-AEFF-44F6F197E7CC}" type="presOf" srcId="{F45341B0-CC08-4D75-B911-8333FE04928D}" destId="{C042D7AE-A40D-45C8-B5F6-54E3E6B9A536}" srcOrd="0" destOrd="0" presId="urn:diagrams.loki3.com/BracketList"/>
    <dgm:cxn modelId="{F5D6EA52-6C49-4C21-A50D-BB7FEC96EE9A}" srcId="{9EC5316A-E1D0-4019-8D31-02F72FA172AE}" destId="{99FC0706-A62A-4A77-9EFE-367FD07C35A0}" srcOrd="4" destOrd="0" parTransId="{5AEB29F4-37E7-41A6-A2BF-93B4C279D192}" sibTransId="{5E36E114-5A35-44ED-9C10-06A91644ED1C}"/>
    <dgm:cxn modelId="{ACD72B53-ECF2-4623-ACC3-77B9DE5AC0D0}" type="presOf" srcId="{E05AD2F5-1256-4126-BB73-3DDF15E6532A}" destId="{9C412E02-16FA-419A-A717-D85C77E13C3E}" srcOrd="0" destOrd="0" presId="urn:diagrams.loki3.com/BracketList"/>
    <dgm:cxn modelId="{A40BDC80-AE3B-4870-B632-C074F54CEE3A}" type="presOf" srcId="{94D66482-634F-4D00-B9BA-AB1DC1364BEA}" destId="{9C412E02-16FA-419A-A717-D85C77E13C3E}" srcOrd="0" destOrd="1" presId="urn:diagrams.loki3.com/BracketList"/>
    <dgm:cxn modelId="{BCE6E682-ABFE-4EC0-B287-3E01183ADA68}" srcId="{29CC3611-4DC2-45A5-B9EC-4124A980A19F}" destId="{1BE02F04-BFC5-40C8-80D7-AF3ABEC6671B}" srcOrd="4" destOrd="0" parTransId="{74365D75-5A84-4708-A49A-48A1A721F400}" sibTransId="{B4063B21-C00E-4D90-BF41-E4C3467665C8}"/>
    <dgm:cxn modelId="{DD788F8A-FE3D-424E-AB04-82A17028A862}" srcId="{9EC5316A-E1D0-4019-8D31-02F72FA172AE}" destId="{E05AD2F5-1256-4126-BB73-3DDF15E6532A}" srcOrd="0" destOrd="0" parTransId="{E44D8BE7-9D29-492B-BB46-502BA89962FA}" sibTransId="{B914D0E4-19E8-4BC1-BB94-FCBE54B67F6D}"/>
    <dgm:cxn modelId="{4806BF8B-B6C2-4050-86CD-18B07A7FFB59}" type="presOf" srcId="{0336151D-8622-4261-8B36-7211AC378E1C}" destId="{CAA1E6F6-6D88-4248-9265-392C039F11F4}" srcOrd="0" destOrd="3" presId="urn:diagrams.loki3.com/BracketList"/>
    <dgm:cxn modelId="{B161F18C-EF7F-46F2-A257-67F633B92CCE}" srcId="{F45341B0-CC08-4D75-B911-8333FE04928D}" destId="{29CC3611-4DC2-45A5-B9EC-4124A980A19F}" srcOrd="0" destOrd="0" parTransId="{2504EEF3-3662-4DA0-8FA0-9B05C709ED7A}" sibTransId="{65AF3C65-F1D4-4950-AD7E-6A6F0146F98F}"/>
    <dgm:cxn modelId="{72E11F8F-572D-46C7-B320-8E59776808F7}" type="presOf" srcId="{9EC5316A-E1D0-4019-8D31-02F72FA172AE}" destId="{15502621-E64D-4CFD-BB98-74DE4A95CAD1}" srcOrd="0" destOrd="0" presId="urn:diagrams.loki3.com/BracketList"/>
    <dgm:cxn modelId="{971A9B9D-94A0-4F28-B480-6491207D2481}" type="presOf" srcId="{E5FA5E70-833E-4A78-9B56-7FD4E6E373BC}" destId="{CAA1E6F6-6D88-4248-9265-392C039F11F4}" srcOrd="0" destOrd="1" presId="urn:diagrams.loki3.com/BracketList"/>
    <dgm:cxn modelId="{227FE89D-B2C7-42A0-96E5-DDE4D7D63C10}" type="presOf" srcId="{99FC0706-A62A-4A77-9EFE-367FD07C35A0}" destId="{9C412E02-16FA-419A-A717-D85C77E13C3E}" srcOrd="0" destOrd="4" presId="urn:diagrams.loki3.com/BracketList"/>
    <dgm:cxn modelId="{2EA424A6-B9B0-48EA-8FCE-64843D5F4769}" srcId="{29CC3611-4DC2-45A5-B9EC-4124A980A19F}" destId="{F1455BEE-36F6-4A48-9781-11B2410F018B}" srcOrd="2" destOrd="0" parTransId="{E250A5F2-58BE-45D0-AD08-92EF47ED5A4A}" sibTransId="{B388AB27-B95B-4D4B-8AC7-4B4EDEB99C1E}"/>
    <dgm:cxn modelId="{DBA0B1A7-7F1B-4B37-A577-70CDC9243817}" type="presOf" srcId="{21B68ABA-AF15-4AB7-9146-F2428FCD1AB9}" destId="{9C412E02-16FA-419A-A717-D85C77E13C3E}" srcOrd="0" destOrd="3" presId="urn:diagrams.loki3.com/BracketList"/>
    <dgm:cxn modelId="{5660D3B7-B7A2-464D-8BAA-41600DD186B0}" type="presOf" srcId="{4901B8A3-7A2C-4EE1-AA88-2E464301A3FB}" destId="{CAA1E6F6-6D88-4248-9265-392C039F11F4}" srcOrd="0" destOrd="0" presId="urn:diagrams.loki3.com/BracketList"/>
    <dgm:cxn modelId="{462632C7-2982-4D89-BA23-CEB4C1008F5D}" type="presOf" srcId="{5796E3EA-7D7D-4F7B-A0B6-1B46274C1C6D}" destId="{9C412E02-16FA-419A-A717-D85C77E13C3E}" srcOrd="0" destOrd="2" presId="urn:diagrams.loki3.com/BracketList"/>
    <dgm:cxn modelId="{2B8A07E9-A6C2-4F52-B7E6-886FD2E927E6}" srcId="{29CC3611-4DC2-45A5-B9EC-4124A980A19F}" destId="{4901B8A3-7A2C-4EE1-AA88-2E464301A3FB}" srcOrd="0" destOrd="0" parTransId="{0B58C397-9375-4AE0-AD5C-F9BBADA86A1D}" sibTransId="{8AB6183D-F715-4D73-B82E-1B3897CE426F}"/>
    <dgm:cxn modelId="{7352F3EA-F1DD-45B5-AD07-E7D2321CECAC}" type="presOf" srcId="{2E6E8411-C10A-453D-B03A-5DF17DD07A03}" destId="{CAA1E6F6-6D88-4248-9265-392C039F11F4}" srcOrd="0" destOrd="5" presId="urn:diagrams.loki3.com/BracketList"/>
    <dgm:cxn modelId="{EB7F11F6-0581-4D72-B264-BD6F083BBE4E}" srcId="{9EC5316A-E1D0-4019-8D31-02F72FA172AE}" destId="{21B68ABA-AF15-4AB7-9146-F2428FCD1AB9}" srcOrd="3" destOrd="0" parTransId="{46925CD7-41AF-4221-B31B-635247326274}" sibTransId="{DC3FE8D3-8ECF-4D98-AB87-D25E7D1EE5C0}"/>
    <dgm:cxn modelId="{307275F7-071F-45BF-9D4A-C7FFF78BB0B0}" srcId="{9EC5316A-E1D0-4019-8D31-02F72FA172AE}" destId="{5796E3EA-7D7D-4F7B-A0B6-1B46274C1C6D}" srcOrd="2" destOrd="0" parTransId="{A2BFCC70-DF3A-43C7-9995-8EC5DE5F2EA1}" sibTransId="{25333402-3555-422B-A84D-4857E31B7D9C}"/>
    <dgm:cxn modelId="{4F7722F8-873B-4C6A-B274-ACFE06039015}" type="presOf" srcId="{29CC3611-4DC2-45A5-B9EC-4124A980A19F}" destId="{ED392206-E35D-40BD-A6AD-47931AE93574}" srcOrd="0" destOrd="0" presId="urn:diagrams.loki3.com/BracketList"/>
    <dgm:cxn modelId="{22B2DCFF-FC8E-4874-8F34-7E43807E7974}" type="presOf" srcId="{1BE02F04-BFC5-40C8-80D7-AF3ABEC6671B}" destId="{CAA1E6F6-6D88-4248-9265-392C039F11F4}" srcOrd="0" destOrd="4" presId="urn:diagrams.loki3.com/BracketList"/>
    <dgm:cxn modelId="{9EF6F013-7BA9-4E25-AAEA-7CF579233348}" type="presParOf" srcId="{C042D7AE-A40D-45C8-B5F6-54E3E6B9A536}" destId="{829326FC-3C58-4226-9B72-4A466299E5ED}" srcOrd="0" destOrd="0" presId="urn:diagrams.loki3.com/BracketList"/>
    <dgm:cxn modelId="{6FE1FD47-2945-42B2-A5F8-BF791830549C}" type="presParOf" srcId="{829326FC-3C58-4226-9B72-4A466299E5ED}" destId="{ED392206-E35D-40BD-A6AD-47931AE93574}" srcOrd="0" destOrd="0" presId="urn:diagrams.loki3.com/BracketList"/>
    <dgm:cxn modelId="{65B928D9-F0B2-4019-91C0-92E3FB1DB4AD}" type="presParOf" srcId="{829326FC-3C58-4226-9B72-4A466299E5ED}" destId="{E24848C7-68CF-41AF-B7E8-879ACFF1BFF9}" srcOrd="1" destOrd="0" presId="urn:diagrams.loki3.com/BracketList"/>
    <dgm:cxn modelId="{4628C861-C42D-46E8-9180-1475CCB7E00F}" type="presParOf" srcId="{829326FC-3C58-4226-9B72-4A466299E5ED}" destId="{A2EF03AB-56F4-44D2-903B-B0CE305A5EEE}" srcOrd="2" destOrd="0" presId="urn:diagrams.loki3.com/BracketList"/>
    <dgm:cxn modelId="{967EC97D-F9BD-4FA8-9A64-BE633F0427CE}" type="presParOf" srcId="{829326FC-3C58-4226-9B72-4A466299E5ED}" destId="{CAA1E6F6-6D88-4248-9265-392C039F11F4}" srcOrd="3" destOrd="0" presId="urn:diagrams.loki3.com/BracketList"/>
    <dgm:cxn modelId="{59064A2E-F1D3-4073-873B-86D1220A70A8}" type="presParOf" srcId="{C042D7AE-A40D-45C8-B5F6-54E3E6B9A536}" destId="{ED555556-9253-4D56-A16A-9ED875B0D092}" srcOrd="1" destOrd="0" presId="urn:diagrams.loki3.com/BracketList"/>
    <dgm:cxn modelId="{86367F64-E7EF-4D82-B013-57266D59C178}" type="presParOf" srcId="{C042D7AE-A40D-45C8-B5F6-54E3E6B9A536}" destId="{12D6FB06-2DF6-4FE8-A71A-CD1E5F71A4F4}" srcOrd="2" destOrd="0" presId="urn:diagrams.loki3.com/BracketList"/>
    <dgm:cxn modelId="{B9E739C7-21C0-4EEA-A3C0-24A7F938DA0E}" type="presParOf" srcId="{12D6FB06-2DF6-4FE8-A71A-CD1E5F71A4F4}" destId="{15502621-E64D-4CFD-BB98-74DE4A95CAD1}" srcOrd="0" destOrd="0" presId="urn:diagrams.loki3.com/BracketList"/>
    <dgm:cxn modelId="{52435E28-B09B-4637-9A7C-DC631CE0AA8B}" type="presParOf" srcId="{12D6FB06-2DF6-4FE8-A71A-CD1E5F71A4F4}" destId="{E90831F0-7FAC-4684-8647-4A94D4596FF8}" srcOrd="1" destOrd="0" presId="urn:diagrams.loki3.com/BracketList"/>
    <dgm:cxn modelId="{C3BD4D1E-A689-4804-B201-A5B4B47F4EB3}" type="presParOf" srcId="{12D6FB06-2DF6-4FE8-A71A-CD1E5F71A4F4}" destId="{7AE65D0A-7A7A-4058-9591-751899279324}" srcOrd="2" destOrd="0" presId="urn:diagrams.loki3.com/BracketList"/>
    <dgm:cxn modelId="{7246567E-E337-49A1-BFBB-FBAB401D7532}" type="presParOf" srcId="{12D6FB06-2DF6-4FE8-A71A-CD1E5F71A4F4}" destId="{9C412E02-16FA-419A-A717-D85C77E13C3E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5EDD39-DB2C-48F6-B87D-26690AAAE8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544D1EC1-FACF-4FE2-A4B9-51CB29B08329}">
      <dgm:prSet/>
      <dgm:spPr>
        <a:solidFill>
          <a:schemeClr val="bg1"/>
        </a:solidFill>
        <a:ln>
          <a:solidFill>
            <a:srgbClr val="C00000"/>
          </a:solidFill>
        </a:ln>
      </dgm:spPr>
      <dgm:t>
        <a:bodyPr/>
        <a:lstStyle/>
        <a:p>
          <a:r>
            <a:rPr lang="nl-BE" dirty="0">
              <a:solidFill>
                <a:schemeClr val="tx1"/>
              </a:solidFill>
            </a:rPr>
            <a:t>Taak toegekend door het VEKA </a:t>
          </a:r>
        </a:p>
      </dgm:t>
    </dgm:pt>
    <dgm:pt modelId="{6224CD48-984A-4A0D-8AD7-05A8D3BA2FD4}" type="parTrans" cxnId="{D2DA07D3-764F-49DC-870F-F7A857B7D4A2}">
      <dgm:prSet/>
      <dgm:spPr/>
      <dgm:t>
        <a:bodyPr/>
        <a:lstStyle/>
        <a:p>
          <a:endParaRPr lang="nl-BE"/>
        </a:p>
      </dgm:t>
    </dgm:pt>
    <dgm:pt modelId="{738C2C6D-F393-4077-9150-41971D05C121}" type="sibTrans" cxnId="{D2DA07D3-764F-49DC-870F-F7A857B7D4A2}">
      <dgm:prSet/>
      <dgm:spPr/>
      <dgm:t>
        <a:bodyPr/>
        <a:lstStyle/>
        <a:p>
          <a:endParaRPr lang="nl-BE"/>
        </a:p>
      </dgm:t>
    </dgm:pt>
    <dgm:pt modelId="{B2EB4B0B-FAEC-4273-9777-F1863453CD15}">
      <dgm:prSet/>
      <dgm:spPr>
        <a:solidFill>
          <a:schemeClr val="bg1"/>
        </a:solidFill>
        <a:ln>
          <a:solidFill>
            <a:srgbClr val="C00000"/>
          </a:solidFill>
        </a:ln>
      </dgm:spPr>
      <dgm:t>
        <a:bodyPr/>
        <a:lstStyle/>
        <a:p>
          <a:r>
            <a:rPr lang="nl-BE" dirty="0">
              <a:solidFill>
                <a:schemeClr val="tx1"/>
              </a:solidFill>
            </a:rPr>
            <a:t>Begeleiding gezinnen richting verduurzaming verwarming </a:t>
          </a:r>
        </a:p>
      </dgm:t>
    </dgm:pt>
    <dgm:pt modelId="{099A33A3-7750-4E7A-94FD-1C07B1513722}" type="parTrans" cxnId="{98AAB9CE-CEA9-4084-A262-D79D49EE0B8B}">
      <dgm:prSet/>
      <dgm:spPr/>
      <dgm:t>
        <a:bodyPr/>
        <a:lstStyle/>
        <a:p>
          <a:endParaRPr lang="nl-BE"/>
        </a:p>
      </dgm:t>
    </dgm:pt>
    <dgm:pt modelId="{E433EE84-B81D-456E-A89C-8D53678CEB88}" type="sibTrans" cxnId="{98AAB9CE-CEA9-4084-A262-D79D49EE0B8B}">
      <dgm:prSet/>
      <dgm:spPr/>
      <dgm:t>
        <a:bodyPr/>
        <a:lstStyle/>
        <a:p>
          <a:endParaRPr lang="nl-BE"/>
        </a:p>
      </dgm:t>
    </dgm:pt>
    <dgm:pt modelId="{4C4C928D-862F-4584-82EB-B5DBE3463C75}">
      <dgm:prSet/>
      <dgm:spPr>
        <a:solidFill>
          <a:schemeClr val="bg1"/>
        </a:solidFill>
        <a:ln>
          <a:solidFill>
            <a:srgbClr val="C00000"/>
          </a:solidFill>
        </a:ln>
      </dgm:spPr>
      <dgm:t>
        <a:bodyPr/>
        <a:lstStyle/>
        <a:p>
          <a:r>
            <a:rPr lang="nl-BE" dirty="0">
              <a:solidFill>
                <a:schemeClr val="tx1"/>
              </a:solidFill>
            </a:rPr>
            <a:t>Periodiek onderhoud centrale verwarmingsinstallatie</a:t>
          </a:r>
        </a:p>
      </dgm:t>
    </dgm:pt>
    <dgm:pt modelId="{040EDA9F-D348-4C77-A5DA-CC32BF70BF3F}" type="parTrans" cxnId="{0E45B167-3EC7-4FE6-ADFC-75D66B301693}">
      <dgm:prSet/>
      <dgm:spPr/>
      <dgm:t>
        <a:bodyPr/>
        <a:lstStyle/>
        <a:p>
          <a:endParaRPr lang="nl-BE"/>
        </a:p>
      </dgm:t>
    </dgm:pt>
    <dgm:pt modelId="{4410A6D8-9BBC-41BE-84CD-BCD7A2850259}" type="sibTrans" cxnId="{0E45B167-3EC7-4FE6-ADFC-75D66B301693}">
      <dgm:prSet/>
      <dgm:spPr/>
      <dgm:t>
        <a:bodyPr/>
        <a:lstStyle/>
        <a:p>
          <a:endParaRPr lang="nl-BE"/>
        </a:p>
      </dgm:t>
    </dgm:pt>
    <dgm:pt modelId="{9506FCE7-4ED8-49D7-9508-D410D3583A21}">
      <dgm:prSet/>
      <dgm:spPr>
        <a:noFill/>
        <a:ln>
          <a:noFill/>
        </a:ln>
      </dgm:spPr>
      <dgm:t>
        <a:bodyPr/>
        <a:lstStyle/>
        <a:p>
          <a:r>
            <a:rPr lang="nl-BE" dirty="0">
              <a:solidFill>
                <a:schemeClr val="tx1"/>
              </a:solidFill>
            </a:rPr>
            <a:t>Wettelijk verplicht</a:t>
          </a:r>
        </a:p>
      </dgm:t>
    </dgm:pt>
    <dgm:pt modelId="{AE6CB1CC-C8D6-48BC-9E50-216E69EF8A84}" type="parTrans" cxnId="{D8A65756-5AF6-45EA-A227-C7664C153288}">
      <dgm:prSet/>
      <dgm:spPr/>
      <dgm:t>
        <a:bodyPr/>
        <a:lstStyle/>
        <a:p>
          <a:endParaRPr lang="nl-BE"/>
        </a:p>
      </dgm:t>
    </dgm:pt>
    <dgm:pt modelId="{C14E95E4-0ED6-47B6-833E-812C58B8FDB4}" type="sibTrans" cxnId="{D8A65756-5AF6-45EA-A227-C7664C153288}">
      <dgm:prSet/>
      <dgm:spPr/>
      <dgm:t>
        <a:bodyPr/>
        <a:lstStyle/>
        <a:p>
          <a:endParaRPr lang="nl-BE"/>
        </a:p>
      </dgm:t>
    </dgm:pt>
    <dgm:pt modelId="{D09A74CD-8455-4D22-8796-8CDEE5E92EAC}">
      <dgm:prSet/>
      <dgm:spPr>
        <a:noFill/>
        <a:ln>
          <a:noFill/>
        </a:ln>
      </dgm:spPr>
      <dgm:t>
        <a:bodyPr/>
        <a:lstStyle/>
        <a:p>
          <a:r>
            <a:rPr lang="nl-BE" dirty="0">
              <a:solidFill>
                <a:schemeClr val="tx1"/>
              </a:solidFill>
            </a:rPr>
            <a:t>prijs = drempel</a:t>
          </a:r>
        </a:p>
      </dgm:t>
    </dgm:pt>
    <dgm:pt modelId="{330CFDE6-E5DF-4789-8571-0FB858044FD6}" type="parTrans" cxnId="{F52C1E1F-92B0-472F-8543-714E6DD7F21B}">
      <dgm:prSet/>
      <dgm:spPr/>
      <dgm:t>
        <a:bodyPr/>
        <a:lstStyle/>
        <a:p>
          <a:endParaRPr lang="nl-BE"/>
        </a:p>
      </dgm:t>
    </dgm:pt>
    <dgm:pt modelId="{BD9E84E8-DB1D-40FC-8041-0B5DF5722948}" type="sibTrans" cxnId="{F52C1E1F-92B0-472F-8543-714E6DD7F21B}">
      <dgm:prSet/>
      <dgm:spPr/>
      <dgm:t>
        <a:bodyPr/>
        <a:lstStyle/>
        <a:p>
          <a:endParaRPr lang="nl-BE"/>
        </a:p>
      </dgm:t>
    </dgm:pt>
    <dgm:pt modelId="{A80B2004-DA8E-45CB-918C-CA87030EF306}">
      <dgm:prSet/>
      <dgm:spPr>
        <a:noFill/>
        <a:ln>
          <a:noFill/>
        </a:ln>
      </dgm:spPr>
      <dgm:t>
        <a:bodyPr/>
        <a:lstStyle/>
        <a:p>
          <a:r>
            <a:rPr lang="nl-BE" dirty="0">
              <a:solidFill>
                <a:schemeClr val="tx1"/>
              </a:solidFill>
            </a:rPr>
            <a:t>GRATIS voor specifieke doelgroep</a:t>
          </a:r>
        </a:p>
      </dgm:t>
    </dgm:pt>
    <dgm:pt modelId="{2ABC1AC8-0CD2-44BA-986B-588B571D18B6}" type="parTrans" cxnId="{81879136-B219-4C73-9710-A8F0EEAFD1E6}">
      <dgm:prSet/>
      <dgm:spPr/>
      <dgm:t>
        <a:bodyPr/>
        <a:lstStyle/>
        <a:p>
          <a:endParaRPr lang="nl-BE"/>
        </a:p>
      </dgm:t>
    </dgm:pt>
    <dgm:pt modelId="{8BF353C2-FA73-40DE-B0B6-0EE91AADA69B}" type="sibTrans" cxnId="{81879136-B219-4C73-9710-A8F0EEAFD1E6}">
      <dgm:prSet/>
      <dgm:spPr/>
      <dgm:t>
        <a:bodyPr/>
        <a:lstStyle/>
        <a:p>
          <a:endParaRPr lang="nl-BE"/>
        </a:p>
      </dgm:t>
    </dgm:pt>
    <dgm:pt modelId="{F82BE8DB-84E2-4F48-B79B-BC0A2895AFAE}">
      <dgm:prSet/>
      <dgm:spPr>
        <a:solidFill>
          <a:schemeClr val="bg1"/>
        </a:solidFill>
        <a:ln>
          <a:solidFill>
            <a:srgbClr val="C00000"/>
          </a:solidFill>
        </a:ln>
      </dgm:spPr>
      <dgm:t>
        <a:bodyPr/>
        <a:lstStyle/>
        <a:p>
          <a:r>
            <a:rPr lang="nl-BE" dirty="0">
              <a:solidFill>
                <a:schemeClr val="tx1"/>
              </a:solidFill>
            </a:rPr>
            <a:t>Vlaanderen : 20.000 gezinnen / budget €2,5 miljoen jaarlijks</a:t>
          </a:r>
        </a:p>
      </dgm:t>
    </dgm:pt>
    <dgm:pt modelId="{A59CCB9C-878D-4C85-B7B6-DC59753D35FE}" type="parTrans" cxnId="{C7FC48FA-43A8-4EC6-91F0-30E88BA15BFC}">
      <dgm:prSet/>
      <dgm:spPr/>
      <dgm:t>
        <a:bodyPr/>
        <a:lstStyle/>
        <a:p>
          <a:endParaRPr lang="nl-BE"/>
        </a:p>
      </dgm:t>
    </dgm:pt>
    <dgm:pt modelId="{5B964F6D-A562-4266-BC4B-6FA88D7E756D}" type="sibTrans" cxnId="{C7FC48FA-43A8-4EC6-91F0-30E88BA15BFC}">
      <dgm:prSet/>
      <dgm:spPr/>
      <dgm:t>
        <a:bodyPr/>
        <a:lstStyle/>
        <a:p>
          <a:endParaRPr lang="nl-BE"/>
        </a:p>
      </dgm:t>
    </dgm:pt>
    <dgm:pt modelId="{D0EDC445-6E0D-468E-9292-C14DB68C12C5}">
      <dgm:prSet/>
      <dgm:spPr>
        <a:solidFill>
          <a:schemeClr val="bg1"/>
        </a:solidFill>
        <a:ln>
          <a:solidFill>
            <a:srgbClr val="C00000"/>
          </a:solidFill>
        </a:ln>
      </dgm:spPr>
      <dgm:t>
        <a:bodyPr/>
        <a:lstStyle/>
        <a:p>
          <a:r>
            <a:rPr lang="nl-BE" dirty="0">
              <a:solidFill>
                <a:schemeClr val="tx1"/>
              </a:solidFill>
            </a:rPr>
            <a:t>Waarschijnlijk verlenging tot 2029</a:t>
          </a:r>
        </a:p>
      </dgm:t>
    </dgm:pt>
    <dgm:pt modelId="{C62AB88C-E04C-4EBB-8D97-94BF2F023EEC}" type="parTrans" cxnId="{AD52EB4C-64AA-408E-9D4F-81072B9ACD19}">
      <dgm:prSet/>
      <dgm:spPr/>
      <dgm:t>
        <a:bodyPr/>
        <a:lstStyle/>
        <a:p>
          <a:endParaRPr lang="nl-BE"/>
        </a:p>
      </dgm:t>
    </dgm:pt>
    <dgm:pt modelId="{C868915A-E8B0-401E-B7DF-E46C1B8BD209}" type="sibTrans" cxnId="{AD52EB4C-64AA-408E-9D4F-81072B9ACD19}">
      <dgm:prSet/>
      <dgm:spPr/>
      <dgm:t>
        <a:bodyPr/>
        <a:lstStyle/>
        <a:p>
          <a:endParaRPr lang="nl-BE"/>
        </a:p>
      </dgm:t>
    </dgm:pt>
    <dgm:pt modelId="{32881BB6-AF5C-4435-8307-8C57D8A24605}" type="pres">
      <dgm:prSet presAssocID="{0A5EDD39-DB2C-48F6-B87D-26690AAAE834}" presName="linear" presStyleCnt="0">
        <dgm:presLayoutVars>
          <dgm:animLvl val="lvl"/>
          <dgm:resizeHandles val="exact"/>
        </dgm:presLayoutVars>
      </dgm:prSet>
      <dgm:spPr/>
    </dgm:pt>
    <dgm:pt modelId="{A02475B7-4EE4-42DD-9ABC-7FA215615C74}" type="pres">
      <dgm:prSet presAssocID="{544D1EC1-FACF-4FE2-A4B9-51CB29B0832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63EDC72-7999-4CC0-AAA5-C8E5FCA26F80}" type="pres">
      <dgm:prSet presAssocID="{738C2C6D-F393-4077-9150-41971D05C121}" presName="spacer" presStyleCnt="0"/>
      <dgm:spPr/>
    </dgm:pt>
    <dgm:pt modelId="{48F23F02-C500-473E-A7F9-CBD17FDCDEA0}" type="pres">
      <dgm:prSet presAssocID="{B2EB4B0B-FAEC-4273-9777-F1863453CD1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64AB579-D179-4EAE-B959-4D5F0BF94911}" type="pres">
      <dgm:prSet presAssocID="{E433EE84-B81D-456E-A89C-8D53678CEB88}" presName="spacer" presStyleCnt="0"/>
      <dgm:spPr/>
    </dgm:pt>
    <dgm:pt modelId="{5630C157-2F43-4D1D-8E5B-7EC3237072A9}" type="pres">
      <dgm:prSet presAssocID="{4C4C928D-862F-4584-82EB-B5DBE3463C7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4FE0C69-5D15-4C80-AF43-8157B27D3DDD}" type="pres">
      <dgm:prSet presAssocID="{4C4C928D-862F-4584-82EB-B5DBE3463C75}" presName="childText" presStyleLbl="revTx" presStyleIdx="0" presStyleCnt="1">
        <dgm:presLayoutVars>
          <dgm:bulletEnabled val="1"/>
        </dgm:presLayoutVars>
      </dgm:prSet>
      <dgm:spPr/>
    </dgm:pt>
    <dgm:pt modelId="{086260B9-1F20-4050-ACC6-93C7813CE420}" type="pres">
      <dgm:prSet presAssocID="{F82BE8DB-84E2-4F48-B79B-BC0A2895AFA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29AA973-9639-4A97-B739-01BE1E8AC664}" type="pres">
      <dgm:prSet presAssocID="{5B964F6D-A562-4266-BC4B-6FA88D7E756D}" presName="spacer" presStyleCnt="0"/>
      <dgm:spPr/>
    </dgm:pt>
    <dgm:pt modelId="{5895E487-BFA6-435B-9B6B-0B2A28BB4F5C}" type="pres">
      <dgm:prSet presAssocID="{D0EDC445-6E0D-468E-9292-C14DB68C12C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D56DB12-0E8E-4634-9454-1EBB05985DFD}" type="presOf" srcId="{D0EDC445-6E0D-468E-9292-C14DB68C12C5}" destId="{5895E487-BFA6-435B-9B6B-0B2A28BB4F5C}" srcOrd="0" destOrd="0" presId="urn:microsoft.com/office/officeart/2005/8/layout/vList2"/>
    <dgm:cxn modelId="{80733715-A998-45BA-9B57-0C5A022E800C}" type="presOf" srcId="{544D1EC1-FACF-4FE2-A4B9-51CB29B08329}" destId="{A02475B7-4EE4-42DD-9ABC-7FA215615C74}" srcOrd="0" destOrd="0" presId="urn:microsoft.com/office/officeart/2005/8/layout/vList2"/>
    <dgm:cxn modelId="{52C3B119-6327-446F-8BE5-BF58446E206B}" type="presOf" srcId="{F82BE8DB-84E2-4F48-B79B-BC0A2895AFAE}" destId="{086260B9-1F20-4050-ACC6-93C7813CE420}" srcOrd="0" destOrd="0" presId="urn:microsoft.com/office/officeart/2005/8/layout/vList2"/>
    <dgm:cxn modelId="{9261881C-D59D-4381-BBCC-278568F4F39D}" type="presOf" srcId="{B2EB4B0B-FAEC-4273-9777-F1863453CD15}" destId="{48F23F02-C500-473E-A7F9-CBD17FDCDEA0}" srcOrd="0" destOrd="0" presId="urn:microsoft.com/office/officeart/2005/8/layout/vList2"/>
    <dgm:cxn modelId="{F52C1E1F-92B0-472F-8543-714E6DD7F21B}" srcId="{4C4C928D-862F-4584-82EB-B5DBE3463C75}" destId="{D09A74CD-8455-4D22-8796-8CDEE5E92EAC}" srcOrd="1" destOrd="0" parTransId="{330CFDE6-E5DF-4789-8571-0FB858044FD6}" sibTransId="{BD9E84E8-DB1D-40FC-8041-0B5DF5722948}"/>
    <dgm:cxn modelId="{51038821-E8E4-4F67-9B72-D96FAAB5FE9B}" type="presOf" srcId="{0A5EDD39-DB2C-48F6-B87D-26690AAAE834}" destId="{32881BB6-AF5C-4435-8307-8C57D8A24605}" srcOrd="0" destOrd="0" presId="urn:microsoft.com/office/officeart/2005/8/layout/vList2"/>
    <dgm:cxn modelId="{C4FEAF28-AA51-426E-9D24-BACDB85C5B19}" type="presOf" srcId="{A80B2004-DA8E-45CB-918C-CA87030EF306}" destId="{A4FE0C69-5D15-4C80-AF43-8157B27D3DDD}" srcOrd="0" destOrd="2" presId="urn:microsoft.com/office/officeart/2005/8/layout/vList2"/>
    <dgm:cxn modelId="{81879136-B219-4C73-9710-A8F0EEAFD1E6}" srcId="{4C4C928D-862F-4584-82EB-B5DBE3463C75}" destId="{A80B2004-DA8E-45CB-918C-CA87030EF306}" srcOrd="2" destOrd="0" parTransId="{2ABC1AC8-0CD2-44BA-986B-588B571D18B6}" sibTransId="{8BF353C2-FA73-40DE-B0B6-0EE91AADA69B}"/>
    <dgm:cxn modelId="{0E45B167-3EC7-4FE6-ADFC-75D66B301693}" srcId="{0A5EDD39-DB2C-48F6-B87D-26690AAAE834}" destId="{4C4C928D-862F-4584-82EB-B5DBE3463C75}" srcOrd="2" destOrd="0" parTransId="{040EDA9F-D348-4C77-A5DA-CC32BF70BF3F}" sibTransId="{4410A6D8-9BBC-41BE-84CD-BCD7A2850259}"/>
    <dgm:cxn modelId="{AD52EB4C-64AA-408E-9D4F-81072B9ACD19}" srcId="{0A5EDD39-DB2C-48F6-B87D-26690AAAE834}" destId="{D0EDC445-6E0D-468E-9292-C14DB68C12C5}" srcOrd="4" destOrd="0" parTransId="{C62AB88C-E04C-4EBB-8D97-94BF2F023EEC}" sibTransId="{C868915A-E8B0-401E-B7DF-E46C1B8BD209}"/>
    <dgm:cxn modelId="{D8A65756-5AF6-45EA-A227-C7664C153288}" srcId="{4C4C928D-862F-4584-82EB-B5DBE3463C75}" destId="{9506FCE7-4ED8-49D7-9508-D410D3583A21}" srcOrd="0" destOrd="0" parTransId="{AE6CB1CC-C8D6-48BC-9E50-216E69EF8A84}" sibTransId="{C14E95E4-0ED6-47B6-833E-812C58B8FDB4}"/>
    <dgm:cxn modelId="{E5E40987-8501-4337-A9A5-EA206A1FD8FE}" type="presOf" srcId="{D09A74CD-8455-4D22-8796-8CDEE5E92EAC}" destId="{A4FE0C69-5D15-4C80-AF43-8157B27D3DDD}" srcOrd="0" destOrd="1" presId="urn:microsoft.com/office/officeart/2005/8/layout/vList2"/>
    <dgm:cxn modelId="{B194728B-0987-4AEB-8C04-69262F69BEAC}" type="presOf" srcId="{9506FCE7-4ED8-49D7-9508-D410D3583A21}" destId="{A4FE0C69-5D15-4C80-AF43-8157B27D3DDD}" srcOrd="0" destOrd="0" presId="urn:microsoft.com/office/officeart/2005/8/layout/vList2"/>
    <dgm:cxn modelId="{0ADFA0BC-4029-4381-83C1-E0060EC656A3}" type="presOf" srcId="{4C4C928D-862F-4584-82EB-B5DBE3463C75}" destId="{5630C157-2F43-4D1D-8E5B-7EC3237072A9}" srcOrd="0" destOrd="0" presId="urn:microsoft.com/office/officeart/2005/8/layout/vList2"/>
    <dgm:cxn modelId="{98AAB9CE-CEA9-4084-A262-D79D49EE0B8B}" srcId="{0A5EDD39-DB2C-48F6-B87D-26690AAAE834}" destId="{B2EB4B0B-FAEC-4273-9777-F1863453CD15}" srcOrd="1" destOrd="0" parTransId="{099A33A3-7750-4E7A-94FD-1C07B1513722}" sibTransId="{E433EE84-B81D-456E-A89C-8D53678CEB88}"/>
    <dgm:cxn modelId="{D2DA07D3-764F-49DC-870F-F7A857B7D4A2}" srcId="{0A5EDD39-DB2C-48F6-B87D-26690AAAE834}" destId="{544D1EC1-FACF-4FE2-A4B9-51CB29B08329}" srcOrd="0" destOrd="0" parTransId="{6224CD48-984A-4A0D-8AD7-05A8D3BA2FD4}" sibTransId="{738C2C6D-F393-4077-9150-41971D05C121}"/>
    <dgm:cxn modelId="{C7FC48FA-43A8-4EC6-91F0-30E88BA15BFC}" srcId="{0A5EDD39-DB2C-48F6-B87D-26690AAAE834}" destId="{F82BE8DB-84E2-4F48-B79B-BC0A2895AFAE}" srcOrd="3" destOrd="0" parTransId="{A59CCB9C-878D-4C85-B7B6-DC59753D35FE}" sibTransId="{5B964F6D-A562-4266-BC4B-6FA88D7E756D}"/>
    <dgm:cxn modelId="{CA92E70E-0889-4BF4-B9CE-248CC79BC6F5}" type="presParOf" srcId="{32881BB6-AF5C-4435-8307-8C57D8A24605}" destId="{A02475B7-4EE4-42DD-9ABC-7FA215615C74}" srcOrd="0" destOrd="0" presId="urn:microsoft.com/office/officeart/2005/8/layout/vList2"/>
    <dgm:cxn modelId="{CA323114-79E6-4841-8146-9D7DB8CC5F02}" type="presParOf" srcId="{32881BB6-AF5C-4435-8307-8C57D8A24605}" destId="{163EDC72-7999-4CC0-AAA5-C8E5FCA26F80}" srcOrd="1" destOrd="0" presId="urn:microsoft.com/office/officeart/2005/8/layout/vList2"/>
    <dgm:cxn modelId="{463FDCE7-D3A3-4AEE-9CF0-F2C1410B4DA5}" type="presParOf" srcId="{32881BB6-AF5C-4435-8307-8C57D8A24605}" destId="{48F23F02-C500-473E-A7F9-CBD17FDCDEA0}" srcOrd="2" destOrd="0" presId="urn:microsoft.com/office/officeart/2005/8/layout/vList2"/>
    <dgm:cxn modelId="{B2828B4A-2FBC-4295-AD57-DA1BF5D04BA5}" type="presParOf" srcId="{32881BB6-AF5C-4435-8307-8C57D8A24605}" destId="{F64AB579-D179-4EAE-B959-4D5F0BF94911}" srcOrd="3" destOrd="0" presId="urn:microsoft.com/office/officeart/2005/8/layout/vList2"/>
    <dgm:cxn modelId="{E4ADAFBF-88F3-43F2-9372-57E595CFB152}" type="presParOf" srcId="{32881BB6-AF5C-4435-8307-8C57D8A24605}" destId="{5630C157-2F43-4D1D-8E5B-7EC3237072A9}" srcOrd="4" destOrd="0" presId="urn:microsoft.com/office/officeart/2005/8/layout/vList2"/>
    <dgm:cxn modelId="{786B96BF-C638-455C-B2D0-68A98712CEDD}" type="presParOf" srcId="{32881BB6-AF5C-4435-8307-8C57D8A24605}" destId="{A4FE0C69-5D15-4C80-AF43-8157B27D3DDD}" srcOrd="5" destOrd="0" presId="urn:microsoft.com/office/officeart/2005/8/layout/vList2"/>
    <dgm:cxn modelId="{6B41D125-E24F-483C-BD2B-B6E9768B1864}" type="presParOf" srcId="{32881BB6-AF5C-4435-8307-8C57D8A24605}" destId="{086260B9-1F20-4050-ACC6-93C7813CE420}" srcOrd="6" destOrd="0" presId="urn:microsoft.com/office/officeart/2005/8/layout/vList2"/>
    <dgm:cxn modelId="{83332D8F-3E0F-4227-8550-136487351DD0}" type="presParOf" srcId="{32881BB6-AF5C-4435-8307-8C57D8A24605}" destId="{729AA973-9639-4A97-B739-01BE1E8AC664}" srcOrd="7" destOrd="0" presId="urn:microsoft.com/office/officeart/2005/8/layout/vList2"/>
    <dgm:cxn modelId="{A26F10ED-3EDA-472B-9883-048C6DE199E1}" type="presParOf" srcId="{32881BB6-AF5C-4435-8307-8C57D8A24605}" destId="{5895E487-BFA6-435B-9B6B-0B2A28BB4F5C}" srcOrd="8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C272F1-C52D-4A88-B680-327E78142FFD}">
      <dsp:nvSpPr>
        <dsp:cNvPr id="0" name=""/>
        <dsp:cNvSpPr/>
      </dsp:nvSpPr>
      <dsp:spPr>
        <a:xfrm>
          <a:off x="4286250" y="1155392"/>
          <a:ext cx="1395987" cy="4845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278"/>
              </a:lnTo>
              <a:lnTo>
                <a:pt x="1395987" y="242278"/>
              </a:lnTo>
              <a:lnTo>
                <a:pt x="1395987" y="484557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0CF0F9-49C1-442C-9A70-99EA5E7B2DDF}">
      <dsp:nvSpPr>
        <dsp:cNvPr id="0" name=""/>
        <dsp:cNvSpPr/>
      </dsp:nvSpPr>
      <dsp:spPr>
        <a:xfrm>
          <a:off x="1967295" y="2793658"/>
          <a:ext cx="346112" cy="20290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9067"/>
              </a:lnTo>
              <a:lnTo>
                <a:pt x="346112" y="2029067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4101D9-E38D-4823-AFBE-35DC98EF5786}">
      <dsp:nvSpPr>
        <dsp:cNvPr id="0" name=""/>
        <dsp:cNvSpPr/>
      </dsp:nvSpPr>
      <dsp:spPr>
        <a:xfrm>
          <a:off x="1967295" y="2793658"/>
          <a:ext cx="346112" cy="848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8639"/>
              </a:lnTo>
              <a:lnTo>
                <a:pt x="346112" y="848639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8B4B5D-DE31-46BA-9913-461523E3E2A8}">
      <dsp:nvSpPr>
        <dsp:cNvPr id="0" name=""/>
        <dsp:cNvSpPr/>
      </dsp:nvSpPr>
      <dsp:spPr>
        <a:xfrm>
          <a:off x="2890262" y="1155392"/>
          <a:ext cx="1395987" cy="484557"/>
        </a:xfrm>
        <a:custGeom>
          <a:avLst/>
          <a:gdLst/>
          <a:ahLst/>
          <a:cxnLst/>
          <a:rect l="0" t="0" r="0" b="0"/>
          <a:pathLst>
            <a:path>
              <a:moveTo>
                <a:pt x="1395987" y="0"/>
              </a:moveTo>
              <a:lnTo>
                <a:pt x="1395987" y="242278"/>
              </a:lnTo>
              <a:lnTo>
                <a:pt x="0" y="242278"/>
              </a:lnTo>
              <a:lnTo>
                <a:pt x="0" y="484557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0E99B3-64A2-4D16-B5AD-E69DEA5C902F}">
      <dsp:nvSpPr>
        <dsp:cNvPr id="0" name=""/>
        <dsp:cNvSpPr/>
      </dsp:nvSpPr>
      <dsp:spPr>
        <a:xfrm>
          <a:off x="3132541" y="1683"/>
          <a:ext cx="2307417" cy="1153708"/>
        </a:xfrm>
        <a:prstGeom prst="rect">
          <a:avLst/>
        </a:prstGeom>
        <a:solidFill>
          <a:srgbClr val="B40000">
            <a:alpha val="34902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800" kern="1200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ea typeface="+mn-ea"/>
              <a:cs typeface="+mn-cs"/>
            </a:rPr>
            <a:t>Woonwijzer Waasland</a:t>
          </a:r>
        </a:p>
      </dsp:txBody>
      <dsp:txXfrm>
        <a:off x="3132541" y="1683"/>
        <a:ext cx="2307417" cy="1153708"/>
      </dsp:txXfrm>
    </dsp:sp>
    <dsp:sp modelId="{5025C090-B7F6-4201-84DC-64E9767C0C59}">
      <dsp:nvSpPr>
        <dsp:cNvPr id="0" name=""/>
        <dsp:cNvSpPr/>
      </dsp:nvSpPr>
      <dsp:spPr>
        <a:xfrm>
          <a:off x="1736553" y="1639950"/>
          <a:ext cx="2307417" cy="1153708"/>
        </a:xfrm>
        <a:prstGeom prst="rect">
          <a:avLst/>
        </a:prstGeom>
        <a:solidFill>
          <a:srgbClr val="B40000">
            <a:alpha val="34902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500" kern="1200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ea typeface="+mn-ea"/>
              <a:cs typeface="+mn-cs"/>
            </a:rPr>
            <a:t>IGS Waas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500" kern="1200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ea typeface="+mn-ea"/>
              <a:cs typeface="+mn-cs"/>
            </a:rPr>
            <a:t>1 - 2 - 3</a:t>
          </a:r>
        </a:p>
      </dsp:txBody>
      <dsp:txXfrm>
        <a:off x="1736553" y="1639950"/>
        <a:ext cx="2307417" cy="1153708"/>
      </dsp:txXfrm>
    </dsp:sp>
    <dsp:sp modelId="{8DCE7ED4-B176-415F-97DC-3C5BE66D9170}">
      <dsp:nvSpPr>
        <dsp:cNvPr id="0" name=""/>
        <dsp:cNvSpPr/>
      </dsp:nvSpPr>
      <dsp:spPr>
        <a:xfrm>
          <a:off x="2313408" y="3278216"/>
          <a:ext cx="2603666" cy="728163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500" kern="1200" dirty="0"/>
            <a:t>3 clusters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500" kern="1200" dirty="0"/>
            <a:t>Per cluster 2 stuurgroepen per jaar  (bestuurlijk)</a:t>
          </a:r>
        </a:p>
      </dsp:txBody>
      <dsp:txXfrm>
        <a:off x="2313408" y="3278216"/>
        <a:ext cx="2603666" cy="728163"/>
      </dsp:txXfrm>
    </dsp:sp>
    <dsp:sp modelId="{C9CC3330-1C40-40D0-B6B9-8419CA2CA40C}">
      <dsp:nvSpPr>
        <dsp:cNvPr id="0" name=""/>
        <dsp:cNvSpPr/>
      </dsp:nvSpPr>
      <dsp:spPr>
        <a:xfrm flipH="1">
          <a:off x="2313408" y="4490937"/>
          <a:ext cx="2630432" cy="663578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500" kern="1200" dirty="0"/>
            <a:t>1 overlegplatform (ambtelijk)</a:t>
          </a:r>
        </a:p>
      </dsp:txBody>
      <dsp:txXfrm>
        <a:off x="2313408" y="4490937"/>
        <a:ext cx="2630432" cy="663578"/>
      </dsp:txXfrm>
    </dsp:sp>
    <dsp:sp modelId="{E4223E07-FEA7-4F2D-9666-7D8356BC5935}">
      <dsp:nvSpPr>
        <dsp:cNvPr id="0" name=""/>
        <dsp:cNvSpPr/>
      </dsp:nvSpPr>
      <dsp:spPr>
        <a:xfrm>
          <a:off x="4528528" y="1639950"/>
          <a:ext cx="2307417" cy="1153708"/>
        </a:xfrm>
        <a:prstGeom prst="rect">
          <a:avLst/>
        </a:prstGeom>
        <a:solidFill>
          <a:srgbClr val="B40000">
            <a:alpha val="34902"/>
          </a:srgb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kern="1200">
              <a:solidFill>
                <a:schemeClr val="tx1">
                  <a:lumMod val="95000"/>
                  <a:lumOff val="5000"/>
                </a:schemeClr>
              </a:solidFill>
              <a:latin typeface="Arial"/>
              <a:ea typeface="+mn-ea"/>
              <a:cs typeface="+mn-cs"/>
            </a:rPr>
            <a:t>Energiehuis</a:t>
          </a:r>
          <a:r>
            <a:rPr lang="nl-BE" sz="1800" kern="1200">
              <a:solidFill>
                <a:schemeClr val="tx1">
                  <a:lumMod val="95000"/>
                  <a:lumOff val="5000"/>
                </a:schemeClr>
              </a:solidFill>
              <a:latin typeface="Arial"/>
              <a:ea typeface="+mn-ea"/>
              <a:cs typeface="+mn-cs"/>
            </a:rPr>
            <a:t> </a:t>
          </a:r>
          <a:endParaRPr lang="nl-BE" kern="1200" dirty="0">
            <a:solidFill>
              <a:schemeClr val="tx1">
                <a:lumMod val="95000"/>
                <a:lumOff val="5000"/>
              </a:schemeClr>
            </a:solidFill>
            <a:latin typeface="Arial"/>
            <a:ea typeface="+mn-ea"/>
            <a:cs typeface="+mn-cs"/>
          </a:endParaRPr>
        </a:p>
      </dsp:txBody>
      <dsp:txXfrm>
        <a:off x="4528528" y="1639950"/>
        <a:ext cx="2307417" cy="11537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392206-E35D-40BD-A6AD-47931AE93574}">
      <dsp:nvSpPr>
        <dsp:cNvPr id="0" name=""/>
        <dsp:cNvSpPr/>
      </dsp:nvSpPr>
      <dsp:spPr>
        <a:xfrm>
          <a:off x="4185" y="1079037"/>
          <a:ext cx="2141032" cy="49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63500" rIns="177800" bIns="63500" numCol="1" spcCol="1270" anchor="ctr" anchorCtr="0">
          <a:noAutofit/>
        </a:bodyPr>
        <a:lstStyle/>
        <a:p>
          <a:pPr marL="0" lvl="0" indent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500" kern="1200" dirty="0"/>
            <a:t>Energiehuis</a:t>
          </a:r>
        </a:p>
      </dsp:txBody>
      <dsp:txXfrm>
        <a:off x="4185" y="1079037"/>
        <a:ext cx="2141032" cy="495000"/>
      </dsp:txXfrm>
    </dsp:sp>
    <dsp:sp modelId="{E24848C7-68CF-41AF-B7E8-879ACFF1BFF9}">
      <dsp:nvSpPr>
        <dsp:cNvPr id="0" name=""/>
        <dsp:cNvSpPr/>
      </dsp:nvSpPr>
      <dsp:spPr>
        <a:xfrm>
          <a:off x="2145217" y="89037"/>
          <a:ext cx="428206" cy="24750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A1E6F6-6D88-4248-9265-392C039F11F4}">
      <dsp:nvSpPr>
        <dsp:cNvPr id="0" name=""/>
        <dsp:cNvSpPr/>
      </dsp:nvSpPr>
      <dsp:spPr>
        <a:xfrm>
          <a:off x="2744706" y="89037"/>
          <a:ext cx="5823607" cy="2475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</a:pPr>
          <a:r>
            <a:rPr lang="nl-BE" sz="2500" kern="1200" dirty="0"/>
            <a:t>verstrekken Mijn </a:t>
          </a:r>
          <a:r>
            <a:rPr lang="nl-BE" sz="2500" kern="1200" dirty="0" err="1"/>
            <a:t>VerbouwLening</a:t>
          </a:r>
          <a:endParaRPr lang="nl-BE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2500" kern="1200"/>
            <a:t>info mbt energievragen</a:t>
          </a:r>
          <a:endParaRPr lang="nl-BE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2500" kern="1200"/>
            <a:t>begeleiden bij premieaanvragen</a:t>
          </a:r>
          <a:endParaRPr lang="nl-BE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2500" kern="1200"/>
            <a:t>leveranciersvergelijking</a:t>
          </a:r>
          <a:endParaRPr lang="nl-BE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2500" kern="1200" dirty="0" err="1"/>
            <a:t>Eerstelijnsrenovatieadvies</a:t>
          </a:r>
          <a:endParaRPr lang="nl-BE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2500" kern="1200" dirty="0"/>
            <a:t>Begeleiding bij verbouwen</a:t>
          </a:r>
        </a:p>
      </dsp:txBody>
      <dsp:txXfrm>
        <a:off x="2744706" y="89037"/>
        <a:ext cx="5823607" cy="2475000"/>
      </dsp:txXfrm>
    </dsp:sp>
    <dsp:sp modelId="{15502621-E64D-4CFD-BB98-74DE4A95CAD1}">
      <dsp:nvSpPr>
        <dsp:cNvPr id="0" name=""/>
        <dsp:cNvSpPr/>
      </dsp:nvSpPr>
      <dsp:spPr>
        <a:xfrm>
          <a:off x="4185" y="3613100"/>
          <a:ext cx="2141032" cy="49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63500" rIns="177800" bIns="63500" numCol="1" spcCol="1270" anchor="ctr" anchorCtr="0">
          <a:noAutofit/>
        </a:bodyPr>
        <a:lstStyle/>
        <a:p>
          <a:pPr marL="0" lvl="0" indent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500" kern="1200" dirty="0"/>
            <a:t>IGS wonen</a:t>
          </a:r>
        </a:p>
      </dsp:txBody>
      <dsp:txXfrm>
        <a:off x="4185" y="3613100"/>
        <a:ext cx="2141032" cy="495000"/>
      </dsp:txXfrm>
    </dsp:sp>
    <dsp:sp modelId="{E90831F0-7FAC-4684-8647-4A94D4596FF8}">
      <dsp:nvSpPr>
        <dsp:cNvPr id="0" name=""/>
        <dsp:cNvSpPr/>
      </dsp:nvSpPr>
      <dsp:spPr>
        <a:xfrm>
          <a:off x="2145217" y="2654037"/>
          <a:ext cx="428206" cy="2413125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412E02-16FA-419A-A717-D85C77E13C3E}">
      <dsp:nvSpPr>
        <dsp:cNvPr id="0" name=""/>
        <dsp:cNvSpPr/>
      </dsp:nvSpPr>
      <dsp:spPr>
        <a:xfrm>
          <a:off x="2744706" y="2654037"/>
          <a:ext cx="5823607" cy="24131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BE" sz="2500" kern="1200" dirty="0"/>
            <a:t>ondersteuning gemeentelijk     woonbeleid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2500" kern="1200" dirty="0"/>
            <a:t>woningkwaliteit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2500" kern="1200" dirty="0"/>
            <a:t>leegstand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2500" kern="1200" dirty="0"/>
            <a:t>info </a:t>
          </a:r>
          <a:r>
            <a:rPr lang="nl-BE" sz="2500" kern="1200" dirty="0" err="1"/>
            <a:t>mbt</a:t>
          </a:r>
          <a:r>
            <a:rPr lang="nl-BE" sz="2500" kern="1200" dirty="0"/>
            <a:t> woonvragen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2500" kern="1200" dirty="0"/>
            <a:t>begeleiden bij </a:t>
          </a:r>
          <a:r>
            <a:rPr lang="nl-BE" sz="2500" kern="1200" dirty="0" err="1"/>
            <a:t>premieaanvragen</a:t>
          </a:r>
          <a:endParaRPr lang="nl-BE" sz="2500" kern="1200" dirty="0"/>
        </a:p>
      </dsp:txBody>
      <dsp:txXfrm>
        <a:off x="2744706" y="2654037"/>
        <a:ext cx="5823607" cy="24131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2475B7-4EE4-42DD-9ABC-7FA215615C74}">
      <dsp:nvSpPr>
        <dsp:cNvPr id="0" name=""/>
        <dsp:cNvSpPr/>
      </dsp:nvSpPr>
      <dsp:spPr>
        <a:xfrm>
          <a:off x="0" y="762094"/>
          <a:ext cx="8603094" cy="561599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400" kern="1200" dirty="0">
              <a:solidFill>
                <a:schemeClr val="tx1"/>
              </a:solidFill>
            </a:rPr>
            <a:t>Taak toegekend door het VEKA </a:t>
          </a:r>
        </a:p>
      </dsp:txBody>
      <dsp:txXfrm>
        <a:off x="27415" y="789509"/>
        <a:ext cx="8548264" cy="506769"/>
      </dsp:txXfrm>
    </dsp:sp>
    <dsp:sp modelId="{48F23F02-C500-473E-A7F9-CBD17FDCDEA0}">
      <dsp:nvSpPr>
        <dsp:cNvPr id="0" name=""/>
        <dsp:cNvSpPr/>
      </dsp:nvSpPr>
      <dsp:spPr>
        <a:xfrm>
          <a:off x="0" y="1392814"/>
          <a:ext cx="8603094" cy="561599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400" kern="1200" dirty="0">
              <a:solidFill>
                <a:schemeClr val="tx1"/>
              </a:solidFill>
            </a:rPr>
            <a:t>Begeleiding gezinnen richting verduurzaming verwarming </a:t>
          </a:r>
        </a:p>
      </dsp:txBody>
      <dsp:txXfrm>
        <a:off x="27415" y="1420229"/>
        <a:ext cx="8548264" cy="506769"/>
      </dsp:txXfrm>
    </dsp:sp>
    <dsp:sp modelId="{5630C157-2F43-4D1D-8E5B-7EC3237072A9}">
      <dsp:nvSpPr>
        <dsp:cNvPr id="0" name=""/>
        <dsp:cNvSpPr/>
      </dsp:nvSpPr>
      <dsp:spPr>
        <a:xfrm>
          <a:off x="0" y="2023534"/>
          <a:ext cx="8603094" cy="561599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400" kern="1200" dirty="0">
              <a:solidFill>
                <a:schemeClr val="tx1"/>
              </a:solidFill>
            </a:rPr>
            <a:t>Periodiek onderhoud centrale verwarmingsinstallatie</a:t>
          </a:r>
        </a:p>
      </dsp:txBody>
      <dsp:txXfrm>
        <a:off x="27415" y="2050949"/>
        <a:ext cx="8548264" cy="506769"/>
      </dsp:txXfrm>
    </dsp:sp>
    <dsp:sp modelId="{A4FE0C69-5D15-4C80-AF43-8157B27D3DDD}">
      <dsp:nvSpPr>
        <dsp:cNvPr id="0" name=""/>
        <dsp:cNvSpPr/>
      </dsp:nvSpPr>
      <dsp:spPr>
        <a:xfrm>
          <a:off x="0" y="2585134"/>
          <a:ext cx="8603094" cy="94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3148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BE" sz="1900" kern="1200" dirty="0">
              <a:solidFill>
                <a:schemeClr val="tx1"/>
              </a:solidFill>
            </a:rPr>
            <a:t>Wettelijk verplicht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BE" sz="1900" kern="1200" dirty="0">
              <a:solidFill>
                <a:schemeClr val="tx1"/>
              </a:solidFill>
            </a:rPr>
            <a:t>prijs = drempel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BE" sz="1900" kern="1200" dirty="0">
              <a:solidFill>
                <a:schemeClr val="tx1"/>
              </a:solidFill>
            </a:rPr>
            <a:t>GRATIS voor specifieke doelgroep</a:t>
          </a:r>
        </a:p>
      </dsp:txBody>
      <dsp:txXfrm>
        <a:off x="0" y="2585134"/>
        <a:ext cx="8603094" cy="943920"/>
      </dsp:txXfrm>
    </dsp:sp>
    <dsp:sp modelId="{086260B9-1F20-4050-ACC6-93C7813CE420}">
      <dsp:nvSpPr>
        <dsp:cNvPr id="0" name=""/>
        <dsp:cNvSpPr/>
      </dsp:nvSpPr>
      <dsp:spPr>
        <a:xfrm>
          <a:off x="0" y="3529054"/>
          <a:ext cx="8603094" cy="561599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400" kern="1200" dirty="0">
              <a:solidFill>
                <a:schemeClr val="tx1"/>
              </a:solidFill>
            </a:rPr>
            <a:t>Vlaanderen : 20.000 gezinnen / budget €2,5 miljoen jaarlijks</a:t>
          </a:r>
        </a:p>
      </dsp:txBody>
      <dsp:txXfrm>
        <a:off x="27415" y="3556469"/>
        <a:ext cx="8548264" cy="506769"/>
      </dsp:txXfrm>
    </dsp:sp>
    <dsp:sp modelId="{5895E487-BFA6-435B-9B6B-0B2A28BB4F5C}">
      <dsp:nvSpPr>
        <dsp:cNvPr id="0" name=""/>
        <dsp:cNvSpPr/>
      </dsp:nvSpPr>
      <dsp:spPr>
        <a:xfrm>
          <a:off x="0" y="4159774"/>
          <a:ext cx="8603094" cy="561599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400" kern="1200" dirty="0">
              <a:solidFill>
                <a:schemeClr val="tx1"/>
              </a:solidFill>
            </a:rPr>
            <a:t>Waarschijnlijk verlenging tot 2029</a:t>
          </a:r>
        </a:p>
      </dsp:txBody>
      <dsp:txXfrm>
        <a:off x="27415" y="4187189"/>
        <a:ext cx="8548264" cy="5067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89938" cy="489374"/>
          </a:xfrm>
          <a:prstGeom prst="rect">
            <a:avLst/>
          </a:prstGeom>
        </p:spPr>
        <p:txBody>
          <a:bodyPr vert="horz" lIns="91559" tIns="45779" rIns="91559" bIns="45779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777606" y="1"/>
            <a:ext cx="2889938" cy="489374"/>
          </a:xfrm>
          <a:prstGeom prst="rect">
            <a:avLst/>
          </a:prstGeom>
        </p:spPr>
        <p:txBody>
          <a:bodyPr vert="horz" lIns="91559" tIns="45779" rIns="91559" bIns="45779" rtlCol="0"/>
          <a:lstStyle>
            <a:lvl1pPr algn="r">
              <a:defRPr sz="1200"/>
            </a:lvl1pPr>
          </a:lstStyle>
          <a:p>
            <a:fld id="{F4F0C7BE-AF95-4D1F-A08D-81A5E3B5BF43}" type="datetimeFigureOut">
              <a:rPr lang="nl-BE" smtClean="0"/>
              <a:t>19/12/2024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1219200"/>
            <a:ext cx="4386262" cy="32908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9" tIns="45779" rIns="91559" bIns="45779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66909" y="4693920"/>
            <a:ext cx="5335270" cy="3840480"/>
          </a:xfrm>
          <a:prstGeom prst="rect">
            <a:avLst/>
          </a:prstGeom>
        </p:spPr>
        <p:txBody>
          <a:bodyPr vert="horz" lIns="91559" tIns="45779" rIns="91559" bIns="45779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264228"/>
            <a:ext cx="2889938" cy="489373"/>
          </a:xfrm>
          <a:prstGeom prst="rect">
            <a:avLst/>
          </a:prstGeom>
        </p:spPr>
        <p:txBody>
          <a:bodyPr vert="horz" lIns="91559" tIns="45779" rIns="91559" bIns="45779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777606" y="9264228"/>
            <a:ext cx="2889938" cy="489373"/>
          </a:xfrm>
          <a:prstGeom prst="rect">
            <a:avLst/>
          </a:prstGeom>
        </p:spPr>
        <p:txBody>
          <a:bodyPr vert="horz" lIns="91559" tIns="45779" rIns="91559" bIns="45779" rtlCol="0" anchor="b"/>
          <a:lstStyle>
            <a:lvl1pPr algn="r">
              <a:defRPr sz="1200"/>
            </a:lvl1pPr>
          </a:lstStyle>
          <a:p>
            <a:fld id="{A2F09792-3116-444D-A601-2D57FC4A683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83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F09792-3116-444D-A601-2D57FC4A6833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9903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F09792-3116-444D-A601-2D57FC4A6833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6015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73737B-8FC6-DF57-6A34-251B5089D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9B8EE352-4155-BC6A-5CC2-445D20A4BC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E76F8D1F-67C9-878B-2094-0809854E30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7945">
              <a:lnSpc>
                <a:spcPts val="1340"/>
              </a:lnSpc>
            </a:pPr>
            <a:r>
              <a:rPr lang="nl-BE" dirty="0"/>
              <a:t>Verplichte activiteit IGS: </a:t>
            </a:r>
            <a:r>
              <a:rPr lang="nl-NL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 lokale woningmarkt in kaart brengen, zowel de vraag- als de aanbodzijde. Verplicht is studie in Waasmunster maar ook een doorkijk naar andere gemeenten. </a:t>
            </a:r>
          </a:p>
          <a:p>
            <a:r>
              <a:rPr lang="nl-NL" sz="1800" dirty="0">
                <a:effectLst/>
                <a:latin typeface="Calibri" panose="020F0502020204030204" pitchFamily="34" charset="0"/>
              </a:rPr>
              <a:t>Gaat over basissubsidies, dus moeten we die naar behoren uitoefen</a:t>
            </a:r>
            <a:r>
              <a:rPr lang="nl-BE" sz="2800" dirty="0"/>
              <a:t>Doel woningmarktonderzoek:</a:t>
            </a:r>
          </a:p>
          <a:p>
            <a:pPr lvl="1"/>
            <a:r>
              <a:rPr lang="nl-BE" sz="2600" dirty="0"/>
              <a:t>zicht krijgen over hoeveel woningen bij 65-75 plussers niet voldoen aan de oude dag van de bewoners</a:t>
            </a:r>
          </a:p>
          <a:p>
            <a:pPr lvl="1"/>
            <a:r>
              <a:rPr lang="nl-BE" sz="2600" dirty="0"/>
              <a:t>sensibilisatie</a:t>
            </a:r>
          </a:p>
          <a:p>
            <a:pPr lvl="1"/>
            <a:r>
              <a:rPr lang="nl-BE" sz="2600" dirty="0"/>
              <a:t>acties uitwerken: bv. steunpunt woningaanpassing i.s.m. klusjesdienst sociale economie </a:t>
            </a:r>
          </a:p>
          <a:p>
            <a:pPr marL="67945">
              <a:lnSpc>
                <a:spcPts val="1340"/>
              </a:lnSpc>
            </a:pPr>
            <a:r>
              <a:rPr lang="nl-NL" sz="1800" dirty="0">
                <a:effectLst/>
                <a:latin typeface="Calibri" panose="020F0502020204030204" pitchFamily="34" charset="0"/>
              </a:rPr>
              <a:t>en. 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7929E8B-D4F0-5A17-DCF9-5B9CBD4E3B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F09792-3116-444D-A601-2D57FC4A6833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2585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112135B5-F21F-4508-A12A-1405DC7A6427}"/>
              </a:ext>
            </a:extLst>
          </p:cNvPr>
          <p:cNvSpPr/>
          <p:nvPr userDrawn="1"/>
        </p:nvSpPr>
        <p:spPr>
          <a:xfrm>
            <a:off x="301838" y="157386"/>
            <a:ext cx="8540324" cy="468131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8289644-29EF-41BA-BBB7-C684ACD993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1837" y="157386"/>
            <a:ext cx="8540325" cy="267894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50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/>
              <a:t>Titel presentatie</a:t>
            </a:r>
            <a:endParaRPr lang="nl-BE"/>
          </a:p>
        </p:txBody>
      </p:sp>
      <p:sp>
        <p:nvSpPr>
          <p:cNvPr id="20" name="Tijdelijke aanduiding voor tekst 2">
            <a:extLst>
              <a:ext uri="{FF2B5EF4-FFF2-40B4-BE49-F238E27FC236}">
                <a16:creationId xmlns:a16="http://schemas.microsoft.com/office/drawing/2014/main" id="{FD782335-C231-431F-A0DB-04D8F5748E0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1837" y="3242731"/>
            <a:ext cx="8524057" cy="159596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500" cap="all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nl-NL"/>
              <a:t>Ondertitel</a:t>
            </a:r>
            <a:endParaRPr lang="nl-BE"/>
          </a:p>
        </p:txBody>
      </p:sp>
      <p:sp>
        <p:nvSpPr>
          <p:cNvPr id="19" name="Tijdelijke aanduiding voor tekst 30">
            <a:extLst>
              <a:ext uri="{FF2B5EF4-FFF2-40B4-BE49-F238E27FC236}">
                <a16:creationId xmlns:a16="http://schemas.microsoft.com/office/drawing/2014/main" id="{33802943-21F5-4EAC-A0C9-AC28052BF70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15208" y="4931873"/>
            <a:ext cx="5610687" cy="75116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None/>
              <a:defRPr sz="1800" cap="all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nl-BE"/>
              <a:t>Project OF NAAM PRESENTATOR</a:t>
            </a:r>
          </a:p>
        </p:txBody>
      </p:sp>
      <p:sp>
        <p:nvSpPr>
          <p:cNvPr id="21" name="Tijdelijke aanduiding voor tekst 30">
            <a:extLst>
              <a:ext uri="{FF2B5EF4-FFF2-40B4-BE49-F238E27FC236}">
                <a16:creationId xmlns:a16="http://schemas.microsoft.com/office/drawing/2014/main" id="{34615BD4-3925-4E72-ADB1-653F815C36A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15209" y="5798852"/>
            <a:ext cx="5610686" cy="37558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None/>
              <a:defRPr sz="1800" cap="all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nl-BE"/>
              <a:t>Datum presentatie</a:t>
            </a:r>
          </a:p>
        </p:txBody>
      </p:sp>
      <p:sp>
        <p:nvSpPr>
          <p:cNvPr id="22" name="Tijdelijke aanduiding voor tekst 30">
            <a:extLst>
              <a:ext uri="{FF2B5EF4-FFF2-40B4-BE49-F238E27FC236}">
                <a16:creationId xmlns:a16="http://schemas.microsoft.com/office/drawing/2014/main" id="{B8E46D08-7783-4456-B99B-5DE20198A39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15209" y="6290251"/>
            <a:ext cx="5610686" cy="37558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None/>
              <a:defRPr sz="1800" cap="all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nl-BE"/>
              <a:t>Plaats presentatie</a:t>
            </a:r>
          </a:p>
        </p:txBody>
      </p:sp>
      <p:pic>
        <p:nvPicPr>
          <p:cNvPr id="23" name="Afbeelding 22" descr="Afbeelding met tekening&#10;&#10;Automatisch gegenereerde beschrijving">
            <a:extLst>
              <a:ext uri="{FF2B5EF4-FFF2-40B4-BE49-F238E27FC236}">
                <a16:creationId xmlns:a16="http://schemas.microsoft.com/office/drawing/2014/main" id="{92CD7CE2-E054-4E56-B2D1-03A1ECC187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22" t="-3037"/>
          <a:stretch/>
        </p:blipFill>
        <p:spPr>
          <a:xfrm rot="16200000">
            <a:off x="8335222" y="4056990"/>
            <a:ext cx="1303323" cy="22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5642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staf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Afbeelding 13" descr="Afbeelding met teken, stoppen, tekening, voedsel&#10;&#10;Automatisch gegenereerde beschrijving">
            <a:extLst>
              <a:ext uri="{FF2B5EF4-FFF2-40B4-BE49-F238E27FC236}">
                <a16:creationId xmlns:a16="http://schemas.microsoft.com/office/drawing/2014/main" id="{0F8A960B-4F40-4683-BBB2-DC33434E85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2"/>
          <a:stretch/>
        </p:blipFill>
        <p:spPr>
          <a:xfrm>
            <a:off x="0" y="2237171"/>
            <a:ext cx="4112457" cy="4514295"/>
          </a:xfrm>
          <a:prstGeom prst="rect">
            <a:avLst/>
          </a:prstGeom>
        </p:spPr>
      </p:pic>
      <p:cxnSp>
        <p:nvCxnSpPr>
          <p:cNvPr id="28" name="Rechte verbindingslijn 27">
            <a:extLst>
              <a:ext uri="{FF2B5EF4-FFF2-40B4-BE49-F238E27FC236}">
                <a16:creationId xmlns:a16="http://schemas.microsoft.com/office/drawing/2014/main" id="{31F3F8C7-1998-4F91-A864-019A41C4E926}"/>
              </a:ext>
            </a:extLst>
          </p:cNvPr>
          <p:cNvCxnSpPr>
            <a:cxnSpLocks/>
          </p:cNvCxnSpPr>
          <p:nvPr userDrawn="1"/>
        </p:nvCxnSpPr>
        <p:spPr>
          <a:xfrm>
            <a:off x="270453" y="1247275"/>
            <a:ext cx="860309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jdelijke aanduiding voor dianummer 3">
            <a:extLst>
              <a:ext uri="{FF2B5EF4-FFF2-40B4-BE49-F238E27FC236}">
                <a16:creationId xmlns:a16="http://schemas.microsoft.com/office/drawing/2014/main" id="{8513BE95-8543-4150-979E-C24AC7D8B298}"/>
              </a:ext>
            </a:extLst>
          </p:cNvPr>
          <p:cNvSpPr txBox="1">
            <a:spLocks/>
          </p:cNvSpPr>
          <p:nvPr userDrawn="1"/>
        </p:nvSpPr>
        <p:spPr>
          <a:xfrm flipH="1">
            <a:off x="8843046" y="6590221"/>
            <a:ext cx="300954" cy="35663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38" name="Ovaal 37">
            <a:extLst>
              <a:ext uri="{FF2B5EF4-FFF2-40B4-BE49-F238E27FC236}">
                <a16:creationId xmlns:a16="http://schemas.microsoft.com/office/drawing/2014/main" id="{583AFF03-7695-4148-B572-4EA564C4C570}"/>
              </a:ext>
            </a:extLst>
          </p:cNvPr>
          <p:cNvSpPr/>
          <p:nvPr userDrawn="1"/>
        </p:nvSpPr>
        <p:spPr>
          <a:xfrm>
            <a:off x="8799229" y="6508496"/>
            <a:ext cx="303720" cy="303720"/>
          </a:xfrm>
          <a:prstGeom prst="ellipse">
            <a:avLst/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39" name="Afbeelding 38" descr="Afbeelding met tekening&#10;&#10;Automatisch gegenereerde beschrijving">
            <a:extLst>
              <a:ext uri="{FF2B5EF4-FFF2-40B4-BE49-F238E27FC236}">
                <a16:creationId xmlns:a16="http://schemas.microsoft.com/office/drawing/2014/main" id="{92723863-A75A-4A61-B20B-20869193A5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9" t="28435" b="1"/>
          <a:stretch/>
        </p:blipFill>
        <p:spPr>
          <a:xfrm rot="16200000">
            <a:off x="8423273" y="5883159"/>
            <a:ext cx="1064870" cy="153337"/>
          </a:xfrm>
          <a:prstGeom prst="rect">
            <a:avLst/>
          </a:prstGeom>
        </p:spPr>
      </p:pic>
      <p:sp>
        <p:nvSpPr>
          <p:cNvPr id="40" name="Rechthoek 39">
            <a:extLst>
              <a:ext uri="{FF2B5EF4-FFF2-40B4-BE49-F238E27FC236}">
                <a16:creationId xmlns:a16="http://schemas.microsoft.com/office/drawing/2014/main" id="{D6469BE2-2020-4F88-9911-571940CEA52C}"/>
              </a:ext>
            </a:extLst>
          </p:cNvPr>
          <p:cNvSpPr/>
          <p:nvPr userDrawn="1"/>
        </p:nvSpPr>
        <p:spPr>
          <a:xfrm>
            <a:off x="8674608" y="6492005"/>
            <a:ext cx="530352" cy="3077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fld id="{B27E1B14-2479-48DC-8BBC-9663F62F951E}" type="slidenum">
              <a:rPr lang="nl-BE" sz="1400" b="1" smtClean="0">
                <a:solidFill>
                  <a:schemeClr val="bg1"/>
                </a:solidFill>
              </a:rPr>
              <a:pPr algn="ctr"/>
              <a:t>‹nr.›</a:t>
            </a:fld>
            <a:endParaRPr lang="nl-BE" sz="1400" b="1">
              <a:solidFill>
                <a:schemeClr val="bg1"/>
              </a:solidFill>
            </a:endParaRPr>
          </a:p>
        </p:txBody>
      </p:sp>
      <p:sp>
        <p:nvSpPr>
          <p:cNvPr id="30" name="Tijdelijke aanduiding voor inhoud 9">
            <a:extLst>
              <a:ext uri="{FF2B5EF4-FFF2-40B4-BE49-F238E27FC236}">
                <a16:creationId xmlns:a16="http://schemas.microsoft.com/office/drawing/2014/main" id="{8B7D16E3-0CE8-469F-B859-BBEA6185372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75942" y="1324200"/>
            <a:ext cx="8523287" cy="5086350"/>
          </a:xfrm>
          <a:prstGeom prst="rect">
            <a:avLst/>
          </a:prstGeom>
        </p:spPr>
        <p:txBody>
          <a:bodyPr anchor="ctr"/>
          <a:lstStyle>
            <a:lvl1pPr marL="226800" indent="-226800">
              <a:buSzPct val="80000"/>
              <a:buFont typeface="+mj-lt"/>
              <a:buAutoNum type="arabicPeriod"/>
              <a:defRPr/>
            </a:lvl1pPr>
          </a:lstStyle>
          <a:p>
            <a:pPr lvl="0"/>
            <a:r>
              <a:rPr lang="nl-NL"/>
              <a:t>Hoofdstuk 1</a:t>
            </a:r>
          </a:p>
          <a:p>
            <a:pPr lvl="0"/>
            <a:r>
              <a:rPr lang="nl-NL"/>
              <a:t>Hoofdstuk 2</a:t>
            </a:r>
          </a:p>
          <a:p>
            <a:pPr lvl="0"/>
            <a:r>
              <a:rPr lang="nl-NL"/>
              <a:t>Hoofdstuk 3</a:t>
            </a:r>
          </a:p>
          <a:p>
            <a:pPr lvl="0"/>
            <a:r>
              <a:rPr lang="nl-NL"/>
              <a:t>Hoofdstuk 4</a:t>
            </a:r>
          </a:p>
          <a:p>
            <a:pPr lvl="0"/>
            <a:r>
              <a:rPr lang="nl-NL"/>
              <a:t>Hoofdstuk 5</a:t>
            </a:r>
            <a:endParaRPr lang="nl-BE"/>
          </a:p>
        </p:txBody>
      </p:sp>
      <p:sp>
        <p:nvSpPr>
          <p:cNvPr id="17" name="Tijdelijke aanduiding voor titel 1">
            <a:extLst>
              <a:ext uri="{FF2B5EF4-FFF2-40B4-BE49-F238E27FC236}">
                <a16:creationId xmlns:a16="http://schemas.microsoft.com/office/drawing/2014/main" id="{2B94D212-684E-479C-ADE6-C59D9C0B9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0453" y="230410"/>
            <a:ext cx="8603096" cy="9137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b="0"/>
            </a:lvl1pPr>
          </a:lstStyle>
          <a:p>
            <a:r>
              <a:rPr lang="nl-NL"/>
              <a:t>Inhoud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6215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blad met tussentit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Afbeelding 13" descr="Afbeelding met teken, stoppen, tekening, voedsel&#10;&#10;Automatisch gegenereerde beschrijving">
            <a:extLst>
              <a:ext uri="{FF2B5EF4-FFF2-40B4-BE49-F238E27FC236}">
                <a16:creationId xmlns:a16="http://schemas.microsoft.com/office/drawing/2014/main" id="{63B35443-3A4A-4596-816E-B7599EF691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2"/>
          <a:stretch/>
        </p:blipFill>
        <p:spPr>
          <a:xfrm>
            <a:off x="0" y="2237171"/>
            <a:ext cx="4112457" cy="4514295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88679305-00CF-454B-8739-7F673FB0BA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9744" y="1393794"/>
            <a:ext cx="5424256" cy="203520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0" i="0" baseline="0">
                <a:solidFill>
                  <a:srgbClr val="C00000"/>
                </a:solidFill>
              </a:defRPr>
            </a:lvl1pPr>
          </a:lstStyle>
          <a:p>
            <a:r>
              <a:rPr lang="nl-NL"/>
              <a:t>Hoofdstuk</a:t>
            </a:r>
            <a:endParaRPr lang="nl-BE"/>
          </a:p>
        </p:txBody>
      </p:sp>
      <p:sp>
        <p:nvSpPr>
          <p:cNvPr id="9" name="Tijdelijke aanduiding voor tekst 2">
            <a:extLst>
              <a:ext uri="{FF2B5EF4-FFF2-40B4-BE49-F238E27FC236}">
                <a16:creationId xmlns:a16="http://schemas.microsoft.com/office/drawing/2014/main" id="{88D4A1E6-F7B9-4C60-AF97-C1900C7D14C2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2197226" y="2673460"/>
            <a:ext cx="1384919" cy="74926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r">
              <a:buNone/>
              <a:defRPr sz="4000" baseline="0">
                <a:solidFill>
                  <a:srgbClr val="C0000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Nr.</a:t>
            </a:r>
          </a:p>
        </p:txBody>
      </p:sp>
    </p:spTree>
    <p:extLst>
      <p:ext uri="{BB962C8B-B14F-4D97-AF65-F5344CB8AC3E}">
        <p14:creationId xmlns:p14="http://schemas.microsoft.com/office/powerpoint/2010/main" val="3419932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slide met hoofd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jdelijke aanduiding voor inhoud 9">
            <a:extLst>
              <a:ext uri="{FF2B5EF4-FFF2-40B4-BE49-F238E27FC236}">
                <a16:creationId xmlns:a16="http://schemas.microsoft.com/office/drawing/2014/main" id="{8B7D16E3-0CE8-469F-B859-BBEA6185372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0455" y="1324199"/>
            <a:ext cx="8572592" cy="51553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pic>
        <p:nvPicPr>
          <p:cNvPr id="14" name="Afbeelding 13" descr="Afbeelding met teken, stoppen, tekening, voedsel&#10;&#10;Automatisch gegenereerde beschrijving">
            <a:extLst>
              <a:ext uri="{FF2B5EF4-FFF2-40B4-BE49-F238E27FC236}">
                <a16:creationId xmlns:a16="http://schemas.microsoft.com/office/drawing/2014/main" id="{0F8A960B-4F40-4683-BBB2-DC33434E85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2"/>
          <a:stretch/>
        </p:blipFill>
        <p:spPr>
          <a:xfrm>
            <a:off x="0" y="2237171"/>
            <a:ext cx="4112457" cy="4514295"/>
          </a:xfrm>
          <a:prstGeom prst="rect">
            <a:avLst/>
          </a:prstGeom>
        </p:spPr>
      </p:pic>
      <p:cxnSp>
        <p:nvCxnSpPr>
          <p:cNvPr id="28" name="Rechte verbindingslijn 27">
            <a:extLst>
              <a:ext uri="{FF2B5EF4-FFF2-40B4-BE49-F238E27FC236}">
                <a16:creationId xmlns:a16="http://schemas.microsoft.com/office/drawing/2014/main" id="{31F3F8C7-1998-4F91-A864-019A41C4E926}"/>
              </a:ext>
            </a:extLst>
          </p:cNvPr>
          <p:cNvCxnSpPr>
            <a:cxnSpLocks/>
          </p:cNvCxnSpPr>
          <p:nvPr userDrawn="1"/>
        </p:nvCxnSpPr>
        <p:spPr>
          <a:xfrm>
            <a:off x="270453" y="1247275"/>
            <a:ext cx="860309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jdelijke aanduiding voor dianummer 3">
            <a:extLst>
              <a:ext uri="{FF2B5EF4-FFF2-40B4-BE49-F238E27FC236}">
                <a16:creationId xmlns:a16="http://schemas.microsoft.com/office/drawing/2014/main" id="{8513BE95-8543-4150-979E-C24AC7D8B298}"/>
              </a:ext>
            </a:extLst>
          </p:cNvPr>
          <p:cNvSpPr txBox="1">
            <a:spLocks/>
          </p:cNvSpPr>
          <p:nvPr userDrawn="1"/>
        </p:nvSpPr>
        <p:spPr>
          <a:xfrm flipH="1">
            <a:off x="8843046" y="6590221"/>
            <a:ext cx="300954" cy="35663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38" name="Ovaal 37">
            <a:extLst>
              <a:ext uri="{FF2B5EF4-FFF2-40B4-BE49-F238E27FC236}">
                <a16:creationId xmlns:a16="http://schemas.microsoft.com/office/drawing/2014/main" id="{583AFF03-7695-4148-B572-4EA564C4C570}"/>
              </a:ext>
            </a:extLst>
          </p:cNvPr>
          <p:cNvSpPr/>
          <p:nvPr userDrawn="1"/>
        </p:nvSpPr>
        <p:spPr>
          <a:xfrm>
            <a:off x="8799229" y="6508496"/>
            <a:ext cx="303720" cy="303720"/>
          </a:xfrm>
          <a:prstGeom prst="ellipse">
            <a:avLst/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39" name="Afbeelding 38" descr="Afbeelding met tekening&#10;&#10;Automatisch gegenereerde beschrijving">
            <a:extLst>
              <a:ext uri="{FF2B5EF4-FFF2-40B4-BE49-F238E27FC236}">
                <a16:creationId xmlns:a16="http://schemas.microsoft.com/office/drawing/2014/main" id="{92723863-A75A-4A61-B20B-20869193A5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9" t="28435" b="1"/>
          <a:stretch/>
        </p:blipFill>
        <p:spPr>
          <a:xfrm rot="16200000">
            <a:off x="8423273" y="5883159"/>
            <a:ext cx="1064870" cy="153337"/>
          </a:xfrm>
          <a:prstGeom prst="rect">
            <a:avLst/>
          </a:prstGeom>
        </p:spPr>
      </p:pic>
      <p:sp>
        <p:nvSpPr>
          <p:cNvPr id="40" name="Rechthoek 39">
            <a:extLst>
              <a:ext uri="{FF2B5EF4-FFF2-40B4-BE49-F238E27FC236}">
                <a16:creationId xmlns:a16="http://schemas.microsoft.com/office/drawing/2014/main" id="{D6469BE2-2020-4F88-9911-571940CEA52C}"/>
              </a:ext>
            </a:extLst>
          </p:cNvPr>
          <p:cNvSpPr/>
          <p:nvPr userDrawn="1"/>
        </p:nvSpPr>
        <p:spPr>
          <a:xfrm>
            <a:off x="8674608" y="6492005"/>
            <a:ext cx="530352" cy="3077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fld id="{B27E1B14-2479-48DC-8BBC-9663F62F951E}" type="slidenum">
              <a:rPr lang="nl-BE" sz="1400" b="1" smtClean="0">
                <a:solidFill>
                  <a:schemeClr val="bg1"/>
                </a:solidFill>
              </a:rPr>
              <a:pPr algn="ctr"/>
              <a:t>‹nr.›</a:t>
            </a:fld>
            <a:endParaRPr lang="nl-BE" sz="1400" b="1">
              <a:solidFill>
                <a:schemeClr val="bg1"/>
              </a:solidFill>
            </a:endParaRPr>
          </a:p>
        </p:txBody>
      </p:sp>
      <p:sp>
        <p:nvSpPr>
          <p:cNvPr id="17" name="Tijdelijke aanduiding voor titel 1">
            <a:extLst>
              <a:ext uri="{FF2B5EF4-FFF2-40B4-BE49-F238E27FC236}">
                <a16:creationId xmlns:a16="http://schemas.microsoft.com/office/drawing/2014/main" id="{2B94D212-684E-479C-ADE6-C59D9C0B9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0453" y="230410"/>
            <a:ext cx="8603096" cy="9137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b="0"/>
            </a:lvl1pPr>
          </a:lstStyle>
          <a:p>
            <a:r>
              <a:rPr lang="nl-NL"/>
              <a:t>(NR) Hoofdstuk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2537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kstslide met tuss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tekst 2">
            <a:extLst>
              <a:ext uri="{FF2B5EF4-FFF2-40B4-BE49-F238E27FC236}">
                <a16:creationId xmlns:a16="http://schemas.microsoft.com/office/drawing/2014/main" id="{580F2B13-F434-4502-8B2A-81276A69C7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0451" y="230411"/>
            <a:ext cx="8603096" cy="913710"/>
          </a:xfrm>
        </p:spPr>
        <p:txBody>
          <a:bodyPr anchor="b">
            <a:normAutofit/>
          </a:bodyPr>
          <a:lstStyle>
            <a:lvl1pPr marL="0" indent="0">
              <a:buNone/>
              <a:defRPr sz="2500" cap="all" baseline="0"/>
            </a:lvl1pPr>
          </a:lstStyle>
          <a:p>
            <a:pPr lvl="0"/>
            <a:r>
              <a:rPr lang="nl-BE"/>
              <a:t>NR. Tussentitel</a:t>
            </a:r>
          </a:p>
        </p:txBody>
      </p:sp>
      <p:sp>
        <p:nvSpPr>
          <p:cNvPr id="30" name="Tijdelijke aanduiding voor inhoud 9">
            <a:extLst>
              <a:ext uri="{FF2B5EF4-FFF2-40B4-BE49-F238E27FC236}">
                <a16:creationId xmlns:a16="http://schemas.microsoft.com/office/drawing/2014/main" id="{8B7D16E3-0CE8-469F-B859-BBEA6185372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0455" y="1324199"/>
            <a:ext cx="8572592" cy="51553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pic>
        <p:nvPicPr>
          <p:cNvPr id="14" name="Afbeelding 13" descr="Afbeelding met teken, stoppen, tekening, voedsel&#10;&#10;Automatisch gegenereerde beschrijving">
            <a:extLst>
              <a:ext uri="{FF2B5EF4-FFF2-40B4-BE49-F238E27FC236}">
                <a16:creationId xmlns:a16="http://schemas.microsoft.com/office/drawing/2014/main" id="{0F8A960B-4F40-4683-BBB2-DC33434E85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2"/>
          <a:stretch/>
        </p:blipFill>
        <p:spPr>
          <a:xfrm>
            <a:off x="0" y="2237171"/>
            <a:ext cx="4112457" cy="4514295"/>
          </a:xfrm>
          <a:prstGeom prst="rect">
            <a:avLst/>
          </a:prstGeom>
        </p:spPr>
      </p:pic>
      <p:cxnSp>
        <p:nvCxnSpPr>
          <p:cNvPr id="28" name="Rechte verbindingslijn 27">
            <a:extLst>
              <a:ext uri="{FF2B5EF4-FFF2-40B4-BE49-F238E27FC236}">
                <a16:creationId xmlns:a16="http://schemas.microsoft.com/office/drawing/2014/main" id="{31F3F8C7-1998-4F91-A864-019A41C4E926}"/>
              </a:ext>
            </a:extLst>
          </p:cNvPr>
          <p:cNvCxnSpPr>
            <a:cxnSpLocks/>
          </p:cNvCxnSpPr>
          <p:nvPr userDrawn="1"/>
        </p:nvCxnSpPr>
        <p:spPr>
          <a:xfrm>
            <a:off x="270453" y="1247275"/>
            <a:ext cx="860309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jdelijke aanduiding voor dianummer 3">
            <a:extLst>
              <a:ext uri="{FF2B5EF4-FFF2-40B4-BE49-F238E27FC236}">
                <a16:creationId xmlns:a16="http://schemas.microsoft.com/office/drawing/2014/main" id="{8513BE95-8543-4150-979E-C24AC7D8B298}"/>
              </a:ext>
            </a:extLst>
          </p:cNvPr>
          <p:cNvSpPr txBox="1">
            <a:spLocks/>
          </p:cNvSpPr>
          <p:nvPr userDrawn="1"/>
        </p:nvSpPr>
        <p:spPr>
          <a:xfrm flipH="1">
            <a:off x="8843046" y="6590221"/>
            <a:ext cx="300954" cy="35663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38" name="Ovaal 37">
            <a:extLst>
              <a:ext uri="{FF2B5EF4-FFF2-40B4-BE49-F238E27FC236}">
                <a16:creationId xmlns:a16="http://schemas.microsoft.com/office/drawing/2014/main" id="{583AFF03-7695-4148-B572-4EA564C4C570}"/>
              </a:ext>
            </a:extLst>
          </p:cNvPr>
          <p:cNvSpPr/>
          <p:nvPr userDrawn="1"/>
        </p:nvSpPr>
        <p:spPr>
          <a:xfrm>
            <a:off x="8799229" y="6508496"/>
            <a:ext cx="303720" cy="303720"/>
          </a:xfrm>
          <a:prstGeom prst="ellipse">
            <a:avLst/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39" name="Afbeelding 38" descr="Afbeelding met tekening&#10;&#10;Automatisch gegenereerde beschrijving">
            <a:extLst>
              <a:ext uri="{FF2B5EF4-FFF2-40B4-BE49-F238E27FC236}">
                <a16:creationId xmlns:a16="http://schemas.microsoft.com/office/drawing/2014/main" id="{92723863-A75A-4A61-B20B-20869193A5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9" t="28435" b="1"/>
          <a:stretch/>
        </p:blipFill>
        <p:spPr>
          <a:xfrm rot="16200000">
            <a:off x="8423273" y="5883159"/>
            <a:ext cx="1064870" cy="153337"/>
          </a:xfrm>
          <a:prstGeom prst="rect">
            <a:avLst/>
          </a:prstGeom>
        </p:spPr>
      </p:pic>
      <p:sp>
        <p:nvSpPr>
          <p:cNvPr id="40" name="Rechthoek 39">
            <a:extLst>
              <a:ext uri="{FF2B5EF4-FFF2-40B4-BE49-F238E27FC236}">
                <a16:creationId xmlns:a16="http://schemas.microsoft.com/office/drawing/2014/main" id="{D6469BE2-2020-4F88-9911-571940CEA52C}"/>
              </a:ext>
            </a:extLst>
          </p:cNvPr>
          <p:cNvSpPr/>
          <p:nvPr userDrawn="1"/>
        </p:nvSpPr>
        <p:spPr>
          <a:xfrm>
            <a:off x="8674608" y="6492005"/>
            <a:ext cx="530352" cy="3077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fld id="{B27E1B14-2479-48DC-8BBC-9663F62F951E}" type="slidenum">
              <a:rPr lang="nl-BE" sz="1400" b="1" smtClean="0">
                <a:solidFill>
                  <a:schemeClr val="bg1"/>
                </a:solidFill>
              </a:rPr>
              <a:pPr algn="ctr"/>
              <a:t>‹nr.›</a:t>
            </a:fld>
            <a:endParaRPr lang="nl-BE" sz="1400" b="1">
              <a:solidFill>
                <a:schemeClr val="bg1"/>
              </a:solidFill>
            </a:endParaRPr>
          </a:p>
        </p:txBody>
      </p:sp>
      <p:sp>
        <p:nvSpPr>
          <p:cNvPr id="16" name="Tijdelijke aanduiding voor titel 1">
            <a:extLst>
              <a:ext uri="{FF2B5EF4-FFF2-40B4-BE49-F238E27FC236}">
                <a16:creationId xmlns:a16="http://schemas.microsoft.com/office/drawing/2014/main" id="{1C5EF60E-B4E5-49E6-9610-47F0017FC9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4843" y="230410"/>
            <a:ext cx="8603096" cy="4531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>
              <a:defRPr sz="2500" b="0"/>
            </a:lvl1pPr>
          </a:lstStyle>
          <a:p>
            <a:r>
              <a:rPr lang="nl-NL"/>
              <a:t>(NR) Hoofdstuk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153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kstslide met tussentitel (zonder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tekst 2">
            <a:extLst>
              <a:ext uri="{FF2B5EF4-FFF2-40B4-BE49-F238E27FC236}">
                <a16:creationId xmlns:a16="http://schemas.microsoft.com/office/drawing/2014/main" id="{580F2B13-F434-4502-8B2A-81276A69C7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0451" y="230411"/>
            <a:ext cx="8603096" cy="913710"/>
          </a:xfrm>
        </p:spPr>
        <p:txBody>
          <a:bodyPr anchor="b">
            <a:normAutofit/>
          </a:bodyPr>
          <a:lstStyle>
            <a:lvl1pPr marL="0" indent="0">
              <a:buNone/>
              <a:defRPr sz="2500" cap="all" baseline="0"/>
            </a:lvl1pPr>
          </a:lstStyle>
          <a:p>
            <a:pPr lvl="0"/>
            <a:r>
              <a:rPr lang="nl-BE"/>
              <a:t>NR. Tussentitel</a:t>
            </a:r>
          </a:p>
        </p:txBody>
      </p:sp>
      <p:sp>
        <p:nvSpPr>
          <p:cNvPr id="30" name="Tijdelijke aanduiding voor inhoud 9">
            <a:extLst>
              <a:ext uri="{FF2B5EF4-FFF2-40B4-BE49-F238E27FC236}">
                <a16:creationId xmlns:a16="http://schemas.microsoft.com/office/drawing/2014/main" id="{8B7D16E3-0CE8-469F-B859-BBEA6185372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0455" y="1324199"/>
            <a:ext cx="8572592" cy="51553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cxnSp>
        <p:nvCxnSpPr>
          <p:cNvPr id="28" name="Rechte verbindingslijn 27">
            <a:extLst>
              <a:ext uri="{FF2B5EF4-FFF2-40B4-BE49-F238E27FC236}">
                <a16:creationId xmlns:a16="http://schemas.microsoft.com/office/drawing/2014/main" id="{31F3F8C7-1998-4F91-A864-019A41C4E926}"/>
              </a:ext>
            </a:extLst>
          </p:cNvPr>
          <p:cNvCxnSpPr>
            <a:cxnSpLocks/>
          </p:cNvCxnSpPr>
          <p:nvPr userDrawn="1"/>
        </p:nvCxnSpPr>
        <p:spPr>
          <a:xfrm>
            <a:off x="270453" y="1247275"/>
            <a:ext cx="860309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jdelijke aanduiding voor dianummer 3">
            <a:extLst>
              <a:ext uri="{FF2B5EF4-FFF2-40B4-BE49-F238E27FC236}">
                <a16:creationId xmlns:a16="http://schemas.microsoft.com/office/drawing/2014/main" id="{8513BE95-8543-4150-979E-C24AC7D8B298}"/>
              </a:ext>
            </a:extLst>
          </p:cNvPr>
          <p:cNvSpPr txBox="1">
            <a:spLocks/>
          </p:cNvSpPr>
          <p:nvPr userDrawn="1"/>
        </p:nvSpPr>
        <p:spPr>
          <a:xfrm flipH="1">
            <a:off x="8843046" y="6590221"/>
            <a:ext cx="300954" cy="35663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38" name="Ovaal 37">
            <a:extLst>
              <a:ext uri="{FF2B5EF4-FFF2-40B4-BE49-F238E27FC236}">
                <a16:creationId xmlns:a16="http://schemas.microsoft.com/office/drawing/2014/main" id="{583AFF03-7695-4148-B572-4EA564C4C570}"/>
              </a:ext>
            </a:extLst>
          </p:cNvPr>
          <p:cNvSpPr/>
          <p:nvPr userDrawn="1"/>
        </p:nvSpPr>
        <p:spPr>
          <a:xfrm>
            <a:off x="8799229" y="6508496"/>
            <a:ext cx="303720" cy="303720"/>
          </a:xfrm>
          <a:prstGeom prst="ellipse">
            <a:avLst/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39" name="Afbeelding 38" descr="Afbeelding met tekening&#10;&#10;Automatisch gegenereerde beschrijving">
            <a:extLst>
              <a:ext uri="{FF2B5EF4-FFF2-40B4-BE49-F238E27FC236}">
                <a16:creationId xmlns:a16="http://schemas.microsoft.com/office/drawing/2014/main" id="{92723863-A75A-4A61-B20B-20869193A5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9" t="28435" b="1"/>
          <a:stretch/>
        </p:blipFill>
        <p:spPr>
          <a:xfrm rot="16200000">
            <a:off x="8423273" y="5883159"/>
            <a:ext cx="1064870" cy="153337"/>
          </a:xfrm>
          <a:prstGeom prst="rect">
            <a:avLst/>
          </a:prstGeom>
        </p:spPr>
      </p:pic>
      <p:sp>
        <p:nvSpPr>
          <p:cNvPr id="40" name="Rechthoek 39">
            <a:extLst>
              <a:ext uri="{FF2B5EF4-FFF2-40B4-BE49-F238E27FC236}">
                <a16:creationId xmlns:a16="http://schemas.microsoft.com/office/drawing/2014/main" id="{D6469BE2-2020-4F88-9911-571940CEA52C}"/>
              </a:ext>
            </a:extLst>
          </p:cNvPr>
          <p:cNvSpPr/>
          <p:nvPr userDrawn="1"/>
        </p:nvSpPr>
        <p:spPr>
          <a:xfrm>
            <a:off x="8674608" y="6492005"/>
            <a:ext cx="530352" cy="3077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fld id="{B27E1B14-2479-48DC-8BBC-9663F62F951E}" type="slidenum">
              <a:rPr lang="nl-BE" sz="1400" b="1" smtClean="0">
                <a:solidFill>
                  <a:schemeClr val="bg1"/>
                </a:solidFill>
              </a:rPr>
              <a:pPr algn="ctr"/>
              <a:t>‹nr.›</a:t>
            </a:fld>
            <a:endParaRPr lang="nl-BE" sz="1400" b="1">
              <a:solidFill>
                <a:schemeClr val="bg1"/>
              </a:solidFill>
            </a:endParaRPr>
          </a:p>
        </p:txBody>
      </p:sp>
      <p:sp>
        <p:nvSpPr>
          <p:cNvPr id="13" name="Tijdelijke aanduiding voor titel 1">
            <a:extLst>
              <a:ext uri="{FF2B5EF4-FFF2-40B4-BE49-F238E27FC236}">
                <a16:creationId xmlns:a16="http://schemas.microsoft.com/office/drawing/2014/main" id="{228E91E4-8940-4C9F-B5BE-BA7F196CF3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4843" y="230410"/>
            <a:ext cx="8603096" cy="4531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>
              <a:defRPr sz="2500" b="0"/>
            </a:lvl1pPr>
          </a:lstStyle>
          <a:p>
            <a:r>
              <a:rPr lang="nl-NL"/>
              <a:t>(NR) Hoofdstuk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891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e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tekst 2">
            <a:extLst>
              <a:ext uri="{FF2B5EF4-FFF2-40B4-BE49-F238E27FC236}">
                <a16:creationId xmlns:a16="http://schemas.microsoft.com/office/drawing/2014/main" id="{580F2B13-F434-4502-8B2A-81276A69C7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0451" y="230411"/>
            <a:ext cx="8603096" cy="913710"/>
          </a:xfrm>
        </p:spPr>
        <p:txBody>
          <a:bodyPr anchor="b">
            <a:normAutofit/>
          </a:bodyPr>
          <a:lstStyle>
            <a:lvl1pPr marL="0" indent="0">
              <a:buNone/>
              <a:defRPr sz="2500" cap="all" baseline="0"/>
            </a:lvl1pPr>
          </a:lstStyle>
          <a:p>
            <a:pPr lvl="0"/>
            <a:r>
              <a:rPr lang="nl-BE"/>
              <a:t>NR. Tussentitel</a:t>
            </a:r>
          </a:p>
        </p:txBody>
      </p:sp>
      <p:sp>
        <p:nvSpPr>
          <p:cNvPr id="30" name="Tijdelijke aanduiding voor inhoud 9">
            <a:extLst>
              <a:ext uri="{FF2B5EF4-FFF2-40B4-BE49-F238E27FC236}">
                <a16:creationId xmlns:a16="http://schemas.microsoft.com/office/drawing/2014/main" id="{8B7D16E3-0CE8-469F-B859-BBEA6185372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0455" y="1324199"/>
            <a:ext cx="8572592" cy="51553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32" name="Tijdelijke aanduiding voor dianummer 3">
            <a:extLst>
              <a:ext uri="{FF2B5EF4-FFF2-40B4-BE49-F238E27FC236}">
                <a16:creationId xmlns:a16="http://schemas.microsoft.com/office/drawing/2014/main" id="{8513BE95-8543-4150-979E-C24AC7D8B298}"/>
              </a:ext>
            </a:extLst>
          </p:cNvPr>
          <p:cNvSpPr txBox="1">
            <a:spLocks/>
          </p:cNvSpPr>
          <p:nvPr userDrawn="1"/>
        </p:nvSpPr>
        <p:spPr>
          <a:xfrm flipH="1">
            <a:off x="8843046" y="6590221"/>
            <a:ext cx="300954" cy="35663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17" name="Tijdelijke aanduiding voor titel 1">
            <a:extLst>
              <a:ext uri="{FF2B5EF4-FFF2-40B4-BE49-F238E27FC236}">
                <a16:creationId xmlns:a16="http://schemas.microsoft.com/office/drawing/2014/main" id="{2B94D212-684E-479C-ADE6-C59D9C0B9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4843" y="230410"/>
            <a:ext cx="8603096" cy="4531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>
              <a:defRPr sz="2500" b="0"/>
            </a:lvl1pPr>
          </a:lstStyle>
          <a:p>
            <a:r>
              <a:rPr lang="nl-NL"/>
              <a:t>(NR) Hoofdstuk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5710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D264AB9E-C8A3-4A71-B5B3-CBBA4FB752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82989"/>
          <a:stretch/>
        </p:blipFill>
        <p:spPr>
          <a:xfrm>
            <a:off x="0" y="0"/>
            <a:ext cx="9144000" cy="1100831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793FA1FF-C348-4554-85F9-1E628AC5AF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86733"/>
            <a:ext cx="9144000" cy="6471267"/>
          </a:xfrm>
          <a:prstGeom prst="rect">
            <a:avLst/>
          </a:prstGeom>
        </p:spPr>
      </p:pic>
      <p:sp>
        <p:nvSpPr>
          <p:cNvPr id="11" name="Tijdelijke aanduiding voor tekst 2">
            <a:extLst>
              <a:ext uri="{FF2B5EF4-FFF2-40B4-BE49-F238E27FC236}">
                <a16:creationId xmlns:a16="http://schemas.microsoft.com/office/drawing/2014/main" id="{CCCFC97A-4132-4617-8D07-ABF8B9789F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91596" y="1553592"/>
            <a:ext cx="4252404" cy="361321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nl-BE"/>
              <a:t>Contactpersoon en </a:t>
            </a:r>
          </a:p>
          <a:p>
            <a:pPr lvl="0"/>
            <a:r>
              <a:rPr lang="nl-BE"/>
              <a:t>e-mailadres toevoegen</a:t>
            </a:r>
          </a:p>
        </p:txBody>
      </p:sp>
    </p:spTree>
    <p:extLst>
      <p:ext uri="{BB962C8B-B14F-4D97-AF65-F5344CB8AC3E}">
        <p14:creationId xmlns:p14="http://schemas.microsoft.com/office/powerpoint/2010/main" val="84090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421252-1B3F-4E93-A40D-AC8897AED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883538D-5CB6-44B6-A730-93EEB8364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FFF5C63-182C-4FB2-B9CA-6A6CFB41D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1DF3-290B-44CB-B0D8-2A33D585EAF2}" type="datetimeFigureOut">
              <a:rPr lang="nl-BE" smtClean="0"/>
              <a:t>19/12/2024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3108616-1C67-4FD5-91AD-500AC1908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B90E0E2-C8A4-47D6-AC41-2E819DB32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9114-BFA2-4ACF-9447-E39AEC9A5EB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7703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titel 1">
            <a:extLst>
              <a:ext uri="{FF2B5EF4-FFF2-40B4-BE49-F238E27FC236}">
                <a16:creationId xmlns:a16="http://schemas.microsoft.com/office/drawing/2014/main" id="{0874ABD6-4B1F-4A96-A0A2-B26967B3C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450" y="230395"/>
            <a:ext cx="8603095" cy="9137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Titel</a:t>
            </a:r>
            <a:endParaRPr lang="nl-BE"/>
          </a:p>
        </p:txBody>
      </p:sp>
      <p:sp>
        <p:nvSpPr>
          <p:cNvPr id="10" name="Tijdelijke aanduiding voor tekst 2">
            <a:extLst>
              <a:ext uri="{FF2B5EF4-FFF2-40B4-BE49-F238E27FC236}">
                <a16:creationId xmlns:a16="http://schemas.microsoft.com/office/drawing/2014/main" id="{C2FA5B47-3785-4888-B179-5D825BB07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0449" y="1324201"/>
            <a:ext cx="8523287" cy="5146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091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0" r:id="rId2"/>
    <p:sldLayoutId id="2147483715" r:id="rId3"/>
    <p:sldLayoutId id="2147483675" r:id="rId4"/>
    <p:sldLayoutId id="2147483721" r:id="rId5"/>
    <p:sldLayoutId id="2147483724" r:id="rId6"/>
    <p:sldLayoutId id="2147483725" r:id="rId7"/>
    <p:sldLayoutId id="2147483685" r:id="rId8"/>
    <p:sldLayoutId id="2147483726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500" b="0" i="0" kern="1200" cap="all" baseline="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68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300"/>
        </a:spcAft>
        <a:buClr>
          <a:srgbClr val="C00000"/>
        </a:buClr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300"/>
        </a:spcAft>
        <a:buClr>
          <a:srgbClr val="C00000"/>
        </a:buClr>
        <a:buSzPct val="55000"/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300"/>
        </a:spcAft>
        <a:buClr>
          <a:srgbClr val="C00000"/>
        </a:buClr>
        <a:buSzPct val="60000"/>
        <a:buFont typeface="Arial" panose="020B06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300"/>
        </a:spcAft>
        <a:buClr>
          <a:srgbClr val="C00000"/>
        </a:buClr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300"/>
        </a:spcAft>
        <a:buClr>
          <a:srgbClr val="C00000"/>
        </a:buClr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rwaas.be/wonen/woonwijzer-waasland/check-je-ketel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73AF360F-2B8C-9B21-B3F3-07A7A9036FD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nl-B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Tuinwijk, sociale projecten 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nl-BE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Toelichting IGS 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nl-B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Stand van zaken visie op sociaal wonen 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nl-B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Woningkwaliteit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nl-B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Varia</a:t>
            </a:r>
            <a:endParaRPr lang="nl-BE" sz="1800" dirty="0"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00F7790-6118-9833-5CB2-1A9C0A8BF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269401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307132-89E0-DE7B-3453-C8D395D19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ijdelijke aanduiding voor inhoud 7" descr="Afbeelding met tekst, Menselijk gezicht, krant, kleding&#10;&#10;Automatisch gegenereerde beschrijving">
            <a:extLst>
              <a:ext uri="{FF2B5EF4-FFF2-40B4-BE49-F238E27FC236}">
                <a16:creationId xmlns:a16="http://schemas.microsoft.com/office/drawing/2014/main" id="{506EBEBE-6BB7-C77E-1990-A9324AEA11B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4998"/>
          <a:stretch/>
        </p:blipFill>
        <p:spPr>
          <a:xfrm>
            <a:off x="270455" y="1324199"/>
            <a:ext cx="8572592" cy="5155359"/>
          </a:xfrm>
          <a:noFill/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19AC751E-FC31-29A2-9A02-8A019D966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453" y="230410"/>
            <a:ext cx="8603096" cy="913710"/>
          </a:xfrm>
        </p:spPr>
        <p:txBody>
          <a:bodyPr anchor="b">
            <a:normAutofit fontScale="90000"/>
          </a:bodyPr>
          <a:lstStyle/>
          <a:p>
            <a:r>
              <a:rPr lang="nl-BE" dirty="0"/>
              <a:t>Woonwijzer </a:t>
            </a:r>
            <a:r>
              <a:rPr lang="nl-BE" dirty="0" err="1"/>
              <a:t>waasland</a:t>
            </a:r>
            <a:r>
              <a:rPr lang="nl-BE" dirty="0"/>
              <a:t> </a:t>
            </a:r>
            <a:br>
              <a:rPr lang="nl-BE" dirty="0"/>
            </a:br>
            <a:r>
              <a:rPr lang="nl-BE" dirty="0">
                <a:solidFill>
                  <a:schemeClr val="tx1"/>
                </a:solidFill>
              </a:rPr>
              <a:t>Lang zal u wonen</a:t>
            </a:r>
          </a:p>
        </p:txBody>
      </p:sp>
    </p:spTree>
    <p:extLst>
      <p:ext uri="{BB962C8B-B14F-4D97-AF65-F5344CB8AC3E}">
        <p14:creationId xmlns:p14="http://schemas.microsoft.com/office/powerpoint/2010/main" val="3674121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79FDBEC0-3771-8733-9F88-D9AA3E8D945D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571491333"/>
              </p:ext>
            </p:extLst>
          </p:nvPr>
        </p:nvGraphicFramePr>
        <p:xfrm>
          <a:off x="270455" y="1144120"/>
          <a:ext cx="8603094" cy="5483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2">
            <a:extLst>
              <a:ext uri="{FF2B5EF4-FFF2-40B4-BE49-F238E27FC236}">
                <a16:creationId xmlns:a16="http://schemas.microsoft.com/office/drawing/2014/main" id="{8DB383DB-8DF8-1231-04A4-235A740D3745}"/>
              </a:ext>
            </a:extLst>
          </p:cNvPr>
          <p:cNvSpPr txBox="1">
            <a:spLocks/>
          </p:cNvSpPr>
          <p:nvPr/>
        </p:nvSpPr>
        <p:spPr>
          <a:xfrm>
            <a:off x="422853" y="382810"/>
            <a:ext cx="8603096" cy="9137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b="0" i="0" kern="1200" cap="all" baseline="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dirty="0"/>
              <a:t>Woonwijzer </a:t>
            </a:r>
            <a:r>
              <a:rPr lang="nl-BE" dirty="0" err="1"/>
              <a:t>waasland</a:t>
            </a:r>
            <a:r>
              <a:rPr lang="nl-BE" dirty="0"/>
              <a:t> </a:t>
            </a:r>
            <a:br>
              <a:rPr lang="nl-BE" dirty="0"/>
            </a:br>
            <a:r>
              <a:rPr lang="nl-BE" dirty="0">
                <a:solidFill>
                  <a:schemeClr val="tx1"/>
                </a:solidFill>
              </a:rPr>
              <a:t>check je ketel </a:t>
            </a:r>
          </a:p>
        </p:txBody>
      </p:sp>
    </p:spTree>
    <p:extLst>
      <p:ext uri="{BB962C8B-B14F-4D97-AF65-F5344CB8AC3E}">
        <p14:creationId xmlns:p14="http://schemas.microsoft.com/office/powerpoint/2010/main" val="3187559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B6C57E-FA4B-4B8C-F3B6-1090489D549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50908" y="3848784"/>
            <a:ext cx="4334319" cy="2889546"/>
          </a:xfrm>
        </p:spPr>
      </p:pic>
      <p:sp>
        <p:nvSpPr>
          <p:cNvPr id="7" name="TextBox 5">
            <a:extLst>
              <a:ext uri="{FF2B5EF4-FFF2-40B4-BE49-F238E27FC236}">
                <a16:creationId xmlns:a16="http://schemas.microsoft.com/office/drawing/2014/main" id="{F64F66FA-DE3E-7BE9-B4BC-D16125D5A9CB}"/>
              </a:ext>
            </a:extLst>
          </p:cNvPr>
          <p:cNvSpPr txBox="1"/>
          <p:nvPr/>
        </p:nvSpPr>
        <p:spPr>
          <a:xfrm>
            <a:off x="383679" y="1378877"/>
            <a:ext cx="7826950" cy="2285241"/>
          </a:xfrm>
          <a:prstGeom prst="rect">
            <a:avLst/>
          </a:prstGeom>
          <a:noFill/>
        </p:spPr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defTabSz="685800">
              <a:buFont typeface="Wingdings" panose="05000000000000000000" pitchFamily="2" charset="2"/>
              <a:buChar char="§"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Opstart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 dec 2023</a:t>
            </a:r>
            <a:r>
              <a:rPr lang="en-US" dirty="0">
                <a:latin typeface="Calibri" panose="020F0502020204030204"/>
                <a:cs typeface="Calibri"/>
              </a:rPr>
              <a:t> </a:t>
            </a:r>
          </a:p>
          <a:p>
            <a:pPr marL="285750" indent="-285750" defTabSz="685800">
              <a:buFont typeface="Wingdings" panose="05000000000000000000" pitchFamily="2" charset="2"/>
              <a:buChar char="§"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Samenwerking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 met 4 lokale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aannemers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 (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Suy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uit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 Beveren,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Hardenne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uit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Moerbeke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,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Avaho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 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uit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 Lokeren en Smet Dietrich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uit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 Waasmunster)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na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 open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oproep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  <a:p>
            <a:pPr marL="285750" indent="-285750" defTabSz="685800"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Calibri" panose="020F0502020204030204"/>
                <a:cs typeface="Calibri"/>
              </a:rPr>
              <a:t>Begin 2025 </a:t>
            </a:r>
            <a:r>
              <a:rPr lang="en-US" dirty="0" err="1">
                <a:latin typeface="Calibri" panose="020F0502020204030204"/>
                <a:cs typeface="Calibri"/>
              </a:rPr>
              <a:t>nieuwe</a:t>
            </a:r>
            <a:r>
              <a:rPr lang="en-US" dirty="0">
                <a:latin typeface="Calibri" panose="020F0502020204030204"/>
                <a:cs typeface="Calibri"/>
              </a:rPr>
              <a:t> open </a:t>
            </a:r>
            <a:r>
              <a:rPr lang="en-US" dirty="0" err="1">
                <a:latin typeface="Calibri" panose="020F0502020204030204"/>
                <a:cs typeface="Calibri"/>
              </a:rPr>
              <a:t>oproep</a:t>
            </a:r>
            <a:r>
              <a:rPr lang="en-US" dirty="0">
                <a:latin typeface="Calibri" panose="020F0502020204030204"/>
                <a:cs typeface="Calibri"/>
              </a:rPr>
              <a:t> (</a:t>
            </a:r>
            <a:r>
              <a:rPr lang="en-US" dirty="0" err="1">
                <a:latin typeface="Calibri" panose="020F0502020204030204"/>
                <a:cs typeface="Calibri"/>
              </a:rPr>
              <a:t>waarschijnlijk</a:t>
            </a:r>
            <a:r>
              <a:rPr lang="en-US" dirty="0">
                <a:latin typeface="Calibri" panose="020F0502020204030204"/>
                <a:cs typeface="Calibri"/>
              </a:rPr>
              <a:t>)</a:t>
            </a:r>
          </a:p>
          <a:p>
            <a:pPr marL="285750" indent="-285750" defTabSz="685800">
              <a:buFont typeface="Wingdings" panose="05000000000000000000" pitchFamily="2" charset="2"/>
              <a:buChar char="§"/>
              <a:defRPr/>
            </a:pPr>
            <a:r>
              <a:rPr lang="nl-BE" dirty="0">
                <a:latin typeface="Calibri" panose="020F0502020204030204"/>
                <a:cs typeface="Calibri"/>
              </a:rPr>
              <a:t>Eigenaars/huurders vanaf doelgroep 4 (doelgroep 3 na check OCMW)</a:t>
            </a:r>
          </a:p>
          <a:p>
            <a:pPr marL="285750" indent="-285750" defTabSz="685800">
              <a:buFont typeface="Wingdings" panose="05000000000000000000" pitchFamily="2" charset="2"/>
              <a:buChar char="§"/>
              <a:defRPr/>
            </a:pPr>
            <a:r>
              <a:rPr lang="en-US" dirty="0" err="1">
                <a:latin typeface="Calibri" panose="020F0502020204030204"/>
                <a:cs typeface="Calibri"/>
              </a:rPr>
              <a:t>Premie</a:t>
            </a:r>
            <a:r>
              <a:rPr lang="en-US" dirty="0">
                <a:latin typeface="Calibri" panose="020F0502020204030204"/>
                <a:cs typeface="Calibri"/>
              </a:rPr>
              <a:t> van 180 euro </a:t>
            </a:r>
            <a:r>
              <a:rPr lang="en-US" dirty="0" err="1">
                <a:latin typeface="Calibri" panose="020F0502020204030204"/>
                <a:cs typeface="Calibri"/>
              </a:rPr>
              <a:t>voor</a:t>
            </a:r>
            <a:r>
              <a:rPr lang="en-US" dirty="0">
                <a:latin typeface="Calibri" panose="020F0502020204030204"/>
                <a:cs typeface="Calibri"/>
              </a:rPr>
              <a:t> het </a:t>
            </a:r>
            <a:r>
              <a:rPr lang="en-US" dirty="0" err="1">
                <a:latin typeface="Calibri" panose="020F0502020204030204"/>
                <a:cs typeface="Calibri"/>
              </a:rPr>
              <a:t>onderhoud</a:t>
            </a:r>
            <a:endParaRPr lang="en-US" dirty="0">
              <a:latin typeface="Calibri" panose="020F0502020204030204"/>
              <a:cs typeface="Calibri"/>
            </a:endParaRPr>
          </a:p>
          <a:p>
            <a:pPr marL="213995" indent="-213995" defTabSz="685800">
              <a:buFont typeface="Calibri"/>
              <a:buChar char="-"/>
              <a:defRPr/>
            </a:pPr>
            <a:endParaRPr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cs typeface="Calibri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5488CCAF-D5E8-AE2A-A11E-02EF514FE3B6}"/>
              </a:ext>
            </a:extLst>
          </p:cNvPr>
          <p:cNvSpPr txBox="1"/>
          <p:nvPr/>
        </p:nvSpPr>
        <p:spPr>
          <a:xfrm>
            <a:off x="350908" y="3429272"/>
            <a:ext cx="3543113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3"/>
              </a:rPr>
              <a:t>CHECK JE KETEL! | Interwaas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25B69B2-4121-0F6C-1FF6-E0C5EAFA87C3}"/>
              </a:ext>
            </a:extLst>
          </p:cNvPr>
          <p:cNvSpPr txBox="1">
            <a:spLocks/>
          </p:cNvSpPr>
          <p:nvPr/>
        </p:nvSpPr>
        <p:spPr>
          <a:xfrm>
            <a:off x="383679" y="156271"/>
            <a:ext cx="8603096" cy="9137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b="0" i="0" kern="1200" cap="all" baseline="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dirty="0"/>
              <a:t>Woonwijzer </a:t>
            </a:r>
            <a:r>
              <a:rPr lang="nl-BE" dirty="0" err="1"/>
              <a:t>waasland</a:t>
            </a:r>
            <a:r>
              <a:rPr lang="nl-BE" dirty="0"/>
              <a:t> </a:t>
            </a:r>
            <a:br>
              <a:rPr lang="nl-BE" dirty="0"/>
            </a:br>
            <a:r>
              <a:rPr lang="nl-BE" dirty="0">
                <a:solidFill>
                  <a:schemeClr val="tx1"/>
                </a:solidFill>
              </a:rPr>
              <a:t>check je ketel </a:t>
            </a:r>
          </a:p>
        </p:txBody>
      </p:sp>
    </p:spTree>
    <p:extLst>
      <p:ext uri="{BB962C8B-B14F-4D97-AF65-F5344CB8AC3E}">
        <p14:creationId xmlns:p14="http://schemas.microsoft.com/office/powerpoint/2010/main" val="355697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4A7B0E-FFCE-FDC5-F097-A2B936384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18B7332C-BA3C-E408-5664-B3DE8B9548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0451" y="230411"/>
            <a:ext cx="8603096" cy="91371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BE" kern="1200" cap="all" baseline="0"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FFDF2EB-4544-86E4-710D-F596DC2AB70F}"/>
              </a:ext>
            </a:extLst>
          </p:cNvPr>
          <p:cNvSpPr txBox="1">
            <a:spLocks/>
          </p:cNvSpPr>
          <p:nvPr/>
        </p:nvSpPr>
        <p:spPr>
          <a:xfrm>
            <a:off x="314843" y="230410"/>
            <a:ext cx="8603096" cy="6839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b="0" i="0" kern="1200" cap="all" baseline="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r>
              <a:rPr lang="en-US" sz="1800" dirty="0"/>
              <a:t>Woonwijzer </a:t>
            </a:r>
            <a:r>
              <a:rPr lang="en-US" sz="1800" dirty="0" err="1"/>
              <a:t>waasland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 err="1"/>
              <a:t>renovatiebegeleiding</a:t>
            </a:r>
            <a:endParaRPr lang="en-US" sz="1800" dirty="0"/>
          </a:p>
        </p:txBody>
      </p:sp>
      <p:graphicFrame>
        <p:nvGraphicFramePr>
          <p:cNvPr id="10" name="Tabel 9">
            <a:extLst>
              <a:ext uri="{FF2B5EF4-FFF2-40B4-BE49-F238E27FC236}">
                <a16:creationId xmlns:a16="http://schemas.microsoft.com/office/drawing/2014/main" id="{2C51DDED-F252-3439-A7DC-C42D593B91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206810"/>
              </p:ext>
            </p:extLst>
          </p:nvPr>
        </p:nvGraphicFramePr>
        <p:xfrm>
          <a:off x="456910" y="1324199"/>
          <a:ext cx="8199684" cy="2159759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2407819">
                  <a:extLst>
                    <a:ext uri="{9D8B030D-6E8A-4147-A177-3AD203B41FA5}">
                      <a16:colId xmlns:a16="http://schemas.microsoft.com/office/drawing/2014/main" val="919072814"/>
                    </a:ext>
                  </a:extLst>
                </a:gridCol>
                <a:gridCol w="1912919">
                  <a:extLst>
                    <a:ext uri="{9D8B030D-6E8A-4147-A177-3AD203B41FA5}">
                      <a16:colId xmlns:a16="http://schemas.microsoft.com/office/drawing/2014/main" val="316621735"/>
                    </a:ext>
                  </a:extLst>
                </a:gridCol>
                <a:gridCol w="1079726">
                  <a:extLst>
                    <a:ext uri="{9D8B030D-6E8A-4147-A177-3AD203B41FA5}">
                      <a16:colId xmlns:a16="http://schemas.microsoft.com/office/drawing/2014/main" val="4155603554"/>
                    </a:ext>
                  </a:extLst>
                </a:gridCol>
                <a:gridCol w="1736606">
                  <a:extLst>
                    <a:ext uri="{9D8B030D-6E8A-4147-A177-3AD203B41FA5}">
                      <a16:colId xmlns:a16="http://schemas.microsoft.com/office/drawing/2014/main" val="3733198489"/>
                    </a:ext>
                  </a:extLst>
                </a:gridCol>
                <a:gridCol w="1062614">
                  <a:extLst>
                    <a:ext uri="{9D8B030D-6E8A-4147-A177-3AD203B41FA5}">
                      <a16:colId xmlns:a16="http://schemas.microsoft.com/office/drawing/2014/main" val="3950186218"/>
                    </a:ext>
                  </a:extLst>
                </a:gridCol>
              </a:tblGrid>
              <a:tr h="1060558"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nl-NL" sz="1900">
                          <a:effectLst/>
                        </a:rPr>
                        <a:t>JAAR</a:t>
                      </a:r>
                      <a:endParaRPr lang="nl-BE" sz="19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114" marR="1101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nl-NL" sz="1900">
                          <a:effectLst/>
                        </a:rPr>
                        <a:t>2022 (VANAF OKTOBER)</a:t>
                      </a:r>
                      <a:endParaRPr lang="nl-BE" sz="19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114" marR="1101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nl-NL" sz="1900">
                          <a:effectLst/>
                        </a:rPr>
                        <a:t>2023</a:t>
                      </a:r>
                      <a:endParaRPr lang="nl-BE" sz="19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114" marR="1101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nl-NL" sz="1900" dirty="0">
                          <a:effectLst/>
                        </a:rPr>
                        <a:t>2024 (T.E.M. MEI)</a:t>
                      </a:r>
                      <a:endParaRPr lang="nl-BE" sz="19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114" marR="1101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nl-NL" sz="1900">
                          <a:effectLst/>
                        </a:rPr>
                        <a:t> </a:t>
                      </a:r>
                      <a:endParaRPr lang="nl-BE" sz="19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114" marR="110114" marT="0" marB="0"/>
                </a:tc>
                <a:extLst>
                  <a:ext uri="{0D108BD9-81ED-4DB2-BD59-A6C34878D82A}">
                    <a16:rowId xmlns:a16="http://schemas.microsoft.com/office/drawing/2014/main" val="807093857"/>
                  </a:ext>
                </a:extLst>
              </a:tr>
              <a:tr h="719920"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nl-NL" sz="1900">
                          <a:effectLst/>
                        </a:rPr>
                        <a:t>TOTAAL AANTAL BEGELEIDINGEN</a:t>
                      </a:r>
                      <a:endParaRPr lang="nl-BE" sz="19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114" marR="1101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nl-NL" sz="1900">
                          <a:effectLst/>
                        </a:rPr>
                        <a:t>11</a:t>
                      </a:r>
                      <a:endParaRPr lang="nl-BE" sz="19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114" marR="1101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nl-NL" sz="1900">
                          <a:effectLst/>
                        </a:rPr>
                        <a:t>72</a:t>
                      </a:r>
                      <a:endParaRPr lang="nl-BE" sz="19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114" marR="1101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nl-NL" sz="1900">
                          <a:effectLst/>
                        </a:rPr>
                        <a:t>35</a:t>
                      </a:r>
                      <a:endParaRPr lang="nl-BE" sz="19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114" marR="1101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nl-NL" sz="1900">
                          <a:effectLst/>
                        </a:rPr>
                        <a:t>118</a:t>
                      </a:r>
                      <a:endParaRPr lang="nl-BE" sz="19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114" marR="110114" marT="0" marB="0"/>
                </a:tc>
                <a:extLst>
                  <a:ext uri="{0D108BD9-81ED-4DB2-BD59-A6C34878D82A}">
                    <a16:rowId xmlns:a16="http://schemas.microsoft.com/office/drawing/2014/main" val="3630308439"/>
                  </a:ext>
                </a:extLst>
              </a:tr>
              <a:tr h="379281"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nl-NL" sz="1900">
                          <a:effectLst/>
                        </a:rPr>
                        <a:t>WAASMUNSTER</a:t>
                      </a:r>
                      <a:endParaRPr lang="nl-BE" sz="19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114" marR="1101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nl-NL" sz="1900">
                          <a:effectLst/>
                        </a:rPr>
                        <a:t>0</a:t>
                      </a:r>
                      <a:endParaRPr lang="nl-BE" sz="19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114" marR="1101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nl-NL" sz="1900">
                          <a:effectLst/>
                        </a:rPr>
                        <a:t>2</a:t>
                      </a:r>
                      <a:endParaRPr lang="nl-BE" sz="19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114" marR="1101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nl-NL" sz="1900">
                          <a:effectLst/>
                        </a:rPr>
                        <a:t>4</a:t>
                      </a:r>
                      <a:endParaRPr lang="nl-BE" sz="19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114" marR="11011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6000"/>
                        </a:lnSpc>
                        <a:spcAft>
                          <a:spcPts val="800"/>
                        </a:spcAft>
                      </a:pPr>
                      <a:r>
                        <a:rPr lang="nl-NL" sz="1900" dirty="0">
                          <a:effectLst/>
                        </a:rPr>
                        <a:t>6</a:t>
                      </a:r>
                      <a:endParaRPr lang="nl-BE" sz="19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0114" marR="110114" marT="0" marB="0"/>
                </a:tc>
                <a:extLst>
                  <a:ext uri="{0D108BD9-81ED-4DB2-BD59-A6C34878D82A}">
                    <a16:rowId xmlns:a16="http://schemas.microsoft.com/office/drawing/2014/main" val="1111020805"/>
                  </a:ext>
                </a:extLst>
              </a:tr>
            </a:tbl>
          </a:graphicData>
        </a:graphic>
      </p:graphicFrame>
      <p:sp>
        <p:nvSpPr>
          <p:cNvPr id="12" name="Tekstvak 11">
            <a:extLst>
              <a:ext uri="{FF2B5EF4-FFF2-40B4-BE49-F238E27FC236}">
                <a16:creationId xmlns:a16="http://schemas.microsoft.com/office/drawing/2014/main" id="{FDE61A62-C0FB-5E08-9CBA-DDA63D0AD540}"/>
              </a:ext>
            </a:extLst>
          </p:cNvPr>
          <p:cNvSpPr txBox="1"/>
          <p:nvPr/>
        </p:nvSpPr>
        <p:spPr>
          <a:xfrm>
            <a:off x="456910" y="4125952"/>
            <a:ext cx="84610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Vanaf </a:t>
            </a:r>
            <a:r>
              <a:rPr lang="nl-BE" b="1" dirty="0"/>
              <a:t>2025 Mijn </a:t>
            </a:r>
            <a:r>
              <a:rPr lang="nl-BE" b="1" dirty="0" err="1"/>
              <a:t>VerbouwBegeleiding</a:t>
            </a:r>
            <a:r>
              <a:rPr lang="nl-BE" b="1" dirty="0"/>
              <a:t> Basis</a:t>
            </a:r>
            <a:r>
              <a:rPr lang="nl-BE" dirty="0"/>
              <a:t>: nieuwe financiering vanuit VEKA</a:t>
            </a:r>
          </a:p>
          <a:p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Niet voor doelgroep 1, niet voor verhuurders (18% bevolking)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Doelgroep 2 en 3: financiering voor één begeleiding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Doelgroep 4 en 5: financiering voor twee begeleidingen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54404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2AF4A7EA-40BF-723C-F4D0-EA7C131F93A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67990" y="1293217"/>
            <a:ext cx="7514288" cy="5564783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6B5018FF-90BA-BC26-0949-8B27ACFDF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Woonwijzer </a:t>
            </a:r>
            <a:r>
              <a:rPr lang="nl-BE" dirty="0" err="1"/>
              <a:t>waasland</a:t>
            </a:r>
            <a:br>
              <a:rPr lang="nl-BE" dirty="0"/>
            </a:br>
            <a:r>
              <a:rPr lang="nl-BE" dirty="0">
                <a:solidFill>
                  <a:schemeClr val="tx1"/>
                </a:solidFill>
              </a:rPr>
              <a:t>Het Pandschap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4C57DB88-3CB6-B694-4FC1-1778234E3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25317"/>
            <a:ext cx="1954924" cy="163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45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ED3B8B7C-F11A-5494-6645-7024ADB7A5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BE" dirty="0"/>
              <a:t>financieel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5F35E69-24F2-F7C5-2F67-2F5330615A7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0455" y="1324200"/>
            <a:ext cx="8572592" cy="4764366"/>
          </a:xfrm>
        </p:spPr>
        <p:txBody>
          <a:bodyPr>
            <a:normAutofit/>
          </a:bodyPr>
          <a:lstStyle/>
          <a:p>
            <a:r>
              <a:rPr lang="nl-BE" dirty="0"/>
              <a:t>Geen financiële bijdrage van de gemeente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dirty="0"/>
              <a:t>Wel inspanningsverbintenis verplichte activiteiten:</a:t>
            </a:r>
          </a:p>
          <a:p>
            <a:pPr lvl="1"/>
            <a:r>
              <a:rPr lang="nl-BE" dirty="0"/>
              <a:t>Aanwezigheid schepen op stuurgroep (2 keer per jaar)</a:t>
            </a:r>
          </a:p>
          <a:p>
            <a:pPr lvl="1"/>
            <a:r>
              <a:rPr lang="nl-BE" dirty="0"/>
              <a:t>LWO: 2 keer per jaar met verplichte agendapunten</a:t>
            </a:r>
          </a:p>
          <a:p>
            <a:pPr lvl="1"/>
            <a:r>
              <a:rPr lang="nl-BE" dirty="0"/>
              <a:t>Visie op sociaal wonen</a:t>
            </a:r>
          </a:p>
          <a:p>
            <a:pPr lvl="1"/>
            <a:r>
              <a:rPr lang="nl-BE" dirty="0"/>
              <a:t>Opvolging leegstand</a:t>
            </a:r>
          </a:p>
          <a:p>
            <a:pPr lvl="1"/>
            <a:r>
              <a:rPr lang="nl-BE" dirty="0"/>
              <a:t>Gebruik VLOK</a:t>
            </a:r>
          </a:p>
          <a:p>
            <a:pPr lvl="1"/>
            <a:r>
              <a:rPr lang="nl-BE" dirty="0"/>
              <a:t>Strategie woningkwaliteit</a:t>
            </a:r>
          </a:p>
          <a:p>
            <a:pPr lvl="1"/>
            <a:r>
              <a:rPr lang="nl-BE" dirty="0"/>
              <a:t>Laagdrempelig woonloket</a:t>
            </a:r>
          </a:p>
          <a:p>
            <a:pPr lvl="1"/>
            <a:endParaRPr lang="nl-BE" dirty="0"/>
          </a:p>
          <a:p>
            <a:r>
              <a:rPr lang="nl-BE" dirty="0"/>
              <a:t>Huidig subsidiekader tot eind 2025 </a:t>
            </a:r>
          </a:p>
          <a:p>
            <a:endParaRPr lang="nl-B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B5C05E9-C6A6-F985-5ED7-D3B515515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Woonwijzer </a:t>
            </a:r>
            <a:r>
              <a:rPr lang="nl-BE" dirty="0" err="1"/>
              <a:t>waasland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40167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98756B-9D8C-C2DB-C437-0CC1590AC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toelichting IGS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842E0D-1A67-2229-5D32-3AAAC54D3621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nl-BE"/>
              <a:t> 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9F2A0C71-2434-6DC1-81A8-4965AAC93C5F}"/>
              </a:ext>
            </a:extLst>
          </p:cNvPr>
          <p:cNvSpPr txBox="1"/>
          <p:nvPr/>
        </p:nvSpPr>
        <p:spPr>
          <a:xfrm>
            <a:off x="3834875" y="3555703"/>
            <a:ext cx="5193993" cy="560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rgbClr val="B11F1C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0447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835553-017F-40EE-A6CD-5D2E74AC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946" y="511875"/>
            <a:ext cx="7850060" cy="913710"/>
          </a:xfrm>
        </p:spPr>
        <p:txBody>
          <a:bodyPr/>
          <a:lstStyle/>
          <a:p>
            <a:r>
              <a:rPr lang="nl-BE" dirty="0">
                <a:solidFill>
                  <a:srgbClr val="B11F17"/>
                </a:solidFill>
              </a:rPr>
              <a:t>Toelichting IGS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4FFC16-C3D6-4D34-AE61-0D6DE20F9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82250"/>
            <a:ext cx="7886700" cy="372609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nl-BE" sz="1725" dirty="0">
                <a:latin typeface="+mj-lt"/>
              </a:rPr>
              <a:t>De gemeente is regisseur van haar </a:t>
            </a:r>
            <a:r>
              <a:rPr lang="nl-BE" sz="1725" b="1" dirty="0">
                <a:latin typeface="+mj-lt"/>
              </a:rPr>
              <a:t>lokaal woonbeleid. </a:t>
            </a:r>
          </a:p>
          <a:p>
            <a:pPr marL="0" indent="0">
              <a:buNone/>
            </a:pPr>
            <a:endParaRPr lang="nl-BE" sz="1725" b="1" dirty="0">
              <a:latin typeface="+mj-lt"/>
            </a:endParaRPr>
          </a:p>
          <a:p>
            <a:pPr marL="0" indent="0">
              <a:buNone/>
            </a:pPr>
            <a:r>
              <a:rPr lang="nl-BE" sz="1700" dirty="0">
                <a:solidFill>
                  <a:srgbClr val="000000"/>
                </a:solidFill>
                <a:latin typeface="+mj-lt"/>
              </a:rPr>
              <a:t>Voor sommige gemeenten geen evidentie om op zichzelf sterk woonbeleid te ontwikkelen.</a:t>
            </a:r>
            <a:endParaRPr lang="nl-BE" sz="1700" b="1" dirty="0">
              <a:latin typeface="+mj-lt"/>
            </a:endParaRPr>
          </a:p>
          <a:p>
            <a:pPr marL="0" indent="0">
              <a:buNone/>
            </a:pPr>
            <a:endParaRPr lang="nl-BE" sz="1725" b="1" dirty="0">
              <a:latin typeface="+mj-lt"/>
            </a:endParaRPr>
          </a:p>
          <a:p>
            <a:pPr marL="0" indent="0">
              <a:buNone/>
            </a:pPr>
            <a:r>
              <a:rPr lang="nl-BE" sz="1725" dirty="0">
                <a:latin typeface="+mj-lt"/>
              </a:rPr>
              <a:t>De Vlaamse overheid voorziet de mogelijkheid om intergemeentelijk samen te werken. </a:t>
            </a:r>
          </a:p>
          <a:p>
            <a:pPr marL="0" indent="0">
              <a:buNone/>
            </a:pPr>
            <a:endParaRPr lang="nl-BE" sz="1725" dirty="0">
              <a:latin typeface="+mj-lt"/>
            </a:endParaRPr>
          </a:p>
          <a:p>
            <a:pPr marL="0" indent="0">
              <a:buNone/>
            </a:pPr>
            <a:r>
              <a:rPr lang="nl-BE" sz="1725" dirty="0">
                <a:solidFill>
                  <a:srgbClr val="000000"/>
                </a:solidFill>
                <a:latin typeface="+mj-lt"/>
              </a:rPr>
              <a:t>Een IGS wonen is een samenwerkingsverband tussen twee of meer gemeenten met oog op het realiseren van (gemeenschappelijke) doelstellingen op vlak van wonen.</a:t>
            </a:r>
          </a:p>
          <a:p>
            <a:pPr marL="0" indent="0">
              <a:buNone/>
            </a:pPr>
            <a:endParaRPr lang="nl-BE" sz="1725" dirty="0">
              <a:solidFill>
                <a:srgbClr val="000000"/>
              </a:solidFill>
              <a:latin typeface="+mj-lt"/>
            </a:endParaRPr>
          </a:p>
          <a:p>
            <a:pPr marL="0" indent="0">
              <a:buNone/>
            </a:pPr>
            <a:r>
              <a:rPr lang="nl-BE" sz="1725" b="1" dirty="0">
                <a:solidFill>
                  <a:srgbClr val="313131"/>
                </a:solidFill>
                <a:latin typeface="+mj-lt"/>
                <a:sym typeface="Wingdings" panose="05000000000000000000" pitchFamily="2" charset="2"/>
              </a:rPr>
              <a:t>Samen meer kunnen doen  actief lokaal woonbeleid realiseren.</a:t>
            </a:r>
            <a:endParaRPr lang="nl-BE" sz="1725" b="1" dirty="0">
              <a:solidFill>
                <a:srgbClr val="000000"/>
              </a:solidFill>
              <a:latin typeface="+mj-lt"/>
            </a:endParaRPr>
          </a:p>
          <a:p>
            <a:pPr marL="0" indent="0">
              <a:buNone/>
            </a:pPr>
            <a:endParaRPr lang="nl-BE" sz="1725" dirty="0">
              <a:latin typeface="+mj-lt"/>
            </a:endParaRPr>
          </a:p>
          <a:p>
            <a:pPr marL="0" indent="0">
              <a:buNone/>
            </a:pPr>
            <a:endParaRPr lang="nl-BE" sz="1725" dirty="0">
              <a:solidFill>
                <a:srgbClr val="313131"/>
              </a:solidFill>
              <a:latin typeface="+mj-lt"/>
            </a:endParaRPr>
          </a:p>
          <a:p>
            <a:pPr marL="0" indent="0">
              <a:buNone/>
            </a:pPr>
            <a:endParaRPr lang="nl-BE" sz="1350" b="1" dirty="0">
              <a:solidFill>
                <a:srgbClr val="313131"/>
              </a:solidFill>
              <a:latin typeface="+mj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76061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FF7563B3-EE33-BDE6-F231-0C7E322608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BE" dirty="0"/>
              <a:t>Woonwijzer Waasland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DE8391A-68E5-11EB-4489-288444008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Toelichting IGS</a:t>
            </a:r>
          </a:p>
        </p:txBody>
      </p:sp>
      <p:graphicFrame>
        <p:nvGraphicFramePr>
          <p:cNvPr id="5" name="Tijdelijke aanduiding voor inhoud 4">
            <a:extLst>
              <a:ext uri="{FF2B5EF4-FFF2-40B4-BE49-F238E27FC236}">
                <a16:creationId xmlns:a16="http://schemas.microsoft.com/office/drawing/2014/main" id="{F08A85FB-B0A8-4348-9AFE-C87DE9243EF0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273960427"/>
              </p:ext>
            </p:extLst>
          </p:nvPr>
        </p:nvGraphicFramePr>
        <p:xfrm>
          <a:off x="269875" y="1323975"/>
          <a:ext cx="8572500" cy="515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5791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4DFFD46-9FD6-A20A-2F18-4BDBE580A6F9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335922916"/>
              </p:ext>
            </p:extLst>
          </p:nvPr>
        </p:nvGraphicFramePr>
        <p:xfrm>
          <a:off x="269875" y="1323975"/>
          <a:ext cx="8572500" cy="515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el 3">
            <a:extLst>
              <a:ext uri="{FF2B5EF4-FFF2-40B4-BE49-F238E27FC236}">
                <a16:creationId xmlns:a16="http://schemas.microsoft.com/office/drawing/2014/main" id="{E8D5C0EA-1614-6FC8-4DCF-6D8F5677A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Woonwijzer </a:t>
            </a:r>
            <a:r>
              <a:rPr lang="nl-BE" dirty="0" err="1"/>
              <a:t>waasland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18798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D7B08B29-EB2A-4D77-90AF-376538A8267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0455" y="1324199"/>
            <a:ext cx="8572592" cy="5138745"/>
          </a:xfrm>
        </p:spPr>
        <p:txBody>
          <a:bodyPr>
            <a:normAutofit fontScale="92500" lnSpcReduction="20000"/>
          </a:bodyPr>
          <a:lstStyle/>
          <a:p>
            <a:pPr marL="342900" indent="-342900"/>
            <a:r>
              <a:rPr lang="nl-BE" sz="2800" dirty="0"/>
              <a:t>telkens 3 gemeenten tot eind 2024</a:t>
            </a:r>
          </a:p>
          <a:p>
            <a:pPr marL="342900" indent="-342900"/>
            <a:r>
              <a:rPr lang="nl-BE" sz="2800" dirty="0"/>
              <a:t>2025: 9 gemeenten worden 7 gemeenten</a:t>
            </a:r>
          </a:p>
          <a:p>
            <a:pPr marL="342900" indent="-342900"/>
            <a:r>
              <a:rPr lang="nl-BE" sz="2800" dirty="0"/>
              <a:t>linken bv keuze ondersteuning voor leegstand </a:t>
            </a:r>
          </a:p>
          <a:p>
            <a:pPr marL="342900" indent="-342900"/>
            <a:r>
              <a:rPr lang="nl-BE" sz="2800" dirty="0"/>
              <a:t>maar ook max. subsidie</a:t>
            </a:r>
          </a:p>
          <a:p>
            <a:pPr marL="342900" indent="-342900"/>
            <a:r>
              <a:rPr lang="nl-BE" sz="2800" dirty="0"/>
              <a:t>Kennisdeling, ervaringsuitwisseling met alle gemeenten</a:t>
            </a:r>
          </a:p>
          <a:p>
            <a:pPr marL="0" indent="0">
              <a:buNone/>
            </a:pPr>
            <a:endParaRPr lang="nl-BE" sz="2800" dirty="0"/>
          </a:p>
          <a:p>
            <a:pPr marL="0" indent="0">
              <a:buNone/>
            </a:pPr>
            <a:r>
              <a:rPr lang="nl-BE" sz="2800" dirty="0"/>
              <a:t>+ </a:t>
            </a:r>
            <a:r>
              <a:rPr lang="nl-BE" sz="2800" dirty="0" err="1"/>
              <a:t>Inkanteling</a:t>
            </a:r>
            <a:r>
              <a:rPr lang="nl-BE" sz="2800" dirty="0"/>
              <a:t> energiehuis</a:t>
            </a:r>
          </a:p>
          <a:p>
            <a:pPr marL="0" indent="0">
              <a:buNone/>
            </a:pPr>
            <a:r>
              <a:rPr lang="nl-BE" sz="2800" dirty="0"/>
              <a:t>	Gemeenschappelijk woon- en energieloket</a:t>
            </a:r>
          </a:p>
          <a:p>
            <a:pPr marL="342900" indent="-342900"/>
            <a:endParaRPr lang="nl-BE" sz="4400" dirty="0"/>
          </a:p>
          <a:p>
            <a:pPr marL="0" indent="0">
              <a:buNone/>
            </a:pPr>
            <a:endParaRPr lang="nl-BE" sz="2400" dirty="0"/>
          </a:p>
          <a:p>
            <a:pPr marL="916200" lvl="2" indent="0">
              <a:buNone/>
            </a:pPr>
            <a:r>
              <a:rPr lang="nl-BE" dirty="0"/>
              <a:t>	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5D28780-89AF-429E-A675-460AABC46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IGS wonen - 3 clusters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EDC07EC2-8B34-44A3-A9EF-A92DE8058AC1}"/>
              </a:ext>
            </a:extLst>
          </p:cNvPr>
          <p:cNvSpPr txBox="1"/>
          <p:nvPr/>
        </p:nvSpPr>
        <p:spPr>
          <a:xfrm>
            <a:off x="2301536" y="3290942"/>
            <a:ext cx="4603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dirty="0"/>
              <a:t>	</a:t>
            </a:r>
          </a:p>
        </p:txBody>
      </p:sp>
      <p:sp>
        <p:nvSpPr>
          <p:cNvPr id="4" name="Pijl: rechts 3">
            <a:extLst>
              <a:ext uri="{FF2B5EF4-FFF2-40B4-BE49-F238E27FC236}">
                <a16:creationId xmlns:a16="http://schemas.microsoft.com/office/drawing/2014/main" id="{F87E7AD9-AA59-4CE4-A40E-C22BFE1C51FA}"/>
              </a:ext>
            </a:extLst>
          </p:cNvPr>
          <p:cNvSpPr/>
          <p:nvPr/>
        </p:nvSpPr>
        <p:spPr>
          <a:xfrm>
            <a:off x="421373" y="4509856"/>
            <a:ext cx="706091" cy="372863"/>
          </a:xfrm>
          <a:prstGeom prst="rightArrow">
            <a:avLst/>
          </a:prstGeom>
          <a:solidFill>
            <a:srgbClr val="B11F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744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063C7C5F-2BAB-7415-CE4D-D4FFC43C2B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0451" y="230411"/>
            <a:ext cx="8603096" cy="913710"/>
          </a:xfrm>
        </p:spPr>
        <p:txBody>
          <a:bodyPr anchor="b">
            <a:normAutofit/>
          </a:bodyPr>
          <a:lstStyle/>
          <a:p>
            <a:r>
              <a:rPr lang="nl-BE" dirty="0"/>
              <a:t>Woon- en energieloket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8AEA9823-BD41-9B52-94D3-A9B01E0D7F8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70455" y="1780162"/>
            <a:ext cx="8572592" cy="4243432"/>
          </a:xfrm>
          <a:noFill/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F86C4326-CB88-20FB-3736-E18352836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843" y="230410"/>
            <a:ext cx="8603096" cy="453171"/>
          </a:xfrm>
        </p:spPr>
        <p:txBody>
          <a:bodyPr anchor="b">
            <a:normAutofit/>
          </a:bodyPr>
          <a:lstStyle/>
          <a:p>
            <a:r>
              <a:rPr lang="nl-BE" dirty="0"/>
              <a:t>Woonwijzer </a:t>
            </a:r>
            <a:r>
              <a:rPr lang="nl-BE" dirty="0" err="1"/>
              <a:t>waasland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78389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B193E7-D1DC-F8C4-050B-3B16D8D5E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B5781BCC-5DFC-479A-CF9C-3E1ACBB5C6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0451" y="230411"/>
            <a:ext cx="8603096" cy="913710"/>
          </a:xfrm>
        </p:spPr>
        <p:txBody>
          <a:bodyPr anchor="b">
            <a:normAutofit/>
          </a:bodyPr>
          <a:lstStyle/>
          <a:p>
            <a:r>
              <a:rPr lang="nl-BE" dirty="0"/>
              <a:t>leegstand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5117A52-B36F-FB44-85CA-3B3FA456A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843" y="230410"/>
            <a:ext cx="8603096" cy="453171"/>
          </a:xfrm>
        </p:spPr>
        <p:txBody>
          <a:bodyPr anchor="b">
            <a:normAutofit/>
          </a:bodyPr>
          <a:lstStyle/>
          <a:p>
            <a:r>
              <a:rPr lang="nl-BE" dirty="0"/>
              <a:t>Woonwijzer </a:t>
            </a:r>
            <a:r>
              <a:rPr lang="nl-BE" dirty="0" err="1"/>
              <a:t>waasland</a:t>
            </a:r>
            <a:endParaRPr lang="nl-BE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EF19AF26-3B5B-54B7-4249-2869EE5CEB4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l-BE" dirty="0"/>
              <a:t>Sinds 2023 controle en administratie door Woonwijzer Waasland</a:t>
            </a:r>
          </a:p>
          <a:p>
            <a:endParaRPr lang="nl-BE" dirty="0"/>
          </a:p>
          <a:p>
            <a:endParaRPr lang="nl-BE" dirty="0"/>
          </a:p>
        </p:txBody>
      </p:sp>
      <p:graphicFrame>
        <p:nvGraphicFramePr>
          <p:cNvPr id="7" name="Tabel 6">
            <a:extLst>
              <a:ext uri="{FF2B5EF4-FFF2-40B4-BE49-F238E27FC236}">
                <a16:creationId xmlns:a16="http://schemas.microsoft.com/office/drawing/2014/main" id="{33E7049D-D7CE-44A1-B1DC-51031CF10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179233"/>
              </p:ext>
            </p:extLst>
          </p:nvPr>
        </p:nvGraphicFramePr>
        <p:xfrm>
          <a:off x="602167" y="1786497"/>
          <a:ext cx="7359804" cy="393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5509">
                  <a:extLst>
                    <a:ext uri="{9D8B030D-6E8A-4147-A177-3AD203B41FA5}">
                      <a16:colId xmlns:a16="http://schemas.microsoft.com/office/drawing/2014/main" val="2102676125"/>
                    </a:ext>
                  </a:extLst>
                </a:gridCol>
                <a:gridCol w="1825509">
                  <a:extLst>
                    <a:ext uri="{9D8B030D-6E8A-4147-A177-3AD203B41FA5}">
                      <a16:colId xmlns:a16="http://schemas.microsoft.com/office/drawing/2014/main" val="1508441485"/>
                    </a:ext>
                  </a:extLst>
                </a:gridCol>
                <a:gridCol w="1825509">
                  <a:extLst>
                    <a:ext uri="{9D8B030D-6E8A-4147-A177-3AD203B41FA5}">
                      <a16:colId xmlns:a16="http://schemas.microsoft.com/office/drawing/2014/main" val="502127035"/>
                    </a:ext>
                  </a:extLst>
                </a:gridCol>
                <a:gridCol w="1883277">
                  <a:extLst>
                    <a:ext uri="{9D8B030D-6E8A-4147-A177-3AD203B41FA5}">
                      <a16:colId xmlns:a16="http://schemas.microsoft.com/office/drawing/2014/main" val="3801920041"/>
                    </a:ext>
                  </a:extLst>
                </a:gridCol>
              </a:tblGrid>
              <a:tr h="592533">
                <a:tc>
                  <a:txBody>
                    <a:bodyPr/>
                    <a:lstStyle/>
                    <a:p>
                      <a:r>
                        <a:rPr lang="nl-BE" dirty="0"/>
                        <a:t>jaartal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aantal dossiers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Waarvan reeds geschrapt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Resterend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779524"/>
                  </a:ext>
                </a:extLst>
              </a:tr>
              <a:tr h="338590">
                <a:tc>
                  <a:txBody>
                    <a:bodyPr/>
                    <a:lstStyle/>
                    <a:p>
                      <a:r>
                        <a:rPr lang="nl-BE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177335"/>
                  </a:ext>
                </a:extLst>
              </a:tr>
              <a:tr h="338590">
                <a:tc>
                  <a:txBody>
                    <a:bodyPr/>
                    <a:lstStyle/>
                    <a:p>
                      <a:r>
                        <a:rPr lang="nl-BE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974263"/>
                  </a:ext>
                </a:extLst>
              </a:tr>
              <a:tr h="338590">
                <a:tc>
                  <a:txBody>
                    <a:bodyPr/>
                    <a:lstStyle/>
                    <a:p>
                      <a:r>
                        <a:rPr lang="nl-BE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840456"/>
                  </a:ext>
                </a:extLst>
              </a:tr>
              <a:tr h="338590">
                <a:tc>
                  <a:txBody>
                    <a:bodyPr/>
                    <a:lstStyle/>
                    <a:p>
                      <a:r>
                        <a:rPr lang="nl-BE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959208"/>
                  </a:ext>
                </a:extLst>
              </a:tr>
              <a:tr h="338590">
                <a:tc>
                  <a:txBody>
                    <a:bodyPr/>
                    <a:lstStyle/>
                    <a:p>
                      <a:r>
                        <a:rPr lang="nl-BE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050939"/>
                  </a:ext>
                </a:extLst>
              </a:tr>
              <a:tr h="338590">
                <a:tc>
                  <a:txBody>
                    <a:bodyPr/>
                    <a:lstStyle/>
                    <a:p>
                      <a:r>
                        <a:rPr lang="nl-BE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247786"/>
                  </a:ext>
                </a:extLst>
              </a:tr>
              <a:tr h="338590"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2023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577791"/>
                  </a:ext>
                </a:extLst>
              </a:tr>
              <a:tr h="338590"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2024</a:t>
                      </a:r>
                      <a:r>
                        <a:rPr lang="nl-BE" dirty="0">
                          <a:solidFill>
                            <a:srgbClr val="C00000"/>
                          </a:solidFill>
                        </a:rPr>
                        <a:t>*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nl-BE" dirty="0">
                          <a:solidFill>
                            <a:srgbClr val="C00000"/>
                          </a:solidFill>
                        </a:rPr>
                        <a:t>*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931951"/>
                  </a:ext>
                </a:extLst>
              </a:tr>
              <a:tr h="338590">
                <a:tc>
                  <a:txBody>
                    <a:bodyPr/>
                    <a:lstStyle/>
                    <a:p>
                      <a:r>
                        <a:rPr lang="nl-BE" b="1" dirty="0"/>
                        <a:t>Totaal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b="1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b="1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b="1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950650"/>
                  </a:ext>
                </a:extLst>
              </a:tr>
            </a:tbl>
          </a:graphicData>
        </a:graphic>
      </p:graphicFrame>
      <p:sp>
        <p:nvSpPr>
          <p:cNvPr id="8" name="Tekstvak 7">
            <a:extLst>
              <a:ext uri="{FF2B5EF4-FFF2-40B4-BE49-F238E27FC236}">
                <a16:creationId xmlns:a16="http://schemas.microsoft.com/office/drawing/2014/main" id="{0348BF4A-BB32-09B9-BFA7-96C05442C4BB}"/>
              </a:ext>
            </a:extLst>
          </p:cNvPr>
          <p:cNvSpPr txBox="1"/>
          <p:nvPr/>
        </p:nvSpPr>
        <p:spPr>
          <a:xfrm>
            <a:off x="314843" y="5921298"/>
            <a:ext cx="8282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*: recent nog 15 aangeschreven en nog 20 aan te schrijven op basis van controles in 2024</a:t>
            </a:r>
          </a:p>
        </p:txBody>
      </p:sp>
    </p:spTree>
    <p:extLst>
      <p:ext uri="{BB962C8B-B14F-4D97-AF65-F5344CB8AC3E}">
        <p14:creationId xmlns:p14="http://schemas.microsoft.com/office/powerpoint/2010/main" val="3564701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3E77C7-C9FD-D9DB-A9B7-031502B870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E990A086-FBDB-B1A5-39C7-239231F4D9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0451" y="230411"/>
            <a:ext cx="8603096" cy="913710"/>
          </a:xfrm>
        </p:spPr>
        <p:txBody>
          <a:bodyPr anchor="b">
            <a:normAutofit/>
          </a:bodyPr>
          <a:lstStyle/>
          <a:p>
            <a:r>
              <a:rPr lang="nl-BE" dirty="0"/>
              <a:t>woningkwaliteit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98E10A5-5DD9-6928-302E-0D5A50AD7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843" y="230410"/>
            <a:ext cx="8603096" cy="453171"/>
          </a:xfrm>
        </p:spPr>
        <p:txBody>
          <a:bodyPr anchor="b">
            <a:normAutofit/>
          </a:bodyPr>
          <a:lstStyle/>
          <a:p>
            <a:r>
              <a:rPr lang="nl-BE" dirty="0"/>
              <a:t>Woonwijzer </a:t>
            </a:r>
            <a:r>
              <a:rPr lang="nl-BE" dirty="0" err="1"/>
              <a:t>waasland</a:t>
            </a:r>
            <a:endParaRPr lang="nl-BE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9CCF2371-460E-9F9F-B597-F75FC054F80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nl-BE" dirty="0"/>
              <a:t>Controleurs Woonwijzer Waasland: erkend</a:t>
            </a:r>
          </a:p>
          <a:p>
            <a:r>
              <a:rPr lang="nl-BE" dirty="0"/>
              <a:t>Controles door Woonwijzer Waasland voor Waasmunster:</a:t>
            </a:r>
          </a:p>
          <a:p>
            <a:pPr lvl="1"/>
            <a:r>
              <a:rPr lang="nl-BE" dirty="0"/>
              <a:t>2023:12</a:t>
            </a:r>
          </a:p>
          <a:p>
            <a:pPr lvl="1"/>
            <a:r>
              <a:rPr lang="nl-BE" dirty="0"/>
              <a:t>2024: 9</a:t>
            </a:r>
          </a:p>
          <a:p>
            <a:r>
              <a:rPr lang="nl-BE" u="sng" dirty="0"/>
              <a:t>medewerkers </a:t>
            </a:r>
            <a:r>
              <a:rPr lang="nl-BE" u="sng" dirty="0" err="1"/>
              <a:t>wkl</a:t>
            </a:r>
            <a:r>
              <a:rPr lang="nl-BE" u="sng" dirty="0"/>
              <a:t> en leegstand: 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A85E2A3-6315-8AAE-C61C-52D4572FE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43" y="3429000"/>
            <a:ext cx="2436378" cy="2916363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B0A08C1A-40E0-69EA-D684-4803706B1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8181" y="3428999"/>
            <a:ext cx="2335624" cy="3051477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C790CD87-E257-2E73-5FBC-524945BBED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3575" y="3428998"/>
            <a:ext cx="2349923" cy="305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135749"/>
      </p:ext>
    </p:extLst>
  </p:cSld>
  <p:clrMapOvr>
    <a:masterClrMapping/>
  </p:clrMapOvr>
</p:sld>
</file>

<file path=ppt/theme/theme1.xml><?xml version="1.0" encoding="utf-8"?>
<a:theme xmlns:a="http://schemas.openxmlformats.org/drawingml/2006/main" name="1_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jabloon_ALG_presentatie 20200505" id="{E0B3A160-41B3-4838-BE36-2BF22AA2F4BA}" vid="{4D3FFF75-0D19-45A2-BE1E-A20C9BCDF824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DDFA56816BD246AD9577F9CFFD862A" ma:contentTypeVersion="11" ma:contentTypeDescription="Een nieuw document maken." ma:contentTypeScope="" ma:versionID="5b89350bfcc2cec01b96b50748209431">
  <xsd:schema xmlns:xsd="http://www.w3.org/2001/XMLSchema" xmlns:xs="http://www.w3.org/2001/XMLSchema" xmlns:p="http://schemas.microsoft.com/office/2006/metadata/properties" xmlns:ns2="9dd903c4-f3a7-485d-891a-0596d72668c9" xmlns:ns3="6bf39a6c-c6b6-493e-814b-111db72db933" targetNamespace="http://schemas.microsoft.com/office/2006/metadata/properties" ma:root="true" ma:fieldsID="ee1ee8ca032e07db06cc7bc1906785d9" ns2:_="" ns3:_="">
    <xsd:import namespace="9dd903c4-f3a7-485d-891a-0596d72668c9"/>
    <xsd:import namespace="6bf39a6c-c6b6-493e-814b-111db72db933"/>
    <xsd:element name="properties">
      <xsd:complexType>
        <xsd:sequence>
          <xsd:element name="documentManagement">
            <xsd:complexType>
              <xsd:all>
                <xsd:element ref="ns2:Archief" minOccurs="0"/>
                <xsd:element ref="ns2:Categorie" minOccurs="0"/>
                <xsd:element ref="ns2:Datum" minOccurs="0"/>
                <xsd:element ref="ns2:FASE" minOccurs="0"/>
                <xsd:element ref="ns2:MetadataBijgewerkt" minOccurs="0"/>
                <xsd:element ref="ns2:Project" minOccurs="0"/>
                <xsd:element ref="ns2:THEMA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d903c4-f3a7-485d-891a-0596d72668c9" elementFormDefault="qualified">
    <xsd:import namespace="http://schemas.microsoft.com/office/2006/documentManagement/types"/>
    <xsd:import namespace="http://schemas.microsoft.com/office/infopath/2007/PartnerControls"/>
    <xsd:element name="Archief" ma:index="8" nillable="true" ma:displayName="Archief" ma:default="0" ma:internalName="Archief">
      <xsd:simpleType>
        <xsd:restriction base="dms:Boolean"/>
      </xsd:simpleType>
    </xsd:element>
    <xsd:element name="Categorie" ma:index="9" nillable="true" ma:displayName="Categorie" ma:internalName="Categorie">
      <xsd:simpleType>
        <xsd:restriction base="dms:Text">
          <xsd:maxLength value="255"/>
        </xsd:restriction>
      </xsd:simpleType>
    </xsd:element>
    <xsd:element name="Datum" ma:index="10" nillable="true" ma:displayName="Datum" ma:format="DateOnly" ma:internalName="Datum">
      <xsd:simpleType>
        <xsd:restriction base="dms:DateTime"/>
      </xsd:simpleType>
    </xsd:element>
    <xsd:element name="FASE" ma:index="11" nillable="true" ma:displayName="FASE" ma:format="Dropdown" ma:internalName="FASE">
      <xsd:simpleType>
        <xsd:union memberTypes="dms:Text">
          <xsd:simpleType>
            <xsd:restriction base="dms:Choice">
              <xsd:enumeration value="intern"/>
              <xsd:enumeration value="extern"/>
            </xsd:restriction>
          </xsd:simpleType>
        </xsd:union>
      </xsd:simpleType>
    </xsd:element>
    <xsd:element name="MetadataBijgewerkt" ma:index="12" nillable="true" ma:displayName="MetadataBijgewerkt" ma:default="0" ma:internalName="MetadataBijgewerkt">
      <xsd:simpleType>
        <xsd:restriction base="dms:Boolean"/>
      </xsd:simpleType>
    </xsd:element>
    <xsd:element name="Project" ma:index="13" nillable="true" ma:displayName="Project" ma:internalName="Project">
      <xsd:simpleType>
        <xsd:restriction base="dms:Text">
          <xsd:maxLength value="255"/>
        </xsd:restriction>
      </xsd:simpleType>
    </xsd:element>
    <xsd:element name="THEMA" ma:index="14" nillable="true" ma:displayName="THEMA" ma:format="Dropdown" ma:internalName="THEMA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LWO"/>
                        <xsd:enumeration value="overlegplatform WOWI"/>
                        <xsd:enumeration value="stuurgroep"/>
                        <xsd:enumeration value="woonmaatschappijen"/>
                        <xsd:enumeration value="ruimte"/>
                        <xsd:enumeration value="overzicht overlegmomenten"/>
                        <xsd:enumeration value="partners"/>
                        <xsd:enumeration value="algemene info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f39a6c-c6b6-493e-814b-111db72db9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5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tadataBijgewerkt xmlns="9dd903c4-f3a7-485d-891a-0596d72668c9">true</MetadataBijgewerkt>
    <Project xmlns="9dd903c4-f3a7-485d-891a-0596d72668c9">LWOWAA</Project>
    <THEMA xmlns="9dd903c4-f3a7-485d-891a-0596d72668c9">
      <Value>LWO</Value>
    </THEMA>
    <Archief xmlns="9dd903c4-f3a7-485d-891a-0596d72668c9">false</Archief>
    <Categorie xmlns="9dd903c4-f3a7-485d-891a-0596d72668c9">PRS</Categorie>
    <Datum xmlns="9dd903c4-f3a7-485d-891a-0596d72668c9">2024-04-23T22:00:00+00:00</Datum>
    <FASE xmlns="9dd903c4-f3a7-485d-891a-0596d72668c9">extern</FASE>
  </documentManagement>
</p:properties>
</file>

<file path=customXml/itemProps1.xml><?xml version="1.0" encoding="utf-8"?>
<ds:datastoreItem xmlns:ds="http://schemas.openxmlformats.org/officeDocument/2006/customXml" ds:itemID="{58E1DC36-C359-4820-9A28-D55827EFDBF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C51A9A4-FD06-4479-8A78-6D77EC50AE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d903c4-f3a7-485d-891a-0596d72668c9"/>
    <ds:schemaRef ds:uri="6bf39a6c-c6b6-493e-814b-111db72db9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ED4AE62-6E8D-454C-BA28-00188CB3FA67}">
  <ds:schemaRefs>
    <ds:schemaRef ds:uri="http://purl.org/dc/elements/1.1/"/>
    <ds:schemaRef ds:uri="http://schemas.openxmlformats.org/package/2006/metadata/core-properties"/>
    <ds:schemaRef ds:uri="6bf39a6c-c6b6-493e-814b-111db72db933"/>
    <ds:schemaRef ds:uri="http://schemas.microsoft.com/office/2006/documentManagement/types"/>
    <ds:schemaRef ds:uri="9dd903c4-f3a7-485d-891a-0596d72668c9"/>
    <ds:schemaRef ds:uri="http://purl.org/dc/dcmitype/"/>
    <ds:schemaRef ds:uri="http://www.w3.org/XML/1998/namespace"/>
    <ds:schemaRef ds:uri="http://schemas.microsoft.com/office/infopath/2007/PartnerControls"/>
    <ds:schemaRef ds:uri="http://purl.org/dc/terms/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633</Words>
  <Application>Microsoft Office PowerPoint</Application>
  <PresentationFormat>Diavoorstelling (4:3)</PresentationFormat>
  <Paragraphs>172</Paragraphs>
  <Slides>15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22" baseType="lpstr">
      <vt:lpstr>Aptos</vt:lpstr>
      <vt:lpstr>Arial</vt:lpstr>
      <vt:lpstr>Calibri</vt:lpstr>
      <vt:lpstr>Courier New</vt:lpstr>
      <vt:lpstr>Symbol</vt:lpstr>
      <vt:lpstr>Wingdings</vt:lpstr>
      <vt:lpstr>1_Aangepast ontwerp</vt:lpstr>
      <vt:lpstr>AGENDA</vt:lpstr>
      <vt:lpstr>toelichting IGS</vt:lpstr>
      <vt:lpstr>Toelichting IGS</vt:lpstr>
      <vt:lpstr>Toelichting IGS</vt:lpstr>
      <vt:lpstr>Woonwijzer waasland</vt:lpstr>
      <vt:lpstr>IGS wonen - 3 clusters</vt:lpstr>
      <vt:lpstr>Woonwijzer waasland</vt:lpstr>
      <vt:lpstr>Woonwijzer waasland</vt:lpstr>
      <vt:lpstr>Woonwijzer waasland</vt:lpstr>
      <vt:lpstr>Woonwijzer waasland  Lang zal u wonen</vt:lpstr>
      <vt:lpstr>PowerPoint-presentatie</vt:lpstr>
      <vt:lpstr>PowerPoint-presentatie</vt:lpstr>
      <vt:lpstr>PowerPoint-presentatie</vt:lpstr>
      <vt:lpstr>Woonwijzer waasland Het Pandschap</vt:lpstr>
      <vt:lpstr>Woonwijzer waasland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LWOWAA</dc:title>
  <dc:creator>Steven Meersschaert</dc:creator>
  <cp:lastModifiedBy>Tessa Thyssen</cp:lastModifiedBy>
  <cp:revision>19</cp:revision>
  <cp:lastPrinted>2023-10-11T12:32:45Z</cp:lastPrinted>
  <dcterms:created xsi:type="dcterms:W3CDTF">2020-12-08T14:20:45Z</dcterms:created>
  <dcterms:modified xsi:type="dcterms:W3CDTF">2024-12-19T08:58:50Z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0x0101009CDDFA56816BD246AD9577F9CFFD862A</vt:lpwstr>
  </property>
  <property fmtid="{D5CDD505-2E9C-101B-9397-08002B2CF9AE}" pid="3" name="MediaServiceImageTags">
    <vt:lpwstr/>
  </property>
</Properties>
</file>