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2102d5a4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2102d5a4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2102d5a4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2102d5a4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2102d5a4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2102d5a4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2102d5a4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2102d5a4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2102d5a4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2102d5a4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2102d5a43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2102d5a43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2102d5a4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2102d5a4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2102d5a4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2102d5a4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102d5a4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2102d5a4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102d5a4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102d5a4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102d5a4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102d5a4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102d5a4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102d5a4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102d5a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102d5a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102d5a4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102d5a4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102d5a4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102d5a4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2102d5a4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2102d5a4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rvelapp.com/2257gigg/screen/67502474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rvelapp.com/2257gigg/screen/67565862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velapp.com/2257gigg/screen/67565807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618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Jeco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Bestellingen en bediening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Rosa harris, Kevin de lange, Jibbe baljé, Jeroen Avis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Bediening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50" y="1597875"/>
            <a:ext cx="57626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Bestellen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675" y="0"/>
            <a:ext cx="5866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Bezorgen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50" y="1804225"/>
            <a:ext cx="57626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Drinken bestellen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990050"/>
            <a:ext cx="57626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Hoofd process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125" y="2173975"/>
            <a:ext cx="57626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Klant onvangst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50" y="2071600"/>
            <a:ext cx="57626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Reserveren</a:t>
            </a:r>
            <a:endParaRPr/>
          </a:p>
        </p:txBody>
      </p:sp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00" y="2173975"/>
            <a:ext cx="57626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Actors 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979738"/>
            <a:ext cx="50101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Welcome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26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Hoofd-process prototype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Sub-process prototype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Management sub-process p</a:t>
            </a:r>
            <a:r>
              <a:rPr lang="nl"/>
              <a:t>rototype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Vragen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Slot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hoofd-process prototype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1640850"/>
            <a:ext cx="61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13" y="591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tafel reservering sub-process prototype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797" l="4175" r="4649" t="0"/>
          <a:stretch/>
        </p:blipFill>
        <p:spPr>
          <a:xfrm>
            <a:off x="1512000" y="1640850"/>
            <a:ext cx="6120001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Management sub-process prototype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1641600"/>
            <a:ext cx="612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Keukenscherm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838" y="1298000"/>
            <a:ext cx="4782325" cy="35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Slot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Vragen???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0727"/>
            <a:ext cx="9143998" cy="430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Afwas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8"/>
            <a:ext cx="9061450" cy="9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