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844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59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759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718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351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10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3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20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538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61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677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22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5D5B-9FE9-4FF8-A498-8816BFB5AF8E}" type="datetimeFigureOut">
              <a:rPr lang="de-AT" smtClean="0"/>
              <a:t>17.03.2017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EA64-54D0-472F-828B-34557B7298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375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199px-Sorted_binary_tree_preorder.svg.png (1199×102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7" y="64183"/>
            <a:ext cx="7659666" cy="65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Herbert Prähofer</dc:creator>
  <cp:lastModifiedBy>Franz Eder</cp:lastModifiedBy>
  <cp:revision>1</cp:revision>
  <dcterms:created xsi:type="dcterms:W3CDTF">2016-03-17T08:52:15Z</dcterms:created>
  <dcterms:modified xsi:type="dcterms:W3CDTF">2017-03-17T22:20:26Z</dcterms:modified>
</cp:coreProperties>
</file>