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9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68-126C-4A99-AA84-7F3387FE8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9C53B2-412F-494D-9642-7AB011148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 von Hannes Alkin</a:t>
            </a:r>
          </a:p>
        </p:txBody>
      </p:sp>
    </p:spTree>
    <p:extLst>
      <p:ext uri="{BB962C8B-B14F-4D97-AF65-F5344CB8AC3E}">
        <p14:creationId xmlns:p14="http://schemas.microsoft.com/office/powerpoint/2010/main" val="24752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893DA-86CD-4705-98E3-B85C54C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Transportmanagementsystem </a:t>
            </a:r>
            <a:br>
              <a:rPr lang="de-DE" dirty="0"/>
            </a:br>
            <a:r>
              <a:rPr lang="de-DE" dirty="0"/>
              <a:t>für die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40022-72AC-4F68-871A-7C9306B0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von LKW-Transporten</a:t>
            </a:r>
          </a:p>
          <a:p>
            <a:r>
              <a:rPr lang="de-DE" dirty="0"/>
              <a:t>Fahrtzeiten schätzen</a:t>
            </a:r>
          </a:p>
          <a:p>
            <a:r>
              <a:rPr lang="de-DE" dirty="0"/>
              <a:t>Fahrtkosten schätzen</a:t>
            </a:r>
          </a:p>
          <a:p>
            <a:r>
              <a:rPr lang="de-DE" dirty="0"/>
              <a:t>Mit tatsächlichen Zeiten vergleichen</a:t>
            </a:r>
          </a:p>
          <a:p>
            <a:r>
              <a:rPr lang="de-DE" dirty="0"/>
              <a:t>Mit tatsächlichen Kosten vergleichen</a:t>
            </a:r>
          </a:p>
        </p:txBody>
      </p:sp>
    </p:spTree>
    <p:extLst>
      <p:ext uri="{BB962C8B-B14F-4D97-AF65-F5344CB8AC3E}">
        <p14:creationId xmlns:p14="http://schemas.microsoft.com/office/powerpoint/2010/main" val="38231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88F41-C4EA-438A-AA50-D277043B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22AEC-D792-449F-9613-CB4F626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pro LKW</a:t>
            </a:r>
          </a:p>
          <a:p>
            <a:r>
              <a:rPr lang="de-DE" dirty="0"/>
              <a:t>Ein LKW hat eine Durchschnittsgeschwindigkeit</a:t>
            </a:r>
          </a:p>
          <a:p>
            <a:r>
              <a:rPr lang="de-DE" dirty="0"/>
              <a:t>Fixkosten pro Zeit</a:t>
            </a:r>
          </a:p>
          <a:p>
            <a:r>
              <a:rPr lang="de-DE" dirty="0"/>
              <a:t>Fahrtkosten pro Kilometer</a:t>
            </a:r>
          </a:p>
          <a:p>
            <a:r>
              <a:rPr lang="de-DE" dirty="0"/>
              <a:t>Routen mit Teilstrecken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23273-3ACD-4AFF-AA6B-E82539AF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F5CAE-7E37-4E5E-A1E1-E5D93E71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und Applikation gehostet in der Cloud (Azure)</a:t>
            </a:r>
          </a:p>
          <a:p>
            <a:r>
              <a:rPr lang="de-DE" dirty="0"/>
              <a:t>Progressive Webapp (mobile </a:t>
            </a:r>
            <a:r>
              <a:rPr lang="de-DE" dirty="0" err="1"/>
              <a:t>first</a:t>
            </a:r>
            <a:r>
              <a:rPr lang="de-DE" dirty="0"/>
              <a:t>)</a:t>
            </a:r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2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D494-1F0E-4839-8ECC-3B055AE5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64FF3-F726-4506-8977-D3EB5DFE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Strecke anlegen: Start, Ziel, Zwischenstationen</a:t>
            </a:r>
          </a:p>
          <a:p>
            <a:r>
              <a:rPr lang="de-DE" dirty="0"/>
              <a:t>Bei jedem Zwischenhalt </a:t>
            </a:r>
            <a:r>
              <a:rPr lang="de-DE" dirty="0" err="1"/>
              <a:t>Timestamp</a:t>
            </a:r>
            <a:r>
              <a:rPr lang="de-DE" dirty="0"/>
              <a:t> an die Cloud schicken</a:t>
            </a:r>
          </a:p>
          <a:p>
            <a:r>
              <a:rPr lang="de-DE" dirty="0"/>
              <a:t>Nach Fahrtende Bericht über Kosten</a:t>
            </a:r>
          </a:p>
        </p:txBody>
      </p:sp>
    </p:spTree>
    <p:extLst>
      <p:ext uri="{BB962C8B-B14F-4D97-AF65-F5344CB8AC3E}">
        <p14:creationId xmlns:p14="http://schemas.microsoft.com/office/powerpoint/2010/main" val="24043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55D9-AC87-4A64-AFE0-095537C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9ED6F-4B0E-482A-9C0C-F0FC4D25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Azure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MySQL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PHP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HTML5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Bildplatzhalter 9" descr="Architektur">
            <a:extLst>
              <a:ext uri="{FF2B5EF4-FFF2-40B4-BE49-F238E27FC236}">
                <a16:creationId xmlns:a16="http://schemas.microsoft.com/office/drawing/2014/main" id="{6C15ABD7-D4C0-4572-B540-7669B0E4FF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35312" y="192407"/>
            <a:ext cx="7465687" cy="6403656"/>
          </a:xfrm>
          <a:prstGeom prst="round2Diag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99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ERD">
            <a:extLst>
              <a:ext uri="{FF2B5EF4-FFF2-40B4-BE49-F238E27FC236}">
                <a16:creationId xmlns:a16="http://schemas.microsoft.com/office/drawing/2014/main" id="{69AF55D9-AC87-4A64-AFE0-095537C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9ED6F-4B0E-482A-9C0C-F0FC4D25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Trucks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Orte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Distanzen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Transporte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Etappen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Berechnete</a:t>
            </a:r>
            <a:r>
              <a:rPr lang="en-US" sz="1800" dirty="0"/>
              <a:t> </a:t>
            </a:r>
            <a:r>
              <a:rPr lang="en-US" sz="1800" dirty="0" err="1"/>
              <a:t>Werte</a:t>
            </a:r>
            <a:r>
              <a:rPr lang="en-US" sz="1800" dirty="0"/>
              <a:t> </a:t>
            </a:r>
            <a:r>
              <a:rPr lang="en-US" sz="1800" dirty="0" err="1"/>
              <a:t>durch</a:t>
            </a:r>
            <a:r>
              <a:rPr lang="en-US" sz="1800" dirty="0"/>
              <a:t> Stored Procedures</a:t>
            </a:r>
          </a:p>
        </p:txBody>
      </p:sp>
      <p:pic>
        <p:nvPicPr>
          <p:cNvPr id="8" name="Bild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D1F35C4-82A9-42AC-A0C4-C1C2890EA0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246536" y="298320"/>
            <a:ext cx="7770714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CB68F-260B-4E11-B74B-1B9E11E9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76D1C3-981C-472E-9648-BD5D62593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https://tms-cloud.azurewebsites.net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20658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4895-5C25-44A0-B39D-0D20EB91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r>
              <a:rPr lang="de-DE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C57B9-01DC-40D6-A377-661C0369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244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116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Ausschnitt</vt:lpstr>
      <vt:lpstr>TMS</vt:lpstr>
      <vt:lpstr>Transportmanagementsystem  für die Cloud</vt:lpstr>
      <vt:lpstr>Einfaches Modell</vt:lpstr>
      <vt:lpstr>Umsetzung</vt:lpstr>
      <vt:lpstr>Workflow</vt:lpstr>
      <vt:lpstr>architektur</vt:lpstr>
      <vt:lpstr>ERD</vt:lpstr>
      <vt:lpstr>Demo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</dc:title>
  <dc:creator>Hannes Alkin</dc:creator>
  <cp:lastModifiedBy>Hannes Alkin</cp:lastModifiedBy>
  <cp:revision>2</cp:revision>
  <dcterms:created xsi:type="dcterms:W3CDTF">2019-12-19T10:20:28Z</dcterms:created>
  <dcterms:modified xsi:type="dcterms:W3CDTF">2019-12-19T10:48:34Z</dcterms:modified>
</cp:coreProperties>
</file>