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3"/>
  </p:handoutMasterIdLst>
  <p:sldIdLst>
    <p:sldId id="256" r:id="rId2"/>
    <p:sldId id="422" r:id="rId3"/>
    <p:sldId id="424" r:id="rId4"/>
    <p:sldId id="426" r:id="rId5"/>
    <p:sldId id="427" r:id="rId6"/>
    <p:sldId id="428" r:id="rId7"/>
    <p:sldId id="425" r:id="rId8"/>
    <p:sldId id="429" r:id="rId9"/>
    <p:sldId id="430" r:id="rId10"/>
    <p:sldId id="431" r:id="rId11"/>
    <p:sldId id="432" r:id="rId12"/>
    <p:sldId id="433" r:id="rId13"/>
    <p:sldId id="463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64" r:id="rId31"/>
    <p:sldId id="453" r:id="rId32"/>
    <p:sldId id="468" r:id="rId33"/>
    <p:sldId id="455" r:id="rId34"/>
    <p:sldId id="467" r:id="rId35"/>
    <p:sldId id="457" r:id="rId36"/>
    <p:sldId id="466" r:id="rId37"/>
    <p:sldId id="459" r:id="rId38"/>
    <p:sldId id="465" r:id="rId39"/>
    <p:sldId id="461" r:id="rId40"/>
    <p:sldId id="462" r:id="rId41"/>
    <p:sldId id="258" r:id="rId42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ngué Nicolas (HES)" initials="PN(" lastIdx="1" clrIdx="0">
    <p:extLst>
      <p:ext uri="{19B8F6BF-5375-455C-9EA6-DF929625EA0E}">
        <p15:presenceInfo xmlns:p15="http://schemas.microsoft.com/office/powerpoint/2012/main" userId="S-1-5-21-234339086-728597216-2369643743-93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29E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FEA17B29-9F2F-4E86-B4C2-5F18BF5C4A68}" type="datetimeFigureOut">
              <a:rPr lang="fr-CH" smtClean="0"/>
              <a:t>05.12.2016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43104"/>
            <a:ext cx="4434999" cy="356197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67954AD9-C17E-4BA2-8326-EA86FDB2B1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1884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2.5/dk/deed.en_GB" TargetMode="External"/><Relationship Id="rId2" Type="http://schemas.openxmlformats.org/officeDocument/2006/relationships/hyperlink" Target="http://digitalbevaring.d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sge.ch/heg/sites/default/files/publication/documents/schneider_2013_research_data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4718" y="1995798"/>
            <a:ext cx="11013477" cy="2421464"/>
          </a:xfrm>
        </p:spPr>
        <p:txBody>
          <a:bodyPr>
            <a:normAutofit fontScale="90000"/>
          </a:bodyPr>
          <a:lstStyle/>
          <a:p>
            <a:r>
              <a:rPr lang="fr-CH" sz="6000" dirty="0" smtClean="0"/>
              <a:t>Compétences</a:t>
            </a:r>
            <a:br>
              <a:rPr lang="fr-CH" sz="6000" dirty="0" smtClean="0"/>
            </a:br>
            <a:r>
              <a:rPr lang="fr-CH" sz="6000" dirty="0" smtClean="0"/>
              <a:t>en données de la recherche</a:t>
            </a:r>
            <a:r>
              <a:rPr lang="fr-CH" sz="4400" dirty="0" smtClean="0"/>
              <a:t/>
            </a:r>
            <a:br>
              <a:rPr lang="fr-CH" sz="4400" dirty="0" smtClean="0"/>
            </a:br>
            <a:r>
              <a:rPr lang="fr-CH" sz="4400" dirty="0" smtClean="0"/>
              <a:t>Qu’est-ce que ça signifie au juste?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0468" y="4417263"/>
            <a:ext cx="7197726" cy="1405467"/>
          </a:xfrm>
        </p:spPr>
        <p:txBody>
          <a:bodyPr/>
          <a:lstStyle/>
          <a:p>
            <a:r>
              <a:rPr lang="fr-CH" dirty="0" smtClean="0"/>
              <a:t>René Schneider</a:t>
            </a:r>
          </a:p>
          <a:p>
            <a:r>
              <a:rPr lang="fr-CH" dirty="0" smtClean="0"/>
              <a:t>Haute </a:t>
            </a:r>
            <a:r>
              <a:rPr lang="fr-CH" dirty="0" smtClean="0"/>
              <a:t>école </a:t>
            </a:r>
            <a:r>
              <a:rPr lang="fr-CH" dirty="0" smtClean="0"/>
              <a:t>de </a:t>
            </a:r>
            <a:r>
              <a:rPr lang="fr-CH" dirty="0" smtClean="0"/>
              <a:t>Gestion de Genève</a:t>
            </a:r>
            <a:endParaRPr lang="fr-CH" dirty="0" smtClean="0"/>
          </a:p>
          <a:p>
            <a:r>
              <a:rPr lang="fr-CH" dirty="0" smtClean="0"/>
              <a:t>Licence </a:t>
            </a:r>
            <a:r>
              <a:rPr lang="fr-CH" dirty="0" smtClean="0"/>
              <a:t>CC BY 4.0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676" y="5139558"/>
            <a:ext cx="389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600" i="1" dirty="0"/>
              <a:t>All cartoons </a:t>
            </a:r>
            <a:r>
              <a:rPr lang="fr-CH" sz="1600" i="1" dirty="0" err="1"/>
              <a:t>courtesy</a:t>
            </a:r>
            <a:r>
              <a:rPr lang="fr-CH" sz="1600" i="1" dirty="0"/>
              <a:t> of </a:t>
            </a:r>
            <a:r>
              <a:rPr lang="fr-CH" sz="1600" i="1" dirty="0" err="1" smtClean="0"/>
              <a:t>Jørgen</a:t>
            </a:r>
            <a:r>
              <a:rPr lang="fr-CH" sz="1600" i="1" dirty="0" smtClean="0"/>
              <a:t> </a:t>
            </a:r>
            <a:r>
              <a:rPr lang="fr-CH" sz="1600" i="1" dirty="0" err="1"/>
              <a:t>Stamp</a:t>
            </a:r>
            <a:r>
              <a:rPr lang="fr-CH" sz="1600" i="1" dirty="0"/>
              <a:t>, </a:t>
            </a:r>
            <a:endParaRPr lang="fr-CH" sz="1600" i="1" dirty="0" smtClean="0"/>
          </a:p>
          <a:p>
            <a:r>
              <a:rPr lang="fr-CH" sz="1600" i="1" dirty="0" smtClean="0">
                <a:hlinkClick r:id="rId2" tooltip="digital bevaring"/>
              </a:rPr>
              <a:t>Digitalbevaring.dk</a:t>
            </a:r>
            <a:r>
              <a:rPr lang="fr-CH" sz="1600" i="1" dirty="0">
                <a:hlinkClick r:id="rId2" tooltip="digital bevaring"/>
              </a:rPr>
              <a:t>.</a:t>
            </a:r>
            <a:r>
              <a:rPr lang="fr-CH" sz="1600" i="1" dirty="0"/>
              <a:t> </a:t>
            </a:r>
            <a:r>
              <a:rPr lang="fr-CH" sz="1600" i="1" dirty="0">
                <a:hlinkClick r:id="rId3" tooltip="Creative Commons"/>
              </a:rPr>
              <a:t>CC BY 2.5</a:t>
            </a:r>
            <a:r>
              <a:rPr lang="fr-CH" sz="1600" i="1" dirty="0"/>
              <a:t>.</a:t>
            </a:r>
            <a:endParaRPr lang="fr-CH" sz="1600" dirty="0"/>
          </a:p>
        </p:txBody>
      </p:sp>
      <p:pic>
        <p:nvPicPr>
          <p:cNvPr id="3076" name="Picture 4" descr="Image result for jorgen stamp digital bevar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7" y="2984937"/>
            <a:ext cx="2046035" cy="18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Compétences et durée de cours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1650"/>
              </p:ext>
            </p:extLst>
          </p:nvPr>
        </p:nvGraphicFramePr>
        <p:xfrm>
          <a:off x="1719064" y="2206429"/>
          <a:ext cx="8064897" cy="396044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91250"/>
                <a:gridCol w="760776"/>
                <a:gridCol w="701367"/>
                <a:gridCol w="703018"/>
                <a:gridCol w="701367"/>
                <a:gridCol w="701367"/>
                <a:gridCol w="701367"/>
                <a:gridCol w="703018"/>
                <a:gridCol w="701367"/>
              </a:tblGrid>
              <a:tr h="1626247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Provide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Identify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Store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Protect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Evaluate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  <a:tc>
                  <a:txBody>
                    <a:bodyPr/>
                    <a:lstStyle/>
                    <a:p>
                      <a:pPr marL="71755" marR="71755" indent="14414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/>
                </a:tc>
              </a:tr>
              <a:tr h="456637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 </a:t>
                      </a:r>
                      <a:r>
                        <a:rPr lang="en-US" sz="2000" dirty="0" err="1" smtClean="0">
                          <a:effectLst/>
                        </a:rPr>
                        <a:t>heures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14414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*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456637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 </a:t>
                      </a:r>
                      <a:r>
                        <a:rPr lang="en-US" sz="2000" dirty="0" err="1" smtClean="0">
                          <a:effectLst/>
                        </a:rPr>
                        <a:t>cours</a:t>
                      </a:r>
                      <a:r>
                        <a:rPr lang="en-US" sz="2000" dirty="0" smtClean="0">
                          <a:effectLst/>
                        </a:rPr>
                        <a:t> de 30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effectLst/>
                        </a:rPr>
                        <a:t>h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14414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*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456637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(2-3 </a:t>
                      </a:r>
                      <a:r>
                        <a:rPr lang="en-US" sz="2000" b="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cours</a:t>
                      </a:r>
                      <a:r>
                        <a:rPr lang="en-US" sz="2000" b="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lvl="0" indent="14414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*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507647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2000" b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spécialisation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marL="0" marR="0" indent="144145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*</a:t>
                      </a:r>
                      <a:endParaRPr lang="en-US" sz="2400" b="1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ctr" anchorCtr="1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 anchorCtr="1"/>
                </a:tc>
              </a:tr>
              <a:tr h="456637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 cursus </a:t>
                      </a:r>
                      <a:r>
                        <a:rPr lang="en-US" sz="2000" dirty="0" err="1" smtClean="0">
                          <a:effectLst/>
                        </a:rPr>
                        <a:t>d’études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*</a:t>
                      </a:r>
                      <a:endParaRPr lang="fr-CH" sz="2400" b="1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</a:t>
                      </a:r>
                      <a:endParaRPr lang="fr-CH" sz="24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7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Durée et public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71592"/>
              </p:ext>
            </p:extLst>
          </p:nvPr>
        </p:nvGraphicFramePr>
        <p:xfrm>
          <a:off x="1154289" y="2065865"/>
          <a:ext cx="8957899" cy="41880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42419"/>
                <a:gridCol w="929393"/>
                <a:gridCol w="856814"/>
                <a:gridCol w="858831"/>
                <a:gridCol w="856814"/>
                <a:gridCol w="856814"/>
                <a:gridCol w="856814"/>
              </a:tblGrid>
              <a:tr h="1287049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71755" indent="0" algn="l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</a:t>
                      </a:r>
                      <a:r>
                        <a:rPr lang="en-US" sz="1800" dirty="0" err="1" smtClean="0">
                          <a:effectLst/>
                        </a:rPr>
                        <a:t>heures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71755" indent="0" algn="l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 </a:t>
                      </a:r>
                      <a:r>
                        <a:rPr lang="en-US" sz="1800" dirty="0" err="1" smtClean="0">
                          <a:effectLst/>
                        </a:rPr>
                        <a:t>cours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71755" indent="0" algn="l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 module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71755" indent="0" algn="l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 </a:t>
                      </a:r>
                      <a:r>
                        <a:rPr lang="en-US" sz="1800" dirty="0" err="1" smtClean="0">
                          <a:effectLst/>
                        </a:rPr>
                        <a:t>speciali-sation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71755" indent="0" algn="l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 cursus </a:t>
                      </a:r>
                      <a:r>
                        <a:rPr lang="en-US" sz="1800" dirty="0" err="1" smtClean="0">
                          <a:effectLst/>
                        </a:rPr>
                        <a:t>d’études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71755" indent="0" algn="l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certificat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846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Any Bachelor student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4414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-</a:t>
                      </a:r>
                      <a:endParaRPr lang="fr-CH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35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Any Master student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fr-CH" sz="1800" dirty="0" smtClean="0">
                          <a:effectLst/>
                        </a:rPr>
                        <a:t>+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fr-CH" sz="1800" dirty="0" smtClean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35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LIS Bachelor Students 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44145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+</a:t>
                      </a:r>
                      <a:endParaRPr lang="fr-CH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35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LIS Master Students 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+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6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Creators    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6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Scientists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*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95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Librarians 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6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Managers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fr-CH" sz="18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fr-CH" sz="18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304233" y="5560979"/>
            <a:ext cx="1618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44145">
              <a:spcAft>
                <a:spcPts val="0"/>
              </a:spcAft>
            </a:pPr>
            <a:r>
              <a:rPr lang="en-US" dirty="0" smtClean="0"/>
              <a:t>+ : </a:t>
            </a:r>
            <a:r>
              <a:rPr lang="en-US" dirty="0" err="1" smtClean="0"/>
              <a:t>obligatoire</a:t>
            </a:r>
            <a:endParaRPr lang="en-US" dirty="0" smtClean="0"/>
          </a:p>
          <a:p>
            <a:pPr indent="144145"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Times New Roman"/>
                <a:cs typeface="Times New Roman"/>
              </a:rPr>
              <a:t>* : </a:t>
            </a:r>
            <a:r>
              <a:rPr lang="en-US" dirty="0" err="1" smtClean="0">
                <a:latin typeface="Calibri" panose="020F0502020204030204" pitchFamily="34" charset="0"/>
                <a:ea typeface="Times New Roman"/>
                <a:cs typeface="Times New Roman"/>
              </a:rPr>
              <a:t>facultatif</a:t>
            </a:r>
            <a:endParaRPr lang="fr-CH" dirty="0">
              <a:latin typeface="Calibri" panose="020F0502020204030204" pitchFamily="34" charset="0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5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iV</a:t>
            </a:r>
            <a:r>
              <a:rPr lang="fr-CH" dirty="0" smtClean="0"/>
              <a:t>. </a:t>
            </a:r>
            <a:r>
              <a:rPr lang="fr-CH" dirty="0" err="1" smtClean="0"/>
              <a:t>Littératie</a:t>
            </a:r>
            <a:r>
              <a:rPr lang="fr-CH" dirty="0" smtClean="0"/>
              <a:t> en tant que plan de métro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07" y="1923391"/>
            <a:ext cx="6262419" cy="43775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24026" y="6300950"/>
            <a:ext cx="349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 smtClean="0"/>
              <a:t>© </a:t>
            </a:r>
            <a:r>
              <a:rPr lang="fr-CH" i="1" dirty="0" err="1"/>
              <a:t>Jørgen</a:t>
            </a:r>
            <a:r>
              <a:rPr lang="fr-CH" i="1" dirty="0"/>
              <a:t> </a:t>
            </a:r>
            <a:r>
              <a:rPr lang="fr-CH" i="1" dirty="0" err="1" smtClean="0"/>
              <a:t>Stamp</a:t>
            </a:r>
            <a:r>
              <a:rPr lang="fr-CH" i="1" dirty="0" smtClean="0"/>
              <a:t>, All </a:t>
            </a:r>
            <a:r>
              <a:rPr lang="fr-CH" i="1" dirty="0" err="1" smtClean="0"/>
              <a:t>rights</a:t>
            </a:r>
            <a:r>
              <a:rPr lang="fr-CH" i="1" dirty="0" smtClean="0"/>
              <a:t> </a:t>
            </a:r>
            <a:r>
              <a:rPr lang="fr-CH" i="1" dirty="0" err="1" smtClean="0"/>
              <a:t>reserved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284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Partons du principe que…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- les lignes de métro sont des compétences-clés</a:t>
            </a:r>
          </a:p>
          <a:p>
            <a:pPr marL="0" indent="0">
              <a:buNone/>
            </a:pPr>
            <a:r>
              <a:rPr lang="fr-CH" sz="2800" dirty="0" smtClean="0"/>
              <a:t>- </a:t>
            </a:r>
            <a:r>
              <a:rPr lang="fr-CH" sz="2800" dirty="0" smtClean="0"/>
              <a:t>et les arrêts sont les </a:t>
            </a:r>
            <a:r>
              <a:rPr lang="fr-CH" sz="2800" dirty="0" smtClean="0"/>
              <a:t>aptitudes spécifiques!</a:t>
            </a:r>
            <a:endParaRPr lang="fr-CH" sz="2800" dirty="0" smtClean="0"/>
          </a:p>
        </p:txBody>
      </p:sp>
      <p:grpSp>
        <p:nvGrpSpPr>
          <p:cNvPr id="8" name="Gruppieren 2"/>
          <p:cNvGrpSpPr/>
          <p:nvPr/>
        </p:nvGrpSpPr>
        <p:grpSpPr>
          <a:xfrm>
            <a:off x="8921459" y="524419"/>
            <a:ext cx="2822677" cy="2050408"/>
            <a:chOff x="179512" y="-27384"/>
            <a:chExt cx="8971962" cy="6747370"/>
          </a:xfrm>
        </p:grpSpPr>
        <p:sp>
          <p:nvSpPr>
            <p:cNvPr id="9" name="Abgerundetes Rechteck 3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10" name="Freihandform 4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Freihandform 5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2" name="Freihandform 6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13" name="Freihandform 7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Freihandform 8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15" name="Freihandform 9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Freihandform 10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Abgerundetes Rechteck 11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Abgerundetes Rechteck 13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Abgerundetes Rechteck 14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Abgerundetes Rechteck 15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Abgerundetes Rechteck 16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Abgerundetes Rechteck 17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Abgerundetes Rechteck 18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bgerundetes Rechteck 19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Abgerundetes Rechteck 20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Abgerundetes Rechteck 21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bgerundetes Rechteck 2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bgerundetes Rechteck 2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Abgerundetes Rechteck 24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Abgerundetes Rechteck 25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Abgerundetes Rechteck 26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Abgerundetes Rechteck 27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Abgerundetes Rechteck 28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Abgerundetes Rechteck 29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Textfeld 30"/>
            <p:cNvSpPr txBox="1"/>
            <p:nvPr/>
          </p:nvSpPr>
          <p:spPr>
            <a:xfrm>
              <a:off x="7308302" y="-27384"/>
              <a:ext cx="587173" cy="1114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36" name="Abgerundetes Rechteck 31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Abgerundetes Rechteck 32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Abgerundetes Rechteck 33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Abgerundetes Rechteck 34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Abgerundetes Rechteck 35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Abgerundetes Rechteck 36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Abgerundetes Rechteck 37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Abgerundetes Rechteck 38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Abgerundetes Rechteck 39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Freihandform 40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Abgerundetes Rechteck 41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7" name="Gruppieren 42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48" name="Abgerundetes Rechteck 43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9" name="Abgerundetes Rechteck 44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0" name="Abgerundetes Rechteck 45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1" name="Abgerundetes Rechteck 46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2" name="Abgerundetes Rechteck 47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0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456041" y="5085185"/>
            <a:ext cx="3647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Provision Line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690984" y="1426449"/>
            <a:ext cx="5308296" cy="3713653"/>
            <a:chOff x="179512" y="-27384"/>
            <a:chExt cx="8971962" cy="6747370"/>
          </a:xfrm>
        </p:grpSpPr>
        <p:sp>
          <p:nvSpPr>
            <p:cNvPr id="6" name="Freihandform 5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2" name="Gruppieren 41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43" name="Abgerundetes Rechteck 42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4" name="Abgerundetes Rechteck 43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69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0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499459" y="4725145"/>
            <a:ext cx="46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Identification Line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2573040" y="1333366"/>
            <a:ext cx="4402508" cy="3713653"/>
            <a:chOff x="179512" y="-27384"/>
            <a:chExt cx="7441019" cy="6747370"/>
          </a:xfrm>
        </p:grpSpPr>
        <p:sp>
          <p:nvSpPr>
            <p:cNvPr id="60" name="Freihandform 59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6" name="Gruppieren 105"/>
            <p:cNvGrpSpPr/>
            <p:nvPr/>
          </p:nvGrpSpPr>
          <p:grpSpPr>
            <a:xfrm>
              <a:off x="3228850" y="3395655"/>
              <a:ext cx="2102311" cy="1719989"/>
              <a:chOff x="3228850" y="3395655"/>
              <a:chExt cx="2102311" cy="1719989"/>
            </a:xfrm>
          </p:grpSpPr>
          <p:sp>
            <p:nvSpPr>
              <p:cNvPr id="107" name="Abgerundetes Rechteck 106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5140139" y="3896807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12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Abgerundetes Rechteck 92"/>
          <p:cNvSpPr/>
          <p:nvPr/>
        </p:nvSpPr>
        <p:spPr>
          <a:xfrm>
            <a:off x="6096000" y="3748981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793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600057" y="4869161"/>
            <a:ext cx="2845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Scope Line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2916715" y="1356589"/>
            <a:ext cx="4402508" cy="3713653"/>
            <a:chOff x="179512" y="-27384"/>
            <a:chExt cx="7441019" cy="6747370"/>
          </a:xfrm>
        </p:grpSpPr>
        <p:sp>
          <p:nvSpPr>
            <p:cNvPr id="64" name="Abgerundetes Rechteck 63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Freihandform 103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6" name="Gruppieren 105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107" name="Abgerundetes Rechteck 106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0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hteck 13"/>
          <p:cNvSpPr/>
          <p:nvPr/>
        </p:nvSpPr>
        <p:spPr>
          <a:xfrm>
            <a:off x="4223793" y="4990737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Textfeld 59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31" name="Freihandform 30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Abgerundetes Rechteck 37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Textfeld 44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4752851" y="3395656"/>
            <a:ext cx="2013491" cy="1719989"/>
            <a:chOff x="3228850" y="3395655"/>
            <a:chExt cx="2013491" cy="1719989"/>
          </a:xfrm>
          <a:solidFill>
            <a:schemeClr val="tx1"/>
          </a:solidFill>
        </p:grpSpPr>
        <p:sp>
          <p:nvSpPr>
            <p:cNvPr id="47" name="Abgerundetes Rechteck 46"/>
            <p:cNvSpPr/>
            <p:nvPr/>
          </p:nvSpPr>
          <p:spPr>
            <a:xfrm>
              <a:off x="4202298" y="495350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5051319" y="3896808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4106787" y="3395655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4572000" y="3748981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3228850" y="4565137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39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522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Aperçu</a:t>
            </a:r>
            <a:endParaRPr lang="fr-CH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CH" sz="2800" dirty="0" smtClean="0"/>
              <a:t>Compétences-clés</a:t>
            </a:r>
            <a:endParaRPr lang="fr-CH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fr-CH" sz="2800" dirty="0" smtClean="0"/>
              <a:t>Aptitudes spécifiques</a:t>
            </a:r>
            <a:endParaRPr lang="fr-CH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fr-CH" sz="2800" dirty="0" smtClean="0"/>
              <a:t>Durée de cours et public-cible</a:t>
            </a:r>
            <a:endParaRPr lang="fr-CH" sz="2800" dirty="0" smtClean="0"/>
          </a:p>
          <a:p>
            <a:pPr marL="571500" indent="-571500">
              <a:buFont typeface="+mj-lt"/>
              <a:buAutoNum type="romanUcPeriod"/>
            </a:pPr>
            <a:r>
              <a:rPr lang="fr-CH" sz="2800" dirty="0" err="1" smtClean="0"/>
              <a:t>Littératie</a:t>
            </a:r>
            <a:r>
              <a:rPr lang="fr-CH" sz="2800" dirty="0" smtClean="0"/>
              <a:t> en tant que plan de métro</a:t>
            </a:r>
            <a:endParaRPr lang="fr-CH" sz="2800" dirty="0" smtClean="0"/>
          </a:p>
        </p:txBody>
      </p:sp>
    </p:spTree>
    <p:extLst>
      <p:ext uri="{BB962C8B-B14F-4D97-AF65-F5344CB8AC3E}">
        <p14:creationId xmlns:p14="http://schemas.microsoft.com/office/powerpoint/2010/main" val="19543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528048" y="4509121"/>
            <a:ext cx="3509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Planning Line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3311605" y="1712668"/>
            <a:ext cx="4402508" cy="3713653"/>
            <a:chOff x="179512" y="-27384"/>
            <a:chExt cx="7441019" cy="6747370"/>
          </a:xfrm>
        </p:grpSpPr>
        <p:sp>
          <p:nvSpPr>
            <p:cNvPr id="42" name="Freihandform 41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Abgerundetes Rechteck 81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5" name="Gruppieren 114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116" name="Abgerundetes Rechteck 115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7" name="Abgerundetes Rechteck 116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8" name="Abgerundetes Rechteck 117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9" name="Abgerundetes Rechteck 118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0" name="Abgerundetes Rechteck 119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7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hteck 13"/>
          <p:cNvSpPr/>
          <p:nvPr/>
        </p:nvSpPr>
        <p:spPr>
          <a:xfrm>
            <a:off x="4223793" y="4990737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Textfeld 59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53" name="Freihandform 52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5" name="Textfeld 64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grpSp>
        <p:nvGrpSpPr>
          <p:cNvPr id="66" name="Gruppieren 65"/>
          <p:cNvGrpSpPr/>
          <p:nvPr/>
        </p:nvGrpSpPr>
        <p:grpSpPr>
          <a:xfrm>
            <a:off x="4752851" y="3395656"/>
            <a:ext cx="2013491" cy="1719989"/>
            <a:chOff x="3228850" y="3395655"/>
            <a:chExt cx="2013491" cy="1719989"/>
          </a:xfrm>
          <a:solidFill>
            <a:schemeClr val="tx1"/>
          </a:solidFill>
        </p:grpSpPr>
        <p:sp>
          <p:nvSpPr>
            <p:cNvPr id="67" name="Abgerundetes Rechteck 66"/>
            <p:cNvSpPr/>
            <p:nvPr/>
          </p:nvSpPr>
          <p:spPr>
            <a:xfrm>
              <a:off x="4202298" y="495350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051319" y="3896808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106787" y="3395655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4572000" y="3748981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228850" y="4565137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46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582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168008" y="4104461"/>
            <a:ext cx="324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Storage Line</a:t>
            </a:r>
          </a:p>
        </p:txBody>
      </p:sp>
      <p:grpSp>
        <p:nvGrpSpPr>
          <p:cNvPr id="113" name="Gruppieren 112"/>
          <p:cNvGrpSpPr/>
          <p:nvPr/>
        </p:nvGrpSpPr>
        <p:grpSpPr>
          <a:xfrm>
            <a:off x="2978304" y="1310105"/>
            <a:ext cx="4402508" cy="3713653"/>
            <a:chOff x="179512" y="-27384"/>
            <a:chExt cx="7441019" cy="6747370"/>
          </a:xfrm>
        </p:grpSpPr>
        <p:sp>
          <p:nvSpPr>
            <p:cNvPr id="119" name="Freihandform 118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2" name="Abgerundetes Rechteck 121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3" name="Abgerundetes Rechteck 122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4" name="Abgerundetes Rechteck 123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8" name="Abgerundetes Rechteck 12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9" name="Abgerundetes Rechteck 12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0" name="Abgerundetes Rechteck 129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1" name="Abgerundetes Rechteck 140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2" name="Abgerundetes Rechteck 141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3" name="Abgerundetes Rechteck 142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4" name="Abgerundetes Rechteck 143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5" name="Abgerundetes Rechteck 144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6" name="Abgerundetes Rechteck 145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7" name="Abgerundetes Rechteck 146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8" name="Abgerundetes Rechteck 147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0" name="Abgerundetes Rechteck 149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152" name="Abgerundetes Rechteck 151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Abgerundetes Rechteck 152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Abgerundetes Rechteck 153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5" name="Abgerundetes Rechteck 154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6" name="Abgerundetes Rechteck 155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4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23793" y="4990737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" name="Textfeld 69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71" name="Freihandform 70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2" name="Abgerundetes Rechteck 71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grpSp>
        <p:nvGrpSpPr>
          <p:cNvPr id="74" name="Gruppieren 73"/>
          <p:cNvGrpSpPr/>
          <p:nvPr/>
        </p:nvGrpSpPr>
        <p:grpSpPr>
          <a:xfrm>
            <a:off x="4752851" y="3395656"/>
            <a:ext cx="2013491" cy="1719989"/>
            <a:chOff x="3228850" y="3395655"/>
            <a:chExt cx="2013491" cy="1719989"/>
          </a:xfrm>
          <a:solidFill>
            <a:schemeClr val="tx1"/>
          </a:solidFill>
        </p:grpSpPr>
        <p:sp>
          <p:nvSpPr>
            <p:cNvPr id="75" name="Abgerundetes Rechteck 74"/>
            <p:cNvSpPr/>
            <p:nvPr/>
          </p:nvSpPr>
          <p:spPr>
            <a:xfrm>
              <a:off x="4202298" y="495350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5051319" y="3896808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4106787" y="3395655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4572000" y="3748981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3228850" y="4565137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5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58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233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941585" y="4005065"/>
            <a:ext cx="3964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Protection Line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2916715" y="1249589"/>
            <a:ext cx="4402508" cy="3713653"/>
            <a:chOff x="179512" y="-27384"/>
            <a:chExt cx="7441019" cy="6747370"/>
          </a:xfrm>
        </p:grpSpPr>
        <p:sp>
          <p:nvSpPr>
            <p:cNvPr id="64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10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05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23793" y="4990737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Textfeld 83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85" name="Freihandform 84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6" name="Abgerundetes Rechteck 85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4752851" y="3395656"/>
            <a:ext cx="2013491" cy="1719989"/>
            <a:chOff x="3228850" y="3395655"/>
            <a:chExt cx="2013491" cy="1719989"/>
          </a:xfrm>
          <a:solidFill>
            <a:schemeClr val="tx1"/>
          </a:solidFill>
        </p:grpSpPr>
        <p:sp>
          <p:nvSpPr>
            <p:cNvPr id="89" name="Abgerundetes Rechteck 88"/>
            <p:cNvSpPr/>
            <p:nvPr/>
          </p:nvSpPr>
          <p:spPr>
            <a:xfrm>
              <a:off x="4202298" y="495350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5051319" y="3896808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106787" y="3395655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4572000" y="3748981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228850" y="4565137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71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953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577666" y="4149081"/>
            <a:ext cx="395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Evaluation Line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2567608" y="1487254"/>
            <a:ext cx="4402508" cy="3713653"/>
            <a:chOff x="179512" y="-27384"/>
            <a:chExt cx="7441019" cy="6747370"/>
          </a:xfrm>
        </p:grpSpPr>
        <p:sp>
          <p:nvSpPr>
            <p:cNvPr id="62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1F129E"/>
                </a:solidFill>
              </a:endParaRP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solidFill>
                  <a:srgbClr val="1F129E"/>
                </a:solidFill>
                <a:latin typeface="Arial Narrow" pitchFamily="34" charset="0"/>
              </a:endParaRP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1F129E"/>
                </a:solidFill>
              </a:endParaRPr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10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rgbClr val="1F129E"/>
                  </a:solidFill>
                </a:endParaRPr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rgbClr val="1F129E"/>
                  </a:solidFill>
                </a:endParaRPr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rgbClr val="1F129E"/>
                  </a:solidFill>
                </a:endParaRPr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rgbClr val="1F129E"/>
                  </a:solidFill>
                </a:endParaRP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rgbClr val="1F129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9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00B05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23793" y="4990737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23946"/>
            <a:ext cx="220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Economic</a:t>
            </a:r>
            <a:r>
              <a:rPr lang="fr-CH" sz="1600" dirty="0"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Textfeld 90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95" name="Freihandform 94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Abgerundetes Rechteck 95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7" name="Textfeld 96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4752851" y="3395656"/>
            <a:ext cx="2013491" cy="1719989"/>
            <a:chOff x="3228850" y="3395655"/>
            <a:chExt cx="2013491" cy="1719989"/>
          </a:xfrm>
          <a:solidFill>
            <a:schemeClr val="tx1"/>
          </a:solidFill>
        </p:grpSpPr>
        <p:sp>
          <p:nvSpPr>
            <p:cNvPr id="99" name="Abgerundetes Rechteck 98"/>
            <p:cNvSpPr/>
            <p:nvPr/>
          </p:nvSpPr>
          <p:spPr>
            <a:xfrm>
              <a:off x="4202298" y="495350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5051319" y="3896808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4106787" y="3395655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4572000" y="3748981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3228850" y="4565137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79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8626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521156" y="5589241"/>
            <a:ext cx="4707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>
                <a:latin typeface="Calibri" panose="020F0502020204030204" pitchFamily="34" charset="0"/>
              </a:rPr>
              <a:t>Management Line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1723808" y="435428"/>
            <a:ext cx="5308296" cy="3713653"/>
            <a:chOff x="179512" y="-27384"/>
            <a:chExt cx="8971962" cy="6747370"/>
          </a:xfrm>
          <a:noFill/>
        </p:grpSpPr>
        <p:sp>
          <p:nvSpPr>
            <p:cNvPr id="49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grp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grp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grp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  <a:grpFill/>
          </p:grpSpPr>
          <p:sp>
            <p:nvSpPr>
              <p:cNvPr id="10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1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Abgerundetes Rechteck 1"/>
          <p:cNvSpPr/>
          <p:nvPr/>
        </p:nvSpPr>
        <p:spPr>
          <a:xfrm>
            <a:off x="2612180" y="909506"/>
            <a:ext cx="6137177" cy="47566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CH" dirty="0">
              <a:latin typeface="Arial Narrow" pitchFamily="34" charset="0"/>
            </a:endParaRPr>
          </a:p>
        </p:txBody>
      </p:sp>
      <p:sp>
        <p:nvSpPr>
          <p:cNvPr id="92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1F129E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4372" y="611978"/>
            <a:ext cx="172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latin typeface="Calibri" panose="020F0502020204030204" pitchFamily="34" charset="0"/>
              </a:rPr>
              <a:t>Manage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23793" y="4990737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51378"/>
            <a:ext cx="220489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Abgerundetes Rechteck 26"/>
          <p:cNvSpPr/>
          <p:nvPr/>
        </p:nvSpPr>
        <p:spPr>
          <a:xfrm>
            <a:off x="6985098" y="828435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Textfeld 44"/>
          <p:cNvSpPr txBox="1"/>
          <p:nvPr/>
        </p:nvSpPr>
        <p:spPr>
          <a:xfrm>
            <a:off x="7109136" y="49815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Negotiation Skills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Economic</a:t>
            </a:r>
            <a:r>
              <a:rPr lang="fr-CH" sz="1600" dirty="0"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Abgerundetes Rechteck 75"/>
          <p:cNvSpPr/>
          <p:nvPr/>
        </p:nvSpPr>
        <p:spPr>
          <a:xfrm>
            <a:off x="8653845" y="44189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Textfeld 80"/>
          <p:cNvSpPr txBox="1"/>
          <p:nvPr/>
        </p:nvSpPr>
        <p:spPr>
          <a:xfrm>
            <a:off x="8828220" y="4470212"/>
            <a:ext cx="122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Complaints &amp; </a:t>
            </a:r>
          </a:p>
          <a:p>
            <a:r>
              <a:rPr lang="en-GB" sz="1600" dirty="0">
                <a:latin typeface="Arial Narrow" pitchFamily="34" charset="0"/>
              </a:rPr>
              <a:t>Expectation</a:t>
            </a:r>
            <a:r>
              <a:rPr lang="fr-CH" sz="1600" dirty="0">
                <a:latin typeface="Arial Narrow" pitchFamily="34" charset="0"/>
              </a:rPr>
              <a:t> 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2520602" y="29249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505972" y="2988242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Coordination</a:t>
            </a:r>
          </a:p>
          <a:p>
            <a:r>
              <a:rPr lang="fr-CH" sz="1600" dirty="0">
                <a:latin typeface="Arial Narrow" pitchFamily="34" charset="0"/>
              </a:rPr>
              <a:t>of Practice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2520602" y="155679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Textfeld 88"/>
          <p:cNvSpPr txBox="1"/>
          <p:nvPr/>
        </p:nvSpPr>
        <p:spPr>
          <a:xfrm>
            <a:off x="1487488" y="126876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Contingency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Textfeld 90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95" name="Freihandform 94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Abgerundetes Rechteck 95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7" name="Textfeld 96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4752851" y="3395656"/>
            <a:ext cx="2013491" cy="1719989"/>
            <a:chOff x="3228850" y="3395655"/>
            <a:chExt cx="2013491" cy="1719989"/>
          </a:xfrm>
          <a:solidFill>
            <a:schemeClr val="tx1"/>
          </a:solidFill>
        </p:grpSpPr>
        <p:sp>
          <p:nvSpPr>
            <p:cNvPr id="99" name="Abgerundetes Rechteck 98"/>
            <p:cNvSpPr/>
            <p:nvPr/>
          </p:nvSpPr>
          <p:spPr>
            <a:xfrm>
              <a:off x="4202298" y="495350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5051319" y="3896808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4106787" y="3395655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4572000" y="3748981"/>
              <a:ext cx="191022" cy="367086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3228850" y="4565137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Compétences-clés</a:t>
            </a:r>
            <a:endParaRPr lang="fr-CH" dirty="0"/>
          </a:p>
        </p:txBody>
      </p:sp>
      <p:sp>
        <p:nvSpPr>
          <p:cNvPr id="4" name="Espace réservé du texte 15"/>
          <p:cNvSpPr>
            <a:spLocks noGrp="1"/>
          </p:cNvSpPr>
          <p:nvPr>
            <p:ph idx="1"/>
          </p:nvPr>
        </p:nvSpPr>
        <p:spPr>
          <a:xfrm>
            <a:off x="685800" y="2141538"/>
            <a:ext cx="10131425" cy="364966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Big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6 of Information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Literacy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as Essential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Skills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Eisenberg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CH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Seven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Pillars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of Information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Literacy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as a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Core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Model for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Higher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Education (SCONUL)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CH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DPOE curriculum: «Train the trainer program in Digital Curation» (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established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CH" sz="2600" dirty="0">
                <a:solidFill>
                  <a:schemeClr val="tx1"/>
                </a:solidFill>
                <a:latin typeface="Calibri" panose="020F0502020204030204" pitchFamily="34" charset="0"/>
              </a:rPr>
              <a:t>by the Library of </a:t>
            </a:r>
            <a:r>
              <a:rPr lang="fr-CH" sz="2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Congress</a:t>
            </a:r>
            <a:r>
              <a:rPr lang="fr-CH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73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 maintenant, admettons que…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sz="2800" dirty="0" smtClean="0">
                <a:solidFill>
                  <a:schemeClr val="tx1">
                    <a:lumMod val="65000"/>
                  </a:schemeClr>
                </a:solidFill>
              </a:rPr>
              <a:t>les </a:t>
            </a:r>
            <a:r>
              <a:rPr lang="fr-CH" sz="2800" dirty="0">
                <a:solidFill>
                  <a:schemeClr val="tx1">
                    <a:lumMod val="65000"/>
                  </a:schemeClr>
                </a:solidFill>
              </a:rPr>
              <a:t>lignes de métro sont des compétences-clés</a:t>
            </a:r>
          </a:p>
          <a:p>
            <a:pPr>
              <a:buFontTx/>
              <a:buChar char="-"/>
            </a:pPr>
            <a:r>
              <a:rPr lang="fr-CH" sz="2800" dirty="0" smtClean="0">
                <a:solidFill>
                  <a:schemeClr val="tx1">
                    <a:lumMod val="65000"/>
                  </a:schemeClr>
                </a:solidFill>
              </a:rPr>
              <a:t>les </a:t>
            </a:r>
            <a:r>
              <a:rPr lang="fr-CH" sz="2800" dirty="0">
                <a:solidFill>
                  <a:schemeClr val="tx1">
                    <a:lumMod val="65000"/>
                  </a:schemeClr>
                </a:solidFill>
              </a:rPr>
              <a:t>arrêts sont les aptitudes </a:t>
            </a:r>
            <a:r>
              <a:rPr lang="fr-CH" sz="2800" dirty="0" smtClean="0">
                <a:solidFill>
                  <a:schemeClr val="tx1">
                    <a:lumMod val="65000"/>
                  </a:schemeClr>
                </a:solidFill>
              </a:rPr>
              <a:t>spécifiques,</a:t>
            </a:r>
            <a:endParaRPr lang="fr-CH" sz="28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CH" sz="2800" dirty="0" smtClean="0"/>
              <a:t>les zones sont des unités d’enseignement</a:t>
            </a:r>
            <a:endParaRPr lang="fr-CH" sz="2800" i="1" dirty="0" smtClean="0"/>
          </a:p>
          <a:p>
            <a:pPr>
              <a:buFontTx/>
              <a:buChar char="-"/>
            </a:pPr>
            <a:r>
              <a:rPr lang="fr-CH" sz="2800" dirty="0" smtClean="0"/>
              <a:t>la durée de validité de l’abonnement correspond à la durée du programme d’études</a:t>
            </a:r>
            <a:endParaRPr lang="fr-CH" sz="2800" dirty="0" smtClean="0"/>
          </a:p>
        </p:txBody>
      </p:sp>
      <p:grpSp>
        <p:nvGrpSpPr>
          <p:cNvPr id="8" name="Gruppieren 2"/>
          <p:cNvGrpSpPr/>
          <p:nvPr/>
        </p:nvGrpSpPr>
        <p:grpSpPr>
          <a:xfrm>
            <a:off x="8921459" y="524419"/>
            <a:ext cx="2822677" cy="2050408"/>
            <a:chOff x="179512" y="-27384"/>
            <a:chExt cx="8971962" cy="6747370"/>
          </a:xfrm>
        </p:grpSpPr>
        <p:sp>
          <p:nvSpPr>
            <p:cNvPr id="9" name="Abgerundetes Rechteck 3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10" name="Freihandform 4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Freihandform 5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2" name="Freihandform 6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13" name="Freihandform 7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Freihandform 8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15" name="Freihandform 9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Freihandform 10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Abgerundetes Rechteck 11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Abgerundetes Rechteck 13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Abgerundetes Rechteck 14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Abgerundetes Rechteck 15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Abgerundetes Rechteck 16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Abgerundetes Rechteck 17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Abgerundetes Rechteck 18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bgerundetes Rechteck 19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Abgerundetes Rechteck 20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Abgerundetes Rechteck 21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bgerundetes Rechteck 2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bgerundetes Rechteck 2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Abgerundetes Rechteck 24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Abgerundetes Rechteck 25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Abgerundetes Rechteck 26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Abgerundetes Rechteck 27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Abgerundetes Rechteck 28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Abgerundetes Rechteck 29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Textfeld 30"/>
            <p:cNvSpPr txBox="1"/>
            <p:nvPr/>
          </p:nvSpPr>
          <p:spPr>
            <a:xfrm>
              <a:off x="7308302" y="-27384"/>
              <a:ext cx="587173" cy="1114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36" name="Abgerundetes Rechteck 31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Abgerundetes Rechteck 32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Abgerundetes Rechteck 33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Abgerundetes Rechteck 34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Abgerundetes Rechteck 35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Abgerundetes Rechteck 36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Abgerundetes Rechteck 37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Abgerundetes Rechteck 38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Abgerundetes Rechteck 39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Freihandform 40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Abgerundetes Rechteck 41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7" name="Gruppieren 42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48" name="Abgerundetes Rechteck 43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9" name="Abgerundetes Rechteck 44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0" name="Abgerundetes Rechteck 45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1" name="Abgerundetes Rechteck 46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2" name="Abgerundetes Rechteck 47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9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834554" y="4653137"/>
            <a:ext cx="4300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 smtClean="0">
                <a:latin typeface="Calibri" panose="020F0502020204030204" pitchFamily="34" charset="0"/>
              </a:rPr>
              <a:t>Valable 2 heures</a:t>
            </a:r>
            <a:endParaRPr lang="fr-CH" sz="4800" dirty="0">
              <a:latin typeface="Calibri" panose="020F0502020204030204" pitchFamily="34" charset="0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2415834" y="1312201"/>
            <a:ext cx="5308296" cy="3713653"/>
            <a:chOff x="179512" y="-27384"/>
            <a:chExt cx="8971962" cy="6747370"/>
          </a:xfrm>
        </p:grpSpPr>
        <p:sp>
          <p:nvSpPr>
            <p:cNvPr id="49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228850" y="3395655"/>
              <a:ext cx="2084547" cy="1719989"/>
              <a:chOff x="3228850" y="3395655"/>
              <a:chExt cx="2084547" cy="1719989"/>
            </a:xfrm>
          </p:grpSpPr>
          <p:sp>
            <p:nvSpPr>
              <p:cNvPr id="10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5122375" y="3896807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5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Abgerundetes Rechteck 1"/>
          <p:cNvSpPr/>
          <p:nvPr/>
        </p:nvSpPr>
        <p:spPr>
          <a:xfrm>
            <a:off x="2612180" y="909506"/>
            <a:ext cx="6137177" cy="47566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CH" dirty="0">
              <a:latin typeface="Arial Narrow" pitchFamily="34" charset="0"/>
            </a:endParaRPr>
          </a:p>
        </p:txBody>
      </p:sp>
      <p:sp>
        <p:nvSpPr>
          <p:cNvPr id="95" name="Freihandform 94"/>
          <p:cNvSpPr/>
          <p:nvPr/>
        </p:nvSpPr>
        <p:spPr>
          <a:xfrm>
            <a:off x="5081622" y="2760515"/>
            <a:ext cx="1328575" cy="1522679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235624 w 1939539"/>
              <a:gd name="connsiteY0" fmla="*/ 117177 h 2172123"/>
              <a:gd name="connsiteX1" fmla="*/ 151389 w 1939539"/>
              <a:gd name="connsiteY1" fmla="*/ 1564978 h 2172123"/>
              <a:gd name="connsiteX2" fmla="*/ 1609253 w 1939539"/>
              <a:gd name="connsiteY2" fmla="*/ 2117069 h 2172123"/>
              <a:gd name="connsiteX3" fmla="*/ 1833540 w 1939539"/>
              <a:gd name="connsiteY3" fmla="*/ 314148 h 2172123"/>
              <a:gd name="connsiteX4" fmla="*/ 235624 w 1939539"/>
              <a:gd name="connsiteY4" fmla="*/ 117177 h 2172123"/>
              <a:gd name="connsiteX0" fmla="*/ 147793 w 1851708"/>
              <a:gd name="connsiteY0" fmla="*/ 115674 h 2168856"/>
              <a:gd name="connsiteX1" fmla="*/ 226255 w 1851708"/>
              <a:gd name="connsiteY1" fmla="*/ 1542907 h 2168856"/>
              <a:gd name="connsiteX2" fmla="*/ 1521422 w 1851708"/>
              <a:gd name="connsiteY2" fmla="*/ 2115566 h 2168856"/>
              <a:gd name="connsiteX3" fmla="*/ 1745709 w 1851708"/>
              <a:gd name="connsiteY3" fmla="*/ 312645 h 2168856"/>
              <a:gd name="connsiteX4" fmla="*/ 147793 w 1851708"/>
              <a:gd name="connsiteY4" fmla="*/ 115674 h 2168856"/>
              <a:gd name="connsiteX0" fmla="*/ 130943 w 1764237"/>
              <a:gd name="connsiteY0" fmla="*/ 93001 h 1686054"/>
              <a:gd name="connsiteX1" fmla="*/ 209405 w 1764237"/>
              <a:gd name="connsiteY1" fmla="*/ 1520234 h 1686054"/>
              <a:gd name="connsiteX2" fmla="*/ 1143023 w 1764237"/>
              <a:gd name="connsiteY2" fmla="*/ 1517000 h 1686054"/>
              <a:gd name="connsiteX3" fmla="*/ 1728859 w 1764237"/>
              <a:gd name="connsiteY3" fmla="*/ 289972 h 1686054"/>
              <a:gd name="connsiteX4" fmla="*/ 130943 w 1764237"/>
              <a:gd name="connsiteY4" fmla="*/ 93001 h 1686054"/>
              <a:gd name="connsiteX0" fmla="*/ 88739 w 1274803"/>
              <a:gd name="connsiteY0" fmla="*/ 114420 h 1707475"/>
              <a:gd name="connsiteX1" fmla="*/ 167201 w 1274803"/>
              <a:gd name="connsiteY1" fmla="*/ 1541653 h 1707475"/>
              <a:gd name="connsiteX2" fmla="*/ 1100819 w 1274803"/>
              <a:gd name="connsiteY2" fmla="*/ 1538419 h 1707475"/>
              <a:gd name="connsiteX3" fmla="*/ 1108178 w 1274803"/>
              <a:gd name="connsiteY3" fmla="*/ 249689 h 1707475"/>
              <a:gd name="connsiteX4" fmla="*/ 88739 w 1274803"/>
              <a:gd name="connsiteY4" fmla="*/ 114420 h 1707475"/>
              <a:gd name="connsiteX0" fmla="*/ 278633 w 1464697"/>
              <a:gd name="connsiteY0" fmla="*/ 93323 h 1594251"/>
              <a:gd name="connsiteX1" fmla="*/ 67856 w 1464697"/>
              <a:gd name="connsiteY1" fmla="*/ 1232609 h 1594251"/>
              <a:gd name="connsiteX2" fmla="*/ 1290713 w 1464697"/>
              <a:gd name="connsiteY2" fmla="*/ 1517322 h 1594251"/>
              <a:gd name="connsiteX3" fmla="*/ 1298072 w 1464697"/>
              <a:gd name="connsiteY3" fmla="*/ 228592 h 1594251"/>
              <a:gd name="connsiteX4" fmla="*/ 278633 w 1464697"/>
              <a:gd name="connsiteY4" fmla="*/ 93323 h 1594251"/>
              <a:gd name="connsiteX0" fmla="*/ 180444 w 1366508"/>
              <a:gd name="connsiteY0" fmla="*/ 93321 h 1594249"/>
              <a:gd name="connsiteX1" fmla="*/ 96209 w 1366508"/>
              <a:gd name="connsiteY1" fmla="*/ 1232607 h 1594249"/>
              <a:gd name="connsiteX2" fmla="*/ 1192524 w 1366508"/>
              <a:gd name="connsiteY2" fmla="*/ 1517320 h 1594249"/>
              <a:gd name="connsiteX3" fmla="*/ 1199883 w 1366508"/>
              <a:gd name="connsiteY3" fmla="*/ 228590 h 1594249"/>
              <a:gd name="connsiteX4" fmla="*/ 180444 w 1366508"/>
              <a:gd name="connsiteY4" fmla="*/ 93321 h 1594249"/>
              <a:gd name="connsiteX0" fmla="*/ 181751 w 1379458"/>
              <a:gd name="connsiteY0" fmla="*/ 88859 h 1504607"/>
              <a:gd name="connsiteX1" fmla="*/ 97516 w 1379458"/>
              <a:gd name="connsiteY1" fmla="*/ 1228145 h 1504607"/>
              <a:gd name="connsiteX2" fmla="*/ 1211908 w 1379458"/>
              <a:gd name="connsiteY2" fmla="*/ 1410020 h 1504607"/>
              <a:gd name="connsiteX3" fmla="*/ 1201190 w 1379458"/>
              <a:gd name="connsiteY3" fmla="*/ 224128 h 1504607"/>
              <a:gd name="connsiteX4" fmla="*/ 181751 w 1379458"/>
              <a:gd name="connsiteY4" fmla="*/ 88859 h 1504607"/>
              <a:gd name="connsiteX0" fmla="*/ 43625 w 1891119"/>
              <a:gd name="connsiteY0" fmla="*/ 20414 h 2465975"/>
              <a:gd name="connsiteX1" fmla="*/ 574023 w 1891119"/>
              <a:gd name="connsiteY1" fmla="*/ 2146946 h 2465975"/>
              <a:gd name="connsiteX2" fmla="*/ 1688415 w 1891119"/>
              <a:gd name="connsiteY2" fmla="*/ 2328821 h 2465975"/>
              <a:gd name="connsiteX3" fmla="*/ 1677697 w 1891119"/>
              <a:gd name="connsiteY3" fmla="*/ 1142929 h 2465975"/>
              <a:gd name="connsiteX4" fmla="*/ 43625 w 1891119"/>
              <a:gd name="connsiteY4" fmla="*/ 20414 h 246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119" h="2465975">
                <a:moveTo>
                  <a:pt x="43625" y="20414"/>
                </a:moveTo>
                <a:cubicBezTo>
                  <a:pt x="-140321" y="187750"/>
                  <a:pt x="299891" y="1762212"/>
                  <a:pt x="574023" y="2146946"/>
                </a:cubicBezTo>
                <a:cubicBezTo>
                  <a:pt x="848155" y="2531680"/>
                  <a:pt x="1408057" y="2537293"/>
                  <a:pt x="1688415" y="2328821"/>
                </a:cubicBezTo>
                <a:cubicBezTo>
                  <a:pt x="1968774" y="2120349"/>
                  <a:pt x="1951829" y="1527663"/>
                  <a:pt x="1677697" y="1142929"/>
                </a:cubicBezTo>
                <a:cubicBezTo>
                  <a:pt x="1403565" y="758195"/>
                  <a:pt x="227571" y="-146922"/>
                  <a:pt x="43625" y="204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00B05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4372" y="611978"/>
            <a:ext cx="172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latin typeface="Calibri" panose="020F0502020204030204" pitchFamily="34" charset="0"/>
              </a:rPr>
              <a:t>Manage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07399" y="4885521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23946"/>
            <a:ext cx="220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Abgerundetes Rechteck 26"/>
          <p:cNvSpPr/>
          <p:nvPr/>
        </p:nvSpPr>
        <p:spPr>
          <a:xfrm>
            <a:off x="6985098" y="828435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109136" y="49815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Negotiation Skills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Economic</a:t>
            </a:r>
            <a:r>
              <a:rPr lang="fr-CH" sz="1600" dirty="0"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Abgerundetes Rechteck 75"/>
          <p:cNvSpPr/>
          <p:nvPr/>
        </p:nvSpPr>
        <p:spPr>
          <a:xfrm>
            <a:off x="8653845" y="44189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Textfeld 80"/>
          <p:cNvSpPr txBox="1"/>
          <p:nvPr/>
        </p:nvSpPr>
        <p:spPr>
          <a:xfrm>
            <a:off x="8828220" y="4470212"/>
            <a:ext cx="122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Complaints &amp; </a:t>
            </a:r>
          </a:p>
          <a:p>
            <a:r>
              <a:rPr lang="en-GB" sz="1600" dirty="0">
                <a:latin typeface="Arial Narrow" pitchFamily="34" charset="0"/>
              </a:rPr>
              <a:t>Expectation</a:t>
            </a:r>
            <a:r>
              <a:rPr lang="fr-CH" sz="1600" dirty="0">
                <a:latin typeface="Arial Narrow" pitchFamily="34" charset="0"/>
              </a:rPr>
              <a:t> 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2520602" y="29249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505972" y="2988242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Coordination</a:t>
            </a:r>
          </a:p>
          <a:p>
            <a:r>
              <a:rPr lang="fr-CH" sz="1600" dirty="0">
                <a:latin typeface="Arial Narrow" pitchFamily="34" charset="0"/>
              </a:rPr>
              <a:t>of Practice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2520602" y="155679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Textfeld 88"/>
          <p:cNvSpPr txBox="1"/>
          <p:nvPr/>
        </p:nvSpPr>
        <p:spPr>
          <a:xfrm>
            <a:off x="1487488" y="126876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Contingency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8" name="Textfeld 97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726298" y="495350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4752850" y="4565137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9" name="Abgerundetes Rechteck 98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Textfeld 99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91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Abgerundetes Rechteck 92"/>
          <p:cNvSpPr/>
          <p:nvPr/>
        </p:nvSpPr>
        <p:spPr>
          <a:xfrm>
            <a:off x="6096000" y="3748981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86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2978304" y="5661249"/>
            <a:ext cx="8700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 smtClean="0">
                <a:latin typeface="Calibri" panose="020F0502020204030204" pitchFamily="34" charset="0"/>
              </a:rPr>
              <a:t>Un cours entier / </a:t>
            </a:r>
            <a:r>
              <a:rPr lang="fr-CH" sz="4800" dirty="0" smtClean="0">
                <a:latin typeface="Calibri" panose="020F0502020204030204" pitchFamily="34" charset="0"/>
              </a:rPr>
              <a:t>Workshop </a:t>
            </a:r>
            <a:r>
              <a:rPr lang="fr-CH" sz="4800" dirty="0">
                <a:latin typeface="Calibri" panose="020F0502020204030204" pitchFamily="34" charset="0"/>
              </a:rPr>
              <a:t>Ticket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2405817" y="1140812"/>
            <a:ext cx="5308296" cy="3713653"/>
            <a:chOff x="179512" y="-27384"/>
            <a:chExt cx="8971962" cy="6747370"/>
          </a:xfrm>
          <a:noFill/>
        </p:grpSpPr>
        <p:sp>
          <p:nvSpPr>
            <p:cNvPr id="49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grp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grp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grp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  <a:grpFill/>
          </p:grpSpPr>
          <p:sp>
            <p:nvSpPr>
              <p:cNvPr id="10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5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Abgerundetes Rechteck 1"/>
          <p:cNvSpPr/>
          <p:nvPr/>
        </p:nvSpPr>
        <p:spPr>
          <a:xfrm>
            <a:off x="2612180" y="909506"/>
            <a:ext cx="6137177" cy="47566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CH" dirty="0">
              <a:latin typeface="Arial Narrow" pitchFamily="34" charset="0"/>
            </a:endParaRPr>
          </a:p>
        </p:txBody>
      </p:sp>
      <p:sp>
        <p:nvSpPr>
          <p:cNvPr id="90" name="Freihandform 89"/>
          <p:cNvSpPr/>
          <p:nvPr/>
        </p:nvSpPr>
        <p:spPr>
          <a:xfrm>
            <a:off x="5046070" y="2650359"/>
            <a:ext cx="2134828" cy="1999678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192787 w 2057725"/>
              <a:gd name="connsiteY0" fmla="*/ 764095 h 2069873"/>
              <a:gd name="connsiteX1" fmla="*/ 253172 w 2057725"/>
              <a:gd name="connsiteY1" fmla="*/ 1471461 h 2069873"/>
              <a:gd name="connsiteX2" fmla="*/ 1711036 w 2057725"/>
              <a:gd name="connsiteY2" fmla="*/ 2023552 h 2069873"/>
              <a:gd name="connsiteX3" fmla="*/ 1935323 w 2057725"/>
              <a:gd name="connsiteY3" fmla="*/ 220631 h 2069873"/>
              <a:gd name="connsiteX4" fmla="*/ 115820 w 2057725"/>
              <a:gd name="connsiteY4" fmla="*/ 89488 h 2069873"/>
              <a:gd name="connsiteX5" fmla="*/ 192787 w 2057725"/>
              <a:gd name="connsiteY5" fmla="*/ 764095 h 2069873"/>
              <a:gd name="connsiteX0" fmla="*/ 278941 w 2143879"/>
              <a:gd name="connsiteY0" fmla="*/ 764095 h 2073352"/>
              <a:gd name="connsiteX1" fmla="*/ 289 w 2143879"/>
              <a:gd name="connsiteY1" fmla="*/ 441630 h 2073352"/>
              <a:gd name="connsiteX2" fmla="*/ 339326 w 2143879"/>
              <a:gd name="connsiteY2" fmla="*/ 1471461 h 2073352"/>
              <a:gd name="connsiteX3" fmla="*/ 1797190 w 2143879"/>
              <a:gd name="connsiteY3" fmla="*/ 2023552 h 2073352"/>
              <a:gd name="connsiteX4" fmla="*/ 2021477 w 2143879"/>
              <a:gd name="connsiteY4" fmla="*/ 220631 h 2073352"/>
              <a:gd name="connsiteX5" fmla="*/ 201974 w 2143879"/>
              <a:gd name="connsiteY5" fmla="*/ 89488 h 2073352"/>
              <a:gd name="connsiteX6" fmla="*/ 278941 w 2143879"/>
              <a:gd name="connsiteY6" fmla="*/ 764095 h 2073352"/>
              <a:gd name="connsiteX0" fmla="*/ 237985 w 2179890"/>
              <a:gd name="connsiteY0" fmla="*/ 69259 h 2053123"/>
              <a:gd name="connsiteX1" fmla="*/ 36300 w 2179890"/>
              <a:gd name="connsiteY1" fmla="*/ 421401 h 2053123"/>
              <a:gd name="connsiteX2" fmla="*/ 375337 w 2179890"/>
              <a:gd name="connsiteY2" fmla="*/ 1451232 h 2053123"/>
              <a:gd name="connsiteX3" fmla="*/ 1833201 w 2179890"/>
              <a:gd name="connsiteY3" fmla="*/ 2003323 h 2053123"/>
              <a:gd name="connsiteX4" fmla="*/ 2057488 w 2179890"/>
              <a:gd name="connsiteY4" fmla="*/ 200402 h 2053123"/>
              <a:gd name="connsiteX5" fmla="*/ 237985 w 2179890"/>
              <a:gd name="connsiteY5" fmla="*/ 69259 h 2053123"/>
              <a:gd name="connsiteX0" fmla="*/ 318282 w 2260187"/>
              <a:gd name="connsiteY0" fmla="*/ 69259 h 2053577"/>
              <a:gd name="connsiteX1" fmla="*/ 9031 w 2260187"/>
              <a:gd name="connsiteY1" fmla="*/ 382274 h 2053577"/>
              <a:gd name="connsiteX2" fmla="*/ 455634 w 2260187"/>
              <a:gd name="connsiteY2" fmla="*/ 1451232 h 2053577"/>
              <a:gd name="connsiteX3" fmla="*/ 1913498 w 2260187"/>
              <a:gd name="connsiteY3" fmla="*/ 2003323 h 2053577"/>
              <a:gd name="connsiteX4" fmla="*/ 2137785 w 2260187"/>
              <a:gd name="connsiteY4" fmla="*/ 200402 h 2053577"/>
              <a:gd name="connsiteX5" fmla="*/ 318282 w 2260187"/>
              <a:gd name="connsiteY5" fmla="*/ 69259 h 20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0187" h="2053577">
                <a:moveTo>
                  <a:pt x="318282" y="69259"/>
                </a:moveTo>
                <a:cubicBezTo>
                  <a:pt x="-18583" y="106092"/>
                  <a:pt x="-13861" y="151945"/>
                  <a:pt x="9031" y="382274"/>
                </a:cubicBezTo>
                <a:cubicBezTo>
                  <a:pt x="31923" y="612603"/>
                  <a:pt x="138223" y="1181057"/>
                  <a:pt x="455634" y="1451232"/>
                </a:cubicBezTo>
                <a:cubicBezTo>
                  <a:pt x="773045" y="1721407"/>
                  <a:pt x="1633140" y="2211795"/>
                  <a:pt x="1913498" y="2003323"/>
                </a:cubicBezTo>
                <a:cubicBezTo>
                  <a:pt x="2193857" y="1794851"/>
                  <a:pt x="2403654" y="522746"/>
                  <a:pt x="2137785" y="200402"/>
                </a:cubicBezTo>
                <a:cubicBezTo>
                  <a:pt x="1871916" y="-121942"/>
                  <a:pt x="655147" y="32426"/>
                  <a:pt x="318282" y="69259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Freihandform 94"/>
          <p:cNvSpPr/>
          <p:nvPr/>
        </p:nvSpPr>
        <p:spPr>
          <a:xfrm>
            <a:off x="5081622" y="2760515"/>
            <a:ext cx="1328575" cy="1522679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235624 w 1939539"/>
              <a:gd name="connsiteY0" fmla="*/ 117177 h 2172123"/>
              <a:gd name="connsiteX1" fmla="*/ 151389 w 1939539"/>
              <a:gd name="connsiteY1" fmla="*/ 1564978 h 2172123"/>
              <a:gd name="connsiteX2" fmla="*/ 1609253 w 1939539"/>
              <a:gd name="connsiteY2" fmla="*/ 2117069 h 2172123"/>
              <a:gd name="connsiteX3" fmla="*/ 1833540 w 1939539"/>
              <a:gd name="connsiteY3" fmla="*/ 314148 h 2172123"/>
              <a:gd name="connsiteX4" fmla="*/ 235624 w 1939539"/>
              <a:gd name="connsiteY4" fmla="*/ 117177 h 2172123"/>
              <a:gd name="connsiteX0" fmla="*/ 147793 w 1851708"/>
              <a:gd name="connsiteY0" fmla="*/ 115674 h 2168856"/>
              <a:gd name="connsiteX1" fmla="*/ 226255 w 1851708"/>
              <a:gd name="connsiteY1" fmla="*/ 1542907 h 2168856"/>
              <a:gd name="connsiteX2" fmla="*/ 1521422 w 1851708"/>
              <a:gd name="connsiteY2" fmla="*/ 2115566 h 2168856"/>
              <a:gd name="connsiteX3" fmla="*/ 1745709 w 1851708"/>
              <a:gd name="connsiteY3" fmla="*/ 312645 h 2168856"/>
              <a:gd name="connsiteX4" fmla="*/ 147793 w 1851708"/>
              <a:gd name="connsiteY4" fmla="*/ 115674 h 2168856"/>
              <a:gd name="connsiteX0" fmla="*/ 130943 w 1764237"/>
              <a:gd name="connsiteY0" fmla="*/ 93001 h 1686054"/>
              <a:gd name="connsiteX1" fmla="*/ 209405 w 1764237"/>
              <a:gd name="connsiteY1" fmla="*/ 1520234 h 1686054"/>
              <a:gd name="connsiteX2" fmla="*/ 1143023 w 1764237"/>
              <a:gd name="connsiteY2" fmla="*/ 1517000 h 1686054"/>
              <a:gd name="connsiteX3" fmla="*/ 1728859 w 1764237"/>
              <a:gd name="connsiteY3" fmla="*/ 289972 h 1686054"/>
              <a:gd name="connsiteX4" fmla="*/ 130943 w 1764237"/>
              <a:gd name="connsiteY4" fmla="*/ 93001 h 1686054"/>
              <a:gd name="connsiteX0" fmla="*/ 88739 w 1274803"/>
              <a:gd name="connsiteY0" fmla="*/ 114420 h 1707475"/>
              <a:gd name="connsiteX1" fmla="*/ 167201 w 1274803"/>
              <a:gd name="connsiteY1" fmla="*/ 1541653 h 1707475"/>
              <a:gd name="connsiteX2" fmla="*/ 1100819 w 1274803"/>
              <a:gd name="connsiteY2" fmla="*/ 1538419 h 1707475"/>
              <a:gd name="connsiteX3" fmla="*/ 1108178 w 1274803"/>
              <a:gd name="connsiteY3" fmla="*/ 249689 h 1707475"/>
              <a:gd name="connsiteX4" fmla="*/ 88739 w 1274803"/>
              <a:gd name="connsiteY4" fmla="*/ 114420 h 1707475"/>
              <a:gd name="connsiteX0" fmla="*/ 278633 w 1464697"/>
              <a:gd name="connsiteY0" fmla="*/ 93323 h 1594251"/>
              <a:gd name="connsiteX1" fmla="*/ 67856 w 1464697"/>
              <a:gd name="connsiteY1" fmla="*/ 1232609 h 1594251"/>
              <a:gd name="connsiteX2" fmla="*/ 1290713 w 1464697"/>
              <a:gd name="connsiteY2" fmla="*/ 1517322 h 1594251"/>
              <a:gd name="connsiteX3" fmla="*/ 1298072 w 1464697"/>
              <a:gd name="connsiteY3" fmla="*/ 228592 h 1594251"/>
              <a:gd name="connsiteX4" fmla="*/ 278633 w 1464697"/>
              <a:gd name="connsiteY4" fmla="*/ 93323 h 1594251"/>
              <a:gd name="connsiteX0" fmla="*/ 180444 w 1366508"/>
              <a:gd name="connsiteY0" fmla="*/ 93321 h 1594249"/>
              <a:gd name="connsiteX1" fmla="*/ 96209 w 1366508"/>
              <a:gd name="connsiteY1" fmla="*/ 1232607 h 1594249"/>
              <a:gd name="connsiteX2" fmla="*/ 1192524 w 1366508"/>
              <a:gd name="connsiteY2" fmla="*/ 1517320 h 1594249"/>
              <a:gd name="connsiteX3" fmla="*/ 1199883 w 1366508"/>
              <a:gd name="connsiteY3" fmla="*/ 228590 h 1594249"/>
              <a:gd name="connsiteX4" fmla="*/ 180444 w 1366508"/>
              <a:gd name="connsiteY4" fmla="*/ 93321 h 1594249"/>
              <a:gd name="connsiteX0" fmla="*/ 181751 w 1379458"/>
              <a:gd name="connsiteY0" fmla="*/ 88859 h 1504607"/>
              <a:gd name="connsiteX1" fmla="*/ 97516 w 1379458"/>
              <a:gd name="connsiteY1" fmla="*/ 1228145 h 1504607"/>
              <a:gd name="connsiteX2" fmla="*/ 1211908 w 1379458"/>
              <a:gd name="connsiteY2" fmla="*/ 1410020 h 1504607"/>
              <a:gd name="connsiteX3" fmla="*/ 1201190 w 1379458"/>
              <a:gd name="connsiteY3" fmla="*/ 224128 h 1504607"/>
              <a:gd name="connsiteX4" fmla="*/ 181751 w 1379458"/>
              <a:gd name="connsiteY4" fmla="*/ 88859 h 1504607"/>
              <a:gd name="connsiteX0" fmla="*/ 43625 w 1891119"/>
              <a:gd name="connsiteY0" fmla="*/ 20414 h 2465975"/>
              <a:gd name="connsiteX1" fmla="*/ 574023 w 1891119"/>
              <a:gd name="connsiteY1" fmla="*/ 2146946 h 2465975"/>
              <a:gd name="connsiteX2" fmla="*/ 1688415 w 1891119"/>
              <a:gd name="connsiteY2" fmla="*/ 2328821 h 2465975"/>
              <a:gd name="connsiteX3" fmla="*/ 1677697 w 1891119"/>
              <a:gd name="connsiteY3" fmla="*/ 1142929 h 2465975"/>
              <a:gd name="connsiteX4" fmla="*/ 43625 w 1891119"/>
              <a:gd name="connsiteY4" fmla="*/ 20414 h 246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119" h="2465975">
                <a:moveTo>
                  <a:pt x="43625" y="20414"/>
                </a:moveTo>
                <a:cubicBezTo>
                  <a:pt x="-140321" y="187750"/>
                  <a:pt x="299891" y="1762212"/>
                  <a:pt x="574023" y="2146946"/>
                </a:cubicBezTo>
                <a:cubicBezTo>
                  <a:pt x="848155" y="2531680"/>
                  <a:pt x="1408057" y="2537293"/>
                  <a:pt x="1688415" y="2328821"/>
                </a:cubicBezTo>
                <a:cubicBezTo>
                  <a:pt x="1968774" y="2120349"/>
                  <a:pt x="1951829" y="1527663"/>
                  <a:pt x="1677697" y="1142929"/>
                </a:cubicBezTo>
                <a:cubicBezTo>
                  <a:pt x="1403565" y="758195"/>
                  <a:pt x="227571" y="-146922"/>
                  <a:pt x="43625" y="204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00B05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4372" y="611978"/>
            <a:ext cx="172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latin typeface="Calibri" panose="020F0502020204030204" pitchFamily="34" charset="0"/>
              </a:rPr>
              <a:t>Manage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07399" y="4885521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23946"/>
            <a:ext cx="220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Abgerundetes Rechteck 26"/>
          <p:cNvSpPr/>
          <p:nvPr/>
        </p:nvSpPr>
        <p:spPr>
          <a:xfrm>
            <a:off x="6985098" y="828435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109136" y="49815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Negotiation Skills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Economic</a:t>
            </a:r>
            <a:r>
              <a:rPr lang="fr-CH" sz="1600" dirty="0"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Abgerundetes Rechteck 75"/>
          <p:cNvSpPr/>
          <p:nvPr/>
        </p:nvSpPr>
        <p:spPr>
          <a:xfrm>
            <a:off x="8653845" y="44189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Textfeld 80"/>
          <p:cNvSpPr txBox="1"/>
          <p:nvPr/>
        </p:nvSpPr>
        <p:spPr>
          <a:xfrm>
            <a:off x="8828220" y="4470212"/>
            <a:ext cx="122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Complaints &amp; </a:t>
            </a:r>
          </a:p>
          <a:p>
            <a:r>
              <a:rPr lang="en-GB" sz="1600" dirty="0">
                <a:latin typeface="Arial Narrow" pitchFamily="34" charset="0"/>
              </a:rPr>
              <a:t>Expectation</a:t>
            </a:r>
            <a:r>
              <a:rPr lang="fr-CH" sz="1600" dirty="0">
                <a:latin typeface="Arial Narrow" pitchFamily="34" charset="0"/>
              </a:rPr>
              <a:t> 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2520602" y="29249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505972" y="2988242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Coordination</a:t>
            </a:r>
          </a:p>
          <a:p>
            <a:r>
              <a:rPr lang="fr-CH" sz="1600" dirty="0">
                <a:latin typeface="Arial Narrow" pitchFamily="34" charset="0"/>
              </a:rPr>
              <a:t>of Practice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2520602" y="155679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Textfeld 88"/>
          <p:cNvSpPr txBox="1"/>
          <p:nvPr/>
        </p:nvSpPr>
        <p:spPr>
          <a:xfrm>
            <a:off x="1487488" y="126876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Contingency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8" name="Textfeld 97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726298" y="495350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4752850" y="4565137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9" name="Abgerundetes Rechteck 98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Textfeld 99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91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Abgerundetes Rechteck 92"/>
          <p:cNvSpPr/>
          <p:nvPr/>
        </p:nvSpPr>
        <p:spPr>
          <a:xfrm>
            <a:off x="6096000" y="3748981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779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735960" y="5661249"/>
            <a:ext cx="5821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 smtClean="0">
                <a:latin typeface="Calibri" panose="020F0502020204030204" pitchFamily="34" charset="0"/>
              </a:rPr>
              <a:t>Ticket </a:t>
            </a:r>
            <a:r>
              <a:rPr lang="fr-CH" sz="4800" dirty="0" smtClean="0">
                <a:latin typeface="Calibri" panose="020F0502020204030204" pitchFamily="34" charset="0"/>
              </a:rPr>
              <a:t>pour un module</a:t>
            </a:r>
            <a:endParaRPr lang="fr-CH" sz="4800" dirty="0">
              <a:latin typeface="Calibri" panose="020F0502020204030204" pitchFamily="34" charset="0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2795107" y="1426580"/>
            <a:ext cx="5308296" cy="3713653"/>
            <a:chOff x="179512" y="-27384"/>
            <a:chExt cx="8971962" cy="6747370"/>
          </a:xfrm>
          <a:noFill/>
        </p:grpSpPr>
        <p:sp>
          <p:nvSpPr>
            <p:cNvPr id="49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grp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grp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5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grp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  <a:grpFill/>
          </p:grpSpPr>
          <p:sp>
            <p:nvSpPr>
              <p:cNvPr id="10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1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9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Abgerundetes Rechteck 1"/>
          <p:cNvSpPr/>
          <p:nvPr/>
        </p:nvSpPr>
        <p:spPr>
          <a:xfrm>
            <a:off x="2612180" y="909506"/>
            <a:ext cx="6137177" cy="47566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CH" dirty="0">
              <a:latin typeface="Arial Narrow" pitchFamily="34" charset="0"/>
            </a:endParaRPr>
          </a:p>
        </p:txBody>
      </p:sp>
      <p:sp>
        <p:nvSpPr>
          <p:cNvPr id="31" name="Freihandform 30"/>
          <p:cNvSpPr/>
          <p:nvPr/>
        </p:nvSpPr>
        <p:spPr>
          <a:xfrm>
            <a:off x="4007769" y="1875398"/>
            <a:ext cx="3836755" cy="3556830"/>
          </a:xfrm>
          <a:custGeom>
            <a:avLst/>
            <a:gdLst>
              <a:gd name="connsiteX0" fmla="*/ 282105 w 3891399"/>
              <a:gd name="connsiteY0" fmla="*/ 938703 h 3310050"/>
              <a:gd name="connsiteX1" fmla="*/ 301155 w 3891399"/>
              <a:gd name="connsiteY1" fmla="*/ 2500803 h 3310050"/>
              <a:gd name="connsiteX2" fmla="*/ 3615855 w 3891399"/>
              <a:gd name="connsiteY2" fmla="*/ 3205653 h 3310050"/>
              <a:gd name="connsiteX3" fmla="*/ 3453930 w 3891399"/>
              <a:gd name="connsiteY3" fmla="*/ 291003 h 3310050"/>
              <a:gd name="connsiteX4" fmla="*/ 1434630 w 3891399"/>
              <a:gd name="connsiteY4" fmla="*/ 176703 h 3310050"/>
              <a:gd name="connsiteX5" fmla="*/ 282105 w 3891399"/>
              <a:gd name="connsiteY5" fmla="*/ 938703 h 3310050"/>
              <a:gd name="connsiteX0" fmla="*/ 282105 w 4027967"/>
              <a:gd name="connsiteY0" fmla="*/ 1090760 h 3480538"/>
              <a:gd name="connsiteX1" fmla="*/ 301155 w 4027967"/>
              <a:gd name="connsiteY1" fmla="*/ 2652860 h 3480538"/>
              <a:gd name="connsiteX2" fmla="*/ 3615855 w 4027967"/>
              <a:gd name="connsiteY2" fmla="*/ 3357710 h 3480538"/>
              <a:gd name="connsiteX3" fmla="*/ 3959230 w 4027967"/>
              <a:gd name="connsiteY3" fmla="*/ 157486 h 3480538"/>
              <a:gd name="connsiteX4" fmla="*/ 3453930 w 4027967"/>
              <a:gd name="connsiteY4" fmla="*/ 443060 h 3480538"/>
              <a:gd name="connsiteX5" fmla="*/ 1434630 w 4027967"/>
              <a:gd name="connsiteY5" fmla="*/ 328760 h 3480538"/>
              <a:gd name="connsiteX6" fmla="*/ 282105 w 4027967"/>
              <a:gd name="connsiteY6" fmla="*/ 1090760 h 3480538"/>
              <a:gd name="connsiteX0" fmla="*/ 282105 w 4027967"/>
              <a:gd name="connsiteY0" fmla="*/ 1318275 h 3708052"/>
              <a:gd name="connsiteX1" fmla="*/ 301155 w 4027967"/>
              <a:gd name="connsiteY1" fmla="*/ 2880375 h 3708052"/>
              <a:gd name="connsiteX2" fmla="*/ 3615855 w 4027967"/>
              <a:gd name="connsiteY2" fmla="*/ 3585225 h 3708052"/>
              <a:gd name="connsiteX3" fmla="*/ 3959230 w 4027967"/>
              <a:gd name="connsiteY3" fmla="*/ 385001 h 3708052"/>
              <a:gd name="connsiteX4" fmla="*/ 3776396 w 4027967"/>
              <a:gd name="connsiteY4" fmla="*/ 1139 h 3708052"/>
              <a:gd name="connsiteX5" fmla="*/ 1434630 w 4027967"/>
              <a:gd name="connsiteY5" fmla="*/ 556275 h 3708052"/>
              <a:gd name="connsiteX6" fmla="*/ 282105 w 4027967"/>
              <a:gd name="connsiteY6" fmla="*/ 1318275 h 3708052"/>
              <a:gd name="connsiteX0" fmla="*/ 282105 w 4099009"/>
              <a:gd name="connsiteY0" fmla="*/ 1318275 h 3708052"/>
              <a:gd name="connsiteX1" fmla="*/ 301155 w 4099009"/>
              <a:gd name="connsiteY1" fmla="*/ 2880375 h 3708052"/>
              <a:gd name="connsiteX2" fmla="*/ 3615855 w 4099009"/>
              <a:gd name="connsiteY2" fmla="*/ 3585225 h 3708052"/>
              <a:gd name="connsiteX3" fmla="*/ 4063251 w 4099009"/>
              <a:gd name="connsiteY3" fmla="*/ 385001 h 3708052"/>
              <a:gd name="connsiteX4" fmla="*/ 3776396 w 4099009"/>
              <a:gd name="connsiteY4" fmla="*/ 1139 h 3708052"/>
              <a:gd name="connsiteX5" fmla="*/ 1434630 w 4099009"/>
              <a:gd name="connsiteY5" fmla="*/ 556275 h 3708052"/>
              <a:gd name="connsiteX6" fmla="*/ 282105 w 4099009"/>
              <a:gd name="connsiteY6" fmla="*/ 1318275 h 3708052"/>
              <a:gd name="connsiteX0" fmla="*/ 251620 w 4034577"/>
              <a:gd name="connsiteY0" fmla="*/ 1318275 h 3681373"/>
              <a:gd name="connsiteX1" fmla="*/ 270670 w 4034577"/>
              <a:gd name="connsiteY1" fmla="*/ 2880375 h 3681373"/>
              <a:gd name="connsiteX2" fmla="*/ 3158883 w 4034577"/>
              <a:gd name="connsiteY2" fmla="*/ 3555691 h 3681373"/>
              <a:gd name="connsiteX3" fmla="*/ 4032766 w 4034577"/>
              <a:gd name="connsiteY3" fmla="*/ 385001 h 3681373"/>
              <a:gd name="connsiteX4" fmla="*/ 3745911 w 4034577"/>
              <a:gd name="connsiteY4" fmla="*/ 1139 h 3681373"/>
              <a:gd name="connsiteX5" fmla="*/ 1404145 w 4034577"/>
              <a:gd name="connsiteY5" fmla="*/ 556275 h 3681373"/>
              <a:gd name="connsiteX6" fmla="*/ 251620 w 4034577"/>
              <a:gd name="connsiteY6" fmla="*/ 1318275 h 3681373"/>
              <a:gd name="connsiteX0" fmla="*/ 251620 w 4190071"/>
              <a:gd name="connsiteY0" fmla="*/ 1318275 h 3676192"/>
              <a:gd name="connsiteX1" fmla="*/ 270670 w 4190071"/>
              <a:gd name="connsiteY1" fmla="*/ 2880375 h 3676192"/>
              <a:gd name="connsiteX2" fmla="*/ 3158883 w 4190071"/>
              <a:gd name="connsiteY2" fmla="*/ 3555691 h 3676192"/>
              <a:gd name="connsiteX3" fmla="*/ 4188798 w 4190071"/>
              <a:gd name="connsiteY3" fmla="*/ 463758 h 3676192"/>
              <a:gd name="connsiteX4" fmla="*/ 3745911 w 4190071"/>
              <a:gd name="connsiteY4" fmla="*/ 1139 h 3676192"/>
              <a:gd name="connsiteX5" fmla="*/ 1404145 w 4190071"/>
              <a:gd name="connsiteY5" fmla="*/ 556275 h 3676192"/>
              <a:gd name="connsiteX6" fmla="*/ 251620 w 4190071"/>
              <a:gd name="connsiteY6" fmla="*/ 1318275 h 367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071" h="3676192">
                <a:moveTo>
                  <a:pt x="251620" y="1318275"/>
                </a:moveTo>
                <a:cubicBezTo>
                  <a:pt x="62707" y="1705625"/>
                  <a:pt x="-213874" y="2507472"/>
                  <a:pt x="270670" y="2880375"/>
                </a:cubicBezTo>
                <a:cubicBezTo>
                  <a:pt x="755214" y="3253278"/>
                  <a:pt x="2505862" y="3958461"/>
                  <a:pt x="3158883" y="3555691"/>
                </a:cubicBezTo>
                <a:cubicBezTo>
                  <a:pt x="3811904" y="3152922"/>
                  <a:pt x="4215785" y="949533"/>
                  <a:pt x="4188798" y="463758"/>
                </a:cubicBezTo>
                <a:cubicBezTo>
                  <a:pt x="4161811" y="-22017"/>
                  <a:pt x="4081727" y="25098"/>
                  <a:pt x="3745911" y="1139"/>
                </a:cubicBezTo>
                <a:cubicBezTo>
                  <a:pt x="3410095" y="-22820"/>
                  <a:pt x="1986527" y="336752"/>
                  <a:pt x="1404145" y="556275"/>
                </a:cubicBezTo>
                <a:cubicBezTo>
                  <a:pt x="821763" y="775798"/>
                  <a:pt x="440533" y="930925"/>
                  <a:pt x="251620" y="1318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Freihandform 89"/>
          <p:cNvSpPr/>
          <p:nvPr/>
        </p:nvSpPr>
        <p:spPr>
          <a:xfrm>
            <a:off x="5046070" y="2650359"/>
            <a:ext cx="2134828" cy="1999678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192787 w 2057725"/>
              <a:gd name="connsiteY0" fmla="*/ 764095 h 2069873"/>
              <a:gd name="connsiteX1" fmla="*/ 253172 w 2057725"/>
              <a:gd name="connsiteY1" fmla="*/ 1471461 h 2069873"/>
              <a:gd name="connsiteX2" fmla="*/ 1711036 w 2057725"/>
              <a:gd name="connsiteY2" fmla="*/ 2023552 h 2069873"/>
              <a:gd name="connsiteX3" fmla="*/ 1935323 w 2057725"/>
              <a:gd name="connsiteY3" fmla="*/ 220631 h 2069873"/>
              <a:gd name="connsiteX4" fmla="*/ 115820 w 2057725"/>
              <a:gd name="connsiteY4" fmla="*/ 89488 h 2069873"/>
              <a:gd name="connsiteX5" fmla="*/ 192787 w 2057725"/>
              <a:gd name="connsiteY5" fmla="*/ 764095 h 2069873"/>
              <a:gd name="connsiteX0" fmla="*/ 278941 w 2143879"/>
              <a:gd name="connsiteY0" fmla="*/ 764095 h 2073352"/>
              <a:gd name="connsiteX1" fmla="*/ 289 w 2143879"/>
              <a:gd name="connsiteY1" fmla="*/ 441630 h 2073352"/>
              <a:gd name="connsiteX2" fmla="*/ 339326 w 2143879"/>
              <a:gd name="connsiteY2" fmla="*/ 1471461 h 2073352"/>
              <a:gd name="connsiteX3" fmla="*/ 1797190 w 2143879"/>
              <a:gd name="connsiteY3" fmla="*/ 2023552 h 2073352"/>
              <a:gd name="connsiteX4" fmla="*/ 2021477 w 2143879"/>
              <a:gd name="connsiteY4" fmla="*/ 220631 h 2073352"/>
              <a:gd name="connsiteX5" fmla="*/ 201974 w 2143879"/>
              <a:gd name="connsiteY5" fmla="*/ 89488 h 2073352"/>
              <a:gd name="connsiteX6" fmla="*/ 278941 w 2143879"/>
              <a:gd name="connsiteY6" fmla="*/ 764095 h 2073352"/>
              <a:gd name="connsiteX0" fmla="*/ 237985 w 2179890"/>
              <a:gd name="connsiteY0" fmla="*/ 69259 h 2053123"/>
              <a:gd name="connsiteX1" fmla="*/ 36300 w 2179890"/>
              <a:gd name="connsiteY1" fmla="*/ 421401 h 2053123"/>
              <a:gd name="connsiteX2" fmla="*/ 375337 w 2179890"/>
              <a:gd name="connsiteY2" fmla="*/ 1451232 h 2053123"/>
              <a:gd name="connsiteX3" fmla="*/ 1833201 w 2179890"/>
              <a:gd name="connsiteY3" fmla="*/ 2003323 h 2053123"/>
              <a:gd name="connsiteX4" fmla="*/ 2057488 w 2179890"/>
              <a:gd name="connsiteY4" fmla="*/ 200402 h 2053123"/>
              <a:gd name="connsiteX5" fmla="*/ 237985 w 2179890"/>
              <a:gd name="connsiteY5" fmla="*/ 69259 h 2053123"/>
              <a:gd name="connsiteX0" fmla="*/ 318282 w 2260187"/>
              <a:gd name="connsiteY0" fmla="*/ 69259 h 2053577"/>
              <a:gd name="connsiteX1" fmla="*/ 9031 w 2260187"/>
              <a:gd name="connsiteY1" fmla="*/ 382274 h 2053577"/>
              <a:gd name="connsiteX2" fmla="*/ 455634 w 2260187"/>
              <a:gd name="connsiteY2" fmla="*/ 1451232 h 2053577"/>
              <a:gd name="connsiteX3" fmla="*/ 1913498 w 2260187"/>
              <a:gd name="connsiteY3" fmla="*/ 2003323 h 2053577"/>
              <a:gd name="connsiteX4" fmla="*/ 2137785 w 2260187"/>
              <a:gd name="connsiteY4" fmla="*/ 200402 h 2053577"/>
              <a:gd name="connsiteX5" fmla="*/ 318282 w 2260187"/>
              <a:gd name="connsiteY5" fmla="*/ 69259 h 20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0187" h="2053577">
                <a:moveTo>
                  <a:pt x="318282" y="69259"/>
                </a:moveTo>
                <a:cubicBezTo>
                  <a:pt x="-18583" y="106092"/>
                  <a:pt x="-13861" y="151945"/>
                  <a:pt x="9031" y="382274"/>
                </a:cubicBezTo>
                <a:cubicBezTo>
                  <a:pt x="31923" y="612603"/>
                  <a:pt x="138223" y="1181057"/>
                  <a:pt x="455634" y="1451232"/>
                </a:cubicBezTo>
                <a:cubicBezTo>
                  <a:pt x="773045" y="1721407"/>
                  <a:pt x="1633140" y="2211795"/>
                  <a:pt x="1913498" y="2003323"/>
                </a:cubicBezTo>
                <a:cubicBezTo>
                  <a:pt x="2193857" y="1794851"/>
                  <a:pt x="2403654" y="522746"/>
                  <a:pt x="2137785" y="200402"/>
                </a:cubicBezTo>
                <a:cubicBezTo>
                  <a:pt x="1871916" y="-121942"/>
                  <a:pt x="655147" y="32426"/>
                  <a:pt x="318282" y="69259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Freihandform 94"/>
          <p:cNvSpPr/>
          <p:nvPr/>
        </p:nvSpPr>
        <p:spPr>
          <a:xfrm>
            <a:off x="5081622" y="2760515"/>
            <a:ext cx="1328575" cy="1522679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235624 w 1939539"/>
              <a:gd name="connsiteY0" fmla="*/ 117177 h 2172123"/>
              <a:gd name="connsiteX1" fmla="*/ 151389 w 1939539"/>
              <a:gd name="connsiteY1" fmla="*/ 1564978 h 2172123"/>
              <a:gd name="connsiteX2" fmla="*/ 1609253 w 1939539"/>
              <a:gd name="connsiteY2" fmla="*/ 2117069 h 2172123"/>
              <a:gd name="connsiteX3" fmla="*/ 1833540 w 1939539"/>
              <a:gd name="connsiteY3" fmla="*/ 314148 h 2172123"/>
              <a:gd name="connsiteX4" fmla="*/ 235624 w 1939539"/>
              <a:gd name="connsiteY4" fmla="*/ 117177 h 2172123"/>
              <a:gd name="connsiteX0" fmla="*/ 147793 w 1851708"/>
              <a:gd name="connsiteY0" fmla="*/ 115674 h 2168856"/>
              <a:gd name="connsiteX1" fmla="*/ 226255 w 1851708"/>
              <a:gd name="connsiteY1" fmla="*/ 1542907 h 2168856"/>
              <a:gd name="connsiteX2" fmla="*/ 1521422 w 1851708"/>
              <a:gd name="connsiteY2" fmla="*/ 2115566 h 2168856"/>
              <a:gd name="connsiteX3" fmla="*/ 1745709 w 1851708"/>
              <a:gd name="connsiteY3" fmla="*/ 312645 h 2168856"/>
              <a:gd name="connsiteX4" fmla="*/ 147793 w 1851708"/>
              <a:gd name="connsiteY4" fmla="*/ 115674 h 2168856"/>
              <a:gd name="connsiteX0" fmla="*/ 130943 w 1764237"/>
              <a:gd name="connsiteY0" fmla="*/ 93001 h 1686054"/>
              <a:gd name="connsiteX1" fmla="*/ 209405 w 1764237"/>
              <a:gd name="connsiteY1" fmla="*/ 1520234 h 1686054"/>
              <a:gd name="connsiteX2" fmla="*/ 1143023 w 1764237"/>
              <a:gd name="connsiteY2" fmla="*/ 1517000 h 1686054"/>
              <a:gd name="connsiteX3" fmla="*/ 1728859 w 1764237"/>
              <a:gd name="connsiteY3" fmla="*/ 289972 h 1686054"/>
              <a:gd name="connsiteX4" fmla="*/ 130943 w 1764237"/>
              <a:gd name="connsiteY4" fmla="*/ 93001 h 1686054"/>
              <a:gd name="connsiteX0" fmla="*/ 88739 w 1274803"/>
              <a:gd name="connsiteY0" fmla="*/ 114420 h 1707475"/>
              <a:gd name="connsiteX1" fmla="*/ 167201 w 1274803"/>
              <a:gd name="connsiteY1" fmla="*/ 1541653 h 1707475"/>
              <a:gd name="connsiteX2" fmla="*/ 1100819 w 1274803"/>
              <a:gd name="connsiteY2" fmla="*/ 1538419 h 1707475"/>
              <a:gd name="connsiteX3" fmla="*/ 1108178 w 1274803"/>
              <a:gd name="connsiteY3" fmla="*/ 249689 h 1707475"/>
              <a:gd name="connsiteX4" fmla="*/ 88739 w 1274803"/>
              <a:gd name="connsiteY4" fmla="*/ 114420 h 1707475"/>
              <a:gd name="connsiteX0" fmla="*/ 278633 w 1464697"/>
              <a:gd name="connsiteY0" fmla="*/ 93323 h 1594251"/>
              <a:gd name="connsiteX1" fmla="*/ 67856 w 1464697"/>
              <a:gd name="connsiteY1" fmla="*/ 1232609 h 1594251"/>
              <a:gd name="connsiteX2" fmla="*/ 1290713 w 1464697"/>
              <a:gd name="connsiteY2" fmla="*/ 1517322 h 1594251"/>
              <a:gd name="connsiteX3" fmla="*/ 1298072 w 1464697"/>
              <a:gd name="connsiteY3" fmla="*/ 228592 h 1594251"/>
              <a:gd name="connsiteX4" fmla="*/ 278633 w 1464697"/>
              <a:gd name="connsiteY4" fmla="*/ 93323 h 1594251"/>
              <a:gd name="connsiteX0" fmla="*/ 180444 w 1366508"/>
              <a:gd name="connsiteY0" fmla="*/ 93321 h 1594249"/>
              <a:gd name="connsiteX1" fmla="*/ 96209 w 1366508"/>
              <a:gd name="connsiteY1" fmla="*/ 1232607 h 1594249"/>
              <a:gd name="connsiteX2" fmla="*/ 1192524 w 1366508"/>
              <a:gd name="connsiteY2" fmla="*/ 1517320 h 1594249"/>
              <a:gd name="connsiteX3" fmla="*/ 1199883 w 1366508"/>
              <a:gd name="connsiteY3" fmla="*/ 228590 h 1594249"/>
              <a:gd name="connsiteX4" fmla="*/ 180444 w 1366508"/>
              <a:gd name="connsiteY4" fmla="*/ 93321 h 1594249"/>
              <a:gd name="connsiteX0" fmla="*/ 181751 w 1379458"/>
              <a:gd name="connsiteY0" fmla="*/ 88859 h 1504607"/>
              <a:gd name="connsiteX1" fmla="*/ 97516 w 1379458"/>
              <a:gd name="connsiteY1" fmla="*/ 1228145 h 1504607"/>
              <a:gd name="connsiteX2" fmla="*/ 1211908 w 1379458"/>
              <a:gd name="connsiteY2" fmla="*/ 1410020 h 1504607"/>
              <a:gd name="connsiteX3" fmla="*/ 1201190 w 1379458"/>
              <a:gd name="connsiteY3" fmla="*/ 224128 h 1504607"/>
              <a:gd name="connsiteX4" fmla="*/ 181751 w 1379458"/>
              <a:gd name="connsiteY4" fmla="*/ 88859 h 1504607"/>
              <a:gd name="connsiteX0" fmla="*/ 43625 w 1891119"/>
              <a:gd name="connsiteY0" fmla="*/ 20414 h 2465975"/>
              <a:gd name="connsiteX1" fmla="*/ 574023 w 1891119"/>
              <a:gd name="connsiteY1" fmla="*/ 2146946 h 2465975"/>
              <a:gd name="connsiteX2" fmla="*/ 1688415 w 1891119"/>
              <a:gd name="connsiteY2" fmla="*/ 2328821 h 2465975"/>
              <a:gd name="connsiteX3" fmla="*/ 1677697 w 1891119"/>
              <a:gd name="connsiteY3" fmla="*/ 1142929 h 2465975"/>
              <a:gd name="connsiteX4" fmla="*/ 43625 w 1891119"/>
              <a:gd name="connsiteY4" fmla="*/ 20414 h 246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119" h="2465975">
                <a:moveTo>
                  <a:pt x="43625" y="20414"/>
                </a:moveTo>
                <a:cubicBezTo>
                  <a:pt x="-140321" y="187750"/>
                  <a:pt x="299891" y="1762212"/>
                  <a:pt x="574023" y="2146946"/>
                </a:cubicBezTo>
                <a:cubicBezTo>
                  <a:pt x="848155" y="2531680"/>
                  <a:pt x="1408057" y="2537293"/>
                  <a:pt x="1688415" y="2328821"/>
                </a:cubicBezTo>
                <a:cubicBezTo>
                  <a:pt x="1968774" y="2120349"/>
                  <a:pt x="1951829" y="1527663"/>
                  <a:pt x="1677697" y="1142929"/>
                </a:cubicBezTo>
                <a:cubicBezTo>
                  <a:pt x="1403565" y="758195"/>
                  <a:pt x="227571" y="-146922"/>
                  <a:pt x="43625" y="204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00B05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4372" y="611978"/>
            <a:ext cx="172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latin typeface="Calibri" panose="020F0502020204030204" pitchFamily="34" charset="0"/>
              </a:rPr>
              <a:t>Manage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07399" y="4885521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23946"/>
            <a:ext cx="220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Abgerundetes Rechteck 26"/>
          <p:cNvSpPr/>
          <p:nvPr/>
        </p:nvSpPr>
        <p:spPr>
          <a:xfrm>
            <a:off x="6985098" y="828435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109136" y="49815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Negotiation Skills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Economic</a:t>
            </a:r>
            <a:r>
              <a:rPr lang="fr-CH" sz="1600" dirty="0"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Abgerundetes Rechteck 75"/>
          <p:cNvSpPr/>
          <p:nvPr/>
        </p:nvSpPr>
        <p:spPr>
          <a:xfrm>
            <a:off x="8653845" y="44189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Textfeld 80"/>
          <p:cNvSpPr txBox="1"/>
          <p:nvPr/>
        </p:nvSpPr>
        <p:spPr>
          <a:xfrm>
            <a:off x="8828220" y="4470212"/>
            <a:ext cx="122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Complaints &amp; </a:t>
            </a:r>
          </a:p>
          <a:p>
            <a:r>
              <a:rPr lang="en-GB" sz="1600" dirty="0">
                <a:latin typeface="Arial Narrow" pitchFamily="34" charset="0"/>
              </a:rPr>
              <a:t>Expectation</a:t>
            </a:r>
            <a:r>
              <a:rPr lang="fr-CH" sz="1600" dirty="0">
                <a:latin typeface="Arial Narrow" pitchFamily="34" charset="0"/>
              </a:rPr>
              <a:t> 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2520602" y="29249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505972" y="2988242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Coordination</a:t>
            </a:r>
          </a:p>
          <a:p>
            <a:r>
              <a:rPr lang="fr-CH" sz="1600" dirty="0">
                <a:latin typeface="Arial Narrow" pitchFamily="34" charset="0"/>
              </a:rPr>
              <a:t>of Practice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2520602" y="155679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Textfeld 88"/>
          <p:cNvSpPr txBox="1"/>
          <p:nvPr/>
        </p:nvSpPr>
        <p:spPr>
          <a:xfrm>
            <a:off x="1487488" y="126876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Contingency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8" name="Textfeld 97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726298" y="495350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4752850" y="4565137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9" name="Abgerundetes Rechteck 98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Textfeld 99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91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Abgerundetes Rechteck 92"/>
          <p:cNvSpPr/>
          <p:nvPr/>
        </p:nvSpPr>
        <p:spPr>
          <a:xfrm>
            <a:off x="6096000" y="3748981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39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159897" y="5589241"/>
            <a:ext cx="5939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 smtClean="0">
                <a:latin typeface="Calibri" panose="020F0502020204030204" pitchFamily="34" charset="0"/>
              </a:rPr>
              <a:t>Ticket de spécialisation</a:t>
            </a:r>
            <a:endParaRPr lang="fr-CH" sz="4800" dirty="0">
              <a:latin typeface="Calibri" panose="020F0502020204030204" pitchFamily="34" charset="0"/>
            </a:endParaRPr>
          </a:p>
        </p:txBody>
      </p:sp>
      <p:grpSp>
        <p:nvGrpSpPr>
          <p:cNvPr id="52" name="Gruppieren 47"/>
          <p:cNvGrpSpPr/>
          <p:nvPr/>
        </p:nvGrpSpPr>
        <p:grpSpPr>
          <a:xfrm>
            <a:off x="2795107" y="1426580"/>
            <a:ext cx="5308296" cy="3713653"/>
            <a:chOff x="179512" y="-27384"/>
            <a:chExt cx="8971962" cy="6747370"/>
          </a:xfrm>
          <a:noFill/>
        </p:grpSpPr>
        <p:sp>
          <p:nvSpPr>
            <p:cNvPr id="53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4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6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57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grp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grp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5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2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3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3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4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5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6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8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9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0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121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2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3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4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5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6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7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8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9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0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grp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1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32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  <a:grpFill/>
          </p:grpSpPr>
          <p:sp>
            <p:nvSpPr>
              <p:cNvPr id="133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34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35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36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37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1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Abgerundetes Rechteck 1"/>
          <p:cNvSpPr/>
          <p:nvPr/>
        </p:nvSpPr>
        <p:spPr>
          <a:xfrm>
            <a:off x="2612180" y="909506"/>
            <a:ext cx="6137177" cy="47566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CH" dirty="0">
              <a:latin typeface="Arial Narrow" pitchFamily="34" charset="0"/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3230749" y="1124302"/>
            <a:ext cx="5386095" cy="4346580"/>
          </a:xfrm>
          <a:custGeom>
            <a:avLst/>
            <a:gdLst>
              <a:gd name="connsiteX0" fmla="*/ 1834343 w 4841697"/>
              <a:gd name="connsiteY0" fmla="*/ 220567 h 4777188"/>
              <a:gd name="connsiteX1" fmla="*/ 43643 w 4841697"/>
              <a:gd name="connsiteY1" fmla="*/ 3751167 h 4777188"/>
              <a:gd name="connsiteX2" fmla="*/ 3625043 w 4841697"/>
              <a:gd name="connsiteY2" fmla="*/ 4602067 h 4777188"/>
              <a:gd name="connsiteX3" fmla="*/ 4768043 w 4841697"/>
              <a:gd name="connsiteY3" fmla="*/ 830167 h 4777188"/>
              <a:gd name="connsiteX4" fmla="*/ 1834343 w 4841697"/>
              <a:gd name="connsiteY4" fmla="*/ 220567 h 4777188"/>
              <a:gd name="connsiteX0" fmla="*/ 1836568 w 5292639"/>
              <a:gd name="connsiteY0" fmla="*/ 332006 h 4888627"/>
              <a:gd name="connsiteX1" fmla="*/ 45868 w 5292639"/>
              <a:gd name="connsiteY1" fmla="*/ 3862606 h 4888627"/>
              <a:gd name="connsiteX2" fmla="*/ 3627268 w 5292639"/>
              <a:gd name="connsiteY2" fmla="*/ 4713506 h 4888627"/>
              <a:gd name="connsiteX3" fmla="*/ 5243534 w 5292639"/>
              <a:gd name="connsiteY3" fmla="*/ 642637 h 4888627"/>
              <a:gd name="connsiteX4" fmla="*/ 1836568 w 5292639"/>
              <a:gd name="connsiteY4" fmla="*/ 332006 h 4888627"/>
              <a:gd name="connsiteX0" fmla="*/ 1836568 w 5421628"/>
              <a:gd name="connsiteY0" fmla="*/ 332006 h 4761980"/>
              <a:gd name="connsiteX1" fmla="*/ 45868 w 5421628"/>
              <a:gd name="connsiteY1" fmla="*/ 3862606 h 4761980"/>
              <a:gd name="connsiteX2" fmla="*/ 3627268 w 5421628"/>
              <a:gd name="connsiteY2" fmla="*/ 4713506 h 4761980"/>
              <a:gd name="connsiteX3" fmla="*/ 4804424 w 5421628"/>
              <a:gd name="connsiteY3" fmla="*/ 2821697 h 4761980"/>
              <a:gd name="connsiteX4" fmla="*/ 5243534 w 5421628"/>
              <a:gd name="connsiteY4" fmla="*/ 642637 h 4761980"/>
              <a:gd name="connsiteX5" fmla="*/ 1836568 w 5421628"/>
              <a:gd name="connsiteY5" fmla="*/ 332006 h 4761980"/>
              <a:gd name="connsiteX0" fmla="*/ 1836568 w 5424679"/>
              <a:gd name="connsiteY0" fmla="*/ 221039 h 4651013"/>
              <a:gd name="connsiteX1" fmla="*/ 45868 w 5424679"/>
              <a:gd name="connsiteY1" fmla="*/ 3751639 h 4651013"/>
              <a:gd name="connsiteX2" fmla="*/ 3627268 w 5424679"/>
              <a:gd name="connsiteY2" fmla="*/ 4602539 h 4651013"/>
              <a:gd name="connsiteX3" fmla="*/ 4817215 w 5424679"/>
              <a:gd name="connsiteY3" fmla="*/ 1854592 h 4651013"/>
              <a:gd name="connsiteX4" fmla="*/ 5243534 w 5424679"/>
              <a:gd name="connsiteY4" fmla="*/ 531670 h 4651013"/>
              <a:gd name="connsiteX5" fmla="*/ 1836568 w 5424679"/>
              <a:gd name="connsiteY5" fmla="*/ 221039 h 465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24679" h="4651013">
                <a:moveTo>
                  <a:pt x="1836568" y="221039"/>
                </a:moveTo>
                <a:cubicBezTo>
                  <a:pt x="970290" y="757701"/>
                  <a:pt x="-252582" y="3021389"/>
                  <a:pt x="45868" y="3751639"/>
                </a:cubicBezTo>
                <a:cubicBezTo>
                  <a:pt x="344318" y="4481889"/>
                  <a:pt x="2834175" y="4776024"/>
                  <a:pt x="3627268" y="4602539"/>
                </a:cubicBezTo>
                <a:cubicBezTo>
                  <a:pt x="4420361" y="4429054"/>
                  <a:pt x="4547837" y="2533070"/>
                  <a:pt x="4817215" y="1854592"/>
                </a:cubicBezTo>
                <a:cubicBezTo>
                  <a:pt x="5086593" y="1176114"/>
                  <a:pt x="5740308" y="803929"/>
                  <a:pt x="5243534" y="531670"/>
                </a:cubicBezTo>
                <a:cubicBezTo>
                  <a:pt x="4746760" y="259411"/>
                  <a:pt x="2702846" y="-315623"/>
                  <a:pt x="1836568" y="221039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Freihandform 30"/>
          <p:cNvSpPr/>
          <p:nvPr/>
        </p:nvSpPr>
        <p:spPr>
          <a:xfrm>
            <a:off x="4007769" y="1875398"/>
            <a:ext cx="3836755" cy="3556830"/>
          </a:xfrm>
          <a:custGeom>
            <a:avLst/>
            <a:gdLst>
              <a:gd name="connsiteX0" fmla="*/ 282105 w 3891399"/>
              <a:gd name="connsiteY0" fmla="*/ 938703 h 3310050"/>
              <a:gd name="connsiteX1" fmla="*/ 301155 w 3891399"/>
              <a:gd name="connsiteY1" fmla="*/ 2500803 h 3310050"/>
              <a:gd name="connsiteX2" fmla="*/ 3615855 w 3891399"/>
              <a:gd name="connsiteY2" fmla="*/ 3205653 h 3310050"/>
              <a:gd name="connsiteX3" fmla="*/ 3453930 w 3891399"/>
              <a:gd name="connsiteY3" fmla="*/ 291003 h 3310050"/>
              <a:gd name="connsiteX4" fmla="*/ 1434630 w 3891399"/>
              <a:gd name="connsiteY4" fmla="*/ 176703 h 3310050"/>
              <a:gd name="connsiteX5" fmla="*/ 282105 w 3891399"/>
              <a:gd name="connsiteY5" fmla="*/ 938703 h 3310050"/>
              <a:gd name="connsiteX0" fmla="*/ 282105 w 4027967"/>
              <a:gd name="connsiteY0" fmla="*/ 1090760 h 3480538"/>
              <a:gd name="connsiteX1" fmla="*/ 301155 w 4027967"/>
              <a:gd name="connsiteY1" fmla="*/ 2652860 h 3480538"/>
              <a:gd name="connsiteX2" fmla="*/ 3615855 w 4027967"/>
              <a:gd name="connsiteY2" fmla="*/ 3357710 h 3480538"/>
              <a:gd name="connsiteX3" fmla="*/ 3959230 w 4027967"/>
              <a:gd name="connsiteY3" fmla="*/ 157486 h 3480538"/>
              <a:gd name="connsiteX4" fmla="*/ 3453930 w 4027967"/>
              <a:gd name="connsiteY4" fmla="*/ 443060 h 3480538"/>
              <a:gd name="connsiteX5" fmla="*/ 1434630 w 4027967"/>
              <a:gd name="connsiteY5" fmla="*/ 328760 h 3480538"/>
              <a:gd name="connsiteX6" fmla="*/ 282105 w 4027967"/>
              <a:gd name="connsiteY6" fmla="*/ 1090760 h 3480538"/>
              <a:gd name="connsiteX0" fmla="*/ 282105 w 4027967"/>
              <a:gd name="connsiteY0" fmla="*/ 1318275 h 3708052"/>
              <a:gd name="connsiteX1" fmla="*/ 301155 w 4027967"/>
              <a:gd name="connsiteY1" fmla="*/ 2880375 h 3708052"/>
              <a:gd name="connsiteX2" fmla="*/ 3615855 w 4027967"/>
              <a:gd name="connsiteY2" fmla="*/ 3585225 h 3708052"/>
              <a:gd name="connsiteX3" fmla="*/ 3959230 w 4027967"/>
              <a:gd name="connsiteY3" fmla="*/ 385001 h 3708052"/>
              <a:gd name="connsiteX4" fmla="*/ 3776396 w 4027967"/>
              <a:gd name="connsiteY4" fmla="*/ 1139 h 3708052"/>
              <a:gd name="connsiteX5" fmla="*/ 1434630 w 4027967"/>
              <a:gd name="connsiteY5" fmla="*/ 556275 h 3708052"/>
              <a:gd name="connsiteX6" fmla="*/ 282105 w 4027967"/>
              <a:gd name="connsiteY6" fmla="*/ 1318275 h 3708052"/>
              <a:gd name="connsiteX0" fmla="*/ 282105 w 4099009"/>
              <a:gd name="connsiteY0" fmla="*/ 1318275 h 3708052"/>
              <a:gd name="connsiteX1" fmla="*/ 301155 w 4099009"/>
              <a:gd name="connsiteY1" fmla="*/ 2880375 h 3708052"/>
              <a:gd name="connsiteX2" fmla="*/ 3615855 w 4099009"/>
              <a:gd name="connsiteY2" fmla="*/ 3585225 h 3708052"/>
              <a:gd name="connsiteX3" fmla="*/ 4063251 w 4099009"/>
              <a:gd name="connsiteY3" fmla="*/ 385001 h 3708052"/>
              <a:gd name="connsiteX4" fmla="*/ 3776396 w 4099009"/>
              <a:gd name="connsiteY4" fmla="*/ 1139 h 3708052"/>
              <a:gd name="connsiteX5" fmla="*/ 1434630 w 4099009"/>
              <a:gd name="connsiteY5" fmla="*/ 556275 h 3708052"/>
              <a:gd name="connsiteX6" fmla="*/ 282105 w 4099009"/>
              <a:gd name="connsiteY6" fmla="*/ 1318275 h 3708052"/>
              <a:gd name="connsiteX0" fmla="*/ 251620 w 4034577"/>
              <a:gd name="connsiteY0" fmla="*/ 1318275 h 3681373"/>
              <a:gd name="connsiteX1" fmla="*/ 270670 w 4034577"/>
              <a:gd name="connsiteY1" fmla="*/ 2880375 h 3681373"/>
              <a:gd name="connsiteX2" fmla="*/ 3158883 w 4034577"/>
              <a:gd name="connsiteY2" fmla="*/ 3555691 h 3681373"/>
              <a:gd name="connsiteX3" fmla="*/ 4032766 w 4034577"/>
              <a:gd name="connsiteY3" fmla="*/ 385001 h 3681373"/>
              <a:gd name="connsiteX4" fmla="*/ 3745911 w 4034577"/>
              <a:gd name="connsiteY4" fmla="*/ 1139 h 3681373"/>
              <a:gd name="connsiteX5" fmla="*/ 1404145 w 4034577"/>
              <a:gd name="connsiteY5" fmla="*/ 556275 h 3681373"/>
              <a:gd name="connsiteX6" fmla="*/ 251620 w 4034577"/>
              <a:gd name="connsiteY6" fmla="*/ 1318275 h 3681373"/>
              <a:gd name="connsiteX0" fmla="*/ 251620 w 4190071"/>
              <a:gd name="connsiteY0" fmla="*/ 1318275 h 3676192"/>
              <a:gd name="connsiteX1" fmla="*/ 270670 w 4190071"/>
              <a:gd name="connsiteY1" fmla="*/ 2880375 h 3676192"/>
              <a:gd name="connsiteX2" fmla="*/ 3158883 w 4190071"/>
              <a:gd name="connsiteY2" fmla="*/ 3555691 h 3676192"/>
              <a:gd name="connsiteX3" fmla="*/ 4188798 w 4190071"/>
              <a:gd name="connsiteY3" fmla="*/ 463758 h 3676192"/>
              <a:gd name="connsiteX4" fmla="*/ 3745911 w 4190071"/>
              <a:gd name="connsiteY4" fmla="*/ 1139 h 3676192"/>
              <a:gd name="connsiteX5" fmla="*/ 1404145 w 4190071"/>
              <a:gd name="connsiteY5" fmla="*/ 556275 h 3676192"/>
              <a:gd name="connsiteX6" fmla="*/ 251620 w 4190071"/>
              <a:gd name="connsiteY6" fmla="*/ 1318275 h 367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071" h="3676192">
                <a:moveTo>
                  <a:pt x="251620" y="1318275"/>
                </a:moveTo>
                <a:cubicBezTo>
                  <a:pt x="62707" y="1705625"/>
                  <a:pt x="-213874" y="2507472"/>
                  <a:pt x="270670" y="2880375"/>
                </a:cubicBezTo>
                <a:cubicBezTo>
                  <a:pt x="755214" y="3253278"/>
                  <a:pt x="2505862" y="3958461"/>
                  <a:pt x="3158883" y="3555691"/>
                </a:cubicBezTo>
                <a:cubicBezTo>
                  <a:pt x="3811904" y="3152922"/>
                  <a:pt x="4215785" y="949533"/>
                  <a:pt x="4188798" y="463758"/>
                </a:cubicBezTo>
                <a:cubicBezTo>
                  <a:pt x="4161811" y="-22017"/>
                  <a:pt x="4081727" y="25098"/>
                  <a:pt x="3745911" y="1139"/>
                </a:cubicBezTo>
                <a:cubicBezTo>
                  <a:pt x="3410095" y="-22820"/>
                  <a:pt x="1986527" y="336752"/>
                  <a:pt x="1404145" y="556275"/>
                </a:cubicBezTo>
                <a:cubicBezTo>
                  <a:pt x="821763" y="775798"/>
                  <a:pt x="440533" y="930925"/>
                  <a:pt x="251620" y="1318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Freihandform 89"/>
          <p:cNvSpPr/>
          <p:nvPr/>
        </p:nvSpPr>
        <p:spPr>
          <a:xfrm>
            <a:off x="5046070" y="2650359"/>
            <a:ext cx="2134828" cy="1999678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192787 w 2057725"/>
              <a:gd name="connsiteY0" fmla="*/ 764095 h 2069873"/>
              <a:gd name="connsiteX1" fmla="*/ 253172 w 2057725"/>
              <a:gd name="connsiteY1" fmla="*/ 1471461 h 2069873"/>
              <a:gd name="connsiteX2" fmla="*/ 1711036 w 2057725"/>
              <a:gd name="connsiteY2" fmla="*/ 2023552 h 2069873"/>
              <a:gd name="connsiteX3" fmla="*/ 1935323 w 2057725"/>
              <a:gd name="connsiteY3" fmla="*/ 220631 h 2069873"/>
              <a:gd name="connsiteX4" fmla="*/ 115820 w 2057725"/>
              <a:gd name="connsiteY4" fmla="*/ 89488 h 2069873"/>
              <a:gd name="connsiteX5" fmla="*/ 192787 w 2057725"/>
              <a:gd name="connsiteY5" fmla="*/ 764095 h 2069873"/>
              <a:gd name="connsiteX0" fmla="*/ 278941 w 2143879"/>
              <a:gd name="connsiteY0" fmla="*/ 764095 h 2073352"/>
              <a:gd name="connsiteX1" fmla="*/ 289 w 2143879"/>
              <a:gd name="connsiteY1" fmla="*/ 441630 h 2073352"/>
              <a:gd name="connsiteX2" fmla="*/ 339326 w 2143879"/>
              <a:gd name="connsiteY2" fmla="*/ 1471461 h 2073352"/>
              <a:gd name="connsiteX3" fmla="*/ 1797190 w 2143879"/>
              <a:gd name="connsiteY3" fmla="*/ 2023552 h 2073352"/>
              <a:gd name="connsiteX4" fmla="*/ 2021477 w 2143879"/>
              <a:gd name="connsiteY4" fmla="*/ 220631 h 2073352"/>
              <a:gd name="connsiteX5" fmla="*/ 201974 w 2143879"/>
              <a:gd name="connsiteY5" fmla="*/ 89488 h 2073352"/>
              <a:gd name="connsiteX6" fmla="*/ 278941 w 2143879"/>
              <a:gd name="connsiteY6" fmla="*/ 764095 h 2073352"/>
              <a:gd name="connsiteX0" fmla="*/ 237985 w 2179890"/>
              <a:gd name="connsiteY0" fmla="*/ 69259 h 2053123"/>
              <a:gd name="connsiteX1" fmla="*/ 36300 w 2179890"/>
              <a:gd name="connsiteY1" fmla="*/ 421401 h 2053123"/>
              <a:gd name="connsiteX2" fmla="*/ 375337 w 2179890"/>
              <a:gd name="connsiteY2" fmla="*/ 1451232 h 2053123"/>
              <a:gd name="connsiteX3" fmla="*/ 1833201 w 2179890"/>
              <a:gd name="connsiteY3" fmla="*/ 2003323 h 2053123"/>
              <a:gd name="connsiteX4" fmla="*/ 2057488 w 2179890"/>
              <a:gd name="connsiteY4" fmla="*/ 200402 h 2053123"/>
              <a:gd name="connsiteX5" fmla="*/ 237985 w 2179890"/>
              <a:gd name="connsiteY5" fmla="*/ 69259 h 2053123"/>
              <a:gd name="connsiteX0" fmla="*/ 318282 w 2260187"/>
              <a:gd name="connsiteY0" fmla="*/ 69259 h 2053577"/>
              <a:gd name="connsiteX1" fmla="*/ 9031 w 2260187"/>
              <a:gd name="connsiteY1" fmla="*/ 382274 h 2053577"/>
              <a:gd name="connsiteX2" fmla="*/ 455634 w 2260187"/>
              <a:gd name="connsiteY2" fmla="*/ 1451232 h 2053577"/>
              <a:gd name="connsiteX3" fmla="*/ 1913498 w 2260187"/>
              <a:gd name="connsiteY3" fmla="*/ 2003323 h 2053577"/>
              <a:gd name="connsiteX4" fmla="*/ 2137785 w 2260187"/>
              <a:gd name="connsiteY4" fmla="*/ 200402 h 2053577"/>
              <a:gd name="connsiteX5" fmla="*/ 318282 w 2260187"/>
              <a:gd name="connsiteY5" fmla="*/ 69259 h 20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0187" h="2053577">
                <a:moveTo>
                  <a:pt x="318282" y="69259"/>
                </a:moveTo>
                <a:cubicBezTo>
                  <a:pt x="-18583" y="106092"/>
                  <a:pt x="-13861" y="151945"/>
                  <a:pt x="9031" y="382274"/>
                </a:cubicBezTo>
                <a:cubicBezTo>
                  <a:pt x="31923" y="612603"/>
                  <a:pt x="138223" y="1181057"/>
                  <a:pt x="455634" y="1451232"/>
                </a:cubicBezTo>
                <a:cubicBezTo>
                  <a:pt x="773045" y="1721407"/>
                  <a:pt x="1633140" y="2211795"/>
                  <a:pt x="1913498" y="2003323"/>
                </a:cubicBezTo>
                <a:cubicBezTo>
                  <a:pt x="2193857" y="1794851"/>
                  <a:pt x="2403654" y="522746"/>
                  <a:pt x="2137785" y="200402"/>
                </a:cubicBezTo>
                <a:cubicBezTo>
                  <a:pt x="1871916" y="-121942"/>
                  <a:pt x="655147" y="32426"/>
                  <a:pt x="318282" y="69259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Freihandform 94"/>
          <p:cNvSpPr/>
          <p:nvPr/>
        </p:nvSpPr>
        <p:spPr>
          <a:xfrm>
            <a:off x="5081622" y="2760515"/>
            <a:ext cx="1328575" cy="1522679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235624 w 1939539"/>
              <a:gd name="connsiteY0" fmla="*/ 117177 h 2172123"/>
              <a:gd name="connsiteX1" fmla="*/ 151389 w 1939539"/>
              <a:gd name="connsiteY1" fmla="*/ 1564978 h 2172123"/>
              <a:gd name="connsiteX2" fmla="*/ 1609253 w 1939539"/>
              <a:gd name="connsiteY2" fmla="*/ 2117069 h 2172123"/>
              <a:gd name="connsiteX3" fmla="*/ 1833540 w 1939539"/>
              <a:gd name="connsiteY3" fmla="*/ 314148 h 2172123"/>
              <a:gd name="connsiteX4" fmla="*/ 235624 w 1939539"/>
              <a:gd name="connsiteY4" fmla="*/ 117177 h 2172123"/>
              <a:gd name="connsiteX0" fmla="*/ 147793 w 1851708"/>
              <a:gd name="connsiteY0" fmla="*/ 115674 h 2168856"/>
              <a:gd name="connsiteX1" fmla="*/ 226255 w 1851708"/>
              <a:gd name="connsiteY1" fmla="*/ 1542907 h 2168856"/>
              <a:gd name="connsiteX2" fmla="*/ 1521422 w 1851708"/>
              <a:gd name="connsiteY2" fmla="*/ 2115566 h 2168856"/>
              <a:gd name="connsiteX3" fmla="*/ 1745709 w 1851708"/>
              <a:gd name="connsiteY3" fmla="*/ 312645 h 2168856"/>
              <a:gd name="connsiteX4" fmla="*/ 147793 w 1851708"/>
              <a:gd name="connsiteY4" fmla="*/ 115674 h 2168856"/>
              <a:gd name="connsiteX0" fmla="*/ 130943 w 1764237"/>
              <a:gd name="connsiteY0" fmla="*/ 93001 h 1686054"/>
              <a:gd name="connsiteX1" fmla="*/ 209405 w 1764237"/>
              <a:gd name="connsiteY1" fmla="*/ 1520234 h 1686054"/>
              <a:gd name="connsiteX2" fmla="*/ 1143023 w 1764237"/>
              <a:gd name="connsiteY2" fmla="*/ 1517000 h 1686054"/>
              <a:gd name="connsiteX3" fmla="*/ 1728859 w 1764237"/>
              <a:gd name="connsiteY3" fmla="*/ 289972 h 1686054"/>
              <a:gd name="connsiteX4" fmla="*/ 130943 w 1764237"/>
              <a:gd name="connsiteY4" fmla="*/ 93001 h 1686054"/>
              <a:gd name="connsiteX0" fmla="*/ 88739 w 1274803"/>
              <a:gd name="connsiteY0" fmla="*/ 114420 h 1707475"/>
              <a:gd name="connsiteX1" fmla="*/ 167201 w 1274803"/>
              <a:gd name="connsiteY1" fmla="*/ 1541653 h 1707475"/>
              <a:gd name="connsiteX2" fmla="*/ 1100819 w 1274803"/>
              <a:gd name="connsiteY2" fmla="*/ 1538419 h 1707475"/>
              <a:gd name="connsiteX3" fmla="*/ 1108178 w 1274803"/>
              <a:gd name="connsiteY3" fmla="*/ 249689 h 1707475"/>
              <a:gd name="connsiteX4" fmla="*/ 88739 w 1274803"/>
              <a:gd name="connsiteY4" fmla="*/ 114420 h 1707475"/>
              <a:gd name="connsiteX0" fmla="*/ 278633 w 1464697"/>
              <a:gd name="connsiteY0" fmla="*/ 93323 h 1594251"/>
              <a:gd name="connsiteX1" fmla="*/ 67856 w 1464697"/>
              <a:gd name="connsiteY1" fmla="*/ 1232609 h 1594251"/>
              <a:gd name="connsiteX2" fmla="*/ 1290713 w 1464697"/>
              <a:gd name="connsiteY2" fmla="*/ 1517322 h 1594251"/>
              <a:gd name="connsiteX3" fmla="*/ 1298072 w 1464697"/>
              <a:gd name="connsiteY3" fmla="*/ 228592 h 1594251"/>
              <a:gd name="connsiteX4" fmla="*/ 278633 w 1464697"/>
              <a:gd name="connsiteY4" fmla="*/ 93323 h 1594251"/>
              <a:gd name="connsiteX0" fmla="*/ 180444 w 1366508"/>
              <a:gd name="connsiteY0" fmla="*/ 93321 h 1594249"/>
              <a:gd name="connsiteX1" fmla="*/ 96209 w 1366508"/>
              <a:gd name="connsiteY1" fmla="*/ 1232607 h 1594249"/>
              <a:gd name="connsiteX2" fmla="*/ 1192524 w 1366508"/>
              <a:gd name="connsiteY2" fmla="*/ 1517320 h 1594249"/>
              <a:gd name="connsiteX3" fmla="*/ 1199883 w 1366508"/>
              <a:gd name="connsiteY3" fmla="*/ 228590 h 1594249"/>
              <a:gd name="connsiteX4" fmla="*/ 180444 w 1366508"/>
              <a:gd name="connsiteY4" fmla="*/ 93321 h 1594249"/>
              <a:gd name="connsiteX0" fmla="*/ 181751 w 1379458"/>
              <a:gd name="connsiteY0" fmla="*/ 88859 h 1504607"/>
              <a:gd name="connsiteX1" fmla="*/ 97516 w 1379458"/>
              <a:gd name="connsiteY1" fmla="*/ 1228145 h 1504607"/>
              <a:gd name="connsiteX2" fmla="*/ 1211908 w 1379458"/>
              <a:gd name="connsiteY2" fmla="*/ 1410020 h 1504607"/>
              <a:gd name="connsiteX3" fmla="*/ 1201190 w 1379458"/>
              <a:gd name="connsiteY3" fmla="*/ 224128 h 1504607"/>
              <a:gd name="connsiteX4" fmla="*/ 181751 w 1379458"/>
              <a:gd name="connsiteY4" fmla="*/ 88859 h 1504607"/>
              <a:gd name="connsiteX0" fmla="*/ 43625 w 1891119"/>
              <a:gd name="connsiteY0" fmla="*/ 20414 h 2465975"/>
              <a:gd name="connsiteX1" fmla="*/ 574023 w 1891119"/>
              <a:gd name="connsiteY1" fmla="*/ 2146946 h 2465975"/>
              <a:gd name="connsiteX2" fmla="*/ 1688415 w 1891119"/>
              <a:gd name="connsiteY2" fmla="*/ 2328821 h 2465975"/>
              <a:gd name="connsiteX3" fmla="*/ 1677697 w 1891119"/>
              <a:gd name="connsiteY3" fmla="*/ 1142929 h 2465975"/>
              <a:gd name="connsiteX4" fmla="*/ 43625 w 1891119"/>
              <a:gd name="connsiteY4" fmla="*/ 20414 h 246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119" h="2465975">
                <a:moveTo>
                  <a:pt x="43625" y="20414"/>
                </a:moveTo>
                <a:cubicBezTo>
                  <a:pt x="-140321" y="187750"/>
                  <a:pt x="299891" y="1762212"/>
                  <a:pt x="574023" y="2146946"/>
                </a:cubicBezTo>
                <a:cubicBezTo>
                  <a:pt x="848155" y="2531680"/>
                  <a:pt x="1408057" y="2537293"/>
                  <a:pt x="1688415" y="2328821"/>
                </a:cubicBezTo>
                <a:cubicBezTo>
                  <a:pt x="1968774" y="2120349"/>
                  <a:pt x="1951829" y="1527663"/>
                  <a:pt x="1677697" y="1142929"/>
                </a:cubicBezTo>
                <a:cubicBezTo>
                  <a:pt x="1403565" y="758195"/>
                  <a:pt x="227571" y="-146922"/>
                  <a:pt x="43625" y="204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00B05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4372" y="611978"/>
            <a:ext cx="172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latin typeface="Calibri" panose="020F0502020204030204" pitchFamily="34" charset="0"/>
              </a:rPr>
              <a:t>Manage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07399" y="4885521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23946"/>
            <a:ext cx="220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Abgerundetes Rechteck 26"/>
          <p:cNvSpPr/>
          <p:nvPr/>
        </p:nvSpPr>
        <p:spPr>
          <a:xfrm>
            <a:off x="6985098" y="828435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 Narrow" pitchFamily="34" charset="0"/>
              </a:rPr>
              <a:t>Advocation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Documentation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109136" y="49815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Negotiation Skills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Access</a:t>
            </a:r>
            <a:r>
              <a:rPr lang="fr-CH" sz="1600" dirty="0">
                <a:latin typeface="Arial Narrow" pitchFamily="34" charset="0"/>
              </a:rPr>
              <a:t> </a:t>
            </a:r>
            <a:r>
              <a:rPr lang="en-GB" sz="1600" dirty="0"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en-GB" sz="1600" dirty="0"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Economic</a:t>
            </a:r>
            <a:r>
              <a:rPr lang="fr-CH" sz="1600" dirty="0"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Abgerundetes Rechteck 75"/>
          <p:cNvSpPr/>
          <p:nvPr/>
        </p:nvSpPr>
        <p:spPr>
          <a:xfrm>
            <a:off x="8653845" y="44189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Textfeld 80"/>
          <p:cNvSpPr txBox="1"/>
          <p:nvPr/>
        </p:nvSpPr>
        <p:spPr>
          <a:xfrm>
            <a:off x="8828220" y="4470212"/>
            <a:ext cx="122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Complaints &amp; </a:t>
            </a:r>
          </a:p>
          <a:p>
            <a:r>
              <a:rPr lang="en-GB" sz="1600" dirty="0">
                <a:latin typeface="Arial Narrow" pitchFamily="34" charset="0"/>
              </a:rPr>
              <a:t>Expectation</a:t>
            </a:r>
            <a:r>
              <a:rPr lang="fr-CH" sz="1600" dirty="0">
                <a:latin typeface="Arial Narrow" pitchFamily="34" charset="0"/>
              </a:rPr>
              <a:t> 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From IM to KM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Risk</a:t>
            </a:r>
            <a:r>
              <a:rPr lang="fr-CH" sz="1600" dirty="0">
                <a:latin typeface="Arial Narrow" pitchFamily="34" charset="0"/>
              </a:rPr>
              <a:t> and </a:t>
            </a:r>
            <a:r>
              <a:rPr lang="en-GB" sz="1600" dirty="0"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latin typeface="Arial Narrow" pitchFamily="34" charset="0"/>
              </a:rPr>
              <a:t>Management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2520602" y="29249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505972" y="2988242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Coordination</a:t>
            </a:r>
          </a:p>
          <a:p>
            <a:r>
              <a:rPr lang="fr-CH" sz="1600" dirty="0">
                <a:latin typeface="Arial Narrow" pitchFamily="34" charset="0"/>
              </a:rPr>
              <a:t>of Practice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2520602" y="155679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Textfeld 88"/>
          <p:cNvSpPr txBox="1"/>
          <p:nvPr/>
        </p:nvSpPr>
        <p:spPr>
          <a:xfrm>
            <a:off x="1487488" y="126876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Contingency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8" name="Textfeld 97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latin typeface="Arial Narrow" pitchFamily="34" charset="0"/>
              </a:rPr>
              <a:t>Extracting</a:t>
            </a:r>
            <a:r>
              <a:rPr lang="fr-CH" sz="1600" dirty="0">
                <a:latin typeface="Arial Narrow" pitchFamily="34" charset="0"/>
              </a:rPr>
              <a:t> Information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726298" y="495350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 Narrow" pitchFamily="34" charset="0"/>
              </a:rPr>
              <a:t>Context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4752850" y="4565137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9" name="Abgerundetes Rechteck 98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Textfeld 99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latin typeface="Arial Narrow" pitchFamily="34" charset="0"/>
              </a:rPr>
              <a:t>Process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latin typeface="Arial Narrow" pitchFamily="34" charset="0"/>
              </a:rPr>
              <a:t>Data </a:t>
            </a:r>
            <a:r>
              <a:rPr lang="fr-CH" sz="1600" dirty="0" err="1">
                <a:latin typeface="Arial Narrow" pitchFamily="34" charset="0"/>
              </a:rPr>
              <a:t>Analysis</a:t>
            </a:r>
            <a:endParaRPr lang="fr-CH" sz="1600" dirty="0">
              <a:latin typeface="Arial Narrow" pitchFamily="34" charset="0"/>
            </a:endParaRPr>
          </a:p>
        </p:txBody>
      </p:sp>
      <p:sp>
        <p:nvSpPr>
          <p:cNvPr id="91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Abgerundetes Rechteck 92"/>
          <p:cNvSpPr/>
          <p:nvPr/>
        </p:nvSpPr>
        <p:spPr>
          <a:xfrm>
            <a:off x="6096000" y="3748981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15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519936" y="4941168"/>
            <a:ext cx="5465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dirty="0" smtClean="0">
                <a:latin typeface="Calibri" panose="020F0502020204030204" pitchFamily="34" charset="0"/>
              </a:rPr>
              <a:t>Abonnement général</a:t>
            </a:r>
            <a:endParaRPr lang="fr-CH" sz="4800" dirty="0">
              <a:latin typeface="Calibri" panose="020F0502020204030204" pitchFamily="34" charset="0"/>
            </a:endParaRPr>
          </a:p>
          <a:p>
            <a:r>
              <a:rPr lang="fr-CH" sz="4800" dirty="0" smtClean="0">
                <a:latin typeface="Calibri" panose="020F0502020204030204" pitchFamily="34" charset="0"/>
              </a:rPr>
              <a:t>(valable deux ans)</a:t>
            </a:r>
            <a:endParaRPr lang="fr-CH" sz="4800" dirty="0">
              <a:latin typeface="Calibri" panose="020F0502020204030204" pitchFamily="34" charset="0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2795107" y="1426580"/>
            <a:ext cx="5308296" cy="3713653"/>
            <a:chOff x="179512" y="-27384"/>
            <a:chExt cx="8971962" cy="6747370"/>
          </a:xfrm>
          <a:noFill/>
        </p:grpSpPr>
        <p:sp>
          <p:nvSpPr>
            <p:cNvPr id="49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grp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2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53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grp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55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grp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76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5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grp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87" name="Gruppieren 106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  <a:grpFill/>
          </p:grpSpPr>
          <p:sp>
            <p:nvSpPr>
              <p:cNvPr id="88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" name="Abgerundetes Rechteck 108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0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2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3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96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Big</a:t>
            </a:r>
            <a:r>
              <a:rPr lang="fr-CH" dirty="0" smtClean="0"/>
              <a:t> 6 Information </a:t>
            </a:r>
            <a:r>
              <a:rPr lang="fr-CH" dirty="0" err="1" smtClean="0"/>
              <a:t>Literacy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8919"/>
              </p:ext>
            </p:extLst>
          </p:nvPr>
        </p:nvGraphicFramePr>
        <p:xfrm>
          <a:off x="4407364" y="2469931"/>
          <a:ext cx="2688298" cy="307159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88298"/>
              </a:tblGrid>
              <a:tr h="346373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Big 6</a:t>
                      </a:r>
                      <a:endParaRPr lang="fr-CH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51740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Clarify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51740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Locate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51740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Select /Analyze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649688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Organize / Synthesize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09171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Evaluate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7862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Create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 Present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orme libre 95"/>
          <p:cNvSpPr/>
          <p:nvPr/>
        </p:nvSpPr>
        <p:spPr>
          <a:xfrm>
            <a:off x="978350" y="-252248"/>
            <a:ext cx="10635450" cy="7283668"/>
          </a:xfrm>
          <a:custGeom>
            <a:avLst/>
            <a:gdLst>
              <a:gd name="connsiteX0" fmla="*/ 2259725 w 9984828"/>
              <a:gd name="connsiteY0" fmla="*/ 756745 h 7903779"/>
              <a:gd name="connsiteX1" fmla="*/ 1418897 w 9984828"/>
              <a:gd name="connsiteY1" fmla="*/ 1198179 h 7903779"/>
              <a:gd name="connsiteX2" fmla="*/ 0 w 9984828"/>
              <a:gd name="connsiteY2" fmla="*/ 1198179 h 7903779"/>
              <a:gd name="connsiteX3" fmla="*/ 84083 w 9984828"/>
              <a:gd name="connsiteY3" fmla="*/ 5969876 h 7903779"/>
              <a:gd name="connsiteX4" fmla="*/ 3352800 w 9984828"/>
              <a:gd name="connsiteY4" fmla="*/ 7420303 h 7903779"/>
              <a:gd name="connsiteX5" fmla="*/ 5034456 w 9984828"/>
              <a:gd name="connsiteY5" fmla="*/ 7903779 h 7903779"/>
              <a:gd name="connsiteX6" fmla="*/ 9112469 w 9984828"/>
              <a:gd name="connsiteY6" fmla="*/ 5969876 h 7903779"/>
              <a:gd name="connsiteX7" fmla="*/ 9984828 w 9984828"/>
              <a:gd name="connsiteY7" fmla="*/ 2039007 h 7903779"/>
              <a:gd name="connsiteX8" fmla="*/ 8292662 w 9984828"/>
              <a:gd name="connsiteY8" fmla="*/ 0 h 7903779"/>
              <a:gd name="connsiteX9" fmla="*/ 5391807 w 9984828"/>
              <a:gd name="connsiteY9" fmla="*/ 420414 h 7903779"/>
              <a:gd name="connsiteX10" fmla="*/ 3762704 w 9984828"/>
              <a:gd name="connsiteY10" fmla="*/ 378372 h 7903779"/>
              <a:gd name="connsiteX11" fmla="*/ 3415862 w 9984828"/>
              <a:gd name="connsiteY11" fmla="*/ 987972 h 7903779"/>
              <a:gd name="connsiteX12" fmla="*/ 2259725 w 9984828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441435 w 10342180"/>
              <a:gd name="connsiteY3" fmla="*/ 5969876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441435 w 10342180"/>
              <a:gd name="connsiteY3" fmla="*/ 5969876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84084 w 10342180"/>
              <a:gd name="connsiteY3" fmla="*/ 5875283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842154 w 10567257"/>
              <a:gd name="connsiteY0" fmla="*/ 756745 h 7903779"/>
              <a:gd name="connsiteX1" fmla="*/ 2001326 w 10567257"/>
              <a:gd name="connsiteY1" fmla="*/ 1198179 h 7903779"/>
              <a:gd name="connsiteX2" fmla="*/ 225077 w 10567257"/>
              <a:gd name="connsiteY2" fmla="*/ 1366345 h 7903779"/>
              <a:gd name="connsiteX3" fmla="*/ 14872 w 10567257"/>
              <a:gd name="connsiteY3" fmla="*/ 5917325 h 7903779"/>
              <a:gd name="connsiteX4" fmla="*/ 3935229 w 10567257"/>
              <a:gd name="connsiteY4" fmla="*/ 7420303 h 7903779"/>
              <a:gd name="connsiteX5" fmla="*/ 5616885 w 10567257"/>
              <a:gd name="connsiteY5" fmla="*/ 7903779 h 7903779"/>
              <a:gd name="connsiteX6" fmla="*/ 9694898 w 10567257"/>
              <a:gd name="connsiteY6" fmla="*/ 5969876 h 7903779"/>
              <a:gd name="connsiteX7" fmla="*/ 10567257 w 10567257"/>
              <a:gd name="connsiteY7" fmla="*/ 2039007 h 7903779"/>
              <a:gd name="connsiteX8" fmla="*/ 8875091 w 10567257"/>
              <a:gd name="connsiteY8" fmla="*/ 0 h 7903779"/>
              <a:gd name="connsiteX9" fmla="*/ 5974236 w 10567257"/>
              <a:gd name="connsiteY9" fmla="*/ 420414 h 7903779"/>
              <a:gd name="connsiteX10" fmla="*/ 4345133 w 10567257"/>
              <a:gd name="connsiteY10" fmla="*/ 378372 h 7903779"/>
              <a:gd name="connsiteX11" fmla="*/ 3998291 w 10567257"/>
              <a:gd name="connsiteY11" fmla="*/ 987972 h 7903779"/>
              <a:gd name="connsiteX12" fmla="*/ 2842154 w 10567257"/>
              <a:gd name="connsiteY12" fmla="*/ 756745 h 7903779"/>
              <a:gd name="connsiteX0" fmla="*/ 2842154 w 10567257"/>
              <a:gd name="connsiteY0" fmla="*/ 756745 h 7903779"/>
              <a:gd name="connsiteX1" fmla="*/ 2001326 w 10567257"/>
              <a:gd name="connsiteY1" fmla="*/ 1198179 h 7903779"/>
              <a:gd name="connsiteX2" fmla="*/ 225077 w 10567257"/>
              <a:gd name="connsiteY2" fmla="*/ 1366345 h 7903779"/>
              <a:gd name="connsiteX3" fmla="*/ 14872 w 10567257"/>
              <a:gd name="connsiteY3" fmla="*/ 5917325 h 7903779"/>
              <a:gd name="connsiteX4" fmla="*/ 3882677 w 10567257"/>
              <a:gd name="connsiteY4" fmla="*/ 7168055 h 7903779"/>
              <a:gd name="connsiteX5" fmla="*/ 5616885 w 10567257"/>
              <a:gd name="connsiteY5" fmla="*/ 7903779 h 7903779"/>
              <a:gd name="connsiteX6" fmla="*/ 9694898 w 10567257"/>
              <a:gd name="connsiteY6" fmla="*/ 5969876 h 7903779"/>
              <a:gd name="connsiteX7" fmla="*/ 10567257 w 10567257"/>
              <a:gd name="connsiteY7" fmla="*/ 2039007 h 7903779"/>
              <a:gd name="connsiteX8" fmla="*/ 8875091 w 10567257"/>
              <a:gd name="connsiteY8" fmla="*/ 0 h 7903779"/>
              <a:gd name="connsiteX9" fmla="*/ 5974236 w 10567257"/>
              <a:gd name="connsiteY9" fmla="*/ 420414 h 7903779"/>
              <a:gd name="connsiteX10" fmla="*/ 4345133 w 10567257"/>
              <a:gd name="connsiteY10" fmla="*/ 378372 h 7903779"/>
              <a:gd name="connsiteX11" fmla="*/ 3998291 w 10567257"/>
              <a:gd name="connsiteY11" fmla="*/ 987972 h 7903779"/>
              <a:gd name="connsiteX12" fmla="*/ 2842154 w 10567257"/>
              <a:gd name="connsiteY12" fmla="*/ 756745 h 7903779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694898 w 10567257"/>
              <a:gd name="connsiteY6" fmla="*/ 5969876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694898 w 10567257"/>
              <a:gd name="connsiteY6" fmla="*/ 5969876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263974 w 10567257"/>
              <a:gd name="connsiteY6" fmla="*/ 6096000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872057"/>
              <a:gd name="connsiteY0" fmla="*/ 756745 h 7840717"/>
              <a:gd name="connsiteX1" fmla="*/ 2001326 w 10872057"/>
              <a:gd name="connsiteY1" fmla="*/ 1198179 h 7840717"/>
              <a:gd name="connsiteX2" fmla="*/ 225077 w 10872057"/>
              <a:gd name="connsiteY2" fmla="*/ 1366345 h 7840717"/>
              <a:gd name="connsiteX3" fmla="*/ 14872 w 10872057"/>
              <a:gd name="connsiteY3" fmla="*/ 5917325 h 7840717"/>
              <a:gd name="connsiteX4" fmla="*/ 3882677 w 10872057"/>
              <a:gd name="connsiteY4" fmla="*/ 7168055 h 7840717"/>
              <a:gd name="connsiteX5" fmla="*/ 5816581 w 10872057"/>
              <a:gd name="connsiteY5" fmla="*/ 7840717 h 7840717"/>
              <a:gd name="connsiteX6" fmla="*/ 9263974 w 10872057"/>
              <a:gd name="connsiteY6" fmla="*/ 6096000 h 7840717"/>
              <a:gd name="connsiteX7" fmla="*/ 10872057 w 10872057"/>
              <a:gd name="connsiteY7" fmla="*/ 3804745 h 7840717"/>
              <a:gd name="connsiteX8" fmla="*/ 8875091 w 10872057"/>
              <a:gd name="connsiteY8" fmla="*/ 0 h 7840717"/>
              <a:gd name="connsiteX9" fmla="*/ 5974236 w 10872057"/>
              <a:gd name="connsiteY9" fmla="*/ 420414 h 7840717"/>
              <a:gd name="connsiteX10" fmla="*/ 4345133 w 10872057"/>
              <a:gd name="connsiteY10" fmla="*/ 378372 h 7840717"/>
              <a:gd name="connsiteX11" fmla="*/ 3998291 w 10872057"/>
              <a:gd name="connsiteY11" fmla="*/ 987972 h 7840717"/>
              <a:gd name="connsiteX12" fmla="*/ 2842154 w 1087205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882677 w 10900347"/>
              <a:gd name="connsiteY4" fmla="*/ 7168055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882677 w 10900347"/>
              <a:gd name="connsiteY4" fmla="*/ 7168055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273077 w 10900347"/>
              <a:gd name="connsiteY4" fmla="*/ 7189076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273077 w 10900347"/>
              <a:gd name="connsiteY4" fmla="*/ 7189076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39149 w 10897342"/>
              <a:gd name="connsiteY0" fmla="*/ 756745 h 7641020"/>
              <a:gd name="connsiteX1" fmla="*/ 1998321 w 10897342"/>
              <a:gd name="connsiteY1" fmla="*/ 1198179 h 7641020"/>
              <a:gd name="connsiteX2" fmla="*/ 495341 w 10897342"/>
              <a:gd name="connsiteY2" fmla="*/ 1481959 h 7641020"/>
              <a:gd name="connsiteX3" fmla="*/ 11867 w 10897342"/>
              <a:gd name="connsiteY3" fmla="*/ 5917325 h 7641020"/>
              <a:gd name="connsiteX4" fmla="*/ 3270072 w 10897342"/>
              <a:gd name="connsiteY4" fmla="*/ 7189076 h 7641020"/>
              <a:gd name="connsiteX5" fmla="*/ 6717465 w 10897342"/>
              <a:gd name="connsiteY5" fmla="*/ 7641020 h 7641020"/>
              <a:gd name="connsiteX6" fmla="*/ 9260969 w 10897342"/>
              <a:gd name="connsiteY6" fmla="*/ 6096000 h 7641020"/>
              <a:gd name="connsiteX7" fmla="*/ 10869052 w 10897342"/>
              <a:gd name="connsiteY7" fmla="*/ 3804745 h 7641020"/>
              <a:gd name="connsiteX8" fmla="*/ 8872086 w 10897342"/>
              <a:gd name="connsiteY8" fmla="*/ 0 h 7641020"/>
              <a:gd name="connsiteX9" fmla="*/ 5971231 w 10897342"/>
              <a:gd name="connsiteY9" fmla="*/ 420414 h 7641020"/>
              <a:gd name="connsiteX10" fmla="*/ 4342128 w 10897342"/>
              <a:gd name="connsiteY10" fmla="*/ 378372 h 7641020"/>
              <a:gd name="connsiteX11" fmla="*/ 3995286 w 10897342"/>
              <a:gd name="connsiteY11" fmla="*/ 987972 h 7641020"/>
              <a:gd name="connsiteX12" fmla="*/ 2839149 w 10897342"/>
              <a:gd name="connsiteY12" fmla="*/ 756745 h 7641020"/>
              <a:gd name="connsiteX0" fmla="*/ 2835597 w 10893790"/>
              <a:gd name="connsiteY0" fmla="*/ 756745 h 7641020"/>
              <a:gd name="connsiteX1" fmla="*/ 1994769 w 10893790"/>
              <a:gd name="connsiteY1" fmla="*/ 1198179 h 7641020"/>
              <a:gd name="connsiteX2" fmla="*/ 491789 w 10893790"/>
              <a:gd name="connsiteY2" fmla="*/ 1481959 h 7641020"/>
              <a:gd name="connsiteX3" fmla="*/ 8315 w 10893790"/>
              <a:gd name="connsiteY3" fmla="*/ 5917325 h 7641020"/>
              <a:gd name="connsiteX4" fmla="*/ 3266520 w 10893790"/>
              <a:gd name="connsiteY4" fmla="*/ 7189076 h 7641020"/>
              <a:gd name="connsiteX5" fmla="*/ 6713913 w 10893790"/>
              <a:gd name="connsiteY5" fmla="*/ 7641020 h 7641020"/>
              <a:gd name="connsiteX6" fmla="*/ 9257417 w 10893790"/>
              <a:gd name="connsiteY6" fmla="*/ 6096000 h 7641020"/>
              <a:gd name="connsiteX7" fmla="*/ 10865500 w 10893790"/>
              <a:gd name="connsiteY7" fmla="*/ 3804745 h 7641020"/>
              <a:gd name="connsiteX8" fmla="*/ 8868534 w 10893790"/>
              <a:gd name="connsiteY8" fmla="*/ 0 h 7641020"/>
              <a:gd name="connsiteX9" fmla="*/ 5967679 w 10893790"/>
              <a:gd name="connsiteY9" fmla="*/ 420414 h 7641020"/>
              <a:gd name="connsiteX10" fmla="*/ 4338576 w 10893790"/>
              <a:gd name="connsiteY10" fmla="*/ 378372 h 7641020"/>
              <a:gd name="connsiteX11" fmla="*/ 3991734 w 10893790"/>
              <a:gd name="connsiteY11" fmla="*/ 987972 h 7641020"/>
              <a:gd name="connsiteX12" fmla="*/ 2835597 w 1089379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287333 w 10632340"/>
              <a:gd name="connsiteY10" fmla="*/ 409903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3993043 w 10632340"/>
              <a:gd name="connsiteY10" fmla="*/ 441434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3005070 w 10635450"/>
              <a:gd name="connsiteY4" fmla="*/ 68317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427001 w 10635450"/>
              <a:gd name="connsiteY4" fmla="*/ 65269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427001 w 10635450"/>
              <a:gd name="connsiteY4" fmla="*/ 65269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35450" h="7283668">
                <a:moveTo>
                  <a:pt x="2574147" y="399393"/>
                </a:moveTo>
                <a:cubicBezTo>
                  <a:pt x="2136215" y="536028"/>
                  <a:pt x="2160740" y="557048"/>
                  <a:pt x="1943526" y="924910"/>
                </a:cubicBezTo>
                <a:cubicBezTo>
                  <a:pt x="1351443" y="980965"/>
                  <a:pt x="885484" y="637628"/>
                  <a:pt x="230339" y="1124607"/>
                </a:cubicBezTo>
                <a:cubicBezTo>
                  <a:pt x="1470559" y="3121572"/>
                  <a:pt x="-137522" y="3909850"/>
                  <a:pt x="9623" y="5444360"/>
                </a:cubicBezTo>
                <a:cubicBezTo>
                  <a:pt x="787388" y="5815725"/>
                  <a:pt x="1533622" y="6113518"/>
                  <a:pt x="2427001" y="6526924"/>
                </a:cubicBezTo>
                <a:cubicBezTo>
                  <a:pt x="4045594" y="6926317"/>
                  <a:pt x="5212243" y="7252137"/>
                  <a:pt x="6452463" y="7283668"/>
                </a:cubicBezTo>
                <a:cubicBezTo>
                  <a:pt x="8260242" y="6365765"/>
                  <a:pt x="7703195" y="6362262"/>
                  <a:pt x="8995967" y="5738648"/>
                </a:cubicBezTo>
                <a:cubicBezTo>
                  <a:pt x="9531995" y="4974896"/>
                  <a:pt x="8270753" y="4536966"/>
                  <a:pt x="10604050" y="3447393"/>
                </a:cubicBezTo>
                <a:cubicBezTo>
                  <a:pt x="10863306" y="718207"/>
                  <a:pt x="9451415" y="1268248"/>
                  <a:pt x="8785760" y="0"/>
                </a:cubicBezTo>
                <a:cubicBezTo>
                  <a:pt x="7825815" y="189186"/>
                  <a:pt x="6445457" y="-210207"/>
                  <a:pt x="5727250" y="210207"/>
                </a:cubicBezTo>
                <a:cubicBezTo>
                  <a:pt x="5142174" y="248744"/>
                  <a:pt x="4630671" y="-91090"/>
                  <a:pt x="3993043" y="84082"/>
                </a:cubicBezTo>
                <a:cubicBezTo>
                  <a:pt x="4140188" y="308303"/>
                  <a:pt x="3740794" y="458951"/>
                  <a:pt x="3698753" y="819806"/>
                </a:cubicBezTo>
                <a:cubicBezTo>
                  <a:pt x="3155719" y="795282"/>
                  <a:pt x="3012078" y="350344"/>
                  <a:pt x="2574147" y="399393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Abgerundetes Rechteck 6"/>
          <p:cNvSpPr/>
          <p:nvPr/>
        </p:nvSpPr>
        <p:spPr>
          <a:xfrm>
            <a:off x="1524000" y="0"/>
            <a:ext cx="9144000" cy="685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Abgerundetes Rechteck 1"/>
          <p:cNvSpPr/>
          <p:nvPr/>
        </p:nvSpPr>
        <p:spPr>
          <a:xfrm>
            <a:off x="2612180" y="909506"/>
            <a:ext cx="6137177" cy="47566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CH" dirty="0">
              <a:latin typeface="Arial Narrow" pitchFamily="34" charset="0"/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3230749" y="1124302"/>
            <a:ext cx="5386095" cy="4346580"/>
          </a:xfrm>
          <a:custGeom>
            <a:avLst/>
            <a:gdLst>
              <a:gd name="connsiteX0" fmla="*/ 1834343 w 4841697"/>
              <a:gd name="connsiteY0" fmla="*/ 220567 h 4777188"/>
              <a:gd name="connsiteX1" fmla="*/ 43643 w 4841697"/>
              <a:gd name="connsiteY1" fmla="*/ 3751167 h 4777188"/>
              <a:gd name="connsiteX2" fmla="*/ 3625043 w 4841697"/>
              <a:gd name="connsiteY2" fmla="*/ 4602067 h 4777188"/>
              <a:gd name="connsiteX3" fmla="*/ 4768043 w 4841697"/>
              <a:gd name="connsiteY3" fmla="*/ 830167 h 4777188"/>
              <a:gd name="connsiteX4" fmla="*/ 1834343 w 4841697"/>
              <a:gd name="connsiteY4" fmla="*/ 220567 h 4777188"/>
              <a:gd name="connsiteX0" fmla="*/ 1836568 w 5292639"/>
              <a:gd name="connsiteY0" fmla="*/ 332006 h 4888627"/>
              <a:gd name="connsiteX1" fmla="*/ 45868 w 5292639"/>
              <a:gd name="connsiteY1" fmla="*/ 3862606 h 4888627"/>
              <a:gd name="connsiteX2" fmla="*/ 3627268 w 5292639"/>
              <a:gd name="connsiteY2" fmla="*/ 4713506 h 4888627"/>
              <a:gd name="connsiteX3" fmla="*/ 5243534 w 5292639"/>
              <a:gd name="connsiteY3" fmla="*/ 642637 h 4888627"/>
              <a:gd name="connsiteX4" fmla="*/ 1836568 w 5292639"/>
              <a:gd name="connsiteY4" fmla="*/ 332006 h 4888627"/>
              <a:gd name="connsiteX0" fmla="*/ 1836568 w 5421628"/>
              <a:gd name="connsiteY0" fmla="*/ 332006 h 4761980"/>
              <a:gd name="connsiteX1" fmla="*/ 45868 w 5421628"/>
              <a:gd name="connsiteY1" fmla="*/ 3862606 h 4761980"/>
              <a:gd name="connsiteX2" fmla="*/ 3627268 w 5421628"/>
              <a:gd name="connsiteY2" fmla="*/ 4713506 h 4761980"/>
              <a:gd name="connsiteX3" fmla="*/ 4804424 w 5421628"/>
              <a:gd name="connsiteY3" fmla="*/ 2821697 h 4761980"/>
              <a:gd name="connsiteX4" fmla="*/ 5243534 w 5421628"/>
              <a:gd name="connsiteY4" fmla="*/ 642637 h 4761980"/>
              <a:gd name="connsiteX5" fmla="*/ 1836568 w 5421628"/>
              <a:gd name="connsiteY5" fmla="*/ 332006 h 4761980"/>
              <a:gd name="connsiteX0" fmla="*/ 1836568 w 5424679"/>
              <a:gd name="connsiteY0" fmla="*/ 221039 h 4651013"/>
              <a:gd name="connsiteX1" fmla="*/ 45868 w 5424679"/>
              <a:gd name="connsiteY1" fmla="*/ 3751639 h 4651013"/>
              <a:gd name="connsiteX2" fmla="*/ 3627268 w 5424679"/>
              <a:gd name="connsiteY2" fmla="*/ 4602539 h 4651013"/>
              <a:gd name="connsiteX3" fmla="*/ 4817215 w 5424679"/>
              <a:gd name="connsiteY3" fmla="*/ 1854592 h 4651013"/>
              <a:gd name="connsiteX4" fmla="*/ 5243534 w 5424679"/>
              <a:gd name="connsiteY4" fmla="*/ 531670 h 4651013"/>
              <a:gd name="connsiteX5" fmla="*/ 1836568 w 5424679"/>
              <a:gd name="connsiteY5" fmla="*/ 221039 h 465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24679" h="4651013">
                <a:moveTo>
                  <a:pt x="1836568" y="221039"/>
                </a:moveTo>
                <a:cubicBezTo>
                  <a:pt x="970290" y="757701"/>
                  <a:pt x="-252582" y="3021389"/>
                  <a:pt x="45868" y="3751639"/>
                </a:cubicBezTo>
                <a:cubicBezTo>
                  <a:pt x="344318" y="4481889"/>
                  <a:pt x="2834175" y="4776024"/>
                  <a:pt x="3627268" y="4602539"/>
                </a:cubicBezTo>
                <a:cubicBezTo>
                  <a:pt x="4420361" y="4429054"/>
                  <a:pt x="4547837" y="2533070"/>
                  <a:pt x="4817215" y="1854592"/>
                </a:cubicBezTo>
                <a:cubicBezTo>
                  <a:pt x="5086593" y="1176114"/>
                  <a:pt x="5740308" y="803929"/>
                  <a:pt x="5243534" y="531670"/>
                </a:cubicBezTo>
                <a:cubicBezTo>
                  <a:pt x="4746760" y="259411"/>
                  <a:pt x="2702846" y="-315623"/>
                  <a:pt x="1836568" y="221039"/>
                </a:cubicBezTo>
                <a:close/>
              </a:path>
            </a:pathLst>
          </a:cu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Freihandform 30"/>
          <p:cNvSpPr/>
          <p:nvPr/>
        </p:nvSpPr>
        <p:spPr>
          <a:xfrm>
            <a:off x="4007769" y="1875398"/>
            <a:ext cx="3836755" cy="3556830"/>
          </a:xfrm>
          <a:custGeom>
            <a:avLst/>
            <a:gdLst>
              <a:gd name="connsiteX0" fmla="*/ 282105 w 3891399"/>
              <a:gd name="connsiteY0" fmla="*/ 938703 h 3310050"/>
              <a:gd name="connsiteX1" fmla="*/ 301155 w 3891399"/>
              <a:gd name="connsiteY1" fmla="*/ 2500803 h 3310050"/>
              <a:gd name="connsiteX2" fmla="*/ 3615855 w 3891399"/>
              <a:gd name="connsiteY2" fmla="*/ 3205653 h 3310050"/>
              <a:gd name="connsiteX3" fmla="*/ 3453930 w 3891399"/>
              <a:gd name="connsiteY3" fmla="*/ 291003 h 3310050"/>
              <a:gd name="connsiteX4" fmla="*/ 1434630 w 3891399"/>
              <a:gd name="connsiteY4" fmla="*/ 176703 h 3310050"/>
              <a:gd name="connsiteX5" fmla="*/ 282105 w 3891399"/>
              <a:gd name="connsiteY5" fmla="*/ 938703 h 3310050"/>
              <a:gd name="connsiteX0" fmla="*/ 282105 w 4027967"/>
              <a:gd name="connsiteY0" fmla="*/ 1090760 h 3480538"/>
              <a:gd name="connsiteX1" fmla="*/ 301155 w 4027967"/>
              <a:gd name="connsiteY1" fmla="*/ 2652860 h 3480538"/>
              <a:gd name="connsiteX2" fmla="*/ 3615855 w 4027967"/>
              <a:gd name="connsiteY2" fmla="*/ 3357710 h 3480538"/>
              <a:gd name="connsiteX3" fmla="*/ 3959230 w 4027967"/>
              <a:gd name="connsiteY3" fmla="*/ 157486 h 3480538"/>
              <a:gd name="connsiteX4" fmla="*/ 3453930 w 4027967"/>
              <a:gd name="connsiteY4" fmla="*/ 443060 h 3480538"/>
              <a:gd name="connsiteX5" fmla="*/ 1434630 w 4027967"/>
              <a:gd name="connsiteY5" fmla="*/ 328760 h 3480538"/>
              <a:gd name="connsiteX6" fmla="*/ 282105 w 4027967"/>
              <a:gd name="connsiteY6" fmla="*/ 1090760 h 3480538"/>
              <a:gd name="connsiteX0" fmla="*/ 282105 w 4027967"/>
              <a:gd name="connsiteY0" fmla="*/ 1318275 h 3708052"/>
              <a:gd name="connsiteX1" fmla="*/ 301155 w 4027967"/>
              <a:gd name="connsiteY1" fmla="*/ 2880375 h 3708052"/>
              <a:gd name="connsiteX2" fmla="*/ 3615855 w 4027967"/>
              <a:gd name="connsiteY2" fmla="*/ 3585225 h 3708052"/>
              <a:gd name="connsiteX3" fmla="*/ 3959230 w 4027967"/>
              <a:gd name="connsiteY3" fmla="*/ 385001 h 3708052"/>
              <a:gd name="connsiteX4" fmla="*/ 3776396 w 4027967"/>
              <a:gd name="connsiteY4" fmla="*/ 1139 h 3708052"/>
              <a:gd name="connsiteX5" fmla="*/ 1434630 w 4027967"/>
              <a:gd name="connsiteY5" fmla="*/ 556275 h 3708052"/>
              <a:gd name="connsiteX6" fmla="*/ 282105 w 4027967"/>
              <a:gd name="connsiteY6" fmla="*/ 1318275 h 3708052"/>
              <a:gd name="connsiteX0" fmla="*/ 282105 w 4099009"/>
              <a:gd name="connsiteY0" fmla="*/ 1318275 h 3708052"/>
              <a:gd name="connsiteX1" fmla="*/ 301155 w 4099009"/>
              <a:gd name="connsiteY1" fmla="*/ 2880375 h 3708052"/>
              <a:gd name="connsiteX2" fmla="*/ 3615855 w 4099009"/>
              <a:gd name="connsiteY2" fmla="*/ 3585225 h 3708052"/>
              <a:gd name="connsiteX3" fmla="*/ 4063251 w 4099009"/>
              <a:gd name="connsiteY3" fmla="*/ 385001 h 3708052"/>
              <a:gd name="connsiteX4" fmla="*/ 3776396 w 4099009"/>
              <a:gd name="connsiteY4" fmla="*/ 1139 h 3708052"/>
              <a:gd name="connsiteX5" fmla="*/ 1434630 w 4099009"/>
              <a:gd name="connsiteY5" fmla="*/ 556275 h 3708052"/>
              <a:gd name="connsiteX6" fmla="*/ 282105 w 4099009"/>
              <a:gd name="connsiteY6" fmla="*/ 1318275 h 3708052"/>
              <a:gd name="connsiteX0" fmla="*/ 251620 w 4034577"/>
              <a:gd name="connsiteY0" fmla="*/ 1318275 h 3681373"/>
              <a:gd name="connsiteX1" fmla="*/ 270670 w 4034577"/>
              <a:gd name="connsiteY1" fmla="*/ 2880375 h 3681373"/>
              <a:gd name="connsiteX2" fmla="*/ 3158883 w 4034577"/>
              <a:gd name="connsiteY2" fmla="*/ 3555691 h 3681373"/>
              <a:gd name="connsiteX3" fmla="*/ 4032766 w 4034577"/>
              <a:gd name="connsiteY3" fmla="*/ 385001 h 3681373"/>
              <a:gd name="connsiteX4" fmla="*/ 3745911 w 4034577"/>
              <a:gd name="connsiteY4" fmla="*/ 1139 h 3681373"/>
              <a:gd name="connsiteX5" fmla="*/ 1404145 w 4034577"/>
              <a:gd name="connsiteY5" fmla="*/ 556275 h 3681373"/>
              <a:gd name="connsiteX6" fmla="*/ 251620 w 4034577"/>
              <a:gd name="connsiteY6" fmla="*/ 1318275 h 3681373"/>
              <a:gd name="connsiteX0" fmla="*/ 251620 w 4190071"/>
              <a:gd name="connsiteY0" fmla="*/ 1318275 h 3676192"/>
              <a:gd name="connsiteX1" fmla="*/ 270670 w 4190071"/>
              <a:gd name="connsiteY1" fmla="*/ 2880375 h 3676192"/>
              <a:gd name="connsiteX2" fmla="*/ 3158883 w 4190071"/>
              <a:gd name="connsiteY2" fmla="*/ 3555691 h 3676192"/>
              <a:gd name="connsiteX3" fmla="*/ 4188798 w 4190071"/>
              <a:gd name="connsiteY3" fmla="*/ 463758 h 3676192"/>
              <a:gd name="connsiteX4" fmla="*/ 3745911 w 4190071"/>
              <a:gd name="connsiteY4" fmla="*/ 1139 h 3676192"/>
              <a:gd name="connsiteX5" fmla="*/ 1404145 w 4190071"/>
              <a:gd name="connsiteY5" fmla="*/ 556275 h 3676192"/>
              <a:gd name="connsiteX6" fmla="*/ 251620 w 4190071"/>
              <a:gd name="connsiteY6" fmla="*/ 1318275 h 367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071" h="3676192">
                <a:moveTo>
                  <a:pt x="251620" y="1318275"/>
                </a:moveTo>
                <a:cubicBezTo>
                  <a:pt x="62707" y="1705625"/>
                  <a:pt x="-213874" y="2507472"/>
                  <a:pt x="270670" y="2880375"/>
                </a:cubicBezTo>
                <a:cubicBezTo>
                  <a:pt x="755214" y="3253278"/>
                  <a:pt x="2505862" y="3958461"/>
                  <a:pt x="3158883" y="3555691"/>
                </a:cubicBezTo>
                <a:cubicBezTo>
                  <a:pt x="3811904" y="3152922"/>
                  <a:pt x="4215785" y="949533"/>
                  <a:pt x="4188798" y="463758"/>
                </a:cubicBezTo>
                <a:cubicBezTo>
                  <a:pt x="4161811" y="-22017"/>
                  <a:pt x="4081727" y="25098"/>
                  <a:pt x="3745911" y="1139"/>
                </a:cubicBezTo>
                <a:cubicBezTo>
                  <a:pt x="3410095" y="-22820"/>
                  <a:pt x="1986527" y="336752"/>
                  <a:pt x="1404145" y="556275"/>
                </a:cubicBezTo>
                <a:cubicBezTo>
                  <a:pt x="821763" y="775798"/>
                  <a:pt x="440533" y="930925"/>
                  <a:pt x="251620" y="1318275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Freihandform 89"/>
          <p:cNvSpPr/>
          <p:nvPr/>
        </p:nvSpPr>
        <p:spPr>
          <a:xfrm>
            <a:off x="5046070" y="2650359"/>
            <a:ext cx="2134828" cy="1999678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192787 w 2057725"/>
              <a:gd name="connsiteY0" fmla="*/ 764095 h 2069873"/>
              <a:gd name="connsiteX1" fmla="*/ 253172 w 2057725"/>
              <a:gd name="connsiteY1" fmla="*/ 1471461 h 2069873"/>
              <a:gd name="connsiteX2" fmla="*/ 1711036 w 2057725"/>
              <a:gd name="connsiteY2" fmla="*/ 2023552 h 2069873"/>
              <a:gd name="connsiteX3" fmla="*/ 1935323 w 2057725"/>
              <a:gd name="connsiteY3" fmla="*/ 220631 h 2069873"/>
              <a:gd name="connsiteX4" fmla="*/ 115820 w 2057725"/>
              <a:gd name="connsiteY4" fmla="*/ 89488 h 2069873"/>
              <a:gd name="connsiteX5" fmla="*/ 192787 w 2057725"/>
              <a:gd name="connsiteY5" fmla="*/ 764095 h 2069873"/>
              <a:gd name="connsiteX0" fmla="*/ 278941 w 2143879"/>
              <a:gd name="connsiteY0" fmla="*/ 764095 h 2073352"/>
              <a:gd name="connsiteX1" fmla="*/ 289 w 2143879"/>
              <a:gd name="connsiteY1" fmla="*/ 441630 h 2073352"/>
              <a:gd name="connsiteX2" fmla="*/ 339326 w 2143879"/>
              <a:gd name="connsiteY2" fmla="*/ 1471461 h 2073352"/>
              <a:gd name="connsiteX3" fmla="*/ 1797190 w 2143879"/>
              <a:gd name="connsiteY3" fmla="*/ 2023552 h 2073352"/>
              <a:gd name="connsiteX4" fmla="*/ 2021477 w 2143879"/>
              <a:gd name="connsiteY4" fmla="*/ 220631 h 2073352"/>
              <a:gd name="connsiteX5" fmla="*/ 201974 w 2143879"/>
              <a:gd name="connsiteY5" fmla="*/ 89488 h 2073352"/>
              <a:gd name="connsiteX6" fmla="*/ 278941 w 2143879"/>
              <a:gd name="connsiteY6" fmla="*/ 764095 h 2073352"/>
              <a:gd name="connsiteX0" fmla="*/ 237985 w 2179890"/>
              <a:gd name="connsiteY0" fmla="*/ 69259 h 2053123"/>
              <a:gd name="connsiteX1" fmla="*/ 36300 w 2179890"/>
              <a:gd name="connsiteY1" fmla="*/ 421401 h 2053123"/>
              <a:gd name="connsiteX2" fmla="*/ 375337 w 2179890"/>
              <a:gd name="connsiteY2" fmla="*/ 1451232 h 2053123"/>
              <a:gd name="connsiteX3" fmla="*/ 1833201 w 2179890"/>
              <a:gd name="connsiteY3" fmla="*/ 2003323 h 2053123"/>
              <a:gd name="connsiteX4" fmla="*/ 2057488 w 2179890"/>
              <a:gd name="connsiteY4" fmla="*/ 200402 h 2053123"/>
              <a:gd name="connsiteX5" fmla="*/ 237985 w 2179890"/>
              <a:gd name="connsiteY5" fmla="*/ 69259 h 2053123"/>
              <a:gd name="connsiteX0" fmla="*/ 318282 w 2260187"/>
              <a:gd name="connsiteY0" fmla="*/ 69259 h 2053577"/>
              <a:gd name="connsiteX1" fmla="*/ 9031 w 2260187"/>
              <a:gd name="connsiteY1" fmla="*/ 382274 h 2053577"/>
              <a:gd name="connsiteX2" fmla="*/ 455634 w 2260187"/>
              <a:gd name="connsiteY2" fmla="*/ 1451232 h 2053577"/>
              <a:gd name="connsiteX3" fmla="*/ 1913498 w 2260187"/>
              <a:gd name="connsiteY3" fmla="*/ 2003323 h 2053577"/>
              <a:gd name="connsiteX4" fmla="*/ 2137785 w 2260187"/>
              <a:gd name="connsiteY4" fmla="*/ 200402 h 2053577"/>
              <a:gd name="connsiteX5" fmla="*/ 318282 w 2260187"/>
              <a:gd name="connsiteY5" fmla="*/ 69259 h 205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0187" h="2053577">
                <a:moveTo>
                  <a:pt x="318282" y="69259"/>
                </a:moveTo>
                <a:cubicBezTo>
                  <a:pt x="-18583" y="106092"/>
                  <a:pt x="-13861" y="151945"/>
                  <a:pt x="9031" y="382274"/>
                </a:cubicBezTo>
                <a:cubicBezTo>
                  <a:pt x="31923" y="612603"/>
                  <a:pt x="138223" y="1181057"/>
                  <a:pt x="455634" y="1451232"/>
                </a:cubicBezTo>
                <a:cubicBezTo>
                  <a:pt x="773045" y="1721407"/>
                  <a:pt x="1633140" y="2211795"/>
                  <a:pt x="1913498" y="2003323"/>
                </a:cubicBezTo>
                <a:cubicBezTo>
                  <a:pt x="2193857" y="1794851"/>
                  <a:pt x="2403654" y="522746"/>
                  <a:pt x="2137785" y="200402"/>
                </a:cubicBezTo>
                <a:cubicBezTo>
                  <a:pt x="1871916" y="-121942"/>
                  <a:pt x="655147" y="32426"/>
                  <a:pt x="318282" y="69259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Freihandform 94"/>
          <p:cNvSpPr/>
          <p:nvPr/>
        </p:nvSpPr>
        <p:spPr>
          <a:xfrm>
            <a:off x="5081622" y="2760515"/>
            <a:ext cx="1328575" cy="1522679"/>
          </a:xfrm>
          <a:custGeom>
            <a:avLst/>
            <a:gdLst>
              <a:gd name="connsiteX0" fmla="*/ 173621 w 2033500"/>
              <a:gd name="connsiteY0" fmla="*/ 589778 h 1895556"/>
              <a:gd name="connsiteX1" fmla="*/ 234006 w 2033500"/>
              <a:gd name="connsiteY1" fmla="*/ 1297144 h 1895556"/>
              <a:gd name="connsiteX2" fmla="*/ 1691870 w 2033500"/>
              <a:gd name="connsiteY2" fmla="*/ 1849235 h 1895556"/>
              <a:gd name="connsiteX3" fmla="*/ 1916157 w 2033500"/>
              <a:gd name="connsiteY3" fmla="*/ 46314 h 1895556"/>
              <a:gd name="connsiteX4" fmla="*/ 173621 w 2033500"/>
              <a:gd name="connsiteY4" fmla="*/ 589778 h 1895556"/>
              <a:gd name="connsiteX0" fmla="*/ 235624 w 1939539"/>
              <a:gd name="connsiteY0" fmla="*/ 117177 h 2172123"/>
              <a:gd name="connsiteX1" fmla="*/ 151389 w 1939539"/>
              <a:gd name="connsiteY1" fmla="*/ 1564978 h 2172123"/>
              <a:gd name="connsiteX2" fmla="*/ 1609253 w 1939539"/>
              <a:gd name="connsiteY2" fmla="*/ 2117069 h 2172123"/>
              <a:gd name="connsiteX3" fmla="*/ 1833540 w 1939539"/>
              <a:gd name="connsiteY3" fmla="*/ 314148 h 2172123"/>
              <a:gd name="connsiteX4" fmla="*/ 235624 w 1939539"/>
              <a:gd name="connsiteY4" fmla="*/ 117177 h 2172123"/>
              <a:gd name="connsiteX0" fmla="*/ 147793 w 1851708"/>
              <a:gd name="connsiteY0" fmla="*/ 115674 h 2168856"/>
              <a:gd name="connsiteX1" fmla="*/ 226255 w 1851708"/>
              <a:gd name="connsiteY1" fmla="*/ 1542907 h 2168856"/>
              <a:gd name="connsiteX2" fmla="*/ 1521422 w 1851708"/>
              <a:gd name="connsiteY2" fmla="*/ 2115566 h 2168856"/>
              <a:gd name="connsiteX3" fmla="*/ 1745709 w 1851708"/>
              <a:gd name="connsiteY3" fmla="*/ 312645 h 2168856"/>
              <a:gd name="connsiteX4" fmla="*/ 147793 w 1851708"/>
              <a:gd name="connsiteY4" fmla="*/ 115674 h 2168856"/>
              <a:gd name="connsiteX0" fmla="*/ 130943 w 1764237"/>
              <a:gd name="connsiteY0" fmla="*/ 93001 h 1686054"/>
              <a:gd name="connsiteX1" fmla="*/ 209405 w 1764237"/>
              <a:gd name="connsiteY1" fmla="*/ 1520234 h 1686054"/>
              <a:gd name="connsiteX2" fmla="*/ 1143023 w 1764237"/>
              <a:gd name="connsiteY2" fmla="*/ 1517000 h 1686054"/>
              <a:gd name="connsiteX3" fmla="*/ 1728859 w 1764237"/>
              <a:gd name="connsiteY3" fmla="*/ 289972 h 1686054"/>
              <a:gd name="connsiteX4" fmla="*/ 130943 w 1764237"/>
              <a:gd name="connsiteY4" fmla="*/ 93001 h 1686054"/>
              <a:gd name="connsiteX0" fmla="*/ 88739 w 1274803"/>
              <a:gd name="connsiteY0" fmla="*/ 114420 h 1707475"/>
              <a:gd name="connsiteX1" fmla="*/ 167201 w 1274803"/>
              <a:gd name="connsiteY1" fmla="*/ 1541653 h 1707475"/>
              <a:gd name="connsiteX2" fmla="*/ 1100819 w 1274803"/>
              <a:gd name="connsiteY2" fmla="*/ 1538419 h 1707475"/>
              <a:gd name="connsiteX3" fmla="*/ 1108178 w 1274803"/>
              <a:gd name="connsiteY3" fmla="*/ 249689 h 1707475"/>
              <a:gd name="connsiteX4" fmla="*/ 88739 w 1274803"/>
              <a:gd name="connsiteY4" fmla="*/ 114420 h 1707475"/>
              <a:gd name="connsiteX0" fmla="*/ 278633 w 1464697"/>
              <a:gd name="connsiteY0" fmla="*/ 93323 h 1594251"/>
              <a:gd name="connsiteX1" fmla="*/ 67856 w 1464697"/>
              <a:gd name="connsiteY1" fmla="*/ 1232609 h 1594251"/>
              <a:gd name="connsiteX2" fmla="*/ 1290713 w 1464697"/>
              <a:gd name="connsiteY2" fmla="*/ 1517322 h 1594251"/>
              <a:gd name="connsiteX3" fmla="*/ 1298072 w 1464697"/>
              <a:gd name="connsiteY3" fmla="*/ 228592 h 1594251"/>
              <a:gd name="connsiteX4" fmla="*/ 278633 w 1464697"/>
              <a:gd name="connsiteY4" fmla="*/ 93323 h 1594251"/>
              <a:gd name="connsiteX0" fmla="*/ 180444 w 1366508"/>
              <a:gd name="connsiteY0" fmla="*/ 93321 h 1594249"/>
              <a:gd name="connsiteX1" fmla="*/ 96209 w 1366508"/>
              <a:gd name="connsiteY1" fmla="*/ 1232607 h 1594249"/>
              <a:gd name="connsiteX2" fmla="*/ 1192524 w 1366508"/>
              <a:gd name="connsiteY2" fmla="*/ 1517320 h 1594249"/>
              <a:gd name="connsiteX3" fmla="*/ 1199883 w 1366508"/>
              <a:gd name="connsiteY3" fmla="*/ 228590 h 1594249"/>
              <a:gd name="connsiteX4" fmla="*/ 180444 w 1366508"/>
              <a:gd name="connsiteY4" fmla="*/ 93321 h 1594249"/>
              <a:gd name="connsiteX0" fmla="*/ 181751 w 1379458"/>
              <a:gd name="connsiteY0" fmla="*/ 88859 h 1504607"/>
              <a:gd name="connsiteX1" fmla="*/ 97516 w 1379458"/>
              <a:gd name="connsiteY1" fmla="*/ 1228145 h 1504607"/>
              <a:gd name="connsiteX2" fmla="*/ 1211908 w 1379458"/>
              <a:gd name="connsiteY2" fmla="*/ 1410020 h 1504607"/>
              <a:gd name="connsiteX3" fmla="*/ 1201190 w 1379458"/>
              <a:gd name="connsiteY3" fmla="*/ 224128 h 1504607"/>
              <a:gd name="connsiteX4" fmla="*/ 181751 w 1379458"/>
              <a:gd name="connsiteY4" fmla="*/ 88859 h 1504607"/>
              <a:gd name="connsiteX0" fmla="*/ 43625 w 1891119"/>
              <a:gd name="connsiteY0" fmla="*/ 20414 h 2465975"/>
              <a:gd name="connsiteX1" fmla="*/ 574023 w 1891119"/>
              <a:gd name="connsiteY1" fmla="*/ 2146946 h 2465975"/>
              <a:gd name="connsiteX2" fmla="*/ 1688415 w 1891119"/>
              <a:gd name="connsiteY2" fmla="*/ 2328821 h 2465975"/>
              <a:gd name="connsiteX3" fmla="*/ 1677697 w 1891119"/>
              <a:gd name="connsiteY3" fmla="*/ 1142929 h 2465975"/>
              <a:gd name="connsiteX4" fmla="*/ 43625 w 1891119"/>
              <a:gd name="connsiteY4" fmla="*/ 20414 h 246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1119" h="2465975">
                <a:moveTo>
                  <a:pt x="43625" y="20414"/>
                </a:moveTo>
                <a:cubicBezTo>
                  <a:pt x="-140321" y="187750"/>
                  <a:pt x="299891" y="1762212"/>
                  <a:pt x="574023" y="2146946"/>
                </a:cubicBezTo>
                <a:cubicBezTo>
                  <a:pt x="848155" y="2531680"/>
                  <a:pt x="1408057" y="2537293"/>
                  <a:pt x="1688415" y="2328821"/>
                </a:cubicBezTo>
                <a:cubicBezTo>
                  <a:pt x="1968774" y="2120349"/>
                  <a:pt x="1951829" y="1527663"/>
                  <a:pt x="1677697" y="1142929"/>
                </a:cubicBezTo>
                <a:cubicBezTo>
                  <a:pt x="1403565" y="758195"/>
                  <a:pt x="227571" y="-146922"/>
                  <a:pt x="43625" y="204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Freihandform 2"/>
          <p:cNvSpPr/>
          <p:nvPr/>
        </p:nvSpPr>
        <p:spPr>
          <a:xfrm>
            <a:off x="2612180" y="1800884"/>
            <a:ext cx="5700547" cy="1873414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Freihandform 3"/>
          <p:cNvSpPr/>
          <p:nvPr/>
        </p:nvSpPr>
        <p:spPr>
          <a:xfrm>
            <a:off x="3335558" y="895107"/>
            <a:ext cx="7339916" cy="3261859"/>
          </a:xfrm>
          <a:custGeom>
            <a:avLst/>
            <a:gdLst>
              <a:gd name="connsiteX0" fmla="*/ 0 w 7363476"/>
              <a:gd name="connsiteY0" fmla="*/ 111175 h 1108709"/>
              <a:gd name="connsiteX1" fmla="*/ 2757055 w 7363476"/>
              <a:gd name="connsiteY1" fmla="*/ 1108702 h 1108709"/>
              <a:gd name="connsiteX2" fmla="*/ 6954982 w 7363476"/>
              <a:gd name="connsiteY2" fmla="*/ 97320 h 1108709"/>
              <a:gd name="connsiteX3" fmla="*/ 6968837 w 7363476"/>
              <a:gd name="connsiteY3" fmla="*/ 97320 h 1108709"/>
              <a:gd name="connsiteX0" fmla="*/ 0 w 7867390"/>
              <a:gd name="connsiteY0" fmla="*/ 0 h 6390166"/>
              <a:gd name="connsiteX1" fmla="*/ 3260969 w 7867390"/>
              <a:gd name="connsiteY1" fmla="*/ 6150277 h 6390166"/>
              <a:gd name="connsiteX2" fmla="*/ 7458896 w 7867390"/>
              <a:gd name="connsiteY2" fmla="*/ 5138895 h 6390166"/>
              <a:gd name="connsiteX3" fmla="*/ 7472751 w 7867390"/>
              <a:gd name="connsiteY3" fmla="*/ 5138895 h 6390166"/>
              <a:gd name="connsiteX0" fmla="*/ 0 w 7876240"/>
              <a:gd name="connsiteY0" fmla="*/ 0 h 6643144"/>
              <a:gd name="connsiteX1" fmla="*/ 3134990 w 7876240"/>
              <a:gd name="connsiteY1" fmla="*/ 6425089 h 6643144"/>
              <a:gd name="connsiteX2" fmla="*/ 7458896 w 7876240"/>
              <a:gd name="connsiteY2" fmla="*/ 5138895 h 6643144"/>
              <a:gd name="connsiteX3" fmla="*/ 7472751 w 7876240"/>
              <a:gd name="connsiteY3" fmla="*/ 5138895 h 6643144"/>
              <a:gd name="connsiteX0" fmla="*/ 0 w 9729926"/>
              <a:gd name="connsiteY0" fmla="*/ 0 h 7883576"/>
              <a:gd name="connsiteX1" fmla="*/ 4988676 w 9729926"/>
              <a:gd name="connsiteY1" fmla="*/ 7593044 h 7883576"/>
              <a:gd name="connsiteX2" fmla="*/ 9312582 w 9729926"/>
              <a:gd name="connsiteY2" fmla="*/ 6306850 h 7883576"/>
              <a:gd name="connsiteX3" fmla="*/ 9326437 w 9729926"/>
              <a:gd name="connsiteY3" fmla="*/ 6306850 h 7883576"/>
              <a:gd name="connsiteX0" fmla="*/ 0 w 9729926"/>
              <a:gd name="connsiteY0" fmla="*/ 0 h 6893402"/>
              <a:gd name="connsiteX1" fmla="*/ 4106043 w 9729926"/>
              <a:gd name="connsiteY1" fmla="*/ 6402917 h 6893402"/>
              <a:gd name="connsiteX2" fmla="*/ 9312582 w 9729926"/>
              <a:gd name="connsiteY2" fmla="*/ 6306850 h 6893402"/>
              <a:gd name="connsiteX3" fmla="*/ 9326437 w 9729926"/>
              <a:gd name="connsiteY3" fmla="*/ 6306850 h 6893402"/>
              <a:gd name="connsiteX0" fmla="*/ 0 w 9729926"/>
              <a:gd name="connsiteY0" fmla="*/ 0 h 7484253"/>
              <a:gd name="connsiteX1" fmla="*/ 4106043 w 9729926"/>
              <a:gd name="connsiteY1" fmla="*/ 6402917 h 7484253"/>
              <a:gd name="connsiteX2" fmla="*/ 9312582 w 9729926"/>
              <a:gd name="connsiteY2" fmla="*/ 6306850 h 7484253"/>
              <a:gd name="connsiteX3" fmla="*/ 9326437 w 9729926"/>
              <a:gd name="connsiteY3" fmla="*/ 6306850 h 7484253"/>
              <a:gd name="connsiteX0" fmla="*/ 0 w 9729926"/>
              <a:gd name="connsiteY0" fmla="*/ 0 h 7468700"/>
              <a:gd name="connsiteX1" fmla="*/ 4106043 w 9729926"/>
              <a:gd name="connsiteY1" fmla="*/ 6402917 h 7468700"/>
              <a:gd name="connsiteX2" fmla="*/ 9312582 w 9729926"/>
              <a:gd name="connsiteY2" fmla="*/ 6306850 h 7468700"/>
              <a:gd name="connsiteX3" fmla="*/ 9326437 w 9729926"/>
              <a:gd name="connsiteY3" fmla="*/ 6306850 h 7468700"/>
              <a:gd name="connsiteX0" fmla="*/ 0 w 9166542"/>
              <a:gd name="connsiteY0" fmla="*/ 0 h 6216726"/>
              <a:gd name="connsiteX1" fmla="*/ 3542659 w 9166542"/>
              <a:gd name="connsiteY1" fmla="*/ 5772850 h 6216726"/>
              <a:gd name="connsiteX2" fmla="*/ 8749198 w 9166542"/>
              <a:gd name="connsiteY2" fmla="*/ 5676783 h 6216726"/>
              <a:gd name="connsiteX3" fmla="*/ 8763053 w 9166542"/>
              <a:gd name="connsiteY3" fmla="*/ 5676783 h 6216726"/>
              <a:gd name="connsiteX0" fmla="*/ 0 w 8621938"/>
              <a:gd name="connsiteY0" fmla="*/ 0 h 5878393"/>
              <a:gd name="connsiteX1" fmla="*/ 2998055 w 8621938"/>
              <a:gd name="connsiteY1" fmla="*/ 5457816 h 5878393"/>
              <a:gd name="connsiteX2" fmla="*/ 8204594 w 8621938"/>
              <a:gd name="connsiteY2" fmla="*/ 5361749 h 5878393"/>
              <a:gd name="connsiteX3" fmla="*/ 8218449 w 8621938"/>
              <a:gd name="connsiteY3" fmla="*/ 5361749 h 5878393"/>
              <a:gd name="connsiteX0" fmla="*/ 0 w 8621938"/>
              <a:gd name="connsiteY0" fmla="*/ 0 h 6749131"/>
              <a:gd name="connsiteX1" fmla="*/ 2998055 w 8621938"/>
              <a:gd name="connsiteY1" fmla="*/ 5457816 h 6749131"/>
              <a:gd name="connsiteX2" fmla="*/ 8204594 w 8621938"/>
              <a:gd name="connsiteY2" fmla="*/ 5361749 h 6749131"/>
              <a:gd name="connsiteX3" fmla="*/ 8218449 w 8621938"/>
              <a:gd name="connsiteY3" fmla="*/ 5361749 h 6749131"/>
              <a:gd name="connsiteX0" fmla="*/ 0 w 9656419"/>
              <a:gd name="connsiteY0" fmla="*/ 0 h 6749131"/>
              <a:gd name="connsiteX1" fmla="*/ 2998055 w 9656419"/>
              <a:gd name="connsiteY1" fmla="*/ 5457816 h 6749131"/>
              <a:gd name="connsiteX2" fmla="*/ 8204594 w 9656419"/>
              <a:gd name="connsiteY2" fmla="*/ 5361749 h 6749131"/>
              <a:gd name="connsiteX3" fmla="*/ 9586666 w 9656419"/>
              <a:gd name="connsiteY3" fmla="*/ 5261710 h 6749131"/>
              <a:gd name="connsiteX0" fmla="*/ 0 w 9949044"/>
              <a:gd name="connsiteY0" fmla="*/ 0 h 6749131"/>
              <a:gd name="connsiteX1" fmla="*/ 2998055 w 9949044"/>
              <a:gd name="connsiteY1" fmla="*/ 5457816 h 6749131"/>
              <a:gd name="connsiteX2" fmla="*/ 8204594 w 9949044"/>
              <a:gd name="connsiteY2" fmla="*/ 5361749 h 6749131"/>
              <a:gd name="connsiteX3" fmla="*/ 9892503 w 9949044"/>
              <a:gd name="connsiteY3" fmla="*/ 5211689 h 6749131"/>
              <a:gd name="connsiteX0" fmla="*/ 0 w 9949044"/>
              <a:gd name="connsiteY0" fmla="*/ 0 h 5993995"/>
              <a:gd name="connsiteX1" fmla="*/ 2998055 w 9949044"/>
              <a:gd name="connsiteY1" fmla="*/ 5457816 h 5993995"/>
              <a:gd name="connsiteX2" fmla="*/ 7319713 w 9949044"/>
              <a:gd name="connsiteY2" fmla="*/ 5779715 h 5993995"/>
              <a:gd name="connsiteX3" fmla="*/ 8204594 w 9949044"/>
              <a:gd name="connsiteY3" fmla="*/ 5361749 h 5993995"/>
              <a:gd name="connsiteX4" fmla="*/ 9892503 w 9949044"/>
              <a:gd name="connsiteY4" fmla="*/ 5211689 h 5993995"/>
              <a:gd name="connsiteX0" fmla="*/ 0 w 9949044"/>
              <a:gd name="connsiteY0" fmla="*/ 0 h 6491300"/>
              <a:gd name="connsiteX1" fmla="*/ 2998055 w 9949044"/>
              <a:gd name="connsiteY1" fmla="*/ 5457816 h 6491300"/>
              <a:gd name="connsiteX2" fmla="*/ 6080271 w 9949044"/>
              <a:gd name="connsiteY2" fmla="*/ 6488253 h 6491300"/>
              <a:gd name="connsiteX3" fmla="*/ 7319713 w 9949044"/>
              <a:gd name="connsiteY3" fmla="*/ 5779715 h 6491300"/>
              <a:gd name="connsiteX4" fmla="*/ 8204594 w 9949044"/>
              <a:gd name="connsiteY4" fmla="*/ 5361749 h 6491300"/>
              <a:gd name="connsiteX5" fmla="*/ 9892503 w 9949044"/>
              <a:gd name="connsiteY5" fmla="*/ 5211689 h 6491300"/>
              <a:gd name="connsiteX0" fmla="*/ 0 w 9949044"/>
              <a:gd name="connsiteY0" fmla="*/ 0 h 6488253"/>
              <a:gd name="connsiteX1" fmla="*/ 2998055 w 9949044"/>
              <a:gd name="connsiteY1" fmla="*/ 5457816 h 6488253"/>
              <a:gd name="connsiteX2" fmla="*/ 6080271 w 9949044"/>
              <a:gd name="connsiteY2" fmla="*/ 6488253 h 6488253"/>
              <a:gd name="connsiteX3" fmla="*/ 6080271 w 9949044"/>
              <a:gd name="connsiteY3" fmla="*/ 6488253 h 6488253"/>
              <a:gd name="connsiteX4" fmla="*/ 7319713 w 9949044"/>
              <a:gd name="connsiteY4" fmla="*/ 5779715 h 6488253"/>
              <a:gd name="connsiteX5" fmla="*/ 8204594 w 9949044"/>
              <a:gd name="connsiteY5" fmla="*/ 5361749 h 6488253"/>
              <a:gd name="connsiteX6" fmla="*/ 9892503 w 9949044"/>
              <a:gd name="connsiteY6" fmla="*/ 5211689 h 6488253"/>
              <a:gd name="connsiteX0" fmla="*/ 0 w 9949044"/>
              <a:gd name="connsiteY0" fmla="*/ 0 h 6814869"/>
              <a:gd name="connsiteX1" fmla="*/ 2998055 w 9949044"/>
              <a:gd name="connsiteY1" fmla="*/ 5457816 h 6814869"/>
              <a:gd name="connsiteX2" fmla="*/ 4431577 w 9949044"/>
              <a:gd name="connsiteY2" fmla="*/ 6778936 h 6814869"/>
              <a:gd name="connsiteX3" fmla="*/ 6080271 w 9949044"/>
              <a:gd name="connsiteY3" fmla="*/ 6488253 h 6814869"/>
              <a:gd name="connsiteX4" fmla="*/ 6080271 w 9949044"/>
              <a:gd name="connsiteY4" fmla="*/ 6488253 h 6814869"/>
              <a:gd name="connsiteX5" fmla="*/ 7319713 w 9949044"/>
              <a:gd name="connsiteY5" fmla="*/ 5779715 h 6814869"/>
              <a:gd name="connsiteX6" fmla="*/ 8204594 w 9949044"/>
              <a:gd name="connsiteY6" fmla="*/ 5361749 h 6814869"/>
              <a:gd name="connsiteX7" fmla="*/ 9892503 w 9949044"/>
              <a:gd name="connsiteY7" fmla="*/ 5211689 h 6814869"/>
              <a:gd name="connsiteX0" fmla="*/ 0 w 9949044"/>
              <a:gd name="connsiteY0" fmla="*/ 0 h 6888477"/>
              <a:gd name="connsiteX1" fmla="*/ 2998055 w 9949044"/>
              <a:gd name="connsiteY1" fmla="*/ 5457816 h 6888477"/>
              <a:gd name="connsiteX2" fmla="*/ 4431577 w 9949044"/>
              <a:gd name="connsiteY2" fmla="*/ 6778936 h 6888477"/>
              <a:gd name="connsiteX3" fmla="*/ 4431577 w 9949044"/>
              <a:gd name="connsiteY3" fmla="*/ 6778934 h 6888477"/>
              <a:gd name="connsiteX4" fmla="*/ 6080271 w 9949044"/>
              <a:gd name="connsiteY4" fmla="*/ 6488253 h 6888477"/>
              <a:gd name="connsiteX5" fmla="*/ 6080271 w 9949044"/>
              <a:gd name="connsiteY5" fmla="*/ 6488253 h 6888477"/>
              <a:gd name="connsiteX6" fmla="*/ 7319713 w 9949044"/>
              <a:gd name="connsiteY6" fmla="*/ 5779715 h 6888477"/>
              <a:gd name="connsiteX7" fmla="*/ 8204594 w 9949044"/>
              <a:gd name="connsiteY7" fmla="*/ 5361749 h 6888477"/>
              <a:gd name="connsiteX8" fmla="*/ 9892503 w 9949044"/>
              <a:gd name="connsiteY8" fmla="*/ 5211689 h 6888477"/>
              <a:gd name="connsiteX0" fmla="*/ 0 w 9949044"/>
              <a:gd name="connsiteY0" fmla="*/ 0 h 6916245"/>
              <a:gd name="connsiteX1" fmla="*/ 2998055 w 9949044"/>
              <a:gd name="connsiteY1" fmla="*/ 5457816 h 6916245"/>
              <a:gd name="connsiteX2" fmla="*/ 4431577 w 9949044"/>
              <a:gd name="connsiteY2" fmla="*/ 6778936 h 6916245"/>
              <a:gd name="connsiteX3" fmla="*/ 4431577 w 9949044"/>
              <a:gd name="connsiteY3" fmla="*/ 6851606 h 6916245"/>
              <a:gd name="connsiteX4" fmla="*/ 6080271 w 9949044"/>
              <a:gd name="connsiteY4" fmla="*/ 6488253 h 6916245"/>
              <a:gd name="connsiteX5" fmla="*/ 6080271 w 9949044"/>
              <a:gd name="connsiteY5" fmla="*/ 6488253 h 6916245"/>
              <a:gd name="connsiteX6" fmla="*/ 7319713 w 9949044"/>
              <a:gd name="connsiteY6" fmla="*/ 5779715 h 6916245"/>
              <a:gd name="connsiteX7" fmla="*/ 8204594 w 9949044"/>
              <a:gd name="connsiteY7" fmla="*/ 5361749 h 6916245"/>
              <a:gd name="connsiteX8" fmla="*/ 9892503 w 9949044"/>
              <a:gd name="connsiteY8" fmla="*/ 5211689 h 6916245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080271 w 9949044"/>
              <a:gd name="connsiteY5" fmla="*/ 6488253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900980"/>
              <a:gd name="connsiteX1" fmla="*/ 2998055 w 9949044"/>
              <a:gd name="connsiteY1" fmla="*/ 5457816 h 6900980"/>
              <a:gd name="connsiteX2" fmla="*/ 4431577 w 9949044"/>
              <a:gd name="connsiteY2" fmla="*/ 6778936 h 6900980"/>
              <a:gd name="connsiteX3" fmla="*/ 4431577 w 9949044"/>
              <a:gd name="connsiteY3" fmla="*/ 6815271 h 6900980"/>
              <a:gd name="connsiteX4" fmla="*/ 6080271 w 9949044"/>
              <a:gd name="connsiteY4" fmla="*/ 6488253 h 6900980"/>
              <a:gd name="connsiteX5" fmla="*/ 6103658 w 9949044"/>
              <a:gd name="connsiteY5" fmla="*/ 6579092 h 6900980"/>
              <a:gd name="connsiteX6" fmla="*/ 7319713 w 9949044"/>
              <a:gd name="connsiteY6" fmla="*/ 5779715 h 6900980"/>
              <a:gd name="connsiteX7" fmla="*/ 8204594 w 9949044"/>
              <a:gd name="connsiteY7" fmla="*/ 5361749 h 6900980"/>
              <a:gd name="connsiteX8" fmla="*/ 9892503 w 9949044"/>
              <a:gd name="connsiteY8" fmla="*/ 5211689 h 6900980"/>
              <a:gd name="connsiteX0" fmla="*/ 0 w 9949044"/>
              <a:gd name="connsiteY0" fmla="*/ 0 h 6892122"/>
              <a:gd name="connsiteX1" fmla="*/ 2998055 w 9949044"/>
              <a:gd name="connsiteY1" fmla="*/ 5457816 h 6892122"/>
              <a:gd name="connsiteX2" fmla="*/ 4431577 w 9949044"/>
              <a:gd name="connsiteY2" fmla="*/ 6778936 h 6892122"/>
              <a:gd name="connsiteX3" fmla="*/ 4431577 w 9949044"/>
              <a:gd name="connsiteY3" fmla="*/ 6815271 h 6892122"/>
              <a:gd name="connsiteX4" fmla="*/ 5296849 w 9949044"/>
              <a:gd name="connsiteY4" fmla="*/ 6815266 h 6892122"/>
              <a:gd name="connsiteX5" fmla="*/ 6080271 w 9949044"/>
              <a:gd name="connsiteY5" fmla="*/ 6488253 h 6892122"/>
              <a:gd name="connsiteX6" fmla="*/ 6103658 w 9949044"/>
              <a:gd name="connsiteY6" fmla="*/ 6579092 h 6892122"/>
              <a:gd name="connsiteX7" fmla="*/ 7319713 w 9949044"/>
              <a:gd name="connsiteY7" fmla="*/ 5779715 h 6892122"/>
              <a:gd name="connsiteX8" fmla="*/ 8204594 w 9949044"/>
              <a:gd name="connsiteY8" fmla="*/ 5361749 h 6892122"/>
              <a:gd name="connsiteX9" fmla="*/ 9892503 w 9949044"/>
              <a:gd name="connsiteY9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2163164 w 9949044"/>
              <a:gd name="connsiteY1" fmla="*/ 3835774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2361942 w 9949044"/>
              <a:gd name="connsiteY1" fmla="*/ 3817608 h 6892122"/>
              <a:gd name="connsiteX2" fmla="*/ 2998055 w 9949044"/>
              <a:gd name="connsiteY2" fmla="*/ 5457816 h 6892122"/>
              <a:gd name="connsiteX3" fmla="*/ 4431577 w 9949044"/>
              <a:gd name="connsiteY3" fmla="*/ 6778936 h 6892122"/>
              <a:gd name="connsiteX4" fmla="*/ 4431577 w 9949044"/>
              <a:gd name="connsiteY4" fmla="*/ 6815271 h 6892122"/>
              <a:gd name="connsiteX5" fmla="*/ 5296849 w 9949044"/>
              <a:gd name="connsiteY5" fmla="*/ 6815266 h 6892122"/>
              <a:gd name="connsiteX6" fmla="*/ 6080271 w 9949044"/>
              <a:gd name="connsiteY6" fmla="*/ 6488253 h 6892122"/>
              <a:gd name="connsiteX7" fmla="*/ 6103658 w 9949044"/>
              <a:gd name="connsiteY7" fmla="*/ 6579092 h 6892122"/>
              <a:gd name="connsiteX8" fmla="*/ 7319713 w 9949044"/>
              <a:gd name="connsiteY8" fmla="*/ 5779715 h 6892122"/>
              <a:gd name="connsiteX9" fmla="*/ 8204594 w 9949044"/>
              <a:gd name="connsiteY9" fmla="*/ 5361749 h 6892122"/>
              <a:gd name="connsiteX10" fmla="*/ 9892503 w 9949044"/>
              <a:gd name="connsiteY10" fmla="*/ 5211689 h 6892122"/>
              <a:gd name="connsiteX0" fmla="*/ 0 w 9949044"/>
              <a:gd name="connsiteY0" fmla="*/ 0 h 6892122"/>
              <a:gd name="connsiteX1" fmla="*/ 1672064 w 9949044"/>
              <a:gd name="connsiteY1" fmla="*/ 2618543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765607 w 9949044"/>
              <a:gd name="connsiteY1" fmla="*/ 2491369 h 6892122"/>
              <a:gd name="connsiteX2" fmla="*/ 2361942 w 9949044"/>
              <a:gd name="connsiteY2" fmla="*/ 3817608 h 6892122"/>
              <a:gd name="connsiteX3" fmla="*/ 2998055 w 9949044"/>
              <a:gd name="connsiteY3" fmla="*/ 5457816 h 6892122"/>
              <a:gd name="connsiteX4" fmla="*/ 4431577 w 9949044"/>
              <a:gd name="connsiteY4" fmla="*/ 6778936 h 6892122"/>
              <a:gd name="connsiteX5" fmla="*/ 4431577 w 9949044"/>
              <a:gd name="connsiteY5" fmla="*/ 6815271 h 6892122"/>
              <a:gd name="connsiteX6" fmla="*/ 5296849 w 9949044"/>
              <a:gd name="connsiteY6" fmla="*/ 6815266 h 6892122"/>
              <a:gd name="connsiteX7" fmla="*/ 6080271 w 9949044"/>
              <a:gd name="connsiteY7" fmla="*/ 6488253 h 6892122"/>
              <a:gd name="connsiteX8" fmla="*/ 6103658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1087421 w 9949044"/>
              <a:gd name="connsiteY1" fmla="*/ 1564820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1017265 w 9949044"/>
              <a:gd name="connsiteY1" fmla="*/ 1074294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2998055 w 9949044"/>
              <a:gd name="connsiteY4" fmla="*/ 5457816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96849 w 9949044"/>
              <a:gd name="connsiteY7" fmla="*/ 6815266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285157 w 9949044"/>
              <a:gd name="connsiteY7" fmla="*/ 6742595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03658 w 9949044"/>
              <a:gd name="connsiteY9" fmla="*/ 6579092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080271 w 9949044"/>
              <a:gd name="connsiteY8" fmla="*/ 6488253 h 6892122"/>
              <a:gd name="connsiteX9" fmla="*/ 6150430 w 9949044"/>
              <a:gd name="connsiteY9" fmla="*/ 6615427 h 6892122"/>
              <a:gd name="connsiteX10" fmla="*/ 7319713 w 9949044"/>
              <a:gd name="connsiteY10" fmla="*/ 5779715 h 6892122"/>
              <a:gd name="connsiteX11" fmla="*/ 8204594 w 9949044"/>
              <a:gd name="connsiteY11" fmla="*/ 5361749 h 6892122"/>
              <a:gd name="connsiteX12" fmla="*/ 9892503 w 9949044"/>
              <a:gd name="connsiteY12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50430 w 9949044"/>
              <a:gd name="connsiteY8" fmla="*/ 6615427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20235 w 9949044"/>
              <a:gd name="connsiteY7" fmla="*/ 6869768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08543 w 9949044"/>
              <a:gd name="connsiteY7" fmla="*/ 6742595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78930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15350 w 9949044"/>
              <a:gd name="connsiteY8" fmla="*/ 6524589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431577 w 9949044"/>
              <a:gd name="connsiteY6" fmla="*/ 6815271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92122"/>
              <a:gd name="connsiteX1" fmla="*/ 947107 w 9949044"/>
              <a:gd name="connsiteY1" fmla="*/ 1019792 h 6892122"/>
              <a:gd name="connsiteX2" fmla="*/ 1765607 w 9949044"/>
              <a:gd name="connsiteY2" fmla="*/ 2491369 h 6892122"/>
              <a:gd name="connsiteX3" fmla="*/ 2361942 w 9949044"/>
              <a:gd name="connsiteY3" fmla="*/ 3817608 h 6892122"/>
              <a:gd name="connsiteX4" fmla="*/ 3220220 w 9949044"/>
              <a:gd name="connsiteY4" fmla="*/ 5639492 h 6892122"/>
              <a:gd name="connsiteX5" fmla="*/ 4431577 w 9949044"/>
              <a:gd name="connsiteY5" fmla="*/ 6778936 h 6892122"/>
              <a:gd name="connsiteX6" fmla="*/ 4513427 w 9949044"/>
              <a:gd name="connsiteY6" fmla="*/ 6815272 h 6892122"/>
              <a:gd name="connsiteX7" fmla="*/ 5331927 w 9949044"/>
              <a:gd name="connsiteY7" fmla="*/ 6760762 h 6892122"/>
              <a:gd name="connsiteX8" fmla="*/ 6150430 w 9949044"/>
              <a:gd name="connsiteY8" fmla="*/ 6579092 h 6892122"/>
              <a:gd name="connsiteX9" fmla="*/ 7319713 w 9949044"/>
              <a:gd name="connsiteY9" fmla="*/ 5779715 h 6892122"/>
              <a:gd name="connsiteX10" fmla="*/ 8204594 w 9949044"/>
              <a:gd name="connsiteY10" fmla="*/ 5361749 h 6892122"/>
              <a:gd name="connsiteX11" fmla="*/ 9892503 w 9949044"/>
              <a:gd name="connsiteY11" fmla="*/ 5211689 h 6892122"/>
              <a:gd name="connsiteX0" fmla="*/ 0 w 9949044"/>
              <a:gd name="connsiteY0" fmla="*/ 0 h 6815272"/>
              <a:gd name="connsiteX1" fmla="*/ 947107 w 9949044"/>
              <a:gd name="connsiteY1" fmla="*/ 1019792 h 6815272"/>
              <a:gd name="connsiteX2" fmla="*/ 1765607 w 9949044"/>
              <a:gd name="connsiteY2" fmla="*/ 2491369 h 6815272"/>
              <a:gd name="connsiteX3" fmla="*/ 2361942 w 9949044"/>
              <a:gd name="connsiteY3" fmla="*/ 3817608 h 6815272"/>
              <a:gd name="connsiteX4" fmla="*/ 3220220 w 9949044"/>
              <a:gd name="connsiteY4" fmla="*/ 5639492 h 6815272"/>
              <a:gd name="connsiteX5" fmla="*/ 4513427 w 9949044"/>
              <a:gd name="connsiteY5" fmla="*/ 6815272 h 6815272"/>
              <a:gd name="connsiteX6" fmla="*/ 5331927 w 9949044"/>
              <a:gd name="connsiteY6" fmla="*/ 6760762 h 6815272"/>
              <a:gd name="connsiteX7" fmla="*/ 6150430 w 9949044"/>
              <a:gd name="connsiteY7" fmla="*/ 6579092 h 6815272"/>
              <a:gd name="connsiteX8" fmla="*/ 7319713 w 9949044"/>
              <a:gd name="connsiteY8" fmla="*/ 5779715 h 6815272"/>
              <a:gd name="connsiteX9" fmla="*/ 8204594 w 9949044"/>
              <a:gd name="connsiteY9" fmla="*/ 5361749 h 6815272"/>
              <a:gd name="connsiteX10" fmla="*/ 9892503 w 9949044"/>
              <a:gd name="connsiteY10" fmla="*/ 5211689 h 6815272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4490041 w 9949044"/>
              <a:gd name="connsiteY5" fmla="*/ 6760770 h 6774747"/>
              <a:gd name="connsiteX6" fmla="*/ 5331927 w 9949044"/>
              <a:gd name="connsiteY6" fmla="*/ 6760762 h 6774747"/>
              <a:gd name="connsiteX7" fmla="*/ 6150430 w 9949044"/>
              <a:gd name="connsiteY7" fmla="*/ 6579092 h 6774747"/>
              <a:gd name="connsiteX8" fmla="*/ 7319713 w 9949044"/>
              <a:gd name="connsiteY8" fmla="*/ 5779715 h 6774747"/>
              <a:gd name="connsiteX9" fmla="*/ 8204594 w 9949044"/>
              <a:gd name="connsiteY9" fmla="*/ 5361749 h 6774747"/>
              <a:gd name="connsiteX10" fmla="*/ 9892503 w 9949044"/>
              <a:gd name="connsiteY10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589693 w 9949044"/>
              <a:gd name="connsiteY5" fmla="*/ 6106728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06622 w 9949044"/>
              <a:gd name="connsiteY5" fmla="*/ 628840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270237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776779 w 9949044"/>
              <a:gd name="connsiteY5" fmla="*/ 63247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11857 w 9949044"/>
              <a:gd name="connsiteY5" fmla="*/ 6306573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89322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53877 w 9949044"/>
              <a:gd name="connsiteY5" fmla="*/ 6487114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3953877 w 9949044"/>
              <a:gd name="connsiteY6" fmla="*/ 6487114 h 6774747"/>
              <a:gd name="connsiteX7" fmla="*/ 4490041 w 9949044"/>
              <a:gd name="connsiteY7" fmla="*/ 6760770 h 6774747"/>
              <a:gd name="connsiteX8" fmla="*/ 5331927 w 9949044"/>
              <a:gd name="connsiteY8" fmla="*/ 6760762 h 6774747"/>
              <a:gd name="connsiteX9" fmla="*/ 6150430 w 9949044"/>
              <a:gd name="connsiteY9" fmla="*/ 6579092 h 6774747"/>
              <a:gd name="connsiteX10" fmla="*/ 7319713 w 9949044"/>
              <a:gd name="connsiteY10" fmla="*/ 5779715 h 6774747"/>
              <a:gd name="connsiteX11" fmla="*/ 8204594 w 9949044"/>
              <a:gd name="connsiteY11" fmla="*/ 5361749 h 6774747"/>
              <a:gd name="connsiteX12" fmla="*/ 9892503 w 9949044"/>
              <a:gd name="connsiteY12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44986 w 9949044"/>
              <a:gd name="connsiteY5" fmla="*/ 645986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399681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857897 w 9949044"/>
              <a:gd name="connsiteY5" fmla="*/ 652004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49998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4747"/>
              <a:gd name="connsiteX1" fmla="*/ 947107 w 9949044"/>
              <a:gd name="connsiteY1" fmla="*/ 1019792 h 6774747"/>
              <a:gd name="connsiteX2" fmla="*/ 1765607 w 9949044"/>
              <a:gd name="connsiteY2" fmla="*/ 2491369 h 6774747"/>
              <a:gd name="connsiteX3" fmla="*/ 2361942 w 9949044"/>
              <a:gd name="connsiteY3" fmla="*/ 3817608 h 6774747"/>
              <a:gd name="connsiteX4" fmla="*/ 3220220 w 9949044"/>
              <a:gd name="connsiteY4" fmla="*/ 5639492 h 6774747"/>
              <a:gd name="connsiteX5" fmla="*/ 3922451 w 9949044"/>
              <a:gd name="connsiteY5" fmla="*/ 6560162 h 6774747"/>
              <a:gd name="connsiteX6" fmla="*/ 4490041 w 9949044"/>
              <a:gd name="connsiteY6" fmla="*/ 6760770 h 6774747"/>
              <a:gd name="connsiteX7" fmla="*/ 5331927 w 9949044"/>
              <a:gd name="connsiteY7" fmla="*/ 6760762 h 6774747"/>
              <a:gd name="connsiteX8" fmla="*/ 6150430 w 9949044"/>
              <a:gd name="connsiteY8" fmla="*/ 6579092 h 6774747"/>
              <a:gd name="connsiteX9" fmla="*/ 7319713 w 9949044"/>
              <a:gd name="connsiteY9" fmla="*/ 5779715 h 6774747"/>
              <a:gd name="connsiteX10" fmla="*/ 8204594 w 9949044"/>
              <a:gd name="connsiteY10" fmla="*/ 5361749 h 6774747"/>
              <a:gd name="connsiteX11" fmla="*/ 9892503 w 9949044"/>
              <a:gd name="connsiteY11" fmla="*/ 5211689 h 6774747"/>
              <a:gd name="connsiteX0" fmla="*/ 0 w 9949044"/>
              <a:gd name="connsiteY0" fmla="*/ 0 h 6770160"/>
              <a:gd name="connsiteX1" fmla="*/ 947107 w 9949044"/>
              <a:gd name="connsiteY1" fmla="*/ 1019792 h 6770160"/>
              <a:gd name="connsiteX2" fmla="*/ 1765607 w 9949044"/>
              <a:gd name="connsiteY2" fmla="*/ 2491369 h 6770160"/>
              <a:gd name="connsiteX3" fmla="*/ 2361942 w 9949044"/>
              <a:gd name="connsiteY3" fmla="*/ 3817608 h 6770160"/>
              <a:gd name="connsiteX4" fmla="*/ 3220220 w 9949044"/>
              <a:gd name="connsiteY4" fmla="*/ 5639492 h 6770160"/>
              <a:gd name="connsiteX5" fmla="*/ 3922451 w 9949044"/>
              <a:gd name="connsiteY5" fmla="*/ 6560162 h 6770160"/>
              <a:gd name="connsiteX6" fmla="*/ 4490041 w 9949044"/>
              <a:gd name="connsiteY6" fmla="*/ 6700589 h 6770160"/>
              <a:gd name="connsiteX7" fmla="*/ 5331927 w 9949044"/>
              <a:gd name="connsiteY7" fmla="*/ 6760762 h 6770160"/>
              <a:gd name="connsiteX8" fmla="*/ 6150430 w 9949044"/>
              <a:gd name="connsiteY8" fmla="*/ 6579092 h 6770160"/>
              <a:gd name="connsiteX9" fmla="*/ 7319713 w 9949044"/>
              <a:gd name="connsiteY9" fmla="*/ 5779715 h 6770160"/>
              <a:gd name="connsiteX10" fmla="*/ 8204594 w 9949044"/>
              <a:gd name="connsiteY10" fmla="*/ 5361749 h 6770160"/>
              <a:gd name="connsiteX11" fmla="*/ 9892503 w 9949044"/>
              <a:gd name="connsiteY11" fmla="*/ 5211689 h 6770160"/>
              <a:gd name="connsiteX0" fmla="*/ 0 w 9949044"/>
              <a:gd name="connsiteY0" fmla="*/ 0 h 6820949"/>
              <a:gd name="connsiteX1" fmla="*/ 947107 w 9949044"/>
              <a:gd name="connsiteY1" fmla="*/ 1019792 h 6820949"/>
              <a:gd name="connsiteX2" fmla="*/ 1765607 w 9949044"/>
              <a:gd name="connsiteY2" fmla="*/ 2491369 h 6820949"/>
              <a:gd name="connsiteX3" fmla="*/ 2361942 w 9949044"/>
              <a:gd name="connsiteY3" fmla="*/ 3817608 h 6820949"/>
              <a:gd name="connsiteX4" fmla="*/ 3220220 w 9949044"/>
              <a:gd name="connsiteY4" fmla="*/ 5639492 h 6820949"/>
              <a:gd name="connsiteX5" fmla="*/ 3922451 w 9949044"/>
              <a:gd name="connsiteY5" fmla="*/ 6560162 h 6820949"/>
              <a:gd name="connsiteX6" fmla="*/ 4477131 w 9949044"/>
              <a:gd name="connsiteY6" fmla="*/ 6820949 h 6820949"/>
              <a:gd name="connsiteX7" fmla="*/ 5331927 w 9949044"/>
              <a:gd name="connsiteY7" fmla="*/ 6760762 h 6820949"/>
              <a:gd name="connsiteX8" fmla="*/ 6150430 w 9949044"/>
              <a:gd name="connsiteY8" fmla="*/ 6579092 h 6820949"/>
              <a:gd name="connsiteX9" fmla="*/ 7319713 w 9949044"/>
              <a:gd name="connsiteY9" fmla="*/ 5779715 h 6820949"/>
              <a:gd name="connsiteX10" fmla="*/ 8204594 w 9949044"/>
              <a:gd name="connsiteY10" fmla="*/ 5361749 h 6820949"/>
              <a:gd name="connsiteX11" fmla="*/ 9892503 w 9949044"/>
              <a:gd name="connsiteY11" fmla="*/ 5211689 h 6820949"/>
              <a:gd name="connsiteX0" fmla="*/ 0 w 9949044"/>
              <a:gd name="connsiteY0" fmla="*/ 0 h 6772777"/>
              <a:gd name="connsiteX1" fmla="*/ 947107 w 9949044"/>
              <a:gd name="connsiteY1" fmla="*/ 1019792 h 6772777"/>
              <a:gd name="connsiteX2" fmla="*/ 1765607 w 9949044"/>
              <a:gd name="connsiteY2" fmla="*/ 2491369 h 6772777"/>
              <a:gd name="connsiteX3" fmla="*/ 2361942 w 9949044"/>
              <a:gd name="connsiteY3" fmla="*/ 3817608 h 6772777"/>
              <a:gd name="connsiteX4" fmla="*/ 3220220 w 9949044"/>
              <a:gd name="connsiteY4" fmla="*/ 5639492 h 6772777"/>
              <a:gd name="connsiteX5" fmla="*/ 3922451 w 9949044"/>
              <a:gd name="connsiteY5" fmla="*/ 6560162 h 6772777"/>
              <a:gd name="connsiteX6" fmla="*/ 4490041 w 9949044"/>
              <a:gd name="connsiteY6" fmla="*/ 6740709 h 6772777"/>
              <a:gd name="connsiteX7" fmla="*/ 5331927 w 9949044"/>
              <a:gd name="connsiteY7" fmla="*/ 6760762 h 6772777"/>
              <a:gd name="connsiteX8" fmla="*/ 6150430 w 9949044"/>
              <a:gd name="connsiteY8" fmla="*/ 6579092 h 6772777"/>
              <a:gd name="connsiteX9" fmla="*/ 7319713 w 9949044"/>
              <a:gd name="connsiteY9" fmla="*/ 5779715 h 6772777"/>
              <a:gd name="connsiteX10" fmla="*/ 8204594 w 9949044"/>
              <a:gd name="connsiteY10" fmla="*/ 5361749 h 6772777"/>
              <a:gd name="connsiteX11" fmla="*/ 9892503 w 9949044"/>
              <a:gd name="connsiteY11" fmla="*/ 5211689 h 6772777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60162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47992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41275"/>
              <a:gd name="connsiteX1" fmla="*/ 947107 w 9949044"/>
              <a:gd name="connsiteY1" fmla="*/ 1019792 h 6741275"/>
              <a:gd name="connsiteX2" fmla="*/ 1765607 w 9949044"/>
              <a:gd name="connsiteY2" fmla="*/ 2491369 h 6741275"/>
              <a:gd name="connsiteX3" fmla="*/ 2361942 w 9949044"/>
              <a:gd name="connsiteY3" fmla="*/ 3817608 h 6741275"/>
              <a:gd name="connsiteX4" fmla="*/ 3220220 w 9949044"/>
              <a:gd name="connsiteY4" fmla="*/ 5639492 h 6741275"/>
              <a:gd name="connsiteX5" fmla="*/ 3922451 w 9949044"/>
              <a:gd name="connsiteY5" fmla="*/ 6540101 h 6741275"/>
              <a:gd name="connsiteX6" fmla="*/ 4490041 w 9949044"/>
              <a:gd name="connsiteY6" fmla="*/ 6740709 h 6741275"/>
              <a:gd name="connsiteX7" fmla="*/ 6150430 w 9949044"/>
              <a:gd name="connsiteY7" fmla="*/ 6579092 h 6741275"/>
              <a:gd name="connsiteX8" fmla="*/ 7319713 w 9949044"/>
              <a:gd name="connsiteY8" fmla="*/ 5779715 h 6741275"/>
              <a:gd name="connsiteX9" fmla="*/ 8204594 w 9949044"/>
              <a:gd name="connsiteY9" fmla="*/ 5361749 h 6741275"/>
              <a:gd name="connsiteX10" fmla="*/ 9892503 w 9949044"/>
              <a:gd name="connsiteY10" fmla="*/ 5211689 h 6741275"/>
              <a:gd name="connsiteX0" fmla="*/ 0 w 9949044"/>
              <a:gd name="connsiteY0" fmla="*/ 0 h 6767013"/>
              <a:gd name="connsiteX1" fmla="*/ 947107 w 9949044"/>
              <a:gd name="connsiteY1" fmla="*/ 1019792 h 6767013"/>
              <a:gd name="connsiteX2" fmla="*/ 1765607 w 9949044"/>
              <a:gd name="connsiteY2" fmla="*/ 2491369 h 6767013"/>
              <a:gd name="connsiteX3" fmla="*/ 2361942 w 9949044"/>
              <a:gd name="connsiteY3" fmla="*/ 3817608 h 6767013"/>
              <a:gd name="connsiteX4" fmla="*/ 3220220 w 9949044"/>
              <a:gd name="connsiteY4" fmla="*/ 5639492 h 6767013"/>
              <a:gd name="connsiteX5" fmla="*/ 3922451 w 9949044"/>
              <a:gd name="connsiteY5" fmla="*/ 6540101 h 6767013"/>
              <a:gd name="connsiteX6" fmla="*/ 4490041 w 9949044"/>
              <a:gd name="connsiteY6" fmla="*/ 6740709 h 6767013"/>
              <a:gd name="connsiteX7" fmla="*/ 6150430 w 9949044"/>
              <a:gd name="connsiteY7" fmla="*/ 6579092 h 6767013"/>
              <a:gd name="connsiteX8" fmla="*/ 7319713 w 9949044"/>
              <a:gd name="connsiteY8" fmla="*/ 5779715 h 6767013"/>
              <a:gd name="connsiteX9" fmla="*/ 8204594 w 9949044"/>
              <a:gd name="connsiteY9" fmla="*/ 5361749 h 6767013"/>
              <a:gd name="connsiteX10" fmla="*/ 9892503 w 9949044"/>
              <a:gd name="connsiteY10" fmla="*/ 5211689 h 6767013"/>
              <a:gd name="connsiteX0" fmla="*/ 0 w 9949044"/>
              <a:gd name="connsiteY0" fmla="*/ 0 h 6745085"/>
              <a:gd name="connsiteX1" fmla="*/ 947107 w 9949044"/>
              <a:gd name="connsiteY1" fmla="*/ 1019792 h 6745085"/>
              <a:gd name="connsiteX2" fmla="*/ 1765607 w 9949044"/>
              <a:gd name="connsiteY2" fmla="*/ 2491369 h 6745085"/>
              <a:gd name="connsiteX3" fmla="*/ 2361942 w 9949044"/>
              <a:gd name="connsiteY3" fmla="*/ 3817608 h 6745085"/>
              <a:gd name="connsiteX4" fmla="*/ 3220220 w 9949044"/>
              <a:gd name="connsiteY4" fmla="*/ 5639492 h 6745085"/>
              <a:gd name="connsiteX5" fmla="*/ 3922451 w 9949044"/>
              <a:gd name="connsiteY5" fmla="*/ 6540101 h 6745085"/>
              <a:gd name="connsiteX6" fmla="*/ 4490041 w 9949044"/>
              <a:gd name="connsiteY6" fmla="*/ 6740709 h 6745085"/>
              <a:gd name="connsiteX7" fmla="*/ 6150430 w 9949044"/>
              <a:gd name="connsiteY7" fmla="*/ 6579092 h 6745085"/>
              <a:gd name="connsiteX8" fmla="*/ 7319713 w 9949044"/>
              <a:gd name="connsiteY8" fmla="*/ 5779715 h 6745085"/>
              <a:gd name="connsiteX9" fmla="*/ 8204594 w 9949044"/>
              <a:gd name="connsiteY9" fmla="*/ 5361749 h 6745085"/>
              <a:gd name="connsiteX10" fmla="*/ 9892503 w 9949044"/>
              <a:gd name="connsiteY10" fmla="*/ 5211689 h 6745085"/>
              <a:gd name="connsiteX0" fmla="*/ 0 w 9949044"/>
              <a:gd name="connsiteY0" fmla="*/ 0 h 6798320"/>
              <a:gd name="connsiteX1" fmla="*/ 947107 w 9949044"/>
              <a:gd name="connsiteY1" fmla="*/ 1019792 h 6798320"/>
              <a:gd name="connsiteX2" fmla="*/ 1765607 w 9949044"/>
              <a:gd name="connsiteY2" fmla="*/ 2491369 h 6798320"/>
              <a:gd name="connsiteX3" fmla="*/ 2361942 w 9949044"/>
              <a:gd name="connsiteY3" fmla="*/ 3817608 h 6798320"/>
              <a:gd name="connsiteX4" fmla="*/ 3220220 w 9949044"/>
              <a:gd name="connsiteY4" fmla="*/ 5639492 h 6798320"/>
              <a:gd name="connsiteX5" fmla="*/ 3922451 w 9949044"/>
              <a:gd name="connsiteY5" fmla="*/ 6540101 h 6798320"/>
              <a:gd name="connsiteX6" fmla="*/ 4490041 w 9949044"/>
              <a:gd name="connsiteY6" fmla="*/ 6740709 h 6798320"/>
              <a:gd name="connsiteX7" fmla="*/ 6150430 w 9949044"/>
              <a:gd name="connsiteY7" fmla="*/ 6579092 h 6798320"/>
              <a:gd name="connsiteX8" fmla="*/ 7319713 w 9949044"/>
              <a:gd name="connsiteY8" fmla="*/ 5779715 h 6798320"/>
              <a:gd name="connsiteX9" fmla="*/ 8204594 w 9949044"/>
              <a:gd name="connsiteY9" fmla="*/ 5361749 h 6798320"/>
              <a:gd name="connsiteX10" fmla="*/ 9892503 w 9949044"/>
              <a:gd name="connsiteY10" fmla="*/ 5211689 h 6798320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22451 w 9949044"/>
              <a:gd name="connsiteY5" fmla="*/ 654010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61184 w 9949044"/>
              <a:gd name="connsiteY5" fmla="*/ 647992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48273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35362 w 9949044"/>
              <a:gd name="connsiteY5" fmla="*/ 643980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9998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419741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780522"/>
              <a:gd name="connsiteX1" fmla="*/ 947107 w 9949044"/>
              <a:gd name="connsiteY1" fmla="*/ 1019792 h 6780522"/>
              <a:gd name="connsiteX2" fmla="*/ 1765607 w 9949044"/>
              <a:gd name="connsiteY2" fmla="*/ 2491369 h 6780522"/>
              <a:gd name="connsiteX3" fmla="*/ 2361942 w 9949044"/>
              <a:gd name="connsiteY3" fmla="*/ 3817608 h 6780522"/>
              <a:gd name="connsiteX4" fmla="*/ 3220220 w 9949044"/>
              <a:gd name="connsiteY4" fmla="*/ 5639492 h 6780522"/>
              <a:gd name="connsiteX5" fmla="*/ 3909541 w 9949044"/>
              <a:gd name="connsiteY5" fmla="*/ 6520042 h 6780522"/>
              <a:gd name="connsiteX6" fmla="*/ 4490041 w 9949044"/>
              <a:gd name="connsiteY6" fmla="*/ 6740709 h 6780522"/>
              <a:gd name="connsiteX7" fmla="*/ 6150430 w 9949044"/>
              <a:gd name="connsiteY7" fmla="*/ 6579092 h 6780522"/>
              <a:gd name="connsiteX8" fmla="*/ 7319713 w 9949044"/>
              <a:gd name="connsiteY8" fmla="*/ 5779715 h 6780522"/>
              <a:gd name="connsiteX9" fmla="*/ 8204594 w 9949044"/>
              <a:gd name="connsiteY9" fmla="*/ 5361749 h 6780522"/>
              <a:gd name="connsiteX10" fmla="*/ 9892503 w 9949044"/>
              <a:gd name="connsiteY10" fmla="*/ 5211689 h 6780522"/>
              <a:gd name="connsiteX0" fmla="*/ 0 w 9949044"/>
              <a:gd name="connsiteY0" fmla="*/ 0 h 6883196"/>
              <a:gd name="connsiteX1" fmla="*/ 947107 w 9949044"/>
              <a:gd name="connsiteY1" fmla="*/ 1019792 h 6883196"/>
              <a:gd name="connsiteX2" fmla="*/ 1765607 w 9949044"/>
              <a:gd name="connsiteY2" fmla="*/ 2491369 h 6883196"/>
              <a:gd name="connsiteX3" fmla="*/ 2361942 w 9949044"/>
              <a:gd name="connsiteY3" fmla="*/ 3817608 h 6883196"/>
              <a:gd name="connsiteX4" fmla="*/ 3220220 w 9949044"/>
              <a:gd name="connsiteY4" fmla="*/ 5639492 h 6883196"/>
              <a:gd name="connsiteX5" fmla="*/ 3909541 w 9949044"/>
              <a:gd name="connsiteY5" fmla="*/ 6520042 h 6883196"/>
              <a:gd name="connsiteX6" fmla="*/ 4593328 w 9949044"/>
              <a:gd name="connsiteY6" fmla="*/ 6861070 h 6883196"/>
              <a:gd name="connsiteX7" fmla="*/ 6150430 w 9949044"/>
              <a:gd name="connsiteY7" fmla="*/ 6579092 h 6883196"/>
              <a:gd name="connsiteX8" fmla="*/ 7319713 w 9949044"/>
              <a:gd name="connsiteY8" fmla="*/ 5779715 h 6883196"/>
              <a:gd name="connsiteX9" fmla="*/ 8204594 w 9949044"/>
              <a:gd name="connsiteY9" fmla="*/ 5361749 h 6883196"/>
              <a:gd name="connsiteX10" fmla="*/ 9892503 w 9949044"/>
              <a:gd name="connsiteY10" fmla="*/ 5211689 h 6883196"/>
              <a:gd name="connsiteX0" fmla="*/ 0 w 9949044"/>
              <a:gd name="connsiteY0" fmla="*/ 0 h 6890702"/>
              <a:gd name="connsiteX1" fmla="*/ 947107 w 9949044"/>
              <a:gd name="connsiteY1" fmla="*/ 1019792 h 6890702"/>
              <a:gd name="connsiteX2" fmla="*/ 1765607 w 9949044"/>
              <a:gd name="connsiteY2" fmla="*/ 2491369 h 6890702"/>
              <a:gd name="connsiteX3" fmla="*/ 2361942 w 9949044"/>
              <a:gd name="connsiteY3" fmla="*/ 3817608 h 6890702"/>
              <a:gd name="connsiteX4" fmla="*/ 3220220 w 9949044"/>
              <a:gd name="connsiteY4" fmla="*/ 5639492 h 6890702"/>
              <a:gd name="connsiteX5" fmla="*/ 3909541 w 9949044"/>
              <a:gd name="connsiteY5" fmla="*/ 6520042 h 6890702"/>
              <a:gd name="connsiteX6" fmla="*/ 4593328 w 9949044"/>
              <a:gd name="connsiteY6" fmla="*/ 6861070 h 6890702"/>
              <a:gd name="connsiteX7" fmla="*/ 6150430 w 9949044"/>
              <a:gd name="connsiteY7" fmla="*/ 6579092 h 6890702"/>
              <a:gd name="connsiteX8" fmla="*/ 7319713 w 9949044"/>
              <a:gd name="connsiteY8" fmla="*/ 5779715 h 6890702"/>
              <a:gd name="connsiteX9" fmla="*/ 8204594 w 9949044"/>
              <a:gd name="connsiteY9" fmla="*/ 5361749 h 6890702"/>
              <a:gd name="connsiteX10" fmla="*/ 9892503 w 9949044"/>
              <a:gd name="connsiteY10" fmla="*/ 5211689 h 6890702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927594"/>
              <a:gd name="connsiteX1" fmla="*/ 947107 w 9949044"/>
              <a:gd name="connsiteY1" fmla="*/ 1019792 h 6927594"/>
              <a:gd name="connsiteX2" fmla="*/ 1765607 w 9949044"/>
              <a:gd name="connsiteY2" fmla="*/ 2491369 h 6927594"/>
              <a:gd name="connsiteX3" fmla="*/ 2361942 w 9949044"/>
              <a:gd name="connsiteY3" fmla="*/ 3817608 h 6927594"/>
              <a:gd name="connsiteX4" fmla="*/ 3220220 w 9949044"/>
              <a:gd name="connsiteY4" fmla="*/ 5639492 h 6927594"/>
              <a:gd name="connsiteX5" fmla="*/ 3909541 w 9949044"/>
              <a:gd name="connsiteY5" fmla="*/ 6520042 h 6927594"/>
              <a:gd name="connsiteX6" fmla="*/ 4593328 w 9949044"/>
              <a:gd name="connsiteY6" fmla="*/ 6921250 h 6927594"/>
              <a:gd name="connsiteX7" fmla="*/ 6150430 w 9949044"/>
              <a:gd name="connsiteY7" fmla="*/ 6579092 h 6927594"/>
              <a:gd name="connsiteX8" fmla="*/ 7319713 w 9949044"/>
              <a:gd name="connsiteY8" fmla="*/ 5779715 h 6927594"/>
              <a:gd name="connsiteX9" fmla="*/ 8204594 w 9949044"/>
              <a:gd name="connsiteY9" fmla="*/ 5361749 h 6927594"/>
              <a:gd name="connsiteX10" fmla="*/ 9892503 w 9949044"/>
              <a:gd name="connsiteY10" fmla="*/ 5211689 h 6927594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50430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  <a:gd name="connsiteX0" fmla="*/ 0 w 9949044"/>
              <a:gd name="connsiteY0" fmla="*/ 0 h 6869627"/>
              <a:gd name="connsiteX1" fmla="*/ 947107 w 9949044"/>
              <a:gd name="connsiteY1" fmla="*/ 1019792 h 6869627"/>
              <a:gd name="connsiteX2" fmla="*/ 1765607 w 9949044"/>
              <a:gd name="connsiteY2" fmla="*/ 2491369 h 6869627"/>
              <a:gd name="connsiteX3" fmla="*/ 2361942 w 9949044"/>
              <a:gd name="connsiteY3" fmla="*/ 3817608 h 6869627"/>
              <a:gd name="connsiteX4" fmla="*/ 3220220 w 9949044"/>
              <a:gd name="connsiteY4" fmla="*/ 5639492 h 6869627"/>
              <a:gd name="connsiteX5" fmla="*/ 3909541 w 9949044"/>
              <a:gd name="connsiteY5" fmla="*/ 6520042 h 6869627"/>
              <a:gd name="connsiteX6" fmla="*/ 4593328 w 9949044"/>
              <a:gd name="connsiteY6" fmla="*/ 6861070 h 6869627"/>
              <a:gd name="connsiteX7" fmla="*/ 6189162 w 9949044"/>
              <a:gd name="connsiteY7" fmla="*/ 6579092 h 6869627"/>
              <a:gd name="connsiteX8" fmla="*/ 7319713 w 9949044"/>
              <a:gd name="connsiteY8" fmla="*/ 5779715 h 6869627"/>
              <a:gd name="connsiteX9" fmla="*/ 8204594 w 9949044"/>
              <a:gd name="connsiteY9" fmla="*/ 5361749 h 6869627"/>
              <a:gd name="connsiteX10" fmla="*/ 9892503 w 9949044"/>
              <a:gd name="connsiteY10" fmla="*/ 5211689 h 68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9044" h="6869627">
                <a:moveTo>
                  <a:pt x="0" y="0"/>
                </a:moveTo>
                <a:cubicBezTo>
                  <a:pt x="181237" y="260803"/>
                  <a:pt x="652839" y="604564"/>
                  <a:pt x="947107" y="1019792"/>
                </a:cubicBezTo>
                <a:cubicBezTo>
                  <a:pt x="1241375" y="1435020"/>
                  <a:pt x="1553187" y="2115904"/>
                  <a:pt x="1765607" y="2491369"/>
                </a:cubicBezTo>
                <a:cubicBezTo>
                  <a:pt x="1978027" y="2866834"/>
                  <a:pt x="2140943" y="3344396"/>
                  <a:pt x="2361942" y="3817608"/>
                </a:cubicBezTo>
                <a:cubicBezTo>
                  <a:pt x="2582941" y="4290820"/>
                  <a:pt x="2962287" y="5189086"/>
                  <a:pt x="3220220" y="5639492"/>
                </a:cubicBezTo>
                <a:cubicBezTo>
                  <a:pt x="3478153" y="6089898"/>
                  <a:pt x="3581706" y="6252923"/>
                  <a:pt x="3909541" y="6520042"/>
                </a:cubicBezTo>
                <a:cubicBezTo>
                  <a:pt x="4185732" y="6767103"/>
                  <a:pt x="4345505" y="6810920"/>
                  <a:pt x="4593328" y="6861070"/>
                </a:cubicBezTo>
                <a:cubicBezTo>
                  <a:pt x="5829687" y="6904345"/>
                  <a:pt x="5691728" y="6779378"/>
                  <a:pt x="6189162" y="6579092"/>
                </a:cubicBezTo>
                <a:cubicBezTo>
                  <a:pt x="6660774" y="6418926"/>
                  <a:pt x="6965659" y="5967466"/>
                  <a:pt x="7319713" y="5779715"/>
                </a:cubicBezTo>
                <a:cubicBezTo>
                  <a:pt x="7673767" y="5591964"/>
                  <a:pt x="7775796" y="5456420"/>
                  <a:pt x="8204594" y="5361749"/>
                </a:cubicBezTo>
                <a:cubicBezTo>
                  <a:pt x="8927554" y="5147383"/>
                  <a:pt x="10236557" y="5127407"/>
                  <a:pt x="9892503" y="52116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dirty="0">
              <a:solidFill>
                <a:srgbClr val="002060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757121" y="341730"/>
            <a:ext cx="3204039" cy="3744697"/>
          </a:xfrm>
          <a:custGeom>
            <a:avLst/>
            <a:gdLst>
              <a:gd name="connsiteX0" fmla="*/ 1880788 w 1880788"/>
              <a:gd name="connsiteY0" fmla="*/ 0 h 5832764"/>
              <a:gd name="connsiteX1" fmla="*/ 10424 w 1880788"/>
              <a:gd name="connsiteY1" fmla="*/ 2951018 h 5832764"/>
              <a:gd name="connsiteX2" fmla="*/ 1077224 w 1880788"/>
              <a:gd name="connsiteY2" fmla="*/ 5832764 h 5832764"/>
              <a:gd name="connsiteX3" fmla="*/ 1077224 w 1880788"/>
              <a:gd name="connsiteY3" fmla="*/ 5832764 h 5832764"/>
              <a:gd name="connsiteX0" fmla="*/ 2902335 w 2902335"/>
              <a:gd name="connsiteY0" fmla="*/ 0 h 6822167"/>
              <a:gd name="connsiteX1" fmla="*/ 42745 w 2902335"/>
              <a:gd name="connsiteY1" fmla="*/ 3940421 h 6822167"/>
              <a:gd name="connsiteX2" fmla="*/ 1109545 w 2902335"/>
              <a:gd name="connsiteY2" fmla="*/ 6822167 h 6822167"/>
              <a:gd name="connsiteX3" fmla="*/ 1109545 w 2902335"/>
              <a:gd name="connsiteY3" fmla="*/ 6822167 h 6822167"/>
              <a:gd name="connsiteX0" fmla="*/ 8087860 w 8087860"/>
              <a:gd name="connsiteY0" fmla="*/ 0 h 6822167"/>
              <a:gd name="connsiteX1" fmla="*/ 5228270 w 8087860"/>
              <a:gd name="connsiteY1" fmla="*/ 3940421 h 6822167"/>
              <a:gd name="connsiteX2" fmla="*/ 6295070 w 8087860"/>
              <a:gd name="connsiteY2" fmla="*/ 6822167 h 6822167"/>
              <a:gd name="connsiteX3" fmla="*/ 0 w 8087860"/>
              <a:gd name="connsiteY3" fmla="*/ 3798988 h 6822167"/>
              <a:gd name="connsiteX0" fmla="*/ 8087860 w 8087860"/>
              <a:gd name="connsiteY0" fmla="*/ 0 h 4401097"/>
              <a:gd name="connsiteX1" fmla="*/ 5228270 w 8087860"/>
              <a:gd name="connsiteY1" fmla="*/ 3940421 h 4401097"/>
              <a:gd name="connsiteX2" fmla="*/ 2128333 w 8087860"/>
              <a:gd name="connsiteY2" fmla="*/ 4321174 h 4401097"/>
              <a:gd name="connsiteX3" fmla="*/ 0 w 8087860"/>
              <a:gd name="connsiteY3" fmla="*/ 3798988 h 4401097"/>
              <a:gd name="connsiteX0" fmla="*/ 8087860 w 8087860"/>
              <a:gd name="connsiteY0" fmla="*/ 0 h 4321649"/>
              <a:gd name="connsiteX1" fmla="*/ 6790776 w 8087860"/>
              <a:gd name="connsiteY1" fmla="*/ 1858204 h 4321649"/>
              <a:gd name="connsiteX2" fmla="*/ 5228270 w 8087860"/>
              <a:gd name="connsiteY2" fmla="*/ 3940421 h 4321649"/>
              <a:gd name="connsiteX3" fmla="*/ 2128333 w 8087860"/>
              <a:gd name="connsiteY3" fmla="*/ 4321174 h 4321649"/>
              <a:gd name="connsiteX4" fmla="*/ 0 w 8087860"/>
              <a:gd name="connsiteY4" fmla="*/ 3798988 h 4321649"/>
              <a:gd name="connsiteX0" fmla="*/ 8087860 w 8087860"/>
              <a:gd name="connsiteY0" fmla="*/ 0 h 4324653"/>
              <a:gd name="connsiteX1" fmla="*/ 6580939 w 8087860"/>
              <a:gd name="connsiteY1" fmla="*/ 1638337 h 4324653"/>
              <a:gd name="connsiteX2" fmla="*/ 5228270 w 8087860"/>
              <a:gd name="connsiteY2" fmla="*/ 3940421 h 4324653"/>
              <a:gd name="connsiteX3" fmla="*/ 2128333 w 8087860"/>
              <a:gd name="connsiteY3" fmla="*/ 4321174 h 4324653"/>
              <a:gd name="connsiteX4" fmla="*/ 0 w 8087860"/>
              <a:gd name="connsiteY4" fmla="*/ 3798988 h 4324653"/>
              <a:gd name="connsiteX0" fmla="*/ 8087860 w 8087860"/>
              <a:gd name="connsiteY0" fmla="*/ 0 h 4321175"/>
              <a:gd name="connsiteX1" fmla="*/ 6580939 w 8087860"/>
              <a:gd name="connsiteY1" fmla="*/ 1638337 h 4321175"/>
              <a:gd name="connsiteX2" fmla="*/ 5831529 w 8087860"/>
              <a:gd name="connsiteY2" fmla="*/ 3081218 h 4321175"/>
              <a:gd name="connsiteX3" fmla="*/ 5228270 w 8087860"/>
              <a:gd name="connsiteY3" fmla="*/ 3940421 h 4321175"/>
              <a:gd name="connsiteX4" fmla="*/ 2128333 w 8087860"/>
              <a:gd name="connsiteY4" fmla="*/ 4321174 h 4321175"/>
              <a:gd name="connsiteX5" fmla="*/ 0 w 8087860"/>
              <a:gd name="connsiteY5" fmla="*/ 3798988 h 4321175"/>
              <a:gd name="connsiteX0" fmla="*/ 8087860 w 8087860"/>
              <a:gd name="connsiteY0" fmla="*/ 0 h 4321174"/>
              <a:gd name="connsiteX1" fmla="*/ 6580939 w 8087860"/>
              <a:gd name="connsiteY1" fmla="*/ 1638337 h 4321174"/>
              <a:gd name="connsiteX2" fmla="*/ 5711623 w 8087860"/>
              <a:gd name="connsiteY2" fmla="*/ 3039992 h 4321174"/>
              <a:gd name="connsiteX3" fmla="*/ 5228270 w 8087860"/>
              <a:gd name="connsiteY3" fmla="*/ 3940421 h 4321174"/>
              <a:gd name="connsiteX4" fmla="*/ 2128333 w 8087860"/>
              <a:gd name="connsiteY4" fmla="*/ 4321174 h 4321174"/>
              <a:gd name="connsiteX5" fmla="*/ 0 w 8087860"/>
              <a:gd name="connsiteY5" fmla="*/ 3798988 h 4321174"/>
              <a:gd name="connsiteX0" fmla="*/ 8087860 w 8087860"/>
              <a:gd name="connsiteY0" fmla="*/ 0 h 4322089"/>
              <a:gd name="connsiteX1" fmla="*/ 6580939 w 8087860"/>
              <a:gd name="connsiteY1" fmla="*/ 1638337 h 4322089"/>
              <a:gd name="connsiteX2" fmla="*/ 5711623 w 8087860"/>
              <a:gd name="connsiteY2" fmla="*/ 3039992 h 4322089"/>
              <a:gd name="connsiteX3" fmla="*/ 5228271 w 8087860"/>
              <a:gd name="connsiteY3" fmla="*/ 4132806 h 4322089"/>
              <a:gd name="connsiteX4" fmla="*/ 2128333 w 8087860"/>
              <a:gd name="connsiteY4" fmla="*/ 4321174 h 4322089"/>
              <a:gd name="connsiteX5" fmla="*/ 0 w 8087860"/>
              <a:gd name="connsiteY5" fmla="*/ 3798988 h 4322089"/>
              <a:gd name="connsiteX0" fmla="*/ 8087860 w 8087860"/>
              <a:gd name="connsiteY0" fmla="*/ 0 h 4287897"/>
              <a:gd name="connsiteX1" fmla="*/ 6580939 w 8087860"/>
              <a:gd name="connsiteY1" fmla="*/ 1638337 h 4287897"/>
              <a:gd name="connsiteX2" fmla="*/ 5711623 w 8087860"/>
              <a:gd name="connsiteY2" fmla="*/ 3039992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87897"/>
              <a:gd name="connsiteX1" fmla="*/ 7039639 w 8087860"/>
              <a:gd name="connsiteY1" fmla="*/ 1022035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711623 w 8087860"/>
              <a:gd name="connsiteY3" fmla="*/ 3039992 h 4287897"/>
              <a:gd name="connsiteX4" fmla="*/ 5228271 w 8087860"/>
              <a:gd name="connsiteY4" fmla="*/ 4132806 h 4287897"/>
              <a:gd name="connsiteX5" fmla="*/ 2128333 w 8087860"/>
              <a:gd name="connsiteY5" fmla="*/ 4279948 h 4287897"/>
              <a:gd name="connsiteX6" fmla="*/ 0 w 8087860"/>
              <a:gd name="connsiteY6" fmla="*/ 3798988 h 4287897"/>
              <a:gd name="connsiteX0" fmla="*/ 8087860 w 8087860"/>
              <a:gd name="connsiteY0" fmla="*/ 0 h 4287897"/>
              <a:gd name="connsiteX1" fmla="*/ 7300944 w 8087860"/>
              <a:gd name="connsiteY1" fmla="*/ 1071946 h 4287897"/>
              <a:gd name="connsiteX2" fmla="*/ 6580939 w 8087860"/>
              <a:gd name="connsiteY2" fmla="*/ 1638337 h 4287897"/>
              <a:gd name="connsiteX3" fmla="*/ 5228271 w 8087860"/>
              <a:gd name="connsiteY3" fmla="*/ 4132806 h 4287897"/>
              <a:gd name="connsiteX4" fmla="*/ 2128333 w 8087860"/>
              <a:gd name="connsiteY4" fmla="*/ 4279948 h 4287897"/>
              <a:gd name="connsiteX5" fmla="*/ 0 w 8087860"/>
              <a:gd name="connsiteY5" fmla="*/ 3798988 h 4287897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291558"/>
              <a:gd name="connsiteX1" fmla="*/ 7300944 w 8087860"/>
              <a:gd name="connsiteY1" fmla="*/ 1071946 h 4291558"/>
              <a:gd name="connsiteX2" fmla="*/ 6580939 w 8087860"/>
              <a:gd name="connsiteY2" fmla="*/ 1638337 h 4291558"/>
              <a:gd name="connsiteX3" fmla="*/ 5156140 w 8087860"/>
              <a:gd name="connsiteY3" fmla="*/ 4143829 h 4291558"/>
              <a:gd name="connsiteX4" fmla="*/ 2128333 w 8087860"/>
              <a:gd name="connsiteY4" fmla="*/ 4279948 h 4291558"/>
              <a:gd name="connsiteX5" fmla="*/ 0 w 8087860"/>
              <a:gd name="connsiteY5" fmla="*/ 3798988 h 4291558"/>
              <a:gd name="connsiteX0" fmla="*/ 8087860 w 8087860"/>
              <a:gd name="connsiteY0" fmla="*/ 0 h 4382308"/>
              <a:gd name="connsiteX1" fmla="*/ 7300944 w 8087860"/>
              <a:gd name="connsiteY1" fmla="*/ 1071946 h 4382308"/>
              <a:gd name="connsiteX2" fmla="*/ 6580939 w 8087860"/>
              <a:gd name="connsiteY2" fmla="*/ 1638337 h 4382308"/>
              <a:gd name="connsiteX3" fmla="*/ 5156140 w 8087860"/>
              <a:gd name="connsiteY3" fmla="*/ 4143829 h 4382308"/>
              <a:gd name="connsiteX4" fmla="*/ 2224508 w 8087860"/>
              <a:gd name="connsiteY4" fmla="*/ 4279948 h 4382308"/>
              <a:gd name="connsiteX5" fmla="*/ 0 w 8087860"/>
              <a:gd name="connsiteY5" fmla="*/ 3798988 h 4382308"/>
              <a:gd name="connsiteX0" fmla="*/ 8087860 w 8087860"/>
              <a:gd name="connsiteY0" fmla="*/ 0 h 4382307"/>
              <a:gd name="connsiteX1" fmla="*/ 7300944 w 8087860"/>
              <a:gd name="connsiteY1" fmla="*/ 1071946 h 4382307"/>
              <a:gd name="connsiteX2" fmla="*/ 6580939 w 8087860"/>
              <a:gd name="connsiteY2" fmla="*/ 1638337 h 4382307"/>
              <a:gd name="connsiteX3" fmla="*/ 5156140 w 8087860"/>
              <a:gd name="connsiteY3" fmla="*/ 4143829 h 4382307"/>
              <a:gd name="connsiteX4" fmla="*/ 2224508 w 8087860"/>
              <a:gd name="connsiteY4" fmla="*/ 4279948 h 4382307"/>
              <a:gd name="connsiteX5" fmla="*/ 0 w 8087860"/>
              <a:gd name="connsiteY5" fmla="*/ 3798988 h 4382307"/>
              <a:gd name="connsiteX0" fmla="*/ 8087860 w 8087860"/>
              <a:gd name="connsiteY0" fmla="*/ 0 h 4253841"/>
              <a:gd name="connsiteX1" fmla="*/ 7300944 w 8087860"/>
              <a:gd name="connsiteY1" fmla="*/ 1071946 h 4253841"/>
              <a:gd name="connsiteX2" fmla="*/ 6580939 w 8087860"/>
              <a:gd name="connsiteY2" fmla="*/ 1638337 h 4253841"/>
              <a:gd name="connsiteX3" fmla="*/ 5156140 w 8087860"/>
              <a:gd name="connsiteY3" fmla="*/ 4143829 h 4253841"/>
              <a:gd name="connsiteX4" fmla="*/ 0 w 8087860"/>
              <a:gd name="connsiteY4" fmla="*/ 3798988 h 4253841"/>
              <a:gd name="connsiteX0" fmla="*/ 8087860 w 8087860"/>
              <a:gd name="connsiteY0" fmla="*/ 0 h 4324459"/>
              <a:gd name="connsiteX1" fmla="*/ 7300944 w 8087860"/>
              <a:gd name="connsiteY1" fmla="*/ 1071946 h 4324459"/>
              <a:gd name="connsiteX2" fmla="*/ 6580939 w 8087860"/>
              <a:gd name="connsiteY2" fmla="*/ 1638337 h 4324459"/>
              <a:gd name="connsiteX3" fmla="*/ 5156140 w 8087860"/>
              <a:gd name="connsiteY3" fmla="*/ 4143829 h 4324459"/>
              <a:gd name="connsiteX4" fmla="*/ 2249958 w 8087860"/>
              <a:gd name="connsiteY4" fmla="*/ 4090520 h 4324459"/>
              <a:gd name="connsiteX5" fmla="*/ 0 w 8087860"/>
              <a:gd name="connsiteY5" fmla="*/ 3798988 h 4324459"/>
              <a:gd name="connsiteX0" fmla="*/ 8087860 w 8087860"/>
              <a:gd name="connsiteY0" fmla="*/ 0 h 4394371"/>
              <a:gd name="connsiteX1" fmla="*/ 7300944 w 8087860"/>
              <a:gd name="connsiteY1" fmla="*/ 1071946 h 4394371"/>
              <a:gd name="connsiteX2" fmla="*/ 6580939 w 8087860"/>
              <a:gd name="connsiteY2" fmla="*/ 1638337 h 4394371"/>
              <a:gd name="connsiteX3" fmla="*/ 5156140 w 8087860"/>
              <a:gd name="connsiteY3" fmla="*/ 4143829 h 4394371"/>
              <a:gd name="connsiteX4" fmla="*/ 2346132 w 8087860"/>
              <a:gd name="connsiteY4" fmla="*/ 4266873 h 4394371"/>
              <a:gd name="connsiteX5" fmla="*/ 0 w 8087860"/>
              <a:gd name="connsiteY5" fmla="*/ 3798988 h 4394371"/>
              <a:gd name="connsiteX0" fmla="*/ 8087860 w 8087860"/>
              <a:gd name="connsiteY0" fmla="*/ 0 h 4347149"/>
              <a:gd name="connsiteX1" fmla="*/ 7300944 w 8087860"/>
              <a:gd name="connsiteY1" fmla="*/ 1071946 h 4347149"/>
              <a:gd name="connsiteX2" fmla="*/ 6580939 w 8087860"/>
              <a:gd name="connsiteY2" fmla="*/ 1638337 h 4347149"/>
              <a:gd name="connsiteX3" fmla="*/ 5156140 w 8087860"/>
              <a:gd name="connsiteY3" fmla="*/ 4143829 h 4347149"/>
              <a:gd name="connsiteX4" fmla="*/ 2346132 w 8087860"/>
              <a:gd name="connsiteY4" fmla="*/ 4266873 h 4347149"/>
              <a:gd name="connsiteX5" fmla="*/ 0 w 8087860"/>
              <a:gd name="connsiteY5" fmla="*/ 3798988 h 4347149"/>
              <a:gd name="connsiteX0" fmla="*/ 8087860 w 8087860"/>
              <a:gd name="connsiteY0" fmla="*/ 0 h 4364487"/>
              <a:gd name="connsiteX1" fmla="*/ 7300944 w 8087860"/>
              <a:gd name="connsiteY1" fmla="*/ 1071946 h 4364487"/>
              <a:gd name="connsiteX2" fmla="*/ 6580939 w 8087860"/>
              <a:gd name="connsiteY2" fmla="*/ 1638337 h 4364487"/>
              <a:gd name="connsiteX3" fmla="*/ 5156140 w 8087860"/>
              <a:gd name="connsiteY3" fmla="*/ 4143829 h 4364487"/>
              <a:gd name="connsiteX4" fmla="*/ 2346132 w 8087860"/>
              <a:gd name="connsiteY4" fmla="*/ 4266873 h 4364487"/>
              <a:gd name="connsiteX5" fmla="*/ 0 w 8087860"/>
              <a:gd name="connsiteY5" fmla="*/ 3798988 h 4364487"/>
              <a:gd name="connsiteX0" fmla="*/ 8087860 w 8087860"/>
              <a:gd name="connsiteY0" fmla="*/ 0 h 4266873"/>
              <a:gd name="connsiteX1" fmla="*/ 7300944 w 8087860"/>
              <a:gd name="connsiteY1" fmla="*/ 1071946 h 4266873"/>
              <a:gd name="connsiteX2" fmla="*/ 6580939 w 8087860"/>
              <a:gd name="connsiteY2" fmla="*/ 1638337 h 4266873"/>
              <a:gd name="connsiteX3" fmla="*/ 5156140 w 8087860"/>
              <a:gd name="connsiteY3" fmla="*/ 4143829 h 4266873"/>
              <a:gd name="connsiteX4" fmla="*/ 2346132 w 8087860"/>
              <a:gd name="connsiteY4" fmla="*/ 4266873 h 4266873"/>
              <a:gd name="connsiteX5" fmla="*/ 0 w 8087860"/>
              <a:gd name="connsiteY5" fmla="*/ 3798988 h 4266873"/>
              <a:gd name="connsiteX0" fmla="*/ 8087860 w 8087860"/>
              <a:gd name="connsiteY0" fmla="*/ 0 h 4383512"/>
              <a:gd name="connsiteX1" fmla="*/ 7300944 w 8087860"/>
              <a:gd name="connsiteY1" fmla="*/ 1071946 h 4383512"/>
              <a:gd name="connsiteX2" fmla="*/ 6580939 w 8087860"/>
              <a:gd name="connsiteY2" fmla="*/ 1638337 h 4383512"/>
              <a:gd name="connsiteX3" fmla="*/ 5156140 w 8087860"/>
              <a:gd name="connsiteY3" fmla="*/ 4143829 h 4383512"/>
              <a:gd name="connsiteX4" fmla="*/ 2370176 w 8087860"/>
              <a:gd name="connsiteY4" fmla="*/ 4310961 h 4383512"/>
              <a:gd name="connsiteX5" fmla="*/ 0 w 8087860"/>
              <a:gd name="connsiteY5" fmla="*/ 3798988 h 4383512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156140 w 8087860"/>
              <a:gd name="connsiteY3" fmla="*/ 4143829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10961"/>
              <a:gd name="connsiteX1" fmla="*/ 7300944 w 8087860"/>
              <a:gd name="connsiteY1" fmla="*/ 1071946 h 4310961"/>
              <a:gd name="connsiteX2" fmla="*/ 6580939 w 8087860"/>
              <a:gd name="connsiteY2" fmla="*/ 1638337 h 4310961"/>
              <a:gd name="connsiteX3" fmla="*/ 5204227 w 8087860"/>
              <a:gd name="connsiteY3" fmla="*/ 4176895 h 4310961"/>
              <a:gd name="connsiteX4" fmla="*/ 2370176 w 8087860"/>
              <a:gd name="connsiteY4" fmla="*/ 4310961 h 4310961"/>
              <a:gd name="connsiteX5" fmla="*/ 0 w 8087860"/>
              <a:gd name="connsiteY5" fmla="*/ 3798988 h 4310961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19905 w 8087860"/>
              <a:gd name="connsiteY5" fmla="*/ 4068474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123585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98988 h 4333234"/>
              <a:gd name="connsiteX0" fmla="*/ 8087860 w 8087860"/>
              <a:gd name="connsiteY0" fmla="*/ 0 h 4333234"/>
              <a:gd name="connsiteX1" fmla="*/ 7300944 w 8087860"/>
              <a:gd name="connsiteY1" fmla="*/ 1071946 h 4333234"/>
              <a:gd name="connsiteX2" fmla="*/ 6580939 w 8087860"/>
              <a:gd name="connsiteY2" fmla="*/ 1638337 h 4333234"/>
              <a:gd name="connsiteX3" fmla="*/ 5204227 w 8087860"/>
              <a:gd name="connsiteY3" fmla="*/ 4176895 h 4333234"/>
              <a:gd name="connsiteX4" fmla="*/ 2370176 w 8087860"/>
              <a:gd name="connsiteY4" fmla="*/ 4310961 h 4333234"/>
              <a:gd name="connsiteX5" fmla="*/ 1143949 w 8087860"/>
              <a:gd name="connsiteY5" fmla="*/ 4090520 h 4333234"/>
              <a:gd name="connsiteX6" fmla="*/ 0 w 8087860"/>
              <a:gd name="connsiteY6" fmla="*/ 3765922 h 433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7860" h="4333234">
                <a:moveTo>
                  <a:pt x="8087860" y="0"/>
                </a:moveTo>
                <a:cubicBezTo>
                  <a:pt x="7913157" y="170339"/>
                  <a:pt x="7552097" y="798890"/>
                  <a:pt x="7300944" y="1071946"/>
                </a:cubicBezTo>
                <a:cubicBezTo>
                  <a:pt x="7049791" y="1345002"/>
                  <a:pt x="6802275" y="1302011"/>
                  <a:pt x="6580939" y="1638337"/>
                </a:cubicBezTo>
                <a:cubicBezTo>
                  <a:pt x="6235494" y="2148480"/>
                  <a:pt x="6314762" y="3962920"/>
                  <a:pt x="5204227" y="4176895"/>
                </a:cubicBezTo>
                <a:cubicBezTo>
                  <a:pt x="4093692" y="4390870"/>
                  <a:pt x="3050896" y="4329031"/>
                  <a:pt x="2370176" y="4310961"/>
                </a:cubicBezTo>
                <a:cubicBezTo>
                  <a:pt x="1545194" y="4226760"/>
                  <a:pt x="1538978" y="4175849"/>
                  <a:pt x="1143949" y="4090520"/>
                </a:cubicBezTo>
                <a:cubicBezTo>
                  <a:pt x="748920" y="4005191"/>
                  <a:pt x="186651" y="3810836"/>
                  <a:pt x="0" y="3765922"/>
                </a:cubicBezTo>
              </a:path>
            </a:pathLst>
          </a:custGeom>
          <a:noFill/>
          <a:ln w="76200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CH" sz="2400" dirty="0">
              <a:solidFill>
                <a:srgbClr val="00B050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3823832" y="887233"/>
            <a:ext cx="1958344" cy="4739186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hteck 9"/>
          <p:cNvSpPr/>
          <p:nvPr/>
        </p:nvSpPr>
        <p:spPr>
          <a:xfrm>
            <a:off x="9192345" y="2844226"/>
            <a:ext cx="200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Provide</a:t>
            </a:r>
            <a:endParaRPr lang="fr-CH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4372" y="611978"/>
            <a:ext cx="172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chemeClr val="bg1"/>
                </a:solidFill>
                <a:latin typeface="Calibri" panose="020F0502020204030204" pitchFamily="34" charset="0"/>
              </a:rPr>
              <a:t>Manage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943872" y="-99392"/>
            <a:ext cx="15198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FFF00"/>
                </a:solidFill>
                <a:latin typeface="Calibri" panose="020F0502020204030204" pitchFamily="34" charset="0"/>
              </a:rPr>
              <a:t>Identify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07399" y="4885521"/>
            <a:ext cx="174844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H" sz="3200" dirty="0">
                <a:solidFill>
                  <a:srgbClr val="92D050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51984" y="6228602"/>
            <a:ext cx="195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Protect</a:t>
            </a:r>
            <a:endParaRPr lang="fr-CH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88344" y="5589241"/>
            <a:ext cx="12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Store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643030" y="2391272"/>
            <a:ext cx="987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3200" dirty="0">
                <a:solidFill>
                  <a:schemeClr val="accent2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71626" y="323946"/>
            <a:ext cx="220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1F129E"/>
                </a:solidFill>
                <a:latin typeface="Calibri" panose="020F0502020204030204" pitchFamily="34" charset="0"/>
              </a:rPr>
              <a:t>Evaluate</a:t>
            </a:r>
          </a:p>
        </p:txBody>
      </p:sp>
      <p:sp>
        <p:nvSpPr>
          <p:cNvPr id="21" name="Freihandform 20"/>
          <p:cNvSpPr/>
          <p:nvPr/>
        </p:nvSpPr>
        <p:spPr>
          <a:xfrm>
            <a:off x="1825141" y="3571110"/>
            <a:ext cx="4311408" cy="3089071"/>
          </a:xfrm>
          <a:custGeom>
            <a:avLst/>
            <a:gdLst>
              <a:gd name="connsiteX0" fmla="*/ 0 w 5624945"/>
              <a:gd name="connsiteY0" fmla="*/ 578263 h 2822699"/>
              <a:gd name="connsiteX1" fmla="*/ 3463636 w 5624945"/>
              <a:gd name="connsiteY1" fmla="*/ 148772 h 2822699"/>
              <a:gd name="connsiteX2" fmla="*/ 5209309 w 5624945"/>
              <a:gd name="connsiteY2" fmla="*/ 2822699 h 2822699"/>
              <a:gd name="connsiteX3" fmla="*/ 5209309 w 5624945"/>
              <a:gd name="connsiteY3" fmla="*/ 2822699 h 2822699"/>
              <a:gd name="connsiteX4" fmla="*/ 5624945 w 5624945"/>
              <a:gd name="connsiteY4" fmla="*/ 2559463 h 2822699"/>
              <a:gd name="connsiteX0" fmla="*/ 0 w 5624945"/>
              <a:gd name="connsiteY0" fmla="*/ 460980 h 2705416"/>
              <a:gd name="connsiteX1" fmla="*/ 3976254 w 5624945"/>
              <a:gd name="connsiteY1" fmla="*/ 183889 h 2705416"/>
              <a:gd name="connsiteX2" fmla="*/ 5209309 w 5624945"/>
              <a:gd name="connsiteY2" fmla="*/ 2705416 h 2705416"/>
              <a:gd name="connsiteX3" fmla="*/ 5209309 w 5624945"/>
              <a:gd name="connsiteY3" fmla="*/ 2705416 h 2705416"/>
              <a:gd name="connsiteX4" fmla="*/ 5624945 w 5624945"/>
              <a:gd name="connsiteY4" fmla="*/ 2442180 h 2705416"/>
              <a:gd name="connsiteX0" fmla="*/ 0 w 5209309"/>
              <a:gd name="connsiteY0" fmla="*/ 460980 h 2705416"/>
              <a:gd name="connsiteX1" fmla="*/ 3976254 w 5209309"/>
              <a:gd name="connsiteY1" fmla="*/ 183889 h 2705416"/>
              <a:gd name="connsiteX2" fmla="*/ 5209309 w 5209309"/>
              <a:gd name="connsiteY2" fmla="*/ 2705416 h 2705416"/>
              <a:gd name="connsiteX3" fmla="*/ 5209309 w 5209309"/>
              <a:gd name="connsiteY3" fmla="*/ 2705416 h 2705416"/>
              <a:gd name="connsiteX0" fmla="*/ 0 w 5209309"/>
              <a:gd name="connsiteY0" fmla="*/ 534180 h 2778616"/>
              <a:gd name="connsiteX1" fmla="*/ 3657599 w 5209309"/>
              <a:gd name="connsiteY1" fmla="*/ 160107 h 2778616"/>
              <a:gd name="connsiteX2" fmla="*/ 5209309 w 5209309"/>
              <a:gd name="connsiteY2" fmla="*/ 2778616 h 2778616"/>
              <a:gd name="connsiteX3" fmla="*/ 5209309 w 5209309"/>
              <a:gd name="connsiteY3" fmla="*/ 2778616 h 2778616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5209309 w 5209309"/>
              <a:gd name="connsiteY2" fmla="*/ 2755210 h 2755210"/>
              <a:gd name="connsiteX3" fmla="*/ 5209309 w 5209309"/>
              <a:gd name="connsiteY3" fmla="*/ 2755210 h 2755210"/>
              <a:gd name="connsiteX0" fmla="*/ 0 w 5209309"/>
              <a:gd name="connsiteY0" fmla="*/ 510774 h 2755210"/>
              <a:gd name="connsiteX1" fmla="*/ 3834628 w 5209309"/>
              <a:gd name="connsiteY1" fmla="*/ 166941 h 2755210"/>
              <a:gd name="connsiteX2" fmla="*/ 4224159 w 5209309"/>
              <a:gd name="connsiteY2" fmla="*/ 452401 h 2755210"/>
              <a:gd name="connsiteX3" fmla="*/ 5209309 w 5209309"/>
              <a:gd name="connsiteY3" fmla="*/ 2755210 h 2755210"/>
              <a:gd name="connsiteX4" fmla="*/ 5209309 w 5209309"/>
              <a:gd name="connsiteY4" fmla="*/ 2755210 h 2755210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428561 h 2672997"/>
              <a:gd name="connsiteX1" fmla="*/ 3794233 w 5209309"/>
              <a:gd name="connsiteY1" fmla="*/ 22426 h 2672997"/>
              <a:gd name="connsiteX2" fmla="*/ 3834628 w 5209309"/>
              <a:gd name="connsiteY2" fmla="*/ 84728 h 2672997"/>
              <a:gd name="connsiteX3" fmla="*/ 3836382 w 5209309"/>
              <a:gd name="connsiteY3" fmla="*/ 355069 h 2672997"/>
              <a:gd name="connsiteX4" fmla="*/ 5209309 w 5209309"/>
              <a:gd name="connsiteY4" fmla="*/ 2672997 h 2672997"/>
              <a:gd name="connsiteX5" fmla="*/ 5209309 w 5209309"/>
              <a:gd name="connsiteY5" fmla="*/ 2672997 h 2672997"/>
              <a:gd name="connsiteX0" fmla="*/ 0 w 5209309"/>
              <a:gd name="connsiteY0" fmla="*/ 378426 h 2622862"/>
              <a:gd name="connsiteX1" fmla="*/ 3834628 w 5209309"/>
              <a:gd name="connsiteY1" fmla="*/ 34593 h 2622862"/>
              <a:gd name="connsiteX2" fmla="*/ 3836382 w 5209309"/>
              <a:gd name="connsiteY2" fmla="*/ 304934 h 2622862"/>
              <a:gd name="connsiteX3" fmla="*/ 5209309 w 5209309"/>
              <a:gd name="connsiteY3" fmla="*/ 2622862 h 2622862"/>
              <a:gd name="connsiteX4" fmla="*/ 5209309 w 5209309"/>
              <a:gd name="connsiteY4" fmla="*/ 2622862 h 2622862"/>
              <a:gd name="connsiteX0" fmla="*/ 0 w 5209309"/>
              <a:gd name="connsiteY0" fmla="*/ 225478 h 2469914"/>
              <a:gd name="connsiteX1" fmla="*/ 3836382 w 5209309"/>
              <a:gd name="connsiteY1" fmla="*/ 151986 h 2469914"/>
              <a:gd name="connsiteX2" fmla="*/ 5209309 w 5209309"/>
              <a:gd name="connsiteY2" fmla="*/ 2469914 h 2469914"/>
              <a:gd name="connsiteX3" fmla="*/ 5209309 w 5209309"/>
              <a:gd name="connsiteY3" fmla="*/ 2469914 h 2469914"/>
              <a:gd name="connsiteX0" fmla="*/ 0 w 5209309"/>
              <a:gd name="connsiteY0" fmla="*/ 359112 h 2603548"/>
              <a:gd name="connsiteX1" fmla="*/ 3566625 w 5209309"/>
              <a:gd name="connsiteY1" fmla="*/ 36137 h 2603548"/>
              <a:gd name="connsiteX2" fmla="*/ 3836382 w 5209309"/>
              <a:gd name="connsiteY2" fmla="*/ 285620 h 2603548"/>
              <a:gd name="connsiteX3" fmla="*/ 5209309 w 5209309"/>
              <a:gd name="connsiteY3" fmla="*/ 2603548 h 2603548"/>
              <a:gd name="connsiteX4" fmla="*/ 5209309 w 5209309"/>
              <a:gd name="connsiteY4" fmla="*/ 2603548 h 2603548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836382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388720 h 2633156"/>
              <a:gd name="connsiteX1" fmla="*/ 3667785 w 5209309"/>
              <a:gd name="connsiteY1" fmla="*/ 20384 h 2633156"/>
              <a:gd name="connsiteX2" fmla="*/ 3785803 w 5209309"/>
              <a:gd name="connsiteY2" fmla="*/ 315228 h 2633156"/>
              <a:gd name="connsiteX3" fmla="*/ 5209309 w 5209309"/>
              <a:gd name="connsiteY3" fmla="*/ 2633156 h 2633156"/>
              <a:gd name="connsiteX4" fmla="*/ 5209309 w 5209309"/>
              <a:gd name="connsiteY4" fmla="*/ 2633156 h 2633156"/>
              <a:gd name="connsiteX0" fmla="*/ 0 w 5209309"/>
              <a:gd name="connsiteY0" fmla="*/ 401486 h 2645922"/>
              <a:gd name="connsiteX1" fmla="*/ 3263148 w 5209309"/>
              <a:gd name="connsiteY1" fmla="*/ 48272 h 2645922"/>
              <a:gd name="connsiteX2" fmla="*/ 3667785 w 5209309"/>
              <a:gd name="connsiteY2" fmla="*/ 33150 h 2645922"/>
              <a:gd name="connsiteX3" fmla="*/ 3785803 w 5209309"/>
              <a:gd name="connsiteY3" fmla="*/ 327994 h 2645922"/>
              <a:gd name="connsiteX4" fmla="*/ 5209309 w 5209309"/>
              <a:gd name="connsiteY4" fmla="*/ 2645922 h 2645922"/>
              <a:gd name="connsiteX5" fmla="*/ 5209309 w 5209309"/>
              <a:gd name="connsiteY5" fmla="*/ 2645922 h 2645922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66778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386063 h 2630499"/>
              <a:gd name="connsiteX1" fmla="*/ 3288438 w 5209309"/>
              <a:gd name="connsiteY1" fmla="*/ 85769 h 2630499"/>
              <a:gd name="connsiteX2" fmla="*/ 3768945 w 5209309"/>
              <a:gd name="connsiteY2" fmla="*/ 17727 h 2630499"/>
              <a:gd name="connsiteX3" fmla="*/ 3785803 w 5209309"/>
              <a:gd name="connsiteY3" fmla="*/ 312571 h 2630499"/>
              <a:gd name="connsiteX4" fmla="*/ 5209309 w 5209309"/>
              <a:gd name="connsiteY4" fmla="*/ 2630499 h 2630499"/>
              <a:gd name="connsiteX5" fmla="*/ 5209309 w 5209309"/>
              <a:gd name="connsiteY5" fmla="*/ 2630499 h 2630499"/>
              <a:gd name="connsiteX0" fmla="*/ 0 w 5209309"/>
              <a:gd name="connsiteY0" fmla="*/ 405452 h 2649888"/>
              <a:gd name="connsiteX1" fmla="*/ 3288438 w 5209309"/>
              <a:gd name="connsiteY1" fmla="*/ 105158 h 2649888"/>
              <a:gd name="connsiteX2" fmla="*/ 3912254 w 5209309"/>
              <a:gd name="connsiteY2" fmla="*/ 14435 h 2649888"/>
              <a:gd name="connsiteX3" fmla="*/ 3785803 w 5209309"/>
              <a:gd name="connsiteY3" fmla="*/ 331960 h 2649888"/>
              <a:gd name="connsiteX4" fmla="*/ 5209309 w 5209309"/>
              <a:gd name="connsiteY4" fmla="*/ 2649888 h 2649888"/>
              <a:gd name="connsiteX5" fmla="*/ 5209309 w 5209309"/>
              <a:gd name="connsiteY5" fmla="*/ 2649888 h 2649888"/>
              <a:gd name="connsiteX0" fmla="*/ 0 w 5209309"/>
              <a:gd name="connsiteY0" fmla="*/ 418268 h 2662704"/>
              <a:gd name="connsiteX1" fmla="*/ 3288438 w 5209309"/>
              <a:gd name="connsiteY1" fmla="*/ 117974 h 2662704"/>
              <a:gd name="connsiteX2" fmla="*/ 3912254 w 5209309"/>
              <a:gd name="connsiteY2" fmla="*/ 27251 h 2662704"/>
              <a:gd name="connsiteX3" fmla="*/ 3853243 w 5209309"/>
              <a:gd name="connsiteY3" fmla="*/ 27254 h 2662704"/>
              <a:gd name="connsiteX4" fmla="*/ 3785803 w 5209309"/>
              <a:gd name="connsiteY4" fmla="*/ 344776 h 2662704"/>
              <a:gd name="connsiteX5" fmla="*/ 5209309 w 5209309"/>
              <a:gd name="connsiteY5" fmla="*/ 2662704 h 2662704"/>
              <a:gd name="connsiteX6" fmla="*/ 5209309 w 5209309"/>
              <a:gd name="connsiteY6" fmla="*/ 2662704 h 2662704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85803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09934 w 5209309"/>
              <a:gd name="connsiteY3" fmla="*/ 33196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827952 w 5209309"/>
              <a:gd name="connsiteY3" fmla="*/ 347081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209309"/>
              <a:gd name="connsiteY0" fmla="*/ 405453 h 2649889"/>
              <a:gd name="connsiteX1" fmla="*/ 3288438 w 5209309"/>
              <a:gd name="connsiteY1" fmla="*/ 105159 h 2649889"/>
              <a:gd name="connsiteX2" fmla="*/ 3912254 w 5209309"/>
              <a:gd name="connsiteY2" fmla="*/ 14436 h 2649889"/>
              <a:gd name="connsiteX3" fmla="*/ 3752084 w 5209309"/>
              <a:gd name="connsiteY3" fmla="*/ 354642 h 2649889"/>
              <a:gd name="connsiteX4" fmla="*/ 5209309 w 5209309"/>
              <a:gd name="connsiteY4" fmla="*/ 2649889 h 2649889"/>
              <a:gd name="connsiteX5" fmla="*/ 5209309 w 5209309"/>
              <a:gd name="connsiteY5" fmla="*/ 2649889 h 2649889"/>
              <a:gd name="connsiteX0" fmla="*/ 0 w 5158729"/>
              <a:gd name="connsiteY0" fmla="*/ 458373 h 2649889"/>
              <a:gd name="connsiteX1" fmla="*/ 3237858 w 5158729"/>
              <a:gd name="connsiteY1" fmla="*/ 105159 h 2649889"/>
              <a:gd name="connsiteX2" fmla="*/ 3861674 w 5158729"/>
              <a:gd name="connsiteY2" fmla="*/ 14436 h 2649889"/>
              <a:gd name="connsiteX3" fmla="*/ 3701504 w 5158729"/>
              <a:gd name="connsiteY3" fmla="*/ 354642 h 2649889"/>
              <a:gd name="connsiteX4" fmla="*/ 5158729 w 5158729"/>
              <a:gd name="connsiteY4" fmla="*/ 2649889 h 2649889"/>
              <a:gd name="connsiteX5" fmla="*/ 5158729 w 5158729"/>
              <a:gd name="connsiteY5" fmla="*/ 2649889 h 2649889"/>
              <a:gd name="connsiteX0" fmla="*/ 0 w 5158729"/>
              <a:gd name="connsiteY0" fmla="*/ 454873 h 2646389"/>
              <a:gd name="connsiteX1" fmla="*/ 3153558 w 5158729"/>
              <a:gd name="connsiteY1" fmla="*/ 139459 h 2646389"/>
              <a:gd name="connsiteX2" fmla="*/ 3861674 w 5158729"/>
              <a:gd name="connsiteY2" fmla="*/ 10936 h 2646389"/>
              <a:gd name="connsiteX3" fmla="*/ 3701504 w 5158729"/>
              <a:gd name="connsiteY3" fmla="*/ 351142 h 2646389"/>
              <a:gd name="connsiteX4" fmla="*/ 5158729 w 5158729"/>
              <a:gd name="connsiteY4" fmla="*/ 2646389 h 2646389"/>
              <a:gd name="connsiteX5" fmla="*/ 5158729 w 5158729"/>
              <a:gd name="connsiteY5" fmla="*/ 2646389 h 2646389"/>
              <a:gd name="connsiteX0" fmla="*/ 0 w 5158729"/>
              <a:gd name="connsiteY0" fmla="*/ 458372 h 2649888"/>
              <a:gd name="connsiteX1" fmla="*/ 3153558 w 5158729"/>
              <a:gd name="connsiteY1" fmla="*/ 105157 h 2649888"/>
              <a:gd name="connsiteX2" fmla="*/ 3861674 w 5158729"/>
              <a:gd name="connsiteY2" fmla="*/ 14435 h 2649888"/>
              <a:gd name="connsiteX3" fmla="*/ 3701504 w 5158729"/>
              <a:gd name="connsiteY3" fmla="*/ 354641 h 2649888"/>
              <a:gd name="connsiteX4" fmla="*/ 5158729 w 5158729"/>
              <a:gd name="connsiteY4" fmla="*/ 2649888 h 2649888"/>
              <a:gd name="connsiteX5" fmla="*/ 5158729 w 5158729"/>
              <a:gd name="connsiteY5" fmla="*/ 2649888 h 2649888"/>
              <a:gd name="connsiteX0" fmla="*/ 0 w 5158729"/>
              <a:gd name="connsiteY0" fmla="*/ 465074 h 2656590"/>
              <a:gd name="connsiteX1" fmla="*/ 3153558 w 5158729"/>
              <a:gd name="connsiteY1" fmla="*/ 111859 h 2656590"/>
              <a:gd name="connsiteX2" fmla="*/ 3760515 w 5158729"/>
              <a:gd name="connsiteY2" fmla="*/ 13577 h 2656590"/>
              <a:gd name="connsiteX3" fmla="*/ 3701504 w 5158729"/>
              <a:gd name="connsiteY3" fmla="*/ 361343 h 2656590"/>
              <a:gd name="connsiteX4" fmla="*/ 5158729 w 5158729"/>
              <a:gd name="connsiteY4" fmla="*/ 2656590 h 2656590"/>
              <a:gd name="connsiteX5" fmla="*/ 5158729 w 5158729"/>
              <a:gd name="connsiteY5" fmla="*/ 2656590 h 2656590"/>
              <a:gd name="connsiteX0" fmla="*/ 0 w 5158729"/>
              <a:gd name="connsiteY0" fmla="*/ 451778 h 2643294"/>
              <a:gd name="connsiteX1" fmla="*/ 3153558 w 5158729"/>
              <a:gd name="connsiteY1" fmla="*/ 98563 h 2643294"/>
              <a:gd name="connsiteX2" fmla="*/ 3760515 w 5158729"/>
              <a:gd name="connsiteY2" fmla="*/ 15401 h 2643294"/>
              <a:gd name="connsiteX3" fmla="*/ 3701504 w 5158729"/>
              <a:gd name="connsiteY3" fmla="*/ 348047 h 2643294"/>
              <a:gd name="connsiteX4" fmla="*/ 5158729 w 5158729"/>
              <a:gd name="connsiteY4" fmla="*/ 2643294 h 2643294"/>
              <a:gd name="connsiteX5" fmla="*/ 5158729 w 5158729"/>
              <a:gd name="connsiteY5" fmla="*/ 2643294 h 2643294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317449 h 2612696"/>
              <a:gd name="connsiteX4" fmla="*/ 5158729 w 5158729"/>
              <a:gd name="connsiteY4" fmla="*/ 2612696 h 2612696"/>
              <a:gd name="connsiteX5" fmla="*/ 5158729 w 5158729"/>
              <a:gd name="connsiteY5" fmla="*/ 2612696 h 2612696"/>
              <a:gd name="connsiteX0" fmla="*/ 0 w 5158729"/>
              <a:gd name="connsiteY0" fmla="*/ 421180 h 2612696"/>
              <a:gd name="connsiteX1" fmla="*/ 3153558 w 5158729"/>
              <a:gd name="connsiteY1" fmla="*/ 67965 h 2612696"/>
              <a:gd name="connsiteX2" fmla="*/ 3760515 w 5158729"/>
              <a:gd name="connsiteY2" fmla="*/ 22603 h 2612696"/>
              <a:gd name="connsiteX3" fmla="*/ 3701504 w 5158729"/>
              <a:gd name="connsiteY3" fmla="*/ 67967 h 2612696"/>
              <a:gd name="connsiteX4" fmla="*/ 3701504 w 5158729"/>
              <a:gd name="connsiteY4" fmla="*/ 317449 h 2612696"/>
              <a:gd name="connsiteX5" fmla="*/ 5158729 w 5158729"/>
              <a:gd name="connsiteY5" fmla="*/ 2612696 h 2612696"/>
              <a:gd name="connsiteX6" fmla="*/ 5158729 w 5158729"/>
              <a:gd name="connsiteY6" fmla="*/ 2612696 h 2612696"/>
              <a:gd name="connsiteX0" fmla="*/ 0 w 5158729"/>
              <a:gd name="connsiteY0" fmla="*/ 391158 h 2582674"/>
              <a:gd name="connsiteX1" fmla="*/ 3153558 w 5158729"/>
              <a:gd name="connsiteY1" fmla="*/ 37943 h 2582674"/>
              <a:gd name="connsiteX2" fmla="*/ 3701504 w 5158729"/>
              <a:gd name="connsiteY2" fmla="*/ 37945 h 2582674"/>
              <a:gd name="connsiteX3" fmla="*/ 3701504 w 5158729"/>
              <a:gd name="connsiteY3" fmla="*/ 287427 h 2582674"/>
              <a:gd name="connsiteX4" fmla="*/ 5158729 w 5158729"/>
              <a:gd name="connsiteY4" fmla="*/ 2582674 h 2582674"/>
              <a:gd name="connsiteX5" fmla="*/ 5158729 w 5158729"/>
              <a:gd name="connsiteY5" fmla="*/ 2582674 h 2582674"/>
              <a:gd name="connsiteX0" fmla="*/ 0 w 5158729"/>
              <a:gd name="connsiteY0" fmla="*/ 395923 h 2587439"/>
              <a:gd name="connsiteX1" fmla="*/ 3153558 w 5158729"/>
              <a:gd name="connsiteY1" fmla="*/ 42708 h 2587439"/>
              <a:gd name="connsiteX2" fmla="*/ 3701504 w 5158729"/>
              <a:gd name="connsiteY2" fmla="*/ 292192 h 2587439"/>
              <a:gd name="connsiteX3" fmla="*/ 5158729 w 5158729"/>
              <a:gd name="connsiteY3" fmla="*/ 2587439 h 2587439"/>
              <a:gd name="connsiteX4" fmla="*/ 5158729 w 5158729"/>
              <a:gd name="connsiteY4" fmla="*/ 2587439 h 2587439"/>
              <a:gd name="connsiteX0" fmla="*/ 0 w 5158729"/>
              <a:gd name="connsiteY0" fmla="*/ 395923 h 2606076"/>
              <a:gd name="connsiteX1" fmla="*/ 3153558 w 5158729"/>
              <a:gd name="connsiteY1" fmla="*/ 42708 h 2606076"/>
              <a:gd name="connsiteX2" fmla="*/ 3701504 w 5158729"/>
              <a:gd name="connsiteY2" fmla="*/ 292192 h 2606076"/>
              <a:gd name="connsiteX3" fmla="*/ 5158729 w 5158729"/>
              <a:gd name="connsiteY3" fmla="*/ 2587439 h 2606076"/>
              <a:gd name="connsiteX4" fmla="*/ 4213205 w 5158729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674257 h 2606076"/>
              <a:gd name="connsiteX4" fmla="*/ 4213205 w 4254766"/>
              <a:gd name="connsiteY4" fmla="*/ 2606076 h 2606076"/>
              <a:gd name="connsiteX0" fmla="*/ 0 w 4254766"/>
              <a:gd name="connsiteY0" fmla="*/ 395923 h 2606076"/>
              <a:gd name="connsiteX1" fmla="*/ 3153558 w 4254766"/>
              <a:gd name="connsiteY1" fmla="*/ 42708 h 2606076"/>
              <a:gd name="connsiteX2" fmla="*/ 3701504 w 4254766"/>
              <a:gd name="connsiteY2" fmla="*/ 292192 h 2606076"/>
              <a:gd name="connsiteX3" fmla="*/ 4254766 w 4254766"/>
              <a:gd name="connsiteY3" fmla="*/ 1711530 h 2606076"/>
              <a:gd name="connsiteX4" fmla="*/ 4213205 w 4254766"/>
              <a:gd name="connsiteY4" fmla="*/ 2606076 h 2606076"/>
              <a:gd name="connsiteX0" fmla="*/ 0 w 4254766"/>
              <a:gd name="connsiteY0" fmla="*/ 422037 h 2632190"/>
              <a:gd name="connsiteX1" fmla="*/ 3153558 w 4254766"/>
              <a:gd name="connsiteY1" fmla="*/ 68822 h 2632190"/>
              <a:gd name="connsiteX2" fmla="*/ 3701504 w 4254766"/>
              <a:gd name="connsiteY2" fmla="*/ 262397 h 2632190"/>
              <a:gd name="connsiteX3" fmla="*/ 4254766 w 4254766"/>
              <a:gd name="connsiteY3" fmla="*/ 1737644 h 2632190"/>
              <a:gd name="connsiteX4" fmla="*/ 4213205 w 4254766"/>
              <a:gd name="connsiteY4" fmla="*/ 2632190 h 2632190"/>
              <a:gd name="connsiteX0" fmla="*/ 0 w 4213205"/>
              <a:gd name="connsiteY0" fmla="*/ 422037 h 2632190"/>
              <a:gd name="connsiteX1" fmla="*/ 3153558 w 4213205"/>
              <a:gd name="connsiteY1" fmla="*/ 68822 h 2632190"/>
              <a:gd name="connsiteX2" fmla="*/ 3701504 w 4213205"/>
              <a:gd name="connsiteY2" fmla="*/ 262397 h 2632190"/>
              <a:gd name="connsiteX3" fmla="*/ 4213205 w 4213205"/>
              <a:gd name="connsiteY3" fmla="*/ 2632190 h 2632190"/>
              <a:gd name="connsiteX0" fmla="*/ 0 w 4213205"/>
              <a:gd name="connsiteY0" fmla="*/ 442359 h 2652512"/>
              <a:gd name="connsiteX1" fmla="*/ 3153558 w 4213205"/>
              <a:gd name="connsiteY1" fmla="*/ 89144 h 2652512"/>
              <a:gd name="connsiteX2" fmla="*/ 3743065 w 4213205"/>
              <a:gd name="connsiteY2" fmla="*/ 245446 h 2652512"/>
              <a:gd name="connsiteX3" fmla="*/ 4213205 w 4213205"/>
              <a:gd name="connsiteY3" fmla="*/ 2652512 h 2652512"/>
              <a:gd name="connsiteX0" fmla="*/ 0 w 4213205"/>
              <a:gd name="connsiteY0" fmla="*/ 354772 h 2564925"/>
              <a:gd name="connsiteX1" fmla="*/ 3153558 w 4213205"/>
              <a:gd name="connsiteY1" fmla="*/ 1557 h 2564925"/>
              <a:gd name="connsiteX2" fmla="*/ 3743065 w 4213205"/>
              <a:gd name="connsiteY2" fmla="*/ 157859 h 2564925"/>
              <a:gd name="connsiteX3" fmla="*/ 4213205 w 4213205"/>
              <a:gd name="connsiteY3" fmla="*/ 2564925 h 2564925"/>
              <a:gd name="connsiteX0" fmla="*/ 0 w 4213205"/>
              <a:gd name="connsiteY0" fmla="*/ 508760 h 2718913"/>
              <a:gd name="connsiteX1" fmla="*/ 3153558 w 4213205"/>
              <a:gd name="connsiteY1" fmla="*/ 155545 h 2718913"/>
              <a:gd name="connsiteX2" fmla="*/ 3743065 w 4213205"/>
              <a:gd name="connsiteY2" fmla="*/ 311847 h 2718913"/>
              <a:gd name="connsiteX3" fmla="*/ 4213205 w 4213205"/>
              <a:gd name="connsiteY3" fmla="*/ 2718913 h 2718913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38572 h 2648725"/>
              <a:gd name="connsiteX1" fmla="*/ 3153558 w 4213205"/>
              <a:gd name="connsiteY1" fmla="*/ 85357 h 2648725"/>
              <a:gd name="connsiteX2" fmla="*/ 3743065 w 4213205"/>
              <a:gd name="connsiteY2" fmla="*/ 241659 h 2648725"/>
              <a:gd name="connsiteX3" fmla="*/ 4213205 w 4213205"/>
              <a:gd name="connsiteY3" fmla="*/ 2648725 h 26487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717485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468472 h 2678625"/>
              <a:gd name="connsiteX1" fmla="*/ 3153558 w 4213205"/>
              <a:gd name="connsiteY1" fmla="*/ 115257 h 2678625"/>
              <a:gd name="connsiteX2" fmla="*/ 3810566 w 4213205"/>
              <a:gd name="connsiteY2" fmla="*/ 38872 h 2678625"/>
              <a:gd name="connsiteX3" fmla="*/ 3743065 w 4213205"/>
              <a:gd name="connsiteY3" fmla="*/ 271559 h 2678625"/>
              <a:gd name="connsiteX4" fmla="*/ 4213205 w 4213205"/>
              <a:gd name="connsiteY4" fmla="*/ 2678625 h 2678625"/>
              <a:gd name="connsiteX0" fmla="*/ 0 w 4213205"/>
              <a:gd name="connsiteY0" fmla="*/ 563650 h 2773803"/>
              <a:gd name="connsiteX1" fmla="*/ 3153558 w 4213205"/>
              <a:gd name="connsiteY1" fmla="*/ 210435 h 2773803"/>
              <a:gd name="connsiteX2" fmla="*/ 3810566 w 4213205"/>
              <a:gd name="connsiteY2" fmla="*/ 134050 h 2773803"/>
              <a:gd name="connsiteX3" fmla="*/ 3743065 w 4213205"/>
              <a:gd name="connsiteY3" fmla="*/ 366737 h 2773803"/>
              <a:gd name="connsiteX4" fmla="*/ 4213205 w 4213205"/>
              <a:gd name="connsiteY4" fmla="*/ 2773803 h 27738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  <a:gd name="connsiteX0" fmla="*/ 0 w 4213205"/>
              <a:gd name="connsiteY0" fmla="*/ 497050 h 2707203"/>
              <a:gd name="connsiteX1" fmla="*/ 3153558 w 4213205"/>
              <a:gd name="connsiteY1" fmla="*/ 143835 h 2707203"/>
              <a:gd name="connsiteX2" fmla="*/ 3810566 w 4213205"/>
              <a:gd name="connsiteY2" fmla="*/ 67450 h 2707203"/>
              <a:gd name="connsiteX3" fmla="*/ 3743065 w 4213205"/>
              <a:gd name="connsiteY3" fmla="*/ 300137 h 2707203"/>
              <a:gd name="connsiteX4" fmla="*/ 4213205 w 4213205"/>
              <a:gd name="connsiteY4" fmla="*/ 2707203 h 270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3205" h="2707203">
                <a:moveTo>
                  <a:pt x="0" y="497050"/>
                </a:moveTo>
                <a:lnTo>
                  <a:pt x="3153558" y="143835"/>
                </a:lnTo>
                <a:cubicBezTo>
                  <a:pt x="3773139" y="72235"/>
                  <a:pt x="3824011" y="-92161"/>
                  <a:pt x="3810566" y="67450"/>
                </a:cubicBezTo>
                <a:cubicBezTo>
                  <a:pt x="3908817" y="93500"/>
                  <a:pt x="3837298" y="127299"/>
                  <a:pt x="3743065" y="300137"/>
                </a:cubicBezTo>
                <a:cubicBezTo>
                  <a:pt x="3724204" y="760755"/>
                  <a:pt x="4106601" y="2213496"/>
                  <a:pt x="4213205" y="2707203"/>
                </a:cubicBezTo>
              </a:path>
            </a:pathLst>
          </a:cu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Abgerundetes Rechteck 21"/>
          <p:cNvSpPr/>
          <p:nvPr/>
        </p:nvSpPr>
        <p:spPr>
          <a:xfrm>
            <a:off x="328768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bgerundetes Rechteck 23"/>
          <p:cNvSpPr/>
          <p:nvPr/>
        </p:nvSpPr>
        <p:spPr>
          <a:xfrm>
            <a:off x="8256240" y="1700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Abgerundetes Rechteck 25"/>
          <p:cNvSpPr/>
          <p:nvPr/>
        </p:nvSpPr>
        <p:spPr>
          <a:xfrm>
            <a:off x="5832970" y="558924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Abgerundetes Rechteck 26"/>
          <p:cNvSpPr/>
          <p:nvPr/>
        </p:nvSpPr>
        <p:spPr>
          <a:xfrm>
            <a:off x="6985098" y="828435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Abgerundetes Rechteck 29"/>
          <p:cNvSpPr/>
          <p:nvPr/>
        </p:nvSpPr>
        <p:spPr>
          <a:xfrm>
            <a:off x="8641282" y="357301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extfeld 32"/>
          <p:cNvSpPr txBox="1"/>
          <p:nvPr/>
        </p:nvSpPr>
        <p:spPr>
          <a:xfrm>
            <a:off x="6691770" y="4149080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Communication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903524" y="3356992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Facilitation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434190" y="2772218"/>
            <a:ext cx="101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Raising </a:t>
            </a:r>
          </a:p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Awareness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775956" y="3573016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Marketing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1705" y="498158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Promotion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289578" y="1429614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Arial Narrow" pitchFamily="34" charset="0"/>
              </a:rPr>
              <a:t>Advocation</a:t>
            </a:r>
            <a:endParaRPr lang="en-GB" sz="16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159798" y="287766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Abgerundetes Rechteck 41"/>
          <p:cNvSpPr/>
          <p:nvPr/>
        </p:nvSpPr>
        <p:spPr>
          <a:xfrm>
            <a:off x="4257592" y="15521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Textfeld 42"/>
          <p:cNvSpPr txBox="1"/>
          <p:nvPr/>
        </p:nvSpPr>
        <p:spPr>
          <a:xfrm>
            <a:off x="6728638" y="3090446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Documentation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109136" y="49815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Negotiation Skills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4969664" y="360519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Textfeld 47"/>
          <p:cNvSpPr txBox="1"/>
          <p:nvPr/>
        </p:nvSpPr>
        <p:spPr>
          <a:xfrm>
            <a:off x="4202584" y="330647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Meta Data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104112" y="134076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Standards </a:t>
            </a:r>
          </a:p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Development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919494" y="4958805"/>
            <a:ext cx="18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Access</a:t>
            </a:r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Authentication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44073" y="1908122"/>
            <a:ext cx="899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Modelling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603221" y="217054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Abgerundetes Rechteck 52"/>
          <p:cNvSpPr/>
          <p:nvPr/>
        </p:nvSpPr>
        <p:spPr>
          <a:xfrm>
            <a:off x="5488856" y="385145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Abgerundetes Rechteck 53"/>
          <p:cNvSpPr/>
          <p:nvPr/>
        </p:nvSpPr>
        <p:spPr>
          <a:xfrm>
            <a:off x="6030792" y="6557846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Abgerundetes Rechteck 54"/>
          <p:cNvSpPr/>
          <p:nvPr/>
        </p:nvSpPr>
        <p:spPr>
          <a:xfrm>
            <a:off x="4727848" y="8185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Abgerundetes Rechteck 55"/>
          <p:cNvSpPr/>
          <p:nvPr/>
        </p:nvSpPr>
        <p:spPr>
          <a:xfrm>
            <a:off x="5015880" y="144606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Abgerundetes Rechteck 56"/>
          <p:cNvSpPr/>
          <p:nvPr/>
        </p:nvSpPr>
        <p:spPr>
          <a:xfrm>
            <a:off x="5271667" y="2089471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Abgerundetes Rechteck 58"/>
          <p:cNvSpPr/>
          <p:nvPr/>
        </p:nvSpPr>
        <p:spPr>
          <a:xfrm>
            <a:off x="5525010" y="25497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1" name="Textfeld 60"/>
          <p:cNvSpPr txBox="1"/>
          <p:nvPr/>
        </p:nvSpPr>
        <p:spPr>
          <a:xfrm>
            <a:off x="5612032" y="224829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Manipulation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833022" y="49815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Integration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121054" y="119675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Mashing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09086" y="182819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Merging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903046" y="6381328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Data Security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023992" y="56827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Conditions of Use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000859" y="3763247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Data </a:t>
            </a:r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Preservation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1703512" y="405894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Textfeld 68"/>
          <p:cNvSpPr txBox="1"/>
          <p:nvPr/>
        </p:nvSpPr>
        <p:spPr>
          <a:xfrm>
            <a:off x="1559497" y="4170567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Data </a:t>
            </a:r>
          </a:p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Legislation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8832304" y="293150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Textfeld 70"/>
          <p:cNvSpPr txBox="1"/>
          <p:nvPr/>
        </p:nvSpPr>
        <p:spPr>
          <a:xfrm>
            <a:off x="8832304" y="-27384"/>
            <a:ext cx="118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Value of Data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8569274" y="117862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3" name="Textfeld 72"/>
          <p:cNvSpPr txBox="1"/>
          <p:nvPr/>
        </p:nvSpPr>
        <p:spPr>
          <a:xfrm>
            <a:off x="8744608" y="1146230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Economic</a:t>
            </a:r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 Issues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728681" y="38968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5" name="Abgerundetes Rechteck 74"/>
          <p:cNvSpPr/>
          <p:nvPr/>
        </p:nvSpPr>
        <p:spPr>
          <a:xfrm>
            <a:off x="8121704" y="275728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Abgerundetes Rechteck 75"/>
          <p:cNvSpPr/>
          <p:nvPr/>
        </p:nvSpPr>
        <p:spPr>
          <a:xfrm>
            <a:off x="8653845" y="441898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Textfeld 76"/>
          <p:cNvSpPr txBox="1"/>
          <p:nvPr/>
        </p:nvSpPr>
        <p:spPr>
          <a:xfrm>
            <a:off x="7824193" y="39545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Appraisal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248129" y="280241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Retention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19736" y="5580529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Textfeld 80"/>
          <p:cNvSpPr txBox="1"/>
          <p:nvPr/>
        </p:nvSpPr>
        <p:spPr>
          <a:xfrm>
            <a:off x="8828220" y="4470212"/>
            <a:ext cx="122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Complaints &amp; </a:t>
            </a:r>
          </a:p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Expectation</a:t>
            </a:r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Management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6749097" y="-2738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From IM to KM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873586" y="5661249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Risk</a:t>
            </a:r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 and </a:t>
            </a:r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Disaster</a:t>
            </a:r>
          </a:p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Management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2520602" y="292494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Textfeld 86"/>
          <p:cNvSpPr txBox="1"/>
          <p:nvPr/>
        </p:nvSpPr>
        <p:spPr>
          <a:xfrm>
            <a:off x="1505972" y="2988242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Coordination</a:t>
            </a:r>
          </a:p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of Practice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2520602" y="155679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Textfeld 88"/>
          <p:cNvSpPr txBox="1"/>
          <p:nvPr/>
        </p:nvSpPr>
        <p:spPr>
          <a:xfrm>
            <a:off x="1487488" y="1268760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Contingency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2652622" y="3680919"/>
            <a:ext cx="3989658" cy="1366867"/>
          </a:xfrm>
          <a:custGeom>
            <a:avLst/>
            <a:gdLst>
              <a:gd name="connsiteX0" fmla="*/ 0 w 2252348"/>
              <a:gd name="connsiteY0" fmla="*/ 1397801 h 1400014"/>
              <a:gd name="connsiteX1" fmla="*/ 1846053 w 2252348"/>
              <a:gd name="connsiteY1" fmla="*/ 1259778 h 1400014"/>
              <a:gd name="connsiteX2" fmla="*/ 2225615 w 2252348"/>
              <a:gd name="connsiteY2" fmla="*/ 500654 h 1400014"/>
              <a:gd name="connsiteX3" fmla="*/ 1371600 w 2252348"/>
              <a:gd name="connsiteY3" fmla="*/ 34827 h 1400014"/>
              <a:gd name="connsiteX4" fmla="*/ 1362974 w 2252348"/>
              <a:gd name="connsiteY4" fmla="*/ 34827 h 1400014"/>
              <a:gd name="connsiteX5" fmla="*/ 1354347 w 2252348"/>
              <a:gd name="connsiteY5" fmla="*/ 43454 h 1400014"/>
              <a:gd name="connsiteX0" fmla="*/ 0 w 2225902"/>
              <a:gd name="connsiteY0" fmla="*/ 1377996 h 1380209"/>
              <a:gd name="connsiteX1" fmla="*/ 1846053 w 2225902"/>
              <a:gd name="connsiteY1" fmla="*/ 1239973 h 1380209"/>
              <a:gd name="connsiteX2" fmla="*/ 2225615 w 2225902"/>
              <a:gd name="connsiteY2" fmla="*/ 480849 h 1380209"/>
              <a:gd name="connsiteX3" fmla="*/ 1828800 w 2225902"/>
              <a:gd name="connsiteY3" fmla="*/ 213430 h 1380209"/>
              <a:gd name="connsiteX4" fmla="*/ 1371600 w 2225902"/>
              <a:gd name="connsiteY4" fmla="*/ 15022 h 1380209"/>
              <a:gd name="connsiteX5" fmla="*/ 1362974 w 2225902"/>
              <a:gd name="connsiteY5" fmla="*/ 15022 h 1380209"/>
              <a:gd name="connsiteX6" fmla="*/ 1354347 w 2225902"/>
              <a:gd name="connsiteY6" fmla="*/ 23649 h 1380209"/>
              <a:gd name="connsiteX0" fmla="*/ 0 w 2226438"/>
              <a:gd name="connsiteY0" fmla="*/ 1383745 h 1385958"/>
              <a:gd name="connsiteX1" fmla="*/ 1846053 w 2226438"/>
              <a:gd name="connsiteY1" fmla="*/ 1245722 h 1385958"/>
              <a:gd name="connsiteX2" fmla="*/ 2225615 w 2226438"/>
              <a:gd name="connsiteY2" fmla="*/ 486598 h 1385958"/>
              <a:gd name="connsiteX3" fmla="*/ 1811547 w 2226438"/>
              <a:gd name="connsiteY3" fmla="*/ 296817 h 1385958"/>
              <a:gd name="connsiteX4" fmla="*/ 1371600 w 2226438"/>
              <a:gd name="connsiteY4" fmla="*/ 20771 h 1385958"/>
              <a:gd name="connsiteX5" fmla="*/ 1362974 w 2226438"/>
              <a:gd name="connsiteY5" fmla="*/ 20771 h 1385958"/>
              <a:gd name="connsiteX6" fmla="*/ 1354347 w 2226438"/>
              <a:gd name="connsiteY6" fmla="*/ 29398 h 1385958"/>
              <a:gd name="connsiteX0" fmla="*/ 0 w 2161152"/>
              <a:gd name="connsiteY0" fmla="*/ 1383745 h 1385958"/>
              <a:gd name="connsiteX1" fmla="*/ 1846053 w 2161152"/>
              <a:gd name="connsiteY1" fmla="*/ 1245722 h 1385958"/>
              <a:gd name="connsiteX2" fmla="*/ 2156604 w 2161152"/>
              <a:gd name="connsiteY2" fmla="*/ 486598 h 1385958"/>
              <a:gd name="connsiteX3" fmla="*/ 1811547 w 2161152"/>
              <a:gd name="connsiteY3" fmla="*/ 296817 h 1385958"/>
              <a:gd name="connsiteX4" fmla="*/ 1371600 w 2161152"/>
              <a:gd name="connsiteY4" fmla="*/ 20771 h 1385958"/>
              <a:gd name="connsiteX5" fmla="*/ 1362974 w 2161152"/>
              <a:gd name="connsiteY5" fmla="*/ 20771 h 1385958"/>
              <a:gd name="connsiteX6" fmla="*/ 1354347 w 2161152"/>
              <a:gd name="connsiteY6" fmla="*/ 29398 h 1385958"/>
              <a:gd name="connsiteX0" fmla="*/ 0 w 2205707"/>
              <a:gd name="connsiteY0" fmla="*/ 1383745 h 1385958"/>
              <a:gd name="connsiteX1" fmla="*/ 1846053 w 2205707"/>
              <a:gd name="connsiteY1" fmla="*/ 1245722 h 1385958"/>
              <a:gd name="connsiteX2" fmla="*/ 2156604 w 2205707"/>
              <a:gd name="connsiteY2" fmla="*/ 486598 h 1385958"/>
              <a:gd name="connsiteX3" fmla="*/ 1811547 w 2205707"/>
              <a:gd name="connsiteY3" fmla="*/ 296817 h 1385958"/>
              <a:gd name="connsiteX4" fmla="*/ 1371600 w 2205707"/>
              <a:gd name="connsiteY4" fmla="*/ 20771 h 1385958"/>
              <a:gd name="connsiteX5" fmla="*/ 1362974 w 2205707"/>
              <a:gd name="connsiteY5" fmla="*/ 20771 h 1385958"/>
              <a:gd name="connsiteX6" fmla="*/ 1354347 w 2205707"/>
              <a:gd name="connsiteY6" fmla="*/ 29398 h 1385958"/>
              <a:gd name="connsiteX0" fmla="*/ 0 w 2162329"/>
              <a:gd name="connsiteY0" fmla="*/ 1386300 h 1388513"/>
              <a:gd name="connsiteX1" fmla="*/ 1846053 w 2162329"/>
              <a:gd name="connsiteY1" fmla="*/ 1248277 h 1388513"/>
              <a:gd name="connsiteX2" fmla="*/ 2156604 w 2162329"/>
              <a:gd name="connsiteY2" fmla="*/ 489153 h 1388513"/>
              <a:gd name="connsiteX3" fmla="*/ 1794294 w 2162329"/>
              <a:gd name="connsiteY3" fmla="*/ 333878 h 1388513"/>
              <a:gd name="connsiteX4" fmla="*/ 1371600 w 2162329"/>
              <a:gd name="connsiteY4" fmla="*/ 23326 h 1388513"/>
              <a:gd name="connsiteX5" fmla="*/ 1362974 w 2162329"/>
              <a:gd name="connsiteY5" fmla="*/ 23326 h 1388513"/>
              <a:gd name="connsiteX6" fmla="*/ 1354347 w 2162329"/>
              <a:gd name="connsiteY6" fmla="*/ 31953 h 1388513"/>
              <a:gd name="connsiteX0" fmla="*/ 0 w 2162329"/>
              <a:gd name="connsiteY0" fmla="*/ 1383107 h 1385320"/>
              <a:gd name="connsiteX1" fmla="*/ 1846053 w 2162329"/>
              <a:gd name="connsiteY1" fmla="*/ 1245084 h 1385320"/>
              <a:gd name="connsiteX2" fmla="*/ 2156604 w 2162329"/>
              <a:gd name="connsiteY2" fmla="*/ 485960 h 1385320"/>
              <a:gd name="connsiteX3" fmla="*/ 1794294 w 2162329"/>
              <a:gd name="connsiteY3" fmla="*/ 287553 h 1385320"/>
              <a:gd name="connsiteX4" fmla="*/ 1371600 w 2162329"/>
              <a:gd name="connsiteY4" fmla="*/ 20133 h 1385320"/>
              <a:gd name="connsiteX5" fmla="*/ 1362974 w 2162329"/>
              <a:gd name="connsiteY5" fmla="*/ 20133 h 1385320"/>
              <a:gd name="connsiteX6" fmla="*/ 1354347 w 2162329"/>
              <a:gd name="connsiteY6" fmla="*/ 28760 h 1385320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371600 w 2303848"/>
              <a:gd name="connsiteY4" fmla="*/ 20133 h 1384863"/>
              <a:gd name="connsiteX5" fmla="*/ 1362974 w 2303848"/>
              <a:gd name="connsiteY5" fmla="*/ 20133 h 1384863"/>
              <a:gd name="connsiteX6" fmla="*/ 1354347 w 2303848"/>
              <a:gd name="connsiteY6" fmla="*/ 28760 h 1384863"/>
              <a:gd name="connsiteX0" fmla="*/ 0 w 2303848"/>
              <a:gd name="connsiteY0" fmla="*/ 1383107 h 1384863"/>
              <a:gd name="connsiteX1" fmla="*/ 1846053 w 2303848"/>
              <a:gd name="connsiteY1" fmla="*/ 1245084 h 1384863"/>
              <a:gd name="connsiteX2" fmla="*/ 2303253 w 2303848"/>
              <a:gd name="connsiteY2" fmla="*/ 520466 h 1384863"/>
              <a:gd name="connsiteX3" fmla="*/ 1794294 w 2303848"/>
              <a:gd name="connsiteY3" fmla="*/ 287553 h 1384863"/>
              <a:gd name="connsiteX4" fmla="*/ 1768414 w 2303848"/>
              <a:gd name="connsiteY4" fmla="*/ 287553 h 1384863"/>
              <a:gd name="connsiteX5" fmla="*/ 1371600 w 2303848"/>
              <a:gd name="connsiteY5" fmla="*/ 20133 h 1384863"/>
              <a:gd name="connsiteX6" fmla="*/ 1362974 w 2303848"/>
              <a:gd name="connsiteY6" fmla="*/ 20133 h 1384863"/>
              <a:gd name="connsiteX7" fmla="*/ 1354347 w 2303848"/>
              <a:gd name="connsiteY7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768414 w 2305171"/>
              <a:gd name="connsiteY5" fmla="*/ 287553 h 1384863"/>
              <a:gd name="connsiteX6" fmla="*/ 1371600 w 2305171"/>
              <a:gd name="connsiteY6" fmla="*/ 20133 h 1384863"/>
              <a:gd name="connsiteX7" fmla="*/ 1362974 w 2305171"/>
              <a:gd name="connsiteY7" fmla="*/ 20133 h 1384863"/>
              <a:gd name="connsiteX8" fmla="*/ 1354347 w 2305171"/>
              <a:gd name="connsiteY8" fmla="*/ 28760 h 1384863"/>
              <a:gd name="connsiteX0" fmla="*/ 0 w 2305171"/>
              <a:gd name="connsiteY0" fmla="*/ 1383107 h 1384863"/>
              <a:gd name="connsiteX1" fmla="*/ 1846053 w 2305171"/>
              <a:gd name="connsiteY1" fmla="*/ 1245084 h 1384863"/>
              <a:gd name="connsiteX2" fmla="*/ 2303253 w 2305171"/>
              <a:gd name="connsiteY2" fmla="*/ 520466 h 1384863"/>
              <a:gd name="connsiteX3" fmla="*/ 2001328 w 2305171"/>
              <a:gd name="connsiteY3" fmla="*/ 399697 h 1384863"/>
              <a:gd name="connsiteX4" fmla="*/ 1794294 w 2305171"/>
              <a:gd name="connsiteY4" fmla="*/ 287553 h 1384863"/>
              <a:gd name="connsiteX5" fmla="*/ 1371600 w 2305171"/>
              <a:gd name="connsiteY5" fmla="*/ 20133 h 1384863"/>
              <a:gd name="connsiteX6" fmla="*/ 1362974 w 2305171"/>
              <a:gd name="connsiteY6" fmla="*/ 20133 h 1384863"/>
              <a:gd name="connsiteX7" fmla="*/ 1354347 w 2305171"/>
              <a:gd name="connsiteY7" fmla="*/ 28760 h 1384863"/>
              <a:gd name="connsiteX0" fmla="*/ 0 w 2305847"/>
              <a:gd name="connsiteY0" fmla="*/ 1383107 h 1384863"/>
              <a:gd name="connsiteX1" fmla="*/ 1846053 w 2305847"/>
              <a:gd name="connsiteY1" fmla="*/ 1245084 h 1384863"/>
              <a:gd name="connsiteX2" fmla="*/ 2303253 w 2305847"/>
              <a:gd name="connsiteY2" fmla="*/ 520466 h 1384863"/>
              <a:gd name="connsiteX3" fmla="*/ 2001328 w 2305847"/>
              <a:gd name="connsiteY3" fmla="*/ 399697 h 1384863"/>
              <a:gd name="connsiteX4" fmla="*/ 1371600 w 2305847"/>
              <a:gd name="connsiteY4" fmla="*/ 20133 h 1384863"/>
              <a:gd name="connsiteX5" fmla="*/ 1362974 w 2305847"/>
              <a:gd name="connsiteY5" fmla="*/ 20133 h 1384863"/>
              <a:gd name="connsiteX6" fmla="*/ 1354347 w 2305847"/>
              <a:gd name="connsiteY6" fmla="*/ 28760 h 1384863"/>
              <a:gd name="connsiteX0" fmla="*/ 0 w 2303381"/>
              <a:gd name="connsiteY0" fmla="*/ 1391412 h 1393168"/>
              <a:gd name="connsiteX1" fmla="*/ 1846053 w 2303381"/>
              <a:gd name="connsiteY1" fmla="*/ 1253389 h 1393168"/>
              <a:gd name="connsiteX2" fmla="*/ 2303253 w 2303381"/>
              <a:gd name="connsiteY2" fmla="*/ 528771 h 1393168"/>
              <a:gd name="connsiteX3" fmla="*/ 1887028 w 2303381"/>
              <a:gd name="connsiteY3" fmla="*/ 408002 h 1393168"/>
              <a:gd name="connsiteX4" fmla="*/ 1371600 w 2303381"/>
              <a:gd name="connsiteY4" fmla="*/ 28438 h 1393168"/>
              <a:gd name="connsiteX5" fmla="*/ 1362974 w 2303381"/>
              <a:gd name="connsiteY5" fmla="*/ 28438 h 1393168"/>
              <a:gd name="connsiteX6" fmla="*/ 1354347 w 2303381"/>
              <a:gd name="connsiteY6" fmla="*/ 37065 h 1393168"/>
              <a:gd name="connsiteX0" fmla="*/ 0 w 2303253"/>
              <a:gd name="connsiteY0" fmla="*/ 1391412 h 1393168"/>
              <a:gd name="connsiteX1" fmla="*/ 1846053 w 2303253"/>
              <a:gd name="connsiteY1" fmla="*/ 1253389 h 1393168"/>
              <a:gd name="connsiteX2" fmla="*/ 2303253 w 2303253"/>
              <a:gd name="connsiteY2" fmla="*/ 528771 h 1393168"/>
              <a:gd name="connsiteX3" fmla="*/ 1848928 w 2303253"/>
              <a:gd name="connsiteY3" fmla="*/ 408002 h 1393168"/>
              <a:gd name="connsiteX4" fmla="*/ 1371600 w 2303253"/>
              <a:gd name="connsiteY4" fmla="*/ 28438 h 1393168"/>
              <a:gd name="connsiteX5" fmla="*/ 1362974 w 2303253"/>
              <a:gd name="connsiteY5" fmla="*/ 28438 h 1393168"/>
              <a:gd name="connsiteX6" fmla="*/ 1354347 w 2303253"/>
              <a:gd name="connsiteY6" fmla="*/ 37065 h 1393168"/>
              <a:gd name="connsiteX0" fmla="*/ 0 w 2246103"/>
              <a:gd name="connsiteY0" fmla="*/ 1391412 h 1393168"/>
              <a:gd name="connsiteX1" fmla="*/ 1846053 w 2246103"/>
              <a:gd name="connsiteY1" fmla="*/ 1253389 h 1393168"/>
              <a:gd name="connsiteX2" fmla="*/ 2246103 w 2246103"/>
              <a:gd name="connsiteY2" fmla="*/ 528771 h 1393168"/>
              <a:gd name="connsiteX3" fmla="*/ 1848928 w 2246103"/>
              <a:gd name="connsiteY3" fmla="*/ 408002 h 1393168"/>
              <a:gd name="connsiteX4" fmla="*/ 1371600 w 2246103"/>
              <a:gd name="connsiteY4" fmla="*/ 28438 h 1393168"/>
              <a:gd name="connsiteX5" fmla="*/ 1362974 w 2246103"/>
              <a:gd name="connsiteY5" fmla="*/ 28438 h 1393168"/>
              <a:gd name="connsiteX6" fmla="*/ 1354347 w 2246103"/>
              <a:gd name="connsiteY6" fmla="*/ 37065 h 1393168"/>
              <a:gd name="connsiteX0" fmla="*/ 0 w 2255628"/>
              <a:gd name="connsiteY0" fmla="*/ 1391412 h 1392573"/>
              <a:gd name="connsiteX1" fmla="*/ 1846053 w 2255628"/>
              <a:gd name="connsiteY1" fmla="*/ 1253389 h 1392573"/>
              <a:gd name="connsiteX2" fmla="*/ 2255628 w 2255628"/>
              <a:gd name="connsiteY2" fmla="*/ 595446 h 1392573"/>
              <a:gd name="connsiteX3" fmla="*/ 1848928 w 2255628"/>
              <a:gd name="connsiteY3" fmla="*/ 408002 h 1392573"/>
              <a:gd name="connsiteX4" fmla="*/ 1371600 w 2255628"/>
              <a:gd name="connsiteY4" fmla="*/ 28438 h 1392573"/>
              <a:gd name="connsiteX5" fmla="*/ 1362974 w 2255628"/>
              <a:gd name="connsiteY5" fmla="*/ 28438 h 1392573"/>
              <a:gd name="connsiteX6" fmla="*/ 1354347 w 2255628"/>
              <a:gd name="connsiteY6" fmla="*/ 37065 h 1392573"/>
              <a:gd name="connsiteX0" fmla="*/ 0 w 2261406"/>
              <a:gd name="connsiteY0" fmla="*/ 1391412 h 1412411"/>
              <a:gd name="connsiteX1" fmla="*/ 1541253 w 2261406"/>
              <a:gd name="connsiteY1" fmla="*/ 1329589 h 1412411"/>
              <a:gd name="connsiteX2" fmla="*/ 2255628 w 2261406"/>
              <a:gd name="connsiteY2" fmla="*/ 595446 h 1412411"/>
              <a:gd name="connsiteX3" fmla="*/ 1848928 w 2261406"/>
              <a:gd name="connsiteY3" fmla="*/ 408002 h 1412411"/>
              <a:gd name="connsiteX4" fmla="*/ 1371600 w 2261406"/>
              <a:gd name="connsiteY4" fmla="*/ 28438 h 1412411"/>
              <a:gd name="connsiteX5" fmla="*/ 1362974 w 2261406"/>
              <a:gd name="connsiteY5" fmla="*/ 28438 h 1412411"/>
              <a:gd name="connsiteX6" fmla="*/ 1354347 w 2261406"/>
              <a:gd name="connsiteY6" fmla="*/ 37065 h 1412411"/>
              <a:gd name="connsiteX0" fmla="*/ 0 w 2263376"/>
              <a:gd name="connsiteY0" fmla="*/ 1391412 h 1428859"/>
              <a:gd name="connsiteX1" fmla="*/ 1484103 w 2263376"/>
              <a:gd name="connsiteY1" fmla="*/ 1358164 h 1428859"/>
              <a:gd name="connsiteX2" fmla="*/ 2255628 w 2263376"/>
              <a:gd name="connsiteY2" fmla="*/ 595446 h 1428859"/>
              <a:gd name="connsiteX3" fmla="*/ 1848928 w 2263376"/>
              <a:gd name="connsiteY3" fmla="*/ 408002 h 1428859"/>
              <a:gd name="connsiteX4" fmla="*/ 1371600 w 2263376"/>
              <a:gd name="connsiteY4" fmla="*/ 28438 h 1428859"/>
              <a:gd name="connsiteX5" fmla="*/ 1362974 w 2263376"/>
              <a:gd name="connsiteY5" fmla="*/ 28438 h 1428859"/>
              <a:gd name="connsiteX6" fmla="*/ 1354347 w 2263376"/>
              <a:gd name="connsiteY6" fmla="*/ 37065 h 1428859"/>
              <a:gd name="connsiteX0" fmla="*/ 0 w 2319471"/>
              <a:gd name="connsiteY0" fmla="*/ 1391412 h 1430220"/>
              <a:gd name="connsiteX1" fmla="*/ 1484103 w 2319471"/>
              <a:gd name="connsiteY1" fmla="*/ 1358164 h 1430220"/>
              <a:gd name="connsiteX2" fmla="*/ 2312778 w 2319471"/>
              <a:gd name="connsiteY2" fmla="*/ 576396 h 1430220"/>
              <a:gd name="connsiteX3" fmla="*/ 1848928 w 2319471"/>
              <a:gd name="connsiteY3" fmla="*/ 408002 h 1430220"/>
              <a:gd name="connsiteX4" fmla="*/ 1371600 w 2319471"/>
              <a:gd name="connsiteY4" fmla="*/ 28438 h 1430220"/>
              <a:gd name="connsiteX5" fmla="*/ 1362974 w 2319471"/>
              <a:gd name="connsiteY5" fmla="*/ 28438 h 1430220"/>
              <a:gd name="connsiteX6" fmla="*/ 1354347 w 2319471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319666"/>
              <a:gd name="connsiteY0" fmla="*/ 1391412 h 1430220"/>
              <a:gd name="connsiteX1" fmla="*/ 1484103 w 2319666"/>
              <a:gd name="connsiteY1" fmla="*/ 1358164 h 1430220"/>
              <a:gd name="connsiteX2" fmla="*/ 2312778 w 2319666"/>
              <a:gd name="connsiteY2" fmla="*/ 576396 h 1430220"/>
              <a:gd name="connsiteX3" fmla="*/ 1848928 w 2319666"/>
              <a:gd name="connsiteY3" fmla="*/ 408002 h 1430220"/>
              <a:gd name="connsiteX4" fmla="*/ 1371600 w 2319666"/>
              <a:gd name="connsiteY4" fmla="*/ 28438 h 1430220"/>
              <a:gd name="connsiteX5" fmla="*/ 1362974 w 2319666"/>
              <a:gd name="connsiteY5" fmla="*/ 28438 h 1430220"/>
              <a:gd name="connsiteX6" fmla="*/ 1354347 w 2319666"/>
              <a:gd name="connsiteY6" fmla="*/ 37065 h 1430220"/>
              <a:gd name="connsiteX0" fmla="*/ 0 w 2253720"/>
              <a:gd name="connsiteY0" fmla="*/ 1391412 h 1430220"/>
              <a:gd name="connsiteX1" fmla="*/ 1484103 w 2253720"/>
              <a:gd name="connsiteY1" fmla="*/ 1358164 h 1430220"/>
              <a:gd name="connsiteX2" fmla="*/ 2246103 w 2253720"/>
              <a:gd name="connsiteY2" fmla="*/ 576396 h 1430220"/>
              <a:gd name="connsiteX3" fmla="*/ 1848928 w 2253720"/>
              <a:gd name="connsiteY3" fmla="*/ 408002 h 1430220"/>
              <a:gd name="connsiteX4" fmla="*/ 1371600 w 2253720"/>
              <a:gd name="connsiteY4" fmla="*/ 28438 h 1430220"/>
              <a:gd name="connsiteX5" fmla="*/ 1362974 w 2253720"/>
              <a:gd name="connsiteY5" fmla="*/ 28438 h 1430220"/>
              <a:gd name="connsiteX6" fmla="*/ 1354347 w 2253720"/>
              <a:gd name="connsiteY6" fmla="*/ 37065 h 1430220"/>
              <a:gd name="connsiteX0" fmla="*/ 0 w 2338532"/>
              <a:gd name="connsiteY0" fmla="*/ 1391412 h 1430220"/>
              <a:gd name="connsiteX1" fmla="*/ 1484103 w 2338532"/>
              <a:gd name="connsiteY1" fmla="*/ 1358164 h 1430220"/>
              <a:gd name="connsiteX2" fmla="*/ 2331828 w 2338532"/>
              <a:gd name="connsiteY2" fmla="*/ 576396 h 1430220"/>
              <a:gd name="connsiteX3" fmla="*/ 1848928 w 2338532"/>
              <a:gd name="connsiteY3" fmla="*/ 408002 h 1430220"/>
              <a:gd name="connsiteX4" fmla="*/ 1371600 w 2338532"/>
              <a:gd name="connsiteY4" fmla="*/ 28438 h 1430220"/>
              <a:gd name="connsiteX5" fmla="*/ 1362974 w 2338532"/>
              <a:gd name="connsiteY5" fmla="*/ 28438 h 1430220"/>
              <a:gd name="connsiteX6" fmla="*/ 1354347 w 2338532"/>
              <a:gd name="connsiteY6" fmla="*/ 37065 h 1430220"/>
              <a:gd name="connsiteX0" fmla="*/ 0 w 2376198"/>
              <a:gd name="connsiteY0" fmla="*/ 1391412 h 1430220"/>
              <a:gd name="connsiteX1" fmla="*/ 1484103 w 2376198"/>
              <a:gd name="connsiteY1" fmla="*/ 1358164 h 1430220"/>
              <a:gd name="connsiteX2" fmla="*/ 2331828 w 2376198"/>
              <a:gd name="connsiteY2" fmla="*/ 576396 h 1430220"/>
              <a:gd name="connsiteX3" fmla="*/ 1848928 w 2376198"/>
              <a:gd name="connsiteY3" fmla="*/ 408002 h 1430220"/>
              <a:gd name="connsiteX4" fmla="*/ 1371600 w 2376198"/>
              <a:gd name="connsiteY4" fmla="*/ 28438 h 1430220"/>
              <a:gd name="connsiteX5" fmla="*/ 1362974 w 2376198"/>
              <a:gd name="connsiteY5" fmla="*/ 28438 h 1430220"/>
              <a:gd name="connsiteX6" fmla="*/ 1354347 w 2376198"/>
              <a:gd name="connsiteY6" fmla="*/ 37065 h 1430220"/>
              <a:gd name="connsiteX0" fmla="*/ 0 w 2367081"/>
              <a:gd name="connsiteY0" fmla="*/ 1391412 h 1433635"/>
              <a:gd name="connsiteX1" fmla="*/ 1484103 w 2367081"/>
              <a:gd name="connsiteY1" fmla="*/ 1358164 h 1433635"/>
              <a:gd name="connsiteX2" fmla="*/ 2322303 w 2367081"/>
              <a:gd name="connsiteY2" fmla="*/ 528771 h 1433635"/>
              <a:gd name="connsiteX3" fmla="*/ 1848928 w 2367081"/>
              <a:gd name="connsiteY3" fmla="*/ 408002 h 1433635"/>
              <a:gd name="connsiteX4" fmla="*/ 1371600 w 2367081"/>
              <a:gd name="connsiteY4" fmla="*/ 28438 h 1433635"/>
              <a:gd name="connsiteX5" fmla="*/ 1362974 w 2367081"/>
              <a:gd name="connsiteY5" fmla="*/ 28438 h 1433635"/>
              <a:gd name="connsiteX6" fmla="*/ 1354347 w 2367081"/>
              <a:gd name="connsiteY6" fmla="*/ 37065 h 1433635"/>
              <a:gd name="connsiteX0" fmla="*/ 0 w 2343726"/>
              <a:gd name="connsiteY0" fmla="*/ 1391412 h 1433635"/>
              <a:gd name="connsiteX1" fmla="*/ 1484103 w 2343726"/>
              <a:gd name="connsiteY1" fmla="*/ 1358164 h 1433635"/>
              <a:gd name="connsiteX2" fmla="*/ 2322303 w 2343726"/>
              <a:gd name="connsiteY2" fmla="*/ 528771 h 1433635"/>
              <a:gd name="connsiteX3" fmla="*/ 2074112 w 2343726"/>
              <a:gd name="connsiteY3" fmla="*/ 471981 h 1433635"/>
              <a:gd name="connsiteX4" fmla="*/ 1848928 w 2343726"/>
              <a:gd name="connsiteY4" fmla="*/ 408002 h 1433635"/>
              <a:gd name="connsiteX5" fmla="*/ 1371600 w 2343726"/>
              <a:gd name="connsiteY5" fmla="*/ 28438 h 1433635"/>
              <a:gd name="connsiteX6" fmla="*/ 1362974 w 2343726"/>
              <a:gd name="connsiteY6" fmla="*/ 28438 h 1433635"/>
              <a:gd name="connsiteX7" fmla="*/ 1354347 w 2343726"/>
              <a:gd name="connsiteY7" fmla="*/ 37065 h 1433635"/>
              <a:gd name="connsiteX0" fmla="*/ 0 w 2328895"/>
              <a:gd name="connsiteY0" fmla="*/ 1391412 h 1433635"/>
              <a:gd name="connsiteX1" fmla="*/ 1484103 w 2328895"/>
              <a:gd name="connsiteY1" fmla="*/ 1358164 h 1433635"/>
              <a:gd name="connsiteX2" fmla="*/ 2322303 w 2328895"/>
              <a:gd name="connsiteY2" fmla="*/ 528771 h 1433635"/>
              <a:gd name="connsiteX3" fmla="*/ 1848928 w 2328895"/>
              <a:gd name="connsiteY3" fmla="*/ 408002 h 1433635"/>
              <a:gd name="connsiteX4" fmla="*/ 1371600 w 2328895"/>
              <a:gd name="connsiteY4" fmla="*/ 28438 h 1433635"/>
              <a:gd name="connsiteX5" fmla="*/ 1362974 w 2328895"/>
              <a:gd name="connsiteY5" fmla="*/ 28438 h 1433635"/>
              <a:gd name="connsiteX6" fmla="*/ 1354347 w 2328895"/>
              <a:gd name="connsiteY6" fmla="*/ 37065 h 1433635"/>
              <a:gd name="connsiteX0" fmla="*/ 0 w 2328895"/>
              <a:gd name="connsiteY0" fmla="*/ 1391412 h 1430902"/>
              <a:gd name="connsiteX1" fmla="*/ 1484103 w 2328895"/>
              <a:gd name="connsiteY1" fmla="*/ 1358164 h 1430902"/>
              <a:gd name="connsiteX2" fmla="*/ 2322303 w 2328895"/>
              <a:gd name="connsiteY2" fmla="*/ 566871 h 1430902"/>
              <a:gd name="connsiteX3" fmla="*/ 1848928 w 2328895"/>
              <a:gd name="connsiteY3" fmla="*/ 408002 h 1430902"/>
              <a:gd name="connsiteX4" fmla="*/ 1371600 w 2328895"/>
              <a:gd name="connsiteY4" fmla="*/ 28438 h 1430902"/>
              <a:gd name="connsiteX5" fmla="*/ 1362974 w 2328895"/>
              <a:gd name="connsiteY5" fmla="*/ 28438 h 1430902"/>
              <a:gd name="connsiteX6" fmla="*/ 1354347 w 2328895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322358"/>
              <a:gd name="connsiteY0" fmla="*/ 1391412 h 1430902"/>
              <a:gd name="connsiteX1" fmla="*/ 1484103 w 2322358"/>
              <a:gd name="connsiteY1" fmla="*/ 1358164 h 1430902"/>
              <a:gd name="connsiteX2" fmla="*/ 2322303 w 2322358"/>
              <a:gd name="connsiteY2" fmla="*/ 566871 h 1430902"/>
              <a:gd name="connsiteX3" fmla="*/ 1848928 w 2322358"/>
              <a:gd name="connsiteY3" fmla="*/ 408002 h 1430902"/>
              <a:gd name="connsiteX4" fmla="*/ 1371600 w 2322358"/>
              <a:gd name="connsiteY4" fmla="*/ 28438 h 1430902"/>
              <a:gd name="connsiteX5" fmla="*/ 1362974 w 2322358"/>
              <a:gd name="connsiteY5" fmla="*/ 28438 h 1430902"/>
              <a:gd name="connsiteX6" fmla="*/ 1354347 w 2322358"/>
              <a:gd name="connsiteY6" fmla="*/ 37065 h 1430902"/>
              <a:gd name="connsiteX0" fmla="*/ 0 w 2255691"/>
              <a:gd name="connsiteY0" fmla="*/ 1391412 h 1430902"/>
              <a:gd name="connsiteX1" fmla="*/ 1484103 w 2255691"/>
              <a:gd name="connsiteY1" fmla="*/ 1358164 h 1430902"/>
              <a:gd name="connsiteX2" fmla="*/ 2255628 w 2255691"/>
              <a:gd name="connsiteY2" fmla="*/ 566871 h 1430902"/>
              <a:gd name="connsiteX3" fmla="*/ 1848928 w 2255691"/>
              <a:gd name="connsiteY3" fmla="*/ 408002 h 1430902"/>
              <a:gd name="connsiteX4" fmla="*/ 1371600 w 2255691"/>
              <a:gd name="connsiteY4" fmla="*/ 28438 h 1430902"/>
              <a:gd name="connsiteX5" fmla="*/ 1362974 w 2255691"/>
              <a:gd name="connsiteY5" fmla="*/ 28438 h 1430902"/>
              <a:gd name="connsiteX6" fmla="*/ 1354347 w 2255691"/>
              <a:gd name="connsiteY6" fmla="*/ 37065 h 1430902"/>
              <a:gd name="connsiteX0" fmla="*/ 0 w 2359197"/>
              <a:gd name="connsiteY0" fmla="*/ 1391412 h 1430902"/>
              <a:gd name="connsiteX1" fmla="*/ 1484103 w 2359197"/>
              <a:gd name="connsiteY1" fmla="*/ 1358164 h 1430902"/>
              <a:gd name="connsiteX2" fmla="*/ 2359145 w 2359197"/>
              <a:gd name="connsiteY2" fmla="*/ 566871 h 1430902"/>
              <a:gd name="connsiteX3" fmla="*/ 1848928 w 2359197"/>
              <a:gd name="connsiteY3" fmla="*/ 408002 h 1430902"/>
              <a:gd name="connsiteX4" fmla="*/ 1371600 w 2359197"/>
              <a:gd name="connsiteY4" fmla="*/ 28438 h 1430902"/>
              <a:gd name="connsiteX5" fmla="*/ 1362974 w 2359197"/>
              <a:gd name="connsiteY5" fmla="*/ 28438 h 1430902"/>
              <a:gd name="connsiteX6" fmla="*/ 1354347 w 2359197"/>
              <a:gd name="connsiteY6" fmla="*/ 37065 h 1430902"/>
              <a:gd name="connsiteX0" fmla="*/ 0 w 2298819"/>
              <a:gd name="connsiteY0" fmla="*/ 1391412 h 1430902"/>
              <a:gd name="connsiteX1" fmla="*/ 1484103 w 2298819"/>
              <a:gd name="connsiteY1" fmla="*/ 1358164 h 1430902"/>
              <a:gd name="connsiteX2" fmla="*/ 2298761 w 2298819"/>
              <a:gd name="connsiteY2" fmla="*/ 566871 h 1430902"/>
              <a:gd name="connsiteX3" fmla="*/ 1848928 w 2298819"/>
              <a:gd name="connsiteY3" fmla="*/ 408002 h 1430902"/>
              <a:gd name="connsiteX4" fmla="*/ 1371600 w 2298819"/>
              <a:gd name="connsiteY4" fmla="*/ 28438 h 1430902"/>
              <a:gd name="connsiteX5" fmla="*/ 1362974 w 2298819"/>
              <a:gd name="connsiteY5" fmla="*/ 28438 h 1430902"/>
              <a:gd name="connsiteX6" fmla="*/ 1354347 w 2298819"/>
              <a:gd name="connsiteY6" fmla="*/ 37065 h 1430902"/>
              <a:gd name="connsiteX0" fmla="*/ 0 w 2319181"/>
              <a:gd name="connsiteY0" fmla="*/ 1391412 h 1430902"/>
              <a:gd name="connsiteX1" fmla="*/ 1484103 w 2319181"/>
              <a:gd name="connsiteY1" fmla="*/ 1358164 h 1430902"/>
              <a:gd name="connsiteX2" fmla="*/ 2298761 w 2319181"/>
              <a:gd name="connsiteY2" fmla="*/ 566871 h 1430902"/>
              <a:gd name="connsiteX3" fmla="*/ 1848928 w 2319181"/>
              <a:gd name="connsiteY3" fmla="*/ 408002 h 1430902"/>
              <a:gd name="connsiteX4" fmla="*/ 1371600 w 2319181"/>
              <a:gd name="connsiteY4" fmla="*/ 28438 h 1430902"/>
              <a:gd name="connsiteX5" fmla="*/ 1362974 w 2319181"/>
              <a:gd name="connsiteY5" fmla="*/ 28438 h 1430902"/>
              <a:gd name="connsiteX6" fmla="*/ 1354347 w 2319181"/>
              <a:gd name="connsiteY6" fmla="*/ 37065 h 1430902"/>
              <a:gd name="connsiteX0" fmla="*/ 0 w 2361292"/>
              <a:gd name="connsiteY0" fmla="*/ 1391412 h 1430902"/>
              <a:gd name="connsiteX1" fmla="*/ 1484103 w 2361292"/>
              <a:gd name="connsiteY1" fmla="*/ 1358164 h 1430902"/>
              <a:gd name="connsiteX2" fmla="*/ 2341893 w 2361292"/>
              <a:gd name="connsiteY2" fmla="*/ 566871 h 1430902"/>
              <a:gd name="connsiteX3" fmla="*/ 1848928 w 2361292"/>
              <a:gd name="connsiteY3" fmla="*/ 408002 h 1430902"/>
              <a:gd name="connsiteX4" fmla="*/ 1371600 w 2361292"/>
              <a:gd name="connsiteY4" fmla="*/ 28438 h 1430902"/>
              <a:gd name="connsiteX5" fmla="*/ 1362974 w 2361292"/>
              <a:gd name="connsiteY5" fmla="*/ 28438 h 1430902"/>
              <a:gd name="connsiteX6" fmla="*/ 1354347 w 2361292"/>
              <a:gd name="connsiteY6" fmla="*/ 37065 h 1430902"/>
              <a:gd name="connsiteX0" fmla="*/ 0 w 2310771"/>
              <a:gd name="connsiteY0" fmla="*/ 1391412 h 1430902"/>
              <a:gd name="connsiteX1" fmla="*/ 1484103 w 2310771"/>
              <a:gd name="connsiteY1" fmla="*/ 1358164 h 1430902"/>
              <a:gd name="connsiteX2" fmla="*/ 2290134 w 2310771"/>
              <a:gd name="connsiteY2" fmla="*/ 566871 h 1430902"/>
              <a:gd name="connsiteX3" fmla="*/ 1848928 w 2310771"/>
              <a:gd name="connsiteY3" fmla="*/ 408002 h 1430902"/>
              <a:gd name="connsiteX4" fmla="*/ 1371600 w 2310771"/>
              <a:gd name="connsiteY4" fmla="*/ 28438 h 1430902"/>
              <a:gd name="connsiteX5" fmla="*/ 1362974 w 2310771"/>
              <a:gd name="connsiteY5" fmla="*/ 28438 h 1430902"/>
              <a:gd name="connsiteX6" fmla="*/ 1354347 w 2310771"/>
              <a:gd name="connsiteY6" fmla="*/ 37065 h 1430902"/>
              <a:gd name="connsiteX0" fmla="*/ 0 w 2268796"/>
              <a:gd name="connsiteY0" fmla="*/ 1391412 h 1432758"/>
              <a:gd name="connsiteX1" fmla="*/ 1484103 w 2268796"/>
              <a:gd name="connsiteY1" fmla="*/ 1358164 h 1432758"/>
              <a:gd name="connsiteX2" fmla="*/ 2247002 w 2268796"/>
              <a:gd name="connsiteY2" fmla="*/ 540992 h 1432758"/>
              <a:gd name="connsiteX3" fmla="*/ 1848928 w 2268796"/>
              <a:gd name="connsiteY3" fmla="*/ 408002 h 1432758"/>
              <a:gd name="connsiteX4" fmla="*/ 1371600 w 2268796"/>
              <a:gd name="connsiteY4" fmla="*/ 28438 h 1432758"/>
              <a:gd name="connsiteX5" fmla="*/ 1362974 w 2268796"/>
              <a:gd name="connsiteY5" fmla="*/ 28438 h 1432758"/>
              <a:gd name="connsiteX6" fmla="*/ 1354347 w 2268796"/>
              <a:gd name="connsiteY6" fmla="*/ 37065 h 1432758"/>
              <a:gd name="connsiteX0" fmla="*/ 0 w 2311410"/>
              <a:gd name="connsiteY0" fmla="*/ 1391412 h 1432758"/>
              <a:gd name="connsiteX1" fmla="*/ 1484103 w 2311410"/>
              <a:gd name="connsiteY1" fmla="*/ 1358164 h 1432758"/>
              <a:gd name="connsiteX2" fmla="*/ 2247002 w 2311410"/>
              <a:gd name="connsiteY2" fmla="*/ 540992 h 1432758"/>
              <a:gd name="connsiteX3" fmla="*/ 1848928 w 2311410"/>
              <a:gd name="connsiteY3" fmla="*/ 408002 h 1432758"/>
              <a:gd name="connsiteX4" fmla="*/ 1371600 w 2311410"/>
              <a:gd name="connsiteY4" fmla="*/ 28438 h 1432758"/>
              <a:gd name="connsiteX5" fmla="*/ 1362974 w 2311410"/>
              <a:gd name="connsiteY5" fmla="*/ 28438 h 1432758"/>
              <a:gd name="connsiteX6" fmla="*/ 1354347 w 2311410"/>
              <a:gd name="connsiteY6" fmla="*/ 37065 h 1432758"/>
              <a:gd name="connsiteX0" fmla="*/ 0 w 1779753"/>
              <a:gd name="connsiteY0" fmla="*/ 960091 h 1365350"/>
              <a:gd name="connsiteX1" fmla="*/ 957892 w 1779753"/>
              <a:gd name="connsiteY1" fmla="*/ 1358164 h 1365350"/>
              <a:gd name="connsiteX2" fmla="*/ 1720791 w 1779753"/>
              <a:gd name="connsiteY2" fmla="*/ 540992 h 1365350"/>
              <a:gd name="connsiteX3" fmla="*/ 1322717 w 1779753"/>
              <a:gd name="connsiteY3" fmla="*/ 408002 h 1365350"/>
              <a:gd name="connsiteX4" fmla="*/ 845389 w 1779753"/>
              <a:gd name="connsiteY4" fmla="*/ 28438 h 1365350"/>
              <a:gd name="connsiteX5" fmla="*/ 836763 w 1779753"/>
              <a:gd name="connsiteY5" fmla="*/ 28438 h 1365350"/>
              <a:gd name="connsiteX6" fmla="*/ 828136 w 1779753"/>
              <a:gd name="connsiteY6" fmla="*/ 37065 h 1365350"/>
              <a:gd name="connsiteX0" fmla="*/ 0 w 1779753"/>
              <a:gd name="connsiteY0" fmla="*/ 960091 h 1389466"/>
              <a:gd name="connsiteX1" fmla="*/ 957892 w 1779753"/>
              <a:gd name="connsiteY1" fmla="*/ 1358164 h 1389466"/>
              <a:gd name="connsiteX2" fmla="*/ 1720791 w 1779753"/>
              <a:gd name="connsiteY2" fmla="*/ 540992 h 1389466"/>
              <a:gd name="connsiteX3" fmla="*/ 1322717 w 1779753"/>
              <a:gd name="connsiteY3" fmla="*/ 408002 h 1389466"/>
              <a:gd name="connsiteX4" fmla="*/ 845389 w 1779753"/>
              <a:gd name="connsiteY4" fmla="*/ 28438 h 1389466"/>
              <a:gd name="connsiteX5" fmla="*/ 836763 w 1779753"/>
              <a:gd name="connsiteY5" fmla="*/ 28438 h 1389466"/>
              <a:gd name="connsiteX6" fmla="*/ 828136 w 1779753"/>
              <a:gd name="connsiteY6" fmla="*/ 37065 h 1389466"/>
              <a:gd name="connsiteX0" fmla="*/ 0 w 4045909"/>
              <a:gd name="connsiteY0" fmla="*/ 896591 h 1376543"/>
              <a:gd name="connsiteX1" fmla="*/ 3193092 w 4045909"/>
              <a:gd name="connsiteY1" fmla="*/ 1358164 h 1376543"/>
              <a:gd name="connsiteX2" fmla="*/ 3955991 w 4045909"/>
              <a:gd name="connsiteY2" fmla="*/ 540992 h 1376543"/>
              <a:gd name="connsiteX3" fmla="*/ 3557917 w 4045909"/>
              <a:gd name="connsiteY3" fmla="*/ 408002 h 1376543"/>
              <a:gd name="connsiteX4" fmla="*/ 3080589 w 4045909"/>
              <a:gd name="connsiteY4" fmla="*/ 28438 h 1376543"/>
              <a:gd name="connsiteX5" fmla="*/ 3071963 w 4045909"/>
              <a:gd name="connsiteY5" fmla="*/ 28438 h 1376543"/>
              <a:gd name="connsiteX6" fmla="*/ 3063336 w 4045909"/>
              <a:gd name="connsiteY6" fmla="*/ 37065 h 1376543"/>
              <a:gd name="connsiteX0" fmla="*/ 0 w 4016426"/>
              <a:gd name="connsiteY0" fmla="*/ 896591 h 1447220"/>
              <a:gd name="connsiteX1" fmla="*/ 2084478 w 4016426"/>
              <a:gd name="connsiteY1" fmla="*/ 1373682 h 1447220"/>
              <a:gd name="connsiteX2" fmla="*/ 3193092 w 4016426"/>
              <a:gd name="connsiteY2" fmla="*/ 1358164 h 1447220"/>
              <a:gd name="connsiteX3" fmla="*/ 3955991 w 4016426"/>
              <a:gd name="connsiteY3" fmla="*/ 540992 h 1447220"/>
              <a:gd name="connsiteX4" fmla="*/ 3557917 w 4016426"/>
              <a:gd name="connsiteY4" fmla="*/ 408002 h 1447220"/>
              <a:gd name="connsiteX5" fmla="*/ 3080589 w 4016426"/>
              <a:gd name="connsiteY5" fmla="*/ 28438 h 1447220"/>
              <a:gd name="connsiteX6" fmla="*/ 3071963 w 4016426"/>
              <a:gd name="connsiteY6" fmla="*/ 28438 h 1447220"/>
              <a:gd name="connsiteX7" fmla="*/ 3063336 w 4016426"/>
              <a:gd name="connsiteY7" fmla="*/ 37065 h 1447220"/>
              <a:gd name="connsiteX0" fmla="*/ 0 w 4015058"/>
              <a:gd name="connsiteY0" fmla="*/ 896591 h 1366867"/>
              <a:gd name="connsiteX1" fmla="*/ 2224178 w 4015058"/>
              <a:gd name="connsiteY1" fmla="*/ 967282 h 1366867"/>
              <a:gd name="connsiteX2" fmla="*/ 3193092 w 4015058"/>
              <a:gd name="connsiteY2" fmla="*/ 1358164 h 1366867"/>
              <a:gd name="connsiteX3" fmla="*/ 3955991 w 4015058"/>
              <a:gd name="connsiteY3" fmla="*/ 540992 h 1366867"/>
              <a:gd name="connsiteX4" fmla="*/ 3557917 w 4015058"/>
              <a:gd name="connsiteY4" fmla="*/ 408002 h 1366867"/>
              <a:gd name="connsiteX5" fmla="*/ 3080589 w 4015058"/>
              <a:gd name="connsiteY5" fmla="*/ 28438 h 1366867"/>
              <a:gd name="connsiteX6" fmla="*/ 3071963 w 4015058"/>
              <a:gd name="connsiteY6" fmla="*/ 28438 h 1366867"/>
              <a:gd name="connsiteX7" fmla="*/ 3063336 w 4015058"/>
              <a:gd name="connsiteY7" fmla="*/ 37065 h 1366867"/>
              <a:gd name="connsiteX0" fmla="*/ 0 w 3989658"/>
              <a:gd name="connsiteY0" fmla="*/ 1175991 h 1366867"/>
              <a:gd name="connsiteX1" fmla="*/ 2198778 w 3989658"/>
              <a:gd name="connsiteY1" fmla="*/ 967282 h 1366867"/>
              <a:gd name="connsiteX2" fmla="*/ 3167692 w 3989658"/>
              <a:gd name="connsiteY2" fmla="*/ 1358164 h 1366867"/>
              <a:gd name="connsiteX3" fmla="*/ 3930591 w 3989658"/>
              <a:gd name="connsiteY3" fmla="*/ 540992 h 1366867"/>
              <a:gd name="connsiteX4" fmla="*/ 3532517 w 3989658"/>
              <a:gd name="connsiteY4" fmla="*/ 408002 h 1366867"/>
              <a:gd name="connsiteX5" fmla="*/ 3055189 w 3989658"/>
              <a:gd name="connsiteY5" fmla="*/ 28438 h 1366867"/>
              <a:gd name="connsiteX6" fmla="*/ 3046563 w 3989658"/>
              <a:gd name="connsiteY6" fmla="*/ 28438 h 1366867"/>
              <a:gd name="connsiteX7" fmla="*/ 3037936 w 3989658"/>
              <a:gd name="connsiteY7" fmla="*/ 37065 h 136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9658" h="1366867">
                <a:moveTo>
                  <a:pt x="0" y="1175991"/>
                </a:moveTo>
                <a:cubicBezTo>
                  <a:pt x="347413" y="1255506"/>
                  <a:pt x="1666596" y="890353"/>
                  <a:pt x="2198778" y="967282"/>
                </a:cubicBezTo>
                <a:cubicBezTo>
                  <a:pt x="2730960" y="1044211"/>
                  <a:pt x="2879057" y="1429212"/>
                  <a:pt x="3167692" y="1358164"/>
                </a:cubicBezTo>
                <a:cubicBezTo>
                  <a:pt x="3456327" y="1287116"/>
                  <a:pt x="4203881" y="630341"/>
                  <a:pt x="3930591" y="540992"/>
                </a:cubicBezTo>
                <a:cubicBezTo>
                  <a:pt x="3657301" y="451643"/>
                  <a:pt x="3757642" y="539016"/>
                  <a:pt x="3532517" y="408002"/>
                </a:cubicBezTo>
                <a:cubicBezTo>
                  <a:pt x="3374067" y="324613"/>
                  <a:pt x="3136181" y="91699"/>
                  <a:pt x="3055189" y="28438"/>
                </a:cubicBezTo>
                <a:cubicBezTo>
                  <a:pt x="2974197" y="-34823"/>
                  <a:pt x="3049438" y="27000"/>
                  <a:pt x="3046563" y="28438"/>
                </a:cubicBezTo>
                <a:cubicBezTo>
                  <a:pt x="3043688" y="29876"/>
                  <a:pt x="3040812" y="33470"/>
                  <a:pt x="3037936" y="37065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Abgerundetes Rechteck 22"/>
          <p:cNvSpPr/>
          <p:nvPr/>
        </p:nvSpPr>
        <p:spPr>
          <a:xfrm>
            <a:off x="4223792" y="4995052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8" name="Textfeld 97"/>
          <p:cNvSpPr txBox="1"/>
          <p:nvPr/>
        </p:nvSpPr>
        <p:spPr>
          <a:xfrm>
            <a:off x="3993048" y="4221088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err="1">
                <a:solidFill>
                  <a:schemeClr val="bg1"/>
                </a:solidFill>
                <a:latin typeface="Arial Narrow" pitchFamily="34" charset="0"/>
              </a:rPr>
              <a:t>Extracting</a:t>
            </a:r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 Information</a:t>
            </a:r>
            <a:endParaRPr lang="en-GB" sz="16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726298" y="495350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Textfeld 93"/>
          <p:cNvSpPr txBox="1"/>
          <p:nvPr/>
        </p:nvSpPr>
        <p:spPr>
          <a:xfrm>
            <a:off x="5821810" y="406021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 Narrow" pitchFamily="34" charset="0"/>
              </a:rPr>
              <a:t>Context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4752850" y="4565137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9" name="Abgerundetes Rechteck 98"/>
          <p:cNvSpPr/>
          <p:nvPr/>
        </p:nvSpPr>
        <p:spPr>
          <a:xfrm>
            <a:off x="2544105" y="4791364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Textfeld 99"/>
          <p:cNvSpPr txBox="1"/>
          <p:nvPr/>
        </p:nvSpPr>
        <p:spPr>
          <a:xfrm>
            <a:off x="1627802" y="4788442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Monitoring </a:t>
            </a:r>
          </a:p>
          <a:p>
            <a:r>
              <a:rPr lang="fr-CH" sz="1600" dirty="0" err="1">
                <a:solidFill>
                  <a:schemeClr val="bg1"/>
                </a:solidFill>
                <a:latin typeface="Arial Narrow" pitchFamily="34" charset="0"/>
              </a:rPr>
              <a:t>Process</a:t>
            </a:r>
            <a:endParaRPr lang="en-GB" sz="16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999625" y="4737568"/>
            <a:ext cx="1202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arrow" pitchFamily="34" charset="0"/>
              </a:rPr>
              <a:t>Data </a:t>
            </a:r>
            <a:r>
              <a:rPr lang="fr-CH" sz="1600" dirty="0" err="1">
                <a:solidFill>
                  <a:schemeClr val="bg1"/>
                </a:solidFill>
                <a:latin typeface="Arial Narrow" pitchFamily="34" charset="0"/>
              </a:rPr>
              <a:t>Analysis</a:t>
            </a:r>
            <a:endParaRPr lang="fr-CH" sz="16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1" name="Freihandform 4"/>
          <p:cNvSpPr/>
          <p:nvPr/>
        </p:nvSpPr>
        <p:spPr>
          <a:xfrm>
            <a:off x="5745465" y="110574"/>
            <a:ext cx="962681" cy="3882811"/>
          </a:xfrm>
          <a:custGeom>
            <a:avLst/>
            <a:gdLst>
              <a:gd name="connsiteX0" fmla="*/ 0 w 69273"/>
              <a:gd name="connsiteY0" fmla="*/ 0 h 1440873"/>
              <a:gd name="connsiteX1" fmla="*/ 69273 w 69273"/>
              <a:gd name="connsiteY1" fmla="*/ 1440873 h 1440873"/>
              <a:gd name="connsiteX2" fmla="*/ 69273 w 69273"/>
              <a:gd name="connsiteY2" fmla="*/ 1440873 h 1440873"/>
              <a:gd name="connsiteX0" fmla="*/ 203694 w 272967"/>
              <a:gd name="connsiteY0" fmla="*/ 0 h 1440873"/>
              <a:gd name="connsiteX1" fmla="*/ 175 w 272967"/>
              <a:gd name="connsiteY1" fmla="*/ 941072 h 1440873"/>
              <a:gd name="connsiteX2" fmla="*/ 272967 w 272967"/>
              <a:gd name="connsiteY2" fmla="*/ 1440873 h 1440873"/>
              <a:gd name="connsiteX3" fmla="*/ 272967 w 272967"/>
              <a:gd name="connsiteY3" fmla="*/ 1440873 h 1440873"/>
              <a:gd name="connsiteX0" fmla="*/ 159580 w 273011"/>
              <a:gd name="connsiteY0" fmla="*/ 0 h 1585630"/>
              <a:gd name="connsiteX1" fmla="*/ 219 w 273011"/>
              <a:gd name="connsiteY1" fmla="*/ 1085829 h 1585630"/>
              <a:gd name="connsiteX2" fmla="*/ 273011 w 273011"/>
              <a:gd name="connsiteY2" fmla="*/ 1585630 h 1585630"/>
              <a:gd name="connsiteX3" fmla="*/ 273011 w 273011"/>
              <a:gd name="connsiteY3" fmla="*/ 1585630 h 1585630"/>
              <a:gd name="connsiteX0" fmla="*/ 159580 w 471721"/>
              <a:gd name="connsiteY0" fmla="*/ 0 h 1585630"/>
              <a:gd name="connsiteX1" fmla="*/ 219 w 471721"/>
              <a:gd name="connsiteY1" fmla="*/ 1085829 h 1585630"/>
              <a:gd name="connsiteX2" fmla="*/ 273011 w 471721"/>
              <a:gd name="connsiteY2" fmla="*/ 1585630 h 1585630"/>
              <a:gd name="connsiteX3" fmla="*/ 471721 w 471721"/>
              <a:gd name="connsiteY3" fmla="*/ 1006601 h 1585630"/>
              <a:gd name="connsiteX0" fmla="*/ 159580 w 471721"/>
              <a:gd name="connsiteY0" fmla="*/ 0 h 1202023"/>
              <a:gd name="connsiteX1" fmla="*/ 219 w 471721"/>
              <a:gd name="connsiteY1" fmla="*/ 1085829 h 1202023"/>
              <a:gd name="connsiteX2" fmla="*/ 65470 w 471721"/>
              <a:gd name="connsiteY2" fmla="*/ 1202023 h 1202023"/>
              <a:gd name="connsiteX3" fmla="*/ 471721 w 471721"/>
              <a:gd name="connsiteY3" fmla="*/ 1006601 h 1202023"/>
              <a:gd name="connsiteX0" fmla="*/ 159580 w 159799"/>
              <a:gd name="connsiteY0" fmla="*/ 0 h 1202023"/>
              <a:gd name="connsiteX1" fmla="*/ 219 w 159799"/>
              <a:gd name="connsiteY1" fmla="*/ 1085829 h 1202023"/>
              <a:gd name="connsiteX2" fmla="*/ 65470 w 159799"/>
              <a:gd name="connsiteY2" fmla="*/ 1202023 h 1202023"/>
              <a:gd name="connsiteX3" fmla="*/ 69886 w 159799"/>
              <a:gd name="connsiteY3" fmla="*/ 1194785 h 1202023"/>
              <a:gd name="connsiteX0" fmla="*/ 94110 w 94566"/>
              <a:gd name="connsiteY0" fmla="*/ 0 h 1202023"/>
              <a:gd name="connsiteX1" fmla="*/ 27480 w 94566"/>
              <a:gd name="connsiteY1" fmla="*/ 796314 h 1202023"/>
              <a:gd name="connsiteX2" fmla="*/ 0 w 94566"/>
              <a:gd name="connsiteY2" fmla="*/ 1202023 h 1202023"/>
              <a:gd name="connsiteX3" fmla="*/ 4416 w 94566"/>
              <a:gd name="connsiteY3" fmla="*/ 1194785 h 1202023"/>
              <a:gd name="connsiteX0" fmla="*/ 117865 w 118038"/>
              <a:gd name="connsiteY0" fmla="*/ 0 h 1202023"/>
              <a:gd name="connsiteX1" fmla="*/ 51235 w 118038"/>
              <a:gd name="connsiteY1" fmla="*/ 796314 h 1202023"/>
              <a:gd name="connsiteX2" fmla="*/ 23755 w 118038"/>
              <a:gd name="connsiteY2" fmla="*/ 1202023 h 1202023"/>
              <a:gd name="connsiteX3" fmla="*/ 28171 w 118038"/>
              <a:gd name="connsiteY3" fmla="*/ 1194785 h 1202023"/>
              <a:gd name="connsiteX0" fmla="*/ 195213 w 195337"/>
              <a:gd name="connsiteY0" fmla="*/ 0 h 1202023"/>
              <a:gd name="connsiteX1" fmla="*/ 40268 w 195337"/>
              <a:gd name="connsiteY1" fmla="*/ 1027925 h 1202023"/>
              <a:gd name="connsiteX2" fmla="*/ 101103 w 195337"/>
              <a:gd name="connsiteY2" fmla="*/ 1202023 h 1202023"/>
              <a:gd name="connsiteX3" fmla="*/ 105519 w 195337"/>
              <a:gd name="connsiteY3" fmla="*/ 1194785 h 1202023"/>
              <a:gd name="connsiteX0" fmla="*/ 94110 w 195279"/>
              <a:gd name="connsiteY0" fmla="*/ 0 h 1202023"/>
              <a:gd name="connsiteX1" fmla="*/ 195279 w 195279"/>
              <a:gd name="connsiteY1" fmla="*/ 687745 h 1202023"/>
              <a:gd name="connsiteX2" fmla="*/ 0 w 195279"/>
              <a:gd name="connsiteY2" fmla="*/ 1202023 h 1202023"/>
              <a:gd name="connsiteX3" fmla="*/ 4416 w 195279"/>
              <a:gd name="connsiteY3" fmla="*/ 1194785 h 1202023"/>
              <a:gd name="connsiteX0" fmla="*/ 94110 w 177616"/>
              <a:gd name="connsiteY0" fmla="*/ 0 h 1202023"/>
              <a:gd name="connsiteX1" fmla="*/ 177616 w 177616"/>
              <a:gd name="connsiteY1" fmla="*/ 608128 h 1202023"/>
              <a:gd name="connsiteX2" fmla="*/ 0 w 177616"/>
              <a:gd name="connsiteY2" fmla="*/ 1202023 h 1202023"/>
              <a:gd name="connsiteX3" fmla="*/ 4416 w 177616"/>
              <a:gd name="connsiteY3" fmla="*/ 1194785 h 1202023"/>
              <a:gd name="connsiteX0" fmla="*/ 94110 w 94110"/>
              <a:gd name="connsiteY0" fmla="*/ 0 h 1202023"/>
              <a:gd name="connsiteX1" fmla="*/ 0 w 94110"/>
              <a:gd name="connsiteY1" fmla="*/ 1202023 h 1202023"/>
              <a:gd name="connsiteX2" fmla="*/ 4416 w 94110"/>
              <a:gd name="connsiteY2" fmla="*/ 1194785 h 1202023"/>
              <a:gd name="connsiteX0" fmla="*/ 94110 w 94110"/>
              <a:gd name="connsiteY0" fmla="*/ 0 h 1202023"/>
              <a:gd name="connsiteX1" fmla="*/ 40486 w 94110"/>
              <a:gd name="connsiteY1" fmla="*/ 716511 h 1202023"/>
              <a:gd name="connsiteX2" fmla="*/ 0 w 94110"/>
              <a:gd name="connsiteY2" fmla="*/ 1202023 h 1202023"/>
              <a:gd name="connsiteX3" fmla="*/ 4416 w 94110"/>
              <a:gd name="connsiteY3" fmla="*/ 1194785 h 1202023"/>
              <a:gd name="connsiteX0" fmla="*/ 94110 w 306181"/>
              <a:gd name="connsiteY0" fmla="*/ 0 h 1202023"/>
              <a:gd name="connsiteX1" fmla="*/ 305432 w 306181"/>
              <a:gd name="connsiteY1" fmla="*/ 803365 h 1202023"/>
              <a:gd name="connsiteX2" fmla="*/ 0 w 306181"/>
              <a:gd name="connsiteY2" fmla="*/ 1202023 h 1202023"/>
              <a:gd name="connsiteX3" fmla="*/ 4416 w 306181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7441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94110 w 425162"/>
              <a:gd name="connsiteY0" fmla="*/ 0 h 1202023"/>
              <a:gd name="connsiteX1" fmla="*/ 424658 w 425162"/>
              <a:gd name="connsiteY1" fmla="*/ 739243 h 1202023"/>
              <a:gd name="connsiteX2" fmla="*/ 0 w 425162"/>
              <a:gd name="connsiteY2" fmla="*/ 1202023 h 1202023"/>
              <a:gd name="connsiteX3" fmla="*/ 4416 w 425162"/>
              <a:gd name="connsiteY3" fmla="*/ 1194785 h 1202023"/>
              <a:gd name="connsiteX0" fmla="*/ 18900 w 424675"/>
              <a:gd name="connsiteY0" fmla="*/ 0 h 1442355"/>
              <a:gd name="connsiteX1" fmla="*/ 424658 w 424675"/>
              <a:gd name="connsiteY1" fmla="*/ 979575 h 1442355"/>
              <a:gd name="connsiteX2" fmla="*/ 0 w 424675"/>
              <a:gd name="connsiteY2" fmla="*/ 1442355 h 1442355"/>
              <a:gd name="connsiteX3" fmla="*/ 4416 w 424675"/>
              <a:gd name="connsiteY3" fmla="*/ 1435117 h 1442355"/>
              <a:gd name="connsiteX0" fmla="*/ 136 w 424696"/>
              <a:gd name="connsiteY0" fmla="*/ 0 h 1547866"/>
              <a:gd name="connsiteX1" fmla="*/ 424696 w 424696"/>
              <a:gd name="connsiteY1" fmla="*/ 1085086 h 1547866"/>
              <a:gd name="connsiteX2" fmla="*/ 38 w 424696"/>
              <a:gd name="connsiteY2" fmla="*/ 1547866 h 1547866"/>
              <a:gd name="connsiteX3" fmla="*/ 4454 w 424696"/>
              <a:gd name="connsiteY3" fmla="*/ 1540628 h 1547866"/>
              <a:gd name="connsiteX0" fmla="*/ 324972 w 749532"/>
              <a:gd name="connsiteY0" fmla="*/ 0 h 1547866"/>
              <a:gd name="connsiteX1" fmla="*/ 749532 w 749532"/>
              <a:gd name="connsiteY1" fmla="*/ 1085086 h 1547866"/>
              <a:gd name="connsiteX2" fmla="*/ 324874 w 749532"/>
              <a:gd name="connsiteY2" fmla="*/ 1547866 h 1547866"/>
              <a:gd name="connsiteX3" fmla="*/ 0 w 749532"/>
              <a:gd name="connsiteY3" fmla="*/ 1394313 h 1547866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0 w 749538"/>
              <a:gd name="connsiteY3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0931 w 749538"/>
              <a:gd name="connsiteY3" fmla="*/ 1480564 h 1585625"/>
              <a:gd name="connsiteX4" fmla="*/ 0 w 749538"/>
              <a:gd name="connsiteY4" fmla="*/ 1394313 h 1585625"/>
              <a:gd name="connsiteX0" fmla="*/ 324972 w 749538"/>
              <a:gd name="connsiteY0" fmla="*/ 0 h 1585625"/>
              <a:gd name="connsiteX1" fmla="*/ 749532 w 749538"/>
              <a:gd name="connsiteY1" fmla="*/ 1085086 h 1585625"/>
              <a:gd name="connsiteX2" fmla="*/ 313519 w 749538"/>
              <a:gd name="connsiteY2" fmla="*/ 1585625 h 1585625"/>
              <a:gd name="connsiteX3" fmla="*/ 144716 w 749538"/>
              <a:gd name="connsiteY3" fmla="*/ 1513603 h 1585625"/>
              <a:gd name="connsiteX4" fmla="*/ 0 w 749538"/>
              <a:gd name="connsiteY4" fmla="*/ 1394313 h 158562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44716 w 749565"/>
              <a:gd name="connsiteY3" fmla="*/ 1513603 h 1576185"/>
              <a:gd name="connsiteX4" fmla="*/ 0 w 749565"/>
              <a:gd name="connsiteY4" fmla="*/ 1394313 h 1576185"/>
              <a:gd name="connsiteX0" fmla="*/ 324972 w 749565"/>
              <a:gd name="connsiteY0" fmla="*/ 0 h 1576185"/>
              <a:gd name="connsiteX1" fmla="*/ 749532 w 749565"/>
              <a:gd name="connsiteY1" fmla="*/ 1085086 h 1576185"/>
              <a:gd name="connsiteX2" fmla="*/ 298379 w 749565"/>
              <a:gd name="connsiteY2" fmla="*/ 1576185 h 1576185"/>
              <a:gd name="connsiteX3" fmla="*/ 152964 w 749565"/>
              <a:gd name="connsiteY3" fmla="*/ 1499889 h 1576185"/>
              <a:gd name="connsiteX4" fmla="*/ 0 w 749565"/>
              <a:gd name="connsiteY4" fmla="*/ 1394313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19971 w 716572"/>
              <a:gd name="connsiteY3" fmla="*/ 1499889 h 1576185"/>
              <a:gd name="connsiteX4" fmla="*/ 0 w 716572"/>
              <a:gd name="connsiteY4" fmla="*/ 1353170 h 1576185"/>
              <a:gd name="connsiteX0" fmla="*/ 291979 w 716572"/>
              <a:gd name="connsiteY0" fmla="*/ 0 h 1576185"/>
              <a:gd name="connsiteX1" fmla="*/ 716539 w 716572"/>
              <a:gd name="connsiteY1" fmla="*/ 1085086 h 1576185"/>
              <a:gd name="connsiteX2" fmla="*/ 265386 w 716572"/>
              <a:gd name="connsiteY2" fmla="*/ 1576185 h 1576185"/>
              <a:gd name="connsiteX3" fmla="*/ 152964 w 716572"/>
              <a:gd name="connsiteY3" fmla="*/ 1455318 h 1576185"/>
              <a:gd name="connsiteX4" fmla="*/ 0 w 716572"/>
              <a:gd name="connsiteY4" fmla="*/ 1353170 h 1576185"/>
              <a:gd name="connsiteX0" fmla="*/ 291979 w 716543"/>
              <a:gd name="connsiteY0" fmla="*/ 0 h 1562471"/>
              <a:gd name="connsiteX1" fmla="*/ 716539 w 716543"/>
              <a:gd name="connsiteY1" fmla="*/ 1085086 h 1562471"/>
              <a:gd name="connsiteX2" fmla="*/ 281883 w 716543"/>
              <a:gd name="connsiteY2" fmla="*/ 1562471 h 1562471"/>
              <a:gd name="connsiteX3" fmla="*/ 152964 w 716543"/>
              <a:gd name="connsiteY3" fmla="*/ 1455318 h 1562471"/>
              <a:gd name="connsiteX4" fmla="*/ 0 w 716543"/>
              <a:gd name="connsiteY4" fmla="*/ 1353170 h 1562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716543"/>
              <a:gd name="connsiteY0" fmla="*/ 0 h 1538471"/>
              <a:gd name="connsiteX1" fmla="*/ 716539 w 716543"/>
              <a:gd name="connsiteY1" fmla="*/ 1085086 h 1538471"/>
              <a:gd name="connsiteX2" fmla="*/ 281883 w 716543"/>
              <a:gd name="connsiteY2" fmla="*/ 1538471 h 1538471"/>
              <a:gd name="connsiteX3" fmla="*/ 152964 w 716543"/>
              <a:gd name="connsiteY3" fmla="*/ 1455318 h 1538471"/>
              <a:gd name="connsiteX4" fmla="*/ 0 w 716543"/>
              <a:gd name="connsiteY4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2964 w 294935"/>
              <a:gd name="connsiteY2" fmla="*/ 1455318 h 1538471"/>
              <a:gd name="connsiteX3" fmla="*/ 0 w 294935"/>
              <a:gd name="connsiteY3" fmla="*/ 1353170 h 1538471"/>
              <a:gd name="connsiteX0" fmla="*/ 291979 w 294935"/>
              <a:gd name="connsiteY0" fmla="*/ 0 h 1538471"/>
              <a:gd name="connsiteX1" fmla="*/ 281883 w 294935"/>
              <a:gd name="connsiteY1" fmla="*/ 1538471 h 1538471"/>
              <a:gd name="connsiteX2" fmla="*/ 156000 w 294935"/>
              <a:gd name="connsiteY2" fmla="*/ 1478032 h 1538471"/>
              <a:gd name="connsiteX3" fmla="*/ 0 w 294935"/>
              <a:gd name="connsiteY3" fmla="*/ 1353170 h 1538471"/>
              <a:gd name="connsiteX0" fmla="*/ 291979 w 294935"/>
              <a:gd name="connsiteY0" fmla="*/ 0 h 1519542"/>
              <a:gd name="connsiteX1" fmla="*/ 281883 w 294935"/>
              <a:gd name="connsiteY1" fmla="*/ 1519542 h 1519542"/>
              <a:gd name="connsiteX2" fmla="*/ 156000 w 294935"/>
              <a:gd name="connsiteY2" fmla="*/ 1478032 h 1519542"/>
              <a:gd name="connsiteX3" fmla="*/ 0 w 294935"/>
              <a:gd name="connsiteY3" fmla="*/ 1353170 h 1519542"/>
              <a:gd name="connsiteX0" fmla="*/ 291979 w 294935"/>
              <a:gd name="connsiteY0" fmla="*/ 0 h 1523163"/>
              <a:gd name="connsiteX1" fmla="*/ 281883 w 294935"/>
              <a:gd name="connsiteY1" fmla="*/ 1519542 h 1523163"/>
              <a:gd name="connsiteX2" fmla="*/ 156000 w 294935"/>
              <a:gd name="connsiteY2" fmla="*/ 1478032 h 1523163"/>
              <a:gd name="connsiteX3" fmla="*/ 0 w 294935"/>
              <a:gd name="connsiteY3" fmla="*/ 1353170 h 1523163"/>
              <a:gd name="connsiteX0" fmla="*/ 291979 w 296807"/>
              <a:gd name="connsiteY0" fmla="*/ 0 h 1552188"/>
              <a:gd name="connsiteX1" fmla="*/ 284919 w 296807"/>
              <a:gd name="connsiteY1" fmla="*/ 1549828 h 1552188"/>
              <a:gd name="connsiteX2" fmla="*/ 156000 w 296807"/>
              <a:gd name="connsiteY2" fmla="*/ 1478032 h 1552188"/>
              <a:gd name="connsiteX3" fmla="*/ 0 w 296807"/>
              <a:gd name="connsiteY3" fmla="*/ 1353170 h 155218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53170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6807"/>
              <a:gd name="connsiteY0" fmla="*/ 0 h 1549828"/>
              <a:gd name="connsiteX1" fmla="*/ 284919 w 296807"/>
              <a:gd name="connsiteY1" fmla="*/ 1549828 h 1549828"/>
              <a:gd name="connsiteX2" fmla="*/ 156000 w 296807"/>
              <a:gd name="connsiteY2" fmla="*/ 1478032 h 1549828"/>
              <a:gd name="connsiteX3" fmla="*/ 0 w 296807"/>
              <a:gd name="connsiteY3" fmla="*/ 1338027 h 1549828"/>
              <a:gd name="connsiteX0" fmla="*/ 291979 w 291979"/>
              <a:gd name="connsiteY0" fmla="*/ 0 h 1546042"/>
              <a:gd name="connsiteX1" fmla="*/ 257596 w 291979"/>
              <a:gd name="connsiteY1" fmla="*/ 1546042 h 1546042"/>
              <a:gd name="connsiteX2" fmla="*/ 156000 w 291979"/>
              <a:gd name="connsiteY2" fmla="*/ 1478032 h 1546042"/>
              <a:gd name="connsiteX3" fmla="*/ 0 w 291979"/>
              <a:gd name="connsiteY3" fmla="*/ 1338027 h 1546042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56000 w 294935"/>
              <a:gd name="connsiteY2" fmla="*/ 1478032 h 1530899"/>
              <a:gd name="connsiteX3" fmla="*/ 0 w 294935"/>
              <a:gd name="connsiteY3" fmla="*/ 1338027 h 1530899"/>
              <a:gd name="connsiteX0" fmla="*/ 291979 w 294935"/>
              <a:gd name="connsiteY0" fmla="*/ 0 h 1601142"/>
              <a:gd name="connsiteX1" fmla="*/ 281883 w 294935"/>
              <a:gd name="connsiteY1" fmla="*/ 1530899 h 1601142"/>
              <a:gd name="connsiteX2" fmla="*/ 0 w 294935"/>
              <a:gd name="connsiteY2" fmla="*/ 1338027 h 1601142"/>
              <a:gd name="connsiteX0" fmla="*/ 291979 w 294935"/>
              <a:gd name="connsiteY0" fmla="*/ 0 h 1614869"/>
              <a:gd name="connsiteX1" fmla="*/ 281883 w 294935"/>
              <a:gd name="connsiteY1" fmla="*/ 1530899 h 1614869"/>
              <a:gd name="connsiteX2" fmla="*/ 51007 w 294935"/>
              <a:gd name="connsiteY2" fmla="*/ 1405981 h 1614869"/>
              <a:gd name="connsiteX3" fmla="*/ 0 w 294935"/>
              <a:gd name="connsiteY3" fmla="*/ 1338027 h 1614869"/>
              <a:gd name="connsiteX0" fmla="*/ 291979 w 294935"/>
              <a:gd name="connsiteY0" fmla="*/ 0 h 1625604"/>
              <a:gd name="connsiteX1" fmla="*/ 281883 w 294935"/>
              <a:gd name="connsiteY1" fmla="*/ 1530899 h 1625604"/>
              <a:gd name="connsiteX2" fmla="*/ 145118 w 294935"/>
              <a:gd name="connsiteY2" fmla="*/ 1462767 h 1625604"/>
              <a:gd name="connsiteX3" fmla="*/ 0 w 294935"/>
              <a:gd name="connsiteY3" fmla="*/ 1338027 h 1625604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624903"/>
              <a:gd name="connsiteX1" fmla="*/ 281883 w 294935"/>
              <a:gd name="connsiteY1" fmla="*/ 1530899 h 1624903"/>
              <a:gd name="connsiteX2" fmla="*/ 145118 w 294935"/>
              <a:gd name="connsiteY2" fmla="*/ 1462767 h 1624903"/>
              <a:gd name="connsiteX3" fmla="*/ 0 w 294935"/>
              <a:gd name="connsiteY3" fmla="*/ 1338027 h 1624903"/>
              <a:gd name="connsiteX0" fmla="*/ 291979 w 294935"/>
              <a:gd name="connsiteY0" fmla="*/ 0 h 1530899"/>
              <a:gd name="connsiteX1" fmla="*/ 281883 w 294935"/>
              <a:gd name="connsiteY1" fmla="*/ 1530899 h 1530899"/>
              <a:gd name="connsiteX2" fmla="*/ 145118 w 294935"/>
              <a:gd name="connsiteY2" fmla="*/ 1462767 h 1530899"/>
              <a:gd name="connsiteX3" fmla="*/ 0 w 294935"/>
              <a:gd name="connsiteY3" fmla="*/ 1338027 h 1530899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91746"/>
              <a:gd name="connsiteY0" fmla="*/ 0 h 1531306"/>
              <a:gd name="connsiteX1" fmla="*/ 281883 w 391746"/>
              <a:gd name="connsiteY1" fmla="*/ 1530899 h 1531306"/>
              <a:gd name="connsiteX2" fmla="*/ 145118 w 391746"/>
              <a:gd name="connsiteY2" fmla="*/ 1462767 h 1531306"/>
              <a:gd name="connsiteX3" fmla="*/ 0 w 391746"/>
              <a:gd name="connsiteY3" fmla="*/ 1338027 h 1531306"/>
              <a:gd name="connsiteX0" fmla="*/ 291979 w 373798"/>
              <a:gd name="connsiteY0" fmla="*/ 0 h 1540576"/>
              <a:gd name="connsiteX1" fmla="*/ 281883 w 373798"/>
              <a:gd name="connsiteY1" fmla="*/ 1530899 h 1540576"/>
              <a:gd name="connsiteX2" fmla="*/ 145118 w 373798"/>
              <a:gd name="connsiteY2" fmla="*/ 1462767 h 1540576"/>
              <a:gd name="connsiteX3" fmla="*/ 0 w 373798"/>
              <a:gd name="connsiteY3" fmla="*/ 1338027 h 1540576"/>
              <a:gd name="connsiteX0" fmla="*/ 291979 w 373798"/>
              <a:gd name="connsiteY0" fmla="*/ 0 h 1644302"/>
              <a:gd name="connsiteX1" fmla="*/ 281883 w 373798"/>
              <a:gd name="connsiteY1" fmla="*/ 1530899 h 1644302"/>
              <a:gd name="connsiteX2" fmla="*/ 278695 w 373798"/>
              <a:gd name="connsiteY2" fmla="*/ 1523338 h 1644302"/>
              <a:gd name="connsiteX3" fmla="*/ 145118 w 373798"/>
              <a:gd name="connsiteY3" fmla="*/ 1462767 h 1644302"/>
              <a:gd name="connsiteX4" fmla="*/ 0 w 373798"/>
              <a:gd name="connsiteY4" fmla="*/ 1338027 h 164430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0 w 373798"/>
              <a:gd name="connsiteY3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6369 w 373798"/>
              <a:gd name="connsiteY3" fmla="*/ 1440052 h 1649082"/>
              <a:gd name="connsiteX4" fmla="*/ 0 w 373798"/>
              <a:gd name="connsiteY4" fmla="*/ 1338027 h 1649082"/>
              <a:gd name="connsiteX0" fmla="*/ 291979 w 373798"/>
              <a:gd name="connsiteY0" fmla="*/ 0 h 1649082"/>
              <a:gd name="connsiteX1" fmla="*/ 281883 w 373798"/>
              <a:gd name="connsiteY1" fmla="*/ 1530899 h 1649082"/>
              <a:gd name="connsiteX2" fmla="*/ 278695 w 373798"/>
              <a:gd name="connsiteY2" fmla="*/ 1523338 h 1649082"/>
              <a:gd name="connsiteX3" fmla="*/ 163333 w 373798"/>
              <a:gd name="connsiteY3" fmla="*/ 1481695 h 1649082"/>
              <a:gd name="connsiteX4" fmla="*/ 0 w 373798"/>
              <a:gd name="connsiteY4" fmla="*/ 1338027 h 1649082"/>
              <a:gd name="connsiteX0" fmla="*/ 291979 w 366766"/>
              <a:gd name="connsiteY0" fmla="*/ 0 h 1649082"/>
              <a:gd name="connsiteX1" fmla="*/ 366734 w 366766"/>
              <a:gd name="connsiteY1" fmla="*/ 1159909 h 1649082"/>
              <a:gd name="connsiteX2" fmla="*/ 281883 w 366766"/>
              <a:gd name="connsiteY2" fmla="*/ 1530899 h 1649082"/>
              <a:gd name="connsiteX3" fmla="*/ 278695 w 366766"/>
              <a:gd name="connsiteY3" fmla="*/ 1523338 h 1649082"/>
              <a:gd name="connsiteX4" fmla="*/ 163333 w 366766"/>
              <a:gd name="connsiteY4" fmla="*/ 1481695 h 1649082"/>
              <a:gd name="connsiteX5" fmla="*/ 0 w 366766"/>
              <a:gd name="connsiteY5" fmla="*/ 1338027 h 1649082"/>
              <a:gd name="connsiteX0" fmla="*/ 291979 w 315279"/>
              <a:gd name="connsiteY0" fmla="*/ 0 h 1561754"/>
              <a:gd name="connsiteX1" fmla="*/ 315125 w 315279"/>
              <a:gd name="connsiteY1" fmla="*/ 1186409 h 1561754"/>
              <a:gd name="connsiteX2" fmla="*/ 281883 w 315279"/>
              <a:gd name="connsiteY2" fmla="*/ 1530899 h 1561754"/>
              <a:gd name="connsiteX3" fmla="*/ 278695 w 315279"/>
              <a:gd name="connsiteY3" fmla="*/ 1523338 h 1561754"/>
              <a:gd name="connsiteX4" fmla="*/ 163333 w 315279"/>
              <a:gd name="connsiteY4" fmla="*/ 1481695 h 1561754"/>
              <a:gd name="connsiteX5" fmla="*/ 0 w 315279"/>
              <a:gd name="connsiteY5" fmla="*/ 1338027 h 1561754"/>
              <a:gd name="connsiteX0" fmla="*/ 291979 w 303725"/>
              <a:gd name="connsiteY0" fmla="*/ 0 h 1561481"/>
              <a:gd name="connsiteX1" fmla="*/ 302982 w 303725"/>
              <a:gd name="connsiteY1" fmla="*/ 1190195 h 1561481"/>
              <a:gd name="connsiteX2" fmla="*/ 281883 w 303725"/>
              <a:gd name="connsiteY2" fmla="*/ 1530899 h 1561481"/>
              <a:gd name="connsiteX3" fmla="*/ 278695 w 303725"/>
              <a:gd name="connsiteY3" fmla="*/ 1523338 h 1561481"/>
              <a:gd name="connsiteX4" fmla="*/ 163333 w 303725"/>
              <a:gd name="connsiteY4" fmla="*/ 1481695 h 1561481"/>
              <a:gd name="connsiteX5" fmla="*/ 0 w 303725"/>
              <a:gd name="connsiteY5" fmla="*/ 1338027 h 1561481"/>
              <a:gd name="connsiteX0" fmla="*/ 291979 w 332822"/>
              <a:gd name="connsiteY0" fmla="*/ 0 h 1570656"/>
              <a:gd name="connsiteX1" fmla="*/ 302982 w 332822"/>
              <a:gd name="connsiteY1" fmla="*/ 1190195 h 1570656"/>
              <a:gd name="connsiteX2" fmla="*/ 281883 w 332822"/>
              <a:gd name="connsiteY2" fmla="*/ 1530899 h 1570656"/>
              <a:gd name="connsiteX3" fmla="*/ 318161 w 332822"/>
              <a:gd name="connsiteY3" fmla="*/ 1542267 h 1570656"/>
              <a:gd name="connsiteX4" fmla="*/ 163333 w 332822"/>
              <a:gd name="connsiteY4" fmla="*/ 1481695 h 1570656"/>
              <a:gd name="connsiteX5" fmla="*/ 0 w 332822"/>
              <a:gd name="connsiteY5" fmla="*/ 1338027 h 1570656"/>
              <a:gd name="connsiteX0" fmla="*/ 291979 w 335071"/>
              <a:gd name="connsiteY0" fmla="*/ 0 h 1572666"/>
              <a:gd name="connsiteX1" fmla="*/ 302982 w 335071"/>
              <a:gd name="connsiteY1" fmla="*/ 1190195 h 1572666"/>
              <a:gd name="connsiteX2" fmla="*/ 297062 w 335071"/>
              <a:gd name="connsiteY2" fmla="*/ 1534685 h 1572666"/>
              <a:gd name="connsiteX3" fmla="*/ 318161 w 335071"/>
              <a:gd name="connsiteY3" fmla="*/ 1542267 h 1572666"/>
              <a:gd name="connsiteX4" fmla="*/ 163333 w 335071"/>
              <a:gd name="connsiteY4" fmla="*/ 1481695 h 1572666"/>
              <a:gd name="connsiteX5" fmla="*/ 0 w 335071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6369 w 337425"/>
              <a:gd name="connsiteY4" fmla="*/ 1470338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81695 h 1572666"/>
              <a:gd name="connsiteX5" fmla="*/ 0 w 337425"/>
              <a:gd name="connsiteY5" fmla="*/ 1338027 h 1572666"/>
              <a:gd name="connsiteX0" fmla="*/ 291979 w 337425"/>
              <a:gd name="connsiteY0" fmla="*/ 0 h 1572666"/>
              <a:gd name="connsiteX1" fmla="*/ 302982 w 337425"/>
              <a:gd name="connsiteY1" fmla="*/ 1190195 h 1572666"/>
              <a:gd name="connsiteX2" fmla="*/ 309205 w 337425"/>
              <a:gd name="connsiteY2" fmla="*/ 1534685 h 1572666"/>
              <a:gd name="connsiteX3" fmla="*/ 318161 w 337425"/>
              <a:gd name="connsiteY3" fmla="*/ 1542267 h 1572666"/>
              <a:gd name="connsiteX4" fmla="*/ 163333 w 337425"/>
              <a:gd name="connsiteY4" fmla="*/ 1458981 h 1572666"/>
              <a:gd name="connsiteX5" fmla="*/ 0 w 337425"/>
              <a:gd name="connsiteY5" fmla="*/ 1338027 h 1572666"/>
              <a:gd name="connsiteX0" fmla="*/ 291979 w 317868"/>
              <a:gd name="connsiteY0" fmla="*/ 0 h 1547164"/>
              <a:gd name="connsiteX1" fmla="*/ 302982 w 317868"/>
              <a:gd name="connsiteY1" fmla="*/ 1190195 h 1547164"/>
              <a:gd name="connsiteX2" fmla="*/ 309205 w 317868"/>
              <a:gd name="connsiteY2" fmla="*/ 1534685 h 1547164"/>
              <a:gd name="connsiteX3" fmla="*/ 163333 w 317868"/>
              <a:gd name="connsiteY3" fmla="*/ 1458981 h 1547164"/>
              <a:gd name="connsiteX4" fmla="*/ 0 w 317868"/>
              <a:gd name="connsiteY4" fmla="*/ 1338027 h 1547164"/>
              <a:gd name="connsiteX0" fmla="*/ 291979 w 306829"/>
              <a:gd name="connsiteY0" fmla="*/ 0 h 1551723"/>
              <a:gd name="connsiteX1" fmla="*/ 302982 w 306829"/>
              <a:gd name="connsiteY1" fmla="*/ 1190195 h 1551723"/>
              <a:gd name="connsiteX2" fmla="*/ 293014 w 306829"/>
              <a:gd name="connsiteY2" fmla="*/ 1539732 h 1551723"/>
              <a:gd name="connsiteX3" fmla="*/ 163333 w 306829"/>
              <a:gd name="connsiteY3" fmla="*/ 1458981 h 1551723"/>
              <a:gd name="connsiteX4" fmla="*/ 0 w 306829"/>
              <a:gd name="connsiteY4" fmla="*/ 1338027 h 1551723"/>
              <a:gd name="connsiteX0" fmla="*/ 291979 w 306829"/>
              <a:gd name="connsiteY0" fmla="*/ 0 h 1543223"/>
              <a:gd name="connsiteX1" fmla="*/ 302982 w 306829"/>
              <a:gd name="connsiteY1" fmla="*/ 1190195 h 1543223"/>
              <a:gd name="connsiteX2" fmla="*/ 293014 w 306829"/>
              <a:gd name="connsiteY2" fmla="*/ 1539732 h 1543223"/>
              <a:gd name="connsiteX3" fmla="*/ 163333 w 306829"/>
              <a:gd name="connsiteY3" fmla="*/ 1458981 h 1543223"/>
              <a:gd name="connsiteX4" fmla="*/ 0 w 306829"/>
              <a:gd name="connsiteY4" fmla="*/ 1338027 h 154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29" h="1543223">
                <a:moveTo>
                  <a:pt x="291979" y="0"/>
                </a:moveTo>
                <a:cubicBezTo>
                  <a:pt x="304438" y="193318"/>
                  <a:pt x="302810" y="933573"/>
                  <a:pt x="302982" y="1190195"/>
                </a:cubicBezTo>
                <a:cubicBezTo>
                  <a:pt x="303155" y="1446817"/>
                  <a:pt x="316289" y="1520172"/>
                  <a:pt x="293014" y="1539732"/>
                </a:cubicBezTo>
                <a:cubicBezTo>
                  <a:pt x="269739" y="1559292"/>
                  <a:pt x="214867" y="1491757"/>
                  <a:pt x="163333" y="1458981"/>
                </a:cubicBezTo>
                <a:cubicBezTo>
                  <a:pt x="71346" y="1409168"/>
                  <a:pt x="27728" y="1355031"/>
                  <a:pt x="0" y="1338027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Abgerundetes Rechteck 81"/>
          <p:cNvSpPr/>
          <p:nvPr/>
        </p:nvSpPr>
        <p:spPr>
          <a:xfrm>
            <a:off x="6553050" y="98508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Abgerundetes Rechteck 43"/>
          <p:cNvSpPr/>
          <p:nvPr/>
        </p:nvSpPr>
        <p:spPr>
          <a:xfrm>
            <a:off x="6585160" y="3010793"/>
            <a:ext cx="191022" cy="1621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Abgerundetes Rechteck 31"/>
          <p:cNvSpPr/>
          <p:nvPr/>
        </p:nvSpPr>
        <p:spPr>
          <a:xfrm>
            <a:off x="6575319" y="3896808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Abgerundetes Rechteck 92"/>
          <p:cNvSpPr/>
          <p:nvPr/>
        </p:nvSpPr>
        <p:spPr>
          <a:xfrm>
            <a:off x="6096000" y="3748981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Abgerundetes Rechteck 91"/>
          <p:cNvSpPr/>
          <p:nvPr/>
        </p:nvSpPr>
        <p:spPr>
          <a:xfrm>
            <a:off x="5630787" y="3395655"/>
            <a:ext cx="191022" cy="3670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7751" y="839661"/>
            <a:ext cx="10953091" cy="2421464"/>
          </a:xfrm>
        </p:spPr>
        <p:txBody>
          <a:bodyPr>
            <a:normAutofit/>
          </a:bodyPr>
          <a:lstStyle/>
          <a:p>
            <a:r>
              <a:rPr lang="fr-CH" dirty="0" smtClean="0"/>
              <a:t>Questions?</a:t>
            </a:r>
            <a:endParaRPr lang="fr-CH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4067502" y="3261125"/>
            <a:ext cx="7197726" cy="1405467"/>
          </a:xfrm>
        </p:spPr>
        <p:txBody>
          <a:bodyPr/>
          <a:lstStyle/>
          <a:p>
            <a:r>
              <a:rPr lang="fr-CH" dirty="0" smtClean="0"/>
              <a:t>Rene.schneider@hesge.ch</a:t>
            </a:r>
            <a:endParaRPr lang="fr-CH" dirty="0"/>
          </a:p>
        </p:txBody>
      </p:sp>
      <p:sp>
        <p:nvSpPr>
          <p:cNvPr id="3" name="Rectangle 2"/>
          <p:cNvSpPr/>
          <p:nvPr/>
        </p:nvSpPr>
        <p:spPr>
          <a:xfrm>
            <a:off x="1245626" y="5301752"/>
            <a:ext cx="10019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CH" dirty="0"/>
              <a:t>SCHNEIDER, René, </a:t>
            </a:r>
            <a:r>
              <a:rPr lang="fr-CH" dirty="0" smtClean="0"/>
              <a:t>2013. </a:t>
            </a:r>
            <a:r>
              <a:rPr lang="fr-CH" dirty="0">
                <a:hlinkClick r:id="rId2"/>
              </a:rPr>
              <a:t>Research Data </a:t>
            </a:r>
            <a:r>
              <a:rPr lang="fr-CH" dirty="0" err="1">
                <a:hlinkClick r:id="rId2"/>
              </a:rPr>
              <a:t>Literacy</a:t>
            </a:r>
            <a:r>
              <a:rPr lang="fr-CH" dirty="0"/>
              <a:t>. In: </a:t>
            </a:r>
            <a:r>
              <a:rPr lang="fr-CH" i="1" dirty="0"/>
              <a:t>Worldwide </a:t>
            </a:r>
            <a:r>
              <a:rPr lang="fr-CH" i="1" dirty="0" err="1"/>
              <a:t>commonalities</a:t>
            </a:r>
            <a:r>
              <a:rPr lang="fr-CH" i="1" dirty="0"/>
              <a:t> and challenges in information </a:t>
            </a:r>
            <a:r>
              <a:rPr lang="fr-CH" i="1" dirty="0" err="1"/>
              <a:t>literacy</a:t>
            </a:r>
            <a:r>
              <a:rPr lang="fr-CH" i="1" dirty="0"/>
              <a:t> </a:t>
            </a:r>
            <a:r>
              <a:rPr lang="fr-CH" i="1" dirty="0" err="1"/>
              <a:t>research</a:t>
            </a:r>
            <a:r>
              <a:rPr lang="fr-CH" i="1" dirty="0"/>
              <a:t> and practice: </a:t>
            </a:r>
            <a:r>
              <a:rPr lang="fr-CH" i="1" dirty="0" err="1"/>
              <a:t>European</a:t>
            </a:r>
            <a:r>
              <a:rPr lang="fr-CH" i="1" dirty="0"/>
              <a:t> </a:t>
            </a:r>
            <a:r>
              <a:rPr lang="fr-CH" i="1" dirty="0" err="1"/>
              <a:t>Conference</a:t>
            </a:r>
            <a:r>
              <a:rPr lang="fr-CH" i="1" dirty="0"/>
              <a:t>, ECIL 2013, Istanbul, </a:t>
            </a:r>
            <a:r>
              <a:rPr lang="fr-CH" i="1" dirty="0" err="1"/>
              <a:t>Turkey</a:t>
            </a:r>
            <a:r>
              <a:rPr lang="fr-CH" i="1" dirty="0"/>
              <a:t>, </a:t>
            </a:r>
            <a:r>
              <a:rPr lang="fr-CH" i="1" dirty="0" err="1"/>
              <a:t>October</a:t>
            </a:r>
            <a:r>
              <a:rPr lang="fr-CH" i="1" dirty="0"/>
              <a:t> 22-25, 2013: </a:t>
            </a:r>
            <a:r>
              <a:rPr lang="fr-CH" i="1" dirty="0" err="1"/>
              <a:t>revised</a:t>
            </a:r>
            <a:r>
              <a:rPr lang="fr-CH" i="1" dirty="0"/>
              <a:t> </a:t>
            </a:r>
            <a:r>
              <a:rPr lang="fr-CH" i="1" dirty="0" err="1"/>
              <a:t>selected</a:t>
            </a:r>
            <a:r>
              <a:rPr lang="fr-CH" i="1" dirty="0"/>
              <a:t> </a:t>
            </a:r>
            <a:r>
              <a:rPr lang="fr-CH" i="1" dirty="0" err="1"/>
              <a:t>papers</a:t>
            </a:r>
            <a:r>
              <a:rPr lang="fr-CH" dirty="0"/>
              <a:t>. Berlin: Springer, 2013, S. 134-140. Communications in Computer and Information Science, Vol. 397.</a:t>
            </a:r>
          </a:p>
        </p:txBody>
      </p:sp>
    </p:spTree>
    <p:extLst>
      <p:ext uri="{BB962C8B-B14F-4D97-AF65-F5344CB8AC3E}">
        <p14:creationId xmlns:p14="http://schemas.microsoft.com/office/powerpoint/2010/main" val="12739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Seven</a:t>
            </a:r>
            <a:r>
              <a:rPr lang="fr-CH" dirty="0" smtClean="0"/>
              <a:t> </a:t>
            </a:r>
            <a:r>
              <a:rPr lang="fr-CH" dirty="0" err="1" smtClean="0"/>
              <a:t>Pillars</a:t>
            </a:r>
            <a:r>
              <a:rPr lang="fr-CH" dirty="0" smtClean="0"/>
              <a:t> for </a:t>
            </a:r>
            <a:r>
              <a:rPr lang="fr-CH" dirty="0" err="1" smtClean="0"/>
              <a:t>HigHer</a:t>
            </a:r>
            <a:r>
              <a:rPr lang="fr-CH" dirty="0" smtClean="0"/>
              <a:t> Education</a:t>
            </a:r>
            <a:endParaRPr lang="fr-CH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91496"/>
              </p:ext>
            </p:extLst>
          </p:nvPr>
        </p:nvGraphicFramePr>
        <p:xfrm>
          <a:off x="3063215" y="2154620"/>
          <a:ext cx="5376596" cy="393015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88298"/>
                <a:gridCol w="2688298"/>
              </a:tblGrid>
              <a:tr h="307290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Big 6</a:t>
                      </a:r>
                      <a:endParaRPr lang="fr-CH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Seven Pillars</a:t>
                      </a:r>
                      <a:endParaRPr lang="fr-CH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1. Clarify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2. Locate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1. Identify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3. Select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/Analyze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2. Scope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 rowSpan="2"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4. Organize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 Synthesize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3. Plan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4. Gather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5. Evaluate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5. Evaluate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6. Manage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6. Create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 Present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7. Present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7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348544" cy="1456267"/>
          </a:xfrm>
        </p:spPr>
        <p:txBody>
          <a:bodyPr/>
          <a:lstStyle/>
          <a:p>
            <a:r>
              <a:rPr lang="fr-CH" dirty="0" smtClean="0"/>
              <a:t>Compétences-clés Train </a:t>
            </a:r>
            <a:r>
              <a:rPr lang="fr-CH" dirty="0" smtClean="0"/>
              <a:t>the </a:t>
            </a:r>
            <a:r>
              <a:rPr lang="fr-CH" dirty="0" smtClean="0"/>
              <a:t>Trainer</a:t>
            </a:r>
            <a:br>
              <a:rPr lang="fr-CH" dirty="0" smtClean="0"/>
            </a:br>
            <a:r>
              <a:rPr lang="fr-CH" dirty="0" smtClean="0"/>
              <a:t>en curation digitale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1372"/>
              </p:ext>
            </p:extLst>
          </p:nvPr>
        </p:nvGraphicFramePr>
        <p:xfrm>
          <a:off x="1832325" y="2237959"/>
          <a:ext cx="8064894" cy="39604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88298"/>
                <a:gridCol w="2688298"/>
                <a:gridCol w="2688298"/>
              </a:tblGrid>
              <a:tr h="396044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Big 6</a:t>
                      </a:r>
                      <a:endParaRPr lang="fr-CH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Seven Pillars</a:t>
                      </a:r>
                      <a:endParaRPr lang="fr-CH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DPOE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curriculum  </a:t>
                      </a:r>
                      <a:endParaRPr lang="fr-CH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  1. Clarify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2. Locate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1. Identify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  1. Identify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3. Select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/Analyze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2. Scope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2. Select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 rowSpan="2"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4. Organize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 Synthesize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3. Plan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4. Gather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3. Store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4. Protect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5. Evaluate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Evaluate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6. Manage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5. Manage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6. Create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</a:rPr>
                        <a:t>/ Present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7. Present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</a:rPr>
                        <a:t>6. Provide</a:t>
                      </a:r>
                      <a:endParaRPr lang="fr-CH" sz="2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5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Fusion</a:t>
            </a:r>
            <a:endParaRPr lang="fr-CH" dirty="0"/>
          </a:p>
        </p:txBody>
      </p:sp>
      <p:graphicFrame>
        <p:nvGraphicFramePr>
          <p:cNvPr id="6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52111"/>
              </p:ext>
            </p:extLst>
          </p:nvPr>
        </p:nvGraphicFramePr>
        <p:xfrm>
          <a:off x="4167337" y="1124609"/>
          <a:ext cx="4156856" cy="5146281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4156856"/>
              </a:tblGrid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Research Data Literacy</a:t>
                      </a:r>
                      <a:endParaRPr lang="fr-CH" sz="2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Provide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20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en-US" sz="20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Evaluate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09">
                <a:tc>
                  <a:txBody>
                    <a:bodyPr/>
                    <a:lstStyle/>
                    <a:p>
                      <a:pPr indent="91440" algn="ctr">
                        <a:spcAft>
                          <a:spcPts val="600"/>
                        </a:spcAft>
                      </a:pPr>
                      <a:r>
                        <a:rPr lang="fr-CH" sz="20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</a:t>
                      </a:r>
                      <a:endParaRPr lang="fr-CH" sz="20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Aptitudes (</a:t>
            </a:r>
            <a:r>
              <a:rPr lang="fr-CH" dirty="0" err="1" smtClean="0"/>
              <a:t>skills</a:t>
            </a:r>
            <a:r>
              <a:rPr lang="fr-CH" dirty="0" smtClean="0"/>
              <a:t>)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52" y="1734066"/>
            <a:ext cx="6319722" cy="49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0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Compétences et aptitudes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40838"/>
              </p:ext>
            </p:extLst>
          </p:nvPr>
        </p:nvGraphicFramePr>
        <p:xfrm>
          <a:off x="1282262" y="1912138"/>
          <a:ext cx="8501699" cy="453650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618593"/>
                <a:gridCol w="6883106"/>
              </a:tblGrid>
              <a:tr h="394268">
                <a:tc>
                  <a:txBody>
                    <a:bodyPr/>
                    <a:lstStyle/>
                    <a:p>
                      <a:pPr indent="14414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Competences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82226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Identify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Documentation (research environmental, temporal) / Context / 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indent="14414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From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Information Management to Knowledge Management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76643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Scope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Monitoring Process / Extracting Information from Data Models 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indent="14414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and People)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66025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Plan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Data Modeling / Meta Data / Standards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44450" marR="44450" marT="0" marB="0" anchor="ctr"/>
                </a:tc>
              </a:tr>
              <a:tr h="454817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Analysis and Manipulation / Merging, Mashing, Integration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32049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Protect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Data Preservation / Data Security / Access Authentication / Conditions of Use / 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Data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Legislation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54817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Evaluate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Data Appraisal and Retention / Value of Data / Economic Issues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09634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Manage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Complaints and Expectation Management / Coordination of Practice across 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Institution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/ Negotiation Skills / Risk &amp; Disaster Management / Contingency / 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Advocacy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, Promotion, Marketing</a:t>
                      </a:r>
                      <a:endParaRPr lang="fr-CH" sz="16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66025">
                <a:tc>
                  <a:txBody>
                    <a:bodyPr/>
                    <a:lstStyle/>
                    <a:p>
                      <a:pPr indent="14414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Provide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44145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Facilitation, Communication / Raising Awareness </a:t>
                      </a:r>
                      <a:endParaRPr lang="fr-CH" sz="1600" b="1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TC103457452[[fn=Ciel]]</Template>
  <TotalTime>0</TotalTime>
  <Words>1336</Words>
  <Application>Microsoft Office PowerPoint</Application>
  <PresentationFormat>Grand écran</PresentationFormat>
  <Paragraphs>728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Times New Roman</vt:lpstr>
      <vt:lpstr>Céleste</vt:lpstr>
      <vt:lpstr>Compétences en données de la recherche Qu’est-ce que ça signifie au juste?</vt:lpstr>
      <vt:lpstr>Aperçu</vt:lpstr>
      <vt:lpstr>Compétences-clés</vt:lpstr>
      <vt:lpstr>Big 6 Information Literacy</vt:lpstr>
      <vt:lpstr>Seven Pillars for HigHer Education</vt:lpstr>
      <vt:lpstr>Compétences-clés Train the Trainer en curation digitale</vt:lpstr>
      <vt:lpstr>Fusion</vt:lpstr>
      <vt:lpstr>Aptitudes (skills)</vt:lpstr>
      <vt:lpstr>Compétences et aptitudes</vt:lpstr>
      <vt:lpstr>Compétences et durée de cours</vt:lpstr>
      <vt:lpstr>Durée et public</vt:lpstr>
      <vt:lpstr>iV. Littératie en tant que plan de métro</vt:lpstr>
      <vt:lpstr>Partons du principe que…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 maintenant, admettons que…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Questions?</vt:lpstr>
    </vt:vector>
  </TitlesOfParts>
  <Company>Haute Ecole Spécialisées - Genève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 Literacy for Librarians</dc:title>
  <dc:creator>Schneider René (HES)</dc:creator>
  <cp:lastModifiedBy>Nicolas Prongué</cp:lastModifiedBy>
  <cp:revision>400</cp:revision>
  <cp:lastPrinted>2016-03-09T13:20:11Z</cp:lastPrinted>
  <dcterms:created xsi:type="dcterms:W3CDTF">2014-09-24T14:17:18Z</dcterms:created>
  <dcterms:modified xsi:type="dcterms:W3CDTF">2016-12-05T15:27:51Z</dcterms:modified>
</cp:coreProperties>
</file>