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4"/>
  </p:handoutMasterIdLst>
  <p:sldIdLst>
    <p:sldId id="256" r:id="rId2"/>
    <p:sldId id="424" r:id="rId3"/>
    <p:sldId id="463" r:id="rId4"/>
    <p:sldId id="491" r:id="rId5"/>
    <p:sldId id="468" r:id="rId6"/>
    <p:sldId id="470" r:id="rId7"/>
    <p:sldId id="471" r:id="rId8"/>
    <p:sldId id="472" r:id="rId9"/>
    <p:sldId id="474" r:id="rId10"/>
    <p:sldId id="475" r:id="rId11"/>
    <p:sldId id="476" r:id="rId12"/>
    <p:sldId id="477" r:id="rId13"/>
    <p:sldId id="481" r:id="rId14"/>
    <p:sldId id="478" r:id="rId15"/>
    <p:sldId id="484" r:id="rId16"/>
    <p:sldId id="489" r:id="rId17"/>
    <p:sldId id="490" r:id="rId18"/>
    <p:sldId id="479" r:id="rId19"/>
    <p:sldId id="480" r:id="rId20"/>
    <p:sldId id="482" r:id="rId21"/>
    <p:sldId id="483" r:id="rId22"/>
    <p:sldId id="485" r:id="rId23"/>
  </p:sldIdLst>
  <p:sldSz cx="12192000" cy="6858000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ngué Nicolas (HES)" initials="PN(" lastIdx="1" clrIdx="0">
    <p:extLst>
      <p:ext uri="{19B8F6BF-5375-455C-9EA6-DF929625EA0E}">
        <p15:presenceInfo xmlns:p15="http://schemas.microsoft.com/office/powerpoint/2012/main" userId="S-1-5-21-234339086-728597216-2369643743-93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29E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19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FEA17B29-9F2F-4E86-B4C2-5F18BF5C4A68}" type="datetimeFigureOut">
              <a:rPr lang="fr-CH" smtClean="0"/>
              <a:t>06.12.2016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43104"/>
            <a:ext cx="4434999" cy="356197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246" y="6743104"/>
            <a:ext cx="4434999" cy="356197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67954AD9-C17E-4BA2-8326-EA86FDB2B1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1884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2.5/dk/deed.en_GB" TargetMode="External"/><Relationship Id="rId2" Type="http://schemas.openxmlformats.org/officeDocument/2006/relationships/hyperlink" Target="http://digitalbevaring.dk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igcurv.gla.ac.uk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welt.de/gesundheit/psychologie/article120467042/Ein-Psychologe-macht-S-und-U-Bahn-Plaene-rund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4718" y="1995798"/>
            <a:ext cx="11013477" cy="2421464"/>
          </a:xfrm>
        </p:spPr>
        <p:txBody>
          <a:bodyPr>
            <a:normAutofit fontScale="90000"/>
          </a:bodyPr>
          <a:lstStyle/>
          <a:p>
            <a:r>
              <a:rPr lang="fr-CH" sz="6000" dirty="0" smtClean="0"/>
              <a:t>Compétence</a:t>
            </a:r>
            <a:br>
              <a:rPr lang="fr-CH" sz="6000" dirty="0" smtClean="0"/>
            </a:br>
            <a:r>
              <a:rPr lang="fr-CH" sz="6000" dirty="0" smtClean="0"/>
              <a:t>en données de recherche</a:t>
            </a:r>
            <a:r>
              <a:rPr lang="fr-CH" sz="4400" dirty="0" smtClean="0"/>
              <a:t/>
            </a:r>
            <a:br>
              <a:rPr lang="fr-CH" sz="4400" dirty="0" smtClean="0"/>
            </a:br>
            <a:r>
              <a:rPr lang="fr-CH" sz="4400" dirty="0" smtClean="0"/>
              <a:t>cinq étapes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0468" y="4417263"/>
            <a:ext cx="7197726" cy="1405467"/>
          </a:xfrm>
        </p:spPr>
        <p:txBody>
          <a:bodyPr/>
          <a:lstStyle/>
          <a:p>
            <a:r>
              <a:rPr lang="fr-CH" dirty="0" smtClean="0"/>
              <a:t>René Schneider</a:t>
            </a:r>
          </a:p>
          <a:p>
            <a:r>
              <a:rPr lang="fr-CH" dirty="0" smtClean="0"/>
              <a:t>Haute école de Gestion de Genève</a:t>
            </a:r>
          </a:p>
          <a:p>
            <a:r>
              <a:rPr lang="fr-CH" dirty="0" smtClean="0"/>
              <a:t>Licence CC BY 4.0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676" y="5139558"/>
            <a:ext cx="389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600" i="1" dirty="0"/>
              <a:t>All cartoons </a:t>
            </a:r>
            <a:r>
              <a:rPr lang="fr-CH" sz="1600" i="1" dirty="0" err="1"/>
              <a:t>courtesy</a:t>
            </a:r>
            <a:r>
              <a:rPr lang="fr-CH" sz="1600" i="1" dirty="0"/>
              <a:t> of </a:t>
            </a:r>
            <a:r>
              <a:rPr lang="fr-CH" sz="1600" i="1" dirty="0" err="1" smtClean="0"/>
              <a:t>Jørgen</a:t>
            </a:r>
            <a:r>
              <a:rPr lang="fr-CH" sz="1600" i="1" dirty="0" smtClean="0"/>
              <a:t> </a:t>
            </a:r>
            <a:r>
              <a:rPr lang="fr-CH" sz="1600" i="1" dirty="0" err="1"/>
              <a:t>Stamp</a:t>
            </a:r>
            <a:r>
              <a:rPr lang="fr-CH" sz="1600" i="1" dirty="0"/>
              <a:t>, </a:t>
            </a:r>
            <a:endParaRPr lang="fr-CH" sz="1600" i="1" dirty="0" smtClean="0"/>
          </a:p>
          <a:p>
            <a:r>
              <a:rPr lang="fr-CH" sz="1600" i="1" dirty="0" smtClean="0">
                <a:hlinkClick r:id="rId2" tooltip="digital bevaring"/>
              </a:rPr>
              <a:t>Digitalbevaring.dk</a:t>
            </a:r>
            <a:r>
              <a:rPr lang="fr-CH" sz="1600" i="1" dirty="0">
                <a:hlinkClick r:id="rId2" tooltip="digital bevaring"/>
              </a:rPr>
              <a:t>.</a:t>
            </a:r>
            <a:r>
              <a:rPr lang="fr-CH" sz="1600" i="1" dirty="0"/>
              <a:t> </a:t>
            </a:r>
            <a:r>
              <a:rPr lang="fr-CH" sz="1600" i="1" dirty="0">
                <a:hlinkClick r:id="rId3" tooltip="Creative Commons"/>
              </a:rPr>
              <a:t>CC BY 2.5</a:t>
            </a:r>
            <a:r>
              <a:rPr lang="fr-CH" sz="1600" i="1" dirty="0"/>
              <a:t>.</a:t>
            </a:r>
            <a:endParaRPr lang="fr-CH" sz="1600" dirty="0"/>
          </a:p>
        </p:txBody>
      </p:sp>
      <p:pic>
        <p:nvPicPr>
          <p:cNvPr id="3076" name="Picture 4" descr="Image result for jorgen stamp digital bevar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7" y="2984937"/>
            <a:ext cx="2046035" cy="18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ihandform 41"/>
          <p:cNvSpPr/>
          <p:nvPr/>
        </p:nvSpPr>
        <p:spPr>
          <a:xfrm>
            <a:off x="9516987" y="783246"/>
            <a:ext cx="1720920" cy="648509"/>
          </a:xfrm>
          <a:custGeom>
            <a:avLst/>
            <a:gdLst>
              <a:gd name="connsiteX0" fmla="*/ 0 w 6192982"/>
              <a:gd name="connsiteY0" fmla="*/ 0 h 2313709"/>
              <a:gd name="connsiteX1" fmla="*/ 2701636 w 6192982"/>
              <a:gd name="connsiteY1" fmla="*/ 2313709 h 2313709"/>
              <a:gd name="connsiteX2" fmla="*/ 2701636 w 6192982"/>
              <a:gd name="connsiteY2" fmla="*/ 2313709 h 2313709"/>
              <a:gd name="connsiteX3" fmla="*/ 6192982 w 6192982"/>
              <a:gd name="connsiteY3" fmla="*/ 221672 h 2313709"/>
              <a:gd name="connsiteX4" fmla="*/ 6192982 w 6192982"/>
              <a:gd name="connsiteY4" fmla="*/ 221672 h 2313709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0618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192982"/>
              <a:gd name="connsiteY0" fmla="*/ 0 h 2366267"/>
              <a:gd name="connsiteX1" fmla="*/ 2701636 w 6192982"/>
              <a:gd name="connsiteY1" fmla="*/ 2313709 h 2366267"/>
              <a:gd name="connsiteX2" fmla="*/ 3366654 w 6192982"/>
              <a:gd name="connsiteY2" fmla="*/ 1551709 h 2366267"/>
              <a:gd name="connsiteX3" fmla="*/ 6192982 w 6192982"/>
              <a:gd name="connsiteY3" fmla="*/ 221672 h 2366267"/>
              <a:gd name="connsiteX4" fmla="*/ 6192982 w 6192982"/>
              <a:gd name="connsiteY4" fmla="*/ 221672 h 2366267"/>
              <a:gd name="connsiteX0" fmla="*/ 0 w 6719455"/>
              <a:gd name="connsiteY0" fmla="*/ 595746 h 2107629"/>
              <a:gd name="connsiteX1" fmla="*/ 3228109 w 6719455"/>
              <a:gd name="connsiteY1" fmla="*/ 2092037 h 2107629"/>
              <a:gd name="connsiteX2" fmla="*/ 3893127 w 6719455"/>
              <a:gd name="connsiteY2" fmla="*/ 1330037 h 2107629"/>
              <a:gd name="connsiteX3" fmla="*/ 6719455 w 6719455"/>
              <a:gd name="connsiteY3" fmla="*/ 0 h 2107629"/>
              <a:gd name="connsiteX4" fmla="*/ 6719455 w 6719455"/>
              <a:gd name="connsiteY4" fmla="*/ 0 h 2107629"/>
              <a:gd name="connsiteX0" fmla="*/ 0 w 7301346"/>
              <a:gd name="connsiteY0" fmla="*/ 1607128 h 2163599"/>
              <a:gd name="connsiteX1" fmla="*/ 3810000 w 7301346"/>
              <a:gd name="connsiteY1" fmla="*/ 2092037 h 2163599"/>
              <a:gd name="connsiteX2" fmla="*/ 4475018 w 7301346"/>
              <a:gd name="connsiteY2" fmla="*/ 1330037 h 2163599"/>
              <a:gd name="connsiteX3" fmla="*/ 7301346 w 7301346"/>
              <a:gd name="connsiteY3" fmla="*/ 0 h 2163599"/>
              <a:gd name="connsiteX4" fmla="*/ 7301346 w 7301346"/>
              <a:gd name="connsiteY4" fmla="*/ 0 h 2163599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4" fmla="*/ 7301346 w 7301346"/>
              <a:gd name="connsiteY4" fmla="*/ 0 h 2168549"/>
              <a:gd name="connsiteX0" fmla="*/ 0 w 7643559"/>
              <a:gd name="connsiteY0" fmla="*/ 1873770 h 2435191"/>
              <a:gd name="connsiteX1" fmla="*/ 3810000 w 7643559"/>
              <a:gd name="connsiteY1" fmla="*/ 2358679 h 2435191"/>
              <a:gd name="connsiteX2" fmla="*/ 5273516 w 7643559"/>
              <a:gd name="connsiteY2" fmla="*/ 1527119 h 2435191"/>
              <a:gd name="connsiteX3" fmla="*/ 7301346 w 7643559"/>
              <a:gd name="connsiteY3" fmla="*/ 266642 h 2435191"/>
              <a:gd name="connsiteX4" fmla="*/ 7643559 w 7643559"/>
              <a:gd name="connsiteY4" fmla="*/ 0 h 2435191"/>
              <a:gd name="connsiteX0" fmla="*/ 0 w 7301346"/>
              <a:gd name="connsiteY0" fmla="*/ 1607128 h 2168549"/>
              <a:gd name="connsiteX1" fmla="*/ 3810000 w 7301346"/>
              <a:gd name="connsiteY1" fmla="*/ 2092037 h 2168549"/>
              <a:gd name="connsiteX2" fmla="*/ 5273516 w 7301346"/>
              <a:gd name="connsiteY2" fmla="*/ 1260477 h 2168549"/>
              <a:gd name="connsiteX3" fmla="*/ 7301346 w 7301346"/>
              <a:gd name="connsiteY3" fmla="*/ 0 h 2168549"/>
              <a:gd name="connsiteX0" fmla="*/ 0 w 7301346"/>
              <a:gd name="connsiteY0" fmla="*/ 1607128 h 2259710"/>
              <a:gd name="connsiteX1" fmla="*/ 3810000 w 7301346"/>
              <a:gd name="connsiteY1" fmla="*/ 2092037 h 2259710"/>
              <a:gd name="connsiteX2" fmla="*/ 7301346 w 7301346"/>
              <a:gd name="connsiteY2" fmla="*/ 0 h 2259710"/>
              <a:gd name="connsiteX0" fmla="*/ 0 w 6431554"/>
              <a:gd name="connsiteY0" fmla="*/ 981099 h 1588136"/>
              <a:gd name="connsiteX1" fmla="*/ 3810000 w 6431554"/>
              <a:gd name="connsiteY1" fmla="*/ 1466008 h 1588136"/>
              <a:gd name="connsiteX2" fmla="*/ 6431554 w 6431554"/>
              <a:gd name="connsiteY2" fmla="*/ 0 h 1588136"/>
              <a:gd name="connsiteX0" fmla="*/ 0 w 6431554"/>
              <a:gd name="connsiteY0" fmla="*/ 981099 h 1534633"/>
              <a:gd name="connsiteX1" fmla="*/ 4142793 w 6431554"/>
              <a:gd name="connsiteY1" fmla="*/ 1379621 h 1534633"/>
              <a:gd name="connsiteX2" fmla="*/ 6431554 w 6431554"/>
              <a:gd name="connsiteY2" fmla="*/ 0 h 1534633"/>
              <a:gd name="connsiteX0" fmla="*/ 0 w 6431554"/>
              <a:gd name="connsiteY0" fmla="*/ 981099 h 1580079"/>
              <a:gd name="connsiteX1" fmla="*/ 4209353 w 6431554"/>
              <a:gd name="connsiteY1" fmla="*/ 1453668 h 1580079"/>
              <a:gd name="connsiteX2" fmla="*/ 6431554 w 6431554"/>
              <a:gd name="connsiteY2" fmla="*/ 0 h 1580079"/>
              <a:gd name="connsiteX0" fmla="*/ 0 w 6431554"/>
              <a:gd name="connsiteY0" fmla="*/ 981099 h 1586700"/>
              <a:gd name="connsiteX1" fmla="*/ 1215166 w 6431554"/>
              <a:gd name="connsiteY1" fmla="*/ 1467033 h 1586700"/>
              <a:gd name="connsiteX2" fmla="*/ 4209353 w 6431554"/>
              <a:gd name="connsiteY2" fmla="*/ 1453668 h 1586700"/>
              <a:gd name="connsiteX3" fmla="*/ 6431554 w 6431554"/>
              <a:gd name="connsiteY3" fmla="*/ 0 h 1586700"/>
              <a:gd name="connsiteX0" fmla="*/ 0 w 6431554"/>
              <a:gd name="connsiteY0" fmla="*/ 981099 h 1577641"/>
              <a:gd name="connsiteX1" fmla="*/ 1215166 w 6431554"/>
              <a:gd name="connsiteY1" fmla="*/ 1467033 h 1577641"/>
              <a:gd name="connsiteX2" fmla="*/ 3547535 w 6431554"/>
              <a:gd name="connsiteY2" fmla="*/ 1439232 h 1577641"/>
              <a:gd name="connsiteX3" fmla="*/ 6431554 w 6431554"/>
              <a:gd name="connsiteY3" fmla="*/ 0 h 1577641"/>
              <a:gd name="connsiteX0" fmla="*/ 0 w 6431554"/>
              <a:gd name="connsiteY0" fmla="*/ 981099 h 1470509"/>
              <a:gd name="connsiteX1" fmla="*/ 3547535 w 6431554"/>
              <a:gd name="connsiteY1" fmla="*/ 1439232 h 1470509"/>
              <a:gd name="connsiteX2" fmla="*/ 6431554 w 6431554"/>
              <a:gd name="connsiteY2" fmla="*/ 0 h 1470509"/>
              <a:gd name="connsiteX0" fmla="*/ 0 w 6431554"/>
              <a:gd name="connsiteY0" fmla="*/ 981099 h 1566083"/>
              <a:gd name="connsiteX1" fmla="*/ 2759206 w 6431554"/>
              <a:gd name="connsiteY1" fmla="*/ 1442068 h 1566083"/>
              <a:gd name="connsiteX2" fmla="*/ 3547535 w 6431554"/>
              <a:gd name="connsiteY2" fmla="*/ 1439232 h 1566083"/>
              <a:gd name="connsiteX3" fmla="*/ 6431554 w 6431554"/>
              <a:gd name="connsiteY3" fmla="*/ 0 h 1566083"/>
              <a:gd name="connsiteX0" fmla="*/ 0 w 6431554"/>
              <a:gd name="connsiteY0" fmla="*/ 981099 h 1636273"/>
              <a:gd name="connsiteX1" fmla="*/ 2759206 w 6431554"/>
              <a:gd name="connsiteY1" fmla="*/ 1585533 h 1636273"/>
              <a:gd name="connsiteX2" fmla="*/ 3547535 w 6431554"/>
              <a:gd name="connsiteY2" fmla="*/ 1439232 h 1636273"/>
              <a:gd name="connsiteX3" fmla="*/ 6431554 w 6431554"/>
              <a:gd name="connsiteY3" fmla="*/ 0 h 163627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547535 w 6431554"/>
              <a:gd name="connsiteY2" fmla="*/ 143923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31262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93803 w 6431554"/>
              <a:gd name="connsiteY2" fmla="*/ 1407351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585533"/>
              <a:gd name="connsiteX1" fmla="*/ 2759206 w 6431554"/>
              <a:gd name="connsiteY1" fmla="*/ 1585533 h 1585533"/>
              <a:gd name="connsiteX2" fmla="*/ 3483056 w 6431554"/>
              <a:gd name="connsiteY2" fmla="*/ 1463143 h 1585533"/>
              <a:gd name="connsiteX3" fmla="*/ 6431554 w 6431554"/>
              <a:gd name="connsiteY3" fmla="*/ 0 h 1585533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06638"/>
              <a:gd name="connsiteX1" fmla="*/ 2759206 w 6431554"/>
              <a:gd name="connsiteY1" fmla="*/ 1585533 h 1606638"/>
              <a:gd name="connsiteX2" fmla="*/ 3483056 w 6431554"/>
              <a:gd name="connsiteY2" fmla="*/ 1463143 h 1606638"/>
              <a:gd name="connsiteX3" fmla="*/ 6431554 w 6431554"/>
              <a:gd name="connsiteY3" fmla="*/ 0 h 1606638"/>
              <a:gd name="connsiteX0" fmla="*/ 0 w 6431554"/>
              <a:gd name="connsiteY0" fmla="*/ 981099 h 1638337"/>
              <a:gd name="connsiteX1" fmla="*/ 2759206 w 6431554"/>
              <a:gd name="connsiteY1" fmla="*/ 1585533 h 1638337"/>
              <a:gd name="connsiteX2" fmla="*/ 2726967 w 6431554"/>
              <a:gd name="connsiteY2" fmla="*/ 1593503 h 1638337"/>
              <a:gd name="connsiteX3" fmla="*/ 3483056 w 6431554"/>
              <a:gd name="connsiteY3" fmla="*/ 1463143 h 1638337"/>
              <a:gd name="connsiteX4" fmla="*/ 6431554 w 6431554"/>
              <a:gd name="connsiteY4" fmla="*/ 0 h 1638337"/>
              <a:gd name="connsiteX0" fmla="*/ 0 w 6431554"/>
              <a:gd name="connsiteY0" fmla="*/ 981099 h 1734277"/>
              <a:gd name="connsiteX1" fmla="*/ 2759206 w 6431554"/>
              <a:gd name="connsiteY1" fmla="*/ 1585533 h 1734277"/>
              <a:gd name="connsiteX2" fmla="*/ 2726967 w 6431554"/>
              <a:gd name="connsiteY2" fmla="*/ 1593503 h 1734277"/>
              <a:gd name="connsiteX3" fmla="*/ 6431554 w 6431554"/>
              <a:gd name="connsiteY3" fmla="*/ 0 h 1734277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6431554 w 6431554"/>
              <a:gd name="connsiteY2" fmla="*/ 0 h 1610474"/>
              <a:gd name="connsiteX0" fmla="*/ 0 w 6431554"/>
              <a:gd name="connsiteY0" fmla="*/ 981099 h 1610474"/>
              <a:gd name="connsiteX1" fmla="*/ 2759206 w 6431554"/>
              <a:gd name="connsiteY1" fmla="*/ 1585533 h 1610474"/>
              <a:gd name="connsiteX2" fmla="*/ 3672653 w 6431554"/>
              <a:gd name="connsiteY2" fmla="*/ 1314544 h 1610474"/>
              <a:gd name="connsiteX3" fmla="*/ 6431554 w 6431554"/>
              <a:gd name="connsiteY3" fmla="*/ 0 h 1610474"/>
              <a:gd name="connsiteX0" fmla="*/ 0 w 6431554"/>
              <a:gd name="connsiteY0" fmla="*/ 981099 h 1644545"/>
              <a:gd name="connsiteX1" fmla="*/ 2759206 w 6431554"/>
              <a:gd name="connsiteY1" fmla="*/ 1585533 h 1644545"/>
              <a:gd name="connsiteX2" fmla="*/ 3511456 w 6431554"/>
              <a:gd name="connsiteY2" fmla="*/ 1442068 h 1644545"/>
              <a:gd name="connsiteX3" fmla="*/ 6431554 w 6431554"/>
              <a:gd name="connsiteY3" fmla="*/ 0 h 1644545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392664 w 6431554"/>
              <a:gd name="connsiteY3" fmla="*/ 995732 h 1609740"/>
              <a:gd name="connsiteX4" fmla="*/ 6431554 w 6431554"/>
              <a:gd name="connsiteY4" fmla="*/ 0 h 1609740"/>
              <a:gd name="connsiteX0" fmla="*/ 0 w 6431554"/>
              <a:gd name="connsiteY0" fmla="*/ 981099 h 1609740"/>
              <a:gd name="connsiteX1" fmla="*/ 2759206 w 6431554"/>
              <a:gd name="connsiteY1" fmla="*/ 1585533 h 1609740"/>
              <a:gd name="connsiteX2" fmla="*/ 3511456 w 6431554"/>
              <a:gd name="connsiteY2" fmla="*/ 1442068 h 1609740"/>
              <a:gd name="connsiteX3" fmla="*/ 4586100 w 6431554"/>
              <a:gd name="connsiteY3" fmla="*/ 1099346 h 1609740"/>
              <a:gd name="connsiteX4" fmla="*/ 6431554 w 6431554"/>
              <a:gd name="connsiteY4" fmla="*/ 0 h 1609740"/>
              <a:gd name="connsiteX0" fmla="*/ 0 w 6431554"/>
              <a:gd name="connsiteY0" fmla="*/ 981099 h 1588675"/>
              <a:gd name="connsiteX1" fmla="*/ 2759206 w 6431554"/>
              <a:gd name="connsiteY1" fmla="*/ 1585533 h 1588675"/>
              <a:gd name="connsiteX2" fmla="*/ 3511456 w 6431554"/>
              <a:gd name="connsiteY2" fmla="*/ 1442068 h 1588675"/>
              <a:gd name="connsiteX3" fmla="*/ 4586100 w 6431554"/>
              <a:gd name="connsiteY3" fmla="*/ 1099346 h 1588675"/>
              <a:gd name="connsiteX4" fmla="*/ 6431554 w 6431554"/>
              <a:gd name="connsiteY4" fmla="*/ 0 h 1588675"/>
              <a:gd name="connsiteX0" fmla="*/ 0 w 6431554"/>
              <a:gd name="connsiteY0" fmla="*/ 981099 h 1541119"/>
              <a:gd name="connsiteX1" fmla="*/ 2759206 w 6431554"/>
              <a:gd name="connsiteY1" fmla="*/ 1537711 h 1541119"/>
              <a:gd name="connsiteX2" fmla="*/ 3511456 w 6431554"/>
              <a:gd name="connsiteY2" fmla="*/ 1442068 h 1541119"/>
              <a:gd name="connsiteX3" fmla="*/ 4586100 w 6431554"/>
              <a:gd name="connsiteY3" fmla="*/ 1099346 h 1541119"/>
              <a:gd name="connsiteX4" fmla="*/ 6431554 w 6431554"/>
              <a:gd name="connsiteY4" fmla="*/ 0 h 1541119"/>
              <a:gd name="connsiteX0" fmla="*/ 0 w 6431554"/>
              <a:gd name="connsiteY0" fmla="*/ 981099 h 1564892"/>
              <a:gd name="connsiteX1" fmla="*/ 2769952 w 6431554"/>
              <a:gd name="connsiteY1" fmla="*/ 1561622 h 1564892"/>
              <a:gd name="connsiteX2" fmla="*/ 3511456 w 6431554"/>
              <a:gd name="connsiteY2" fmla="*/ 1442068 h 1564892"/>
              <a:gd name="connsiteX3" fmla="*/ 4586100 w 6431554"/>
              <a:gd name="connsiteY3" fmla="*/ 1099346 h 1564892"/>
              <a:gd name="connsiteX4" fmla="*/ 6431554 w 6431554"/>
              <a:gd name="connsiteY4" fmla="*/ 0 h 1564892"/>
              <a:gd name="connsiteX0" fmla="*/ 0 w 6431554"/>
              <a:gd name="connsiteY0" fmla="*/ 981099 h 1584233"/>
              <a:gd name="connsiteX1" fmla="*/ 2769952 w 6431554"/>
              <a:gd name="connsiteY1" fmla="*/ 1561622 h 1584233"/>
              <a:gd name="connsiteX2" fmla="*/ 3468471 w 6431554"/>
              <a:gd name="connsiteY2" fmla="*/ 1418157 h 1584233"/>
              <a:gd name="connsiteX3" fmla="*/ 4586100 w 6431554"/>
              <a:gd name="connsiteY3" fmla="*/ 1099346 h 1584233"/>
              <a:gd name="connsiteX4" fmla="*/ 6431554 w 6431554"/>
              <a:gd name="connsiteY4" fmla="*/ 0 h 1584233"/>
              <a:gd name="connsiteX0" fmla="*/ 0 w 6431554"/>
              <a:gd name="connsiteY0" fmla="*/ 981099 h 1564430"/>
              <a:gd name="connsiteX1" fmla="*/ 2769952 w 6431554"/>
              <a:gd name="connsiteY1" fmla="*/ 1561622 h 1564430"/>
              <a:gd name="connsiteX2" fmla="*/ 3468471 w 6431554"/>
              <a:gd name="connsiteY2" fmla="*/ 1418157 h 1564430"/>
              <a:gd name="connsiteX3" fmla="*/ 4586100 w 6431554"/>
              <a:gd name="connsiteY3" fmla="*/ 1099346 h 1564430"/>
              <a:gd name="connsiteX4" fmla="*/ 6431554 w 6431554"/>
              <a:gd name="connsiteY4" fmla="*/ 0 h 1564430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  <a:gd name="connsiteX0" fmla="*/ 0 w 6431554"/>
              <a:gd name="connsiteY0" fmla="*/ 981099 h 1567624"/>
              <a:gd name="connsiteX1" fmla="*/ 2769952 w 6431554"/>
              <a:gd name="connsiteY1" fmla="*/ 1561622 h 1567624"/>
              <a:gd name="connsiteX2" fmla="*/ 3468471 w 6431554"/>
              <a:gd name="connsiteY2" fmla="*/ 1418157 h 1567624"/>
              <a:gd name="connsiteX3" fmla="*/ 4586100 w 6431554"/>
              <a:gd name="connsiteY3" fmla="*/ 1099346 h 1567624"/>
              <a:gd name="connsiteX4" fmla="*/ 6431554 w 6431554"/>
              <a:gd name="connsiteY4" fmla="*/ 0 h 156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1554" h="1567624">
                <a:moveTo>
                  <a:pt x="0" y="981099"/>
                </a:moveTo>
                <a:cubicBezTo>
                  <a:pt x="459868" y="1057927"/>
                  <a:pt x="2181128" y="1632244"/>
                  <a:pt x="2769952" y="1561622"/>
                </a:cubicBezTo>
                <a:cubicBezTo>
                  <a:pt x="3348456" y="1492238"/>
                  <a:pt x="3153243" y="1500516"/>
                  <a:pt x="3468471" y="1418157"/>
                </a:cubicBezTo>
                <a:cubicBezTo>
                  <a:pt x="3740714" y="1319857"/>
                  <a:pt x="4099417" y="1339691"/>
                  <a:pt x="4586100" y="1099346"/>
                </a:cubicBezTo>
                <a:lnTo>
                  <a:pt x="6431554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9" name="Freihandform 118"/>
          <p:cNvSpPr/>
          <p:nvPr/>
        </p:nvSpPr>
        <p:spPr>
          <a:xfrm>
            <a:off x="9852705" y="500705"/>
            <a:ext cx="639748" cy="1630321"/>
          </a:xfrm>
          <a:custGeom>
            <a:avLst/>
            <a:gdLst>
              <a:gd name="connsiteX0" fmla="*/ 0 w 568037"/>
              <a:gd name="connsiteY0" fmla="*/ 0 h 3768437"/>
              <a:gd name="connsiteX1" fmla="*/ 471055 w 568037"/>
              <a:gd name="connsiteY1" fmla="*/ 2272146 h 3768437"/>
              <a:gd name="connsiteX2" fmla="*/ 568037 w 568037"/>
              <a:gd name="connsiteY2" fmla="*/ 3768437 h 3768437"/>
              <a:gd name="connsiteX3" fmla="*/ 568037 w 568037"/>
              <a:gd name="connsiteY3" fmla="*/ 3768437 h 3768437"/>
              <a:gd name="connsiteX0" fmla="*/ 0 w 568037"/>
              <a:gd name="connsiteY0" fmla="*/ 0 h 4283340"/>
              <a:gd name="connsiteX1" fmla="*/ 471055 w 568037"/>
              <a:gd name="connsiteY1" fmla="*/ 2272146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0 w 568037"/>
              <a:gd name="connsiteY0" fmla="*/ 0 h 4283340"/>
              <a:gd name="connsiteX1" fmla="*/ 471055 w 568037"/>
              <a:gd name="connsiteY1" fmla="*/ 2282242 h 4283340"/>
              <a:gd name="connsiteX2" fmla="*/ 568037 w 568037"/>
              <a:gd name="connsiteY2" fmla="*/ 3768437 h 4283340"/>
              <a:gd name="connsiteX3" fmla="*/ 105689 w 568037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798725 h 4283340"/>
              <a:gd name="connsiteX3" fmla="*/ 170338 w 535992"/>
              <a:gd name="connsiteY3" fmla="*/ 4283340 h 4283340"/>
              <a:gd name="connsiteX0" fmla="*/ 64649 w 535992"/>
              <a:gd name="connsiteY0" fmla="*/ 0 h 4283340"/>
              <a:gd name="connsiteX1" fmla="*/ 535704 w 535992"/>
              <a:gd name="connsiteY1" fmla="*/ 2282242 h 4283340"/>
              <a:gd name="connsiteX2" fmla="*/ 0 w 535992"/>
              <a:gd name="connsiteY2" fmla="*/ 3859302 h 4283340"/>
              <a:gd name="connsiteX3" fmla="*/ 170338 w 535992"/>
              <a:gd name="connsiteY3" fmla="*/ 4283340 h 4283340"/>
              <a:gd name="connsiteX0" fmla="*/ 64649 w 681353"/>
              <a:gd name="connsiteY0" fmla="*/ 0 h 4454974"/>
              <a:gd name="connsiteX1" fmla="*/ 535704 w 681353"/>
              <a:gd name="connsiteY1" fmla="*/ 2282242 h 4454974"/>
              <a:gd name="connsiteX2" fmla="*/ 0 w 681353"/>
              <a:gd name="connsiteY2" fmla="*/ 3859302 h 4454974"/>
              <a:gd name="connsiteX3" fmla="*/ 681353 w 681353"/>
              <a:gd name="connsiteY3" fmla="*/ 4454974 h 4454974"/>
              <a:gd name="connsiteX0" fmla="*/ 0 w 677540"/>
              <a:gd name="connsiteY0" fmla="*/ 0 h 4454974"/>
              <a:gd name="connsiteX1" fmla="*/ 471055 w 677540"/>
              <a:gd name="connsiteY1" fmla="*/ 2282242 h 4454974"/>
              <a:gd name="connsiteX2" fmla="*/ 677540 w 677540"/>
              <a:gd name="connsiteY2" fmla="*/ 3889591 h 4454974"/>
              <a:gd name="connsiteX3" fmla="*/ 616704 w 677540"/>
              <a:gd name="connsiteY3" fmla="*/ 4454974 h 4454974"/>
              <a:gd name="connsiteX0" fmla="*/ 40315 w 717855"/>
              <a:gd name="connsiteY0" fmla="*/ 0 h 4495358"/>
              <a:gd name="connsiteX1" fmla="*/ 511370 w 717855"/>
              <a:gd name="connsiteY1" fmla="*/ 2282242 h 4495358"/>
              <a:gd name="connsiteX2" fmla="*/ 717855 w 717855"/>
              <a:gd name="connsiteY2" fmla="*/ 3889591 h 4495358"/>
              <a:gd name="connsiteX3" fmla="*/ 0 w 717855"/>
              <a:gd name="connsiteY3" fmla="*/ 4495358 h 4495358"/>
              <a:gd name="connsiteX0" fmla="*/ 40315 w 737726"/>
              <a:gd name="connsiteY0" fmla="*/ 0 h 4495358"/>
              <a:gd name="connsiteX1" fmla="*/ 511370 w 737726"/>
              <a:gd name="connsiteY1" fmla="*/ 2282242 h 4495358"/>
              <a:gd name="connsiteX2" fmla="*/ 717855 w 737726"/>
              <a:gd name="connsiteY2" fmla="*/ 3889591 h 4495358"/>
              <a:gd name="connsiteX3" fmla="*/ 0 w 737726"/>
              <a:gd name="connsiteY3" fmla="*/ 4495358 h 4495358"/>
              <a:gd name="connsiteX0" fmla="*/ 40315 w 511484"/>
              <a:gd name="connsiteY0" fmla="*/ 0 h 4495358"/>
              <a:gd name="connsiteX1" fmla="*/ 511370 w 511484"/>
              <a:gd name="connsiteY1" fmla="*/ 2282242 h 4495358"/>
              <a:gd name="connsiteX2" fmla="*/ 0 w 511484"/>
              <a:gd name="connsiteY2" fmla="*/ 4495358 h 4495358"/>
              <a:gd name="connsiteX0" fmla="*/ 892007 w 1393655"/>
              <a:gd name="connsiteY0" fmla="*/ 0 h 4576127"/>
              <a:gd name="connsiteX1" fmla="*/ 1363062 w 1393655"/>
              <a:gd name="connsiteY1" fmla="*/ 2282242 h 4576127"/>
              <a:gd name="connsiteX2" fmla="*/ 0 w 1393655"/>
              <a:gd name="connsiteY2" fmla="*/ 4576127 h 4576127"/>
              <a:gd name="connsiteX0" fmla="*/ 497410 w 999058"/>
              <a:gd name="connsiteY0" fmla="*/ 0 h 3928221"/>
              <a:gd name="connsiteX1" fmla="*/ 968465 w 999058"/>
              <a:gd name="connsiteY1" fmla="*/ 2282242 h 3928221"/>
              <a:gd name="connsiteX2" fmla="*/ 0 w 999058"/>
              <a:gd name="connsiteY2" fmla="*/ 3928221 h 3928221"/>
              <a:gd name="connsiteX0" fmla="*/ 497410 w 997972"/>
              <a:gd name="connsiteY0" fmla="*/ 0 h 3928221"/>
              <a:gd name="connsiteX1" fmla="*/ 725880 w 997972"/>
              <a:gd name="connsiteY1" fmla="*/ 766146 h 3928221"/>
              <a:gd name="connsiteX2" fmla="*/ 968465 w 997972"/>
              <a:gd name="connsiteY2" fmla="*/ 2282242 h 3928221"/>
              <a:gd name="connsiteX3" fmla="*/ 0 w 997972"/>
              <a:gd name="connsiteY3" fmla="*/ 3928221 h 3928221"/>
              <a:gd name="connsiteX0" fmla="*/ 497410 w 1027373"/>
              <a:gd name="connsiteY0" fmla="*/ 0 h 3928221"/>
              <a:gd name="connsiteX1" fmla="*/ 725880 w 1027373"/>
              <a:gd name="connsiteY1" fmla="*/ 766146 h 3928221"/>
              <a:gd name="connsiteX2" fmla="*/ 1000144 w 1027373"/>
              <a:gd name="connsiteY2" fmla="*/ 2203589 h 3928221"/>
              <a:gd name="connsiteX3" fmla="*/ 0 w 1027373"/>
              <a:gd name="connsiteY3" fmla="*/ 3928221 h 392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73" h="3928221">
                <a:moveTo>
                  <a:pt x="497410" y="0"/>
                </a:moveTo>
                <a:cubicBezTo>
                  <a:pt x="535488" y="127691"/>
                  <a:pt x="647371" y="385772"/>
                  <a:pt x="725880" y="766146"/>
                </a:cubicBezTo>
                <a:cubicBezTo>
                  <a:pt x="804389" y="1146520"/>
                  <a:pt x="1121124" y="1676577"/>
                  <a:pt x="1000144" y="2203589"/>
                </a:cubicBezTo>
                <a:cubicBezTo>
                  <a:pt x="851476" y="2966277"/>
                  <a:pt x="106535" y="3467155"/>
                  <a:pt x="0" y="3928221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3</a:t>
            </a:r>
            <a:r>
              <a:rPr lang="fr-CH" dirty="0" smtClean="0"/>
              <a:t>. Arrêts de correspondance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Certaines aptitudes appartiennent à plusieurs catégories.</a:t>
            </a:r>
          </a:p>
          <a:p>
            <a:pPr marL="0" indent="0">
              <a:buNone/>
            </a:pPr>
            <a:r>
              <a:rPr lang="fr-CH" sz="2800" dirty="0" smtClean="0"/>
              <a:t>Marquez alors chaque appartenance au moyen d’une couleur différente (une couleur par compétence-clé).</a:t>
            </a:r>
          </a:p>
          <a:p>
            <a:pPr marL="0" indent="0">
              <a:buNone/>
            </a:pPr>
            <a:r>
              <a:rPr lang="fr-CH" sz="2800" dirty="0" smtClean="0"/>
              <a:t>Si une carte possède plus d’une couleur, il s’agit d’un nœud au sein du réseau de métro.</a:t>
            </a:r>
          </a:p>
        </p:txBody>
      </p:sp>
      <p:grpSp>
        <p:nvGrpSpPr>
          <p:cNvPr id="4" name="Gruppieren 2"/>
          <p:cNvGrpSpPr/>
          <p:nvPr/>
        </p:nvGrpSpPr>
        <p:grpSpPr>
          <a:xfrm>
            <a:off x="9271591" y="200892"/>
            <a:ext cx="2619206" cy="2273681"/>
            <a:chOff x="179512" y="-27384"/>
            <a:chExt cx="8971962" cy="6747370"/>
          </a:xfrm>
        </p:grpSpPr>
        <p:sp>
          <p:nvSpPr>
            <p:cNvPr id="5" name="Freihandform 5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6" name="Abgerundetes Rechteck 10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Abgerundetes Rechteck 11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Abgerundetes Rechteck 13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Abgerundetes Rechteck 14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Abgerundetes Rechteck 15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Abgerundetes Rechteck 16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Abgerundetes Rechteck 17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Abgerundetes Rechteck 18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Abgerundetes Rechteck 19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Abgerundetes Rechteck 2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Abgerundetes Rechteck 21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Abgerundetes Rechteck 22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Abgerundetes Rechteck 23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Abgerundetes Rechteck 24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Abgerundetes Rechteck 25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Abgerundetes Rechteck 26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Abgerundetes Rechteck 27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Abgerundetes Rechteck 28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Textfeld 29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26" name="Abgerundetes Rechteck 30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Abgerundetes Rechteck 31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Abgerundetes Rechteck 32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Abgerundetes Rechteck 33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Abgerundetes Rechteck 34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1" name="Abgerundetes Rechteck 35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Abgerundetes Rechteck 36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Abgerundetes Rechteck 37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Abgerundetes Rechteck 38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Abgerundetes Rechteck 40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6" name="Gruppieren 41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37" name="Abgerundetes Rechteck 42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8" name="Abgerundetes Rechteck 43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9" name="Abgerundetes Rechteck 44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0" name="Abgerundetes Rechteck 45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1" name="Abgerundetes Rechteck 46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899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ndir un rectangle à un seul coin 48"/>
          <p:cNvSpPr/>
          <p:nvPr/>
        </p:nvSpPr>
        <p:spPr>
          <a:xfrm>
            <a:off x="4839269" y="2663360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Legislation</a:t>
            </a:r>
            <a:endParaRPr lang="fr-CH" dirty="0"/>
          </a:p>
        </p:txBody>
      </p:sp>
      <p:sp>
        <p:nvSpPr>
          <p:cNvPr id="22" name="Ellipse 21"/>
          <p:cNvSpPr/>
          <p:nvPr/>
        </p:nvSpPr>
        <p:spPr>
          <a:xfrm>
            <a:off x="6328838" y="3206099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9772486" y="1886441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Provide</a:t>
            </a:r>
            <a:endParaRPr lang="fr-CH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223629" y="1864854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Evaluate</a:t>
            </a:r>
            <a:endParaRPr lang="fr-CH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674771" y="1882801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Protect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125914" y="1860183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Manage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Utilisation des couleurs</a:t>
            </a:r>
            <a:endParaRPr lang="fr-CH" dirty="0"/>
          </a:p>
        </p:txBody>
      </p:sp>
      <p:sp>
        <p:nvSpPr>
          <p:cNvPr id="42" name="Arrondir un rectangle à un seul coin 41"/>
          <p:cNvSpPr/>
          <p:nvPr/>
        </p:nvSpPr>
        <p:spPr>
          <a:xfrm>
            <a:off x="4795071" y="516114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Security</a:t>
            </a:r>
            <a:endParaRPr lang="fr-CH" dirty="0"/>
          </a:p>
        </p:txBody>
      </p:sp>
      <p:sp>
        <p:nvSpPr>
          <p:cNvPr id="43" name="Arrondir un rectangle à un seul coin 42"/>
          <p:cNvSpPr/>
          <p:nvPr/>
        </p:nvSpPr>
        <p:spPr>
          <a:xfrm>
            <a:off x="10075895" y="4365712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Context</a:t>
            </a:r>
            <a:endParaRPr lang="fr-CH" dirty="0"/>
          </a:p>
        </p:txBody>
      </p:sp>
      <p:sp>
        <p:nvSpPr>
          <p:cNvPr id="44" name="Arrondir un rectangle à un seul coin 43"/>
          <p:cNvSpPr/>
          <p:nvPr/>
        </p:nvSpPr>
        <p:spPr>
          <a:xfrm>
            <a:off x="7859603" y="3509693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Appraisal</a:t>
            </a:r>
            <a:endParaRPr lang="fr-CH" dirty="0"/>
          </a:p>
        </p:txBody>
      </p:sp>
      <p:sp>
        <p:nvSpPr>
          <p:cNvPr id="45" name="Arrondir un rectangle à un seul coin 44"/>
          <p:cNvSpPr/>
          <p:nvPr/>
        </p:nvSpPr>
        <p:spPr>
          <a:xfrm>
            <a:off x="1496974" y="2570125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Negotiation</a:t>
            </a:r>
            <a:endParaRPr lang="fr-CH" dirty="0"/>
          </a:p>
        </p:txBody>
      </p:sp>
      <p:sp>
        <p:nvSpPr>
          <p:cNvPr id="47" name="Arrondir un rectangle à un seul coin 46"/>
          <p:cNvSpPr/>
          <p:nvPr/>
        </p:nvSpPr>
        <p:spPr>
          <a:xfrm>
            <a:off x="4321453" y="4265486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Meta Data</a:t>
            </a:r>
            <a:endParaRPr lang="fr-CH" dirty="0"/>
          </a:p>
        </p:txBody>
      </p:sp>
      <p:sp>
        <p:nvSpPr>
          <p:cNvPr id="48" name="Arrondir un rectangle à un seul coin 47"/>
          <p:cNvSpPr/>
          <p:nvPr/>
        </p:nvSpPr>
        <p:spPr>
          <a:xfrm>
            <a:off x="7629914" y="2681046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Value of Data</a:t>
            </a:r>
            <a:endParaRPr lang="fr-CH" dirty="0"/>
          </a:p>
        </p:txBody>
      </p:sp>
      <p:sp>
        <p:nvSpPr>
          <p:cNvPr id="51" name="Arrondir un rectangle à un seul coin 50"/>
          <p:cNvSpPr/>
          <p:nvPr/>
        </p:nvSpPr>
        <p:spPr>
          <a:xfrm>
            <a:off x="10206041" y="3451312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Communication</a:t>
            </a:r>
            <a:endParaRPr lang="fr-CH" dirty="0"/>
          </a:p>
        </p:txBody>
      </p:sp>
      <p:sp>
        <p:nvSpPr>
          <p:cNvPr id="50" name="Arrondir un rectangle à un seul coin 49"/>
          <p:cNvSpPr/>
          <p:nvPr/>
        </p:nvSpPr>
        <p:spPr>
          <a:xfrm>
            <a:off x="4686869" y="3433241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Preservation</a:t>
            </a:r>
            <a:endParaRPr lang="fr-CH" dirty="0"/>
          </a:p>
        </p:txBody>
      </p:sp>
      <p:sp>
        <p:nvSpPr>
          <p:cNvPr id="4" name="Ellipse 3"/>
          <p:cNvSpPr/>
          <p:nvPr/>
        </p:nvSpPr>
        <p:spPr>
          <a:xfrm>
            <a:off x="6231741" y="1960644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11321076" y="1982747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/>
          <p:cNvSpPr/>
          <p:nvPr/>
        </p:nvSpPr>
        <p:spPr>
          <a:xfrm>
            <a:off x="11686874" y="3971547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6192898" y="397154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Ellipse 23"/>
          <p:cNvSpPr/>
          <p:nvPr/>
        </p:nvSpPr>
        <p:spPr>
          <a:xfrm>
            <a:off x="3748229" y="1911736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Ellipse 24"/>
          <p:cNvSpPr/>
          <p:nvPr/>
        </p:nvSpPr>
        <p:spPr>
          <a:xfrm>
            <a:off x="2959954" y="3055103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Arrondir un rectangle à un seul coin 45"/>
          <p:cNvSpPr/>
          <p:nvPr/>
        </p:nvSpPr>
        <p:spPr>
          <a:xfrm>
            <a:off x="1269868" y="318850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Promotion </a:t>
            </a:r>
            <a:endParaRPr lang="fr-CH" dirty="0"/>
          </a:p>
        </p:txBody>
      </p:sp>
      <p:sp>
        <p:nvSpPr>
          <p:cNvPr id="26" name="Ellipse 25"/>
          <p:cNvSpPr/>
          <p:nvPr/>
        </p:nvSpPr>
        <p:spPr>
          <a:xfrm>
            <a:off x="2697215" y="3692975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Ellipse 26"/>
          <p:cNvSpPr/>
          <p:nvPr/>
        </p:nvSpPr>
        <p:spPr>
          <a:xfrm>
            <a:off x="5792935" y="479460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4395678" y="4786216"/>
            <a:ext cx="399393" cy="357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6304957" y="5707612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1336171" y="3692975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8784767" y="1969268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9094608" y="3188504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9316457" y="3990289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Ellipse 33"/>
          <p:cNvSpPr/>
          <p:nvPr/>
        </p:nvSpPr>
        <p:spPr>
          <a:xfrm>
            <a:off x="11520772" y="4922760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Ellipse 34"/>
          <p:cNvSpPr/>
          <p:nvPr/>
        </p:nvSpPr>
        <p:spPr>
          <a:xfrm>
            <a:off x="7880888" y="4008360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Ellipse 52"/>
          <p:cNvSpPr/>
          <p:nvPr/>
        </p:nvSpPr>
        <p:spPr>
          <a:xfrm>
            <a:off x="10216109" y="3489163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Ellipse 53"/>
          <p:cNvSpPr/>
          <p:nvPr/>
        </p:nvSpPr>
        <p:spPr>
          <a:xfrm>
            <a:off x="11650745" y="3513587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Ellipse 55"/>
          <p:cNvSpPr/>
          <p:nvPr/>
        </p:nvSpPr>
        <p:spPr>
          <a:xfrm>
            <a:off x="11074880" y="3474261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Arrondir un rectangle à un seul coin 51"/>
          <p:cNvSpPr/>
          <p:nvPr/>
        </p:nvSpPr>
        <p:spPr>
          <a:xfrm>
            <a:off x="9949082" y="261413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Facilitation</a:t>
            </a:r>
            <a:endParaRPr lang="fr-CH" dirty="0"/>
          </a:p>
        </p:txBody>
      </p:sp>
      <p:sp>
        <p:nvSpPr>
          <p:cNvPr id="20" name="Ellipse 19"/>
          <p:cNvSpPr/>
          <p:nvPr/>
        </p:nvSpPr>
        <p:spPr>
          <a:xfrm>
            <a:off x="11424945" y="3127173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9976352" y="313006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9976351" y="2658978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11410987" y="2683402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10757228" y="3152341"/>
            <a:ext cx="399393" cy="357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10835122" y="2644076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Ellipse 56"/>
          <p:cNvSpPr/>
          <p:nvPr/>
        </p:nvSpPr>
        <p:spPr>
          <a:xfrm>
            <a:off x="11589385" y="4477035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Ellipse 57"/>
          <p:cNvSpPr/>
          <p:nvPr/>
        </p:nvSpPr>
        <p:spPr>
          <a:xfrm>
            <a:off x="10176047" y="4438775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Ellipse 58"/>
          <p:cNvSpPr/>
          <p:nvPr/>
        </p:nvSpPr>
        <p:spPr>
          <a:xfrm>
            <a:off x="10928208" y="4386977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70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3. Définir les zones – priorisation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Posez à présent un chiffre qui déterminera la priorité du contenu à enseigner.</a:t>
            </a:r>
          </a:p>
          <a:p>
            <a:pPr marL="0" indent="0">
              <a:buNone/>
            </a:pPr>
            <a:r>
              <a:rPr lang="fr-CH" sz="2800" dirty="0" smtClean="0"/>
              <a:t>Le nombre de couleurs différentes peut être un indicateur pertinent, c’est-à-dire que les cartes ayant le plus de couleurs sont les plus importantes.</a:t>
            </a:r>
          </a:p>
        </p:txBody>
      </p:sp>
      <p:grpSp>
        <p:nvGrpSpPr>
          <p:cNvPr id="43" name="Gruppieren 47"/>
          <p:cNvGrpSpPr/>
          <p:nvPr/>
        </p:nvGrpSpPr>
        <p:grpSpPr>
          <a:xfrm>
            <a:off x="8846289" y="139369"/>
            <a:ext cx="3154440" cy="2396728"/>
            <a:chOff x="179512" y="-27384"/>
            <a:chExt cx="8971962" cy="6747370"/>
          </a:xfrm>
        </p:grpSpPr>
        <p:sp>
          <p:nvSpPr>
            <p:cNvPr id="44" name="Abgerundetes Rechteck 48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45" name="Freihandform 49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6" name="Freihandform 50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47" name="Freihandform 59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48" name="Freihandform 60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no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50" name="Freihandform 62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71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2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4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Freihandform 104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2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83" name="Gruppieren 106"/>
            <p:cNvGrpSpPr/>
            <p:nvPr/>
          </p:nvGrpSpPr>
          <p:grpSpPr>
            <a:xfrm>
              <a:off x="3228850" y="3395655"/>
              <a:ext cx="2084547" cy="1719989"/>
              <a:chOff x="3228850" y="3395655"/>
              <a:chExt cx="2084547" cy="1719989"/>
            </a:xfrm>
          </p:grpSpPr>
          <p:sp>
            <p:nvSpPr>
              <p:cNvPr id="84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5" name="Abgerundetes Rechteck 108"/>
              <p:cNvSpPr/>
              <p:nvPr/>
            </p:nvSpPr>
            <p:spPr>
              <a:xfrm>
                <a:off x="5122375" y="3896807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6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7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8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98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Définir des zones – priorisation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Déterminez avant de commencer combien de priorité vous allez allouer, ceci en lien avec les arrêts et les lignes. Par exemple</a:t>
            </a:r>
          </a:p>
          <a:p>
            <a:pPr marL="0" indent="0">
              <a:buNone/>
            </a:pPr>
            <a:r>
              <a:rPr lang="fr-CH" sz="2800" i="1" dirty="0" smtClean="0"/>
              <a:t>3x priorité </a:t>
            </a:r>
            <a:r>
              <a:rPr lang="fr-CH" sz="2800" i="1" u="sng" dirty="0" smtClean="0"/>
              <a:t>1</a:t>
            </a:r>
            <a:r>
              <a:rPr lang="fr-CH" sz="2800" i="1" dirty="0" smtClean="0"/>
              <a:t> ; 6x priorité </a:t>
            </a:r>
            <a:r>
              <a:rPr lang="fr-CH" sz="2800" i="1" u="sng" dirty="0" smtClean="0"/>
              <a:t>2</a:t>
            </a:r>
            <a:r>
              <a:rPr lang="fr-CH" sz="2800" i="1" dirty="0" smtClean="0"/>
              <a:t>, 12x priorité </a:t>
            </a:r>
            <a:r>
              <a:rPr lang="fr-CH" sz="2800" i="1" u="sng" dirty="0" smtClean="0"/>
              <a:t>3</a:t>
            </a:r>
            <a:r>
              <a:rPr lang="fr-CH" sz="2800" i="1" dirty="0" smtClean="0"/>
              <a:t>, etc.</a:t>
            </a:r>
          </a:p>
          <a:p>
            <a:pPr marL="0" indent="0">
              <a:buNone/>
            </a:pPr>
            <a:r>
              <a:rPr lang="fr-CH" sz="2800" dirty="0" smtClean="0"/>
              <a:t>La priorité la plus haute correspond à ce que tout le monde devrait savoir. La priorité la plus basse correspond à ce que seuls les spécialistes devraient savoir.</a:t>
            </a:r>
          </a:p>
        </p:txBody>
      </p:sp>
    </p:spTree>
    <p:extLst>
      <p:ext uri="{BB962C8B-B14F-4D97-AF65-F5344CB8AC3E}">
        <p14:creationId xmlns:p14="http://schemas.microsoft.com/office/powerpoint/2010/main" val="18560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ndir un rectangle à un seul coin 48"/>
          <p:cNvSpPr/>
          <p:nvPr/>
        </p:nvSpPr>
        <p:spPr>
          <a:xfrm>
            <a:off x="4839269" y="2663360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Legislation</a:t>
            </a:r>
            <a:endParaRPr lang="fr-CH" dirty="0"/>
          </a:p>
        </p:txBody>
      </p:sp>
      <p:sp>
        <p:nvSpPr>
          <p:cNvPr id="22" name="Ellipse 21"/>
          <p:cNvSpPr/>
          <p:nvPr/>
        </p:nvSpPr>
        <p:spPr>
          <a:xfrm>
            <a:off x="6328838" y="3206099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9772486" y="1886441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Provide</a:t>
            </a:r>
            <a:endParaRPr lang="fr-CH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223629" y="1864854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Evaluate</a:t>
            </a:r>
            <a:endParaRPr lang="fr-CH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674771" y="1882801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Protect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125914" y="1860183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Manage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Priorisation</a:t>
            </a:r>
            <a:endParaRPr lang="fr-CH" dirty="0"/>
          </a:p>
        </p:txBody>
      </p:sp>
      <p:sp>
        <p:nvSpPr>
          <p:cNvPr id="42" name="Arrondir un rectangle à un seul coin 41"/>
          <p:cNvSpPr/>
          <p:nvPr/>
        </p:nvSpPr>
        <p:spPr>
          <a:xfrm>
            <a:off x="4795071" y="516114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Security</a:t>
            </a:r>
            <a:endParaRPr lang="fr-CH" dirty="0"/>
          </a:p>
        </p:txBody>
      </p:sp>
      <p:sp>
        <p:nvSpPr>
          <p:cNvPr id="43" name="Arrondir un rectangle à un seul coin 42"/>
          <p:cNvSpPr/>
          <p:nvPr/>
        </p:nvSpPr>
        <p:spPr>
          <a:xfrm>
            <a:off x="10075895" y="4365712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Context</a:t>
            </a:r>
            <a:endParaRPr lang="fr-CH" dirty="0"/>
          </a:p>
        </p:txBody>
      </p:sp>
      <p:sp>
        <p:nvSpPr>
          <p:cNvPr id="44" name="Arrondir un rectangle à un seul coin 43"/>
          <p:cNvSpPr/>
          <p:nvPr/>
        </p:nvSpPr>
        <p:spPr>
          <a:xfrm>
            <a:off x="7859603" y="3509693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Appraisal</a:t>
            </a:r>
            <a:endParaRPr lang="fr-CH" dirty="0"/>
          </a:p>
        </p:txBody>
      </p:sp>
      <p:sp>
        <p:nvSpPr>
          <p:cNvPr id="45" name="Arrondir un rectangle à un seul coin 44"/>
          <p:cNvSpPr/>
          <p:nvPr/>
        </p:nvSpPr>
        <p:spPr>
          <a:xfrm>
            <a:off x="1496974" y="2570125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Negotiation</a:t>
            </a:r>
            <a:endParaRPr lang="fr-CH" dirty="0"/>
          </a:p>
        </p:txBody>
      </p:sp>
      <p:sp>
        <p:nvSpPr>
          <p:cNvPr id="47" name="Arrondir un rectangle à un seul coin 46"/>
          <p:cNvSpPr/>
          <p:nvPr/>
        </p:nvSpPr>
        <p:spPr>
          <a:xfrm>
            <a:off x="4321453" y="4265486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Meta Data</a:t>
            </a:r>
            <a:endParaRPr lang="fr-CH" dirty="0"/>
          </a:p>
        </p:txBody>
      </p:sp>
      <p:sp>
        <p:nvSpPr>
          <p:cNvPr id="48" name="Arrondir un rectangle à un seul coin 47"/>
          <p:cNvSpPr/>
          <p:nvPr/>
        </p:nvSpPr>
        <p:spPr>
          <a:xfrm>
            <a:off x="7629914" y="2681046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Value of Data</a:t>
            </a:r>
            <a:endParaRPr lang="fr-CH" dirty="0"/>
          </a:p>
        </p:txBody>
      </p:sp>
      <p:sp>
        <p:nvSpPr>
          <p:cNvPr id="51" name="Arrondir un rectangle à un seul coin 50"/>
          <p:cNvSpPr/>
          <p:nvPr/>
        </p:nvSpPr>
        <p:spPr>
          <a:xfrm>
            <a:off x="10206041" y="3451312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Communication</a:t>
            </a:r>
            <a:endParaRPr lang="fr-CH" dirty="0"/>
          </a:p>
        </p:txBody>
      </p:sp>
      <p:sp>
        <p:nvSpPr>
          <p:cNvPr id="50" name="Arrondir un rectangle à un seul coin 49"/>
          <p:cNvSpPr/>
          <p:nvPr/>
        </p:nvSpPr>
        <p:spPr>
          <a:xfrm>
            <a:off x="4686869" y="3433241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Preservation</a:t>
            </a:r>
            <a:endParaRPr lang="fr-CH" dirty="0"/>
          </a:p>
        </p:txBody>
      </p:sp>
      <p:sp>
        <p:nvSpPr>
          <p:cNvPr id="4" name="Ellipse 3"/>
          <p:cNvSpPr/>
          <p:nvPr/>
        </p:nvSpPr>
        <p:spPr>
          <a:xfrm>
            <a:off x="6231741" y="1960644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11321076" y="1982747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/>
          <p:cNvSpPr/>
          <p:nvPr/>
        </p:nvSpPr>
        <p:spPr>
          <a:xfrm>
            <a:off x="11686874" y="3971547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6192898" y="397154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Ellipse 23"/>
          <p:cNvSpPr/>
          <p:nvPr/>
        </p:nvSpPr>
        <p:spPr>
          <a:xfrm>
            <a:off x="3748229" y="1911736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Ellipse 24"/>
          <p:cNvSpPr/>
          <p:nvPr/>
        </p:nvSpPr>
        <p:spPr>
          <a:xfrm>
            <a:off x="2959954" y="3055103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Arrondir un rectangle à un seul coin 45"/>
          <p:cNvSpPr/>
          <p:nvPr/>
        </p:nvSpPr>
        <p:spPr>
          <a:xfrm>
            <a:off x="1269868" y="318850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Promotion </a:t>
            </a:r>
            <a:endParaRPr lang="fr-CH" dirty="0"/>
          </a:p>
        </p:txBody>
      </p:sp>
      <p:sp>
        <p:nvSpPr>
          <p:cNvPr id="26" name="Ellipse 25"/>
          <p:cNvSpPr/>
          <p:nvPr/>
        </p:nvSpPr>
        <p:spPr>
          <a:xfrm>
            <a:off x="2697215" y="3692975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Ellipse 26"/>
          <p:cNvSpPr/>
          <p:nvPr/>
        </p:nvSpPr>
        <p:spPr>
          <a:xfrm>
            <a:off x="5792935" y="479460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4395678" y="4786216"/>
            <a:ext cx="399393" cy="357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6304957" y="5707612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1336171" y="3692975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8784767" y="1969268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9094608" y="3188504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9316457" y="3990289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Ellipse 33"/>
          <p:cNvSpPr/>
          <p:nvPr/>
        </p:nvSpPr>
        <p:spPr>
          <a:xfrm>
            <a:off x="11520772" y="4922760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Ellipse 34"/>
          <p:cNvSpPr/>
          <p:nvPr/>
        </p:nvSpPr>
        <p:spPr>
          <a:xfrm>
            <a:off x="7880888" y="4008360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Ellipse 52"/>
          <p:cNvSpPr/>
          <p:nvPr/>
        </p:nvSpPr>
        <p:spPr>
          <a:xfrm>
            <a:off x="10216109" y="3489163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Ellipse 53"/>
          <p:cNvSpPr/>
          <p:nvPr/>
        </p:nvSpPr>
        <p:spPr>
          <a:xfrm>
            <a:off x="11650745" y="3513587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Ellipse 55"/>
          <p:cNvSpPr/>
          <p:nvPr/>
        </p:nvSpPr>
        <p:spPr>
          <a:xfrm>
            <a:off x="11074880" y="3474261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Arrondir un rectangle à un seul coin 51"/>
          <p:cNvSpPr/>
          <p:nvPr/>
        </p:nvSpPr>
        <p:spPr>
          <a:xfrm>
            <a:off x="9949082" y="261413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Facilitation</a:t>
            </a:r>
            <a:endParaRPr lang="fr-CH" dirty="0"/>
          </a:p>
        </p:txBody>
      </p:sp>
      <p:sp>
        <p:nvSpPr>
          <p:cNvPr id="20" name="Ellipse 19"/>
          <p:cNvSpPr/>
          <p:nvPr/>
        </p:nvSpPr>
        <p:spPr>
          <a:xfrm>
            <a:off x="11424945" y="3127173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9976352" y="313006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9976351" y="2658978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11410987" y="2683402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10757228" y="3152341"/>
            <a:ext cx="399393" cy="357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10835122" y="2644076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Ellipse 56"/>
          <p:cNvSpPr/>
          <p:nvPr/>
        </p:nvSpPr>
        <p:spPr>
          <a:xfrm>
            <a:off x="11589385" y="4477035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Ellipse 57"/>
          <p:cNvSpPr/>
          <p:nvPr/>
        </p:nvSpPr>
        <p:spPr>
          <a:xfrm>
            <a:off x="10176047" y="4438775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Ellipse 58"/>
          <p:cNvSpPr/>
          <p:nvPr/>
        </p:nvSpPr>
        <p:spPr>
          <a:xfrm>
            <a:off x="10928208" y="4386977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10115807" y="4794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1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10361501" y="3106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1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027390" y="39278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1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676356" y="43329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2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7689006" y="3084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5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949517" y="3588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5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0567790" y="39032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2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6400741" y="27783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5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274248" y="51537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5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308801" y="31787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5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927807" y="2579786"/>
            <a:ext cx="33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5</a:t>
            </a:r>
            <a:endParaRPr lang="fr-C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6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Conséquences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CH" sz="2800" dirty="0" smtClean="0"/>
              <a:t>Ce qui a une haute priorité se voit placé au centre!</a:t>
            </a:r>
          </a:p>
          <a:p>
            <a:pPr marL="514350" indent="-514350">
              <a:buAutoNum type="arabicPeriod"/>
            </a:pPr>
            <a:r>
              <a:rPr lang="fr-CH" sz="2800" dirty="0" smtClean="0"/>
              <a:t>Une ligne ayant plus d’une couleur</a:t>
            </a:r>
          </a:p>
          <a:p>
            <a:pPr marL="1428750" lvl="2" indent="-514350">
              <a:buFont typeface="+mj-lt"/>
              <a:buAutoNum type="alphaLcParenR"/>
            </a:pPr>
            <a:r>
              <a:rPr lang="fr-CH" sz="2400" dirty="0"/>
              <a:t>c</a:t>
            </a:r>
            <a:r>
              <a:rPr lang="fr-CH" sz="2400" dirty="0" smtClean="0"/>
              <a:t>roise une fois une autre ligne (s’il n’y a qu’un recoupement)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fr-CH" sz="2400" dirty="0"/>
              <a:t>o</a:t>
            </a:r>
            <a:r>
              <a:rPr lang="fr-CH" sz="2400" dirty="0" smtClean="0"/>
              <a:t>u parcourt une distance en parallèle avec une autre ligne (s’il y a plusieurs arrêts en commun avec la même priorité)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fr-CH" sz="2400" dirty="0" smtClean="0"/>
              <a:t>Ou croise d’autres lignes à plusieurs endroits différents du réseau, si les priorités divergent.</a:t>
            </a:r>
            <a:endParaRPr lang="fr-CH" sz="2600" dirty="0"/>
          </a:p>
        </p:txBody>
      </p:sp>
    </p:spTree>
    <p:extLst>
      <p:ext uri="{BB962C8B-B14F-4D97-AF65-F5344CB8AC3E}">
        <p14:creationId xmlns:p14="http://schemas.microsoft.com/office/powerpoint/2010/main" val="23128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Définir des zones – simplification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En s’appuyant sur les résultats du projet </a:t>
            </a:r>
            <a:r>
              <a:rPr lang="fr-CH" sz="2800" dirty="0" err="1" smtClean="0"/>
              <a:t>DigCurv</a:t>
            </a:r>
            <a:r>
              <a:rPr lang="fr-CH" sz="2800" dirty="0" smtClean="0"/>
              <a:t>, </a:t>
            </a:r>
            <a:r>
              <a:rPr lang="fr-CH" sz="2800" dirty="0">
                <a:hlinkClick r:id="rId2"/>
              </a:rPr>
              <a:t>http://www.digcurv.gla.ac.uk</a:t>
            </a:r>
            <a:r>
              <a:rPr lang="fr-CH" sz="2800" dirty="0" smtClean="0">
                <a:hlinkClick r:id="rId2"/>
              </a:rPr>
              <a:t>/</a:t>
            </a:r>
            <a:r>
              <a:rPr lang="fr-CH" sz="2800" dirty="0" smtClean="0"/>
              <a:t>, il est possible de créer trois zones principales:</a:t>
            </a:r>
          </a:p>
          <a:p>
            <a:pPr>
              <a:buFontTx/>
              <a:buChar char="-"/>
            </a:pPr>
            <a:r>
              <a:rPr lang="fr-CH" sz="2800" dirty="0" smtClean="0"/>
              <a:t>est conscient de – prise de consciences – 1</a:t>
            </a:r>
          </a:p>
          <a:p>
            <a:pPr>
              <a:buFontTx/>
              <a:buChar char="-"/>
            </a:pPr>
            <a:r>
              <a:rPr lang="fr-CH" sz="2800" dirty="0" smtClean="0"/>
              <a:t>comprend – compréhension – 2</a:t>
            </a:r>
          </a:p>
          <a:p>
            <a:pPr>
              <a:buFontTx/>
              <a:buChar char="-"/>
            </a:pPr>
            <a:r>
              <a:rPr lang="fr-CH" sz="2800" dirty="0"/>
              <a:t>e</a:t>
            </a:r>
            <a:r>
              <a:rPr lang="fr-CH" sz="2800" dirty="0" smtClean="0"/>
              <a:t>st capable de – action – 3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4389">
            <a:off x="7880315" y="3908611"/>
            <a:ext cx="3637089" cy="25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ndir un rectangle à un seul coin 48"/>
          <p:cNvSpPr/>
          <p:nvPr/>
        </p:nvSpPr>
        <p:spPr>
          <a:xfrm>
            <a:off x="4839269" y="2663360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Legislation</a:t>
            </a:r>
            <a:endParaRPr lang="fr-CH" dirty="0"/>
          </a:p>
        </p:txBody>
      </p:sp>
      <p:sp>
        <p:nvSpPr>
          <p:cNvPr id="22" name="Ellipse 21"/>
          <p:cNvSpPr/>
          <p:nvPr/>
        </p:nvSpPr>
        <p:spPr>
          <a:xfrm>
            <a:off x="6328838" y="3206099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à coins arrondis 15"/>
          <p:cNvSpPr/>
          <p:nvPr/>
        </p:nvSpPr>
        <p:spPr>
          <a:xfrm>
            <a:off x="9772486" y="1886441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Provide</a:t>
            </a:r>
            <a:endParaRPr lang="fr-CH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223629" y="1864854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Evaluate</a:t>
            </a:r>
            <a:endParaRPr lang="fr-CH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674771" y="1882801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Protect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125914" y="1860183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Manage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priorisation</a:t>
            </a:r>
            <a:endParaRPr lang="fr-CH" dirty="0"/>
          </a:p>
        </p:txBody>
      </p:sp>
      <p:sp>
        <p:nvSpPr>
          <p:cNvPr id="42" name="Arrondir un rectangle à un seul coin 41"/>
          <p:cNvSpPr/>
          <p:nvPr/>
        </p:nvSpPr>
        <p:spPr>
          <a:xfrm>
            <a:off x="4795071" y="516114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Security</a:t>
            </a:r>
            <a:endParaRPr lang="fr-CH" dirty="0"/>
          </a:p>
        </p:txBody>
      </p:sp>
      <p:sp>
        <p:nvSpPr>
          <p:cNvPr id="43" name="Arrondir un rectangle à un seul coin 42"/>
          <p:cNvSpPr/>
          <p:nvPr/>
        </p:nvSpPr>
        <p:spPr>
          <a:xfrm>
            <a:off x="10075895" y="4365712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Context</a:t>
            </a:r>
            <a:endParaRPr lang="fr-CH" dirty="0"/>
          </a:p>
        </p:txBody>
      </p:sp>
      <p:sp>
        <p:nvSpPr>
          <p:cNvPr id="44" name="Arrondir un rectangle à un seul coin 43"/>
          <p:cNvSpPr/>
          <p:nvPr/>
        </p:nvSpPr>
        <p:spPr>
          <a:xfrm>
            <a:off x="7859603" y="3509693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Appraisal</a:t>
            </a:r>
            <a:endParaRPr lang="fr-CH" dirty="0"/>
          </a:p>
        </p:txBody>
      </p:sp>
      <p:sp>
        <p:nvSpPr>
          <p:cNvPr id="45" name="Arrondir un rectangle à un seul coin 44"/>
          <p:cNvSpPr/>
          <p:nvPr/>
        </p:nvSpPr>
        <p:spPr>
          <a:xfrm>
            <a:off x="1496974" y="2570125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Negotiation</a:t>
            </a:r>
            <a:endParaRPr lang="fr-CH" dirty="0"/>
          </a:p>
        </p:txBody>
      </p:sp>
      <p:sp>
        <p:nvSpPr>
          <p:cNvPr id="47" name="Arrondir un rectangle à un seul coin 46"/>
          <p:cNvSpPr/>
          <p:nvPr/>
        </p:nvSpPr>
        <p:spPr>
          <a:xfrm>
            <a:off x="4321453" y="4265486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Meta Data</a:t>
            </a:r>
            <a:endParaRPr lang="fr-CH" dirty="0"/>
          </a:p>
        </p:txBody>
      </p:sp>
      <p:sp>
        <p:nvSpPr>
          <p:cNvPr id="48" name="Arrondir un rectangle à un seul coin 47"/>
          <p:cNvSpPr/>
          <p:nvPr/>
        </p:nvSpPr>
        <p:spPr>
          <a:xfrm>
            <a:off x="7629914" y="2681046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Value of Data</a:t>
            </a:r>
            <a:endParaRPr lang="fr-CH" dirty="0"/>
          </a:p>
        </p:txBody>
      </p:sp>
      <p:sp>
        <p:nvSpPr>
          <p:cNvPr id="51" name="Arrondir un rectangle à un seul coin 50"/>
          <p:cNvSpPr/>
          <p:nvPr/>
        </p:nvSpPr>
        <p:spPr>
          <a:xfrm>
            <a:off x="10206041" y="3451312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Communication</a:t>
            </a:r>
            <a:endParaRPr lang="fr-CH" dirty="0"/>
          </a:p>
        </p:txBody>
      </p:sp>
      <p:sp>
        <p:nvSpPr>
          <p:cNvPr id="50" name="Arrondir un rectangle à un seul coin 49"/>
          <p:cNvSpPr/>
          <p:nvPr/>
        </p:nvSpPr>
        <p:spPr>
          <a:xfrm>
            <a:off x="4686869" y="3433241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Preservation</a:t>
            </a:r>
            <a:endParaRPr lang="fr-CH" dirty="0"/>
          </a:p>
        </p:txBody>
      </p:sp>
      <p:sp>
        <p:nvSpPr>
          <p:cNvPr id="4" name="Ellipse 3"/>
          <p:cNvSpPr/>
          <p:nvPr/>
        </p:nvSpPr>
        <p:spPr>
          <a:xfrm>
            <a:off x="6231741" y="1960644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11321076" y="1982747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/>
          <p:cNvSpPr/>
          <p:nvPr/>
        </p:nvSpPr>
        <p:spPr>
          <a:xfrm>
            <a:off x="11686874" y="3971547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Ellipse 22"/>
          <p:cNvSpPr/>
          <p:nvPr/>
        </p:nvSpPr>
        <p:spPr>
          <a:xfrm>
            <a:off x="6192898" y="397154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Ellipse 23"/>
          <p:cNvSpPr/>
          <p:nvPr/>
        </p:nvSpPr>
        <p:spPr>
          <a:xfrm>
            <a:off x="3748229" y="1911736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Ellipse 24"/>
          <p:cNvSpPr/>
          <p:nvPr/>
        </p:nvSpPr>
        <p:spPr>
          <a:xfrm>
            <a:off x="2959954" y="3055103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Arrondir un rectangle à un seul coin 45"/>
          <p:cNvSpPr/>
          <p:nvPr/>
        </p:nvSpPr>
        <p:spPr>
          <a:xfrm>
            <a:off x="1269868" y="318850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Promotion </a:t>
            </a:r>
            <a:endParaRPr lang="fr-CH" dirty="0"/>
          </a:p>
        </p:txBody>
      </p:sp>
      <p:sp>
        <p:nvSpPr>
          <p:cNvPr id="26" name="Ellipse 25"/>
          <p:cNvSpPr/>
          <p:nvPr/>
        </p:nvSpPr>
        <p:spPr>
          <a:xfrm>
            <a:off x="2697215" y="3692975"/>
            <a:ext cx="399393" cy="357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Ellipse 26"/>
          <p:cNvSpPr/>
          <p:nvPr/>
        </p:nvSpPr>
        <p:spPr>
          <a:xfrm>
            <a:off x="5792935" y="479460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Ellipse 27"/>
          <p:cNvSpPr/>
          <p:nvPr/>
        </p:nvSpPr>
        <p:spPr>
          <a:xfrm>
            <a:off x="4395678" y="4786216"/>
            <a:ext cx="399393" cy="357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Ellipse 28"/>
          <p:cNvSpPr/>
          <p:nvPr/>
        </p:nvSpPr>
        <p:spPr>
          <a:xfrm>
            <a:off x="6304957" y="5707612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Ellipse 29"/>
          <p:cNvSpPr/>
          <p:nvPr/>
        </p:nvSpPr>
        <p:spPr>
          <a:xfrm>
            <a:off x="1336171" y="3692975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Ellipse 30"/>
          <p:cNvSpPr/>
          <p:nvPr/>
        </p:nvSpPr>
        <p:spPr>
          <a:xfrm>
            <a:off x="8784767" y="1969268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Ellipse 31"/>
          <p:cNvSpPr/>
          <p:nvPr/>
        </p:nvSpPr>
        <p:spPr>
          <a:xfrm>
            <a:off x="9094608" y="3188504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Ellipse 32"/>
          <p:cNvSpPr/>
          <p:nvPr/>
        </p:nvSpPr>
        <p:spPr>
          <a:xfrm>
            <a:off x="9316457" y="3990289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Ellipse 33"/>
          <p:cNvSpPr/>
          <p:nvPr/>
        </p:nvSpPr>
        <p:spPr>
          <a:xfrm>
            <a:off x="11520772" y="4922760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Ellipse 34"/>
          <p:cNvSpPr/>
          <p:nvPr/>
        </p:nvSpPr>
        <p:spPr>
          <a:xfrm>
            <a:off x="7880888" y="4008360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Ellipse 52"/>
          <p:cNvSpPr/>
          <p:nvPr/>
        </p:nvSpPr>
        <p:spPr>
          <a:xfrm>
            <a:off x="10216109" y="3489163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Ellipse 53"/>
          <p:cNvSpPr/>
          <p:nvPr/>
        </p:nvSpPr>
        <p:spPr>
          <a:xfrm>
            <a:off x="11650745" y="3513587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Ellipse 55"/>
          <p:cNvSpPr/>
          <p:nvPr/>
        </p:nvSpPr>
        <p:spPr>
          <a:xfrm>
            <a:off x="11074880" y="3474261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Arrondir un rectangle à un seul coin 51"/>
          <p:cNvSpPr/>
          <p:nvPr/>
        </p:nvSpPr>
        <p:spPr>
          <a:xfrm>
            <a:off x="9949082" y="261413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Facilitation</a:t>
            </a:r>
            <a:endParaRPr lang="fr-CH" dirty="0"/>
          </a:p>
        </p:txBody>
      </p:sp>
      <p:sp>
        <p:nvSpPr>
          <p:cNvPr id="20" name="Ellipse 19"/>
          <p:cNvSpPr/>
          <p:nvPr/>
        </p:nvSpPr>
        <p:spPr>
          <a:xfrm>
            <a:off x="11424945" y="3127173"/>
            <a:ext cx="399393" cy="3573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Ellipse 35"/>
          <p:cNvSpPr/>
          <p:nvPr/>
        </p:nvSpPr>
        <p:spPr>
          <a:xfrm>
            <a:off x="9976352" y="3130067"/>
            <a:ext cx="399393" cy="35735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Ellipse 36"/>
          <p:cNvSpPr/>
          <p:nvPr/>
        </p:nvSpPr>
        <p:spPr>
          <a:xfrm>
            <a:off x="9976351" y="2658978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/>
          <p:cNvSpPr/>
          <p:nvPr/>
        </p:nvSpPr>
        <p:spPr>
          <a:xfrm>
            <a:off x="11410987" y="2683402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10757228" y="3152341"/>
            <a:ext cx="399393" cy="357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10835122" y="2644076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7" name="Ellipse 56"/>
          <p:cNvSpPr/>
          <p:nvPr/>
        </p:nvSpPr>
        <p:spPr>
          <a:xfrm>
            <a:off x="11589385" y="4477035"/>
            <a:ext cx="399393" cy="3573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8" name="Ellipse 57"/>
          <p:cNvSpPr/>
          <p:nvPr/>
        </p:nvSpPr>
        <p:spPr>
          <a:xfrm>
            <a:off x="10176047" y="4438775"/>
            <a:ext cx="399393" cy="357352"/>
          </a:xfrm>
          <a:prstGeom prst="ellipse">
            <a:avLst/>
          </a:prstGeom>
          <a:solidFill>
            <a:srgbClr val="1F12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9" name="Ellipse 58"/>
          <p:cNvSpPr/>
          <p:nvPr/>
        </p:nvSpPr>
        <p:spPr>
          <a:xfrm>
            <a:off x="10928208" y="4386977"/>
            <a:ext cx="399393" cy="357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10115807" y="47946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1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10361501" y="31067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1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027390" y="39278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1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676356" y="43329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2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7689006" y="3084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7949517" y="3588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5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0567790" y="39032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solidFill>
                  <a:schemeClr val="bg1"/>
                </a:solidFill>
              </a:rPr>
              <a:t>2</a:t>
            </a: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6400741" y="27783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274248" y="51537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308801" y="31787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927807" y="2579786"/>
            <a:ext cx="33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13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4. Disposition spatiale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Arrangez maintenant les cartes et les lignes da manière à former un espace géographique imaginaire.</a:t>
            </a:r>
          </a:p>
        </p:txBody>
      </p:sp>
      <p:sp>
        <p:nvSpPr>
          <p:cNvPr id="177" name="Forme libre 176"/>
          <p:cNvSpPr/>
          <p:nvPr/>
        </p:nvSpPr>
        <p:spPr>
          <a:xfrm>
            <a:off x="8975835" y="226557"/>
            <a:ext cx="2921745" cy="1744717"/>
          </a:xfrm>
          <a:custGeom>
            <a:avLst/>
            <a:gdLst>
              <a:gd name="connsiteX0" fmla="*/ 2259725 w 9984828"/>
              <a:gd name="connsiteY0" fmla="*/ 756745 h 7903779"/>
              <a:gd name="connsiteX1" fmla="*/ 1418897 w 9984828"/>
              <a:gd name="connsiteY1" fmla="*/ 1198179 h 7903779"/>
              <a:gd name="connsiteX2" fmla="*/ 0 w 9984828"/>
              <a:gd name="connsiteY2" fmla="*/ 1198179 h 7903779"/>
              <a:gd name="connsiteX3" fmla="*/ 84083 w 9984828"/>
              <a:gd name="connsiteY3" fmla="*/ 5969876 h 7903779"/>
              <a:gd name="connsiteX4" fmla="*/ 3352800 w 9984828"/>
              <a:gd name="connsiteY4" fmla="*/ 7420303 h 7903779"/>
              <a:gd name="connsiteX5" fmla="*/ 5034456 w 9984828"/>
              <a:gd name="connsiteY5" fmla="*/ 7903779 h 7903779"/>
              <a:gd name="connsiteX6" fmla="*/ 9112469 w 9984828"/>
              <a:gd name="connsiteY6" fmla="*/ 5969876 h 7903779"/>
              <a:gd name="connsiteX7" fmla="*/ 9984828 w 9984828"/>
              <a:gd name="connsiteY7" fmla="*/ 2039007 h 7903779"/>
              <a:gd name="connsiteX8" fmla="*/ 8292662 w 9984828"/>
              <a:gd name="connsiteY8" fmla="*/ 0 h 7903779"/>
              <a:gd name="connsiteX9" fmla="*/ 5391807 w 9984828"/>
              <a:gd name="connsiteY9" fmla="*/ 420414 h 7903779"/>
              <a:gd name="connsiteX10" fmla="*/ 3762704 w 9984828"/>
              <a:gd name="connsiteY10" fmla="*/ 378372 h 7903779"/>
              <a:gd name="connsiteX11" fmla="*/ 3415862 w 9984828"/>
              <a:gd name="connsiteY11" fmla="*/ 987972 h 7903779"/>
              <a:gd name="connsiteX12" fmla="*/ 2259725 w 9984828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441435 w 10342180"/>
              <a:gd name="connsiteY3" fmla="*/ 5969876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441435 w 10342180"/>
              <a:gd name="connsiteY3" fmla="*/ 5969876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84084 w 10342180"/>
              <a:gd name="connsiteY3" fmla="*/ 5875283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842154 w 10567257"/>
              <a:gd name="connsiteY0" fmla="*/ 756745 h 7903779"/>
              <a:gd name="connsiteX1" fmla="*/ 2001326 w 10567257"/>
              <a:gd name="connsiteY1" fmla="*/ 1198179 h 7903779"/>
              <a:gd name="connsiteX2" fmla="*/ 225077 w 10567257"/>
              <a:gd name="connsiteY2" fmla="*/ 1366345 h 7903779"/>
              <a:gd name="connsiteX3" fmla="*/ 14872 w 10567257"/>
              <a:gd name="connsiteY3" fmla="*/ 5917325 h 7903779"/>
              <a:gd name="connsiteX4" fmla="*/ 3935229 w 10567257"/>
              <a:gd name="connsiteY4" fmla="*/ 7420303 h 7903779"/>
              <a:gd name="connsiteX5" fmla="*/ 5616885 w 10567257"/>
              <a:gd name="connsiteY5" fmla="*/ 7903779 h 7903779"/>
              <a:gd name="connsiteX6" fmla="*/ 9694898 w 10567257"/>
              <a:gd name="connsiteY6" fmla="*/ 5969876 h 7903779"/>
              <a:gd name="connsiteX7" fmla="*/ 10567257 w 10567257"/>
              <a:gd name="connsiteY7" fmla="*/ 2039007 h 7903779"/>
              <a:gd name="connsiteX8" fmla="*/ 8875091 w 10567257"/>
              <a:gd name="connsiteY8" fmla="*/ 0 h 7903779"/>
              <a:gd name="connsiteX9" fmla="*/ 5974236 w 10567257"/>
              <a:gd name="connsiteY9" fmla="*/ 420414 h 7903779"/>
              <a:gd name="connsiteX10" fmla="*/ 4345133 w 10567257"/>
              <a:gd name="connsiteY10" fmla="*/ 378372 h 7903779"/>
              <a:gd name="connsiteX11" fmla="*/ 3998291 w 10567257"/>
              <a:gd name="connsiteY11" fmla="*/ 987972 h 7903779"/>
              <a:gd name="connsiteX12" fmla="*/ 2842154 w 10567257"/>
              <a:gd name="connsiteY12" fmla="*/ 756745 h 7903779"/>
              <a:gd name="connsiteX0" fmla="*/ 2842154 w 10567257"/>
              <a:gd name="connsiteY0" fmla="*/ 756745 h 7903779"/>
              <a:gd name="connsiteX1" fmla="*/ 2001326 w 10567257"/>
              <a:gd name="connsiteY1" fmla="*/ 1198179 h 7903779"/>
              <a:gd name="connsiteX2" fmla="*/ 225077 w 10567257"/>
              <a:gd name="connsiteY2" fmla="*/ 1366345 h 7903779"/>
              <a:gd name="connsiteX3" fmla="*/ 14872 w 10567257"/>
              <a:gd name="connsiteY3" fmla="*/ 5917325 h 7903779"/>
              <a:gd name="connsiteX4" fmla="*/ 3882677 w 10567257"/>
              <a:gd name="connsiteY4" fmla="*/ 7168055 h 7903779"/>
              <a:gd name="connsiteX5" fmla="*/ 5616885 w 10567257"/>
              <a:gd name="connsiteY5" fmla="*/ 7903779 h 7903779"/>
              <a:gd name="connsiteX6" fmla="*/ 9694898 w 10567257"/>
              <a:gd name="connsiteY6" fmla="*/ 5969876 h 7903779"/>
              <a:gd name="connsiteX7" fmla="*/ 10567257 w 10567257"/>
              <a:gd name="connsiteY7" fmla="*/ 2039007 h 7903779"/>
              <a:gd name="connsiteX8" fmla="*/ 8875091 w 10567257"/>
              <a:gd name="connsiteY8" fmla="*/ 0 h 7903779"/>
              <a:gd name="connsiteX9" fmla="*/ 5974236 w 10567257"/>
              <a:gd name="connsiteY9" fmla="*/ 420414 h 7903779"/>
              <a:gd name="connsiteX10" fmla="*/ 4345133 w 10567257"/>
              <a:gd name="connsiteY10" fmla="*/ 378372 h 7903779"/>
              <a:gd name="connsiteX11" fmla="*/ 3998291 w 10567257"/>
              <a:gd name="connsiteY11" fmla="*/ 987972 h 7903779"/>
              <a:gd name="connsiteX12" fmla="*/ 2842154 w 10567257"/>
              <a:gd name="connsiteY12" fmla="*/ 756745 h 7903779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694898 w 10567257"/>
              <a:gd name="connsiteY6" fmla="*/ 5969876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694898 w 10567257"/>
              <a:gd name="connsiteY6" fmla="*/ 5969876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263974 w 10567257"/>
              <a:gd name="connsiteY6" fmla="*/ 6096000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872057"/>
              <a:gd name="connsiteY0" fmla="*/ 756745 h 7840717"/>
              <a:gd name="connsiteX1" fmla="*/ 2001326 w 10872057"/>
              <a:gd name="connsiteY1" fmla="*/ 1198179 h 7840717"/>
              <a:gd name="connsiteX2" fmla="*/ 225077 w 10872057"/>
              <a:gd name="connsiteY2" fmla="*/ 1366345 h 7840717"/>
              <a:gd name="connsiteX3" fmla="*/ 14872 w 10872057"/>
              <a:gd name="connsiteY3" fmla="*/ 5917325 h 7840717"/>
              <a:gd name="connsiteX4" fmla="*/ 3882677 w 10872057"/>
              <a:gd name="connsiteY4" fmla="*/ 7168055 h 7840717"/>
              <a:gd name="connsiteX5" fmla="*/ 5816581 w 10872057"/>
              <a:gd name="connsiteY5" fmla="*/ 7840717 h 7840717"/>
              <a:gd name="connsiteX6" fmla="*/ 9263974 w 10872057"/>
              <a:gd name="connsiteY6" fmla="*/ 6096000 h 7840717"/>
              <a:gd name="connsiteX7" fmla="*/ 10872057 w 10872057"/>
              <a:gd name="connsiteY7" fmla="*/ 3804745 h 7840717"/>
              <a:gd name="connsiteX8" fmla="*/ 8875091 w 10872057"/>
              <a:gd name="connsiteY8" fmla="*/ 0 h 7840717"/>
              <a:gd name="connsiteX9" fmla="*/ 5974236 w 10872057"/>
              <a:gd name="connsiteY9" fmla="*/ 420414 h 7840717"/>
              <a:gd name="connsiteX10" fmla="*/ 4345133 w 10872057"/>
              <a:gd name="connsiteY10" fmla="*/ 378372 h 7840717"/>
              <a:gd name="connsiteX11" fmla="*/ 3998291 w 10872057"/>
              <a:gd name="connsiteY11" fmla="*/ 987972 h 7840717"/>
              <a:gd name="connsiteX12" fmla="*/ 2842154 w 1087205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882677 w 10900347"/>
              <a:gd name="connsiteY4" fmla="*/ 7168055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882677 w 10900347"/>
              <a:gd name="connsiteY4" fmla="*/ 7168055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273077 w 10900347"/>
              <a:gd name="connsiteY4" fmla="*/ 7189076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273077 w 10900347"/>
              <a:gd name="connsiteY4" fmla="*/ 7189076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39149 w 10897342"/>
              <a:gd name="connsiteY0" fmla="*/ 756745 h 7641020"/>
              <a:gd name="connsiteX1" fmla="*/ 1998321 w 10897342"/>
              <a:gd name="connsiteY1" fmla="*/ 1198179 h 7641020"/>
              <a:gd name="connsiteX2" fmla="*/ 495341 w 10897342"/>
              <a:gd name="connsiteY2" fmla="*/ 1481959 h 7641020"/>
              <a:gd name="connsiteX3" fmla="*/ 11867 w 10897342"/>
              <a:gd name="connsiteY3" fmla="*/ 5917325 h 7641020"/>
              <a:gd name="connsiteX4" fmla="*/ 3270072 w 10897342"/>
              <a:gd name="connsiteY4" fmla="*/ 7189076 h 7641020"/>
              <a:gd name="connsiteX5" fmla="*/ 6717465 w 10897342"/>
              <a:gd name="connsiteY5" fmla="*/ 7641020 h 7641020"/>
              <a:gd name="connsiteX6" fmla="*/ 9260969 w 10897342"/>
              <a:gd name="connsiteY6" fmla="*/ 6096000 h 7641020"/>
              <a:gd name="connsiteX7" fmla="*/ 10869052 w 10897342"/>
              <a:gd name="connsiteY7" fmla="*/ 3804745 h 7641020"/>
              <a:gd name="connsiteX8" fmla="*/ 8872086 w 10897342"/>
              <a:gd name="connsiteY8" fmla="*/ 0 h 7641020"/>
              <a:gd name="connsiteX9" fmla="*/ 5971231 w 10897342"/>
              <a:gd name="connsiteY9" fmla="*/ 420414 h 7641020"/>
              <a:gd name="connsiteX10" fmla="*/ 4342128 w 10897342"/>
              <a:gd name="connsiteY10" fmla="*/ 378372 h 7641020"/>
              <a:gd name="connsiteX11" fmla="*/ 3995286 w 10897342"/>
              <a:gd name="connsiteY11" fmla="*/ 987972 h 7641020"/>
              <a:gd name="connsiteX12" fmla="*/ 2839149 w 10897342"/>
              <a:gd name="connsiteY12" fmla="*/ 756745 h 7641020"/>
              <a:gd name="connsiteX0" fmla="*/ 2835597 w 10893790"/>
              <a:gd name="connsiteY0" fmla="*/ 756745 h 7641020"/>
              <a:gd name="connsiteX1" fmla="*/ 1994769 w 10893790"/>
              <a:gd name="connsiteY1" fmla="*/ 1198179 h 7641020"/>
              <a:gd name="connsiteX2" fmla="*/ 491789 w 10893790"/>
              <a:gd name="connsiteY2" fmla="*/ 1481959 h 7641020"/>
              <a:gd name="connsiteX3" fmla="*/ 8315 w 10893790"/>
              <a:gd name="connsiteY3" fmla="*/ 5917325 h 7641020"/>
              <a:gd name="connsiteX4" fmla="*/ 3266520 w 10893790"/>
              <a:gd name="connsiteY4" fmla="*/ 7189076 h 7641020"/>
              <a:gd name="connsiteX5" fmla="*/ 6713913 w 10893790"/>
              <a:gd name="connsiteY5" fmla="*/ 7641020 h 7641020"/>
              <a:gd name="connsiteX6" fmla="*/ 9257417 w 10893790"/>
              <a:gd name="connsiteY6" fmla="*/ 6096000 h 7641020"/>
              <a:gd name="connsiteX7" fmla="*/ 10865500 w 10893790"/>
              <a:gd name="connsiteY7" fmla="*/ 3804745 h 7641020"/>
              <a:gd name="connsiteX8" fmla="*/ 8868534 w 10893790"/>
              <a:gd name="connsiteY8" fmla="*/ 0 h 7641020"/>
              <a:gd name="connsiteX9" fmla="*/ 5967679 w 10893790"/>
              <a:gd name="connsiteY9" fmla="*/ 420414 h 7641020"/>
              <a:gd name="connsiteX10" fmla="*/ 4338576 w 10893790"/>
              <a:gd name="connsiteY10" fmla="*/ 378372 h 7641020"/>
              <a:gd name="connsiteX11" fmla="*/ 3991734 w 10893790"/>
              <a:gd name="connsiteY11" fmla="*/ 987972 h 7641020"/>
              <a:gd name="connsiteX12" fmla="*/ 2835597 w 1089379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287333 w 10632340"/>
              <a:gd name="connsiteY10" fmla="*/ 409903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3993043 w 10632340"/>
              <a:gd name="connsiteY10" fmla="*/ 441434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3005070 w 10635450"/>
              <a:gd name="connsiteY4" fmla="*/ 68317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427001 w 10635450"/>
              <a:gd name="connsiteY4" fmla="*/ 65269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427001 w 10635450"/>
              <a:gd name="connsiteY4" fmla="*/ 65269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35450" h="7283668">
                <a:moveTo>
                  <a:pt x="2574147" y="399393"/>
                </a:moveTo>
                <a:cubicBezTo>
                  <a:pt x="2136215" y="536028"/>
                  <a:pt x="2160740" y="557048"/>
                  <a:pt x="1943526" y="924910"/>
                </a:cubicBezTo>
                <a:cubicBezTo>
                  <a:pt x="1351443" y="980965"/>
                  <a:pt x="885484" y="637628"/>
                  <a:pt x="230339" y="1124607"/>
                </a:cubicBezTo>
                <a:cubicBezTo>
                  <a:pt x="1470559" y="3121572"/>
                  <a:pt x="-137522" y="3909850"/>
                  <a:pt x="9623" y="5444360"/>
                </a:cubicBezTo>
                <a:cubicBezTo>
                  <a:pt x="787388" y="5815725"/>
                  <a:pt x="1533622" y="6113518"/>
                  <a:pt x="2427001" y="6526924"/>
                </a:cubicBezTo>
                <a:cubicBezTo>
                  <a:pt x="4045594" y="6926317"/>
                  <a:pt x="5212243" y="7252137"/>
                  <a:pt x="6452463" y="7283668"/>
                </a:cubicBezTo>
                <a:cubicBezTo>
                  <a:pt x="8260242" y="6365765"/>
                  <a:pt x="7703195" y="6362262"/>
                  <a:pt x="8995967" y="5738648"/>
                </a:cubicBezTo>
                <a:cubicBezTo>
                  <a:pt x="9531995" y="4974896"/>
                  <a:pt x="8270753" y="4536966"/>
                  <a:pt x="10604050" y="3447393"/>
                </a:cubicBezTo>
                <a:cubicBezTo>
                  <a:pt x="10863306" y="718207"/>
                  <a:pt x="9451415" y="1268248"/>
                  <a:pt x="8785760" y="0"/>
                </a:cubicBezTo>
                <a:cubicBezTo>
                  <a:pt x="7825815" y="189186"/>
                  <a:pt x="6445457" y="-210207"/>
                  <a:pt x="5727250" y="210207"/>
                </a:cubicBezTo>
                <a:cubicBezTo>
                  <a:pt x="5142174" y="248744"/>
                  <a:pt x="4630671" y="-91090"/>
                  <a:pt x="3993043" y="84082"/>
                </a:cubicBezTo>
                <a:cubicBezTo>
                  <a:pt x="4140188" y="308303"/>
                  <a:pt x="3740794" y="458951"/>
                  <a:pt x="3698753" y="819806"/>
                </a:cubicBezTo>
                <a:cubicBezTo>
                  <a:pt x="3155719" y="795282"/>
                  <a:pt x="3012078" y="350344"/>
                  <a:pt x="2574147" y="399393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6477687" y="6132213"/>
            <a:ext cx="2089479" cy="914400"/>
            <a:chOff x="4674771" y="1882801"/>
            <a:chExt cx="2089479" cy="91440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4674771" y="1882801"/>
              <a:ext cx="2089479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err="1" smtClean="0"/>
                <a:t>Protect</a:t>
              </a:r>
              <a:r>
                <a:rPr lang="fr-CH" dirty="0" smtClean="0"/>
                <a:t> </a:t>
              </a:r>
              <a:endParaRPr lang="fr-CH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6231741" y="1960644"/>
              <a:ext cx="399393" cy="35735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10210172" y="3793070"/>
            <a:ext cx="2089479" cy="914400"/>
            <a:chOff x="9772486" y="1886441"/>
            <a:chExt cx="2089479" cy="914400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9772486" y="1886441"/>
              <a:ext cx="2089479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err="1" smtClean="0"/>
                <a:t>Provide</a:t>
              </a:r>
              <a:endParaRPr lang="fr-CH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1321076" y="1982747"/>
              <a:ext cx="399393" cy="3573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-488132" y="1513213"/>
            <a:ext cx="2089479" cy="914400"/>
            <a:chOff x="2125914" y="1860183"/>
            <a:chExt cx="2089479" cy="914400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2125914" y="1860183"/>
              <a:ext cx="2089479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Manage</a:t>
              </a:r>
              <a:endParaRPr lang="fr-CH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748229" y="1911736"/>
              <a:ext cx="399393" cy="3573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10079338" y="-40050"/>
            <a:ext cx="2089479" cy="914400"/>
            <a:chOff x="7223629" y="1864854"/>
            <a:chExt cx="2089479" cy="914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7223629" y="1864854"/>
              <a:ext cx="2089479" cy="9144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 err="1" smtClean="0"/>
                <a:t>Evaluate</a:t>
              </a:r>
              <a:endParaRPr lang="fr-CH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8784767" y="1969268"/>
              <a:ext cx="399393" cy="357352"/>
            </a:xfrm>
            <a:prstGeom prst="ellipse">
              <a:avLst/>
            </a:prstGeom>
            <a:solidFill>
              <a:srgbClr val="1F1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5778527" y="3615938"/>
            <a:ext cx="1912883" cy="914400"/>
            <a:chOff x="10075895" y="4365712"/>
            <a:chExt cx="1912883" cy="914400"/>
          </a:xfrm>
        </p:grpSpPr>
        <p:sp>
          <p:nvSpPr>
            <p:cNvPr id="43" name="Arrondir un rectangle à un seul coin 42"/>
            <p:cNvSpPr/>
            <p:nvPr/>
          </p:nvSpPr>
          <p:spPr>
            <a:xfrm>
              <a:off x="10075895" y="4365712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err="1" smtClean="0"/>
                <a:t>Context</a:t>
              </a:r>
              <a:endParaRPr lang="fr-CH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1520772" y="4922760"/>
              <a:ext cx="399393" cy="3573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Ellipse 56"/>
            <p:cNvSpPr/>
            <p:nvPr/>
          </p:nvSpPr>
          <p:spPr>
            <a:xfrm>
              <a:off x="11589385" y="4477035"/>
              <a:ext cx="399393" cy="35735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0176047" y="4438775"/>
              <a:ext cx="399393" cy="357352"/>
            </a:xfrm>
            <a:prstGeom prst="ellipse">
              <a:avLst/>
            </a:prstGeom>
            <a:solidFill>
              <a:srgbClr val="1F1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Ellipse 58"/>
            <p:cNvSpPr/>
            <p:nvPr/>
          </p:nvSpPr>
          <p:spPr>
            <a:xfrm>
              <a:off x="10928208" y="4386977"/>
              <a:ext cx="399393" cy="3573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0115807" y="479460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1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4616389" y="2645837"/>
            <a:ext cx="1912883" cy="954273"/>
            <a:chOff x="9949082" y="2614134"/>
            <a:chExt cx="1912883" cy="954273"/>
          </a:xfrm>
        </p:grpSpPr>
        <p:sp>
          <p:nvSpPr>
            <p:cNvPr id="52" name="Arrondir un rectangle à un seul coin 51"/>
            <p:cNvSpPr/>
            <p:nvPr/>
          </p:nvSpPr>
          <p:spPr>
            <a:xfrm>
              <a:off x="9949082" y="2614134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Facilitation</a:t>
              </a:r>
              <a:endParaRPr lang="fr-CH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1424945" y="3127173"/>
              <a:ext cx="399393" cy="3573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" name="Ellipse 35"/>
            <p:cNvSpPr/>
            <p:nvPr/>
          </p:nvSpPr>
          <p:spPr>
            <a:xfrm>
              <a:off x="9976352" y="3130067"/>
              <a:ext cx="399393" cy="35735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Ellipse 36"/>
            <p:cNvSpPr/>
            <p:nvPr/>
          </p:nvSpPr>
          <p:spPr>
            <a:xfrm>
              <a:off x="9976351" y="2658978"/>
              <a:ext cx="399393" cy="357352"/>
            </a:xfrm>
            <a:prstGeom prst="ellipse">
              <a:avLst/>
            </a:prstGeom>
            <a:solidFill>
              <a:srgbClr val="1F1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1410987" y="2683402"/>
              <a:ext cx="399393" cy="35735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Ellipse 38"/>
            <p:cNvSpPr/>
            <p:nvPr/>
          </p:nvSpPr>
          <p:spPr>
            <a:xfrm>
              <a:off x="10757228" y="3152341"/>
              <a:ext cx="399393" cy="3573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Ellipse 39"/>
            <p:cNvSpPr/>
            <p:nvPr/>
          </p:nvSpPr>
          <p:spPr>
            <a:xfrm>
              <a:off x="10835122" y="2644076"/>
              <a:ext cx="399393" cy="3573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0361501" y="310674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1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202592" y="4662357"/>
            <a:ext cx="1912883" cy="956313"/>
            <a:chOff x="4686869" y="3433241"/>
            <a:chExt cx="1912883" cy="956313"/>
          </a:xfrm>
        </p:grpSpPr>
        <p:sp>
          <p:nvSpPr>
            <p:cNvPr id="50" name="Arrondir un rectangle à un seul coin 49"/>
            <p:cNvSpPr/>
            <p:nvPr/>
          </p:nvSpPr>
          <p:spPr>
            <a:xfrm>
              <a:off x="4686869" y="3433241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Data </a:t>
              </a:r>
              <a:r>
                <a:rPr lang="fr-CH" dirty="0" err="1" smtClean="0"/>
                <a:t>Preservation</a:t>
              </a:r>
              <a:endParaRPr lang="fr-CH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192898" y="3971547"/>
              <a:ext cx="399393" cy="35735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027390" y="392788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1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2394162" y="3103037"/>
            <a:ext cx="1912883" cy="914400"/>
            <a:chOff x="4321453" y="4265486"/>
            <a:chExt cx="1912883" cy="914400"/>
          </a:xfrm>
        </p:grpSpPr>
        <p:sp>
          <p:nvSpPr>
            <p:cNvPr id="47" name="Arrondir un rectangle à un seul coin 46"/>
            <p:cNvSpPr/>
            <p:nvPr/>
          </p:nvSpPr>
          <p:spPr>
            <a:xfrm>
              <a:off x="4321453" y="4265486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Meta Data</a:t>
              </a:r>
              <a:endParaRPr lang="fr-CH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792935" y="4794607"/>
              <a:ext cx="399393" cy="35735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395678" y="4786216"/>
              <a:ext cx="399393" cy="3573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676356" y="433294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2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9411950" y="806779"/>
            <a:ext cx="1912883" cy="914400"/>
            <a:chOff x="7629914" y="2681046"/>
            <a:chExt cx="1912883" cy="914400"/>
          </a:xfrm>
        </p:grpSpPr>
        <p:sp>
          <p:nvSpPr>
            <p:cNvPr id="48" name="Arrondir un rectangle à un seul coin 47"/>
            <p:cNvSpPr/>
            <p:nvPr/>
          </p:nvSpPr>
          <p:spPr>
            <a:xfrm>
              <a:off x="7629914" y="2681046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Value of Data</a:t>
              </a:r>
              <a:endParaRPr lang="fr-CH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9094608" y="3188504"/>
              <a:ext cx="399393" cy="357352"/>
            </a:xfrm>
            <a:prstGeom prst="ellipse">
              <a:avLst/>
            </a:prstGeom>
            <a:solidFill>
              <a:srgbClr val="1F1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7689006" y="30841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5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9000637" y="2946241"/>
            <a:ext cx="1912883" cy="914400"/>
            <a:chOff x="7859603" y="3509693"/>
            <a:chExt cx="1912883" cy="914400"/>
          </a:xfrm>
        </p:grpSpPr>
        <p:sp>
          <p:nvSpPr>
            <p:cNvPr id="44" name="Arrondir un rectangle à un seul coin 43"/>
            <p:cNvSpPr/>
            <p:nvPr/>
          </p:nvSpPr>
          <p:spPr>
            <a:xfrm>
              <a:off x="7859603" y="3509693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err="1" smtClean="0"/>
                <a:t>Appraisal</a:t>
              </a:r>
              <a:endParaRPr lang="fr-CH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9316457" y="3990289"/>
              <a:ext cx="399393" cy="357352"/>
            </a:xfrm>
            <a:prstGeom prst="ellipse">
              <a:avLst/>
            </a:prstGeom>
            <a:solidFill>
              <a:srgbClr val="1F1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/>
            <p:cNvSpPr/>
            <p:nvPr/>
          </p:nvSpPr>
          <p:spPr>
            <a:xfrm>
              <a:off x="7880888" y="4008360"/>
              <a:ext cx="399393" cy="3573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949517" y="35881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5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7789530" y="4135135"/>
            <a:ext cx="1912883" cy="986389"/>
            <a:chOff x="10206041" y="3451312"/>
            <a:chExt cx="1912883" cy="986389"/>
          </a:xfrm>
        </p:grpSpPr>
        <p:sp>
          <p:nvSpPr>
            <p:cNvPr id="51" name="Arrondir un rectangle à un seul coin 50"/>
            <p:cNvSpPr/>
            <p:nvPr/>
          </p:nvSpPr>
          <p:spPr>
            <a:xfrm>
              <a:off x="10206041" y="3451312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Communication</a:t>
              </a:r>
              <a:endParaRPr lang="fr-CH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1686874" y="3971547"/>
              <a:ext cx="399393" cy="3573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Ellipse 52"/>
            <p:cNvSpPr/>
            <p:nvPr/>
          </p:nvSpPr>
          <p:spPr>
            <a:xfrm>
              <a:off x="10216109" y="3489163"/>
              <a:ext cx="399393" cy="357352"/>
            </a:xfrm>
            <a:prstGeom prst="ellipse">
              <a:avLst/>
            </a:prstGeom>
            <a:solidFill>
              <a:srgbClr val="1F1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Ellipse 53"/>
            <p:cNvSpPr/>
            <p:nvPr/>
          </p:nvSpPr>
          <p:spPr>
            <a:xfrm>
              <a:off x="11650745" y="3513587"/>
              <a:ext cx="399393" cy="35735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Ellipse 55"/>
            <p:cNvSpPr/>
            <p:nvPr/>
          </p:nvSpPr>
          <p:spPr>
            <a:xfrm>
              <a:off x="11074880" y="3474261"/>
              <a:ext cx="399393" cy="35735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0282573" y="397603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2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9086" y="4771143"/>
            <a:ext cx="1912883" cy="914400"/>
            <a:chOff x="4839269" y="2663360"/>
            <a:chExt cx="1912883" cy="914400"/>
          </a:xfrm>
        </p:grpSpPr>
        <p:sp>
          <p:nvSpPr>
            <p:cNvPr id="49" name="Arrondir un rectangle à un seul coin 48"/>
            <p:cNvSpPr/>
            <p:nvPr/>
          </p:nvSpPr>
          <p:spPr>
            <a:xfrm>
              <a:off x="4839269" y="2663360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Data </a:t>
              </a:r>
              <a:r>
                <a:rPr lang="fr-CH" dirty="0" err="1" smtClean="0"/>
                <a:t>Legislation</a:t>
              </a:r>
              <a:endParaRPr lang="fr-CH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328838" y="3206099"/>
              <a:ext cx="399393" cy="35735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6245646" y="267248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5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4918097" y="5565892"/>
            <a:ext cx="1922053" cy="988934"/>
            <a:chOff x="4795071" y="5086610"/>
            <a:chExt cx="1922053" cy="988934"/>
          </a:xfrm>
        </p:grpSpPr>
        <p:sp>
          <p:nvSpPr>
            <p:cNvPr id="42" name="Arrondir un rectangle à un seul coin 41"/>
            <p:cNvSpPr/>
            <p:nvPr/>
          </p:nvSpPr>
          <p:spPr>
            <a:xfrm>
              <a:off x="4795071" y="5161144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Data Security</a:t>
              </a:r>
              <a:endParaRPr lang="fr-CH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304957" y="5707612"/>
              <a:ext cx="399393" cy="35735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6376966" y="50866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5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92623" y="360108"/>
            <a:ext cx="1912883" cy="924171"/>
            <a:chOff x="1269868" y="3178733"/>
            <a:chExt cx="1912883" cy="924171"/>
          </a:xfrm>
        </p:grpSpPr>
        <p:sp>
          <p:nvSpPr>
            <p:cNvPr id="46" name="Arrondir un rectangle à un seul coin 45"/>
            <p:cNvSpPr/>
            <p:nvPr/>
          </p:nvSpPr>
          <p:spPr>
            <a:xfrm>
              <a:off x="1269868" y="3188504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smtClean="0"/>
                <a:t>Promotion </a:t>
              </a:r>
              <a:endParaRPr lang="fr-CH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697215" y="3692975"/>
              <a:ext cx="399393" cy="3573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336171" y="3692975"/>
              <a:ext cx="399393" cy="3573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1308801" y="317873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5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5165" y="2372916"/>
            <a:ext cx="1912883" cy="938739"/>
            <a:chOff x="1496974" y="2545786"/>
            <a:chExt cx="1912883" cy="938739"/>
          </a:xfrm>
        </p:grpSpPr>
        <p:sp>
          <p:nvSpPr>
            <p:cNvPr id="45" name="Arrondir un rectangle à un seul coin 44"/>
            <p:cNvSpPr/>
            <p:nvPr/>
          </p:nvSpPr>
          <p:spPr>
            <a:xfrm>
              <a:off x="1496974" y="2570125"/>
              <a:ext cx="1912883" cy="914400"/>
            </a:xfrm>
            <a:prstGeom prst="round1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dirty="0" err="1" smtClean="0"/>
                <a:t>Negotiation</a:t>
              </a:r>
              <a:endParaRPr lang="fr-CH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959954" y="3055103"/>
              <a:ext cx="399393" cy="3573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082367" y="2545786"/>
              <a:ext cx="305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 smtClean="0">
                  <a:solidFill>
                    <a:schemeClr val="bg1"/>
                  </a:solidFill>
                </a:rPr>
                <a:t>5</a:t>
              </a:r>
              <a:endParaRPr lang="fr-C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Forme libre 79"/>
          <p:cNvSpPr/>
          <p:nvPr/>
        </p:nvSpPr>
        <p:spPr>
          <a:xfrm>
            <a:off x="1013204" y="400805"/>
            <a:ext cx="3432672" cy="2647195"/>
          </a:xfrm>
          <a:custGeom>
            <a:avLst/>
            <a:gdLst>
              <a:gd name="connsiteX0" fmla="*/ 128567 w 2882277"/>
              <a:gd name="connsiteY0" fmla="*/ 2465936 h 2465936"/>
              <a:gd name="connsiteX1" fmla="*/ 317753 w 2882277"/>
              <a:gd name="connsiteY1" fmla="*/ 153660 h 2465936"/>
              <a:gd name="connsiteX2" fmla="*/ 2882277 w 2882277"/>
              <a:gd name="connsiteY2" fmla="*/ 405908 h 2465936"/>
              <a:gd name="connsiteX0" fmla="*/ 678961 w 3432671"/>
              <a:gd name="connsiteY0" fmla="*/ 2275053 h 2275053"/>
              <a:gd name="connsiteX1" fmla="*/ 132423 w 3432671"/>
              <a:gd name="connsiteY1" fmla="*/ 266810 h 2275053"/>
              <a:gd name="connsiteX2" fmla="*/ 3432671 w 3432671"/>
              <a:gd name="connsiteY2" fmla="*/ 215025 h 2275053"/>
              <a:gd name="connsiteX0" fmla="*/ 678962 w 3432672"/>
              <a:gd name="connsiteY0" fmla="*/ 2142152 h 2142152"/>
              <a:gd name="connsiteX1" fmla="*/ 132424 w 3432672"/>
              <a:gd name="connsiteY1" fmla="*/ 133909 h 2142152"/>
              <a:gd name="connsiteX2" fmla="*/ 3432672 w 3432672"/>
              <a:gd name="connsiteY2" fmla="*/ 377470 h 2142152"/>
              <a:gd name="connsiteX0" fmla="*/ 678962 w 3432672"/>
              <a:gd name="connsiteY0" fmla="*/ 2187872 h 2187872"/>
              <a:gd name="connsiteX1" fmla="*/ 132424 w 3432672"/>
              <a:gd name="connsiteY1" fmla="*/ 179629 h 2187872"/>
              <a:gd name="connsiteX2" fmla="*/ 3432672 w 3432672"/>
              <a:gd name="connsiteY2" fmla="*/ 423190 h 21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2672" h="2187872">
                <a:moveTo>
                  <a:pt x="678962" y="2187872"/>
                </a:moveTo>
                <a:cubicBezTo>
                  <a:pt x="544079" y="1203403"/>
                  <a:pt x="-326528" y="473743"/>
                  <a:pt x="132424" y="179629"/>
                </a:cubicBezTo>
                <a:cubicBezTo>
                  <a:pt x="591376" y="-114485"/>
                  <a:pt x="2590092" y="-57024"/>
                  <a:pt x="3432672" y="423190"/>
                </a:cubicBezTo>
              </a:path>
            </a:pathLst>
          </a:cu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1" name="Forme libre 80"/>
          <p:cNvSpPr/>
          <p:nvPr/>
        </p:nvSpPr>
        <p:spPr>
          <a:xfrm>
            <a:off x="1731230" y="3257311"/>
            <a:ext cx="4957981" cy="3114695"/>
          </a:xfrm>
          <a:custGeom>
            <a:avLst/>
            <a:gdLst>
              <a:gd name="connsiteX0" fmla="*/ 128567 w 2882277"/>
              <a:gd name="connsiteY0" fmla="*/ 2465936 h 2465936"/>
              <a:gd name="connsiteX1" fmla="*/ 317753 w 2882277"/>
              <a:gd name="connsiteY1" fmla="*/ 153660 h 2465936"/>
              <a:gd name="connsiteX2" fmla="*/ 2882277 w 2882277"/>
              <a:gd name="connsiteY2" fmla="*/ 405908 h 2465936"/>
              <a:gd name="connsiteX0" fmla="*/ 678961 w 3432671"/>
              <a:gd name="connsiteY0" fmla="*/ 2275053 h 2275053"/>
              <a:gd name="connsiteX1" fmla="*/ 132423 w 3432671"/>
              <a:gd name="connsiteY1" fmla="*/ 266810 h 2275053"/>
              <a:gd name="connsiteX2" fmla="*/ 3432671 w 3432671"/>
              <a:gd name="connsiteY2" fmla="*/ 215025 h 2275053"/>
              <a:gd name="connsiteX0" fmla="*/ 678962 w 3432672"/>
              <a:gd name="connsiteY0" fmla="*/ 2142152 h 2142152"/>
              <a:gd name="connsiteX1" fmla="*/ 132424 w 3432672"/>
              <a:gd name="connsiteY1" fmla="*/ 133909 h 2142152"/>
              <a:gd name="connsiteX2" fmla="*/ 3432672 w 3432672"/>
              <a:gd name="connsiteY2" fmla="*/ 377470 h 2142152"/>
              <a:gd name="connsiteX0" fmla="*/ 678962 w 3432672"/>
              <a:gd name="connsiteY0" fmla="*/ 2187872 h 2187872"/>
              <a:gd name="connsiteX1" fmla="*/ 132424 w 3432672"/>
              <a:gd name="connsiteY1" fmla="*/ 179629 h 2187872"/>
              <a:gd name="connsiteX2" fmla="*/ 3432672 w 3432672"/>
              <a:gd name="connsiteY2" fmla="*/ 423190 h 2187872"/>
              <a:gd name="connsiteX0" fmla="*/ 938335 w 7444238"/>
              <a:gd name="connsiteY0" fmla="*/ 2014266 h 2603669"/>
              <a:gd name="connsiteX1" fmla="*/ 391797 w 7444238"/>
              <a:gd name="connsiteY1" fmla="*/ 6023 h 2603669"/>
              <a:gd name="connsiteX2" fmla="*/ 7444238 w 7444238"/>
              <a:gd name="connsiteY2" fmla="*/ 2603669 h 2603669"/>
              <a:gd name="connsiteX0" fmla="*/ 755142 w 7261045"/>
              <a:gd name="connsiteY0" fmla="*/ 2010868 h 2600271"/>
              <a:gd name="connsiteX1" fmla="*/ 208604 w 7261045"/>
              <a:gd name="connsiteY1" fmla="*/ 2625 h 2600271"/>
              <a:gd name="connsiteX2" fmla="*/ 4649849 w 7261045"/>
              <a:gd name="connsiteY2" fmla="*/ 2389532 h 2600271"/>
              <a:gd name="connsiteX3" fmla="*/ 7261045 w 7261045"/>
              <a:gd name="connsiteY3" fmla="*/ 2600271 h 2600271"/>
              <a:gd name="connsiteX0" fmla="*/ 11809 w 6517712"/>
              <a:gd name="connsiteY0" fmla="*/ 1967538 h 2556941"/>
              <a:gd name="connsiteX1" fmla="*/ 1577850 w 6517712"/>
              <a:gd name="connsiteY1" fmla="*/ 2728 h 2556941"/>
              <a:gd name="connsiteX2" fmla="*/ 3906516 w 6517712"/>
              <a:gd name="connsiteY2" fmla="*/ 2346202 h 2556941"/>
              <a:gd name="connsiteX3" fmla="*/ 6517712 w 6517712"/>
              <a:gd name="connsiteY3" fmla="*/ 2556941 h 2556941"/>
              <a:gd name="connsiteX0" fmla="*/ 11456 w 6517359"/>
              <a:gd name="connsiteY0" fmla="*/ 1964901 h 2554304"/>
              <a:gd name="connsiteX1" fmla="*/ 1577497 w 6517359"/>
              <a:gd name="connsiteY1" fmla="*/ 91 h 2554304"/>
              <a:gd name="connsiteX2" fmla="*/ 3685446 w 6517359"/>
              <a:gd name="connsiteY2" fmla="*/ 2030845 h 2554304"/>
              <a:gd name="connsiteX3" fmla="*/ 6517359 w 6517359"/>
              <a:gd name="connsiteY3" fmla="*/ 2554304 h 2554304"/>
              <a:gd name="connsiteX0" fmla="*/ 11107 w 6517010"/>
              <a:gd name="connsiteY0" fmla="*/ 1990584 h 2579987"/>
              <a:gd name="connsiteX1" fmla="*/ 1577148 w 6517010"/>
              <a:gd name="connsiteY1" fmla="*/ 25774 h 2579987"/>
              <a:gd name="connsiteX2" fmla="*/ 3453868 w 6517010"/>
              <a:gd name="connsiteY2" fmla="*/ 944633 h 2579987"/>
              <a:gd name="connsiteX3" fmla="*/ 3685097 w 6517010"/>
              <a:gd name="connsiteY3" fmla="*/ 2056528 h 2579987"/>
              <a:gd name="connsiteX4" fmla="*/ 6517010 w 6517010"/>
              <a:gd name="connsiteY4" fmla="*/ 2579987 h 2579987"/>
              <a:gd name="connsiteX0" fmla="*/ 10649 w 6516552"/>
              <a:gd name="connsiteY0" fmla="*/ 2145717 h 2735120"/>
              <a:gd name="connsiteX1" fmla="*/ 1576690 w 6516552"/>
              <a:gd name="connsiteY1" fmla="*/ 180907 h 2735120"/>
              <a:gd name="connsiteX2" fmla="*/ 3127589 w 6516552"/>
              <a:gd name="connsiteY2" fmla="*/ 317967 h 2735120"/>
              <a:gd name="connsiteX3" fmla="*/ 3684639 w 6516552"/>
              <a:gd name="connsiteY3" fmla="*/ 2211661 h 2735120"/>
              <a:gd name="connsiteX4" fmla="*/ 6516552 w 6516552"/>
              <a:gd name="connsiteY4" fmla="*/ 2735120 h 2735120"/>
              <a:gd name="connsiteX0" fmla="*/ 10649 w 6516552"/>
              <a:gd name="connsiteY0" fmla="*/ 2145717 h 2735120"/>
              <a:gd name="connsiteX1" fmla="*/ 1576690 w 6516552"/>
              <a:gd name="connsiteY1" fmla="*/ 180907 h 2735120"/>
              <a:gd name="connsiteX2" fmla="*/ 3127589 w 6516552"/>
              <a:gd name="connsiteY2" fmla="*/ 317967 h 2735120"/>
              <a:gd name="connsiteX3" fmla="*/ 4168115 w 6516552"/>
              <a:gd name="connsiteY3" fmla="*/ 1994494 h 2735120"/>
              <a:gd name="connsiteX4" fmla="*/ 6516552 w 6516552"/>
              <a:gd name="connsiteY4" fmla="*/ 2735120 h 2735120"/>
              <a:gd name="connsiteX0" fmla="*/ 7609 w 6513512"/>
              <a:gd name="connsiteY0" fmla="*/ 1941417 h 2530820"/>
              <a:gd name="connsiteX1" fmla="*/ 2088656 w 6513512"/>
              <a:gd name="connsiteY1" fmla="*/ 575987 h 2530820"/>
              <a:gd name="connsiteX2" fmla="*/ 3124549 w 6513512"/>
              <a:gd name="connsiteY2" fmla="*/ 113667 h 2530820"/>
              <a:gd name="connsiteX3" fmla="*/ 4165075 w 6513512"/>
              <a:gd name="connsiteY3" fmla="*/ 1790194 h 2530820"/>
              <a:gd name="connsiteX4" fmla="*/ 6513512 w 6513512"/>
              <a:gd name="connsiteY4" fmla="*/ 2530820 h 2530820"/>
              <a:gd name="connsiteX0" fmla="*/ 7609 w 4957981"/>
              <a:gd name="connsiteY0" fmla="*/ 1941417 h 2574254"/>
              <a:gd name="connsiteX1" fmla="*/ 2088656 w 4957981"/>
              <a:gd name="connsiteY1" fmla="*/ 575987 h 2574254"/>
              <a:gd name="connsiteX2" fmla="*/ 3124549 w 4957981"/>
              <a:gd name="connsiteY2" fmla="*/ 113667 h 2574254"/>
              <a:gd name="connsiteX3" fmla="*/ 4165075 w 4957981"/>
              <a:gd name="connsiteY3" fmla="*/ 1790194 h 2574254"/>
              <a:gd name="connsiteX4" fmla="*/ 4957981 w 4957981"/>
              <a:gd name="connsiteY4" fmla="*/ 2574254 h 25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981" h="2574254">
                <a:moveTo>
                  <a:pt x="7609" y="1941417"/>
                </a:moveTo>
                <a:cubicBezTo>
                  <a:pt x="-127274" y="956948"/>
                  <a:pt x="1569166" y="880612"/>
                  <a:pt x="2088656" y="575987"/>
                </a:cubicBezTo>
                <a:cubicBezTo>
                  <a:pt x="2608146" y="271362"/>
                  <a:pt x="2773224" y="-224792"/>
                  <a:pt x="3124549" y="113667"/>
                </a:cubicBezTo>
                <a:cubicBezTo>
                  <a:pt x="3475874" y="452126"/>
                  <a:pt x="3530179" y="1576994"/>
                  <a:pt x="4165075" y="1790194"/>
                </a:cubicBezTo>
                <a:cubicBezTo>
                  <a:pt x="5340482" y="2223135"/>
                  <a:pt x="4540299" y="2394353"/>
                  <a:pt x="4957981" y="2574254"/>
                </a:cubicBezTo>
              </a:path>
            </a:pathLst>
          </a:custGeom>
          <a:noFill/>
          <a:ln w="730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Forme libre 82"/>
          <p:cNvSpPr/>
          <p:nvPr/>
        </p:nvSpPr>
        <p:spPr>
          <a:xfrm>
            <a:off x="3027879" y="1070510"/>
            <a:ext cx="6539437" cy="3772708"/>
          </a:xfrm>
          <a:custGeom>
            <a:avLst/>
            <a:gdLst>
              <a:gd name="connsiteX0" fmla="*/ 128567 w 2882277"/>
              <a:gd name="connsiteY0" fmla="*/ 2465936 h 2465936"/>
              <a:gd name="connsiteX1" fmla="*/ 317753 w 2882277"/>
              <a:gd name="connsiteY1" fmla="*/ 153660 h 2465936"/>
              <a:gd name="connsiteX2" fmla="*/ 2882277 w 2882277"/>
              <a:gd name="connsiteY2" fmla="*/ 405908 h 2465936"/>
              <a:gd name="connsiteX0" fmla="*/ 678961 w 3432671"/>
              <a:gd name="connsiteY0" fmla="*/ 2275053 h 2275053"/>
              <a:gd name="connsiteX1" fmla="*/ 132423 w 3432671"/>
              <a:gd name="connsiteY1" fmla="*/ 266810 h 2275053"/>
              <a:gd name="connsiteX2" fmla="*/ 3432671 w 3432671"/>
              <a:gd name="connsiteY2" fmla="*/ 215025 h 2275053"/>
              <a:gd name="connsiteX0" fmla="*/ 678962 w 3432672"/>
              <a:gd name="connsiteY0" fmla="*/ 2142152 h 2142152"/>
              <a:gd name="connsiteX1" fmla="*/ 132424 w 3432672"/>
              <a:gd name="connsiteY1" fmla="*/ 133909 h 2142152"/>
              <a:gd name="connsiteX2" fmla="*/ 3432672 w 3432672"/>
              <a:gd name="connsiteY2" fmla="*/ 377470 h 2142152"/>
              <a:gd name="connsiteX0" fmla="*/ 678962 w 3432672"/>
              <a:gd name="connsiteY0" fmla="*/ 2187872 h 2187872"/>
              <a:gd name="connsiteX1" fmla="*/ 132424 w 3432672"/>
              <a:gd name="connsiteY1" fmla="*/ 179629 h 2187872"/>
              <a:gd name="connsiteX2" fmla="*/ 3432672 w 3432672"/>
              <a:gd name="connsiteY2" fmla="*/ 423190 h 2187872"/>
              <a:gd name="connsiteX0" fmla="*/ 938335 w 7444238"/>
              <a:gd name="connsiteY0" fmla="*/ 2014266 h 2603669"/>
              <a:gd name="connsiteX1" fmla="*/ 391797 w 7444238"/>
              <a:gd name="connsiteY1" fmla="*/ 6023 h 2603669"/>
              <a:gd name="connsiteX2" fmla="*/ 7444238 w 7444238"/>
              <a:gd name="connsiteY2" fmla="*/ 2603669 h 2603669"/>
              <a:gd name="connsiteX0" fmla="*/ 755142 w 7261045"/>
              <a:gd name="connsiteY0" fmla="*/ 2010868 h 2600271"/>
              <a:gd name="connsiteX1" fmla="*/ 208604 w 7261045"/>
              <a:gd name="connsiteY1" fmla="*/ 2625 h 2600271"/>
              <a:gd name="connsiteX2" fmla="*/ 4649849 w 7261045"/>
              <a:gd name="connsiteY2" fmla="*/ 2389532 h 2600271"/>
              <a:gd name="connsiteX3" fmla="*/ 7261045 w 7261045"/>
              <a:gd name="connsiteY3" fmla="*/ 2600271 h 2600271"/>
              <a:gd name="connsiteX0" fmla="*/ 11809 w 6517712"/>
              <a:gd name="connsiteY0" fmla="*/ 1967538 h 2556941"/>
              <a:gd name="connsiteX1" fmla="*/ 1577850 w 6517712"/>
              <a:gd name="connsiteY1" fmla="*/ 2728 h 2556941"/>
              <a:gd name="connsiteX2" fmla="*/ 3906516 w 6517712"/>
              <a:gd name="connsiteY2" fmla="*/ 2346202 h 2556941"/>
              <a:gd name="connsiteX3" fmla="*/ 6517712 w 6517712"/>
              <a:gd name="connsiteY3" fmla="*/ 2556941 h 2556941"/>
              <a:gd name="connsiteX0" fmla="*/ 11456 w 6517359"/>
              <a:gd name="connsiteY0" fmla="*/ 1964901 h 2554304"/>
              <a:gd name="connsiteX1" fmla="*/ 1577497 w 6517359"/>
              <a:gd name="connsiteY1" fmla="*/ 91 h 2554304"/>
              <a:gd name="connsiteX2" fmla="*/ 3685446 w 6517359"/>
              <a:gd name="connsiteY2" fmla="*/ 2030845 h 2554304"/>
              <a:gd name="connsiteX3" fmla="*/ 6517359 w 6517359"/>
              <a:gd name="connsiteY3" fmla="*/ 2554304 h 2554304"/>
              <a:gd name="connsiteX0" fmla="*/ 11107 w 6517010"/>
              <a:gd name="connsiteY0" fmla="*/ 1990584 h 2579987"/>
              <a:gd name="connsiteX1" fmla="*/ 1577148 w 6517010"/>
              <a:gd name="connsiteY1" fmla="*/ 25774 h 2579987"/>
              <a:gd name="connsiteX2" fmla="*/ 3453868 w 6517010"/>
              <a:gd name="connsiteY2" fmla="*/ 944633 h 2579987"/>
              <a:gd name="connsiteX3" fmla="*/ 3685097 w 6517010"/>
              <a:gd name="connsiteY3" fmla="*/ 2056528 h 2579987"/>
              <a:gd name="connsiteX4" fmla="*/ 6517010 w 6517010"/>
              <a:gd name="connsiteY4" fmla="*/ 2579987 h 2579987"/>
              <a:gd name="connsiteX0" fmla="*/ 10649 w 6516552"/>
              <a:gd name="connsiteY0" fmla="*/ 2145717 h 2735120"/>
              <a:gd name="connsiteX1" fmla="*/ 1576690 w 6516552"/>
              <a:gd name="connsiteY1" fmla="*/ 180907 h 2735120"/>
              <a:gd name="connsiteX2" fmla="*/ 3127589 w 6516552"/>
              <a:gd name="connsiteY2" fmla="*/ 317967 h 2735120"/>
              <a:gd name="connsiteX3" fmla="*/ 3684639 w 6516552"/>
              <a:gd name="connsiteY3" fmla="*/ 2211661 h 2735120"/>
              <a:gd name="connsiteX4" fmla="*/ 6516552 w 6516552"/>
              <a:gd name="connsiteY4" fmla="*/ 2735120 h 2735120"/>
              <a:gd name="connsiteX0" fmla="*/ 10649 w 6516552"/>
              <a:gd name="connsiteY0" fmla="*/ 2145717 h 2735120"/>
              <a:gd name="connsiteX1" fmla="*/ 1576690 w 6516552"/>
              <a:gd name="connsiteY1" fmla="*/ 180907 h 2735120"/>
              <a:gd name="connsiteX2" fmla="*/ 3127589 w 6516552"/>
              <a:gd name="connsiteY2" fmla="*/ 317967 h 2735120"/>
              <a:gd name="connsiteX3" fmla="*/ 4168115 w 6516552"/>
              <a:gd name="connsiteY3" fmla="*/ 1994494 h 2735120"/>
              <a:gd name="connsiteX4" fmla="*/ 6516552 w 6516552"/>
              <a:gd name="connsiteY4" fmla="*/ 2735120 h 2735120"/>
              <a:gd name="connsiteX0" fmla="*/ 7609 w 6513512"/>
              <a:gd name="connsiteY0" fmla="*/ 1941417 h 2530820"/>
              <a:gd name="connsiteX1" fmla="*/ 2088656 w 6513512"/>
              <a:gd name="connsiteY1" fmla="*/ 575987 h 2530820"/>
              <a:gd name="connsiteX2" fmla="*/ 3124549 w 6513512"/>
              <a:gd name="connsiteY2" fmla="*/ 113667 h 2530820"/>
              <a:gd name="connsiteX3" fmla="*/ 4165075 w 6513512"/>
              <a:gd name="connsiteY3" fmla="*/ 1790194 h 2530820"/>
              <a:gd name="connsiteX4" fmla="*/ 6513512 w 6513512"/>
              <a:gd name="connsiteY4" fmla="*/ 2530820 h 2530820"/>
              <a:gd name="connsiteX0" fmla="*/ 6781 w 6775442"/>
              <a:gd name="connsiteY0" fmla="*/ 382071 h 2543760"/>
              <a:gd name="connsiteX1" fmla="*/ 2350586 w 6775442"/>
              <a:gd name="connsiteY1" fmla="*/ 588927 h 2543760"/>
              <a:gd name="connsiteX2" fmla="*/ 3386479 w 6775442"/>
              <a:gd name="connsiteY2" fmla="*/ 126607 h 2543760"/>
              <a:gd name="connsiteX3" fmla="*/ 4427005 w 6775442"/>
              <a:gd name="connsiteY3" fmla="*/ 1803134 h 2543760"/>
              <a:gd name="connsiteX4" fmla="*/ 6775442 w 6775442"/>
              <a:gd name="connsiteY4" fmla="*/ 2543760 h 2543760"/>
              <a:gd name="connsiteX0" fmla="*/ 4584 w 6773245"/>
              <a:gd name="connsiteY0" fmla="*/ 289508 h 2451197"/>
              <a:gd name="connsiteX1" fmla="*/ 3315340 w 6773245"/>
              <a:gd name="connsiteY1" fmla="*/ 2033903 h 2451197"/>
              <a:gd name="connsiteX2" fmla="*/ 3384282 w 6773245"/>
              <a:gd name="connsiteY2" fmla="*/ 34044 h 2451197"/>
              <a:gd name="connsiteX3" fmla="*/ 4424808 w 6773245"/>
              <a:gd name="connsiteY3" fmla="*/ 1710571 h 2451197"/>
              <a:gd name="connsiteX4" fmla="*/ 6773245 w 6773245"/>
              <a:gd name="connsiteY4" fmla="*/ 2451197 h 2451197"/>
              <a:gd name="connsiteX0" fmla="*/ 4855 w 6773516"/>
              <a:gd name="connsiteY0" fmla="*/ 243532 h 2923931"/>
              <a:gd name="connsiteX1" fmla="*/ 3315611 w 6773516"/>
              <a:gd name="connsiteY1" fmla="*/ 1987927 h 2923931"/>
              <a:gd name="connsiteX2" fmla="*/ 4393546 w 6773516"/>
              <a:gd name="connsiteY2" fmla="*/ 2880725 h 2923931"/>
              <a:gd name="connsiteX3" fmla="*/ 4425079 w 6773516"/>
              <a:gd name="connsiteY3" fmla="*/ 1664595 h 2923931"/>
              <a:gd name="connsiteX4" fmla="*/ 6773516 w 6773516"/>
              <a:gd name="connsiteY4" fmla="*/ 2405221 h 2923931"/>
              <a:gd name="connsiteX0" fmla="*/ 4855 w 7013246"/>
              <a:gd name="connsiteY0" fmla="*/ 243532 h 3359674"/>
              <a:gd name="connsiteX1" fmla="*/ 3315611 w 7013246"/>
              <a:gd name="connsiteY1" fmla="*/ 1987927 h 3359674"/>
              <a:gd name="connsiteX2" fmla="*/ 4393546 w 7013246"/>
              <a:gd name="connsiteY2" fmla="*/ 2880725 h 3359674"/>
              <a:gd name="connsiteX3" fmla="*/ 6516638 w 7013246"/>
              <a:gd name="connsiteY3" fmla="*/ 3280314 h 3359674"/>
              <a:gd name="connsiteX4" fmla="*/ 6773516 w 7013246"/>
              <a:gd name="connsiteY4" fmla="*/ 2405221 h 3359674"/>
              <a:gd name="connsiteX0" fmla="*/ 4855 w 8865075"/>
              <a:gd name="connsiteY0" fmla="*/ 243532 h 3368825"/>
              <a:gd name="connsiteX1" fmla="*/ 3315611 w 8865075"/>
              <a:gd name="connsiteY1" fmla="*/ 1987927 h 3368825"/>
              <a:gd name="connsiteX2" fmla="*/ 4393546 w 8865075"/>
              <a:gd name="connsiteY2" fmla="*/ 2880725 h 3368825"/>
              <a:gd name="connsiteX3" fmla="*/ 6516638 w 8865075"/>
              <a:gd name="connsiteY3" fmla="*/ 3280314 h 3368825"/>
              <a:gd name="connsiteX4" fmla="*/ 8865075 w 8865075"/>
              <a:gd name="connsiteY4" fmla="*/ 2587641 h 3368825"/>
              <a:gd name="connsiteX0" fmla="*/ 4855 w 8865075"/>
              <a:gd name="connsiteY0" fmla="*/ 243532 h 3283315"/>
              <a:gd name="connsiteX1" fmla="*/ 3315611 w 8865075"/>
              <a:gd name="connsiteY1" fmla="*/ 1987927 h 3283315"/>
              <a:gd name="connsiteX2" fmla="*/ 4393546 w 8865075"/>
              <a:gd name="connsiteY2" fmla="*/ 2880725 h 3283315"/>
              <a:gd name="connsiteX3" fmla="*/ 6516638 w 8865075"/>
              <a:gd name="connsiteY3" fmla="*/ 3280314 h 3283315"/>
              <a:gd name="connsiteX4" fmla="*/ 6299654 w 8865075"/>
              <a:gd name="connsiteY4" fmla="*/ 2234054 h 3283315"/>
              <a:gd name="connsiteX5" fmla="*/ 8865075 w 8865075"/>
              <a:gd name="connsiteY5" fmla="*/ 2587641 h 3283315"/>
              <a:gd name="connsiteX0" fmla="*/ 4855 w 8865075"/>
              <a:gd name="connsiteY0" fmla="*/ 243532 h 3240012"/>
              <a:gd name="connsiteX1" fmla="*/ 3315611 w 8865075"/>
              <a:gd name="connsiteY1" fmla="*/ 1987927 h 3240012"/>
              <a:gd name="connsiteX2" fmla="*/ 4393546 w 8865075"/>
              <a:gd name="connsiteY2" fmla="*/ 2880725 h 3240012"/>
              <a:gd name="connsiteX3" fmla="*/ 6401025 w 8865075"/>
              <a:gd name="connsiteY3" fmla="*/ 3236880 h 3240012"/>
              <a:gd name="connsiteX4" fmla="*/ 6299654 w 8865075"/>
              <a:gd name="connsiteY4" fmla="*/ 2234054 h 3240012"/>
              <a:gd name="connsiteX5" fmla="*/ 8865075 w 8865075"/>
              <a:gd name="connsiteY5" fmla="*/ 2587641 h 3240012"/>
              <a:gd name="connsiteX0" fmla="*/ 3925 w 9662931"/>
              <a:gd name="connsiteY0" fmla="*/ 253978 h 3102785"/>
              <a:gd name="connsiteX1" fmla="*/ 4113467 w 9662931"/>
              <a:gd name="connsiteY1" fmla="*/ 1850700 h 3102785"/>
              <a:gd name="connsiteX2" fmla="*/ 5191402 w 9662931"/>
              <a:gd name="connsiteY2" fmla="*/ 2743498 h 3102785"/>
              <a:gd name="connsiteX3" fmla="*/ 7198881 w 9662931"/>
              <a:gd name="connsiteY3" fmla="*/ 3099653 h 3102785"/>
              <a:gd name="connsiteX4" fmla="*/ 7097510 w 9662931"/>
              <a:gd name="connsiteY4" fmla="*/ 2096827 h 3102785"/>
              <a:gd name="connsiteX5" fmla="*/ 9662931 w 9662931"/>
              <a:gd name="connsiteY5" fmla="*/ 2450414 h 3102785"/>
              <a:gd name="connsiteX0" fmla="*/ 0 w 9659006"/>
              <a:gd name="connsiteY0" fmla="*/ 0 h 2848807"/>
              <a:gd name="connsiteX1" fmla="*/ 4109542 w 9659006"/>
              <a:gd name="connsiteY1" fmla="*/ 1596722 h 2848807"/>
              <a:gd name="connsiteX2" fmla="*/ 5187477 w 9659006"/>
              <a:gd name="connsiteY2" fmla="*/ 2489520 h 2848807"/>
              <a:gd name="connsiteX3" fmla="*/ 7194956 w 9659006"/>
              <a:gd name="connsiteY3" fmla="*/ 2845675 h 2848807"/>
              <a:gd name="connsiteX4" fmla="*/ 7093585 w 9659006"/>
              <a:gd name="connsiteY4" fmla="*/ 1842849 h 2848807"/>
              <a:gd name="connsiteX5" fmla="*/ 9659006 w 9659006"/>
              <a:gd name="connsiteY5" fmla="*/ 2196436 h 2848807"/>
              <a:gd name="connsiteX0" fmla="*/ 0 w 8849709"/>
              <a:gd name="connsiteY0" fmla="*/ 0 h 3118094"/>
              <a:gd name="connsiteX1" fmla="*/ 3300245 w 8849709"/>
              <a:gd name="connsiteY1" fmla="*/ 1866009 h 3118094"/>
              <a:gd name="connsiteX2" fmla="*/ 4378180 w 8849709"/>
              <a:gd name="connsiteY2" fmla="*/ 2758807 h 3118094"/>
              <a:gd name="connsiteX3" fmla="*/ 6385659 w 8849709"/>
              <a:gd name="connsiteY3" fmla="*/ 3114962 h 3118094"/>
              <a:gd name="connsiteX4" fmla="*/ 6284288 w 8849709"/>
              <a:gd name="connsiteY4" fmla="*/ 2112136 h 3118094"/>
              <a:gd name="connsiteX5" fmla="*/ 8849709 w 8849709"/>
              <a:gd name="connsiteY5" fmla="*/ 2465723 h 3118094"/>
              <a:gd name="connsiteX0" fmla="*/ 0 w 6539437"/>
              <a:gd name="connsiteY0" fmla="*/ 0 h 3118094"/>
              <a:gd name="connsiteX1" fmla="*/ 3300245 w 6539437"/>
              <a:gd name="connsiteY1" fmla="*/ 1866009 h 3118094"/>
              <a:gd name="connsiteX2" fmla="*/ 4378180 w 6539437"/>
              <a:gd name="connsiteY2" fmla="*/ 2758807 h 3118094"/>
              <a:gd name="connsiteX3" fmla="*/ 6385659 w 6539437"/>
              <a:gd name="connsiteY3" fmla="*/ 3114962 h 3118094"/>
              <a:gd name="connsiteX4" fmla="*/ 6284288 w 6539437"/>
              <a:gd name="connsiteY4" fmla="*/ 2112136 h 311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9437" h="3118094">
                <a:moveTo>
                  <a:pt x="0" y="0"/>
                </a:moveTo>
                <a:cubicBezTo>
                  <a:pt x="1021255" y="422769"/>
                  <a:pt x="2570548" y="1406208"/>
                  <a:pt x="3300245" y="1866009"/>
                </a:cubicBezTo>
                <a:cubicBezTo>
                  <a:pt x="4029942" y="2325810"/>
                  <a:pt x="4026855" y="2420348"/>
                  <a:pt x="4378180" y="2758807"/>
                </a:cubicBezTo>
                <a:cubicBezTo>
                  <a:pt x="4729505" y="3097266"/>
                  <a:pt x="5861271" y="3050455"/>
                  <a:pt x="6385659" y="3114962"/>
                </a:cubicBezTo>
                <a:cubicBezTo>
                  <a:pt x="6910047" y="3179469"/>
                  <a:pt x="5892882" y="2227582"/>
                  <a:pt x="6284288" y="2112136"/>
                </a:cubicBezTo>
              </a:path>
            </a:pathLst>
          </a:cu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Forme libre 83"/>
          <p:cNvSpPr/>
          <p:nvPr/>
        </p:nvSpPr>
        <p:spPr>
          <a:xfrm>
            <a:off x="4810555" y="1475921"/>
            <a:ext cx="6242249" cy="2885015"/>
          </a:xfrm>
          <a:custGeom>
            <a:avLst/>
            <a:gdLst>
              <a:gd name="connsiteX0" fmla="*/ 128567 w 2882277"/>
              <a:gd name="connsiteY0" fmla="*/ 2465936 h 2465936"/>
              <a:gd name="connsiteX1" fmla="*/ 317753 w 2882277"/>
              <a:gd name="connsiteY1" fmla="*/ 153660 h 2465936"/>
              <a:gd name="connsiteX2" fmla="*/ 2882277 w 2882277"/>
              <a:gd name="connsiteY2" fmla="*/ 405908 h 2465936"/>
              <a:gd name="connsiteX0" fmla="*/ 678961 w 3432671"/>
              <a:gd name="connsiteY0" fmla="*/ 2275053 h 2275053"/>
              <a:gd name="connsiteX1" fmla="*/ 132423 w 3432671"/>
              <a:gd name="connsiteY1" fmla="*/ 266810 h 2275053"/>
              <a:gd name="connsiteX2" fmla="*/ 3432671 w 3432671"/>
              <a:gd name="connsiteY2" fmla="*/ 215025 h 2275053"/>
              <a:gd name="connsiteX0" fmla="*/ 678962 w 3432672"/>
              <a:gd name="connsiteY0" fmla="*/ 2142152 h 2142152"/>
              <a:gd name="connsiteX1" fmla="*/ 132424 w 3432672"/>
              <a:gd name="connsiteY1" fmla="*/ 133909 h 2142152"/>
              <a:gd name="connsiteX2" fmla="*/ 3432672 w 3432672"/>
              <a:gd name="connsiteY2" fmla="*/ 377470 h 2142152"/>
              <a:gd name="connsiteX0" fmla="*/ 678962 w 3432672"/>
              <a:gd name="connsiteY0" fmla="*/ 2187872 h 2187872"/>
              <a:gd name="connsiteX1" fmla="*/ 132424 w 3432672"/>
              <a:gd name="connsiteY1" fmla="*/ 179629 h 2187872"/>
              <a:gd name="connsiteX2" fmla="*/ 3432672 w 3432672"/>
              <a:gd name="connsiteY2" fmla="*/ 423190 h 2187872"/>
              <a:gd name="connsiteX0" fmla="*/ 938335 w 7444238"/>
              <a:gd name="connsiteY0" fmla="*/ 2014266 h 2603669"/>
              <a:gd name="connsiteX1" fmla="*/ 391797 w 7444238"/>
              <a:gd name="connsiteY1" fmla="*/ 6023 h 2603669"/>
              <a:gd name="connsiteX2" fmla="*/ 7444238 w 7444238"/>
              <a:gd name="connsiteY2" fmla="*/ 2603669 h 2603669"/>
              <a:gd name="connsiteX0" fmla="*/ 755142 w 7261045"/>
              <a:gd name="connsiteY0" fmla="*/ 2010868 h 2600271"/>
              <a:gd name="connsiteX1" fmla="*/ 208604 w 7261045"/>
              <a:gd name="connsiteY1" fmla="*/ 2625 h 2600271"/>
              <a:gd name="connsiteX2" fmla="*/ 4649849 w 7261045"/>
              <a:gd name="connsiteY2" fmla="*/ 2389532 h 2600271"/>
              <a:gd name="connsiteX3" fmla="*/ 7261045 w 7261045"/>
              <a:gd name="connsiteY3" fmla="*/ 2600271 h 2600271"/>
              <a:gd name="connsiteX0" fmla="*/ 11809 w 6517712"/>
              <a:gd name="connsiteY0" fmla="*/ 1967538 h 2556941"/>
              <a:gd name="connsiteX1" fmla="*/ 1577850 w 6517712"/>
              <a:gd name="connsiteY1" fmla="*/ 2728 h 2556941"/>
              <a:gd name="connsiteX2" fmla="*/ 3906516 w 6517712"/>
              <a:gd name="connsiteY2" fmla="*/ 2346202 h 2556941"/>
              <a:gd name="connsiteX3" fmla="*/ 6517712 w 6517712"/>
              <a:gd name="connsiteY3" fmla="*/ 2556941 h 2556941"/>
              <a:gd name="connsiteX0" fmla="*/ 11456 w 6517359"/>
              <a:gd name="connsiteY0" fmla="*/ 1964901 h 2554304"/>
              <a:gd name="connsiteX1" fmla="*/ 1577497 w 6517359"/>
              <a:gd name="connsiteY1" fmla="*/ 91 h 2554304"/>
              <a:gd name="connsiteX2" fmla="*/ 3685446 w 6517359"/>
              <a:gd name="connsiteY2" fmla="*/ 2030845 h 2554304"/>
              <a:gd name="connsiteX3" fmla="*/ 6517359 w 6517359"/>
              <a:gd name="connsiteY3" fmla="*/ 2554304 h 2554304"/>
              <a:gd name="connsiteX0" fmla="*/ 11107 w 6517010"/>
              <a:gd name="connsiteY0" fmla="*/ 1990584 h 2579987"/>
              <a:gd name="connsiteX1" fmla="*/ 1577148 w 6517010"/>
              <a:gd name="connsiteY1" fmla="*/ 25774 h 2579987"/>
              <a:gd name="connsiteX2" fmla="*/ 3453868 w 6517010"/>
              <a:gd name="connsiteY2" fmla="*/ 944633 h 2579987"/>
              <a:gd name="connsiteX3" fmla="*/ 3685097 w 6517010"/>
              <a:gd name="connsiteY3" fmla="*/ 2056528 h 2579987"/>
              <a:gd name="connsiteX4" fmla="*/ 6517010 w 6517010"/>
              <a:gd name="connsiteY4" fmla="*/ 2579987 h 2579987"/>
              <a:gd name="connsiteX0" fmla="*/ 10649 w 6516552"/>
              <a:gd name="connsiteY0" fmla="*/ 2145717 h 2735120"/>
              <a:gd name="connsiteX1" fmla="*/ 1576690 w 6516552"/>
              <a:gd name="connsiteY1" fmla="*/ 180907 h 2735120"/>
              <a:gd name="connsiteX2" fmla="*/ 3127589 w 6516552"/>
              <a:gd name="connsiteY2" fmla="*/ 317967 h 2735120"/>
              <a:gd name="connsiteX3" fmla="*/ 3684639 w 6516552"/>
              <a:gd name="connsiteY3" fmla="*/ 2211661 h 2735120"/>
              <a:gd name="connsiteX4" fmla="*/ 6516552 w 6516552"/>
              <a:gd name="connsiteY4" fmla="*/ 2735120 h 2735120"/>
              <a:gd name="connsiteX0" fmla="*/ 10649 w 6516552"/>
              <a:gd name="connsiteY0" fmla="*/ 2145717 h 2735120"/>
              <a:gd name="connsiteX1" fmla="*/ 1576690 w 6516552"/>
              <a:gd name="connsiteY1" fmla="*/ 180907 h 2735120"/>
              <a:gd name="connsiteX2" fmla="*/ 3127589 w 6516552"/>
              <a:gd name="connsiteY2" fmla="*/ 317967 h 2735120"/>
              <a:gd name="connsiteX3" fmla="*/ 4168115 w 6516552"/>
              <a:gd name="connsiteY3" fmla="*/ 1994494 h 2735120"/>
              <a:gd name="connsiteX4" fmla="*/ 6516552 w 6516552"/>
              <a:gd name="connsiteY4" fmla="*/ 2735120 h 2735120"/>
              <a:gd name="connsiteX0" fmla="*/ 7609 w 6513512"/>
              <a:gd name="connsiteY0" fmla="*/ 1941417 h 2530820"/>
              <a:gd name="connsiteX1" fmla="*/ 2088656 w 6513512"/>
              <a:gd name="connsiteY1" fmla="*/ 575987 h 2530820"/>
              <a:gd name="connsiteX2" fmla="*/ 3124549 w 6513512"/>
              <a:gd name="connsiteY2" fmla="*/ 113667 h 2530820"/>
              <a:gd name="connsiteX3" fmla="*/ 4165075 w 6513512"/>
              <a:gd name="connsiteY3" fmla="*/ 1790194 h 2530820"/>
              <a:gd name="connsiteX4" fmla="*/ 6513512 w 6513512"/>
              <a:gd name="connsiteY4" fmla="*/ 2530820 h 2530820"/>
              <a:gd name="connsiteX0" fmla="*/ 6781 w 6775442"/>
              <a:gd name="connsiteY0" fmla="*/ 382071 h 2543760"/>
              <a:gd name="connsiteX1" fmla="*/ 2350586 w 6775442"/>
              <a:gd name="connsiteY1" fmla="*/ 588927 h 2543760"/>
              <a:gd name="connsiteX2" fmla="*/ 3386479 w 6775442"/>
              <a:gd name="connsiteY2" fmla="*/ 126607 h 2543760"/>
              <a:gd name="connsiteX3" fmla="*/ 4427005 w 6775442"/>
              <a:gd name="connsiteY3" fmla="*/ 1803134 h 2543760"/>
              <a:gd name="connsiteX4" fmla="*/ 6775442 w 6775442"/>
              <a:gd name="connsiteY4" fmla="*/ 2543760 h 2543760"/>
              <a:gd name="connsiteX0" fmla="*/ 4584 w 6773245"/>
              <a:gd name="connsiteY0" fmla="*/ 289508 h 2451197"/>
              <a:gd name="connsiteX1" fmla="*/ 3315340 w 6773245"/>
              <a:gd name="connsiteY1" fmla="*/ 2033903 h 2451197"/>
              <a:gd name="connsiteX2" fmla="*/ 3384282 w 6773245"/>
              <a:gd name="connsiteY2" fmla="*/ 34044 h 2451197"/>
              <a:gd name="connsiteX3" fmla="*/ 4424808 w 6773245"/>
              <a:gd name="connsiteY3" fmla="*/ 1710571 h 2451197"/>
              <a:gd name="connsiteX4" fmla="*/ 6773245 w 6773245"/>
              <a:gd name="connsiteY4" fmla="*/ 2451197 h 2451197"/>
              <a:gd name="connsiteX0" fmla="*/ 4855 w 6773516"/>
              <a:gd name="connsiteY0" fmla="*/ 243532 h 2923931"/>
              <a:gd name="connsiteX1" fmla="*/ 3315611 w 6773516"/>
              <a:gd name="connsiteY1" fmla="*/ 1987927 h 2923931"/>
              <a:gd name="connsiteX2" fmla="*/ 4393546 w 6773516"/>
              <a:gd name="connsiteY2" fmla="*/ 2880725 h 2923931"/>
              <a:gd name="connsiteX3" fmla="*/ 4425079 w 6773516"/>
              <a:gd name="connsiteY3" fmla="*/ 1664595 h 2923931"/>
              <a:gd name="connsiteX4" fmla="*/ 6773516 w 6773516"/>
              <a:gd name="connsiteY4" fmla="*/ 2405221 h 2923931"/>
              <a:gd name="connsiteX0" fmla="*/ 4855 w 7013246"/>
              <a:gd name="connsiteY0" fmla="*/ 243532 h 3359674"/>
              <a:gd name="connsiteX1" fmla="*/ 3315611 w 7013246"/>
              <a:gd name="connsiteY1" fmla="*/ 1987927 h 3359674"/>
              <a:gd name="connsiteX2" fmla="*/ 4393546 w 7013246"/>
              <a:gd name="connsiteY2" fmla="*/ 2880725 h 3359674"/>
              <a:gd name="connsiteX3" fmla="*/ 6516638 w 7013246"/>
              <a:gd name="connsiteY3" fmla="*/ 3280314 h 3359674"/>
              <a:gd name="connsiteX4" fmla="*/ 6773516 w 7013246"/>
              <a:gd name="connsiteY4" fmla="*/ 2405221 h 3359674"/>
              <a:gd name="connsiteX0" fmla="*/ 4855 w 8865075"/>
              <a:gd name="connsiteY0" fmla="*/ 243532 h 3368825"/>
              <a:gd name="connsiteX1" fmla="*/ 3315611 w 8865075"/>
              <a:gd name="connsiteY1" fmla="*/ 1987927 h 3368825"/>
              <a:gd name="connsiteX2" fmla="*/ 4393546 w 8865075"/>
              <a:gd name="connsiteY2" fmla="*/ 2880725 h 3368825"/>
              <a:gd name="connsiteX3" fmla="*/ 6516638 w 8865075"/>
              <a:gd name="connsiteY3" fmla="*/ 3280314 h 3368825"/>
              <a:gd name="connsiteX4" fmla="*/ 8865075 w 8865075"/>
              <a:gd name="connsiteY4" fmla="*/ 2587641 h 3368825"/>
              <a:gd name="connsiteX0" fmla="*/ 4855 w 8865075"/>
              <a:gd name="connsiteY0" fmla="*/ 243532 h 3283315"/>
              <a:gd name="connsiteX1" fmla="*/ 3315611 w 8865075"/>
              <a:gd name="connsiteY1" fmla="*/ 1987927 h 3283315"/>
              <a:gd name="connsiteX2" fmla="*/ 4393546 w 8865075"/>
              <a:gd name="connsiteY2" fmla="*/ 2880725 h 3283315"/>
              <a:gd name="connsiteX3" fmla="*/ 6516638 w 8865075"/>
              <a:gd name="connsiteY3" fmla="*/ 3280314 h 3283315"/>
              <a:gd name="connsiteX4" fmla="*/ 6299654 w 8865075"/>
              <a:gd name="connsiteY4" fmla="*/ 2234054 h 3283315"/>
              <a:gd name="connsiteX5" fmla="*/ 8865075 w 8865075"/>
              <a:gd name="connsiteY5" fmla="*/ 2587641 h 3283315"/>
              <a:gd name="connsiteX0" fmla="*/ 4855 w 8865075"/>
              <a:gd name="connsiteY0" fmla="*/ 243532 h 3240012"/>
              <a:gd name="connsiteX1" fmla="*/ 3315611 w 8865075"/>
              <a:gd name="connsiteY1" fmla="*/ 1987927 h 3240012"/>
              <a:gd name="connsiteX2" fmla="*/ 4393546 w 8865075"/>
              <a:gd name="connsiteY2" fmla="*/ 2880725 h 3240012"/>
              <a:gd name="connsiteX3" fmla="*/ 6401025 w 8865075"/>
              <a:gd name="connsiteY3" fmla="*/ 3236880 h 3240012"/>
              <a:gd name="connsiteX4" fmla="*/ 6299654 w 8865075"/>
              <a:gd name="connsiteY4" fmla="*/ 2234054 h 3240012"/>
              <a:gd name="connsiteX5" fmla="*/ 8865075 w 8865075"/>
              <a:gd name="connsiteY5" fmla="*/ 2587641 h 3240012"/>
              <a:gd name="connsiteX0" fmla="*/ 3925 w 9662931"/>
              <a:gd name="connsiteY0" fmla="*/ 253978 h 3102785"/>
              <a:gd name="connsiteX1" fmla="*/ 4113467 w 9662931"/>
              <a:gd name="connsiteY1" fmla="*/ 1850700 h 3102785"/>
              <a:gd name="connsiteX2" fmla="*/ 5191402 w 9662931"/>
              <a:gd name="connsiteY2" fmla="*/ 2743498 h 3102785"/>
              <a:gd name="connsiteX3" fmla="*/ 7198881 w 9662931"/>
              <a:gd name="connsiteY3" fmla="*/ 3099653 h 3102785"/>
              <a:gd name="connsiteX4" fmla="*/ 7097510 w 9662931"/>
              <a:gd name="connsiteY4" fmla="*/ 2096827 h 3102785"/>
              <a:gd name="connsiteX5" fmla="*/ 9662931 w 9662931"/>
              <a:gd name="connsiteY5" fmla="*/ 2450414 h 3102785"/>
              <a:gd name="connsiteX0" fmla="*/ 0 w 9659006"/>
              <a:gd name="connsiteY0" fmla="*/ 0 h 2848807"/>
              <a:gd name="connsiteX1" fmla="*/ 4109542 w 9659006"/>
              <a:gd name="connsiteY1" fmla="*/ 1596722 h 2848807"/>
              <a:gd name="connsiteX2" fmla="*/ 5187477 w 9659006"/>
              <a:gd name="connsiteY2" fmla="*/ 2489520 h 2848807"/>
              <a:gd name="connsiteX3" fmla="*/ 7194956 w 9659006"/>
              <a:gd name="connsiteY3" fmla="*/ 2845675 h 2848807"/>
              <a:gd name="connsiteX4" fmla="*/ 7093585 w 9659006"/>
              <a:gd name="connsiteY4" fmla="*/ 1842849 h 2848807"/>
              <a:gd name="connsiteX5" fmla="*/ 9659006 w 9659006"/>
              <a:gd name="connsiteY5" fmla="*/ 2196436 h 2848807"/>
              <a:gd name="connsiteX0" fmla="*/ 0 w 8849709"/>
              <a:gd name="connsiteY0" fmla="*/ 0 h 3118094"/>
              <a:gd name="connsiteX1" fmla="*/ 3300245 w 8849709"/>
              <a:gd name="connsiteY1" fmla="*/ 1866009 h 3118094"/>
              <a:gd name="connsiteX2" fmla="*/ 4378180 w 8849709"/>
              <a:gd name="connsiteY2" fmla="*/ 2758807 h 3118094"/>
              <a:gd name="connsiteX3" fmla="*/ 6385659 w 8849709"/>
              <a:gd name="connsiteY3" fmla="*/ 3114962 h 3118094"/>
              <a:gd name="connsiteX4" fmla="*/ 6284288 w 8849709"/>
              <a:gd name="connsiteY4" fmla="*/ 2112136 h 3118094"/>
              <a:gd name="connsiteX5" fmla="*/ 8849709 w 8849709"/>
              <a:gd name="connsiteY5" fmla="*/ 2465723 h 3118094"/>
              <a:gd name="connsiteX0" fmla="*/ 0 w 9879723"/>
              <a:gd name="connsiteY0" fmla="*/ 0 h 3118094"/>
              <a:gd name="connsiteX1" fmla="*/ 3300245 w 9879723"/>
              <a:gd name="connsiteY1" fmla="*/ 1866009 h 3118094"/>
              <a:gd name="connsiteX2" fmla="*/ 4378180 w 9879723"/>
              <a:gd name="connsiteY2" fmla="*/ 2758807 h 3118094"/>
              <a:gd name="connsiteX3" fmla="*/ 6385659 w 9879723"/>
              <a:gd name="connsiteY3" fmla="*/ 3114962 h 3118094"/>
              <a:gd name="connsiteX4" fmla="*/ 6284288 w 9879723"/>
              <a:gd name="connsiteY4" fmla="*/ 2112136 h 3118094"/>
              <a:gd name="connsiteX5" fmla="*/ 9879723 w 9879723"/>
              <a:gd name="connsiteY5" fmla="*/ 24771 h 3118094"/>
              <a:gd name="connsiteX0" fmla="*/ 0 w 9879723"/>
              <a:gd name="connsiteY0" fmla="*/ 0 h 3116506"/>
              <a:gd name="connsiteX1" fmla="*/ 3300245 w 9879723"/>
              <a:gd name="connsiteY1" fmla="*/ 1866009 h 3116506"/>
              <a:gd name="connsiteX2" fmla="*/ 4378180 w 9879723"/>
              <a:gd name="connsiteY2" fmla="*/ 2758807 h 3116506"/>
              <a:gd name="connsiteX3" fmla="*/ 6385659 w 9879723"/>
              <a:gd name="connsiteY3" fmla="*/ 3114962 h 3116506"/>
              <a:gd name="connsiteX4" fmla="*/ 8911874 w 9879723"/>
              <a:gd name="connsiteY4" fmla="*/ 1087111 h 3116506"/>
              <a:gd name="connsiteX5" fmla="*/ 9879723 w 9879723"/>
              <a:gd name="connsiteY5" fmla="*/ 24771 h 3116506"/>
              <a:gd name="connsiteX0" fmla="*/ 0 w 9879723"/>
              <a:gd name="connsiteY0" fmla="*/ 0 h 2929278"/>
              <a:gd name="connsiteX1" fmla="*/ 3300245 w 9879723"/>
              <a:gd name="connsiteY1" fmla="*/ 1866009 h 2929278"/>
              <a:gd name="connsiteX2" fmla="*/ 4378180 w 9879723"/>
              <a:gd name="connsiteY2" fmla="*/ 2758807 h 2929278"/>
              <a:gd name="connsiteX3" fmla="*/ 8540280 w 9879723"/>
              <a:gd name="connsiteY3" fmla="*/ 2880423 h 2929278"/>
              <a:gd name="connsiteX4" fmla="*/ 8911874 w 9879723"/>
              <a:gd name="connsiteY4" fmla="*/ 1087111 h 2929278"/>
              <a:gd name="connsiteX5" fmla="*/ 9879723 w 9879723"/>
              <a:gd name="connsiteY5" fmla="*/ 24771 h 2929278"/>
              <a:gd name="connsiteX0" fmla="*/ 0 w 9879723"/>
              <a:gd name="connsiteY0" fmla="*/ 0 h 3541610"/>
              <a:gd name="connsiteX1" fmla="*/ 3300245 w 9879723"/>
              <a:gd name="connsiteY1" fmla="*/ 1866009 h 3541610"/>
              <a:gd name="connsiteX2" fmla="*/ 5818097 w 9879723"/>
              <a:gd name="connsiteY2" fmla="*/ 3471113 h 3541610"/>
              <a:gd name="connsiteX3" fmla="*/ 8540280 w 9879723"/>
              <a:gd name="connsiteY3" fmla="*/ 2880423 h 3541610"/>
              <a:gd name="connsiteX4" fmla="*/ 8911874 w 9879723"/>
              <a:gd name="connsiteY4" fmla="*/ 1087111 h 3541610"/>
              <a:gd name="connsiteX5" fmla="*/ 9879723 w 9879723"/>
              <a:gd name="connsiteY5" fmla="*/ 24771 h 3541610"/>
              <a:gd name="connsiteX0" fmla="*/ 0 w 9879723"/>
              <a:gd name="connsiteY0" fmla="*/ 0 h 3541610"/>
              <a:gd name="connsiteX1" fmla="*/ 2732687 w 9879723"/>
              <a:gd name="connsiteY1" fmla="*/ 2248222 h 3541610"/>
              <a:gd name="connsiteX2" fmla="*/ 5818097 w 9879723"/>
              <a:gd name="connsiteY2" fmla="*/ 3471113 h 3541610"/>
              <a:gd name="connsiteX3" fmla="*/ 8540280 w 9879723"/>
              <a:gd name="connsiteY3" fmla="*/ 2880423 h 3541610"/>
              <a:gd name="connsiteX4" fmla="*/ 8911874 w 9879723"/>
              <a:gd name="connsiteY4" fmla="*/ 1087111 h 3541610"/>
              <a:gd name="connsiteX5" fmla="*/ 9879723 w 9879723"/>
              <a:gd name="connsiteY5" fmla="*/ 24771 h 3541610"/>
              <a:gd name="connsiteX0" fmla="*/ 0 w 9879723"/>
              <a:gd name="connsiteY0" fmla="*/ 0 h 3471538"/>
              <a:gd name="connsiteX1" fmla="*/ 2732687 w 9879723"/>
              <a:gd name="connsiteY1" fmla="*/ 2248222 h 3471538"/>
              <a:gd name="connsiteX2" fmla="*/ 4007622 w 9879723"/>
              <a:gd name="connsiteY2" fmla="*/ 3098720 h 3471538"/>
              <a:gd name="connsiteX3" fmla="*/ 5818097 w 9879723"/>
              <a:gd name="connsiteY3" fmla="*/ 3471113 h 3471538"/>
              <a:gd name="connsiteX4" fmla="*/ 8540280 w 9879723"/>
              <a:gd name="connsiteY4" fmla="*/ 2880423 h 3471538"/>
              <a:gd name="connsiteX5" fmla="*/ 8911874 w 9879723"/>
              <a:gd name="connsiteY5" fmla="*/ 1087111 h 3471538"/>
              <a:gd name="connsiteX6" fmla="*/ 9879723 w 9879723"/>
              <a:gd name="connsiteY6" fmla="*/ 24771 h 3471538"/>
              <a:gd name="connsiteX0" fmla="*/ 0 w 7178564"/>
              <a:gd name="connsiteY0" fmla="*/ 2172955 h 3446767"/>
              <a:gd name="connsiteX1" fmla="*/ 31528 w 7178564"/>
              <a:gd name="connsiteY1" fmla="*/ 2223451 h 3446767"/>
              <a:gd name="connsiteX2" fmla="*/ 1306463 w 7178564"/>
              <a:gd name="connsiteY2" fmla="*/ 3073949 h 3446767"/>
              <a:gd name="connsiteX3" fmla="*/ 3116938 w 7178564"/>
              <a:gd name="connsiteY3" fmla="*/ 3446342 h 3446767"/>
              <a:gd name="connsiteX4" fmla="*/ 5839121 w 7178564"/>
              <a:gd name="connsiteY4" fmla="*/ 2855652 h 3446767"/>
              <a:gd name="connsiteX5" fmla="*/ 6210715 w 7178564"/>
              <a:gd name="connsiteY5" fmla="*/ 1062340 h 3446767"/>
              <a:gd name="connsiteX6" fmla="*/ 7178564 w 7178564"/>
              <a:gd name="connsiteY6" fmla="*/ 0 h 3446767"/>
              <a:gd name="connsiteX0" fmla="*/ 109052 w 7287616"/>
              <a:gd name="connsiteY0" fmla="*/ 2172955 h 3446767"/>
              <a:gd name="connsiteX1" fmla="*/ 140580 w 7287616"/>
              <a:gd name="connsiteY1" fmla="*/ 2223451 h 3446767"/>
              <a:gd name="connsiteX2" fmla="*/ 1415515 w 7287616"/>
              <a:gd name="connsiteY2" fmla="*/ 3073949 h 3446767"/>
              <a:gd name="connsiteX3" fmla="*/ 3225990 w 7287616"/>
              <a:gd name="connsiteY3" fmla="*/ 3446342 h 3446767"/>
              <a:gd name="connsiteX4" fmla="*/ 5948173 w 7287616"/>
              <a:gd name="connsiteY4" fmla="*/ 2855652 h 3446767"/>
              <a:gd name="connsiteX5" fmla="*/ 6319767 w 7287616"/>
              <a:gd name="connsiteY5" fmla="*/ 1062340 h 3446767"/>
              <a:gd name="connsiteX6" fmla="*/ 7287616 w 7287616"/>
              <a:gd name="connsiteY6" fmla="*/ 0 h 3446767"/>
              <a:gd name="connsiteX0" fmla="*/ 425514 w 7604078"/>
              <a:gd name="connsiteY0" fmla="*/ 2172955 h 3446767"/>
              <a:gd name="connsiteX1" fmla="*/ 457042 w 7604078"/>
              <a:gd name="connsiteY1" fmla="*/ 2223451 h 3446767"/>
              <a:gd name="connsiteX2" fmla="*/ 1731977 w 7604078"/>
              <a:gd name="connsiteY2" fmla="*/ 3073949 h 3446767"/>
              <a:gd name="connsiteX3" fmla="*/ 3542452 w 7604078"/>
              <a:gd name="connsiteY3" fmla="*/ 3446342 h 3446767"/>
              <a:gd name="connsiteX4" fmla="*/ 6264635 w 7604078"/>
              <a:gd name="connsiteY4" fmla="*/ 2855652 h 3446767"/>
              <a:gd name="connsiteX5" fmla="*/ 6636229 w 7604078"/>
              <a:gd name="connsiteY5" fmla="*/ 1062340 h 3446767"/>
              <a:gd name="connsiteX6" fmla="*/ 7604078 w 7604078"/>
              <a:gd name="connsiteY6" fmla="*/ 0 h 3446767"/>
              <a:gd name="connsiteX0" fmla="*/ 309313 w 8086967"/>
              <a:gd name="connsiteY0" fmla="*/ 1747308 h 3446767"/>
              <a:gd name="connsiteX1" fmla="*/ 939931 w 8086967"/>
              <a:gd name="connsiteY1" fmla="*/ 2223451 h 3446767"/>
              <a:gd name="connsiteX2" fmla="*/ 2214866 w 8086967"/>
              <a:gd name="connsiteY2" fmla="*/ 3073949 h 3446767"/>
              <a:gd name="connsiteX3" fmla="*/ 4025341 w 8086967"/>
              <a:gd name="connsiteY3" fmla="*/ 3446342 h 3446767"/>
              <a:gd name="connsiteX4" fmla="*/ 6747524 w 8086967"/>
              <a:gd name="connsiteY4" fmla="*/ 2855652 h 3446767"/>
              <a:gd name="connsiteX5" fmla="*/ 7119118 w 8086967"/>
              <a:gd name="connsiteY5" fmla="*/ 1062340 h 3446767"/>
              <a:gd name="connsiteX6" fmla="*/ 8086967 w 8086967"/>
              <a:gd name="connsiteY6" fmla="*/ 0 h 3446767"/>
              <a:gd name="connsiteX0" fmla="*/ 234441 w 8705777"/>
              <a:gd name="connsiteY0" fmla="*/ 1182676 h 3446767"/>
              <a:gd name="connsiteX1" fmla="*/ 1558741 w 8705777"/>
              <a:gd name="connsiteY1" fmla="*/ 2223451 h 3446767"/>
              <a:gd name="connsiteX2" fmla="*/ 2833676 w 8705777"/>
              <a:gd name="connsiteY2" fmla="*/ 3073949 h 3446767"/>
              <a:gd name="connsiteX3" fmla="*/ 4644151 w 8705777"/>
              <a:gd name="connsiteY3" fmla="*/ 3446342 h 3446767"/>
              <a:gd name="connsiteX4" fmla="*/ 7366334 w 8705777"/>
              <a:gd name="connsiteY4" fmla="*/ 2855652 h 3446767"/>
              <a:gd name="connsiteX5" fmla="*/ 7737928 w 8705777"/>
              <a:gd name="connsiteY5" fmla="*/ 1062340 h 3446767"/>
              <a:gd name="connsiteX6" fmla="*/ 8705777 w 8705777"/>
              <a:gd name="connsiteY6" fmla="*/ 0 h 3446767"/>
              <a:gd name="connsiteX0" fmla="*/ 0 w 8471336"/>
              <a:gd name="connsiteY0" fmla="*/ 1182676 h 3446767"/>
              <a:gd name="connsiteX1" fmla="*/ 1324300 w 8471336"/>
              <a:gd name="connsiteY1" fmla="*/ 2223451 h 3446767"/>
              <a:gd name="connsiteX2" fmla="*/ 2599235 w 8471336"/>
              <a:gd name="connsiteY2" fmla="*/ 3073949 h 3446767"/>
              <a:gd name="connsiteX3" fmla="*/ 4409710 w 8471336"/>
              <a:gd name="connsiteY3" fmla="*/ 3446342 h 3446767"/>
              <a:gd name="connsiteX4" fmla="*/ 7131893 w 8471336"/>
              <a:gd name="connsiteY4" fmla="*/ 2855652 h 3446767"/>
              <a:gd name="connsiteX5" fmla="*/ 7503487 w 8471336"/>
              <a:gd name="connsiteY5" fmla="*/ 1062340 h 3446767"/>
              <a:gd name="connsiteX6" fmla="*/ 8471336 w 8471336"/>
              <a:gd name="connsiteY6" fmla="*/ 0 h 3446767"/>
              <a:gd name="connsiteX0" fmla="*/ 0 w 7966840"/>
              <a:gd name="connsiteY0" fmla="*/ 1721249 h 3446767"/>
              <a:gd name="connsiteX1" fmla="*/ 819804 w 7966840"/>
              <a:gd name="connsiteY1" fmla="*/ 2223451 h 3446767"/>
              <a:gd name="connsiteX2" fmla="*/ 2094739 w 7966840"/>
              <a:gd name="connsiteY2" fmla="*/ 3073949 h 3446767"/>
              <a:gd name="connsiteX3" fmla="*/ 3905214 w 7966840"/>
              <a:gd name="connsiteY3" fmla="*/ 3446342 h 3446767"/>
              <a:gd name="connsiteX4" fmla="*/ 6627397 w 7966840"/>
              <a:gd name="connsiteY4" fmla="*/ 2855652 h 3446767"/>
              <a:gd name="connsiteX5" fmla="*/ 6998991 w 7966840"/>
              <a:gd name="connsiteY5" fmla="*/ 1062340 h 3446767"/>
              <a:gd name="connsiteX6" fmla="*/ 7966840 w 7966840"/>
              <a:gd name="connsiteY6" fmla="*/ 0 h 3446767"/>
              <a:gd name="connsiteX0" fmla="*/ 0 w 11393213"/>
              <a:gd name="connsiteY0" fmla="*/ 70784 h 3446767"/>
              <a:gd name="connsiteX1" fmla="*/ 4246177 w 11393213"/>
              <a:gd name="connsiteY1" fmla="*/ 2223451 h 3446767"/>
              <a:gd name="connsiteX2" fmla="*/ 5521112 w 11393213"/>
              <a:gd name="connsiteY2" fmla="*/ 3073949 h 3446767"/>
              <a:gd name="connsiteX3" fmla="*/ 7331587 w 11393213"/>
              <a:gd name="connsiteY3" fmla="*/ 3446342 h 3446767"/>
              <a:gd name="connsiteX4" fmla="*/ 10053770 w 11393213"/>
              <a:gd name="connsiteY4" fmla="*/ 2855652 h 3446767"/>
              <a:gd name="connsiteX5" fmla="*/ 10425364 w 11393213"/>
              <a:gd name="connsiteY5" fmla="*/ 1062340 h 3446767"/>
              <a:gd name="connsiteX6" fmla="*/ 11393213 w 11393213"/>
              <a:gd name="connsiteY6" fmla="*/ 0 h 3446767"/>
              <a:gd name="connsiteX0" fmla="*/ 0 w 11393213"/>
              <a:gd name="connsiteY0" fmla="*/ 70784 h 3446767"/>
              <a:gd name="connsiteX1" fmla="*/ 4183115 w 11393213"/>
              <a:gd name="connsiteY1" fmla="*/ 2171332 h 3446767"/>
              <a:gd name="connsiteX2" fmla="*/ 5521112 w 11393213"/>
              <a:gd name="connsiteY2" fmla="*/ 3073949 h 3446767"/>
              <a:gd name="connsiteX3" fmla="*/ 7331587 w 11393213"/>
              <a:gd name="connsiteY3" fmla="*/ 3446342 h 3446767"/>
              <a:gd name="connsiteX4" fmla="*/ 10053770 w 11393213"/>
              <a:gd name="connsiteY4" fmla="*/ 2855652 h 3446767"/>
              <a:gd name="connsiteX5" fmla="*/ 10425364 w 11393213"/>
              <a:gd name="connsiteY5" fmla="*/ 1062340 h 3446767"/>
              <a:gd name="connsiteX6" fmla="*/ 11393213 w 11393213"/>
              <a:gd name="connsiteY6" fmla="*/ 0 h 3446767"/>
              <a:gd name="connsiteX0" fmla="*/ 0 w 11214538"/>
              <a:gd name="connsiteY0" fmla="*/ 18664 h 3394647"/>
              <a:gd name="connsiteX1" fmla="*/ 4183115 w 11214538"/>
              <a:gd name="connsiteY1" fmla="*/ 2119212 h 3394647"/>
              <a:gd name="connsiteX2" fmla="*/ 5521112 w 11214538"/>
              <a:gd name="connsiteY2" fmla="*/ 3021829 h 3394647"/>
              <a:gd name="connsiteX3" fmla="*/ 7331587 w 11214538"/>
              <a:gd name="connsiteY3" fmla="*/ 3394222 h 3394647"/>
              <a:gd name="connsiteX4" fmla="*/ 10053770 w 11214538"/>
              <a:gd name="connsiteY4" fmla="*/ 2803532 h 3394647"/>
              <a:gd name="connsiteX5" fmla="*/ 10425364 w 11214538"/>
              <a:gd name="connsiteY5" fmla="*/ 1010220 h 3394647"/>
              <a:gd name="connsiteX6" fmla="*/ 11214538 w 11214538"/>
              <a:gd name="connsiteY6" fmla="*/ 0 h 3394647"/>
              <a:gd name="connsiteX0" fmla="*/ 0 w 7031423"/>
              <a:gd name="connsiteY0" fmla="*/ 2119212 h 3394647"/>
              <a:gd name="connsiteX1" fmla="*/ 1337997 w 7031423"/>
              <a:gd name="connsiteY1" fmla="*/ 3021829 h 3394647"/>
              <a:gd name="connsiteX2" fmla="*/ 3148472 w 7031423"/>
              <a:gd name="connsiteY2" fmla="*/ 3394222 h 3394647"/>
              <a:gd name="connsiteX3" fmla="*/ 5870655 w 7031423"/>
              <a:gd name="connsiteY3" fmla="*/ 2803532 h 3394647"/>
              <a:gd name="connsiteX4" fmla="*/ 6242249 w 7031423"/>
              <a:gd name="connsiteY4" fmla="*/ 1010220 h 3394647"/>
              <a:gd name="connsiteX5" fmla="*/ 7031423 w 7031423"/>
              <a:gd name="connsiteY5" fmla="*/ 0 h 3394647"/>
              <a:gd name="connsiteX0" fmla="*/ 0 w 6242249"/>
              <a:gd name="connsiteY0" fmla="*/ 1108992 h 2384427"/>
              <a:gd name="connsiteX1" fmla="*/ 1337997 w 6242249"/>
              <a:gd name="connsiteY1" fmla="*/ 2011609 h 2384427"/>
              <a:gd name="connsiteX2" fmla="*/ 3148472 w 6242249"/>
              <a:gd name="connsiteY2" fmla="*/ 2384002 h 2384427"/>
              <a:gd name="connsiteX3" fmla="*/ 5870655 w 6242249"/>
              <a:gd name="connsiteY3" fmla="*/ 1793312 h 2384427"/>
              <a:gd name="connsiteX4" fmla="*/ 6242249 w 6242249"/>
              <a:gd name="connsiteY4" fmla="*/ 0 h 238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2249" h="2384427">
                <a:moveTo>
                  <a:pt x="0" y="1108992"/>
                </a:moveTo>
                <a:cubicBezTo>
                  <a:pt x="920185" y="1609520"/>
                  <a:pt x="823762" y="1807794"/>
                  <a:pt x="1337997" y="2011609"/>
                </a:cubicBezTo>
                <a:cubicBezTo>
                  <a:pt x="1852232" y="2215424"/>
                  <a:pt x="2461346" y="2394325"/>
                  <a:pt x="3148472" y="2384002"/>
                </a:cubicBezTo>
                <a:cubicBezTo>
                  <a:pt x="3835598" y="2373679"/>
                  <a:pt x="5346267" y="1728805"/>
                  <a:pt x="5870655" y="1793312"/>
                </a:cubicBezTo>
                <a:cubicBezTo>
                  <a:pt x="6395043" y="1857819"/>
                  <a:pt x="5850843" y="115446"/>
                  <a:pt x="6242249" y="0"/>
                </a:cubicBezTo>
              </a:path>
            </a:pathLst>
          </a:custGeom>
          <a:noFill/>
          <a:ln w="73025">
            <a:solidFill>
              <a:srgbClr val="1F12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46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</a:t>
            </a:r>
            <a:endParaRPr lang="fr-CH" dirty="0"/>
          </a:p>
        </p:txBody>
      </p:sp>
      <p:sp>
        <p:nvSpPr>
          <p:cNvPr id="4" name="Espace réservé du texte 15"/>
          <p:cNvSpPr>
            <a:spLocks noGrp="1"/>
          </p:cNvSpPr>
          <p:nvPr>
            <p:ph idx="1"/>
          </p:nvPr>
        </p:nvSpPr>
        <p:spPr>
          <a:xfrm>
            <a:off x="685801" y="2141538"/>
            <a:ext cx="7929282" cy="36496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CH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Comment est-ce que j’élabore mon propre plan de métro,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CH" sz="3200" dirty="0" smtClean="0">
                <a:latin typeface="Calibri" panose="020F0502020204030204" pitchFamily="34" charset="0"/>
              </a:rPr>
              <a:t>donc</a:t>
            </a:r>
            <a:endParaRPr lang="fr-CH" sz="3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CH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Comment est-ce que je définis les bases du cours que je souhaite enseigner?</a:t>
            </a:r>
            <a:endParaRPr lang="fr-CH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0" name="Picture 2" descr="http://digitalbevaring.dk/wp-content/uploads/2010/07/fa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35597">
            <a:off x="8977056" y="555340"/>
            <a:ext cx="2668898" cy="26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ébauche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A la fin, le mieux est de tout redessiner sur papier.</a:t>
            </a:r>
          </a:p>
        </p:txBody>
      </p:sp>
      <p:sp>
        <p:nvSpPr>
          <p:cNvPr id="177" name="Forme libre 176"/>
          <p:cNvSpPr/>
          <p:nvPr/>
        </p:nvSpPr>
        <p:spPr>
          <a:xfrm>
            <a:off x="8555422" y="68222"/>
            <a:ext cx="3636578" cy="2801101"/>
          </a:xfrm>
          <a:custGeom>
            <a:avLst/>
            <a:gdLst>
              <a:gd name="connsiteX0" fmla="*/ 2259725 w 9984828"/>
              <a:gd name="connsiteY0" fmla="*/ 756745 h 7903779"/>
              <a:gd name="connsiteX1" fmla="*/ 1418897 w 9984828"/>
              <a:gd name="connsiteY1" fmla="*/ 1198179 h 7903779"/>
              <a:gd name="connsiteX2" fmla="*/ 0 w 9984828"/>
              <a:gd name="connsiteY2" fmla="*/ 1198179 h 7903779"/>
              <a:gd name="connsiteX3" fmla="*/ 84083 w 9984828"/>
              <a:gd name="connsiteY3" fmla="*/ 5969876 h 7903779"/>
              <a:gd name="connsiteX4" fmla="*/ 3352800 w 9984828"/>
              <a:gd name="connsiteY4" fmla="*/ 7420303 h 7903779"/>
              <a:gd name="connsiteX5" fmla="*/ 5034456 w 9984828"/>
              <a:gd name="connsiteY5" fmla="*/ 7903779 h 7903779"/>
              <a:gd name="connsiteX6" fmla="*/ 9112469 w 9984828"/>
              <a:gd name="connsiteY6" fmla="*/ 5969876 h 7903779"/>
              <a:gd name="connsiteX7" fmla="*/ 9984828 w 9984828"/>
              <a:gd name="connsiteY7" fmla="*/ 2039007 h 7903779"/>
              <a:gd name="connsiteX8" fmla="*/ 8292662 w 9984828"/>
              <a:gd name="connsiteY8" fmla="*/ 0 h 7903779"/>
              <a:gd name="connsiteX9" fmla="*/ 5391807 w 9984828"/>
              <a:gd name="connsiteY9" fmla="*/ 420414 h 7903779"/>
              <a:gd name="connsiteX10" fmla="*/ 3762704 w 9984828"/>
              <a:gd name="connsiteY10" fmla="*/ 378372 h 7903779"/>
              <a:gd name="connsiteX11" fmla="*/ 3415862 w 9984828"/>
              <a:gd name="connsiteY11" fmla="*/ 987972 h 7903779"/>
              <a:gd name="connsiteX12" fmla="*/ 2259725 w 9984828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441435 w 10342180"/>
              <a:gd name="connsiteY3" fmla="*/ 5969876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441435 w 10342180"/>
              <a:gd name="connsiteY3" fmla="*/ 5969876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617077 w 10342180"/>
              <a:gd name="connsiteY0" fmla="*/ 756745 h 7903779"/>
              <a:gd name="connsiteX1" fmla="*/ 1776249 w 10342180"/>
              <a:gd name="connsiteY1" fmla="*/ 1198179 h 7903779"/>
              <a:gd name="connsiteX2" fmla="*/ 0 w 10342180"/>
              <a:gd name="connsiteY2" fmla="*/ 1366345 h 7903779"/>
              <a:gd name="connsiteX3" fmla="*/ 84084 w 10342180"/>
              <a:gd name="connsiteY3" fmla="*/ 5875283 h 7903779"/>
              <a:gd name="connsiteX4" fmla="*/ 3710152 w 10342180"/>
              <a:gd name="connsiteY4" fmla="*/ 7420303 h 7903779"/>
              <a:gd name="connsiteX5" fmla="*/ 5391808 w 10342180"/>
              <a:gd name="connsiteY5" fmla="*/ 7903779 h 7903779"/>
              <a:gd name="connsiteX6" fmla="*/ 9469821 w 10342180"/>
              <a:gd name="connsiteY6" fmla="*/ 5969876 h 7903779"/>
              <a:gd name="connsiteX7" fmla="*/ 10342180 w 10342180"/>
              <a:gd name="connsiteY7" fmla="*/ 2039007 h 7903779"/>
              <a:gd name="connsiteX8" fmla="*/ 8650014 w 10342180"/>
              <a:gd name="connsiteY8" fmla="*/ 0 h 7903779"/>
              <a:gd name="connsiteX9" fmla="*/ 5749159 w 10342180"/>
              <a:gd name="connsiteY9" fmla="*/ 420414 h 7903779"/>
              <a:gd name="connsiteX10" fmla="*/ 4120056 w 10342180"/>
              <a:gd name="connsiteY10" fmla="*/ 378372 h 7903779"/>
              <a:gd name="connsiteX11" fmla="*/ 3773214 w 10342180"/>
              <a:gd name="connsiteY11" fmla="*/ 987972 h 7903779"/>
              <a:gd name="connsiteX12" fmla="*/ 2617077 w 10342180"/>
              <a:gd name="connsiteY12" fmla="*/ 756745 h 7903779"/>
              <a:gd name="connsiteX0" fmla="*/ 2842154 w 10567257"/>
              <a:gd name="connsiteY0" fmla="*/ 756745 h 7903779"/>
              <a:gd name="connsiteX1" fmla="*/ 2001326 w 10567257"/>
              <a:gd name="connsiteY1" fmla="*/ 1198179 h 7903779"/>
              <a:gd name="connsiteX2" fmla="*/ 225077 w 10567257"/>
              <a:gd name="connsiteY2" fmla="*/ 1366345 h 7903779"/>
              <a:gd name="connsiteX3" fmla="*/ 14872 w 10567257"/>
              <a:gd name="connsiteY3" fmla="*/ 5917325 h 7903779"/>
              <a:gd name="connsiteX4" fmla="*/ 3935229 w 10567257"/>
              <a:gd name="connsiteY4" fmla="*/ 7420303 h 7903779"/>
              <a:gd name="connsiteX5" fmla="*/ 5616885 w 10567257"/>
              <a:gd name="connsiteY5" fmla="*/ 7903779 h 7903779"/>
              <a:gd name="connsiteX6" fmla="*/ 9694898 w 10567257"/>
              <a:gd name="connsiteY6" fmla="*/ 5969876 h 7903779"/>
              <a:gd name="connsiteX7" fmla="*/ 10567257 w 10567257"/>
              <a:gd name="connsiteY7" fmla="*/ 2039007 h 7903779"/>
              <a:gd name="connsiteX8" fmla="*/ 8875091 w 10567257"/>
              <a:gd name="connsiteY8" fmla="*/ 0 h 7903779"/>
              <a:gd name="connsiteX9" fmla="*/ 5974236 w 10567257"/>
              <a:gd name="connsiteY9" fmla="*/ 420414 h 7903779"/>
              <a:gd name="connsiteX10" fmla="*/ 4345133 w 10567257"/>
              <a:gd name="connsiteY10" fmla="*/ 378372 h 7903779"/>
              <a:gd name="connsiteX11" fmla="*/ 3998291 w 10567257"/>
              <a:gd name="connsiteY11" fmla="*/ 987972 h 7903779"/>
              <a:gd name="connsiteX12" fmla="*/ 2842154 w 10567257"/>
              <a:gd name="connsiteY12" fmla="*/ 756745 h 7903779"/>
              <a:gd name="connsiteX0" fmla="*/ 2842154 w 10567257"/>
              <a:gd name="connsiteY0" fmla="*/ 756745 h 7903779"/>
              <a:gd name="connsiteX1" fmla="*/ 2001326 w 10567257"/>
              <a:gd name="connsiteY1" fmla="*/ 1198179 h 7903779"/>
              <a:gd name="connsiteX2" fmla="*/ 225077 w 10567257"/>
              <a:gd name="connsiteY2" fmla="*/ 1366345 h 7903779"/>
              <a:gd name="connsiteX3" fmla="*/ 14872 w 10567257"/>
              <a:gd name="connsiteY3" fmla="*/ 5917325 h 7903779"/>
              <a:gd name="connsiteX4" fmla="*/ 3882677 w 10567257"/>
              <a:gd name="connsiteY4" fmla="*/ 7168055 h 7903779"/>
              <a:gd name="connsiteX5" fmla="*/ 5616885 w 10567257"/>
              <a:gd name="connsiteY5" fmla="*/ 7903779 h 7903779"/>
              <a:gd name="connsiteX6" fmla="*/ 9694898 w 10567257"/>
              <a:gd name="connsiteY6" fmla="*/ 5969876 h 7903779"/>
              <a:gd name="connsiteX7" fmla="*/ 10567257 w 10567257"/>
              <a:gd name="connsiteY7" fmla="*/ 2039007 h 7903779"/>
              <a:gd name="connsiteX8" fmla="*/ 8875091 w 10567257"/>
              <a:gd name="connsiteY8" fmla="*/ 0 h 7903779"/>
              <a:gd name="connsiteX9" fmla="*/ 5974236 w 10567257"/>
              <a:gd name="connsiteY9" fmla="*/ 420414 h 7903779"/>
              <a:gd name="connsiteX10" fmla="*/ 4345133 w 10567257"/>
              <a:gd name="connsiteY10" fmla="*/ 378372 h 7903779"/>
              <a:gd name="connsiteX11" fmla="*/ 3998291 w 10567257"/>
              <a:gd name="connsiteY11" fmla="*/ 987972 h 7903779"/>
              <a:gd name="connsiteX12" fmla="*/ 2842154 w 10567257"/>
              <a:gd name="connsiteY12" fmla="*/ 756745 h 7903779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694898 w 10567257"/>
              <a:gd name="connsiteY6" fmla="*/ 5969876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694898 w 10567257"/>
              <a:gd name="connsiteY6" fmla="*/ 5969876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567257"/>
              <a:gd name="connsiteY0" fmla="*/ 756745 h 7840717"/>
              <a:gd name="connsiteX1" fmla="*/ 2001326 w 10567257"/>
              <a:gd name="connsiteY1" fmla="*/ 1198179 h 7840717"/>
              <a:gd name="connsiteX2" fmla="*/ 225077 w 10567257"/>
              <a:gd name="connsiteY2" fmla="*/ 1366345 h 7840717"/>
              <a:gd name="connsiteX3" fmla="*/ 14872 w 10567257"/>
              <a:gd name="connsiteY3" fmla="*/ 5917325 h 7840717"/>
              <a:gd name="connsiteX4" fmla="*/ 3882677 w 10567257"/>
              <a:gd name="connsiteY4" fmla="*/ 7168055 h 7840717"/>
              <a:gd name="connsiteX5" fmla="*/ 5816581 w 10567257"/>
              <a:gd name="connsiteY5" fmla="*/ 7840717 h 7840717"/>
              <a:gd name="connsiteX6" fmla="*/ 9263974 w 10567257"/>
              <a:gd name="connsiteY6" fmla="*/ 6096000 h 7840717"/>
              <a:gd name="connsiteX7" fmla="*/ 10567257 w 10567257"/>
              <a:gd name="connsiteY7" fmla="*/ 2039007 h 7840717"/>
              <a:gd name="connsiteX8" fmla="*/ 8875091 w 10567257"/>
              <a:gd name="connsiteY8" fmla="*/ 0 h 7840717"/>
              <a:gd name="connsiteX9" fmla="*/ 5974236 w 10567257"/>
              <a:gd name="connsiteY9" fmla="*/ 420414 h 7840717"/>
              <a:gd name="connsiteX10" fmla="*/ 4345133 w 10567257"/>
              <a:gd name="connsiteY10" fmla="*/ 378372 h 7840717"/>
              <a:gd name="connsiteX11" fmla="*/ 3998291 w 10567257"/>
              <a:gd name="connsiteY11" fmla="*/ 987972 h 7840717"/>
              <a:gd name="connsiteX12" fmla="*/ 2842154 w 10567257"/>
              <a:gd name="connsiteY12" fmla="*/ 756745 h 7840717"/>
              <a:gd name="connsiteX0" fmla="*/ 2842154 w 10872057"/>
              <a:gd name="connsiteY0" fmla="*/ 756745 h 7840717"/>
              <a:gd name="connsiteX1" fmla="*/ 2001326 w 10872057"/>
              <a:gd name="connsiteY1" fmla="*/ 1198179 h 7840717"/>
              <a:gd name="connsiteX2" fmla="*/ 225077 w 10872057"/>
              <a:gd name="connsiteY2" fmla="*/ 1366345 h 7840717"/>
              <a:gd name="connsiteX3" fmla="*/ 14872 w 10872057"/>
              <a:gd name="connsiteY3" fmla="*/ 5917325 h 7840717"/>
              <a:gd name="connsiteX4" fmla="*/ 3882677 w 10872057"/>
              <a:gd name="connsiteY4" fmla="*/ 7168055 h 7840717"/>
              <a:gd name="connsiteX5" fmla="*/ 5816581 w 10872057"/>
              <a:gd name="connsiteY5" fmla="*/ 7840717 h 7840717"/>
              <a:gd name="connsiteX6" fmla="*/ 9263974 w 10872057"/>
              <a:gd name="connsiteY6" fmla="*/ 6096000 h 7840717"/>
              <a:gd name="connsiteX7" fmla="*/ 10872057 w 10872057"/>
              <a:gd name="connsiteY7" fmla="*/ 3804745 h 7840717"/>
              <a:gd name="connsiteX8" fmla="*/ 8875091 w 10872057"/>
              <a:gd name="connsiteY8" fmla="*/ 0 h 7840717"/>
              <a:gd name="connsiteX9" fmla="*/ 5974236 w 10872057"/>
              <a:gd name="connsiteY9" fmla="*/ 420414 h 7840717"/>
              <a:gd name="connsiteX10" fmla="*/ 4345133 w 10872057"/>
              <a:gd name="connsiteY10" fmla="*/ 378372 h 7840717"/>
              <a:gd name="connsiteX11" fmla="*/ 3998291 w 10872057"/>
              <a:gd name="connsiteY11" fmla="*/ 987972 h 7840717"/>
              <a:gd name="connsiteX12" fmla="*/ 2842154 w 1087205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840717"/>
              <a:gd name="connsiteX1" fmla="*/ 2001326 w 10900347"/>
              <a:gd name="connsiteY1" fmla="*/ 1198179 h 7840717"/>
              <a:gd name="connsiteX2" fmla="*/ 225077 w 10900347"/>
              <a:gd name="connsiteY2" fmla="*/ 1366345 h 7840717"/>
              <a:gd name="connsiteX3" fmla="*/ 14872 w 10900347"/>
              <a:gd name="connsiteY3" fmla="*/ 5917325 h 7840717"/>
              <a:gd name="connsiteX4" fmla="*/ 3882677 w 10900347"/>
              <a:gd name="connsiteY4" fmla="*/ 7168055 h 7840717"/>
              <a:gd name="connsiteX5" fmla="*/ 5816581 w 10900347"/>
              <a:gd name="connsiteY5" fmla="*/ 7840717 h 7840717"/>
              <a:gd name="connsiteX6" fmla="*/ 9263974 w 10900347"/>
              <a:gd name="connsiteY6" fmla="*/ 6096000 h 7840717"/>
              <a:gd name="connsiteX7" fmla="*/ 10872057 w 10900347"/>
              <a:gd name="connsiteY7" fmla="*/ 3804745 h 7840717"/>
              <a:gd name="connsiteX8" fmla="*/ 8875091 w 10900347"/>
              <a:gd name="connsiteY8" fmla="*/ 0 h 7840717"/>
              <a:gd name="connsiteX9" fmla="*/ 5974236 w 10900347"/>
              <a:gd name="connsiteY9" fmla="*/ 420414 h 7840717"/>
              <a:gd name="connsiteX10" fmla="*/ 4345133 w 10900347"/>
              <a:gd name="connsiteY10" fmla="*/ 378372 h 7840717"/>
              <a:gd name="connsiteX11" fmla="*/ 3998291 w 10900347"/>
              <a:gd name="connsiteY11" fmla="*/ 987972 h 7840717"/>
              <a:gd name="connsiteX12" fmla="*/ 2842154 w 10900347"/>
              <a:gd name="connsiteY12" fmla="*/ 756745 h 7840717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882677 w 10900347"/>
              <a:gd name="connsiteY4" fmla="*/ 7168055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882677 w 10900347"/>
              <a:gd name="connsiteY4" fmla="*/ 7168055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273077 w 10900347"/>
              <a:gd name="connsiteY4" fmla="*/ 7189076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42154 w 10900347"/>
              <a:gd name="connsiteY0" fmla="*/ 756745 h 7641020"/>
              <a:gd name="connsiteX1" fmla="*/ 2001326 w 10900347"/>
              <a:gd name="connsiteY1" fmla="*/ 1198179 h 7641020"/>
              <a:gd name="connsiteX2" fmla="*/ 225077 w 10900347"/>
              <a:gd name="connsiteY2" fmla="*/ 1366345 h 7641020"/>
              <a:gd name="connsiteX3" fmla="*/ 14872 w 10900347"/>
              <a:gd name="connsiteY3" fmla="*/ 5917325 h 7641020"/>
              <a:gd name="connsiteX4" fmla="*/ 3273077 w 10900347"/>
              <a:gd name="connsiteY4" fmla="*/ 7189076 h 7641020"/>
              <a:gd name="connsiteX5" fmla="*/ 6720470 w 10900347"/>
              <a:gd name="connsiteY5" fmla="*/ 7641020 h 7641020"/>
              <a:gd name="connsiteX6" fmla="*/ 9263974 w 10900347"/>
              <a:gd name="connsiteY6" fmla="*/ 6096000 h 7641020"/>
              <a:gd name="connsiteX7" fmla="*/ 10872057 w 10900347"/>
              <a:gd name="connsiteY7" fmla="*/ 3804745 h 7641020"/>
              <a:gd name="connsiteX8" fmla="*/ 8875091 w 10900347"/>
              <a:gd name="connsiteY8" fmla="*/ 0 h 7641020"/>
              <a:gd name="connsiteX9" fmla="*/ 5974236 w 10900347"/>
              <a:gd name="connsiteY9" fmla="*/ 420414 h 7641020"/>
              <a:gd name="connsiteX10" fmla="*/ 4345133 w 10900347"/>
              <a:gd name="connsiteY10" fmla="*/ 378372 h 7641020"/>
              <a:gd name="connsiteX11" fmla="*/ 3998291 w 10900347"/>
              <a:gd name="connsiteY11" fmla="*/ 987972 h 7641020"/>
              <a:gd name="connsiteX12" fmla="*/ 2842154 w 10900347"/>
              <a:gd name="connsiteY12" fmla="*/ 756745 h 7641020"/>
              <a:gd name="connsiteX0" fmla="*/ 2839149 w 10897342"/>
              <a:gd name="connsiteY0" fmla="*/ 756745 h 7641020"/>
              <a:gd name="connsiteX1" fmla="*/ 1998321 w 10897342"/>
              <a:gd name="connsiteY1" fmla="*/ 1198179 h 7641020"/>
              <a:gd name="connsiteX2" fmla="*/ 495341 w 10897342"/>
              <a:gd name="connsiteY2" fmla="*/ 1481959 h 7641020"/>
              <a:gd name="connsiteX3" fmla="*/ 11867 w 10897342"/>
              <a:gd name="connsiteY3" fmla="*/ 5917325 h 7641020"/>
              <a:gd name="connsiteX4" fmla="*/ 3270072 w 10897342"/>
              <a:gd name="connsiteY4" fmla="*/ 7189076 h 7641020"/>
              <a:gd name="connsiteX5" fmla="*/ 6717465 w 10897342"/>
              <a:gd name="connsiteY5" fmla="*/ 7641020 h 7641020"/>
              <a:gd name="connsiteX6" fmla="*/ 9260969 w 10897342"/>
              <a:gd name="connsiteY6" fmla="*/ 6096000 h 7641020"/>
              <a:gd name="connsiteX7" fmla="*/ 10869052 w 10897342"/>
              <a:gd name="connsiteY7" fmla="*/ 3804745 h 7641020"/>
              <a:gd name="connsiteX8" fmla="*/ 8872086 w 10897342"/>
              <a:gd name="connsiteY8" fmla="*/ 0 h 7641020"/>
              <a:gd name="connsiteX9" fmla="*/ 5971231 w 10897342"/>
              <a:gd name="connsiteY9" fmla="*/ 420414 h 7641020"/>
              <a:gd name="connsiteX10" fmla="*/ 4342128 w 10897342"/>
              <a:gd name="connsiteY10" fmla="*/ 378372 h 7641020"/>
              <a:gd name="connsiteX11" fmla="*/ 3995286 w 10897342"/>
              <a:gd name="connsiteY11" fmla="*/ 987972 h 7641020"/>
              <a:gd name="connsiteX12" fmla="*/ 2839149 w 10897342"/>
              <a:gd name="connsiteY12" fmla="*/ 756745 h 7641020"/>
              <a:gd name="connsiteX0" fmla="*/ 2835597 w 10893790"/>
              <a:gd name="connsiteY0" fmla="*/ 756745 h 7641020"/>
              <a:gd name="connsiteX1" fmla="*/ 1994769 w 10893790"/>
              <a:gd name="connsiteY1" fmla="*/ 1198179 h 7641020"/>
              <a:gd name="connsiteX2" fmla="*/ 491789 w 10893790"/>
              <a:gd name="connsiteY2" fmla="*/ 1481959 h 7641020"/>
              <a:gd name="connsiteX3" fmla="*/ 8315 w 10893790"/>
              <a:gd name="connsiteY3" fmla="*/ 5917325 h 7641020"/>
              <a:gd name="connsiteX4" fmla="*/ 3266520 w 10893790"/>
              <a:gd name="connsiteY4" fmla="*/ 7189076 h 7641020"/>
              <a:gd name="connsiteX5" fmla="*/ 6713913 w 10893790"/>
              <a:gd name="connsiteY5" fmla="*/ 7641020 h 7641020"/>
              <a:gd name="connsiteX6" fmla="*/ 9257417 w 10893790"/>
              <a:gd name="connsiteY6" fmla="*/ 6096000 h 7641020"/>
              <a:gd name="connsiteX7" fmla="*/ 10865500 w 10893790"/>
              <a:gd name="connsiteY7" fmla="*/ 3804745 h 7641020"/>
              <a:gd name="connsiteX8" fmla="*/ 8868534 w 10893790"/>
              <a:gd name="connsiteY8" fmla="*/ 0 h 7641020"/>
              <a:gd name="connsiteX9" fmla="*/ 5967679 w 10893790"/>
              <a:gd name="connsiteY9" fmla="*/ 420414 h 7641020"/>
              <a:gd name="connsiteX10" fmla="*/ 4338576 w 10893790"/>
              <a:gd name="connsiteY10" fmla="*/ 378372 h 7641020"/>
              <a:gd name="connsiteX11" fmla="*/ 3991734 w 10893790"/>
              <a:gd name="connsiteY11" fmla="*/ 987972 h 7641020"/>
              <a:gd name="connsiteX12" fmla="*/ 2835597 w 1089379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733319 w 10632340"/>
              <a:gd name="connsiteY1" fmla="*/ 1198179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730284 w 10632340"/>
              <a:gd name="connsiteY11" fmla="*/ 987972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06229 w 10632340"/>
              <a:gd name="connsiteY9" fmla="*/ 420414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077126 w 10632340"/>
              <a:gd name="connsiteY10" fmla="*/ 378372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4287333 w 10632340"/>
              <a:gd name="connsiteY10" fmla="*/ 409903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2340"/>
              <a:gd name="connsiteY0" fmla="*/ 756745 h 7641020"/>
              <a:gd name="connsiteX1" fmla="*/ 1943526 w 10632340"/>
              <a:gd name="connsiteY1" fmla="*/ 1282262 h 7641020"/>
              <a:gd name="connsiteX2" fmla="*/ 230339 w 10632340"/>
              <a:gd name="connsiteY2" fmla="*/ 1481959 h 7641020"/>
              <a:gd name="connsiteX3" fmla="*/ 9623 w 10632340"/>
              <a:gd name="connsiteY3" fmla="*/ 5801712 h 7641020"/>
              <a:gd name="connsiteX4" fmla="*/ 3005070 w 10632340"/>
              <a:gd name="connsiteY4" fmla="*/ 7189076 h 7641020"/>
              <a:gd name="connsiteX5" fmla="*/ 6452463 w 10632340"/>
              <a:gd name="connsiteY5" fmla="*/ 7641020 h 7641020"/>
              <a:gd name="connsiteX6" fmla="*/ 8995967 w 10632340"/>
              <a:gd name="connsiteY6" fmla="*/ 6096000 h 7641020"/>
              <a:gd name="connsiteX7" fmla="*/ 10604050 w 10632340"/>
              <a:gd name="connsiteY7" fmla="*/ 3804745 h 7641020"/>
              <a:gd name="connsiteX8" fmla="*/ 8607084 w 10632340"/>
              <a:gd name="connsiteY8" fmla="*/ 0 h 7641020"/>
              <a:gd name="connsiteX9" fmla="*/ 5727250 w 10632340"/>
              <a:gd name="connsiteY9" fmla="*/ 567559 h 7641020"/>
              <a:gd name="connsiteX10" fmla="*/ 3993043 w 10632340"/>
              <a:gd name="connsiteY10" fmla="*/ 441434 h 7641020"/>
              <a:gd name="connsiteX11" fmla="*/ 3698753 w 10632340"/>
              <a:gd name="connsiteY11" fmla="*/ 1177158 h 7641020"/>
              <a:gd name="connsiteX12" fmla="*/ 2574147 w 10632340"/>
              <a:gd name="connsiteY12" fmla="*/ 756745 h 7641020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3005070 w 10635450"/>
              <a:gd name="connsiteY4" fmla="*/ 68317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342918 w 10635450"/>
              <a:gd name="connsiteY4" fmla="*/ 6558455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427001 w 10635450"/>
              <a:gd name="connsiteY4" fmla="*/ 65269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  <a:gd name="connsiteX0" fmla="*/ 2574147 w 10635450"/>
              <a:gd name="connsiteY0" fmla="*/ 399393 h 7283668"/>
              <a:gd name="connsiteX1" fmla="*/ 1943526 w 10635450"/>
              <a:gd name="connsiteY1" fmla="*/ 924910 h 7283668"/>
              <a:gd name="connsiteX2" fmla="*/ 230339 w 10635450"/>
              <a:gd name="connsiteY2" fmla="*/ 1124607 h 7283668"/>
              <a:gd name="connsiteX3" fmla="*/ 9623 w 10635450"/>
              <a:gd name="connsiteY3" fmla="*/ 5444360 h 7283668"/>
              <a:gd name="connsiteX4" fmla="*/ 2427001 w 10635450"/>
              <a:gd name="connsiteY4" fmla="*/ 6526924 h 7283668"/>
              <a:gd name="connsiteX5" fmla="*/ 6452463 w 10635450"/>
              <a:gd name="connsiteY5" fmla="*/ 7283668 h 7283668"/>
              <a:gd name="connsiteX6" fmla="*/ 8995967 w 10635450"/>
              <a:gd name="connsiteY6" fmla="*/ 5738648 h 7283668"/>
              <a:gd name="connsiteX7" fmla="*/ 10604050 w 10635450"/>
              <a:gd name="connsiteY7" fmla="*/ 3447393 h 7283668"/>
              <a:gd name="connsiteX8" fmla="*/ 8785760 w 10635450"/>
              <a:gd name="connsiteY8" fmla="*/ 0 h 7283668"/>
              <a:gd name="connsiteX9" fmla="*/ 5727250 w 10635450"/>
              <a:gd name="connsiteY9" fmla="*/ 210207 h 7283668"/>
              <a:gd name="connsiteX10" fmla="*/ 3993043 w 10635450"/>
              <a:gd name="connsiteY10" fmla="*/ 84082 h 7283668"/>
              <a:gd name="connsiteX11" fmla="*/ 3698753 w 10635450"/>
              <a:gd name="connsiteY11" fmla="*/ 819806 h 7283668"/>
              <a:gd name="connsiteX12" fmla="*/ 2574147 w 10635450"/>
              <a:gd name="connsiteY12" fmla="*/ 399393 h 72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35450" h="7283668">
                <a:moveTo>
                  <a:pt x="2574147" y="399393"/>
                </a:moveTo>
                <a:cubicBezTo>
                  <a:pt x="2136215" y="536028"/>
                  <a:pt x="2160740" y="557048"/>
                  <a:pt x="1943526" y="924910"/>
                </a:cubicBezTo>
                <a:cubicBezTo>
                  <a:pt x="1351443" y="980965"/>
                  <a:pt x="885484" y="637628"/>
                  <a:pt x="230339" y="1124607"/>
                </a:cubicBezTo>
                <a:cubicBezTo>
                  <a:pt x="1470559" y="3121572"/>
                  <a:pt x="-137522" y="3909850"/>
                  <a:pt x="9623" y="5444360"/>
                </a:cubicBezTo>
                <a:cubicBezTo>
                  <a:pt x="787388" y="5815725"/>
                  <a:pt x="1533622" y="6113518"/>
                  <a:pt x="2427001" y="6526924"/>
                </a:cubicBezTo>
                <a:cubicBezTo>
                  <a:pt x="4045594" y="6926317"/>
                  <a:pt x="5212243" y="7252137"/>
                  <a:pt x="6452463" y="7283668"/>
                </a:cubicBezTo>
                <a:cubicBezTo>
                  <a:pt x="8260242" y="6365765"/>
                  <a:pt x="7703195" y="6362262"/>
                  <a:pt x="8995967" y="5738648"/>
                </a:cubicBezTo>
                <a:cubicBezTo>
                  <a:pt x="9531995" y="4974896"/>
                  <a:pt x="8270753" y="4536966"/>
                  <a:pt x="10604050" y="3447393"/>
                </a:cubicBezTo>
                <a:cubicBezTo>
                  <a:pt x="10863306" y="718207"/>
                  <a:pt x="9451415" y="1268248"/>
                  <a:pt x="8785760" y="0"/>
                </a:cubicBezTo>
                <a:cubicBezTo>
                  <a:pt x="7825815" y="189186"/>
                  <a:pt x="6445457" y="-210207"/>
                  <a:pt x="5727250" y="210207"/>
                </a:cubicBezTo>
                <a:cubicBezTo>
                  <a:pt x="5142174" y="248744"/>
                  <a:pt x="4630671" y="-91090"/>
                  <a:pt x="3993043" y="84082"/>
                </a:cubicBezTo>
                <a:cubicBezTo>
                  <a:pt x="4140188" y="308303"/>
                  <a:pt x="3740794" y="458951"/>
                  <a:pt x="3698753" y="819806"/>
                </a:cubicBezTo>
                <a:cubicBezTo>
                  <a:pt x="3155719" y="795282"/>
                  <a:pt x="3012078" y="350344"/>
                  <a:pt x="2574147" y="399393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5" name="Gruppieren 47"/>
          <p:cNvGrpSpPr/>
          <p:nvPr/>
        </p:nvGrpSpPr>
        <p:grpSpPr>
          <a:xfrm>
            <a:off x="8846289" y="139369"/>
            <a:ext cx="3154440" cy="2396728"/>
            <a:chOff x="179512" y="-27384"/>
            <a:chExt cx="8971962" cy="6747370"/>
          </a:xfrm>
        </p:grpSpPr>
        <p:sp>
          <p:nvSpPr>
            <p:cNvPr id="6" name="Abgerundetes Rechteck 48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8" name="Freihandform 49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Freihandform 50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0" name="Freihandform 59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11" name="Freihandform 60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Freihandform 61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no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13" name="Freihandform 62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Freihandform 63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Abgerundetes Rechteck 64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Abgerundetes Rechteck 65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Abgerundetes Rechteck 66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Abgerundetes Rechteck 68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Abgerundetes Rechteck 70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Abgerundetes Rechteck 72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Abgerundetes Rechteck 76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Abgerundetes Rechteck 77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Abgerundetes Rechteck 78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Abgerundetes Rechteck 8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Abgerundetes Rechteck 8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Abgerundetes Rechteck 8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Abgerundetes Rechteck 85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Abgerundetes Rechteck 86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Abgerundetes Rechteck 88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Abgerundetes Rechteck 89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1" name="Abgerundetes Rechteck 90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Abgerundetes Rechteck 93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Textfeld 94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34" name="Abgerundetes Rechteck 95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Abgerundetes Rechteck 96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" name="Abgerundetes Rechteck 97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Abgerundetes Rechteck 98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Abgerundetes Rechteck 99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Abgerundetes Rechteck 100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Abgerundetes Rechteck 101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Abgerundetes Rechteck 102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Abgerundetes Rechteck 103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Freihandform 104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Abgerundetes Rechteck 105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5" name="Gruppieren 106"/>
            <p:cNvGrpSpPr/>
            <p:nvPr/>
          </p:nvGrpSpPr>
          <p:grpSpPr>
            <a:xfrm>
              <a:off x="3228850" y="3395655"/>
              <a:ext cx="2084547" cy="1719989"/>
              <a:chOff x="3228850" y="3395655"/>
              <a:chExt cx="2084547" cy="1719989"/>
            </a:xfrm>
          </p:grpSpPr>
          <p:sp>
            <p:nvSpPr>
              <p:cNvPr id="46" name="Abgerundetes Rechteck 107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7" name="Abgerundetes Rechteck 108"/>
              <p:cNvSpPr/>
              <p:nvPr/>
            </p:nvSpPr>
            <p:spPr>
              <a:xfrm>
                <a:off x="5122375" y="3896807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8" name="Abgerundetes Rechteck 109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9" name="Abgerundetes Rechteck 110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50" name="Abgerundetes Rechteck 111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8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Conseils d’experts à ce sujet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38971" y="2752953"/>
            <a:ext cx="10131425" cy="364913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fr-CH" sz="2800" dirty="0" smtClean="0"/>
              <a:t>Ordre: les lignes doivent être arrangées et former des parcours, car des zigzags ne peuvent être appréhendés facilement du regard</a:t>
            </a:r>
          </a:p>
          <a:p>
            <a:pPr lvl="0"/>
            <a:r>
              <a:rPr lang="fr-CH" sz="2800" dirty="0" smtClean="0"/>
              <a:t>Cohérence: il s’agit ici de l’organisation globale régissant le réseau. Il est bien d’avoir des symétries et </a:t>
            </a:r>
            <a:r>
              <a:rPr lang="fr-CH" sz="2800" dirty="0" smtClean="0"/>
              <a:t>des lignes </a:t>
            </a:r>
            <a:r>
              <a:rPr lang="fr-CH" sz="2800" dirty="0" smtClean="0"/>
              <a:t>parallèles, mais aussi peu que possible d’angles aigus.</a:t>
            </a:r>
          </a:p>
          <a:p>
            <a:pPr lvl="0"/>
            <a:r>
              <a:rPr lang="fr-CH" sz="2800" dirty="0" smtClean="0"/>
              <a:t>Harmonie: certaines combinaisons de formes et de couleurs sont plus agréables et plus faciles à saisir du regard. Par exemple, un croisement de deux lignes à angle droit (90°) sera perçu de manière plus intuitive par l’œil. A l’inverse, si les lignes se croisaient à un angle de 80°, cela paraît un peu faux.</a:t>
            </a:r>
          </a:p>
          <a:p>
            <a:pPr lvl="0"/>
            <a:r>
              <a:rPr lang="fr-CH" sz="2800" dirty="0" smtClean="0"/>
              <a:t>Balance: il ne faudrait pas que les arrêts se concentrent tous à un endroit et que le plan soit vide à un autre endroit.</a:t>
            </a:r>
            <a:endParaRPr lang="fr-CH" sz="2800" dirty="0"/>
          </a:p>
        </p:txBody>
      </p:sp>
      <p:sp>
        <p:nvSpPr>
          <p:cNvPr id="3" name="Rectangle 2"/>
          <p:cNvSpPr/>
          <p:nvPr/>
        </p:nvSpPr>
        <p:spPr>
          <a:xfrm>
            <a:off x="947603" y="6434276"/>
            <a:ext cx="11957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http://www.welt.de/gesundheit/psychologie/article120467042/Ein-Psychologe-macht-S-und-U-Bahn-Plaene-rund.html</a:t>
            </a:r>
            <a:endParaRPr lang="fr-CH" dirty="0"/>
          </a:p>
        </p:txBody>
      </p:sp>
      <p:pic>
        <p:nvPicPr>
          <p:cNvPr id="1026" name="Picture 2" descr="Traditionelle Pläne sind von horizontalen und vertikalen Linien sowie Standardwinkeln geprägt. Der alternative S-und-U-Bahn-Plan für Berlin hat hingegen nur wenig Ecken und Kant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931" y="176416"/>
            <a:ext cx="3487354" cy="232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872623" y="2562901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© Maxwell J. Roberts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2869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</a:t>
            </a:r>
            <a:endParaRPr lang="fr-CH" dirty="0"/>
          </a:p>
        </p:txBody>
      </p:sp>
      <p:sp>
        <p:nvSpPr>
          <p:cNvPr id="4" name="Espace réservé du texte 15"/>
          <p:cNvSpPr>
            <a:spLocks noGrp="1"/>
          </p:cNvSpPr>
          <p:nvPr>
            <p:ph idx="1"/>
          </p:nvPr>
        </p:nvSpPr>
        <p:spPr>
          <a:xfrm>
            <a:off x="685800" y="2141538"/>
            <a:ext cx="10131425" cy="36496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CH" sz="3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Tout n’est pourtant que théorie.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CH" sz="3200" dirty="0" smtClean="0">
                <a:latin typeface="Calibri" panose="020F0502020204030204" pitchFamily="34" charset="0"/>
              </a:rPr>
              <a:t>Comment est-ce que je crée mon propre cours?</a:t>
            </a:r>
            <a:endParaRPr lang="fr-CH" sz="2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0" name="Picture 2" descr="http://digitalbevaring.dk/wp-content/uploads/2010/07/fa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35597">
            <a:off x="8977056" y="555340"/>
            <a:ext cx="2668898" cy="26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Cinq étapes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CH" sz="2800" dirty="0" smtClean="0"/>
              <a:t>Arrêts – Déterminer les aptitudes</a:t>
            </a:r>
          </a:p>
          <a:p>
            <a:pPr marL="514350" indent="-514350">
              <a:buAutoNum type="arabicPeriod"/>
            </a:pPr>
            <a:r>
              <a:rPr lang="fr-CH" sz="2800" dirty="0" smtClean="0"/>
              <a:t>Lignes de métro – Attribuer les aptitudes à des compétences-clés</a:t>
            </a:r>
          </a:p>
          <a:p>
            <a:pPr marL="514350" indent="-514350">
              <a:buAutoNum type="arabicPeriod"/>
            </a:pPr>
            <a:r>
              <a:rPr lang="fr-CH" sz="2800" dirty="0" smtClean="0"/>
              <a:t>Déterminer les arrêts de correspondance</a:t>
            </a:r>
          </a:p>
          <a:p>
            <a:pPr marL="514350" indent="-514350">
              <a:buAutoNum type="arabicPeriod"/>
            </a:pPr>
            <a:r>
              <a:rPr lang="fr-CH" sz="2800" dirty="0" smtClean="0"/>
              <a:t>Définir des zones – priorisation des contenus</a:t>
            </a:r>
          </a:p>
          <a:p>
            <a:pPr marL="514350" indent="-514350">
              <a:buAutoNum type="arabicPeriod"/>
            </a:pPr>
            <a:r>
              <a:rPr lang="fr-CH" sz="2800" dirty="0" smtClean="0"/>
              <a:t>Disposition spatiale</a:t>
            </a:r>
          </a:p>
        </p:txBody>
      </p:sp>
      <p:grpSp>
        <p:nvGrpSpPr>
          <p:cNvPr id="53" name="Gruppieren 2"/>
          <p:cNvGrpSpPr/>
          <p:nvPr/>
        </p:nvGrpSpPr>
        <p:grpSpPr>
          <a:xfrm>
            <a:off x="8921459" y="524419"/>
            <a:ext cx="2822677" cy="2050408"/>
            <a:chOff x="179512" y="-27384"/>
            <a:chExt cx="8971962" cy="6747370"/>
          </a:xfrm>
        </p:grpSpPr>
        <p:sp>
          <p:nvSpPr>
            <p:cNvPr id="54" name="Abgerundetes Rechteck 3"/>
            <p:cNvSpPr/>
            <p:nvPr/>
          </p:nvSpPr>
          <p:spPr>
            <a:xfrm>
              <a:off x="1088179" y="909505"/>
              <a:ext cx="6137177" cy="475661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CH" dirty="0">
                <a:latin typeface="Arial Narrow" pitchFamily="34" charset="0"/>
              </a:endParaRPr>
            </a:p>
          </p:txBody>
        </p:sp>
        <p:sp>
          <p:nvSpPr>
            <p:cNvPr id="55" name="Freihandform 4"/>
            <p:cNvSpPr/>
            <p:nvPr/>
          </p:nvSpPr>
          <p:spPr>
            <a:xfrm>
              <a:off x="3557621" y="2760514"/>
              <a:ext cx="1328575" cy="1522679"/>
            </a:xfrm>
            <a:custGeom>
              <a:avLst/>
              <a:gdLst>
                <a:gd name="connsiteX0" fmla="*/ 173621 w 2033500"/>
                <a:gd name="connsiteY0" fmla="*/ 589778 h 1895556"/>
                <a:gd name="connsiteX1" fmla="*/ 234006 w 2033500"/>
                <a:gd name="connsiteY1" fmla="*/ 1297144 h 1895556"/>
                <a:gd name="connsiteX2" fmla="*/ 1691870 w 2033500"/>
                <a:gd name="connsiteY2" fmla="*/ 1849235 h 1895556"/>
                <a:gd name="connsiteX3" fmla="*/ 1916157 w 2033500"/>
                <a:gd name="connsiteY3" fmla="*/ 46314 h 1895556"/>
                <a:gd name="connsiteX4" fmla="*/ 173621 w 2033500"/>
                <a:gd name="connsiteY4" fmla="*/ 589778 h 1895556"/>
                <a:gd name="connsiteX0" fmla="*/ 235624 w 1939539"/>
                <a:gd name="connsiteY0" fmla="*/ 117177 h 2172123"/>
                <a:gd name="connsiteX1" fmla="*/ 151389 w 1939539"/>
                <a:gd name="connsiteY1" fmla="*/ 1564978 h 2172123"/>
                <a:gd name="connsiteX2" fmla="*/ 1609253 w 1939539"/>
                <a:gd name="connsiteY2" fmla="*/ 2117069 h 2172123"/>
                <a:gd name="connsiteX3" fmla="*/ 1833540 w 1939539"/>
                <a:gd name="connsiteY3" fmla="*/ 314148 h 2172123"/>
                <a:gd name="connsiteX4" fmla="*/ 235624 w 1939539"/>
                <a:gd name="connsiteY4" fmla="*/ 117177 h 2172123"/>
                <a:gd name="connsiteX0" fmla="*/ 147793 w 1851708"/>
                <a:gd name="connsiteY0" fmla="*/ 115674 h 2168856"/>
                <a:gd name="connsiteX1" fmla="*/ 226255 w 1851708"/>
                <a:gd name="connsiteY1" fmla="*/ 1542907 h 2168856"/>
                <a:gd name="connsiteX2" fmla="*/ 1521422 w 1851708"/>
                <a:gd name="connsiteY2" fmla="*/ 2115566 h 2168856"/>
                <a:gd name="connsiteX3" fmla="*/ 1745709 w 1851708"/>
                <a:gd name="connsiteY3" fmla="*/ 312645 h 2168856"/>
                <a:gd name="connsiteX4" fmla="*/ 147793 w 1851708"/>
                <a:gd name="connsiteY4" fmla="*/ 115674 h 2168856"/>
                <a:gd name="connsiteX0" fmla="*/ 130943 w 1764237"/>
                <a:gd name="connsiteY0" fmla="*/ 93001 h 1686054"/>
                <a:gd name="connsiteX1" fmla="*/ 209405 w 1764237"/>
                <a:gd name="connsiteY1" fmla="*/ 1520234 h 1686054"/>
                <a:gd name="connsiteX2" fmla="*/ 1143023 w 1764237"/>
                <a:gd name="connsiteY2" fmla="*/ 1517000 h 1686054"/>
                <a:gd name="connsiteX3" fmla="*/ 1728859 w 1764237"/>
                <a:gd name="connsiteY3" fmla="*/ 289972 h 1686054"/>
                <a:gd name="connsiteX4" fmla="*/ 130943 w 1764237"/>
                <a:gd name="connsiteY4" fmla="*/ 93001 h 1686054"/>
                <a:gd name="connsiteX0" fmla="*/ 88739 w 1274803"/>
                <a:gd name="connsiteY0" fmla="*/ 114420 h 1707475"/>
                <a:gd name="connsiteX1" fmla="*/ 167201 w 1274803"/>
                <a:gd name="connsiteY1" fmla="*/ 1541653 h 1707475"/>
                <a:gd name="connsiteX2" fmla="*/ 1100819 w 1274803"/>
                <a:gd name="connsiteY2" fmla="*/ 1538419 h 1707475"/>
                <a:gd name="connsiteX3" fmla="*/ 1108178 w 1274803"/>
                <a:gd name="connsiteY3" fmla="*/ 249689 h 1707475"/>
                <a:gd name="connsiteX4" fmla="*/ 88739 w 1274803"/>
                <a:gd name="connsiteY4" fmla="*/ 114420 h 1707475"/>
                <a:gd name="connsiteX0" fmla="*/ 278633 w 1464697"/>
                <a:gd name="connsiteY0" fmla="*/ 93323 h 1594251"/>
                <a:gd name="connsiteX1" fmla="*/ 67856 w 1464697"/>
                <a:gd name="connsiteY1" fmla="*/ 1232609 h 1594251"/>
                <a:gd name="connsiteX2" fmla="*/ 1290713 w 1464697"/>
                <a:gd name="connsiteY2" fmla="*/ 1517322 h 1594251"/>
                <a:gd name="connsiteX3" fmla="*/ 1298072 w 1464697"/>
                <a:gd name="connsiteY3" fmla="*/ 228592 h 1594251"/>
                <a:gd name="connsiteX4" fmla="*/ 278633 w 1464697"/>
                <a:gd name="connsiteY4" fmla="*/ 93323 h 1594251"/>
                <a:gd name="connsiteX0" fmla="*/ 180444 w 1366508"/>
                <a:gd name="connsiteY0" fmla="*/ 93321 h 1594249"/>
                <a:gd name="connsiteX1" fmla="*/ 96209 w 1366508"/>
                <a:gd name="connsiteY1" fmla="*/ 1232607 h 1594249"/>
                <a:gd name="connsiteX2" fmla="*/ 1192524 w 1366508"/>
                <a:gd name="connsiteY2" fmla="*/ 1517320 h 1594249"/>
                <a:gd name="connsiteX3" fmla="*/ 1199883 w 1366508"/>
                <a:gd name="connsiteY3" fmla="*/ 228590 h 1594249"/>
                <a:gd name="connsiteX4" fmla="*/ 180444 w 1366508"/>
                <a:gd name="connsiteY4" fmla="*/ 93321 h 1594249"/>
                <a:gd name="connsiteX0" fmla="*/ 181751 w 1379458"/>
                <a:gd name="connsiteY0" fmla="*/ 88859 h 1504607"/>
                <a:gd name="connsiteX1" fmla="*/ 97516 w 1379458"/>
                <a:gd name="connsiteY1" fmla="*/ 1228145 h 1504607"/>
                <a:gd name="connsiteX2" fmla="*/ 1211908 w 1379458"/>
                <a:gd name="connsiteY2" fmla="*/ 1410020 h 1504607"/>
                <a:gd name="connsiteX3" fmla="*/ 1201190 w 1379458"/>
                <a:gd name="connsiteY3" fmla="*/ 224128 h 1504607"/>
                <a:gd name="connsiteX4" fmla="*/ 181751 w 1379458"/>
                <a:gd name="connsiteY4" fmla="*/ 88859 h 1504607"/>
                <a:gd name="connsiteX0" fmla="*/ 43625 w 1891119"/>
                <a:gd name="connsiteY0" fmla="*/ 20414 h 2465975"/>
                <a:gd name="connsiteX1" fmla="*/ 574023 w 1891119"/>
                <a:gd name="connsiteY1" fmla="*/ 2146946 h 2465975"/>
                <a:gd name="connsiteX2" fmla="*/ 1688415 w 1891119"/>
                <a:gd name="connsiteY2" fmla="*/ 2328821 h 2465975"/>
                <a:gd name="connsiteX3" fmla="*/ 1677697 w 1891119"/>
                <a:gd name="connsiteY3" fmla="*/ 1142929 h 2465975"/>
                <a:gd name="connsiteX4" fmla="*/ 43625 w 1891119"/>
                <a:gd name="connsiteY4" fmla="*/ 20414 h 246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119" h="2465975">
                  <a:moveTo>
                    <a:pt x="43625" y="20414"/>
                  </a:moveTo>
                  <a:cubicBezTo>
                    <a:pt x="-140321" y="187750"/>
                    <a:pt x="299891" y="1762212"/>
                    <a:pt x="574023" y="2146946"/>
                  </a:cubicBezTo>
                  <a:cubicBezTo>
                    <a:pt x="848155" y="2531680"/>
                    <a:pt x="1408057" y="2537293"/>
                    <a:pt x="1688415" y="2328821"/>
                  </a:cubicBezTo>
                  <a:cubicBezTo>
                    <a:pt x="1968774" y="2120349"/>
                    <a:pt x="1951829" y="1527663"/>
                    <a:pt x="1677697" y="1142929"/>
                  </a:cubicBezTo>
                  <a:cubicBezTo>
                    <a:pt x="1403565" y="758195"/>
                    <a:pt x="227571" y="-146922"/>
                    <a:pt x="43625" y="204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Freihandform 5"/>
            <p:cNvSpPr/>
            <p:nvPr/>
          </p:nvSpPr>
          <p:spPr>
            <a:xfrm>
              <a:off x="1088179" y="1800884"/>
              <a:ext cx="5700547" cy="1873414"/>
            </a:xfrm>
            <a:custGeom>
              <a:avLst/>
              <a:gdLst>
                <a:gd name="connsiteX0" fmla="*/ 0 w 6192982"/>
                <a:gd name="connsiteY0" fmla="*/ 0 h 2313709"/>
                <a:gd name="connsiteX1" fmla="*/ 2701636 w 6192982"/>
                <a:gd name="connsiteY1" fmla="*/ 2313709 h 2313709"/>
                <a:gd name="connsiteX2" fmla="*/ 2701636 w 6192982"/>
                <a:gd name="connsiteY2" fmla="*/ 2313709 h 2313709"/>
                <a:gd name="connsiteX3" fmla="*/ 6192982 w 6192982"/>
                <a:gd name="connsiteY3" fmla="*/ 221672 h 2313709"/>
                <a:gd name="connsiteX4" fmla="*/ 6192982 w 6192982"/>
                <a:gd name="connsiteY4" fmla="*/ 221672 h 2313709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0618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192982"/>
                <a:gd name="connsiteY0" fmla="*/ 0 h 2366267"/>
                <a:gd name="connsiteX1" fmla="*/ 2701636 w 6192982"/>
                <a:gd name="connsiteY1" fmla="*/ 2313709 h 2366267"/>
                <a:gd name="connsiteX2" fmla="*/ 3366654 w 6192982"/>
                <a:gd name="connsiteY2" fmla="*/ 1551709 h 2366267"/>
                <a:gd name="connsiteX3" fmla="*/ 6192982 w 6192982"/>
                <a:gd name="connsiteY3" fmla="*/ 221672 h 2366267"/>
                <a:gd name="connsiteX4" fmla="*/ 6192982 w 6192982"/>
                <a:gd name="connsiteY4" fmla="*/ 221672 h 2366267"/>
                <a:gd name="connsiteX0" fmla="*/ 0 w 6719455"/>
                <a:gd name="connsiteY0" fmla="*/ 595746 h 2107629"/>
                <a:gd name="connsiteX1" fmla="*/ 3228109 w 6719455"/>
                <a:gd name="connsiteY1" fmla="*/ 2092037 h 2107629"/>
                <a:gd name="connsiteX2" fmla="*/ 3893127 w 6719455"/>
                <a:gd name="connsiteY2" fmla="*/ 1330037 h 2107629"/>
                <a:gd name="connsiteX3" fmla="*/ 6719455 w 6719455"/>
                <a:gd name="connsiteY3" fmla="*/ 0 h 2107629"/>
                <a:gd name="connsiteX4" fmla="*/ 6719455 w 6719455"/>
                <a:gd name="connsiteY4" fmla="*/ 0 h 2107629"/>
                <a:gd name="connsiteX0" fmla="*/ 0 w 7301346"/>
                <a:gd name="connsiteY0" fmla="*/ 1607128 h 2163599"/>
                <a:gd name="connsiteX1" fmla="*/ 3810000 w 7301346"/>
                <a:gd name="connsiteY1" fmla="*/ 2092037 h 2163599"/>
                <a:gd name="connsiteX2" fmla="*/ 4475018 w 7301346"/>
                <a:gd name="connsiteY2" fmla="*/ 1330037 h 2163599"/>
                <a:gd name="connsiteX3" fmla="*/ 7301346 w 7301346"/>
                <a:gd name="connsiteY3" fmla="*/ 0 h 2163599"/>
                <a:gd name="connsiteX4" fmla="*/ 7301346 w 7301346"/>
                <a:gd name="connsiteY4" fmla="*/ 0 h 2163599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4" fmla="*/ 7301346 w 7301346"/>
                <a:gd name="connsiteY4" fmla="*/ 0 h 2168549"/>
                <a:gd name="connsiteX0" fmla="*/ 0 w 7643559"/>
                <a:gd name="connsiteY0" fmla="*/ 1873770 h 2435191"/>
                <a:gd name="connsiteX1" fmla="*/ 3810000 w 7643559"/>
                <a:gd name="connsiteY1" fmla="*/ 2358679 h 2435191"/>
                <a:gd name="connsiteX2" fmla="*/ 5273516 w 7643559"/>
                <a:gd name="connsiteY2" fmla="*/ 1527119 h 2435191"/>
                <a:gd name="connsiteX3" fmla="*/ 7301346 w 7643559"/>
                <a:gd name="connsiteY3" fmla="*/ 266642 h 2435191"/>
                <a:gd name="connsiteX4" fmla="*/ 7643559 w 7643559"/>
                <a:gd name="connsiteY4" fmla="*/ 0 h 2435191"/>
                <a:gd name="connsiteX0" fmla="*/ 0 w 7301346"/>
                <a:gd name="connsiteY0" fmla="*/ 1607128 h 2168549"/>
                <a:gd name="connsiteX1" fmla="*/ 3810000 w 7301346"/>
                <a:gd name="connsiteY1" fmla="*/ 2092037 h 2168549"/>
                <a:gd name="connsiteX2" fmla="*/ 5273516 w 7301346"/>
                <a:gd name="connsiteY2" fmla="*/ 1260477 h 2168549"/>
                <a:gd name="connsiteX3" fmla="*/ 7301346 w 7301346"/>
                <a:gd name="connsiteY3" fmla="*/ 0 h 2168549"/>
                <a:gd name="connsiteX0" fmla="*/ 0 w 7301346"/>
                <a:gd name="connsiteY0" fmla="*/ 1607128 h 2259710"/>
                <a:gd name="connsiteX1" fmla="*/ 3810000 w 7301346"/>
                <a:gd name="connsiteY1" fmla="*/ 2092037 h 2259710"/>
                <a:gd name="connsiteX2" fmla="*/ 7301346 w 7301346"/>
                <a:gd name="connsiteY2" fmla="*/ 0 h 2259710"/>
                <a:gd name="connsiteX0" fmla="*/ 0 w 6431554"/>
                <a:gd name="connsiteY0" fmla="*/ 981099 h 1588136"/>
                <a:gd name="connsiteX1" fmla="*/ 3810000 w 6431554"/>
                <a:gd name="connsiteY1" fmla="*/ 1466008 h 1588136"/>
                <a:gd name="connsiteX2" fmla="*/ 6431554 w 6431554"/>
                <a:gd name="connsiteY2" fmla="*/ 0 h 1588136"/>
                <a:gd name="connsiteX0" fmla="*/ 0 w 6431554"/>
                <a:gd name="connsiteY0" fmla="*/ 981099 h 1534633"/>
                <a:gd name="connsiteX1" fmla="*/ 4142793 w 6431554"/>
                <a:gd name="connsiteY1" fmla="*/ 1379621 h 1534633"/>
                <a:gd name="connsiteX2" fmla="*/ 6431554 w 6431554"/>
                <a:gd name="connsiteY2" fmla="*/ 0 h 1534633"/>
                <a:gd name="connsiteX0" fmla="*/ 0 w 6431554"/>
                <a:gd name="connsiteY0" fmla="*/ 981099 h 1580079"/>
                <a:gd name="connsiteX1" fmla="*/ 4209353 w 6431554"/>
                <a:gd name="connsiteY1" fmla="*/ 1453668 h 1580079"/>
                <a:gd name="connsiteX2" fmla="*/ 6431554 w 6431554"/>
                <a:gd name="connsiteY2" fmla="*/ 0 h 1580079"/>
                <a:gd name="connsiteX0" fmla="*/ 0 w 6431554"/>
                <a:gd name="connsiteY0" fmla="*/ 981099 h 1586700"/>
                <a:gd name="connsiteX1" fmla="*/ 1215166 w 6431554"/>
                <a:gd name="connsiteY1" fmla="*/ 1467033 h 1586700"/>
                <a:gd name="connsiteX2" fmla="*/ 4209353 w 6431554"/>
                <a:gd name="connsiteY2" fmla="*/ 1453668 h 1586700"/>
                <a:gd name="connsiteX3" fmla="*/ 6431554 w 6431554"/>
                <a:gd name="connsiteY3" fmla="*/ 0 h 1586700"/>
                <a:gd name="connsiteX0" fmla="*/ 0 w 6431554"/>
                <a:gd name="connsiteY0" fmla="*/ 981099 h 1577641"/>
                <a:gd name="connsiteX1" fmla="*/ 1215166 w 6431554"/>
                <a:gd name="connsiteY1" fmla="*/ 1467033 h 1577641"/>
                <a:gd name="connsiteX2" fmla="*/ 3547535 w 6431554"/>
                <a:gd name="connsiteY2" fmla="*/ 1439232 h 1577641"/>
                <a:gd name="connsiteX3" fmla="*/ 6431554 w 6431554"/>
                <a:gd name="connsiteY3" fmla="*/ 0 h 1577641"/>
                <a:gd name="connsiteX0" fmla="*/ 0 w 6431554"/>
                <a:gd name="connsiteY0" fmla="*/ 981099 h 1470509"/>
                <a:gd name="connsiteX1" fmla="*/ 3547535 w 6431554"/>
                <a:gd name="connsiteY1" fmla="*/ 1439232 h 1470509"/>
                <a:gd name="connsiteX2" fmla="*/ 6431554 w 6431554"/>
                <a:gd name="connsiteY2" fmla="*/ 0 h 1470509"/>
                <a:gd name="connsiteX0" fmla="*/ 0 w 6431554"/>
                <a:gd name="connsiteY0" fmla="*/ 981099 h 1566083"/>
                <a:gd name="connsiteX1" fmla="*/ 2759206 w 6431554"/>
                <a:gd name="connsiteY1" fmla="*/ 1442068 h 1566083"/>
                <a:gd name="connsiteX2" fmla="*/ 3547535 w 6431554"/>
                <a:gd name="connsiteY2" fmla="*/ 1439232 h 1566083"/>
                <a:gd name="connsiteX3" fmla="*/ 6431554 w 6431554"/>
                <a:gd name="connsiteY3" fmla="*/ 0 h 1566083"/>
                <a:gd name="connsiteX0" fmla="*/ 0 w 6431554"/>
                <a:gd name="connsiteY0" fmla="*/ 981099 h 1636273"/>
                <a:gd name="connsiteX1" fmla="*/ 2759206 w 6431554"/>
                <a:gd name="connsiteY1" fmla="*/ 1585533 h 1636273"/>
                <a:gd name="connsiteX2" fmla="*/ 3547535 w 6431554"/>
                <a:gd name="connsiteY2" fmla="*/ 1439232 h 1636273"/>
                <a:gd name="connsiteX3" fmla="*/ 6431554 w 6431554"/>
                <a:gd name="connsiteY3" fmla="*/ 0 h 163627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547535 w 6431554"/>
                <a:gd name="connsiteY2" fmla="*/ 143923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31262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93803 w 6431554"/>
                <a:gd name="connsiteY2" fmla="*/ 1407351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585533"/>
                <a:gd name="connsiteX1" fmla="*/ 2759206 w 6431554"/>
                <a:gd name="connsiteY1" fmla="*/ 1585533 h 1585533"/>
                <a:gd name="connsiteX2" fmla="*/ 3483056 w 6431554"/>
                <a:gd name="connsiteY2" fmla="*/ 1463143 h 1585533"/>
                <a:gd name="connsiteX3" fmla="*/ 6431554 w 6431554"/>
                <a:gd name="connsiteY3" fmla="*/ 0 h 1585533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06638"/>
                <a:gd name="connsiteX1" fmla="*/ 2759206 w 6431554"/>
                <a:gd name="connsiteY1" fmla="*/ 1585533 h 1606638"/>
                <a:gd name="connsiteX2" fmla="*/ 3483056 w 6431554"/>
                <a:gd name="connsiteY2" fmla="*/ 1463143 h 1606638"/>
                <a:gd name="connsiteX3" fmla="*/ 6431554 w 6431554"/>
                <a:gd name="connsiteY3" fmla="*/ 0 h 1606638"/>
                <a:gd name="connsiteX0" fmla="*/ 0 w 6431554"/>
                <a:gd name="connsiteY0" fmla="*/ 981099 h 1638337"/>
                <a:gd name="connsiteX1" fmla="*/ 2759206 w 6431554"/>
                <a:gd name="connsiteY1" fmla="*/ 1585533 h 1638337"/>
                <a:gd name="connsiteX2" fmla="*/ 2726967 w 6431554"/>
                <a:gd name="connsiteY2" fmla="*/ 1593503 h 1638337"/>
                <a:gd name="connsiteX3" fmla="*/ 3483056 w 6431554"/>
                <a:gd name="connsiteY3" fmla="*/ 1463143 h 1638337"/>
                <a:gd name="connsiteX4" fmla="*/ 6431554 w 6431554"/>
                <a:gd name="connsiteY4" fmla="*/ 0 h 1638337"/>
                <a:gd name="connsiteX0" fmla="*/ 0 w 6431554"/>
                <a:gd name="connsiteY0" fmla="*/ 981099 h 1734277"/>
                <a:gd name="connsiteX1" fmla="*/ 2759206 w 6431554"/>
                <a:gd name="connsiteY1" fmla="*/ 1585533 h 1734277"/>
                <a:gd name="connsiteX2" fmla="*/ 2726967 w 6431554"/>
                <a:gd name="connsiteY2" fmla="*/ 1593503 h 1734277"/>
                <a:gd name="connsiteX3" fmla="*/ 6431554 w 6431554"/>
                <a:gd name="connsiteY3" fmla="*/ 0 h 1734277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6431554 w 6431554"/>
                <a:gd name="connsiteY2" fmla="*/ 0 h 1610474"/>
                <a:gd name="connsiteX0" fmla="*/ 0 w 6431554"/>
                <a:gd name="connsiteY0" fmla="*/ 981099 h 1610474"/>
                <a:gd name="connsiteX1" fmla="*/ 2759206 w 6431554"/>
                <a:gd name="connsiteY1" fmla="*/ 1585533 h 1610474"/>
                <a:gd name="connsiteX2" fmla="*/ 3672653 w 6431554"/>
                <a:gd name="connsiteY2" fmla="*/ 1314544 h 1610474"/>
                <a:gd name="connsiteX3" fmla="*/ 6431554 w 6431554"/>
                <a:gd name="connsiteY3" fmla="*/ 0 h 1610474"/>
                <a:gd name="connsiteX0" fmla="*/ 0 w 6431554"/>
                <a:gd name="connsiteY0" fmla="*/ 981099 h 1644545"/>
                <a:gd name="connsiteX1" fmla="*/ 2759206 w 6431554"/>
                <a:gd name="connsiteY1" fmla="*/ 1585533 h 1644545"/>
                <a:gd name="connsiteX2" fmla="*/ 3511456 w 6431554"/>
                <a:gd name="connsiteY2" fmla="*/ 1442068 h 1644545"/>
                <a:gd name="connsiteX3" fmla="*/ 6431554 w 6431554"/>
                <a:gd name="connsiteY3" fmla="*/ 0 h 1644545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392664 w 6431554"/>
                <a:gd name="connsiteY3" fmla="*/ 995732 h 1609740"/>
                <a:gd name="connsiteX4" fmla="*/ 6431554 w 6431554"/>
                <a:gd name="connsiteY4" fmla="*/ 0 h 1609740"/>
                <a:gd name="connsiteX0" fmla="*/ 0 w 6431554"/>
                <a:gd name="connsiteY0" fmla="*/ 981099 h 1609740"/>
                <a:gd name="connsiteX1" fmla="*/ 2759206 w 6431554"/>
                <a:gd name="connsiteY1" fmla="*/ 1585533 h 1609740"/>
                <a:gd name="connsiteX2" fmla="*/ 3511456 w 6431554"/>
                <a:gd name="connsiteY2" fmla="*/ 1442068 h 1609740"/>
                <a:gd name="connsiteX3" fmla="*/ 4586100 w 6431554"/>
                <a:gd name="connsiteY3" fmla="*/ 1099346 h 1609740"/>
                <a:gd name="connsiteX4" fmla="*/ 6431554 w 6431554"/>
                <a:gd name="connsiteY4" fmla="*/ 0 h 1609740"/>
                <a:gd name="connsiteX0" fmla="*/ 0 w 6431554"/>
                <a:gd name="connsiteY0" fmla="*/ 981099 h 1588675"/>
                <a:gd name="connsiteX1" fmla="*/ 2759206 w 6431554"/>
                <a:gd name="connsiteY1" fmla="*/ 1585533 h 1588675"/>
                <a:gd name="connsiteX2" fmla="*/ 3511456 w 6431554"/>
                <a:gd name="connsiteY2" fmla="*/ 1442068 h 1588675"/>
                <a:gd name="connsiteX3" fmla="*/ 4586100 w 6431554"/>
                <a:gd name="connsiteY3" fmla="*/ 1099346 h 1588675"/>
                <a:gd name="connsiteX4" fmla="*/ 6431554 w 6431554"/>
                <a:gd name="connsiteY4" fmla="*/ 0 h 1588675"/>
                <a:gd name="connsiteX0" fmla="*/ 0 w 6431554"/>
                <a:gd name="connsiteY0" fmla="*/ 981099 h 1541119"/>
                <a:gd name="connsiteX1" fmla="*/ 2759206 w 6431554"/>
                <a:gd name="connsiteY1" fmla="*/ 1537711 h 1541119"/>
                <a:gd name="connsiteX2" fmla="*/ 3511456 w 6431554"/>
                <a:gd name="connsiteY2" fmla="*/ 1442068 h 1541119"/>
                <a:gd name="connsiteX3" fmla="*/ 4586100 w 6431554"/>
                <a:gd name="connsiteY3" fmla="*/ 1099346 h 1541119"/>
                <a:gd name="connsiteX4" fmla="*/ 6431554 w 6431554"/>
                <a:gd name="connsiteY4" fmla="*/ 0 h 1541119"/>
                <a:gd name="connsiteX0" fmla="*/ 0 w 6431554"/>
                <a:gd name="connsiteY0" fmla="*/ 981099 h 1564892"/>
                <a:gd name="connsiteX1" fmla="*/ 2769952 w 6431554"/>
                <a:gd name="connsiteY1" fmla="*/ 1561622 h 1564892"/>
                <a:gd name="connsiteX2" fmla="*/ 3511456 w 6431554"/>
                <a:gd name="connsiteY2" fmla="*/ 1442068 h 1564892"/>
                <a:gd name="connsiteX3" fmla="*/ 4586100 w 6431554"/>
                <a:gd name="connsiteY3" fmla="*/ 1099346 h 1564892"/>
                <a:gd name="connsiteX4" fmla="*/ 6431554 w 6431554"/>
                <a:gd name="connsiteY4" fmla="*/ 0 h 1564892"/>
                <a:gd name="connsiteX0" fmla="*/ 0 w 6431554"/>
                <a:gd name="connsiteY0" fmla="*/ 981099 h 1584233"/>
                <a:gd name="connsiteX1" fmla="*/ 2769952 w 6431554"/>
                <a:gd name="connsiteY1" fmla="*/ 1561622 h 1584233"/>
                <a:gd name="connsiteX2" fmla="*/ 3468471 w 6431554"/>
                <a:gd name="connsiteY2" fmla="*/ 1418157 h 1584233"/>
                <a:gd name="connsiteX3" fmla="*/ 4586100 w 6431554"/>
                <a:gd name="connsiteY3" fmla="*/ 1099346 h 1584233"/>
                <a:gd name="connsiteX4" fmla="*/ 6431554 w 6431554"/>
                <a:gd name="connsiteY4" fmla="*/ 0 h 1584233"/>
                <a:gd name="connsiteX0" fmla="*/ 0 w 6431554"/>
                <a:gd name="connsiteY0" fmla="*/ 981099 h 1564430"/>
                <a:gd name="connsiteX1" fmla="*/ 2769952 w 6431554"/>
                <a:gd name="connsiteY1" fmla="*/ 1561622 h 1564430"/>
                <a:gd name="connsiteX2" fmla="*/ 3468471 w 6431554"/>
                <a:gd name="connsiteY2" fmla="*/ 1418157 h 1564430"/>
                <a:gd name="connsiteX3" fmla="*/ 4586100 w 6431554"/>
                <a:gd name="connsiteY3" fmla="*/ 1099346 h 1564430"/>
                <a:gd name="connsiteX4" fmla="*/ 6431554 w 6431554"/>
                <a:gd name="connsiteY4" fmla="*/ 0 h 1564430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  <a:gd name="connsiteX0" fmla="*/ 0 w 6431554"/>
                <a:gd name="connsiteY0" fmla="*/ 981099 h 1567624"/>
                <a:gd name="connsiteX1" fmla="*/ 2769952 w 6431554"/>
                <a:gd name="connsiteY1" fmla="*/ 1561622 h 1567624"/>
                <a:gd name="connsiteX2" fmla="*/ 3468471 w 6431554"/>
                <a:gd name="connsiteY2" fmla="*/ 1418157 h 1567624"/>
                <a:gd name="connsiteX3" fmla="*/ 4586100 w 6431554"/>
                <a:gd name="connsiteY3" fmla="*/ 1099346 h 1567624"/>
                <a:gd name="connsiteX4" fmla="*/ 6431554 w 6431554"/>
                <a:gd name="connsiteY4" fmla="*/ 0 h 156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1554" h="1567624">
                  <a:moveTo>
                    <a:pt x="0" y="981099"/>
                  </a:moveTo>
                  <a:cubicBezTo>
                    <a:pt x="459868" y="1057927"/>
                    <a:pt x="2181128" y="1632244"/>
                    <a:pt x="2769952" y="1561622"/>
                  </a:cubicBezTo>
                  <a:cubicBezTo>
                    <a:pt x="3348456" y="1492238"/>
                    <a:pt x="3153243" y="1500516"/>
                    <a:pt x="3468471" y="1418157"/>
                  </a:cubicBezTo>
                  <a:cubicBezTo>
                    <a:pt x="3740714" y="1319857"/>
                    <a:pt x="4099417" y="1339691"/>
                    <a:pt x="4586100" y="1099346"/>
                  </a:cubicBezTo>
                  <a:lnTo>
                    <a:pt x="6431554" y="0"/>
                  </a:ln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57" name="Freihandform 6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58" name="Freihandform 7"/>
            <p:cNvSpPr/>
            <p:nvPr/>
          </p:nvSpPr>
          <p:spPr>
            <a:xfrm>
              <a:off x="4221465" y="110573"/>
              <a:ext cx="1058676" cy="3956890"/>
            </a:xfrm>
            <a:custGeom>
              <a:avLst/>
              <a:gdLst>
                <a:gd name="connsiteX0" fmla="*/ 0 w 69273"/>
                <a:gd name="connsiteY0" fmla="*/ 0 h 1440873"/>
                <a:gd name="connsiteX1" fmla="*/ 69273 w 69273"/>
                <a:gd name="connsiteY1" fmla="*/ 1440873 h 1440873"/>
                <a:gd name="connsiteX2" fmla="*/ 69273 w 69273"/>
                <a:gd name="connsiteY2" fmla="*/ 1440873 h 1440873"/>
                <a:gd name="connsiteX0" fmla="*/ 203694 w 272967"/>
                <a:gd name="connsiteY0" fmla="*/ 0 h 1440873"/>
                <a:gd name="connsiteX1" fmla="*/ 175 w 272967"/>
                <a:gd name="connsiteY1" fmla="*/ 941072 h 1440873"/>
                <a:gd name="connsiteX2" fmla="*/ 272967 w 272967"/>
                <a:gd name="connsiteY2" fmla="*/ 1440873 h 1440873"/>
                <a:gd name="connsiteX3" fmla="*/ 272967 w 272967"/>
                <a:gd name="connsiteY3" fmla="*/ 1440873 h 1440873"/>
                <a:gd name="connsiteX0" fmla="*/ 159580 w 273011"/>
                <a:gd name="connsiteY0" fmla="*/ 0 h 1585630"/>
                <a:gd name="connsiteX1" fmla="*/ 219 w 273011"/>
                <a:gd name="connsiteY1" fmla="*/ 1085829 h 1585630"/>
                <a:gd name="connsiteX2" fmla="*/ 273011 w 273011"/>
                <a:gd name="connsiteY2" fmla="*/ 1585630 h 1585630"/>
                <a:gd name="connsiteX3" fmla="*/ 273011 w 273011"/>
                <a:gd name="connsiteY3" fmla="*/ 1585630 h 1585630"/>
                <a:gd name="connsiteX0" fmla="*/ 159580 w 471721"/>
                <a:gd name="connsiteY0" fmla="*/ 0 h 1585630"/>
                <a:gd name="connsiteX1" fmla="*/ 219 w 471721"/>
                <a:gd name="connsiteY1" fmla="*/ 1085829 h 1585630"/>
                <a:gd name="connsiteX2" fmla="*/ 273011 w 471721"/>
                <a:gd name="connsiteY2" fmla="*/ 1585630 h 1585630"/>
                <a:gd name="connsiteX3" fmla="*/ 471721 w 471721"/>
                <a:gd name="connsiteY3" fmla="*/ 1006601 h 1585630"/>
                <a:gd name="connsiteX0" fmla="*/ 159580 w 471721"/>
                <a:gd name="connsiteY0" fmla="*/ 0 h 1202023"/>
                <a:gd name="connsiteX1" fmla="*/ 219 w 471721"/>
                <a:gd name="connsiteY1" fmla="*/ 1085829 h 1202023"/>
                <a:gd name="connsiteX2" fmla="*/ 65470 w 471721"/>
                <a:gd name="connsiteY2" fmla="*/ 1202023 h 1202023"/>
                <a:gd name="connsiteX3" fmla="*/ 471721 w 471721"/>
                <a:gd name="connsiteY3" fmla="*/ 1006601 h 1202023"/>
                <a:gd name="connsiteX0" fmla="*/ 159580 w 159799"/>
                <a:gd name="connsiteY0" fmla="*/ 0 h 1202023"/>
                <a:gd name="connsiteX1" fmla="*/ 219 w 159799"/>
                <a:gd name="connsiteY1" fmla="*/ 1085829 h 1202023"/>
                <a:gd name="connsiteX2" fmla="*/ 65470 w 159799"/>
                <a:gd name="connsiteY2" fmla="*/ 1202023 h 1202023"/>
                <a:gd name="connsiteX3" fmla="*/ 69886 w 159799"/>
                <a:gd name="connsiteY3" fmla="*/ 1194785 h 1202023"/>
                <a:gd name="connsiteX0" fmla="*/ 94110 w 94566"/>
                <a:gd name="connsiteY0" fmla="*/ 0 h 1202023"/>
                <a:gd name="connsiteX1" fmla="*/ 27480 w 94566"/>
                <a:gd name="connsiteY1" fmla="*/ 796314 h 1202023"/>
                <a:gd name="connsiteX2" fmla="*/ 0 w 94566"/>
                <a:gd name="connsiteY2" fmla="*/ 1202023 h 1202023"/>
                <a:gd name="connsiteX3" fmla="*/ 4416 w 94566"/>
                <a:gd name="connsiteY3" fmla="*/ 1194785 h 1202023"/>
                <a:gd name="connsiteX0" fmla="*/ 117865 w 118038"/>
                <a:gd name="connsiteY0" fmla="*/ 0 h 1202023"/>
                <a:gd name="connsiteX1" fmla="*/ 51235 w 118038"/>
                <a:gd name="connsiteY1" fmla="*/ 796314 h 1202023"/>
                <a:gd name="connsiteX2" fmla="*/ 23755 w 118038"/>
                <a:gd name="connsiteY2" fmla="*/ 1202023 h 1202023"/>
                <a:gd name="connsiteX3" fmla="*/ 28171 w 118038"/>
                <a:gd name="connsiteY3" fmla="*/ 1194785 h 1202023"/>
                <a:gd name="connsiteX0" fmla="*/ 195213 w 195337"/>
                <a:gd name="connsiteY0" fmla="*/ 0 h 1202023"/>
                <a:gd name="connsiteX1" fmla="*/ 40268 w 195337"/>
                <a:gd name="connsiteY1" fmla="*/ 1027925 h 1202023"/>
                <a:gd name="connsiteX2" fmla="*/ 101103 w 195337"/>
                <a:gd name="connsiteY2" fmla="*/ 1202023 h 1202023"/>
                <a:gd name="connsiteX3" fmla="*/ 105519 w 195337"/>
                <a:gd name="connsiteY3" fmla="*/ 1194785 h 1202023"/>
                <a:gd name="connsiteX0" fmla="*/ 94110 w 195279"/>
                <a:gd name="connsiteY0" fmla="*/ 0 h 1202023"/>
                <a:gd name="connsiteX1" fmla="*/ 195279 w 195279"/>
                <a:gd name="connsiteY1" fmla="*/ 687745 h 1202023"/>
                <a:gd name="connsiteX2" fmla="*/ 0 w 195279"/>
                <a:gd name="connsiteY2" fmla="*/ 1202023 h 1202023"/>
                <a:gd name="connsiteX3" fmla="*/ 4416 w 195279"/>
                <a:gd name="connsiteY3" fmla="*/ 1194785 h 1202023"/>
                <a:gd name="connsiteX0" fmla="*/ 94110 w 177616"/>
                <a:gd name="connsiteY0" fmla="*/ 0 h 1202023"/>
                <a:gd name="connsiteX1" fmla="*/ 177616 w 177616"/>
                <a:gd name="connsiteY1" fmla="*/ 608128 h 1202023"/>
                <a:gd name="connsiteX2" fmla="*/ 0 w 177616"/>
                <a:gd name="connsiteY2" fmla="*/ 1202023 h 1202023"/>
                <a:gd name="connsiteX3" fmla="*/ 4416 w 177616"/>
                <a:gd name="connsiteY3" fmla="*/ 1194785 h 1202023"/>
                <a:gd name="connsiteX0" fmla="*/ 94110 w 94110"/>
                <a:gd name="connsiteY0" fmla="*/ 0 h 1202023"/>
                <a:gd name="connsiteX1" fmla="*/ 0 w 94110"/>
                <a:gd name="connsiteY1" fmla="*/ 1202023 h 1202023"/>
                <a:gd name="connsiteX2" fmla="*/ 4416 w 94110"/>
                <a:gd name="connsiteY2" fmla="*/ 1194785 h 1202023"/>
                <a:gd name="connsiteX0" fmla="*/ 94110 w 94110"/>
                <a:gd name="connsiteY0" fmla="*/ 0 h 1202023"/>
                <a:gd name="connsiteX1" fmla="*/ 40486 w 94110"/>
                <a:gd name="connsiteY1" fmla="*/ 716511 h 1202023"/>
                <a:gd name="connsiteX2" fmla="*/ 0 w 94110"/>
                <a:gd name="connsiteY2" fmla="*/ 1202023 h 1202023"/>
                <a:gd name="connsiteX3" fmla="*/ 4416 w 94110"/>
                <a:gd name="connsiteY3" fmla="*/ 1194785 h 1202023"/>
                <a:gd name="connsiteX0" fmla="*/ 94110 w 306181"/>
                <a:gd name="connsiteY0" fmla="*/ 0 h 1202023"/>
                <a:gd name="connsiteX1" fmla="*/ 305432 w 306181"/>
                <a:gd name="connsiteY1" fmla="*/ 803365 h 1202023"/>
                <a:gd name="connsiteX2" fmla="*/ 0 w 306181"/>
                <a:gd name="connsiteY2" fmla="*/ 1202023 h 1202023"/>
                <a:gd name="connsiteX3" fmla="*/ 4416 w 306181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7441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94110 w 425162"/>
                <a:gd name="connsiteY0" fmla="*/ 0 h 1202023"/>
                <a:gd name="connsiteX1" fmla="*/ 424658 w 425162"/>
                <a:gd name="connsiteY1" fmla="*/ 739243 h 1202023"/>
                <a:gd name="connsiteX2" fmla="*/ 0 w 425162"/>
                <a:gd name="connsiteY2" fmla="*/ 1202023 h 1202023"/>
                <a:gd name="connsiteX3" fmla="*/ 4416 w 425162"/>
                <a:gd name="connsiteY3" fmla="*/ 1194785 h 1202023"/>
                <a:gd name="connsiteX0" fmla="*/ 18900 w 424675"/>
                <a:gd name="connsiteY0" fmla="*/ 0 h 1442355"/>
                <a:gd name="connsiteX1" fmla="*/ 424658 w 424675"/>
                <a:gd name="connsiteY1" fmla="*/ 979575 h 1442355"/>
                <a:gd name="connsiteX2" fmla="*/ 0 w 424675"/>
                <a:gd name="connsiteY2" fmla="*/ 1442355 h 1442355"/>
                <a:gd name="connsiteX3" fmla="*/ 4416 w 424675"/>
                <a:gd name="connsiteY3" fmla="*/ 1435117 h 1442355"/>
                <a:gd name="connsiteX0" fmla="*/ 136 w 424696"/>
                <a:gd name="connsiteY0" fmla="*/ 0 h 1547866"/>
                <a:gd name="connsiteX1" fmla="*/ 424696 w 424696"/>
                <a:gd name="connsiteY1" fmla="*/ 1085086 h 1547866"/>
                <a:gd name="connsiteX2" fmla="*/ 38 w 424696"/>
                <a:gd name="connsiteY2" fmla="*/ 1547866 h 1547866"/>
                <a:gd name="connsiteX3" fmla="*/ 4454 w 424696"/>
                <a:gd name="connsiteY3" fmla="*/ 1540628 h 1547866"/>
                <a:gd name="connsiteX0" fmla="*/ 324972 w 749532"/>
                <a:gd name="connsiteY0" fmla="*/ 0 h 1547866"/>
                <a:gd name="connsiteX1" fmla="*/ 749532 w 749532"/>
                <a:gd name="connsiteY1" fmla="*/ 1085086 h 1547866"/>
                <a:gd name="connsiteX2" fmla="*/ 324874 w 749532"/>
                <a:gd name="connsiteY2" fmla="*/ 1547866 h 1547866"/>
                <a:gd name="connsiteX3" fmla="*/ 0 w 749532"/>
                <a:gd name="connsiteY3" fmla="*/ 1394313 h 1547866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0 w 749538"/>
                <a:gd name="connsiteY3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0931 w 749538"/>
                <a:gd name="connsiteY3" fmla="*/ 1480564 h 1585625"/>
                <a:gd name="connsiteX4" fmla="*/ 0 w 749538"/>
                <a:gd name="connsiteY4" fmla="*/ 1394313 h 1585625"/>
                <a:gd name="connsiteX0" fmla="*/ 324972 w 749538"/>
                <a:gd name="connsiteY0" fmla="*/ 0 h 1585625"/>
                <a:gd name="connsiteX1" fmla="*/ 749532 w 749538"/>
                <a:gd name="connsiteY1" fmla="*/ 1085086 h 1585625"/>
                <a:gd name="connsiteX2" fmla="*/ 313519 w 749538"/>
                <a:gd name="connsiteY2" fmla="*/ 1585625 h 1585625"/>
                <a:gd name="connsiteX3" fmla="*/ 144716 w 749538"/>
                <a:gd name="connsiteY3" fmla="*/ 1513603 h 1585625"/>
                <a:gd name="connsiteX4" fmla="*/ 0 w 749538"/>
                <a:gd name="connsiteY4" fmla="*/ 1394313 h 158562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44716 w 749565"/>
                <a:gd name="connsiteY3" fmla="*/ 1513603 h 1576185"/>
                <a:gd name="connsiteX4" fmla="*/ 0 w 749565"/>
                <a:gd name="connsiteY4" fmla="*/ 1394313 h 1576185"/>
                <a:gd name="connsiteX0" fmla="*/ 324972 w 749565"/>
                <a:gd name="connsiteY0" fmla="*/ 0 h 1576185"/>
                <a:gd name="connsiteX1" fmla="*/ 749532 w 749565"/>
                <a:gd name="connsiteY1" fmla="*/ 1085086 h 1576185"/>
                <a:gd name="connsiteX2" fmla="*/ 298379 w 749565"/>
                <a:gd name="connsiteY2" fmla="*/ 1576185 h 1576185"/>
                <a:gd name="connsiteX3" fmla="*/ 152964 w 749565"/>
                <a:gd name="connsiteY3" fmla="*/ 1499889 h 1576185"/>
                <a:gd name="connsiteX4" fmla="*/ 0 w 749565"/>
                <a:gd name="connsiteY4" fmla="*/ 1394313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19971 w 716572"/>
                <a:gd name="connsiteY3" fmla="*/ 1499889 h 1576185"/>
                <a:gd name="connsiteX4" fmla="*/ 0 w 716572"/>
                <a:gd name="connsiteY4" fmla="*/ 1353170 h 1576185"/>
                <a:gd name="connsiteX0" fmla="*/ 291979 w 716572"/>
                <a:gd name="connsiteY0" fmla="*/ 0 h 1576185"/>
                <a:gd name="connsiteX1" fmla="*/ 716539 w 716572"/>
                <a:gd name="connsiteY1" fmla="*/ 1085086 h 1576185"/>
                <a:gd name="connsiteX2" fmla="*/ 265386 w 716572"/>
                <a:gd name="connsiteY2" fmla="*/ 1576185 h 1576185"/>
                <a:gd name="connsiteX3" fmla="*/ 152964 w 716572"/>
                <a:gd name="connsiteY3" fmla="*/ 1455318 h 1576185"/>
                <a:gd name="connsiteX4" fmla="*/ 0 w 716572"/>
                <a:gd name="connsiteY4" fmla="*/ 1353170 h 1576185"/>
                <a:gd name="connsiteX0" fmla="*/ 291979 w 716543"/>
                <a:gd name="connsiteY0" fmla="*/ 0 h 1562471"/>
                <a:gd name="connsiteX1" fmla="*/ 716539 w 716543"/>
                <a:gd name="connsiteY1" fmla="*/ 1085086 h 1562471"/>
                <a:gd name="connsiteX2" fmla="*/ 281883 w 716543"/>
                <a:gd name="connsiteY2" fmla="*/ 1562471 h 1562471"/>
                <a:gd name="connsiteX3" fmla="*/ 152964 w 716543"/>
                <a:gd name="connsiteY3" fmla="*/ 1455318 h 1562471"/>
                <a:gd name="connsiteX4" fmla="*/ 0 w 716543"/>
                <a:gd name="connsiteY4" fmla="*/ 1353170 h 1562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716543"/>
                <a:gd name="connsiteY0" fmla="*/ 0 h 1538471"/>
                <a:gd name="connsiteX1" fmla="*/ 716539 w 716543"/>
                <a:gd name="connsiteY1" fmla="*/ 1085086 h 1538471"/>
                <a:gd name="connsiteX2" fmla="*/ 281883 w 716543"/>
                <a:gd name="connsiteY2" fmla="*/ 1538471 h 1538471"/>
                <a:gd name="connsiteX3" fmla="*/ 152964 w 716543"/>
                <a:gd name="connsiteY3" fmla="*/ 1455318 h 1538471"/>
                <a:gd name="connsiteX4" fmla="*/ 0 w 716543"/>
                <a:gd name="connsiteY4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2964 w 294935"/>
                <a:gd name="connsiteY2" fmla="*/ 1455318 h 1538471"/>
                <a:gd name="connsiteX3" fmla="*/ 0 w 294935"/>
                <a:gd name="connsiteY3" fmla="*/ 1353170 h 1538471"/>
                <a:gd name="connsiteX0" fmla="*/ 291979 w 294935"/>
                <a:gd name="connsiteY0" fmla="*/ 0 h 1538471"/>
                <a:gd name="connsiteX1" fmla="*/ 281883 w 294935"/>
                <a:gd name="connsiteY1" fmla="*/ 1538471 h 1538471"/>
                <a:gd name="connsiteX2" fmla="*/ 156000 w 294935"/>
                <a:gd name="connsiteY2" fmla="*/ 1478032 h 1538471"/>
                <a:gd name="connsiteX3" fmla="*/ 0 w 294935"/>
                <a:gd name="connsiteY3" fmla="*/ 1353170 h 1538471"/>
                <a:gd name="connsiteX0" fmla="*/ 291979 w 294935"/>
                <a:gd name="connsiteY0" fmla="*/ 0 h 1519542"/>
                <a:gd name="connsiteX1" fmla="*/ 281883 w 294935"/>
                <a:gd name="connsiteY1" fmla="*/ 1519542 h 1519542"/>
                <a:gd name="connsiteX2" fmla="*/ 156000 w 294935"/>
                <a:gd name="connsiteY2" fmla="*/ 1478032 h 1519542"/>
                <a:gd name="connsiteX3" fmla="*/ 0 w 294935"/>
                <a:gd name="connsiteY3" fmla="*/ 1353170 h 1519542"/>
                <a:gd name="connsiteX0" fmla="*/ 291979 w 294935"/>
                <a:gd name="connsiteY0" fmla="*/ 0 h 1523163"/>
                <a:gd name="connsiteX1" fmla="*/ 281883 w 294935"/>
                <a:gd name="connsiteY1" fmla="*/ 1519542 h 1523163"/>
                <a:gd name="connsiteX2" fmla="*/ 156000 w 294935"/>
                <a:gd name="connsiteY2" fmla="*/ 1478032 h 1523163"/>
                <a:gd name="connsiteX3" fmla="*/ 0 w 294935"/>
                <a:gd name="connsiteY3" fmla="*/ 1353170 h 1523163"/>
                <a:gd name="connsiteX0" fmla="*/ 291979 w 296807"/>
                <a:gd name="connsiteY0" fmla="*/ 0 h 1552188"/>
                <a:gd name="connsiteX1" fmla="*/ 284919 w 296807"/>
                <a:gd name="connsiteY1" fmla="*/ 1549828 h 1552188"/>
                <a:gd name="connsiteX2" fmla="*/ 156000 w 296807"/>
                <a:gd name="connsiteY2" fmla="*/ 1478032 h 1552188"/>
                <a:gd name="connsiteX3" fmla="*/ 0 w 296807"/>
                <a:gd name="connsiteY3" fmla="*/ 1353170 h 155218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53170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6807"/>
                <a:gd name="connsiteY0" fmla="*/ 0 h 1549828"/>
                <a:gd name="connsiteX1" fmla="*/ 284919 w 296807"/>
                <a:gd name="connsiteY1" fmla="*/ 1549828 h 1549828"/>
                <a:gd name="connsiteX2" fmla="*/ 156000 w 296807"/>
                <a:gd name="connsiteY2" fmla="*/ 1478032 h 1549828"/>
                <a:gd name="connsiteX3" fmla="*/ 0 w 296807"/>
                <a:gd name="connsiteY3" fmla="*/ 1338027 h 1549828"/>
                <a:gd name="connsiteX0" fmla="*/ 291979 w 291979"/>
                <a:gd name="connsiteY0" fmla="*/ 0 h 1546042"/>
                <a:gd name="connsiteX1" fmla="*/ 257596 w 291979"/>
                <a:gd name="connsiteY1" fmla="*/ 1546042 h 1546042"/>
                <a:gd name="connsiteX2" fmla="*/ 156000 w 291979"/>
                <a:gd name="connsiteY2" fmla="*/ 1478032 h 1546042"/>
                <a:gd name="connsiteX3" fmla="*/ 0 w 291979"/>
                <a:gd name="connsiteY3" fmla="*/ 1338027 h 1546042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56000 w 294935"/>
                <a:gd name="connsiteY2" fmla="*/ 1478032 h 1530899"/>
                <a:gd name="connsiteX3" fmla="*/ 0 w 294935"/>
                <a:gd name="connsiteY3" fmla="*/ 1338027 h 1530899"/>
                <a:gd name="connsiteX0" fmla="*/ 291979 w 294935"/>
                <a:gd name="connsiteY0" fmla="*/ 0 h 1601142"/>
                <a:gd name="connsiteX1" fmla="*/ 281883 w 294935"/>
                <a:gd name="connsiteY1" fmla="*/ 1530899 h 1601142"/>
                <a:gd name="connsiteX2" fmla="*/ 0 w 294935"/>
                <a:gd name="connsiteY2" fmla="*/ 1338027 h 1601142"/>
                <a:gd name="connsiteX0" fmla="*/ 291979 w 294935"/>
                <a:gd name="connsiteY0" fmla="*/ 0 h 1614869"/>
                <a:gd name="connsiteX1" fmla="*/ 281883 w 294935"/>
                <a:gd name="connsiteY1" fmla="*/ 1530899 h 1614869"/>
                <a:gd name="connsiteX2" fmla="*/ 51007 w 294935"/>
                <a:gd name="connsiteY2" fmla="*/ 1405981 h 1614869"/>
                <a:gd name="connsiteX3" fmla="*/ 0 w 294935"/>
                <a:gd name="connsiteY3" fmla="*/ 1338027 h 1614869"/>
                <a:gd name="connsiteX0" fmla="*/ 291979 w 294935"/>
                <a:gd name="connsiteY0" fmla="*/ 0 h 1625604"/>
                <a:gd name="connsiteX1" fmla="*/ 281883 w 294935"/>
                <a:gd name="connsiteY1" fmla="*/ 1530899 h 1625604"/>
                <a:gd name="connsiteX2" fmla="*/ 145118 w 294935"/>
                <a:gd name="connsiteY2" fmla="*/ 1462767 h 1625604"/>
                <a:gd name="connsiteX3" fmla="*/ 0 w 294935"/>
                <a:gd name="connsiteY3" fmla="*/ 1338027 h 1625604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624903"/>
                <a:gd name="connsiteX1" fmla="*/ 281883 w 294935"/>
                <a:gd name="connsiteY1" fmla="*/ 1530899 h 1624903"/>
                <a:gd name="connsiteX2" fmla="*/ 145118 w 294935"/>
                <a:gd name="connsiteY2" fmla="*/ 1462767 h 1624903"/>
                <a:gd name="connsiteX3" fmla="*/ 0 w 294935"/>
                <a:gd name="connsiteY3" fmla="*/ 1338027 h 1624903"/>
                <a:gd name="connsiteX0" fmla="*/ 291979 w 294935"/>
                <a:gd name="connsiteY0" fmla="*/ 0 h 1530899"/>
                <a:gd name="connsiteX1" fmla="*/ 281883 w 294935"/>
                <a:gd name="connsiteY1" fmla="*/ 1530899 h 1530899"/>
                <a:gd name="connsiteX2" fmla="*/ 145118 w 294935"/>
                <a:gd name="connsiteY2" fmla="*/ 1462767 h 1530899"/>
                <a:gd name="connsiteX3" fmla="*/ 0 w 294935"/>
                <a:gd name="connsiteY3" fmla="*/ 1338027 h 1530899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91746"/>
                <a:gd name="connsiteY0" fmla="*/ 0 h 1531306"/>
                <a:gd name="connsiteX1" fmla="*/ 281883 w 391746"/>
                <a:gd name="connsiteY1" fmla="*/ 1530899 h 1531306"/>
                <a:gd name="connsiteX2" fmla="*/ 145118 w 391746"/>
                <a:gd name="connsiteY2" fmla="*/ 1462767 h 1531306"/>
                <a:gd name="connsiteX3" fmla="*/ 0 w 391746"/>
                <a:gd name="connsiteY3" fmla="*/ 1338027 h 1531306"/>
                <a:gd name="connsiteX0" fmla="*/ 291979 w 373798"/>
                <a:gd name="connsiteY0" fmla="*/ 0 h 1540576"/>
                <a:gd name="connsiteX1" fmla="*/ 281883 w 373798"/>
                <a:gd name="connsiteY1" fmla="*/ 1530899 h 1540576"/>
                <a:gd name="connsiteX2" fmla="*/ 145118 w 373798"/>
                <a:gd name="connsiteY2" fmla="*/ 1462767 h 1540576"/>
                <a:gd name="connsiteX3" fmla="*/ 0 w 373798"/>
                <a:gd name="connsiteY3" fmla="*/ 1338027 h 1540576"/>
                <a:gd name="connsiteX0" fmla="*/ 291979 w 373798"/>
                <a:gd name="connsiteY0" fmla="*/ 0 h 1644302"/>
                <a:gd name="connsiteX1" fmla="*/ 281883 w 373798"/>
                <a:gd name="connsiteY1" fmla="*/ 1530899 h 1644302"/>
                <a:gd name="connsiteX2" fmla="*/ 278695 w 373798"/>
                <a:gd name="connsiteY2" fmla="*/ 1523338 h 1644302"/>
                <a:gd name="connsiteX3" fmla="*/ 145118 w 373798"/>
                <a:gd name="connsiteY3" fmla="*/ 1462767 h 1644302"/>
                <a:gd name="connsiteX4" fmla="*/ 0 w 373798"/>
                <a:gd name="connsiteY4" fmla="*/ 1338027 h 164430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0 w 373798"/>
                <a:gd name="connsiteY3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6369 w 373798"/>
                <a:gd name="connsiteY3" fmla="*/ 1440052 h 1649082"/>
                <a:gd name="connsiteX4" fmla="*/ 0 w 373798"/>
                <a:gd name="connsiteY4" fmla="*/ 1338027 h 1649082"/>
                <a:gd name="connsiteX0" fmla="*/ 291979 w 373798"/>
                <a:gd name="connsiteY0" fmla="*/ 0 h 1649082"/>
                <a:gd name="connsiteX1" fmla="*/ 281883 w 373798"/>
                <a:gd name="connsiteY1" fmla="*/ 1530899 h 1649082"/>
                <a:gd name="connsiteX2" fmla="*/ 278695 w 373798"/>
                <a:gd name="connsiteY2" fmla="*/ 1523338 h 1649082"/>
                <a:gd name="connsiteX3" fmla="*/ 163333 w 373798"/>
                <a:gd name="connsiteY3" fmla="*/ 1481695 h 1649082"/>
                <a:gd name="connsiteX4" fmla="*/ 0 w 373798"/>
                <a:gd name="connsiteY4" fmla="*/ 1338027 h 1649082"/>
                <a:gd name="connsiteX0" fmla="*/ 291979 w 366766"/>
                <a:gd name="connsiteY0" fmla="*/ 0 h 1649082"/>
                <a:gd name="connsiteX1" fmla="*/ 366734 w 366766"/>
                <a:gd name="connsiteY1" fmla="*/ 1159909 h 1649082"/>
                <a:gd name="connsiteX2" fmla="*/ 281883 w 366766"/>
                <a:gd name="connsiteY2" fmla="*/ 1530899 h 1649082"/>
                <a:gd name="connsiteX3" fmla="*/ 278695 w 366766"/>
                <a:gd name="connsiteY3" fmla="*/ 1523338 h 1649082"/>
                <a:gd name="connsiteX4" fmla="*/ 163333 w 366766"/>
                <a:gd name="connsiteY4" fmla="*/ 1481695 h 1649082"/>
                <a:gd name="connsiteX5" fmla="*/ 0 w 366766"/>
                <a:gd name="connsiteY5" fmla="*/ 1338027 h 1649082"/>
                <a:gd name="connsiteX0" fmla="*/ 291979 w 315279"/>
                <a:gd name="connsiteY0" fmla="*/ 0 h 1561754"/>
                <a:gd name="connsiteX1" fmla="*/ 315125 w 315279"/>
                <a:gd name="connsiteY1" fmla="*/ 1186409 h 1561754"/>
                <a:gd name="connsiteX2" fmla="*/ 281883 w 315279"/>
                <a:gd name="connsiteY2" fmla="*/ 1530899 h 1561754"/>
                <a:gd name="connsiteX3" fmla="*/ 278695 w 315279"/>
                <a:gd name="connsiteY3" fmla="*/ 1523338 h 1561754"/>
                <a:gd name="connsiteX4" fmla="*/ 163333 w 315279"/>
                <a:gd name="connsiteY4" fmla="*/ 1481695 h 1561754"/>
                <a:gd name="connsiteX5" fmla="*/ 0 w 315279"/>
                <a:gd name="connsiteY5" fmla="*/ 1338027 h 1561754"/>
                <a:gd name="connsiteX0" fmla="*/ 291979 w 303725"/>
                <a:gd name="connsiteY0" fmla="*/ 0 h 1561481"/>
                <a:gd name="connsiteX1" fmla="*/ 302982 w 303725"/>
                <a:gd name="connsiteY1" fmla="*/ 1190195 h 1561481"/>
                <a:gd name="connsiteX2" fmla="*/ 281883 w 303725"/>
                <a:gd name="connsiteY2" fmla="*/ 1530899 h 1561481"/>
                <a:gd name="connsiteX3" fmla="*/ 278695 w 303725"/>
                <a:gd name="connsiteY3" fmla="*/ 1523338 h 1561481"/>
                <a:gd name="connsiteX4" fmla="*/ 163333 w 303725"/>
                <a:gd name="connsiteY4" fmla="*/ 1481695 h 1561481"/>
                <a:gd name="connsiteX5" fmla="*/ 0 w 303725"/>
                <a:gd name="connsiteY5" fmla="*/ 1338027 h 1561481"/>
                <a:gd name="connsiteX0" fmla="*/ 291979 w 332822"/>
                <a:gd name="connsiteY0" fmla="*/ 0 h 1570656"/>
                <a:gd name="connsiteX1" fmla="*/ 302982 w 332822"/>
                <a:gd name="connsiteY1" fmla="*/ 1190195 h 1570656"/>
                <a:gd name="connsiteX2" fmla="*/ 281883 w 332822"/>
                <a:gd name="connsiteY2" fmla="*/ 1530899 h 1570656"/>
                <a:gd name="connsiteX3" fmla="*/ 318161 w 332822"/>
                <a:gd name="connsiteY3" fmla="*/ 1542267 h 1570656"/>
                <a:gd name="connsiteX4" fmla="*/ 163333 w 332822"/>
                <a:gd name="connsiteY4" fmla="*/ 1481695 h 1570656"/>
                <a:gd name="connsiteX5" fmla="*/ 0 w 332822"/>
                <a:gd name="connsiteY5" fmla="*/ 1338027 h 1570656"/>
                <a:gd name="connsiteX0" fmla="*/ 291979 w 335071"/>
                <a:gd name="connsiteY0" fmla="*/ 0 h 1572666"/>
                <a:gd name="connsiteX1" fmla="*/ 302982 w 335071"/>
                <a:gd name="connsiteY1" fmla="*/ 1190195 h 1572666"/>
                <a:gd name="connsiteX2" fmla="*/ 297062 w 335071"/>
                <a:gd name="connsiteY2" fmla="*/ 1534685 h 1572666"/>
                <a:gd name="connsiteX3" fmla="*/ 318161 w 335071"/>
                <a:gd name="connsiteY3" fmla="*/ 1542267 h 1572666"/>
                <a:gd name="connsiteX4" fmla="*/ 163333 w 335071"/>
                <a:gd name="connsiteY4" fmla="*/ 1481695 h 1572666"/>
                <a:gd name="connsiteX5" fmla="*/ 0 w 335071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6369 w 337425"/>
                <a:gd name="connsiteY4" fmla="*/ 1470338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81695 h 1572666"/>
                <a:gd name="connsiteX5" fmla="*/ 0 w 337425"/>
                <a:gd name="connsiteY5" fmla="*/ 1338027 h 1572666"/>
                <a:gd name="connsiteX0" fmla="*/ 291979 w 337425"/>
                <a:gd name="connsiteY0" fmla="*/ 0 h 1572666"/>
                <a:gd name="connsiteX1" fmla="*/ 302982 w 337425"/>
                <a:gd name="connsiteY1" fmla="*/ 1190195 h 1572666"/>
                <a:gd name="connsiteX2" fmla="*/ 309205 w 337425"/>
                <a:gd name="connsiteY2" fmla="*/ 1534685 h 1572666"/>
                <a:gd name="connsiteX3" fmla="*/ 318161 w 337425"/>
                <a:gd name="connsiteY3" fmla="*/ 1542267 h 1572666"/>
                <a:gd name="connsiteX4" fmla="*/ 163333 w 337425"/>
                <a:gd name="connsiteY4" fmla="*/ 1458981 h 1572666"/>
                <a:gd name="connsiteX5" fmla="*/ 0 w 337425"/>
                <a:gd name="connsiteY5" fmla="*/ 1338027 h 15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425" h="1572666">
                  <a:moveTo>
                    <a:pt x="291979" y="0"/>
                  </a:moveTo>
                  <a:cubicBezTo>
                    <a:pt x="304438" y="193318"/>
                    <a:pt x="304665" y="935045"/>
                    <a:pt x="302982" y="1190195"/>
                  </a:cubicBezTo>
                  <a:cubicBezTo>
                    <a:pt x="301299" y="1445345"/>
                    <a:pt x="306675" y="1476006"/>
                    <a:pt x="309205" y="1534685"/>
                  </a:cubicBezTo>
                  <a:cubicBezTo>
                    <a:pt x="311735" y="1593364"/>
                    <a:pt x="365142" y="1574412"/>
                    <a:pt x="318161" y="1542267"/>
                  </a:cubicBezTo>
                  <a:cubicBezTo>
                    <a:pt x="298909" y="1527126"/>
                    <a:pt x="255320" y="1527723"/>
                    <a:pt x="163333" y="1458981"/>
                  </a:cubicBezTo>
                  <a:cubicBezTo>
                    <a:pt x="71346" y="1409168"/>
                    <a:pt x="27728" y="1355031"/>
                    <a:pt x="0" y="1338027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Freihandform 8"/>
            <p:cNvSpPr/>
            <p:nvPr/>
          </p:nvSpPr>
          <p:spPr>
            <a:xfrm>
              <a:off x="4233120" y="341729"/>
              <a:ext cx="3204039" cy="3744697"/>
            </a:xfrm>
            <a:custGeom>
              <a:avLst/>
              <a:gdLst>
                <a:gd name="connsiteX0" fmla="*/ 1880788 w 1880788"/>
                <a:gd name="connsiteY0" fmla="*/ 0 h 5832764"/>
                <a:gd name="connsiteX1" fmla="*/ 10424 w 1880788"/>
                <a:gd name="connsiteY1" fmla="*/ 2951018 h 5832764"/>
                <a:gd name="connsiteX2" fmla="*/ 1077224 w 1880788"/>
                <a:gd name="connsiteY2" fmla="*/ 5832764 h 5832764"/>
                <a:gd name="connsiteX3" fmla="*/ 1077224 w 1880788"/>
                <a:gd name="connsiteY3" fmla="*/ 5832764 h 5832764"/>
                <a:gd name="connsiteX0" fmla="*/ 2902335 w 2902335"/>
                <a:gd name="connsiteY0" fmla="*/ 0 h 6822167"/>
                <a:gd name="connsiteX1" fmla="*/ 42745 w 2902335"/>
                <a:gd name="connsiteY1" fmla="*/ 3940421 h 6822167"/>
                <a:gd name="connsiteX2" fmla="*/ 1109545 w 2902335"/>
                <a:gd name="connsiteY2" fmla="*/ 6822167 h 6822167"/>
                <a:gd name="connsiteX3" fmla="*/ 1109545 w 2902335"/>
                <a:gd name="connsiteY3" fmla="*/ 6822167 h 6822167"/>
                <a:gd name="connsiteX0" fmla="*/ 8087860 w 8087860"/>
                <a:gd name="connsiteY0" fmla="*/ 0 h 6822167"/>
                <a:gd name="connsiteX1" fmla="*/ 5228270 w 8087860"/>
                <a:gd name="connsiteY1" fmla="*/ 3940421 h 6822167"/>
                <a:gd name="connsiteX2" fmla="*/ 6295070 w 8087860"/>
                <a:gd name="connsiteY2" fmla="*/ 6822167 h 6822167"/>
                <a:gd name="connsiteX3" fmla="*/ 0 w 8087860"/>
                <a:gd name="connsiteY3" fmla="*/ 3798988 h 6822167"/>
                <a:gd name="connsiteX0" fmla="*/ 8087860 w 8087860"/>
                <a:gd name="connsiteY0" fmla="*/ 0 h 4401097"/>
                <a:gd name="connsiteX1" fmla="*/ 5228270 w 8087860"/>
                <a:gd name="connsiteY1" fmla="*/ 3940421 h 4401097"/>
                <a:gd name="connsiteX2" fmla="*/ 2128333 w 8087860"/>
                <a:gd name="connsiteY2" fmla="*/ 4321174 h 4401097"/>
                <a:gd name="connsiteX3" fmla="*/ 0 w 8087860"/>
                <a:gd name="connsiteY3" fmla="*/ 3798988 h 4401097"/>
                <a:gd name="connsiteX0" fmla="*/ 8087860 w 8087860"/>
                <a:gd name="connsiteY0" fmla="*/ 0 h 4321649"/>
                <a:gd name="connsiteX1" fmla="*/ 6790776 w 8087860"/>
                <a:gd name="connsiteY1" fmla="*/ 1858204 h 4321649"/>
                <a:gd name="connsiteX2" fmla="*/ 5228270 w 8087860"/>
                <a:gd name="connsiteY2" fmla="*/ 3940421 h 4321649"/>
                <a:gd name="connsiteX3" fmla="*/ 2128333 w 8087860"/>
                <a:gd name="connsiteY3" fmla="*/ 4321174 h 4321649"/>
                <a:gd name="connsiteX4" fmla="*/ 0 w 8087860"/>
                <a:gd name="connsiteY4" fmla="*/ 3798988 h 4321649"/>
                <a:gd name="connsiteX0" fmla="*/ 8087860 w 8087860"/>
                <a:gd name="connsiteY0" fmla="*/ 0 h 4324653"/>
                <a:gd name="connsiteX1" fmla="*/ 6580939 w 8087860"/>
                <a:gd name="connsiteY1" fmla="*/ 1638337 h 4324653"/>
                <a:gd name="connsiteX2" fmla="*/ 5228270 w 8087860"/>
                <a:gd name="connsiteY2" fmla="*/ 3940421 h 4324653"/>
                <a:gd name="connsiteX3" fmla="*/ 2128333 w 8087860"/>
                <a:gd name="connsiteY3" fmla="*/ 4321174 h 4324653"/>
                <a:gd name="connsiteX4" fmla="*/ 0 w 8087860"/>
                <a:gd name="connsiteY4" fmla="*/ 3798988 h 4324653"/>
                <a:gd name="connsiteX0" fmla="*/ 8087860 w 8087860"/>
                <a:gd name="connsiteY0" fmla="*/ 0 h 4321175"/>
                <a:gd name="connsiteX1" fmla="*/ 6580939 w 8087860"/>
                <a:gd name="connsiteY1" fmla="*/ 1638337 h 4321175"/>
                <a:gd name="connsiteX2" fmla="*/ 5831529 w 8087860"/>
                <a:gd name="connsiteY2" fmla="*/ 3081218 h 4321175"/>
                <a:gd name="connsiteX3" fmla="*/ 5228270 w 8087860"/>
                <a:gd name="connsiteY3" fmla="*/ 3940421 h 4321175"/>
                <a:gd name="connsiteX4" fmla="*/ 2128333 w 8087860"/>
                <a:gd name="connsiteY4" fmla="*/ 4321174 h 4321175"/>
                <a:gd name="connsiteX5" fmla="*/ 0 w 8087860"/>
                <a:gd name="connsiteY5" fmla="*/ 3798988 h 4321175"/>
                <a:gd name="connsiteX0" fmla="*/ 8087860 w 8087860"/>
                <a:gd name="connsiteY0" fmla="*/ 0 h 4321174"/>
                <a:gd name="connsiteX1" fmla="*/ 6580939 w 8087860"/>
                <a:gd name="connsiteY1" fmla="*/ 1638337 h 4321174"/>
                <a:gd name="connsiteX2" fmla="*/ 5711623 w 8087860"/>
                <a:gd name="connsiteY2" fmla="*/ 3039992 h 4321174"/>
                <a:gd name="connsiteX3" fmla="*/ 5228270 w 8087860"/>
                <a:gd name="connsiteY3" fmla="*/ 3940421 h 4321174"/>
                <a:gd name="connsiteX4" fmla="*/ 2128333 w 8087860"/>
                <a:gd name="connsiteY4" fmla="*/ 4321174 h 4321174"/>
                <a:gd name="connsiteX5" fmla="*/ 0 w 8087860"/>
                <a:gd name="connsiteY5" fmla="*/ 3798988 h 4321174"/>
                <a:gd name="connsiteX0" fmla="*/ 8087860 w 8087860"/>
                <a:gd name="connsiteY0" fmla="*/ 0 h 4322089"/>
                <a:gd name="connsiteX1" fmla="*/ 6580939 w 8087860"/>
                <a:gd name="connsiteY1" fmla="*/ 1638337 h 4322089"/>
                <a:gd name="connsiteX2" fmla="*/ 5711623 w 8087860"/>
                <a:gd name="connsiteY2" fmla="*/ 3039992 h 4322089"/>
                <a:gd name="connsiteX3" fmla="*/ 5228271 w 8087860"/>
                <a:gd name="connsiteY3" fmla="*/ 4132806 h 4322089"/>
                <a:gd name="connsiteX4" fmla="*/ 2128333 w 8087860"/>
                <a:gd name="connsiteY4" fmla="*/ 4321174 h 4322089"/>
                <a:gd name="connsiteX5" fmla="*/ 0 w 8087860"/>
                <a:gd name="connsiteY5" fmla="*/ 3798988 h 4322089"/>
                <a:gd name="connsiteX0" fmla="*/ 8087860 w 8087860"/>
                <a:gd name="connsiteY0" fmla="*/ 0 h 4287897"/>
                <a:gd name="connsiteX1" fmla="*/ 6580939 w 8087860"/>
                <a:gd name="connsiteY1" fmla="*/ 1638337 h 4287897"/>
                <a:gd name="connsiteX2" fmla="*/ 5711623 w 8087860"/>
                <a:gd name="connsiteY2" fmla="*/ 3039992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87897"/>
                <a:gd name="connsiteX1" fmla="*/ 7039639 w 8087860"/>
                <a:gd name="connsiteY1" fmla="*/ 1022035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711623 w 8087860"/>
                <a:gd name="connsiteY3" fmla="*/ 3039992 h 4287897"/>
                <a:gd name="connsiteX4" fmla="*/ 5228271 w 8087860"/>
                <a:gd name="connsiteY4" fmla="*/ 4132806 h 4287897"/>
                <a:gd name="connsiteX5" fmla="*/ 2128333 w 8087860"/>
                <a:gd name="connsiteY5" fmla="*/ 4279948 h 4287897"/>
                <a:gd name="connsiteX6" fmla="*/ 0 w 8087860"/>
                <a:gd name="connsiteY6" fmla="*/ 3798988 h 4287897"/>
                <a:gd name="connsiteX0" fmla="*/ 8087860 w 8087860"/>
                <a:gd name="connsiteY0" fmla="*/ 0 h 4287897"/>
                <a:gd name="connsiteX1" fmla="*/ 7300944 w 8087860"/>
                <a:gd name="connsiteY1" fmla="*/ 1071946 h 4287897"/>
                <a:gd name="connsiteX2" fmla="*/ 6580939 w 8087860"/>
                <a:gd name="connsiteY2" fmla="*/ 1638337 h 4287897"/>
                <a:gd name="connsiteX3" fmla="*/ 5228271 w 8087860"/>
                <a:gd name="connsiteY3" fmla="*/ 4132806 h 4287897"/>
                <a:gd name="connsiteX4" fmla="*/ 2128333 w 8087860"/>
                <a:gd name="connsiteY4" fmla="*/ 4279948 h 4287897"/>
                <a:gd name="connsiteX5" fmla="*/ 0 w 8087860"/>
                <a:gd name="connsiteY5" fmla="*/ 3798988 h 4287897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291558"/>
                <a:gd name="connsiteX1" fmla="*/ 7300944 w 8087860"/>
                <a:gd name="connsiteY1" fmla="*/ 1071946 h 4291558"/>
                <a:gd name="connsiteX2" fmla="*/ 6580939 w 8087860"/>
                <a:gd name="connsiteY2" fmla="*/ 1638337 h 4291558"/>
                <a:gd name="connsiteX3" fmla="*/ 5156140 w 8087860"/>
                <a:gd name="connsiteY3" fmla="*/ 4143829 h 4291558"/>
                <a:gd name="connsiteX4" fmla="*/ 2128333 w 8087860"/>
                <a:gd name="connsiteY4" fmla="*/ 4279948 h 4291558"/>
                <a:gd name="connsiteX5" fmla="*/ 0 w 8087860"/>
                <a:gd name="connsiteY5" fmla="*/ 3798988 h 4291558"/>
                <a:gd name="connsiteX0" fmla="*/ 8087860 w 8087860"/>
                <a:gd name="connsiteY0" fmla="*/ 0 h 4382308"/>
                <a:gd name="connsiteX1" fmla="*/ 7300944 w 8087860"/>
                <a:gd name="connsiteY1" fmla="*/ 1071946 h 4382308"/>
                <a:gd name="connsiteX2" fmla="*/ 6580939 w 8087860"/>
                <a:gd name="connsiteY2" fmla="*/ 1638337 h 4382308"/>
                <a:gd name="connsiteX3" fmla="*/ 5156140 w 8087860"/>
                <a:gd name="connsiteY3" fmla="*/ 4143829 h 4382308"/>
                <a:gd name="connsiteX4" fmla="*/ 2224508 w 8087860"/>
                <a:gd name="connsiteY4" fmla="*/ 4279948 h 4382308"/>
                <a:gd name="connsiteX5" fmla="*/ 0 w 8087860"/>
                <a:gd name="connsiteY5" fmla="*/ 3798988 h 4382308"/>
                <a:gd name="connsiteX0" fmla="*/ 8087860 w 8087860"/>
                <a:gd name="connsiteY0" fmla="*/ 0 h 4382307"/>
                <a:gd name="connsiteX1" fmla="*/ 7300944 w 8087860"/>
                <a:gd name="connsiteY1" fmla="*/ 1071946 h 4382307"/>
                <a:gd name="connsiteX2" fmla="*/ 6580939 w 8087860"/>
                <a:gd name="connsiteY2" fmla="*/ 1638337 h 4382307"/>
                <a:gd name="connsiteX3" fmla="*/ 5156140 w 8087860"/>
                <a:gd name="connsiteY3" fmla="*/ 4143829 h 4382307"/>
                <a:gd name="connsiteX4" fmla="*/ 2224508 w 8087860"/>
                <a:gd name="connsiteY4" fmla="*/ 4279948 h 4382307"/>
                <a:gd name="connsiteX5" fmla="*/ 0 w 8087860"/>
                <a:gd name="connsiteY5" fmla="*/ 3798988 h 4382307"/>
                <a:gd name="connsiteX0" fmla="*/ 8087860 w 8087860"/>
                <a:gd name="connsiteY0" fmla="*/ 0 h 4253841"/>
                <a:gd name="connsiteX1" fmla="*/ 7300944 w 8087860"/>
                <a:gd name="connsiteY1" fmla="*/ 1071946 h 4253841"/>
                <a:gd name="connsiteX2" fmla="*/ 6580939 w 8087860"/>
                <a:gd name="connsiteY2" fmla="*/ 1638337 h 4253841"/>
                <a:gd name="connsiteX3" fmla="*/ 5156140 w 8087860"/>
                <a:gd name="connsiteY3" fmla="*/ 4143829 h 4253841"/>
                <a:gd name="connsiteX4" fmla="*/ 0 w 8087860"/>
                <a:gd name="connsiteY4" fmla="*/ 3798988 h 4253841"/>
                <a:gd name="connsiteX0" fmla="*/ 8087860 w 8087860"/>
                <a:gd name="connsiteY0" fmla="*/ 0 h 4324459"/>
                <a:gd name="connsiteX1" fmla="*/ 7300944 w 8087860"/>
                <a:gd name="connsiteY1" fmla="*/ 1071946 h 4324459"/>
                <a:gd name="connsiteX2" fmla="*/ 6580939 w 8087860"/>
                <a:gd name="connsiteY2" fmla="*/ 1638337 h 4324459"/>
                <a:gd name="connsiteX3" fmla="*/ 5156140 w 8087860"/>
                <a:gd name="connsiteY3" fmla="*/ 4143829 h 4324459"/>
                <a:gd name="connsiteX4" fmla="*/ 2249958 w 8087860"/>
                <a:gd name="connsiteY4" fmla="*/ 4090520 h 4324459"/>
                <a:gd name="connsiteX5" fmla="*/ 0 w 8087860"/>
                <a:gd name="connsiteY5" fmla="*/ 3798988 h 4324459"/>
                <a:gd name="connsiteX0" fmla="*/ 8087860 w 8087860"/>
                <a:gd name="connsiteY0" fmla="*/ 0 h 4394371"/>
                <a:gd name="connsiteX1" fmla="*/ 7300944 w 8087860"/>
                <a:gd name="connsiteY1" fmla="*/ 1071946 h 4394371"/>
                <a:gd name="connsiteX2" fmla="*/ 6580939 w 8087860"/>
                <a:gd name="connsiteY2" fmla="*/ 1638337 h 4394371"/>
                <a:gd name="connsiteX3" fmla="*/ 5156140 w 8087860"/>
                <a:gd name="connsiteY3" fmla="*/ 4143829 h 4394371"/>
                <a:gd name="connsiteX4" fmla="*/ 2346132 w 8087860"/>
                <a:gd name="connsiteY4" fmla="*/ 4266873 h 4394371"/>
                <a:gd name="connsiteX5" fmla="*/ 0 w 8087860"/>
                <a:gd name="connsiteY5" fmla="*/ 3798988 h 4394371"/>
                <a:gd name="connsiteX0" fmla="*/ 8087860 w 8087860"/>
                <a:gd name="connsiteY0" fmla="*/ 0 h 4347149"/>
                <a:gd name="connsiteX1" fmla="*/ 7300944 w 8087860"/>
                <a:gd name="connsiteY1" fmla="*/ 1071946 h 4347149"/>
                <a:gd name="connsiteX2" fmla="*/ 6580939 w 8087860"/>
                <a:gd name="connsiteY2" fmla="*/ 1638337 h 4347149"/>
                <a:gd name="connsiteX3" fmla="*/ 5156140 w 8087860"/>
                <a:gd name="connsiteY3" fmla="*/ 4143829 h 4347149"/>
                <a:gd name="connsiteX4" fmla="*/ 2346132 w 8087860"/>
                <a:gd name="connsiteY4" fmla="*/ 4266873 h 4347149"/>
                <a:gd name="connsiteX5" fmla="*/ 0 w 8087860"/>
                <a:gd name="connsiteY5" fmla="*/ 3798988 h 4347149"/>
                <a:gd name="connsiteX0" fmla="*/ 8087860 w 8087860"/>
                <a:gd name="connsiteY0" fmla="*/ 0 h 4364487"/>
                <a:gd name="connsiteX1" fmla="*/ 7300944 w 8087860"/>
                <a:gd name="connsiteY1" fmla="*/ 1071946 h 4364487"/>
                <a:gd name="connsiteX2" fmla="*/ 6580939 w 8087860"/>
                <a:gd name="connsiteY2" fmla="*/ 1638337 h 4364487"/>
                <a:gd name="connsiteX3" fmla="*/ 5156140 w 8087860"/>
                <a:gd name="connsiteY3" fmla="*/ 4143829 h 4364487"/>
                <a:gd name="connsiteX4" fmla="*/ 2346132 w 8087860"/>
                <a:gd name="connsiteY4" fmla="*/ 4266873 h 4364487"/>
                <a:gd name="connsiteX5" fmla="*/ 0 w 8087860"/>
                <a:gd name="connsiteY5" fmla="*/ 3798988 h 4364487"/>
                <a:gd name="connsiteX0" fmla="*/ 8087860 w 8087860"/>
                <a:gd name="connsiteY0" fmla="*/ 0 h 4266873"/>
                <a:gd name="connsiteX1" fmla="*/ 7300944 w 8087860"/>
                <a:gd name="connsiteY1" fmla="*/ 1071946 h 4266873"/>
                <a:gd name="connsiteX2" fmla="*/ 6580939 w 8087860"/>
                <a:gd name="connsiteY2" fmla="*/ 1638337 h 4266873"/>
                <a:gd name="connsiteX3" fmla="*/ 5156140 w 8087860"/>
                <a:gd name="connsiteY3" fmla="*/ 4143829 h 4266873"/>
                <a:gd name="connsiteX4" fmla="*/ 2346132 w 8087860"/>
                <a:gd name="connsiteY4" fmla="*/ 4266873 h 4266873"/>
                <a:gd name="connsiteX5" fmla="*/ 0 w 8087860"/>
                <a:gd name="connsiteY5" fmla="*/ 3798988 h 4266873"/>
                <a:gd name="connsiteX0" fmla="*/ 8087860 w 8087860"/>
                <a:gd name="connsiteY0" fmla="*/ 0 h 4383512"/>
                <a:gd name="connsiteX1" fmla="*/ 7300944 w 8087860"/>
                <a:gd name="connsiteY1" fmla="*/ 1071946 h 4383512"/>
                <a:gd name="connsiteX2" fmla="*/ 6580939 w 8087860"/>
                <a:gd name="connsiteY2" fmla="*/ 1638337 h 4383512"/>
                <a:gd name="connsiteX3" fmla="*/ 5156140 w 8087860"/>
                <a:gd name="connsiteY3" fmla="*/ 4143829 h 4383512"/>
                <a:gd name="connsiteX4" fmla="*/ 2370176 w 8087860"/>
                <a:gd name="connsiteY4" fmla="*/ 4310961 h 4383512"/>
                <a:gd name="connsiteX5" fmla="*/ 0 w 8087860"/>
                <a:gd name="connsiteY5" fmla="*/ 3798988 h 4383512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156140 w 8087860"/>
                <a:gd name="connsiteY3" fmla="*/ 4143829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10961"/>
                <a:gd name="connsiteX1" fmla="*/ 7300944 w 8087860"/>
                <a:gd name="connsiteY1" fmla="*/ 1071946 h 4310961"/>
                <a:gd name="connsiteX2" fmla="*/ 6580939 w 8087860"/>
                <a:gd name="connsiteY2" fmla="*/ 1638337 h 4310961"/>
                <a:gd name="connsiteX3" fmla="*/ 5204227 w 8087860"/>
                <a:gd name="connsiteY3" fmla="*/ 4176895 h 4310961"/>
                <a:gd name="connsiteX4" fmla="*/ 2370176 w 8087860"/>
                <a:gd name="connsiteY4" fmla="*/ 4310961 h 4310961"/>
                <a:gd name="connsiteX5" fmla="*/ 0 w 8087860"/>
                <a:gd name="connsiteY5" fmla="*/ 3798988 h 4310961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19905 w 8087860"/>
                <a:gd name="connsiteY5" fmla="*/ 4068474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123585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98988 h 4333234"/>
                <a:gd name="connsiteX0" fmla="*/ 8087860 w 8087860"/>
                <a:gd name="connsiteY0" fmla="*/ 0 h 4333234"/>
                <a:gd name="connsiteX1" fmla="*/ 7300944 w 8087860"/>
                <a:gd name="connsiteY1" fmla="*/ 1071946 h 4333234"/>
                <a:gd name="connsiteX2" fmla="*/ 6580939 w 8087860"/>
                <a:gd name="connsiteY2" fmla="*/ 1638337 h 4333234"/>
                <a:gd name="connsiteX3" fmla="*/ 5204227 w 8087860"/>
                <a:gd name="connsiteY3" fmla="*/ 4176895 h 4333234"/>
                <a:gd name="connsiteX4" fmla="*/ 2370176 w 8087860"/>
                <a:gd name="connsiteY4" fmla="*/ 4310961 h 4333234"/>
                <a:gd name="connsiteX5" fmla="*/ 1143949 w 8087860"/>
                <a:gd name="connsiteY5" fmla="*/ 4090520 h 4333234"/>
                <a:gd name="connsiteX6" fmla="*/ 0 w 8087860"/>
                <a:gd name="connsiteY6" fmla="*/ 3765922 h 433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7860" h="4333234">
                  <a:moveTo>
                    <a:pt x="8087860" y="0"/>
                  </a:moveTo>
                  <a:cubicBezTo>
                    <a:pt x="7913157" y="170339"/>
                    <a:pt x="7552097" y="798890"/>
                    <a:pt x="7300944" y="1071946"/>
                  </a:cubicBezTo>
                  <a:cubicBezTo>
                    <a:pt x="7049791" y="1345002"/>
                    <a:pt x="6802275" y="1302011"/>
                    <a:pt x="6580939" y="1638337"/>
                  </a:cubicBezTo>
                  <a:cubicBezTo>
                    <a:pt x="6235494" y="2148480"/>
                    <a:pt x="6314762" y="3962920"/>
                    <a:pt x="5204227" y="4176895"/>
                  </a:cubicBezTo>
                  <a:cubicBezTo>
                    <a:pt x="4093692" y="4390870"/>
                    <a:pt x="3050896" y="4329031"/>
                    <a:pt x="2370176" y="4310961"/>
                  </a:cubicBezTo>
                  <a:cubicBezTo>
                    <a:pt x="1545194" y="4226760"/>
                    <a:pt x="1538978" y="4175849"/>
                    <a:pt x="1143949" y="4090520"/>
                  </a:cubicBezTo>
                  <a:cubicBezTo>
                    <a:pt x="748920" y="4005191"/>
                    <a:pt x="186651" y="3810836"/>
                    <a:pt x="0" y="3765922"/>
                  </a:cubicBezTo>
                </a:path>
              </a:pathLst>
            </a:custGeom>
            <a:noFill/>
            <a:ln w="76200">
              <a:solidFill>
                <a:srgbClr val="1F12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sz="2400" dirty="0">
                <a:solidFill>
                  <a:srgbClr val="00B050"/>
                </a:solidFill>
              </a:endParaRPr>
            </a:p>
          </p:txBody>
        </p:sp>
        <p:sp>
          <p:nvSpPr>
            <p:cNvPr id="60" name="Freihandform 9"/>
            <p:cNvSpPr/>
            <p:nvPr/>
          </p:nvSpPr>
          <p:spPr>
            <a:xfrm>
              <a:off x="2299832" y="887233"/>
              <a:ext cx="1958344" cy="4739186"/>
            </a:xfrm>
            <a:custGeom>
              <a:avLst/>
              <a:gdLst>
                <a:gd name="connsiteX0" fmla="*/ 0 w 568037"/>
                <a:gd name="connsiteY0" fmla="*/ 0 h 3768437"/>
                <a:gd name="connsiteX1" fmla="*/ 471055 w 568037"/>
                <a:gd name="connsiteY1" fmla="*/ 2272146 h 3768437"/>
                <a:gd name="connsiteX2" fmla="*/ 568037 w 568037"/>
                <a:gd name="connsiteY2" fmla="*/ 3768437 h 3768437"/>
                <a:gd name="connsiteX3" fmla="*/ 568037 w 568037"/>
                <a:gd name="connsiteY3" fmla="*/ 3768437 h 3768437"/>
                <a:gd name="connsiteX0" fmla="*/ 0 w 568037"/>
                <a:gd name="connsiteY0" fmla="*/ 0 h 4283340"/>
                <a:gd name="connsiteX1" fmla="*/ 471055 w 568037"/>
                <a:gd name="connsiteY1" fmla="*/ 2272146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0 w 568037"/>
                <a:gd name="connsiteY0" fmla="*/ 0 h 4283340"/>
                <a:gd name="connsiteX1" fmla="*/ 471055 w 568037"/>
                <a:gd name="connsiteY1" fmla="*/ 2282242 h 4283340"/>
                <a:gd name="connsiteX2" fmla="*/ 568037 w 568037"/>
                <a:gd name="connsiteY2" fmla="*/ 3768437 h 4283340"/>
                <a:gd name="connsiteX3" fmla="*/ 105689 w 568037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798725 h 4283340"/>
                <a:gd name="connsiteX3" fmla="*/ 170338 w 535992"/>
                <a:gd name="connsiteY3" fmla="*/ 4283340 h 4283340"/>
                <a:gd name="connsiteX0" fmla="*/ 64649 w 535992"/>
                <a:gd name="connsiteY0" fmla="*/ 0 h 4283340"/>
                <a:gd name="connsiteX1" fmla="*/ 535704 w 535992"/>
                <a:gd name="connsiteY1" fmla="*/ 2282242 h 4283340"/>
                <a:gd name="connsiteX2" fmla="*/ 0 w 535992"/>
                <a:gd name="connsiteY2" fmla="*/ 3859302 h 4283340"/>
                <a:gd name="connsiteX3" fmla="*/ 170338 w 535992"/>
                <a:gd name="connsiteY3" fmla="*/ 4283340 h 4283340"/>
                <a:gd name="connsiteX0" fmla="*/ 64649 w 681353"/>
                <a:gd name="connsiteY0" fmla="*/ 0 h 4454974"/>
                <a:gd name="connsiteX1" fmla="*/ 535704 w 681353"/>
                <a:gd name="connsiteY1" fmla="*/ 2282242 h 4454974"/>
                <a:gd name="connsiteX2" fmla="*/ 0 w 681353"/>
                <a:gd name="connsiteY2" fmla="*/ 3859302 h 4454974"/>
                <a:gd name="connsiteX3" fmla="*/ 681353 w 681353"/>
                <a:gd name="connsiteY3" fmla="*/ 4454974 h 4454974"/>
                <a:gd name="connsiteX0" fmla="*/ 0 w 677540"/>
                <a:gd name="connsiteY0" fmla="*/ 0 h 4454974"/>
                <a:gd name="connsiteX1" fmla="*/ 471055 w 677540"/>
                <a:gd name="connsiteY1" fmla="*/ 2282242 h 4454974"/>
                <a:gd name="connsiteX2" fmla="*/ 677540 w 677540"/>
                <a:gd name="connsiteY2" fmla="*/ 3889591 h 4454974"/>
                <a:gd name="connsiteX3" fmla="*/ 616704 w 677540"/>
                <a:gd name="connsiteY3" fmla="*/ 4454974 h 4454974"/>
                <a:gd name="connsiteX0" fmla="*/ 40315 w 717855"/>
                <a:gd name="connsiteY0" fmla="*/ 0 h 4495358"/>
                <a:gd name="connsiteX1" fmla="*/ 511370 w 717855"/>
                <a:gd name="connsiteY1" fmla="*/ 2282242 h 4495358"/>
                <a:gd name="connsiteX2" fmla="*/ 717855 w 717855"/>
                <a:gd name="connsiteY2" fmla="*/ 3889591 h 4495358"/>
                <a:gd name="connsiteX3" fmla="*/ 0 w 717855"/>
                <a:gd name="connsiteY3" fmla="*/ 4495358 h 4495358"/>
                <a:gd name="connsiteX0" fmla="*/ 40315 w 737726"/>
                <a:gd name="connsiteY0" fmla="*/ 0 h 4495358"/>
                <a:gd name="connsiteX1" fmla="*/ 511370 w 737726"/>
                <a:gd name="connsiteY1" fmla="*/ 2282242 h 4495358"/>
                <a:gd name="connsiteX2" fmla="*/ 717855 w 737726"/>
                <a:gd name="connsiteY2" fmla="*/ 3889591 h 4495358"/>
                <a:gd name="connsiteX3" fmla="*/ 0 w 737726"/>
                <a:gd name="connsiteY3" fmla="*/ 4495358 h 4495358"/>
                <a:gd name="connsiteX0" fmla="*/ 40315 w 511484"/>
                <a:gd name="connsiteY0" fmla="*/ 0 h 4495358"/>
                <a:gd name="connsiteX1" fmla="*/ 511370 w 511484"/>
                <a:gd name="connsiteY1" fmla="*/ 2282242 h 4495358"/>
                <a:gd name="connsiteX2" fmla="*/ 0 w 511484"/>
                <a:gd name="connsiteY2" fmla="*/ 4495358 h 4495358"/>
                <a:gd name="connsiteX0" fmla="*/ 892007 w 1393655"/>
                <a:gd name="connsiteY0" fmla="*/ 0 h 4576127"/>
                <a:gd name="connsiteX1" fmla="*/ 1363062 w 1393655"/>
                <a:gd name="connsiteY1" fmla="*/ 2282242 h 4576127"/>
                <a:gd name="connsiteX2" fmla="*/ 0 w 1393655"/>
                <a:gd name="connsiteY2" fmla="*/ 4576127 h 4576127"/>
                <a:gd name="connsiteX0" fmla="*/ 497410 w 999058"/>
                <a:gd name="connsiteY0" fmla="*/ 0 h 3928221"/>
                <a:gd name="connsiteX1" fmla="*/ 968465 w 999058"/>
                <a:gd name="connsiteY1" fmla="*/ 2282242 h 3928221"/>
                <a:gd name="connsiteX2" fmla="*/ 0 w 999058"/>
                <a:gd name="connsiteY2" fmla="*/ 3928221 h 3928221"/>
                <a:gd name="connsiteX0" fmla="*/ 497410 w 997972"/>
                <a:gd name="connsiteY0" fmla="*/ 0 h 3928221"/>
                <a:gd name="connsiteX1" fmla="*/ 725880 w 997972"/>
                <a:gd name="connsiteY1" fmla="*/ 766146 h 3928221"/>
                <a:gd name="connsiteX2" fmla="*/ 968465 w 997972"/>
                <a:gd name="connsiteY2" fmla="*/ 2282242 h 3928221"/>
                <a:gd name="connsiteX3" fmla="*/ 0 w 997972"/>
                <a:gd name="connsiteY3" fmla="*/ 3928221 h 3928221"/>
                <a:gd name="connsiteX0" fmla="*/ 497410 w 1027373"/>
                <a:gd name="connsiteY0" fmla="*/ 0 h 3928221"/>
                <a:gd name="connsiteX1" fmla="*/ 725880 w 1027373"/>
                <a:gd name="connsiteY1" fmla="*/ 766146 h 3928221"/>
                <a:gd name="connsiteX2" fmla="*/ 1000144 w 1027373"/>
                <a:gd name="connsiteY2" fmla="*/ 2203589 h 3928221"/>
                <a:gd name="connsiteX3" fmla="*/ 0 w 1027373"/>
                <a:gd name="connsiteY3" fmla="*/ 3928221 h 392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73" h="3928221">
                  <a:moveTo>
                    <a:pt x="497410" y="0"/>
                  </a:moveTo>
                  <a:cubicBezTo>
                    <a:pt x="535488" y="127691"/>
                    <a:pt x="647371" y="385772"/>
                    <a:pt x="725880" y="766146"/>
                  </a:cubicBezTo>
                  <a:cubicBezTo>
                    <a:pt x="804389" y="1146520"/>
                    <a:pt x="1121124" y="1676577"/>
                    <a:pt x="1000144" y="2203589"/>
                  </a:cubicBezTo>
                  <a:cubicBezTo>
                    <a:pt x="851476" y="2966277"/>
                    <a:pt x="106535" y="3467155"/>
                    <a:pt x="0" y="3928221"/>
                  </a:cubicBezTo>
                </a:path>
              </a:pathLst>
            </a:cu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Freihandform 10"/>
            <p:cNvSpPr/>
            <p:nvPr/>
          </p:nvSpPr>
          <p:spPr>
            <a:xfrm>
              <a:off x="301141" y="3571109"/>
              <a:ext cx="4311408" cy="3089071"/>
            </a:xfrm>
            <a:custGeom>
              <a:avLst/>
              <a:gdLst>
                <a:gd name="connsiteX0" fmla="*/ 0 w 5624945"/>
                <a:gd name="connsiteY0" fmla="*/ 578263 h 2822699"/>
                <a:gd name="connsiteX1" fmla="*/ 3463636 w 5624945"/>
                <a:gd name="connsiteY1" fmla="*/ 148772 h 2822699"/>
                <a:gd name="connsiteX2" fmla="*/ 5209309 w 5624945"/>
                <a:gd name="connsiteY2" fmla="*/ 2822699 h 2822699"/>
                <a:gd name="connsiteX3" fmla="*/ 5209309 w 5624945"/>
                <a:gd name="connsiteY3" fmla="*/ 2822699 h 2822699"/>
                <a:gd name="connsiteX4" fmla="*/ 5624945 w 5624945"/>
                <a:gd name="connsiteY4" fmla="*/ 2559463 h 2822699"/>
                <a:gd name="connsiteX0" fmla="*/ 0 w 5624945"/>
                <a:gd name="connsiteY0" fmla="*/ 460980 h 2705416"/>
                <a:gd name="connsiteX1" fmla="*/ 3976254 w 5624945"/>
                <a:gd name="connsiteY1" fmla="*/ 183889 h 2705416"/>
                <a:gd name="connsiteX2" fmla="*/ 5209309 w 5624945"/>
                <a:gd name="connsiteY2" fmla="*/ 2705416 h 2705416"/>
                <a:gd name="connsiteX3" fmla="*/ 5209309 w 5624945"/>
                <a:gd name="connsiteY3" fmla="*/ 2705416 h 2705416"/>
                <a:gd name="connsiteX4" fmla="*/ 5624945 w 5624945"/>
                <a:gd name="connsiteY4" fmla="*/ 2442180 h 2705416"/>
                <a:gd name="connsiteX0" fmla="*/ 0 w 5209309"/>
                <a:gd name="connsiteY0" fmla="*/ 460980 h 2705416"/>
                <a:gd name="connsiteX1" fmla="*/ 3976254 w 5209309"/>
                <a:gd name="connsiteY1" fmla="*/ 183889 h 2705416"/>
                <a:gd name="connsiteX2" fmla="*/ 5209309 w 5209309"/>
                <a:gd name="connsiteY2" fmla="*/ 2705416 h 2705416"/>
                <a:gd name="connsiteX3" fmla="*/ 5209309 w 5209309"/>
                <a:gd name="connsiteY3" fmla="*/ 2705416 h 2705416"/>
                <a:gd name="connsiteX0" fmla="*/ 0 w 5209309"/>
                <a:gd name="connsiteY0" fmla="*/ 534180 h 2778616"/>
                <a:gd name="connsiteX1" fmla="*/ 3657599 w 5209309"/>
                <a:gd name="connsiteY1" fmla="*/ 160107 h 2778616"/>
                <a:gd name="connsiteX2" fmla="*/ 5209309 w 5209309"/>
                <a:gd name="connsiteY2" fmla="*/ 2778616 h 2778616"/>
                <a:gd name="connsiteX3" fmla="*/ 5209309 w 5209309"/>
                <a:gd name="connsiteY3" fmla="*/ 2778616 h 2778616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5209309 w 5209309"/>
                <a:gd name="connsiteY2" fmla="*/ 2755210 h 2755210"/>
                <a:gd name="connsiteX3" fmla="*/ 5209309 w 5209309"/>
                <a:gd name="connsiteY3" fmla="*/ 2755210 h 2755210"/>
                <a:gd name="connsiteX0" fmla="*/ 0 w 5209309"/>
                <a:gd name="connsiteY0" fmla="*/ 510774 h 2755210"/>
                <a:gd name="connsiteX1" fmla="*/ 3834628 w 5209309"/>
                <a:gd name="connsiteY1" fmla="*/ 166941 h 2755210"/>
                <a:gd name="connsiteX2" fmla="*/ 4224159 w 5209309"/>
                <a:gd name="connsiteY2" fmla="*/ 452401 h 2755210"/>
                <a:gd name="connsiteX3" fmla="*/ 5209309 w 5209309"/>
                <a:gd name="connsiteY3" fmla="*/ 2755210 h 2755210"/>
                <a:gd name="connsiteX4" fmla="*/ 5209309 w 5209309"/>
                <a:gd name="connsiteY4" fmla="*/ 2755210 h 2755210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428561 h 2672997"/>
                <a:gd name="connsiteX1" fmla="*/ 3794233 w 5209309"/>
                <a:gd name="connsiteY1" fmla="*/ 22426 h 2672997"/>
                <a:gd name="connsiteX2" fmla="*/ 3834628 w 5209309"/>
                <a:gd name="connsiteY2" fmla="*/ 84728 h 2672997"/>
                <a:gd name="connsiteX3" fmla="*/ 3836382 w 5209309"/>
                <a:gd name="connsiteY3" fmla="*/ 355069 h 2672997"/>
                <a:gd name="connsiteX4" fmla="*/ 5209309 w 5209309"/>
                <a:gd name="connsiteY4" fmla="*/ 2672997 h 2672997"/>
                <a:gd name="connsiteX5" fmla="*/ 5209309 w 5209309"/>
                <a:gd name="connsiteY5" fmla="*/ 2672997 h 2672997"/>
                <a:gd name="connsiteX0" fmla="*/ 0 w 5209309"/>
                <a:gd name="connsiteY0" fmla="*/ 378426 h 2622862"/>
                <a:gd name="connsiteX1" fmla="*/ 3834628 w 5209309"/>
                <a:gd name="connsiteY1" fmla="*/ 34593 h 2622862"/>
                <a:gd name="connsiteX2" fmla="*/ 3836382 w 5209309"/>
                <a:gd name="connsiteY2" fmla="*/ 304934 h 2622862"/>
                <a:gd name="connsiteX3" fmla="*/ 5209309 w 5209309"/>
                <a:gd name="connsiteY3" fmla="*/ 2622862 h 2622862"/>
                <a:gd name="connsiteX4" fmla="*/ 5209309 w 5209309"/>
                <a:gd name="connsiteY4" fmla="*/ 2622862 h 2622862"/>
                <a:gd name="connsiteX0" fmla="*/ 0 w 5209309"/>
                <a:gd name="connsiteY0" fmla="*/ 225478 h 2469914"/>
                <a:gd name="connsiteX1" fmla="*/ 3836382 w 5209309"/>
                <a:gd name="connsiteY1" fmla="*/ 151986 h 2469914"/>
                <a:gd name="connsiteX2" fmla="*/ 5209309 w 5209309"/>
                <a:gd name="connsiteY2" fmla="*/ 2469914 h 2469914"/>
                <a:gd name="connsiteX3" fmla="*/ 5209309 w 5209309"/>
                <a:gd name="connsiteY3" fmla="*/ 2469914 h 2469914"/>
                <a:gd name="connsiteX0" fmla="*/ 0 w 5209309"/>
                <a:gd name="connsiteY0" fmla="*/ 359112 h 2603548"/>
                <a:gd name="connsiteX1" fmla="*/ 3566625 w 5209309"/>
                <a:gd name="connsiteY1" fmla="*/ 36137 h 2603548"/>
                <a:gd name="connsiteX2" fmla="*/ 3836382 w 5209309"/>
                <a:gd name="connsiteY2" fmla="*/ 285620 h 2603548"/>
                <a:gd name="connsiteX3" fmla="*/ 5209309 w 5209309"/>
                <a:gd name="connsiteY3" fmla="*/ 2603548 h 2603548"/>
                <a:gd name="connsiteX4" fmla="*/ 5209309 w 5209309"/>
                <a:gd name="connsiteY4" fmla="*/ 2603548 h 2603548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836382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388720 h 2633156"/>
                <a:gd name="connsiteX1" fmla="*/ 3667785 w 5209309"/>
                <a:gd name="connsiteY1" fmla="*/ 20384 h 2633156"/>
                <a:gd name="connsiteX2" fmla="*/ 3785803 w 5209309"/>
                <a:gd name="connsiteY2" fmla="*/ 315228 h 2633156"/>
                <a:gd name="connsiteX3" fmla="*/ 5209309 w 5209309"/>
                <a:gd name="connsiteY3" fmla="*/ 2633156 h 2633156"/>
                <a:gd name="connsiteX4" fmla="*/ 5209309 w 5209309"/>
                <a:gd name="connsiteY4" fmla="*/ 2633156 h 2633156"/>
                <a:gd name="connsiteX0" fmla="*/ 0 w 5209309"/>
                <a:gd name="connsiteY0" fmla="*/ 401486 h 2645922"/>
                <a:gd name="connsiteX1" fmla="*/ 3263148 w 5209309"/>
                <a:gd name="connsiteY1" fmla="*/ 48272 h 2645922"/>
                <a:gd name="connsiteX2" fmla="*/ 3667785 w 5209309"/>
                <a:gd name="connsiteY2" fmla="*/ 33150 h 2645922"/>
                <a:gd name="connsiteX3" fmla="*/ 3785803 w 5209309"/>
                <a:gd name="connsiteY3" fmla="*/ 327994 h 2645922"/>
                <a:gd name="connsiteX4" fmla="*/ 5209309 w 5209309"/>
                <a:gd name="connsiteY4" fmla="*/ 2645922 h 2645922"/>
                <a:gd name="connsiteX5" fmla="*/ 5209309 w 5209309"/>
                <a:gd name="connsiteY5" fmla="*/ 2645922 h 2645922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66778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386063 h 2630499"/>
                <a:gd name="connsiteX1" fmla="*/ 3288438 w 5209309"/>
                <a:gd name="connsiteY1" fmla="*/ 85769 h 2630499"/>
                <a:gd name="connsiteX2" fmla="*/ 3768945 w 5209309"/>
                <a:gd name="connsiteY2" fmla="*/ 17727 h 2630499"/>
                <a:gd name="connsiteX3" fmla="*/ 3785803 w 5209309"/>
                <a:gd name="connsiteY3" fmla="*/ 312571 h 2630499"/>
                <a:gd name="connsiteX4" fmla="*/ 5209309 w 5209309"/>
                <a:gd name="connsiteY4" fmla="*/ 2630499 h 2630499"/>
                <a:gd name="connsiteX5" fmla="*/ 5209309 w 5209309"/>
                <a:gd name="connsiteY5" fmla="*/ 2630499 h 2630499"/>
                <a:gd name="connsiteX0" fmla="*/ 0 w 5209309"/>
                <a:gd name="connsiteY0" fmla="*/ 405452 h 2649888"/>
                <a:gd name="connsiteX1" fmla="*/ 3288438 w 5209309"/>
                <a:gd name="connsiteY1" fmla="*/ 105158 h 2649888"/>
                <a:gd name="connsiteX2" fmla="*/ 3912254 w 5209309"/>
                <a:gd name="connsiteY2" fmla="*/ 14435 h 2649888"/>
                <a:gd name="connsiteX3" fmla="*/ 3785803 w 5209309"/>
                <a:gd name="connsiteY3" fmla="*/ 331960 h 2649888"/>
                <a:gd name="connsiteX4" fmla="*/ 5209309 w 5209309"/>
                <a:gd name="connsiteY4" fmla="*/ 2649888 h 2649888"/>
                <a:gd name="connsiteX5" fmla="*/ 5209309 w 5209309"/>
                <a:gd name="connsiteY5" fmla="*/ 2649888 h 2649888"/>
                <a:gd name="connsiteX0" fmla="*/ 0 w 5209309"/>
                <a:gd name="connsiteY0" fmla="*/ 418268 h 2662704"/>
                <a:gd name="connsiteX1" fmla="*/ 3288438 w 5209309"/>
                <a:gd name="connsiteY1" fmla="*/ 117974 h 2662704"/>
                <a:gd name="connsiteX2" fmla="*/ 3912254 w 5209309"/>
                <a:gd name="connsiteY2" fmla="*/ 27251 h 2662704"/>
                <a:gd name="connsiteX3" fmla="*/ 3853243 w 5209309"/>
                <a:gd name="connsiteY3" fmla="*/ 27254 h 2662704"/>
                <a:gd name="connsiteX4" fmla="*/ 3785803 w 5209309"/>
                <a:gd name="connsiteY4" fmla="*/ 344776 h 2662704"/>
                <a:gd name="connsiteX5" fmla="*/ 5209309 w 5209309"/>
                <a:gd name="connsiteY5" fmla="*/ 2662704 h 2662704"/>
                <a:gd name="connsiteX6" fmla="*/ 5209309 w 5209309"/>
                <a:gd name="connsiteY6" fmla="*/ 2662704 h 2662704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85803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09934 w 5209309"/>
                <a:gd name="connsiteY3" fmla="*/ 33196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827952 w 5209309"/>
                <a:gd name="connsiteY3" fmla="*/ 347081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209309"/>
                <a:gd name="connsiteY0" fmla="*/ 405453 h 2649889"/>
                <a:gd name="connsiteX1" fmla="*/ 3288438 w 5209309"/>
                <a:gd name="connsiteY1" fmla="*/ 105159 h 2649889"/>
                <a:gd name="connsiteX2" fmla="*/ 3912254 w 5209309"/>
                <a:gd name="connsiteY2" fmla="*/ 14436 h 2649889"/>
                <a:gd name="connsiteX3" fmla="*/ 3752084 w 5209309"/>
                <a:gd name="connsiteY3" fmla="*/ 354642 h 2649889"/>
                <a:gd name="connsiteX4" fmla="*/ 5209309 w 5209309"/>
                <a:gd name="connsiteY4" fmla="*/ 2649889 h 2649889"/>
                <a:gd name="connsiteX5" fmla="*/ 5209309 w 5209309"/>
                <a:gd name="connsiteY5" fmla="*/ 2649889 h 2649889"/>
                <a:gd name="connsiteX0" fmla="*/ 0 w 5158729"/>
                <a:gd name="connsiteY0" fmla="*/ 458373 h 2649889"/>
                <a:gd name="connsiteX1" fmla="*/ 3237858 w 5158729"/>
                <a:gd name="connsiteY1" fmla="*/ 105159 h 2649889"/>
                <a:gd name="connsiteX2" fmla="*/ 3861674 w 5158729"/>
                <a:gd name="connsiteY2" fmla="*/ 14436 h 2649889"/>
                <a:gd name="connsiteX3" fmla="*/ 3701504 w 5158729"/>
                <a:gd name="connsiteY3" fmla="*/ 354642 h 2649889"/>
                <a:gd name="connsiteX4" fmla="*/ 5158729 w 5158729"/>
                <a:gd name="connsiteY4" fmla="*/ 2649889 h 2649889"/>
                <a:gd name="connsiteX5" fmla="*/ 5158729 w 5158729"/>
                <a:gd name="connsiteY5" fmla="*/ 2649889 h 2649889"/>
                <a:gd name="connsiteX0" fmla="*/ 0 w 5158729"/>
                <a:gd name="connsiteY0" fmla="*/ 454873 h 2646389"/>
                <a:gd name="connsiteX1" fmla="*/ 3153558 w 5158729"/>
                <a:gd name="connsiteY1" fmla="*/ 139459 h 2646389"/>
                <a:gd name="connsiteX2" fmla="*/ 3861674 w 5158729"/>
                <a:gd name="connsiteY2" fmla="*/ 10936 h 2646389"/>
                <a:gd name="connsiteX3" fmla="*/ 3701504 w 5158729"/>
                <a:gd name="connsiteY3" fmla="*/ 351142 h 2646389"/>
                <a:gd name="connsiteX4" fmla="*/ 5158729 w 5158729"/>
                <a:gd name="connsiteY4" fmla="*/ 2646389 h 2646389"/>
                <a:gd name="connsiteX5" fmla="*/ 5158729 w 5158729"/>
                <a:gd name="connsiteY5" fmla="*/ 2646389 h 2646389"/>
                <a:gd name="connsiteX0" fmla="*/ 0 w 5158729"/>
                <a:gd name="connsiteY0" fmla="*/ 458372 h 2649888"/>
                <a:gd name="connsiteX1" fmla="*/ 3153558 w 5158729"/>
                <a:gd name="connsiteY1" fmla="*/ 105157 h 2649888"/>
                <a:gd name="connsiteX2" fmla="*/ 3861674 w 5158729"/>
                <a:gd name="connsiteY2" fmla="*/ 14435 h 2649888"/>
                <a:gd name="connsiteX3" fmla="*/ 3701504 w 5158729"/>
                <a:gd name="connsiteY3" fmla="*/ 354641 h 2649888"/>
                <a:gd name="connsiteX4" fmla="*/ 5158729 w 5158729"/>
                <a:gd name="connsiteY4" fmla="*/ 2649888 h 2649888"/>
                <a:gd name="connsiteX5" fmla="*/ 5158729 w 5158729"/>
                <a:gd name="connsiteY5" fmla="*/ 2649888 h 2649888"/>
                <a:gd name="connsiteX0" fmla="*/ 0 w 5158729"/>
                <a:gd name="connsiteY0" fmla="*/ 465074 h 2656590"/>
                <a:gd name="connsiteX1" fmla="*/ 3153558 w 5158729"/>
                <a:gd name="connsiteY1" fmla="*/ 111859 h 2656590"/>
                <a:gd name="connsiteX2" fmla="*/ 3760515 w 5158729"/>
                <a:gd name="connsiteY2" fmla="*/ 13577 h 2656590"/>
                <a:gd name="connsiteX3" fmla="*/ 3701504 w 5158729"/>
                <a:gd name="connsiteY3" fmla="*/ 361343 h 2656590"/>
                <a:gd name="connsiteX4" fmla="*/ 5158729 w 5158729"/>
                <a:gd name="connsiteY4" fmla="*/ 2656590 h 2656590"/>
                <a:gd name="connsiteX5" fmla="*/ 5158729 w 5158729"/>
                <a:gd name="connsiteY5" fmla="*/ 2656590 h 2656590"/>
                <a:gd name="connsiteX0" fmla="*/ 0 w 5158729"/>
                <a:gd name="connsiteY0" fmla="*/ 451778 h 2643294"/>
                <a:gd name="connsiteX1" fmla="*/ 3153558 w 5158729"/>
                <a:gd name="connsiteY1" fmla="*/ 98563 h 2643294"/>
                <a:gd name="connsiteX2" fmla="*/ 3760515 w 5158729"/>
                <a:gd name="connsiteY2" fmla="*/ 15401 h 2643294"/>
                <a:gd name="connsiteX3" fmla="*/ 3701504 w 5158729"/>
                <a:gd name="connsiteY3" fmla="*/ 348047 h 2643294"/>
                <a:gd name="connsiteX4" fmla="*/ 5158729 w 5158729"/>
                <a:gd name="connsiteY4" fmla="*/ 2643294 h 2643294"/>
                <a:gd name="connsiteX5" fmla="*/ 5158729 w 5158729"/>
                <a:gd name="connsiteY5" fmla="*/ 2643294 h 2643294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317449 h 2612696"/>
                <a:gd name="connsiteX4" fmla="*/ 5158729 w 5158729"/>
                <a:gd name="connsiteY4" fmla="*/ 2612696 h 2612696"/>
                <a:gd name="connsiteX5" fmla="*/ 5158729 w 5158729"/>
                <a:gd name="connsiteY5" fmla="*/ 2612696 h 2612696"/>
                <a:gd name="connsiteX0" fmla="*/ 0 w 5158729"/>
                <a:gd name="connsiteY0" fmla="*/ 421180 h 2612696"/>
                <a:gd name="connsiteX1" fmla="*/ 3153558 w 5158729"/>
                <a:gd name="connsiteY1" fmla="*/ 67965 h 2612696"/>
                <a:gd name="connsiteX2" fmla="*/ 3760515 w 5158729"/>
                <a:gd name="connsiteY2" fmla="*/ 22603 h 2612696"/>
                <a:gd name="connsiteX3" fmla="*/ 3701504 w 5158729"/>
                <a:gd name="connsiteY3" fmla="*/ 67967 h 2612696"/>
                <a:gd name="connsiteX4" fmla="*/ 3701504 w 5158729"/>
                <a:gd name="connsiteY4" fmla="*/ 317449 h 2612696"/>
                <a:gd name="connsiteX5" fmla="*/ 5158729 w 5158729"/>
                <a:gd name="connsiteY5" fmla="*/ 2612696 h 2612696"/>
                <a:gd name="connsiteX6" fmla="*/ 5158729 w 5158729"/>
                <a:gd name="connsiteY6" fmla="*/ 2612696 h 2612696"/>
                <a:gd name="connsiteX0" fmla="*/ 0 w 5158729"/>
                <a:gd name="connsiteY0" fmla="*/ 391158 h 2582674"/>
                <a:gd name="connsiteX1" fmla="*/ 3153558 w 5158729"/>
                <a:gd name="connsiteY1" fmla="*/ 37943 h 2582674"/>
                <a:gd name="connsiteX2" fmla="*/ 3701504 w 5158729"/>
                <a:gd name="connsiteY2" fmla="*/ 37945 h 2582674"/>
                <a:gd name="connsiteX3" fmla="*/ 3701504 w 5158729"/>
                <a:gd name="connsiteY3" fmla="*/ 287427 h 2582674"/>
                <a:gd name="connsiteX4" fmla="*/ 5158729 w 5158729"/>
                <a:gd name="connsiteY4" fmla="*/ 2582674 h 2582674"/>
                <a:gd name="connsiteX5" fmla="*/ 5158729 w 5158729"/>
                <a:gd name="connsiteY5" fmla="*/ 2582674 h 2582674"/>
                <a:gd name="connsiteX0" fmla="*/ 0 w 5158729"/>
                <a:gd name="connsiteY0" fmla="*/ 395923 h 2587439"/>
                <a:gd name="connsiteX1" fmla="*/ 3153558 w 5158729"/>
                <a:gd name="connsiteY1" fmla="*/ 42708 h 2587439"/>
                <a:gd name="connsiteX2" fmla="*/ 3701504 w 5158729"/>
                <a:gd name="connsiteY2" fmla="*/ 292192 h 2587439"/>
                <a:gd name="connsiteX3" fmla="*/ 5158729 w 5158729"/>
                <a:gd name="connsiteY3" fmla="*/ 2587439 h 2587439"/>
                <a:gd name="connsiteX4" fmla="*/ 5158729 w 5158729"/>
                <a:gd name="connsiteY4" fmla="*/ 2587439 h 2587439"/>
                <a:gd name="connsiteX0" fmla="*/ 0 w 5158729"/>
                <a:gd name="connsiteY0" fmla="*/ 395923 h 2606076"/>
                <a:gd name="connsiteX1" fmla="*/ 3153558 w 5158729"/>
                <a:gd name="connsiteY1" fmla="*/ 42708 h 2606076"/>
                <a:gd name="connsiteX2" fmla="*/ 3701504 w 5158729"/>
                <a:gd name="connsiteY2" fmla="*/ 292192 h 2606076"/>
                <a:gd name="connsiteX3" fmla="*/ 5158729 w 5158729"/>
                <a:gd name="connsiteY3" fmla="*/ 2587439 h 2606076"/>
                <a:gd name="connsiteX4" fmla="*/ 4213205 w 5158729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674257 h 2606076"/>
                <a:gd name="connsiteX4" fmla="*/ 4213205 w 4254766"/>
                <a:gd name="connsiteY4" fmla="*/ 2606076 h 2606076"/>
                <a:gd name="connsiteX0" fmla="*/ 0 w 4254766"/>
                <a:gd name="connsiteY0" fmla="*/ 395923 h 2606076"/>
                <a:gd name="connsiteX1" fmla="*/ 3153558 w 4254766"/>
                <a:gd name="connsiteY1" fmla="*/ 42708 h 2606076"/>
                <a:gd name="connsiteX2" fmla="*/ 3701504 w 4254766"/>
                <a:gd name="connsiteY2" fmla="*/ 292192 h 2606076"/>
                <a:gd name="connsiteX3" fmla="*/ 4254766 w 4254766"/>
                <a:gd name="connsiteY3" fmla="*/ 1711530 h 2606076"/>
                <a:gd name="connsiteX4" fmla="*/ 4213205 w 4254766"/>
                <a:gd name="connsiteY4" fmla="*/ 2606076 h 2606076"/>
                <a:gd name="connsiteX0" fmla="*/ 0 w 4254766"/>
                <a:gd name="connsiteY0" fmla="*/ 422037 h 2632190"/>
                <a:gd name="connsiteX1" fmla="*/ 3153558 w 4254766"/>
                <a:gd name="connsiteY1" fmla="*/ 68822 h 2632190"/>
                <a:gd name="connsiteX2" fmla="*/ 3701504 w 4254766"/>
                <a:gd name="connsiteY2" fmla="*/ 262397 h 2632190"/>
                <a:gd name="connsiteX3" fmla="*/ 4254766 w 4254766"/>
                <a:gd name="connsiteY3" fmla="*/ 1737644 h 2632190"/>
                <a:gd name="connsiteX4" fmla="*/ 4213205 w 4254766"/>
                <a:gd name="connsiteY4" fmla="*/ 2632190 h 2632190"/>
                <a:gd name="connsiteX0" fmla="*/ 0 w 4213205"/>
                <a:gd name="connsiteY0" fmla="*/ 422037 h 2632190"/>
                <a:gd name="connsiteX1" fmla="*/ 3153558 w 4213205"/>
                <a:gd name="connsiteY1" fmla="*/ 68822 h 2632190"/>
                <a:gd name="connsiteX2" fmla="*/ 3701504 w 4213205"/>
                <a:gd name="connsiteY2" fmla="*/ 262397 h 2632190"/>
                <a:gd name="connsiteX3" fmla="*/ 4213205 w 4213205"/>
                <a:gd name="connsiteY3" fmla="*/ 2632190 h 2632190"/>
                <a:gd name="connsiteX0" fmla="*/ 0 w 4213205"/>
                <a:gd name="connsiteY0" fmla="*/ 442359 h 2652512"/>
                <a:gd name="connsiteX1" fmla="*/ 3153558 w 4213205"/>
                <a:gd name="connsiteY1" fmla="*/ 89144 h 2652512"/>
                <a:gd name="connsiteX2" fmla="*/ 3743065 w 4213205"/>
                <a:gd name="connsiteY2" fmla="*/ 245446 h 2652512"/>
                <a:gd name="connsiteX3" fmla="*/ 4213205 w 4213205"/>
                <a:gd name="connsiteY3" fmla="*/ 2652512 h 2652512"/>
                <a:gd name="connsiteX0" fmla="*/ 0 w 4213205"/>
                <a:gd name="connsiteY0" fmla="*/ 354772 h 2564925"/>
                <a:gd name="connsiteX1" fmla="*/ 3153558 w 4213205"/>
                <a:gd name="connsiteY1" fmla="*/ 1557 h 2564925"/>
                <a:gd name="connsiteX2" fmla="*/ 3743065 w 4213205"/>
                <a:gd name="connsiteY2" fmla="*/ 157859 h 2564925"/>
                <a:gd name="connsiteX3" fmla="*/ 4213205 w 4213205"/>
                <a:gd name="connsiteY3" fmla="*/ 2564925 h 2564925"/>
                <a:gd name="connsiteX0" fmla="*/ 0 w 4213205"/>
                <a:gd name="connsiteY0" fmla="*/ 508760 h 2718913"/>
                <a:gd name="connsiteX1" fmla="*/ 3153558 w 4213205"/>
                <a:gd name="connsiteY1" fmla="*/ 155545 h 2718913"/>
                <a:gd name="connsiteX2" fmla="*/ 3743065 w 4213205"/>
                <a:gd name="connsiteY2" fmla="*/ 311847 h 2718913"/>
                <a:gd name="connsiteX3" fmla="*/ 4213205 w 4213205"/>
                <a:gd name="connsiteY3" fmla="*/ 2718913 h 2718913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38572 h 2648725"/>
                <a:gd name="connsiteX1" fmla="*/ 3153558 w 4213205"/>
                <a:gd name="connsiteY1" fmla="*/ 85357 h 2648725"/>
                <a:gd name="connsiteX2" fmla="*/ 3743065 w 4213205"/>
                <a:gd name="connsiteY2" fmla="*/ 241659 h 2648725"/>
                <a:gd name="connsiteX3" fmla="*/ 4213205 w 4213205"/>
                <a:gd name="connsiteY3" fmla="*/ 2648725 h 26487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717485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468472 h 2678625"/>
                <a:gd name="connsiteX1" fmla="*/ 3153558 w 4213205"/>
                <a:gd name="connsiteY1" fmla="*/ 115257 h 2678625"/>
                <a:gd name="connsiteX2" fmla="*/ 3810566 w 4213205"/>
                <a:gd name="connsiteY2" fmla="*/ 38872 h 2678625"/>
                <a:gd name="connsiteX3" fmla="*/ 3743065 w 4213205"/>
                <a:gd name="connsiteY3" fmla="*/ 271559 h 2678625"/>
                <a:gd name="connsiteX4" fmla="*/ 4213205 w 4213205"/>
                <a:gd name="connsiteY4" fmla="*/ 2678625 h 2678625"/>
                <a:gd name="connsiteX0" fmla="*/ 0 w 4213205"/>
                <a:gd name="connsiteY0" fmla="*/ 563650 h 2773803"/>
                <a:gd name="connsiteX1" fmla="*/ 3153558 w 4213205"/>
                <a:gd name="connsiteY1" fmla="*/ 210435 h 2773803"/>
                <a:gd name="connsiteX2" fmla="*/ 3810566 w 4213205"/>
                <a:gd name="connsiteY2" fmla="*/ 134050 h 2773803"/>
                <a:gd name="connsiteX3" fmla="*/ 3743065 w 4213205"/>
                <a:gd name="connsiteY3" fmla="*/ 366737 h 2773803"/>
                <a:gd name="connsiteX4" fmla="*/ 4213205 w 4213205"/>
                <a:gd name="connsiteY4" fmla="*/ 2773803 h 27738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  <a:gd name="connsiteX0" fmla="*/ 0 w 4213205"/>
                <a:gd name="connsiteY0" fmla="*/ 497050 h 2707203"/>
                <a:gd name="connsiteX1" fmla="*/ 3153558 w 4213205"/>
                <a:gd name="connsiteY1" fmla="*/ 143835 h 2707203"/>
                <a:gd name="connsiteX2" fmla="*/ 3810566 w 4213205"/>
                <a:gd name="connsiteY2" fmla="*/ 67450 h 2707203"/>
                <a:gd name="connsiteX3" fmla="*/ 3743065 w 4213205"/>
                <a:gd name="connsiteY3" fmla="*/ 300137 h 2707203"/>
                <a:gd name="connsiteX4" fmla="*/ 4213205 w 4213205"/>
                <a:gd name="connsiteY4" fmla="*/ 2707203 h 270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205" h="2707203">
                  <a:moveTo>
                    <a:pt x="0" y="497050"/>
                  </a:moveTo>
                  <a:lnTo>
                    <a:pt x="3153558" y="143835"/>
                  </a:lnTo>
                  <a:cubicBezTo>
                    <a:pt x="3773139" y="72235"/>
                    <a:pt x="3824011" y="-92161"/>
                    <a:pt x="3810566" y="67450"/>
                  </a:cubicBezTo>
                  <a:cubicBezTo>
                    <a:pt x="3908817" y="93500"/>
                    <a:pt x="3837298" y="127299"/>
                    <a:pt x="3743065" y="300137"/>
                  </a:cubicBezTo>
                  <a:cubicBezTo>
                    <a:pt x="3724204" y="760755"/>
                    <a:pt x="4106601" y="2213496"/>
                    <a:pt x="4213205" y="2707203"/>
                  </a:cubicBezTo>
                </a:path>
              </a:pathLst>
            </a:cu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Abgerundetes Rechteck 11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Abgerundetes Rechteck 13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Abgerundetes Rechteck 14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15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16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17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Abgerundetes Rechteck 18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19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Abgerundetes Rechteck 20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21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2" name="Abgerundetes Rechteck 22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Abgerundetes Rechteck 23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4" name="Abgerundetes Rechteck 24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Abgerundetes Rechteck 25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Abgerundetes Rechteck 26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27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28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29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Textfeld 30"/>
            <p:cNvSpPr txBox="1"/>
            <p:nvPr/>
          </p:nvSpPr>
          <p:spPr>
            <a:xfrm>
              <a:off x="7308302" y="-27384"/>
              <a:ext cx="587173" cy="1114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81" name="Abgerundetes Rechteck 31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2" name="Abgerundetes Rechteck 32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33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4" name="Abgerundetes Rechteck 34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5" name="Abgerundetes Rechteck 35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Abgerundetes Rechteck 36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7" name="Abgerundetes Rechteck 37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8" name="Abgerundetes Rechteck 38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9" name="Abgerundetes Rechteck 39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0" name="Freihandform 40"/>
            <p:cNvSpPr/>
            <p:nvPr/>
          </p:nvSpPr>
          <p:spPr>
            <a:xfrm>
              <a:off x="1128622" y="3680918"/>
              <a:ext cx="3989658" cy="1366867"/>
            </a:xfrm>
            <a:custGeom>
              <a:avLst/>
              <a:gdLst>
                <a:gd name="connsiteX0" fmla="*/ 0 w 2252348"/>
                <a:gd name="connsiteY0" fmla="*/ 1397801 h 1400014"/>
                <a:gd name="connsiteX1" fmla="*/ 1846053 w 2252348"/>
                <a:gd name="connsiteY1" fmla="*/ 1259778 h 1400014"/>
                <a:gd name="connsiteX2" fmla="*/ 2225615 w 2252348"/>
                <a:gd name="connsiteY2" fmla="*/ 500654 h 1400014"/>
                <a:gd name="connsiteX3" fmla="*/ 1371600 w 2252348"/>
                <a:gd name="connsiteY3" fmla="*/ 34827 h 1400014"/>
                <a:gd name="connsiteX4" fmla="*/ 1362974 w 2252348"/>
                <a:gd name="connsiteY4" fmla="*/ 34827 h 1400014"/>
                <a:gd name="connsiteX5" fmla="*/ 1354347 w 2252348"/>
                <a:gd name="connsiteY5" fmla="*/ 43454 h 1400014"/>
                <a:gd name="connsiteX0" fmla="*/ 0 w 2225902"/>
                <a:gd name="connsiteY0" fmla="*/ 1377996 h 1380209"/>
                <a:gd name="connsiteX1" fmla="*/ 1846053 w 2225902"/>
                <a:gd name="connsiteY1" fmla="*/ 1239973 h 1380209"/>
                <a:gd name="connsiteX2" fmla="*/ 2225615 w 2225902"/>
                <a:gd name="connsiteY2" fmla="*/ 480849 h 1380209"/>
                <a:gd name="connsiteX3" fmla="*/ 1828800 w 2225902"/>
                <a:gd name="connsiteY3" fmla="*/ 213430 h 1380209"/>
                <a:gd name="connsiteX4" fmla="*/ 1371600 w 2225902"/>
                <a:gd name="connsiteY4" fmla="*/ 15022 h 1380209"/>
                <a:gd name="connsiteX5" fmla="*/ 1362974 w 2225902"/>
                <a:gd name="connsiteY5" fmla="*/ 15022 h 1380209"/>
                <a:gd name="connsiteX6" fmla="*/ 1354347 w 2225902"/>
                <a:gd name="connsiteY6" fmla="*/ 23649 h 1380209"/>
                <a:gd name="connsiteX0" fmla="*/ 0 w 2226438"/>
                <a:gd name="connsiteY0" fmla="*/ 1383745 h 1385958"/>
                <a:gd name="connsiteX1" fmla="*/ 1846053 w 2226438"/>
                <a:gd name="connsiteY1" fmla="*/ 1245722 h 1385958"/>
                <a:gd name="connsiteX2" fmla="*/ 2225615 w 2226438"/>
                <a:gd name="connsiteY2" fmla="*/ 486598 h 1385958"/>
                <a:gd name="connsiteX3" fmla="*/ 1811547 w 2226438"/>
                <a:gd name="connsiteY3" fmla="*/ 296817 h 1385958"/>
                <a:gd name="connsiteX4" fmla="*/ 1371600 w 2226438"/>
                <a:gd name="connsiteY4" fmla="*/ 20771 h 1385958"/>
                <a:gd name="connsiteX5" fmla="*/ 1362974 w 2226438"/>
                <a:gd name="connsiteY5" fmla="*/ 20771 h 1385958"/>
                <a:gd name="connsiteX6" fmla="*/ 1354347 w 2226438"/>
                <a:gd name="connsiteY6" fmla="*/ 29398 h 1385958"/>
                <a:gd name="connsiteX0" fmla="*/ 0 w 2161152"/>
                <a:gd name="connsiteY0" fmla="*/ 1383745 h 1385958"/>
                <a:gd name="connsiteX1" fmla="*/ 1846053 w 2161152"/>
                <a:gd name="connsiteY1" fmla="*/ 1245722 h 1385958"/>
                <a:gd name="connsiteX2" fmla="*/ 2156604 w 2161152"/>
                <a:gd name="connsiteY2" fmla="*/ 486598 h 1385958"/>
                <a:gd name="connsiteX3" fmla="*/ 1811547 w 2161152"/>
                <a:gd name="connsiteY3" fmla="*/ 296817 h 1385958"/>
                <a:gd name="connsiteX4" fmla="*/ 1371600 w 2161152"/>
                <a:gd name="connsiteY4" fmla="*/ 20771 h 1385958"/>
                <a:gd name="connsiteX5" fmla="*/ 1362974 w 2161152"/>
                <a:gd name="connsiteY5" fmla="*/ 20771 h 1385958"/>
                <a:gd name="connsiteX6" fmla="*/ 1354347 w 2161152"/>
                <a:gd name="connsiteY6" fmla="*/ 29398 h 1385958"/>
                <a:gd name="connsiteX0" fmla="*/ 0 w 2205707"/>
                <a:gd name="connsiteY0" fmla="*/ 1383745 h 1385958"/>
                <a:gd name="connsiteX1" fmla="*/ 1846053 w 2205707"/>
                <a:gd name="connsiteY1" fmla="*/ 1245722 h 1385958"/>
                <a:gd name="connsiteX2" fmla="*/ 2156604 w 2205707"/>
                <a:gd name="connsiteY2" fmla="*/ 486598 h 1385958"/>
                <a:gd name="connsiteX3" fmla="*/ 1811547 w 2205707"/>
                <a:gd name="connsiteY3" fmla="*/ 296817 h 1385958"/>
                <a:gd name="connsiteX4" fmla="*/ 1371600 w 2205707"/>
                <a:gd name="connsiteY4" fmla="*/ 20771 h 1385958"/>
                <a:gd name="connsiteX5" fmla="*/ 1362974 w 2205707"/>
                <a:gd name="connsiteY5" fmla="*/ 20771 h 1385958"/>
                <a:gd name="connsiteX6" fmla="*/ 1354347 w 2205707"/>
                <a:gd name="connsiteY6" fmla="*/ 29398 h 1385958"/>
                <a:gd name="connsiteX0" fmla="*/ 0 w 2162329"/>
                <a:gd name="connsiteY0" fmla="*/ 1386300 h 1388513"/>
                <a:gd name="connsiteX1" fmla="*/ 1846053 w 2162329"/>
                <a:gd name="connsiteY1" fmla="*/ 1248277 h 1388513"/>
                <a:gd name="connsiteX2" fmla="*/ 2156604 w 2162329"/>
                <a:gd name="connsiteY2" fmla="*/ 489153 h 1388513"/>
                <a:gd name="connsiteX3" fmla="*/ 1794294 w 2162329"/>
                <a:gd name="connsiteY3" fmla="*/ 333878 h 1388513"/>
                <a:gd name="connsiteX4" fmla="*/ 1371600 w 2162329"/>
                <a:gd name="connsiteY4" fmla="*/ 23326 h 1388513"/>
                <a:gd name="connsiteX5" fmla="*/ 1362974 w 2162329"/>
                <a:gd name="connsiteY5" fmla="*/ 23326 h 1388513"/>
                <a:gd name="connsiteX6" fmla="*/ 1354347 w 2162329"/>
                <a:gd name="connsiteY6" fmla="*/ 31953 h 1388513"/>
                <a:gd name="connsiteX0" fmla="*/ 0 w 2162329"/>
                <a:gd name="connsiteY0" fmla="*/ 1383107 h 1385320"/>
                <a:gd name="connsiteX1" fmla="*/ 1846053 w 2162329"/>
                <a:gd name="connsiteY1" fmla="*/ 1245084 h 1385320"/>
                <a:gd name="connsiteX2" fmla="*/ 2156604 w 2162329"/>
                <a:gd name="connsiteY2" fmla="*/ 485960 h 1385320"/>
                <a:gd name="connsiteX3" fmla="*/ 1794294 w 2162329"/>
                <a:gd name="connsiteY3" fmla="*/ 287553 h 1385320"/>
                <a:gd name="connsiteX4" fmla="*/ 1371600 w 2162329"/>
                <a:gd name="connsiteY4" fmla="*/ 20133 h 1385320"/>
                <a:gd name="connsiteX5" fmla="*/ 1362974 w 2162329"/>
                <a:gd name="connsiteY5" fmla="*/ 20133 h 1385320"/>
                <a:gd name="connsiteX6" fmla="*/ 1354347 w 2162329"/>
                <a:gd name="connsiteY6" fmla="*/ 28760 h 1385320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371600 w 2303848"/>
                <a:gd name="connsiteY4" fmla="*/ 20133 h 1384863"/>
                <a:gd name="connsiteX5" fmla="*/ 1362974 w 2303848"/>
                <a:gd name="connsiteY5" fmla="*/ 20133 h 1384863"/>
                <a:gd name="connsiteX6" fmla="*/ 1354347 w 2303848"/>
                <a:gd name="connsiteY6" fmla="*/ 28760 h 1384863"/>
                <a:gd name="connsiteX0" fmla="*/ 0 w 2303848"/>
                <a:gd name="connsiteY0" fmla="*/ 1383107 h 1384863"/>
                <a:gd name="connsiteX1" fmla="*/ 1846053 w 2303848"/>
                <a:gd name="connsiteY1" fmla="*/ 1245084 h 1384863"/>
                <a:gd name="connsiteX2" fmla="*/ 2303253 w 2303848"/>
                <a:gd name="connsiteY2" fmla="*/ 520466 h 1384863"/>
                <a:gd name="connsiteX3" fmla="*/ 1794294 w 2303848"/>
                <a:gd name="connsiteY3" fmla="*/ 287553 h 1384863"/>
                <a:gd name="connsiteX4" fmla="*/ 1768414 w 2303848"/>
                <a:gd name="connsiteY4" fmla="*/ 287553 h 1384863"/>
                <a:gd name="connsiteX5" fmla="*/ 1371600 w 2303848"/>
                <a:gd name="connsiteY5" fmla="*/ 20133 h 1384863"/>
                <a:gd name="connsiteX6" fmla="*/ 1362974 w 2303848"/>
                <a:gd name="connsiteY6" fmla="*/ 20133 h 1384863"/>
                <a:gd name="connsiteX7" fmla="*/ 1354347 w 2303848"/>
                <a:gd name="connsiteY7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768414 w 2305171"/>
                <a:gd name="connsiteY5" fmla="*/ 287553 h 1384863"/>
                <a:gd name="connsiteX6" fmla="*/ 1371600 w 2305171"/>
                <a:gd name="connsiteY6" fmla="*/ 20133 h 1384863"/>
                <a:gd name="connsiteX7" fmla="*/ 1362974 w 2305171"/>
                <a:gd name="connsiteY7" fmla="*/ 20133 h 1384863"/>
                <a:gd name="connsiteX8" fmla="*/ 1354347 w 2305171"/>
                <a:gd name="connsiteY8" fmla="*/ 28760 h 1384863"/>
                <a:gd name="connsiteX0" fmla="*/ 0 w 2305171"/>
                <a:gd name="connsiteY0" fmla="*/ 1383107 h 1384863"/>
                <a:gd name="connsiteX1" fmla="*/ 1846053 w 2305171"/>
                <a:gd name="connsiteY1" fmla="*/ 1245084 h 1384863"/>
                <a:gd name="connsiteX2" fmla="*/ 2303253 w 2305171"/>
                <a:gd name="connsiteY2" fmla="*/ 520466 h 1384863"/>
                <a:gd name="connsiteX3" fmla="*/ 2001328 w 2305171"/>
                <a:gd name="connsiteY3" fmla="*/ 399697 h 1384863"/>
                <a:gd name="connsiteX4" fmla="*/ 1794294 w 2305171"/>
                <a:gd name="connsiteY4" fmla="*/ 287553 h 1384863"/>
                <a:gd name="connsiteX5" fmla="*/ 1371600 w 2305171"/>
                <a:gd name="connsiteY5" fmla="*/ 20133 h 1384863"/>
                <a:gd name="connsiteX6" fmla="*/ 1362974 w 2305171"/>
                <a:gd name="connsiteY6" fmla="*/ 20133 h 1384863"/>
                <a:gd name="connsiteX7" fmla="*/ 1354347 w 2305171"/>
                <a:gd name="connsiteY7" fmla="*/ 28760 h 1384863"/>
                <a:gd name="connsiteX0" fmla="*/ 0 w 2305847"/>
                <a:gd name="connsiteY0" fmla="*/ 1383107 h 1384863"/>
                <a:gd name="connsiteX1" fmla="*/ 1846053 w 2305847"/>
                <a:gd name="connsiteY1" fmla="*/ 1245084 h 1384863"/>
                <a:gd name="connsiteX2" fmla="*/ 2303253 w 2305847"/>
                <a:gd name="connsiteY2" fmla="*/ 520466 h 1384863"/>
                <a:gd name="connsiteX3" fmla="*/ 2001328 w 2305847"/>
                <a:gd name="connsiteY3" fmla="*/ 399697 h 1384863"/>
                <a:gd name="connsiteX4" fmla="*/ 1371600 w 2305847"/>
                <a:gd name="connsiteY4" fmla="*/ 20133 h 1384863"/>
                <a:gd name="connsiteX5" fmla="*/ 1362974 w 2305847"/>
                <a:gd name="connsiteY5" fmla="*/ 20133 h 1384863"/>
                <a:gd name="connsiteX6" fmla="*/ 1354347 w 2305847"/>
                <a:gd name="connsiteY6" fmla="*/ 28760 h 1384863"/>
                <a:gd name="connsiteX0" fmla="*/ 0 w 2303381"/>
                <a:gd name="connsiteY0" fmla="*/ 1391412 h 1393168"/>
                <a:gd name="connsiteX1" fmla="*/ 1846053 w 2303381"/>
                <a:gd name="connsiteY1" fmla="*/ 1253389 h 1393168"/>
                <a:gd name="connsiteX2" fmla="*/ 2303253 w 2303381"/>
                <a:gd name="connsiteY2" fmla="*/ 528771 h 1393168"/>
                <a:gd name="connsiteX3" fmla="*/ 1887028 w 2303381"/>
                <a:gd name="connsiteY3" fmla="*/ 408002 h 1393168"/>
                <a:gd name="connsiteX4" fmla="*/ 1371600 w 2303381"/>
                <a:gd name="connsiteY4" fmla="*/ 28438 h 1393168"/>
                <a:gd name="connsiteX5" fmla="*/ 1362974 w 2303381"/>
                <a:gd name="connsiteY5" fmla="*/ 28438 h 1393168"/>
                <a:gd name="connsiteX6" fmla="*/ 1354347 w 2303381"/>
                <a:gd name="connsiteY6" fmla="*/ 37065 h 1393168"/>
                <a:gd name="connsiteX0" fmla="*/ 0 w 2303253"/>
                <a:gd name="connsiteY0" fmla="*/ 1391412 h 1393168"/>
                <a:gd name="connsiteX1" fmla="*/ 1846053 w 2303253"/>
                <a:gd name="connsiteY1" fmla="*/ 1253389 h 1393168"/>
                <a:gd name="connsiteX2" fmla="*/ 2303253 w 2303253"/>
                <a:gd name="connsiteY2" fmla="*/ 528771 h 1393168"/>
                <a:gd name="connsiteX3" fmla="*/ 1848928 w 2303253"/>
                <a:gd name="connsiteY3" fmla="*/ 408002 h 1393168"/>
                <a:gd name="connsiteX4" fmla="*/ 1371600 w 2303253"/>
                <a:gd name="connsiteY4" fmla="*/ 28438 h 1393168"/>
                <a:gd name="connsiteX5" fmla="*/ 1362974 w 2303253"/>
                <a:gd name="connsiteY5" fmla="*/ 28438 h 1393168"/>
                <a:gd name="connsiteX6" fmla="*/ 1354347 w 2303253"/>
                <a:gd name="connsiteY6" fmla="*/ 37065 h 1393168"/>
                <a:gd name="connsiteX0" fmla="*/ 0 w 2246103"/>
                <a:gd name="connsiteY0" fmla="*/ 1391412 h 1393168"/>
                <a:gd name="connsiteX1" fmla="*/ 1846053 w 2246103"/>
                <a:gd name="connsiteY1" fmla="*/ 1253389 h 1393168"/>
                <a:gd name="connsiteX2" fmla="*/ 2246103 w 2246103"/>
                <a:gd name="connsiteY2" fmla="*/ 528771 h 1393168"/>
                <a:gd name="connsiteX3" fmla="*/ 1848928 w 2246103"/>
                <a:gd name="connsiteY3" fmla="*/ 408002 h 1393168"/>
                <a:gd name="connsiteX4" fmla="*/ 1371600 w 2246103"/>
                <a:gd name="connsiteY4" fmla="*/ 28438 h 1393168"/>
                <a:gd name="connsiteX5" fmla="*/ 1362974 w 2246103"/>
                <a:gd name="connsiteY5" fmla="*/ 28438 h 1393168"/>
                <a:gd name="connsiteX6" fmla="*/ 1354347 w 2246103"/>
                <a:gd name="connsiteY6" fmla="*/ 37065 h 1393168"/>
                <a:gd name="connsiteX0" fmla="*/ 0 w 2255628"/>
                <a:gd name="connsiteY0" fmla="*/ 1391412 h 1392573"/>
                <a:gd name="connsiteX1" fmla="*/ 1846053 w 2255628"/>
                <a:gd name="connsiteY1" fmla="*/ 1253389 h 1392573"/>
                <a:gd name="connsiteX2" fmla="*/ 2255628 w 2255628"/>
                <a:gd name="connsiteY2" fmla="*/ 595446 h 1392573"/>
                <a:gd name="connsiteX3" fmla="*/ 1848928 w 2255628"/>
                <a:gd name="connsiteY3" fmla="*/ 408002 h 1392573"/>
                <a:gd name="connsiteX4" fmla="*/ 1371600 w 2255628"/>
                <a:gd name="connsiteY4" fmla="*/ 28438 h 1392573"/>
                <a:gd name="connsiteX5" fmla="*/ 1362974 w 2255628"/>
                <a:gd name="connsiteY5" fmla="*/ 28438 h 1392573"/>
                <a:gd name="connsiteX6" fmla="*/ 1354347 w 2255628"/>
                <a:gd name="connsiteY6" fmla="*/ 37065 h 1392573"/>
                <a:gd name="connsiteX0" fmla="*/ 0 w 2261406"/>
                <a:gd name="connsiteY0" fmla="*/ 1391412 h 1412411"/>
                <a:gd name="connsiteX1" fmla="*/ 1541253 w 2261406"/>
                <a:gd name="connsiteY1" fmla="*/ 1329589 h 1412411"/>
                <a:gd name="connsiteX2" fmla="*/ 2255628 w 2261406"/>
                <a:gd name="connsiteY2" fmla="*/ 595446 h 1412411"/>
                <a:gd name="connsiteX3" fmla="*/ 1848928 w 2261406"/>
                <a:gd name="connsiteY3" fmla="*/ 408002 h 1412411"/>
                <a:gd name="connsiteX4" fmla="*/ 1371600 w 2261406"/>
                <a:gd name="connsiteY4" fmla="*/ 28438 h 1412411"/>
                <a:gd name="connsiteX5" fmla="*/ 1362974 w 2261406"/>
                <a:gd name="connsiteY5" fmla="*/ 28438 h 1412411"/>
                <a:gd name="connsiteX6" fmla="*/ 1354347 w 2261406"/>
                <a:gd name="connsiteY6" fmla="*/ 37065 h 1412411"/>
                <a:gd name="connsiteX0" fmla="*/ 0 w 2263376"/>
                <a:gd name="connsiteY0" fmla="*/ 1391412 h 1428859"/>
                <a:gd name="connsiteX1" fmla="*/ 1484103 w 2263376"/>
                <a:gd name="connsiteY1" fmla="*/ 1358164 h 1428859"/>
                <a:gd name="connsiteX2" fmla="*/ 2255628 w 2263376"/>
                <a:gd name="connsiteY2" fmla="*/ 595446 h 1428859"/>
                <a:gd name="connsiteX3" fmla="*/ 1848928 w 2263376"/>
                <a:gd name="connsiteY3" fmla="*/ 408002 h 1428859"/>
                <a:gd name="connsiteX4" fmla="*/ 1371600 w 2263376"/>
                <a:gd name="connsiteY4" fmla="*/ 28438 h 1428859"/>
                <a:gd name="connsiteX5" fmla="*/ 1362974 w 2263376"/>
                <a:gd name="connsiteY5" fmla="*/ 28438 h 1428859"/>
                <a:gd name="connsiteX6" fmla="*/ 1354347 w 2263376"/>
                <a:gd name="connsiteY6" fmla="*/ 37065 h 1428859"/>
                <a:gd name="connsiteX0" fmla="*/ 0 w 2319471"/>
                <a:gd name="connsiteY0" fmla="*/ 1391412 h 1430220"/>
                <a:gd name="connsiteX1" fmla="*/ 1484103 w 2319471"/>
                <a:gd name="connsiteY1" fmla="*/ 1358164 h 1430220"/>
                <a:gd name="connsiteX2" fmla="*/ 2312778 w 2319471"/>
                <a:gd name="connsiteY2" fmla="*/ 576396 h 1430220"/>
                <a:gd name="connsiteX3" fmla="*/ 1848928 w 2319471"/>
                <a:gd name="connsiteY3" fmla="*/ 408002 h 1430220"/>
                <a:gd name="connsiteX4" fmla="*/ 1371600 w 2319471"/>
                <a:gd name="connsiteY4" fmla="*/ 28438 h 1430220"/>
                <a:gd name="connsiteX5" fmla="*/ 1362974 w 2319471"/>
                <a:gd name="connsiteY5" fmla="*/ 28438 h 1430220"/>
                <a:gd name="connsiteX6" fmla="*/ 1354347 w 2319471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319666"/>
                <a:gd name="connsiteY0" fmla="*/ 1391412 h 1430220"/>
                <a:gd name="connsiteX1" fmla="*/ 1484103 w 2319666"/>
                <a:gd name="connsiteY1" fmla="*/ 1358164 h 1430220"/>
                <a:gd name="connsiteX2" fmla="*/ 2312778 w 2319666"/>
                <a:gd name="connsiteY2" fmla="*/ 576396 h 1430220"/>
                <a:gd name="connsiteX3" fmla="*/ 1848928 w 2319666"/>
                <a:gd name="connsiteY3" fmla="*/ 408002 h 1430220"/>
                <a:gd name="connsiteX4" fmla="*/ 1371600 w 2319666"/>
                <a:gd name="connsiteY4" fmla="*/ 28438 h 1430220"/>
                <a:gd name="connsiteX5" fmla="*/ 1362974 w 2319666"/>
                <a:gd name="connsiteY5" fmla="*/ 28438 h 1430220"/>
                <a:gd name="connsiteX6" fmla="*/ 1354347 w 2319666"/>
                <a:gd name="connsiteY6" fmla="*/ 37065 h 1430220"/>
                <a:gd name="connsiteX0" fmla="*/ 0 w 2253720"/>
                <a:gd name="connsiteY0" fmla="*/ 1391412 h 1430220"/>
                <a:gd name="connsiteX1" fmla="*/ 1484103 w 2253720"/>
                <a:gd name="connsiteY1" fmla="*/ 1358164 h 1430220"/>
                <a:gd name="connsiteX2" fmla="*/ 2246103 w 2253720"/>
                <a:gd name="connsiteY2" fmla="*/ 576396 h 1430220"/>
                <a:gd name="connsiteX3" fmla="*/ 1848928 w 2253720"/>
                <a:gd name="connsiteY3" fmla="*/ 408002 h 1430220"/>
                <a:gd name="connsiteX4" fmla="*/ 1371600 w 2253720"/>
                <a:gd name="connsiteY4" fmla="*/ 28438 h 1430220"/>
                <a:gd name="connsiteX5" fmla="*/ 1362974 w 2253720"/>
                <a:gd name="connsiteY5" fmla="*/ 28438 h 1430220"/>
                <a:gd name="connsiteX6" fmla="*/ 1354347 w 2253720"/>
                <a:gd name="connsiteY6" fmla="*/ 37065 h 1430220"/>
                <a:gd name="connsiteX0" fmla="*/ 0 w 2338532"/>
                <a:gd name="connsiteY0" fmla="*/ 1391412 h 1430220"/>
                <a:gd name="connsiteX1" fmla="*/ 1484103 w 2338532"/>
                <a:gd name="connsiteY1" fmla="*/ 1358164 h 1430220"/>
                <a:gd name="connsiteX2" fmla="*/ 2331828 w 2338532"/>
                <a:gd name="connsiteY2" fmla="*/ 576396 h 1430220"/>
                <a:gd name="connsiteX3" fmla="*/ 1848928 w 2338532"/>
                <a:gd name="connsiteY3" fmla="*/ 408002 h 1430220"/>
                <a:gd name="connsiteX4" fmla="*/ 1371600 w 2338532"/>
                <a:gd name="connsiteY4" fmla="*/ 28438 h 1430220"/>
                <a:gd name="connsiteX5" fmla="*/ 1362974 w 2338532"/>
                <a:gd name="connsiteY5" fmla="*/ 28438 h 1430220"/>
                <a:gd name="connsiteX6" fmla="*/ 1354347 w 2338532"/>
                <a:gd name="connsiteY6" fmla="*/ 37065 h 1430220"/>
                <a:gd name="connsiteX0" fmla="*/ 0 w 2376198"/>
                <a:gd name="connsiteY0" fmla="*/ 1391412 h 1430220"/>
                <a:gd name="connsiteX1" fmla="*/ 1484103 w 2376198"/>
                <a:gd name="connsiteY1" fmla="*/ 1358164 h 1430220"/>
                <a:gd name="connsiteX2" fmla="*/ 2331828 w 2376198"/>
                <a:gd name="connsiteY2" fmla="*/ 576396 h 1430220"/>
                <a:gd name="connsiteX3" fmla="*/ 1848928 w 2376198"/>
                <a:gd name="connsiteY3" fmla="*/ 408002 h 1430220"/>
                <a:gd name="connsiteX4" fmla="*/ 1371600 w 2376198"/>
                <a:gd name="connsiteY4" fmla="*/ 28438 h 1430220"/>
                <a:gd name="connsiteX5" fmla="*/ 1362974 w 2376198"/>
                <a:gd name="connsiteY5" fmla="*/ 28438 h 1430220"/>
                <a:gd name="connsiteX6" fmla="*/ 1354347 w 2376198"/>
                <a:gd name="connsiteY6" fmla="*/ 37065 h 1430220"/>
                <a:gd name="connsiteX0" fmla="*/ 0 w 2367081"/>
                <a:gd name="connsiteY0" fmla="*/ 1391412 h 1433635"/>
                <a:gd name="connsiteX1" fmla="*/ 1484103 w 2367081"/>
                <a:gd name="connsiteY1" fmla="*/ 1358164 h 1433635"/>
                <a:gd name="connsiteX2" fmla="*/ 2322303 w 2367081"/>
                <a:gd name="connsiteY2" fmla="*/ 528771 h 1433635"/>
                <a:gd name="connsiteX3" fmla="*/ 1848928 w 2367081"/>
                <a:gd name="connsiteY3" fmla="*/ 408002 h 1433635"/>
                <a:gd name="connsiteX4" fmla="*/ 1371600 w 2367081"/>
                <a:gd name="connsiteY4" fmla="*/ 28438 h 1433635"/>
                <a:gd name="connsiteX5" fmla="*/ 1362974 w 2367081"/>
                <a:gd name="connsiteY5" fmla="*/ 28438 h 1433635"/>
                <a:gd name="connsiteX6" fmla="*/ 1354347 w 2367081"/>
                <a:gd name="connsiteY6" fmla="*/ 37065 h 1433635"/>
                <a:gd name="connsiteX0" fmla="*/ 0 w 2343726"/>
                <a:gd name="connsiteY0" fmla="*/ 1391412 h 1433635"/>
                <a:gd name="connsiteX1" fmla="*/ 1484103 w 2343726"/>
                <a:gd name="connsiteY1" fmla="*/ 1358164 h 1433635"/>
                <a:gd name="connsiteX2" fmla="*/ 2322303 w 2343726"/>
                <a:gd name="connsiteY2" fmla="*/ 528771 h 1433635"/>
                <a:gd name="connsiteX3" fmla="*/ 2074112 w 2343726"/>
                <a:gd name="connsiteY3" fmla="*/ 471981 h 1433635"/>
                <a:gd name="connsiteX4" fmla="*/ 1848928 w 2343726"/>
                <a:gd name="connsiteY4" fmla="*/ 408002 h 1433635"/>
                <a:gd name="connsiteX5" fmla="*/ 1371600 w 2343726"/>
                <a:gd name="connsiteY5" fmla="*/ 28438 h 1433635"/>
                <a:gd name="connsiteX6" fmla="*/ 1362974 w 2343726"/>
                <a:gd name="connsiteY6" fmla="*/ 28438 h 1433635"/>
                <a:gd name="connsiteX7" fmla="*/ 1354347 w 2343726"/>
                <a:gd name="connsiteY7" fmla="*/ 37065 h 1433635"/>
                <a:gd name="connsiteX0" fmla="*/ 0 w 2328895"/>
                <a:gd name="connsiteY0" fmla="*/ 1391412 h 1433635"/>
                <a:gd name="connsiteX1" fmla="*/ 1484103 w 2328895"/>
                <a:gd name="connsiteY1" fmla="*/ 1358164 h 1433635"/>
                <a:gd name="connsiteX2" fmla="*/ 2322303 w 2328895"/>
                <a:gd name="connsiteY2" fmla="*/ 528771 h 1433635"/>
                <a:gd name="connsiteX3" fmla="*/ 1848928 w 2328895"/>
                <a:gd name="connsiteY3" fmla="*/ 408002 h 1433635"/>
                <a:gd name="connsiteX4" fmla="*/ 1371600 w 2328895"/>
                <a:gd name="connsiteY4" fmla="*/ 28438 h 1433635"/>
                <a:gd name="connsiteX5" fmla="*/ 1362974 w 2328895"/>
                <a:gd name="connsiteY5" fmla="*/ 28438 h 1433635"/>
                <a:gd name="connsiteX6" fmla="*/ 1354347 w 2328895"/>
                <a:gd name="connsiteY6" fmla="*/ 37065 h 1433635"/>
                <a:gd name="connsiteX0" fmla="*/ 0 w 2328895"/>
                <a:gd name="connsiteY0" fmla="*/ 1391412 h 1430902"/>
                <a:gd name="connsiteX1" fmla="*/ 1484103 w 2328895"/>
                <a:gd name="connsiteY1" fmla="*/ 1358164 h 1430902"/>
                <a:gd name="connsiteX2" fmla="*/ 2322303 w 2328895"/>
                <a:gd name="connsiteY2" fmla="*/ 566871 h 1430902"/>
                <a:gd name="connsiteX3" fmla="*/ 1848928 w 2328895"/>
                <a:gd name="connsiteY3" fmla="*/ 408002 h 1430902"/>
                <a:gd name="connsiteX4" fmla="*/ 1371600 w 2328895"/>
                <a:gd name="connsiteY4" fmla="*/ 28438 h 1430902"/>
                <a:gd name="connsiteX5" fmla="*/ 1362974 w 2328895"/>
                <a:gd name="connsiteY5" fmla="*/ 28438 h 1430902"/>
                <a:gd name="connsiteX6" fmla="*/ 1354347 w 2328895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322358"/>
                <a:gd name="connsiteY0" fmla="*/ 1391412 h 1430902"/>
                <a:gd name="connsiteX1" fmla="*/ 1484103 w 2322358"/>
                <a:gd name="connsiteY1" fmla="*/ 1358164 h 1430902"/>
                <a:gd name="connsiteX2" fmla="*/ 2322303 w 2322358"/>
                <a:gd name="connsiteY2" fmla="*/ 566871 h 1430902"/>
                <a:gd name="connsiteX3" fmla="*/ 1848928 w 2322358"/>
                <a:gd name="connsiteY3" fmla="*/ 408002 h 1430902"/>
                <a:gd name="connsiteX4" fmla="*/ 1371600 w 2322358"/>
                <a:gd name="connsiteY4" fmla="*/ 28438 h 1430902"/>
                <a:gd name="connsiteX5" fmla="*/ 1362974 w 2322358"/>
                <a:gd name="connsiteY5" fmla="*/ 28438 h 1430902"/>
                <a:gd name="connsiteX6" fmla="*/ 1354347 w 2322358"/>
                <a:gd name="connsiteY6" fmla="*/ 37065 h 1430902"/>
                <a:gd name="connsiteX0" fmla="*/ 0 w 2255691"/>
                <a:gd name="connsiteY0" fmla="*/ 1391412 h 1430902"/>
                <a:gd name="connsiteX1" fmla="*/ 1484103 w 2255691"/>
                <a:gd name="connsiteY1" fmla="*/ 1358164 h 1430902"/>
                <a:gd name="connsiteX2" fmla="*/ 2255628 w 2255691"/>
                <a:gd name="connsiteY2" fmla="*/ 566871 h 1430902"/>
                <a:gd name="connsiteX3" fmla="*/ 1848928 w 2255691"/>
                <a:gd name="connsiteY3" fmla="*/ 408002 h 1430902"/>
                <a:gd name="connsiteX4" fmla="*/ 1371600 w 2255691"/>
                <a:gd name="connsiteY4" fmla="*/ 28438 h 1430902"/>
                <a:gd name="connsiteX5" fmla="*/ 1362974 w 2255691"/>
                <a:gd name="connsiteY5" fmla="*/ 28438 h 1430902"/>
                <a:gd name="connsiteX6" fmla="*/ 1354347 w 2255691"/>
                <a:gd name="connsiteY6" fmla="*/ 37065 h 1430902"/>
                <a:gd name="connsiteX0" fmla="*/ 0 w 2359197"/>
                <a:gd name="connsiteY0" fmla="*/ 1391412 h 1430902"/>
                <a:gd name="connsiteX1" fmla="*/ 1484103 w 2359197"/>
                <a:gd name="connsiteY1" fmla="*/ 1358164 h 1430902"/>
                <a:gd name="connsiteX2" fmla="*/ 2359145 w 2359197"/>
                <a:gd name="connsiteY2" fmla="*/ 566871 h 1430902"/>
                <a:gd name="connsiteX3" fmla="*/ 1848928 w 2359197"/>
                <a:gd name="connsiteY3" fmla="*/ 408002 h 1430902"/>
                <a:gd name="connsiteX4" fmla="*/ 1371600 w 2359197"/>
                <a:gd name="connsiteY4" fmla="*/ 28438 h 1430902"/>
                <a:gd name="connsiteX5" fmla="*/ 1362974 w 2359197"/>
                <a:gd name="connsiteY5" fmla="*/ 28438 h 1430902"/>
                <a:gd name="connsiteX6" fmla="*/ 1354347 w 2359197"/>
                <a:gd name="connsiteY6" fmla="*/ 37065 h 1430902"/>
                <a:gd name="connsiteX0" fmla="*/ 0 w 2298819"/>
                <a:gd name="connsiteY0" fmla="*/ 1391412 h 1430902"/>
                <a:gd name="connsiteX1" fmla="*/ 1484103 w 2298819"/>
                <a:gd name="connsiteY1" fmla="*/ 1358164 h 1430902"/>
                <a:gd name="connsiteX2" fmla="*/ 2298761 w 2298819"/>
                <a:gd name="connsiteY2" fmla="*/ 566871 h 1430902"/>
                <a:gd name="connsiteX3" fmla="*/ 1848928 w 2298819"/>
                <a:gd name="connsiteY3" fmla="*/ 408002 h 1430902"/>
                <a:gd name="connsiteX4" fmla="*/ 1371600 w 2298819"/>
                <a:gd name="connsiteY4" fmla="*/ 28438 h 1430902"/>
                <a:gd name="connsiteX5" fmla="*/ 1362974 w 2298819"/>
                <a:gd name="connsiteY5" fmla="*/ 28438 h 1430902"/>
                <a:gd name="connsiteX6" fmla="*/ 1354347 w 2298819"/>
                <a:gd name="connsiteY6" fmla="*/ 37065 h 1430902"/>
                <a:gd name="connsiteX0" fmla="*/ 0 w 2319181"/>
                <a:gd name="connsiteY0" fmla="*/ 1391412 h 1430902"/>
                <a:gd name="connsiteX1" fmla="*/ 1484103 w 2319181"/>
                <a:gd name="connsiteY1" fmla="*/ 1358164 h 1430902"/>
                <a:gd name="connsiteX2" fmla="*/ 2298761 w 2319181"/>
                <a:gd name="connsiteY2" fmla="*/ 566871 h 1430902"/>
                <a:gd name="connsiteX3" fmla="*/ 1848928 w 2319181"/>
                <a:gd name="connsiteY3" fmla="*/ 408002 h 1430902"/>
                <a:gd name="connsiteX4" fmla="*/ 1371600 w 2319181"/>
                <a:gd name="connsiteY4" fmla="*/ 28438 h 1430902"/>
                <a:gd name="connsiteX5" fmla="*/ 1362974 w 2319181"/>
                <a:gd name="connsiteY5" fmla="*/ 28438 h 1430902"/>
                <a:gd name="connsiteX6" fmla="*/ 1354347 w 2319181"/>
                <a:gd name="connsiteY6" fmla="*/ 37065 h 1430902"/>
                <a:gd name="connsiteX0" fmla="*/ 0 w 2361292"/>
                <a:gd name="connsiteY0" fmla="*/ 1391412 h 1430902"/>
                <a:gd name="connsiteX1" fmla="*/ 1484103 w 2361292"/>
                <a:gd name="connsiteY1" fmla="*/ 1358164 h 1430902"/>
                <a:gd name="connsiteX2" fmla="*/ 2341893 w 2361292"/>
                <a:gd name="connsiteY2" fmla="*/ 566871 h 1430902"/>
                <a:gd name="connsiteX3" fmla="*/ 1848928 w 2361292"/>
                <a:gd name="connsiteY3" fmla="*/ 408002 h 1430902"/>
                <a:gd name="connsiteX4" fmla="*/ 1371600 w 2361292"/>
                <a:gd name="connsiteY4" fmla="*/ 28438 h 1430902"/>
                <a:gd name="connsiteX5" fmla="*/ 1362974 w 2361292"/>
                <a:gd name="connsiteY5" fmla="*/ 28438 h 1430902"/>
                <a:gd name="connsiteX6" fmla="*/ 1354347 w 2361292"/>
                <a:gd name="connsiteY6" fmla="*/ 37065 h 1430902"/>
                <a:gd name="connsiteX0" fmla="*/ 0 w 2310771"/>
                <a:gd name="connsiteY0" fmla="*/ 1391412 h 1430902"/>
                <a:gd name="connsiteX1" fmla="*/ 1484103 w 2310771"/>
                <a:gd name="connsiteY1" fmla="*/ 1358164 h 1430902"/>
                <a:gd name="connsiteX2" fmla="*/ 2290134 w 2310771"/>
                <a:gd name="connsiteY2" fmla="*/ 566871 h 1430902"/>
                <a:gd name="connsiteX3" fmla="*/ 1848928 w 2310771"/>
                <a:gd name="connsiteY3" fmla="*/ 408002 h 1430902"/>
                <a:gd name="connsiteX4" fmla="*/ 1371600 w 2310771"/>
                <a:gd name="connsiteY4" fmla="*/ 28438 h 1430902"/>
                <a:gd name="connsiteX5" fmla="*/ 1362974 w 2310771"/>
                <a:gd name="connsiteY5" fmla="*/ 28438 h 1430902"/>
                <a:gd name="connsiteX6" fmla="*/ 1354347 w 2310771"/>
                <a:gd name="connsiteY6" fmla="*/ 37065 h 1430902"/>
                <a:gd name="connsiteX0" fmla="*/ 0 w 2268796"/>
                <a:gd name="connsiteY0" fmla="*/ 1391412 h 1432758"/>
                <a:gd name="connsiteX1" fmla="*/ 1484103 w 2268796"/>
                <a:gd name="connsiteY1" fmla="*/ 1358164 h 1432758"/>
                <a:gd name="connsiteX2" fmla="*/ 2247002 w 2268796"/>
                <a:gd name="connsiteY2" fmla="*/ 540992 h 1432758"/>
                <a:gd name="connsiteX3" fmla="*/ 1848928 w 2268796"/>
                <a:gd name="connsiteY3" fmla="*/ 408002 h 1432758"/>
                <a:gd name="connsiteX4" fmla="*/ 1371600 w 2268796"/>
                <a:gd name="connsiteY4" fmla="*/ 28438 h 1432758"/>
                <a:gd name="connsiteX5" fmla="*/ 1362974 w 2268796"/>
                <a:gd name="connsiteY5" fmla="*/ 28438 h 1432758"/>
                <a:gd name="connsiteX6" fmla="*/ 1354347 w 2268796"/>
                <a:gd name="connsiteY6" fmla="*/ 37065 h 1432758"/>
                <a:gd name="connsiteX0" fmla="*/ 0 w 2311410"/>
                <a:gd name="connsiteY0" fmla="*/ 1391412 h 1432758"/>
                <a:gd name="connsiteX1" fmla="*/ 1484103 w 2311410"/>
                <a:gd name="connsiteY1" fmla="*/ 1358164 h 1432758"/>
                <a:gd name="connsiteX2" fmla="*/ 2247002 w 2311410"/>
                <a:gd name="connsiteY2" fmla="*/ 540992 h 1432758"/>
                <a:gd name="connsiteX3" fmla="*/ 1848928 w 2311410"/>
                <a:gd name="connsiteY3" fmla="*/ 408002 h 1432758"/>
                <a:gd name="connsiteX4" fmla="*/ 1371600 w 2311410"/>
                <a:gd name="connsiteY4" fmla="*/ 28438 h 1432758"/>
                <a:gd name="connsiteX5" fmla="*/ 1362974 w 2311410"/>
                <a:gd name="connsiteY5" fmla="*/ 28438 h 1432758"/>
                <a:gd name="connsiteX6" fmla="*/ 1354347 w 2311410"/>
                <a:gd name="connsiteY6" fmla="*/ 37065 h 1432758"/>
                <a:gd name="connsiteX0" fmla="*/ 0 w 1779753"/>
                <a:gd name="connsiteY0" fmla="*/ 960091 h 1365350"/>
                <a:gd name="connsiteX1" fmla="*/ 957892 w 1779753"/>
                <a:gd name="connsiteY1" fmla="*/ 1358164 h 1365350"/>
                <a:gd name="connsiteX2" fmla="*/ 1720791 w 1779753"/>
                <a:gd name="connsiteY2" fmla="*/ 540992 h 1365350"/>
                <a:gd name="connsiteX3" fmla="*/ 1322717 w 1779753"/>
                <a:gd name="connsiteY3" fmla="*/ 408002 h 1365350"/>
                <a:gd name="connsiteX4" fmla="*/ 845389 w 1779753"/>
                <a:gd name="connsiteY4" fmla="*/ 28438 h 1365350"/>
                <a:gd name="connsiteX5" fmla="*/ 836763 w 1779753"/>
                <a:gd name="connsiteY5" fmla="*/ 28438 h 1365350"/>
                <a:gd name="connsiteX6" fmla="*/ 828136 w 1779753"/>
                <a:gd name="connsiteY6" fmla="*/ 37065 h 1365350"/>
                <a:gd name="connsiteX0" fmla="*/ 0 w 1779753"/>
                <a:gd name="connsiteY0" fmla="*/ 960091 h 1389466"/>
                <a:gd name="connsiteX1" fmla="*/ 957892 w 1779753"/>
                <a:gd name="connsiteY1" fmla="*/ 1358164 h 1389466"/>
                <a:gd name="connsiteX2" fmla="*/ 1720791 w 1779753"/>
                <a:gd name="connsiteY2" fmla="*/ 540992 h 1389466"/>
                <a:gd name="connsiteX3" fmla="*/ 1322717 w 1779753"/>
                <a:gd name="connsiteY3" fmla="*/ 408002 h 1389466"/>
                <a:gd name="connsiteX4" fmla="*/ 845389 w 1779753"/>
                <a:gd name="connsiteY4" fmla="*/ 28438 h 1389466"/>
                <a:gd name="connsiteX5" fmla="*/ 836763 w 1779753"/>
                <a:gd name="connsiteY5" fmla="*/ 28438 h 1389466"/>
                <a:gd name="connsiteX6" fmla="*/ 828136 w 1779753"/>
                <a:gd name="connsiteY6" fmla="*/ 37065 h 1389466"/>
                <a:gd name="connsiteX0" fmla="*/ 0 w 4045909"/>
                <a:gd name="connsiteY0" fmla="*/ 896591 h 1376543"/>
                <a:gd name="connsiteX1" fmla="*/ 3193092 w 4045909"/>
                <a:gd name="connsiteY1" fmla="*/ 1358164 h 1376543"/>
                <a:gd name="connsiteX2" fmla="*/ 3955991 w 4045909"/>
                <a:gd name="connsiteY2" fmla="*/ 540992 h 1376543"/>
                <a:gd name="connsiteX3" fmla="*/ 3557917 w 4045909"/>
                <a:gd name="connsiteY3" fmla="*/ 408002 h 1376543"/>
                <a:gd name="connsiteX4" fmla="*/ 3080589 w 4045909"/>
                <a:gd name="connsiteY4" fmla="*/ 28438 h 1376543"/>
                <a:gd name="connsiteX5" fmla="*/ 3071963 w 4045909"/>
                <a:gd name="connsiteY5" fmla="*/ 28438 h 1376543"/>
                <a:gd name="connsiteX6" fmla="*/ 3063336 w 4045909"/>
                <a:gd name="connsiteY6" fmla="*/ 37065 h 1376543"/>
                <a:gd name="connsiteX0" fmla="*/ 0 w 4016426"/>
                <a:gd name="connsiteY0" fmla="*/ 896591 h 1447220"/>
                <a:gd name="connsiteX1" fmla="*/ 2084478 w 4016426"/>
                <a:gd name="connsiteY1" fmla="*/ 1373682 h 1447220"/>
                <a:gd name="connsiteX2" fmla="*/ 3193092 w 4016426"/>
                <a:gd name="connsiteY2" fmla="*/ 1358164 h 1447220"/>
                <a:gd name="connsiteX3" fmla="*/ 3955991 w 4016426"/>
                <a:gd name="connsiteY3" fmla="*/ 540992 h 1447220"/>
                <a:gd name="connsiteX4" fmla="*/ 3557917 w 4016426"/>
                <a:gd name="connsiteY4" fmla="*/ 408002 h 1447220"/>
                <a:gd name="connsiteX5" fmla="*/ 3080589 w 4016426"/>
                <a:gd name="connsiteY5" fmla="*/ 28438 h 1447220"/>
                <a:gd name="connsiteX6" fmla="*/ 3071963 w 4016426"/>
                <a:gd name="connsiteY6" fmla="*/ 28438 h 1447220"/>
                <a:gd name="connsiteX7" fmla="*/ 3063336 w 4016426"/>
                <a:gd name="connsiteY7" fmla="*/ 37065 h 1447220"/>
                <a:gd name="connsiteX0" fmla="*/ 0 w 4015058"/>
                <a:gd name="connsiteY0" fmla="*/ 896591 h 1366867"/>
                <a:gd name="connsiteX1" fmla="*/ 2224178 w 4015058"/>
                <a:gd name="connsiteY1" fmla="*/ 967282 h 1366867"/>
                <a:gd name="connsiteX2" fmla="*/ 3193092 w 4015058"/>
                <a:gd name="connsiteY2" fmla="*/ 1358164 h 1366867"/>
                <a:gd name="connsiteX3" fmla="*/ 3955991 w 4015058"/>
                <a:gd name="connsiteY3" fmla="*/ 540992 h 1366867"/>
                <a:gd name="connsiteX4" fmla="*/ 3557917 w 4015058"/>
                <a:gd name="connsiteY4" fmla="*/ 408002 h 1366867"/>
                <a:gd name="connsiteX5" fmla="*/ 3080589 w 4015058"/>
                <a:gd name="connsiteY5" fmla="*/ 28438 h 1366867"/>
                <a:gd name="connsiteX6" fmla="*/ 3071963 w 4015058"/>
                <a:gd name="connsiteY6" fmla="*/ 28438 h 1366867"/>
                <a:gd name="connsiteX7" fmla="*/ 3063336 w 4015058"/>
                <a:gd name="connsiteY7" fmla="*/ 37065 h 1366867"/>
                <a:gd name="connsiteX0" fmla="*/ 0 w 3989658"/>
                <a:gd name="connsiteY0" fmla="*/ 1175991 h 1366867"/>
                <a:gd name="connsiteX1" fmla="*/ 2198778 w 3989658"/>
                <a:gd name="connsiteY1" fmla="*/ 967282 h 1366867"/>
                <a:gd name="connsiteX2" fmla="*/ 3167692 w 3989658"/>
                <a:gd name="connsiteY2" fmla="*/ 1358164 h 1366867"/>
                <a:gd name="connsiteX3" fmla="*/ 3930591 w 3989658"/>
                <a:gd name="connsiteY3" fmla="*/ 540992 h 1366867"/>
                <a:gd name="connsiteX4" fmla="*/ 3532517 w 3989658"/>
                <a:gd name="connsiteY4" fmla="*/ 408002 h 1366867"/>
                <a:gd name="connsiteX5" fmla="*/ 3055189 w 3989658"/>
                <a:gd name="connsiteY5" fmla="*/ 28438 h 1366867"/>
                <a:gd name="connsiteX6" fmla="*/ 3046563 w 3989658"/>
                <a:gd name="connsiteY6" fmla="*/ 28438 h 1366867"/>
                <a:gd name="connsiteX7" fmla="*/ 3037936 w 3989658"/>
                <a:gd name="connsiteY7" fmla="*/ 37065 h 136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9658" h="1366867">
                  <a:moveTo>
                    <a:pt x="0" y="1175991"/>
                  </a:moveTo>
                  <a:cubicBezTo>
                    <a:pt x="347413" y="1255506"/>
                    <a:pt x="1666596" y="890353"/>
                    <a:pt x="2198778" y="967282"/>
                  </a:cubicBezTo>
                  <a:cubicBezTo>
                    <a:pt x="2730960" y="1044211"/>
                    <a:pt x="2879057" y="1429212"/>
                    <a:pt x="3167692" y="1358164"/>
                  </a:cubicBezTo>
                  <a:cubicBezTo>
                    <a:pt x="3456327" y="1287116"/>
                    <a:pt x="4203881" y="630341"/>
                    <a:pt x="3930591" y="540992"/>
                  </a:cubicBezTo>
                  <a:cubicBezTo>
                    <a:pt x="3657301" y="451643"/>
                    <a:pt x="3757642" y="539016"/>
                    <a:pt x="3532517" y="408002"/>
                  </a:cubicBezTo>
                  <a:cubicBezTo>
                    <a:pt x="3374067" y="324613"/>
                    <a:pt x="3136181" y="91699"/>
                    <a:pt x="3055189" y="28438"/>
                  </a:cubicBezTo>
                  <a:cubicBezTo>
                    <a:pt x="2974197" y="-34823"/>
                    <a:pt x="3049438" y="27000"/>
                    <a:pt x="3046563" y="28438"/>
                  </a:cubicBezTo>
                  <a:cubicBezTo>
                    <a:pt x="3043688" y="29876"/>
                    <a:pt x="3040812" y="33470"/>
                    <a:pt x="3037936" y="37065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Abgerundetes Rechteck 41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92" name="Gruppieren 42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93" name="Abgerundetes Rechteck 43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4" name="Abgerundetes Rechteck 44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5" name="Abgerundetes Rechteck 45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6" name="Abgerundetes Rechteck 46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97" name="Abgerundetes Rechteck 47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0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1. Arrêts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Déterminez d’abord les contenus à enseigner de la manière la plus concrète et concise possible.</a:t>
            </a:r>
          </a:p>
          <a:p>
            <a:pPr marL="0" indent="0">
              <a:buNone/>
            </a:pPr>
            <a:r>
              <a:rPr lang="fr-CH" sz="2800" dirty="0" smtClean="0"/>
              <a:t>Ils formeront les arrêts.</a:t>
            </a:r>
          </a:p>
          <a:p>
            <a:pPr marL="0" indent="0">
              <a:buNone/>
            </a:pPr>
            <a:r>
              <a:rPr lang="fr-CH" sz="2800" dirty="0" smtClean="0"/>
              <a:t>Choisissez-les vous-mêmes ou sélectionnez-les dans des offres de cours ou classifications préexistantes.</a:t>
            </a:r>
          </a:p>
        </p:txBody>
      </p:sp>
      <p:grpSp>
        <p:nvGrpSpPr>
          <p:cNvPr id="53" name="Gruppieren 2"/>
          <p:cNvGrpSpPr/>
          <p:nvPr/>
        </p:nvGrpSpPr>
        <p:grpSpPr>
          <a:xfrm>
            <a:off x="9731089" y="200892"/>
            <a:ext cx="2172274" cy="2273681"/>
            <a:chOff x="179512" y="-27384"/>
            <a:chExt cx="7441019" cy="6747370"/>
          </a:xfrm>
        </p:grpSpPr>
        <p:sp>
          <p:nvSpPr>
            <p:cNvPr id="55" name="Abgerundetes Rechteck 10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Abgerundetes Rechteck 11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Abgerundetes Rechteck 13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Abgerundetes Rechteck 14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Abgerundetes Rechteck 15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Abgerundetes Rechteck 16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Abgerundetes Rechteck 17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2" name="Abgerundetes Rechteck 18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" name="Abgerundetes Rechteck 19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4" name="Abgerundetes Rechteck 2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" name="Abgerundetes Rechteck 21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Abgerundetes Rechteck 22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7" name="Abgerundetes Rechteck 23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8" name="Abgerundetes Rechteck 24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9" name="Abgerundetes Rechteck 25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0" name="Abgerundetes Rechteck 26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Abgerundetes Rechteck 27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2" name="Abgerundetes Rechteck 28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Textfeld 29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74" name="Abgerundetes Rechteck 30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5" name="Abgerundetes Rechteck 31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Abgerundetes Rechteck 32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" name="Abgerundetes Rechteck 33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8" name="Abgerundetes Rechteck 34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9" name="Abgerundetes Rechteck 35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0" name="Abgerundetes Rechteck 36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Abgerundetes Rechteck 37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2" name="Abgerundetes Rechteck 38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3" name="Abgerundetes Rechteck 40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84" name="Gruppieren 41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85" name="Abgerundetes Rechteck 42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6" name="Abgerundetes Rechteck 43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7" name="Abgerundetes Rechteck 44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8" name="Abgerundetes Rechteck 45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" name="Abgerundetes Rechteck 46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38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Arrêts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52" y="1734066"/>
            <a:ext cx="6319722" cy="49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2</a:t>
            </a:r>
            <a:r>
              <a:rPr lang="fr-CH" dirty="0" smtClean="0"/>
              <a:t>. Lignes de métro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98680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800" dirty="0" smtClean="0"/>
              <a:t>Déterminez ensuite les compétences-clés </a:t>
            </a:r>
            <a:r>
              <a:rPr lang="fr-CH" sz="2800" dirty="0"/>
              <a:t>(grosso modo 6±2</a:t>
            </a:r>
            <a:r>
              <a:rPr lang="fr-CH" sz="2800" dirty="0" smtClean="0"/>
              <a:t>) et attribuez-leur les aptitudes correspondantes.</a:t>
            </a:r>
          </a:p>
          <a:p>
            <a:pPr marL="0" indent="0">
              <a:buNone/>
            </a:pPr>
            <a:r>
              <a:rPr lang="fr-CH" sz="2800" dirty="0" smtClean="0"/>
              <a:t>A ce moment, il peut être judicieux de penser à une compétence transversale qui pourrait officier en tant que Circle Line (compétences managériales).</a:t>
            </a:r>
          </a:p>
          <a:p>
            <a:pPr marL="0" indent="0">
              <a:buNone/>
            </a:pPr>
            <a:r>
              <a:rPr lang="fr-CH" sz="2800" dirty="0" smtClean="0"/>
              <a:t>Il est possible d’attribuer une aptitude à plusieurs compétences-clés.</a:t>
            </a:r>
          </a:p>
        </p:txBody>
      </p:sp>
      <p:grpSp>
        <p:nvGrpSpPr>
          <p:cNvPr id="4" name="Gruppieren 2"/>
          <p:cNvGrpSpPr/>
          <p:nvPr/>
        </p:nvGrpSpPr>
        <p:grpSpPr>
          <a:xfrm>
            <a:off x="9271591" y="200892"/>
            <a:ext cx="2619206" cy="2273681"/>
            <a:chOff x="179512" y="-27384"/>
            <a:chExt cx="8971962" cy="6747370"/>
          </a:xfrm>
        </p:grpSpPr>
        <p:sp>
          <p:nvSpPr>
            <p:cNvPr id="5" name="Freihandform 5"/>
            <p:cNvSpPr/>
            <p:nvPr/>
          </p:nvSpPr>
          <p:spPr>
            <a:xfrm>
              <a:off x="1811558" y="895106"/>
              <a:ext cx="7339916" cy="3261859"/>
            </a:xfrm>
            <a:custGeom>
              <a:avLst/>
              <a:gdLst>
                <a:gd name="connsiteX0" fmla="*/ 0 w 7363476"/>
                <a:gd name="connsiteY0" fmla="*/ 111175 h 1108709"/>
                <a:gd name="connsiteX1" fmla="*/ 2757055 w 7363476"/>
                <a:gd name="connsiteY1" fmla="*/ 1108702 h 1108709"/>
                <a:gd name="connsiteX2" fmla="*/ 6954982 w 7363476"/>
                <a:gd name="connsiteY2" fmla="*/ 97320 h 1108709"/>
                <a:gd name="connsiteX3" fmla="*/ 6968837 w 7363476"/>
                <a:gd name="connsiteY3" fmla="*/ 97320 h 1108709"/>
                <a:gd name="connsiteX0" fmla="*/ 0 w 7867390"/>
                <a:gd name="connsiteY0" fmla="*/ 0 h 6390166"/>
                <a:gd name="connsiteX1" fmla="*/ 3260969 w 7867390"/>
                <a:gd name="connsiteY1" fmla="*/ 6150277 h 6390166"/>
                <a:gd name="connsiteX2" fmla="*/ 7458896 w 7867390"/>
                <a:gd name="connsiteY2" fmla="*/ 5138895 h 6390166"/>
                <a:gd name="connsiteX3" fmla="*/ 7472751 w 7867390"/>
                <a:gd name="connsiteY3" fmla="*/ 5138895 h 6390166"/>
                <a:gd name="connsiteX0" fmla="*/ 0 w 7876240"/>
                <a:gd name="connsiteY0" fmla="*/ 0 h 6643144"/>
                <a:gd name="connsiteX1" fmla="*/ 3134990 w 7876240"/>
                <a:gd name="connsiteY1" fmla="*/ 6425089 h 6643144"/>
                <a:gd name="connsiteX2" fmla="*/ 7458896 w 7876240"/>
                <a:gd name="connsiteY2" fmla="*/ 5138895 h 6643144"/>
                <a:gd name="connsiteX3" fmla="*/ 7472751 w 7876240"/>
                <a:gd name="connsiteY3" fmla="*/ 5138895 h 6643144"/>
                <a:gd name="connsiteX0" fmla="*/ 0 w 9729926"/>
                <a:gd name="connsiteY0" fmla="*/ 0 h 7883576"/>
                <a:gd name="connsiteX1" fmla="*/ 4988676 w 9729926"/>
                <a:gd name="connsiteY1" fmla="*/ 7593044 h 7883576"/>
                <a:gd name="connsiteX2" fmla="*/ 9312582 w 9729926"/>
                <a:gd name="connsiteY2" fmla="*/ 6306850 h 7883576"/>
                <a:gd name="connsiteX3" fmla="*/ 9326437 w 9729926"/>
                <a:gd name="connsiteY3" fmla="*/ 6306850 h 7883576"/>
                <a:gd name="connsiteX0" fmla="*/ 0 w 9729926"/>
                <a:gd name="connsiteY0" fmla="*/ 0 h 6893402"/>
                <a:gd name="connsiteX1" fmla="*/ 4106043 w 9729926"/>
                <a:gd name="connsiteY1" fmla="*/ 6402917 h 6893402"/>
                <a:gd name="connsiteX2" fmla="*/ 9312582 w 9729926"/>
                <a:gd name="connsiteY2" fmla="*/ 6306850 h 6893402"/>
                <a:gd name="connsiteX3" fmla="*/ 9326437 w 9729926"/>
                <a:gd name="connsiteY3" fmla="*/ 6306850 h 6893402"/>
                <a:gd name="connsiteX0" fmla="*/ 0 w 9729926"/>
                <a:gd name="connsiteY0" fmla="*/ 0 h 7484253"/>
                <a:gd name="connsiteX1" fmla="*/ 4106043 w 9729926"/>
                <a:gd name="connsiteY1" fmla="*/ 6402917 h 7484253"/>
                <a:gd name="connsiteX2" fmla="*/ 9312582 w 9729926"/>
                <a:gd name="connsiteY2" fmla="*/ 6306850 h 7484253"/>
                <a:gd name="connsiteX3" fmla="*/ 9326437 w 9729926"/>
                <a:gd name="connsiteY3" fmla="*/ 6306850 h 7484253"/>
                <a:gd name="connsiteX0" fmla="*/ 0 w 9729926"/>
                <a:gd name="connsiteY0" fmla="*/ 0 h 7468700"/>
                <a:gd name="connsiteX1" fmla="*/ 4106043 w 9729926"/>
                <a:gd name="connsiteY1" fmla="*/ 6402917 h 7468700"/>
                <a:gd name="connsiteX2" fmla="*/ 9312582 w 9729926"/>
                <a:gd name="connsiteY2" fmla="*/ 6306850 h 7468700"/>
                <a:gd name="connsiteX3" fmla="*/ 9326437 w 9729926"/>
                <a:gd name="connsiteY3" fmla="*/ 6306850 h 7468700"/>
                <a:gd name="connsiteX0" fmla="*/ 0 w 9166542"/>
                <a:gd name="connsiteY0" fmla="*/ 0 h 6216726"/>
                <a:gd name="connsiteX1" fmla="*/ 3542659 w 9166542"/>
                <a:gd name="connsiteY1" fmla="*/ 5772850 h 6216726"/>
                <a:gd name="connsiteX2" fmla="*/ 8749198 w 9166542"/>
                <a:gd name="connsiteY2" fmla="*/ 5676783 h 6216726"/>
                <a:gd name="connsiteX3" fmla="*/ 8763053 w 9166542"/>
                <a:gd name="connsiteY3" fmla="*/ 5676783 h 6216726"/>
                <a:gd name="connsiteX0" fmla="*/ 0 w 8621938"/>
                <a:gd name="connsiteY0" fmla="*/ 0 h 5878393"/>
                <a:gd name="connsiteX1" fmla="*/ 2998055 w 8621938"/>
                <a:gd name="connsiteY1" fmla="*/ 5457816 h 5878393"/>
                <a:gd name="connsiteX2" fmla="*/ 8204594 w 8621938"/>
                <a:gd name="connsiteY2" fmla="*/ 5361749 h 5878393"/>
                <a:gd name="connsiteX3" fmla="*/ 8218449 w 8621938"/>
                <a:gd name="connsiteY3" fmla="*/ 5361749 h 5878393"/>
                <a:gd name="connsiteX0" fmla="*/ 0 w 8621938"/>
                <a:gd name="connsiteY0" fmla="*/ 0 h 6749131"/>
                <a:gd name="connsiteX1" fmla="*/ 2998055 w 8621938"/>
                <a:gd name="connsiteY1" fmla="*/ 5457816 h 6749131"/>
                <a:gd name="connsiteX2" fmla="*/ 8204594 w 8621938"/>
                <a:gd name="connsiteY2" fmla="*/ 5361749 h 6749131"/>
                <a:gd name="connsiteX3" fmla="*/ 8218449 w 8621938"/>
                <a:gd name="connsiteY3" fmla="*/ 5361749 h 6749131"/>
                <a:gd name="connsiteX0" fmla="*/ 0 w 9656419"/>
                <a:gd name="connsiteY0" fmla="*/ 0 h 6749131"/>
                <a:gd name="connsiteX1" fmla="*/ 2998055 w 9656419"/>
                <a:gd name="connsiteY1" fmla="*/ 5457816 h 6749131"/>
                <a:gd name="connsiteX2" fmla="*/ 8204594 w 9656419"/>
                <a:gd name="connsiteY2" fmla="*/ 5361749 h 6749131"/>
                <a:gd name="connsiteX3" fmla="*/ 9586666 w 9656419"/>
                <a:gd name="connsiteY3" fmla="*/ 5261710 h 6749131"/>
                <a:gd name="connsiteX0" fmla="*/ 0 w 9949044"/>
                <a:gd name="connsiteY0" fmla="*/ 0 h 6749131"/>
                <a:gd name="connsiteX1" fmla="*/ 2998055 w 9949044"/>
                <a:gd name="connsiteY1" fmla="*/ 5457816 h 6749131"/>
                <a:gd name="connsiteX2" fmla="*/ 8204594 w 9949044"/>
                <a:gd name="connsiteY2" fmla="*/ 5361749 h 6749131"/>
                <a:gd name="connsiteX3" fmla="*/ 9892503 w 9949044"/>
                <a:gd name="connsiteY3" fmla="*/ 5211689 h 6749131"/>
                <a:gd name="connsiteX0" fmla="*/ 0 w 9949044"/>
                <a:gd name="connsiteY0" fmla="*/ 0 h 5993995"/>
                <a:gd name="connsiteX1" fmla="*/ 2998055 w 9949044"/>
                <a:gd name="connsiteY1" fmla="*/ 5457816 h 5993995"/>
                <a:gd name="connsiteX2" fmla="*/ 7319713 w 9949044"/>
                <a:gd name="connsiteY2" fmla="*/ 5779715 h 5993995"/>
                <a:gd name="connsiteX3" fmla="*/ 8204594 w 9949044"/>
                <a:gd name="connsiteY3" fmla="*/ 5361749 h 5993995"/>
                <a:gd name="connsiteX4" fmla="*/ 9892503 w 9949044"/>
                <a:gd name="connsiteY4" fmla="*/ 5211689 h 5993995"/>
                <a:gd name="connsiteX0" fmla="*/ 0 w 9949044"/>
                <a:gd name="connsiteY0" fmla="*/ 0 h 6491300"/>
                <a:gd name="connsiteX1" fmla="*/ 2998055 w 9949044"/>
                <a:gd name="connsiteY1" fmla="*/ 5457816 h 6491300"/>
                <a:gd name="connsiteX2" fmla="*/ 6080271 w 9949044"/>
                <a:gd name="connsiteY2" fmla="*/ 6488253 h 6491300"/>
                <a:gd name="connsiteX3" fmla="*/ 7319713 w 9949044"/>
                <a:gd name="connsiteY3" fmla="*/ 5779715 h 6491300"/>
                <a:gd name="connsiteX4" fmla="*/ 8204594 w 9949044"/>
                <a:gd name="connsiteY4" fmla="*/ 5361749 h 6491300"/>
                <a:gd name="connsiteX5" fmla="*/ 9892503 w 9949044"/>
                <a:gd name="connsiteY5" fmla="*/ 5211689 h 6491300"/>
                <a:gd name="connsiteX0" fmla="*/ 0 w 9949044"/>
                <a:gd name="connsiteY0" fmla="*/ 0 h 6488253"/>
                <a:gd name="connsiteX1" fmla="*/ 2998055 w 9949044"/>
                <a:gd name="connsiteY1" fmla="*/ 5457816 h 6488253"/>
                <a:gd name="connsiteX2" fmla="*/ 6080271 w 9949044"/>
                <a:gd name="connsiteY2" fmla="*/ 6488253 h 6488253"/>
                <a:gd name="connsiteX3" fmla="*/ 6080271 w 9949044"/>
                <a:gd name="connsiteY3" fmla="*/ 6488253 h 6488253"/>
                <a:gd name="connsiteX4" fmla="*/ 7319713 w 9949044"/>
                <a:gd name="connsiteY4" fmla="*/ 5779715 h 6488253"/>
                <a:gd name="connsiteX5" fmla="*/ 8204594 w 9949044"/>
                <a:gd name="connsiteY5" fmla="*/ 5361749 h 6488253"/>
                <a:gd name="connsiteX6" fmla="*/ 9892503 w 9949044"/>
                <a:gd name="connsiteY6" fmla="*/ 5211689 h 6488253"/>
                <a:gd name="connsiteX0" fmla="*/ 0 w 9949044"/>
                <a:gd name="connsiteY0" fmla="*/ 0 h 6814869"/>
                <a:gd name="connsiteX1" fmla="*/ 2998055 w 9949044"/>
                <a:gd name="connsiteY1" fmla="*/ 5457816 h 6814869"/>
                <a:gd name="connsiteX2" fmla="*/ 4431577 w 9949044"/>
                <a:gd name="connsiteY2" fmla="*/ 6778936 h 6814869"/>
                <a:gd name="connsiteX3" fmla="*/ 6080271 w 9949044"/>
                <a:gd name="connsiteY3" fmla="*/ 6488253 h 6814869"/>
                <a:gd name="connsiteX4" fmla="*/ 6080271 w 9949044"/>
                <a:gd name="connsiteY4" fmla="*/ 6488253 h 6814869"/>
                <a:gd name="connsiteX5" fmla="*/ 7319713 w 9949044"/>
                <a:gd name="connsiteY5" fmla="*/ 5779715 h 6814869"/>
                <a:gd name="connsiteX6" fmla="*/ 8204594 w 9949044"/>
                <a:gd name="connsiteY6" fmla="*/ 5361749 h 6814869"/>
                <a:gd name="connsiteX7" fmla="*/ 9892503 w 9949044"/>
                <a:gd name="connsiteY7" fmla="*/ 5211689 h 6814869"/>
                <a:gd name="connsiteX0" fmla="*/ 0 w 9949044"/>
                <a:gd name="connsiteY0" fmla="*/ 0 h 6888477"/>
                <a:gd name="connsiteX1" fmla="*/ 2998055 w 9949044"/>
                <a:gd name="connsiteY1" fmla="*/ 5457816 h 6888477"/>
                <a:gd name="connsiteX2" fmla="*/ 4431577 w 9949044"/>
                <a:gd name="connsiteY2" fmla="*/ 6778936 h 6888477"/>
                <a:gd name="connsiteX3" fmla="*/ 4431577 w 9949044"/>
                <a:gd name="connsiteY3" fmla="*/ 6778934 h 6888477"/>
                <a:gd name="connsiteX4" fmla="*/ 6080271 w 9949044"/>
                <a:gd name="connsiteY4" fmla="*/ 6488253 h 6888477"/>
                <a:gd name="connsiteX5" fmla="*/ 6080271 w 9949044"/>
                <a:gd name="connsiteY5" fmla="*/ 6488253 h 6888477"/>
                <a:gd name="connsiteX6" fmla="*/ 7319713 w 9949044"/>
                <a:gd name="connsiteY6" fmla="*/ 5779715 h 6888477"/>
                <a:gd name="connsiteX7" fmla="*/ 8204594 w 9949044"/>
                <a:gd name="connsiteY7" fmla="*/ 5361749 h 6888477"/>
                <a:gd name="connsiteX8" fmla="*/ 9892503 w 9949044"/>
                <a:gd name="connsiteY8" fmla="*/ 5211689 h 6888477"/>
                <a:gd name="connsiteX0" fmla="*/ 0 w 9949044"/>
                <a:gd name="connsiteY0" fmla="*/ 0 h 6916245"/>
                <a:gd name="connsiteX1" fmla="*/ 2998055 w 9949044"/>
                <a:gd name="connsiteY1" fmla="*/ 5457816 h 6916245"/>
                <a:gd name="connsiteX2" fmla="*/ 4431577 w 9949044"/>
                <a:gd name="connsiteY2" fmla="*/ 6778936 h 6916245"/>
                <a:gd name="connsiteX3" fmla="*/ 4431577 w 9949044"/>
                <a:gd name="connsiteY3" fmla="*/ 6851606 h 6916245"/>
                <a:gd name="connsiteX4" fmla="*/ 6080271 w 9949044"/>
                <a:gd name="connsiteY4" fmla="*/ 6488253 h 6916245"/>
                <a:gd name="connsiteX5" fmla="*/ 6080271 w 9949044"/>
                <a:gd name="connsiteY5" fmla="*/ 6488253 h 6916245"/>
                <a:gd name="connsiteX6" fmla="*/ 7319713 w 9949044"/>
                <a:gd name="connsiteY6" fmla="*/ 5779715 h 6916245"/>
                <a:gd name="connsiteX7" fmla="*/ 8204594 w 9949044"/>
                <a:gd name="connsiteY7" fmla="*/ 5361749 h 6916245"/>
                <a:gd name="connsiteX8" fmla="*/ 9892503 w 9949044"/>
                <a:gd name="connsiteY8" fmla="*/ 5211689 h 6916245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080271 w 9949044"/>
                <a:gd name="connsiteY5" fmla="*/ 6488253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900980"/>
                <a:gd name="connsiteX1" fmla="*/ 2998055 w 9949044"/>
                <a:gd name="connsiteY1" fmla="*/ 5457816 h 6900980"/>
                <a:gd name="connsiteX2" fmla="*/ 4431577 w 9949044"/>
                <a:gd name="connsiteY2" fmla="*/ 6778936 h 6900980"/>
                <a:gd name="connsiteX3" fmla="*/ 4431577 w 9949044"/>
                <a:gd name="connsiteY3" fmla="*/ 6815271 h 6900980"/>
                <a:gd name="connsiteX4" fmla="*/ 6080271 w 9949044"/>
                <a:gd name="connsiteY4" fmla="*/ 6488253 h 6900980"/>
                <a:gd name="connsiteX5" fmla="*/ 6103658 w 9949044"/>
                <a:gd name="connsiteY5" fmla="*/ 6579092 h 6900980"/>
                <a:gd name="connsiteX6" fmla="*/ 7319713 w 9949044"/>
                <a:gd name="connsiteY6" fmla="*/ 5779715 h 6900980"/>
                <a:gd name="connsiteX7" fmla="*/ 8204594 w 9949044"/>
                <a:gd name="connsiteY7" fmla="*/ 5361749 h 6900980"/>
                <a:gd name="connsiteX8" fmla="*/ 9892503 w 9949044"/>
                <a:gd name="connsiteY8" fmla="*/ 5211689 h 6900980"/>
                <a:gd name="connsiteX0" fmla="*/ 0 w 9949044"/>
                <a:gd name="connsiteY0" fmla="*/ 0 h 6892122"/>
                <a:gd name="connsiteX1" fmla="*/ 2998055 w 9949044"/>
                <a:gd name="connsiteY1" fmla="*/ 5457816 h 6892122"/>
                <a:gd name="connsiteX2" fmla="*/ 4431577 w 9949044"/>
                <a:gd name="connsiteY2" fmla="*/ 6778936 h 6892122"/>
                <a:gd name="connsiteX3" fmla="*/ 4431577 w 9949044"/>
                <a:gd name="connsiteY3" fmla="*/ 6815271 h 6892122"/>
                <a:gd name="connsiteX4" fmla="*/ 5296849 w 9949044"/>
                <a:gd name="connsiteY4" fmla="*/ 6815266 h 6892122"/>
                <a:gd name="connsiteX5" fmla="*/ 6080271 w 9949044"/>
                <a:gd name="connsiteY5" fmla="*/ 6488253 h 6892122"/>
                <a:gd name="connsiteX6" fmla="*/ 6103658 w 9949044"/>
                <a:gd name="connsiteY6" fmla="*/ 6579092 h 6892122"/>
                <a:gd name="connsiteX7" fmla="*/ 7319713 w 9949044"/>
                <a:gd name="connsiteY7" fmla="*/ 5779715 h 6892122"/>
                <a:gd name="connsiteX8" fmla="*/ 8204594 w 9949044"/>
                <a:gd name="connsiteY8" fmla="*/ 5361749 h 6892122"/>
                <a:gd name="connsiteX9" fmla="*/ 9892503 w 9949044"/>
                <a:gd name="connsiteY9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2163164 w 9949044"/>
                <a:gd name="connsiteY1" fmla="*/ 3835774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2361942 w 9949044"/>
                <a:gd name="connsiteY1" fmla="*/ 3817608 h 6892122"/>
                <a:gd name="connsiteX2" fmla="*/ 2998055 w 9949044"/>
                <a:gd name="connsiteY2" fmla="*/ 5457816 h 6892122"/>
                <a:gd name="connsiteX3" fmla="*/ 4431577 w 9949044"/>
                <a:gd name="connsiteY3" fmla="*/ 6778936 h 6892122"/>
                <a:gd name="connsiteX4" fmla="*/ 4431577 w 9949044"/>
                <a:gd name="connsiteY4" fmla="*/ 6815271 h 6892122"/>
                <a:gd name="connsiteX5" fmla="*/ 5296849 w 9949044"/>
                <a:gd name="connsiteY5" fmla="*/ 6815266 h 6892122"/>
                <a:gd name="connsiteX6" fmla="*/ 6080271 w 9949044"/>
                <a:gd name="connsiteY6" fmla="*/ 6488253 h 6892122"/>
                <a:gd name="connsiteX7" fmla="*/ 6103658 w 9949044"/>
                <a:gd name="connsiteY7" fmla="*/ 6579092 h 6892122"/>
                <a:gd name="connsiteX8" fmla="*/ 7319713 w 9949044"/>
                <a:gd name="connsiteY8" fmla="*/ 5779715 h 6892122"/>
                <a:gd name="connsiteX9" fmla="*/ 8204594 w 9949044"/>
                <a:gd name="connsiteY9" fmla="*/ 5361749 h 6892122"/>
                <a:gd name="connsiteX10" fmla="*/ 9892503 w 9949044"/>
                <a:gd name="connsiteY10" fmla="*/ 5211689 h 6892122"/>
                <a:gd name="connsiteX0" fmla="*/ 0 w 9949044"/>
                <a:gd name="connsiteY0" fmla="*/ 0 h 6892122"/>
                <a:gd name="connsiteX1" fmla="*/ 1672064 w 9949044"/>
                <a:gd name="connsiteY1" fmla="*/ 2618543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765607 w 9949044"/>
                <a:gd name="connsiteY1" fmla="*/ 2491369 h 6892122"/>
                <a:gd name="connsiteX2" fmla="*/ 2361942 w 9949044"/>
                <a:gd name="connsiteY2" fmla="*/ 3817608 h 6892122"/>
                <a:gd name="connsiteX3" fmla="*/ 2998055 w 9949044"/>
                <a:gd name="connsiteY3" fmla="*/ 5457816 h 6892122"/>
                <a:gd name="connsiteX4" fmla="*/ 4431577 w 9949044"/>
                <a:gd name="connsiteY4" fmla="*/ 6778936 h 6892122"/>
                <a:gd name="connsiteX5" fmla="*/ 4431577 w 9949044"/>
                <a:gd name="connsiteY5" fmla="*/ 6815271 h 6892122"/>
                <a:gd name="connsiteX6" fmla="*/ 5296849 w 9949044"/>
                <a:gd name="connsiteY6" fmla="*/ 6815266 h 6892122"/>
                <a:gd name="connsiteX7" fmla="*/ 6080271 w 9949044"/>
                <a:gd name="connsiteY7" fmla="*/ 6488253 h 6892122"/>
                <a:gd name="connsiteX8" fmla="*/ 6103658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1087421 w 9949044"/>
                <a:gd name="connsiteY1" fmla="*/ 1564820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1017265 w 9949044"/>
                <a:gd name="connsiteY1" fmla="*/ 1074294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2998055 w 9949044"/>
                <a:gd name="connsiteY4" fmla="*/ 5457816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96849 w 9949044"/>
                <a:gd name="connsiteY7" fmla="*/ 6815266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285157 w 9949044"/>
                <a:gd name="connsiteY7" fmla="*/ 6742595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03658 w 9949044"/>
                <a:gd name="connsiteY9" fmla="*/ 6579092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080271 w 9949044"/>
                <a:gd name="connsiteY8" fmla="*/ 6488253 h 6892122"/>
                <a:gd name="connsiteX9" fmla="*/ 6150430 w 9949044"/>
                <a:gd name="connsiteY9" fmla="*/ 6615427 h 6892122"/>
                <a:gd name="connsiteX10" fmla="*/ 7319713 w 9949044"/>
                <a:gd name="connsiteY10" fmla="*/ 5779715 h 6892122"/>
                <a:gd name="connsiteX11" fmla="*/ 8204594 w 9949044"/>
                <a:gd name="connsiteY11" fmla="*/ 5361749 h 6892122"/>
                <a:gd name="connsiteX12" fmla="*/ 9892503 w 9949044"/>
                <a:gd name="connsiteY12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50430 w 9949044"/>
                <a:gd name="connsiteY8" fmla="*/ 6615427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20235 w 9949044"/>
                <a:gd name="connsiteY7" fmla="*/ 6869768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08543 w 9949044"/>
                <a:gd name="connsiteY7" fmla="*/ 6742595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78930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15350 w 9949044"/>
                <a:gd name="connsiteY8" fmla="*/ 6524589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431577 w 9949044"/>
                <a:gd name="connsiteY6" fmla="*/ 6815271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92122"/>
                <a:gd name="connsiteX1" fmla="*/ 947107 w 9949044"/>
                <a:gd name="connsiteY1" fmla="*/ 1019792 h 6892122"/>
                <a:gd name="connsiteX2" fmla="*/ 1765607 w 9949044"/>
                <a:gd name="connsiteY2" fmla="*/ 2491369 h 6892122"/>
                <a:gd name="connsiteX3" fmla="*/ 2361942 w 9949044"/>
                <a:gd name="connsiteY3" fmla="*/ 3817608 h 6892122"/>
                <a:gd name="connsiteX4" fmla="*/ 3220220 w 9949044"/>
                <a:gd name="connsiteY4" fmla="*/ 5639492 h 6892122"/>
                <a:gd name="connsiteX5" fmla="*/ 4431577 w 9949044"/>
                <a:gd name="connsiteY5" fmla="*/ 6778936 h 6892122"/>
                <a:gd name="connsiteX6" fmla="*/ 4513427 w 9949044"/>
                <a:gd name="connsiteY6" fmla="*/ 6815272 h 6892122"/>
                <a:gd name="connsiteX7" fmla="*/ 5331927 w 9949044"/>
                <a:gd name="connsiteY7" fmla="*/ 6760762 h 6892122"/>
                <a:gd name="connsiteX8" fmla="*/ 6150430 w 9949044"/>
                <a:gd name="connsiteY8" fmla="*/ 6579092 h 6892122"/>
                <a:gd name="connsiteX9" fmla="*/ 7319713 w 9949044"/>
                <a:gd name="connsiteY9" fmla="*/ 5779715 h 6892122"/>
                <a:gd name="connsiteX10" fmla="*/ 8204594 w 9949044"/>
                <a:gd name="connsiteY10" fmla="*/ 5361749 h 6892122"/>
                <a:gd name="connsiteX11" fmla="*/ 9892503 w 9949044"/>
                <a:gd name="connsiteY11" fmla="*/ 5211689 h 6892122"/>
                <a:gd name="connsiteX0" fmla="*/ 0 w 9949044"/>
                <a:gd name="connsiteY0" fmla="*/ 0 h 6815272"/>
                <a:gd name="connsiteX1" fmla="*/ 947107 w 9949044"/>
                <a:gd name="connsiteY1" fmla="*/ 1019792 h 6815272"/>
                <a:gd name="connsiteX2" fmla="*/ 1765607 w 9949044"/>
                <a:gd name="connsiteY2" fmla="*/ 2491369 h 6815272"/>
                <a:gd name="connsiteX3" fmla="*/ 2361942 w 9949044"/>
                <a:gd name="connsiteY3" fmla="*/ 3817608 h 6815272"/>
                <a:gd name="connsiteX4" fmla="*/ 3220220 w 9949044"/>
                <a:gd name="connsiteY4" fmla="*/ 5639492 h 6815272"/>
                <a:gd name="connsiteX5" fmla="*/ 4513427 w 9949044"/>
                <a:gd name="connsiteY5" fmla="*/ 6815272 h 6815272"/>
                <a:gd name="connsiteX6" fmla="*/ 5331927 w 9949044"/>
                <a:gd name="connsiteY6" fmla="*/ 6760762 h 6815272"/>
                <a:gd name="connsiteX7" fmla="*/ 6150430 w 9949044"/>
                <a:gd name="connsiteY7" fmla="*/ 6579092 h 6815272"/>
                <a:gd name="connsiteX8" fmla="*/ 7319713 w 9949044"/>
                <a:gd name="connsiteY8" fmla="*/ 5779715 h 6815272"/>
                <a:gd name="connsiteX9" fmla="*/ 8204594 w 9949044"/>
                <a:gd name="connsiteY9" fmla="*/ 5361749 h 6815272"/>
                <a:gd name="connsiteX10" fmla="*/ 9892503 w 9949044"/>
                <a:gd name="connsiteY10" fmla="*/ 5211689 h 6815272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4490041 w 9949044"/>
                <a:gd name="connsiteY5" fmla="*/ 6760770 h 6774747"/>
                <a:gd name="connsiteX6" fmla="*/ 5331927 w 9949044"/>
                <a:gd name="connsiteY6" fmla="*/ 6760762 h 6774747"/>
                <a:gd name="connsiteX7" fmla="*/ 6150430 w 9949044"/>
                <a:gd name="connsiteY7" fmla="*/ 6579092 h 6774747"/>
                <a:gd name="connsiteX8" fmla="*/ 7319713 w 9949044"/>
                <a:gd name="connsiteY8" fmla="*/ 5779715 h 6774747"/>
                <a:gd name="connsiteX9" fmla="*/ 8204594 w 9949044"/>
                <a:gd name="connsiteY9" fmla="*/ 5361749 h 6774747"/>
                <a:gd name="connsiteX10" fmla="*/ 9892503 w 9949044"/>
                <a:gd name="connsiteY10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589693 w 9949044"/>
                <a:gd name="connsiteY5" fmla="*/ 6106728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06622 w 9949044"/>
                <a:gd name="connsiteY5" fmla="*/ 628840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270237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776779 w 9949044"/>
                <a:gd name="connsiteY5" fmla="*/ 63247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11857 w 9949044"/>
                <a:gd name="connsiteY5" fmla="*/ 6306573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89322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53877 w 9949044"/>
                <a:gd name="connsiteY5" fmla="*/ 6487114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3953877 w 9949044"/>
                <a:gd name="connsiteY6" fmla="*/ 6487114 h 6774747"/>
                <a:gd name="connsiteX7" fmla="*/ 4490041 w 9949044"/>
                <a:gd name="connsiteY7" fmla="*/ 6760770 h 6774747"/>
                <a:gd name="connsiteX8" fmla="*/ 5331927 w 9949044"/>
                <a:gd name="connsiteY8" fmla="*/ 6760762 h 6774747"/>
                <a:gd name="connsiteX9" fmla="*/ 6150430 w 9949044"/>
                <a:gd name="connsiteY9" fmla="*/ 6579092 h 6774747"/>
                <a:gd name="connsiteX10" fmla="*/ 7319713 w 9949044"/>
                <a:gd name="connsiteY10" fmla="*/ 5779715 h 6774747"/>
                <a:gd name="connsiteX11" fmla="*/ 8204594 w 9949044"/>
                <a:gd name="connsiteY11" fmla="*/ 5361749 h 6774747"/>
                <a:gd name="connsiteX12" fmla="*/ 9892503 w 9949044"/>
                <a:gd name="connsiteY12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44986 w 9949044"/>
                <a:gd name="connsiteY5" fmla="*/ 645986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399681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857897 w 9949044"/>
                <a:gd name="connsiteY5" fmla="*/ 652004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49998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4747"/>
                <a:gd name="connsiteX1" fmla="*/ 947107 w 9949044"/>
                <a:gd name="connsiteY1" fmla="*/ 1019792 h 6774747"/>
                <a:gd name="connsiteX2" fmla="*/ 1765607 w 9949044"/>
                <a:gd name="connsiteY2" fmla="*/ 2491369 h 6774747"/>
                <a:gd name="connsiteX3" fmla="*/ 2361942 w 9949044"/>
                <a:gd name="connsiteY3" fmla="*/ 3817608 h 6774747"/>
                <a:gd name="connsiteX4" fmla="*/ 3220220 w 9949044"/>
                <a:gd name="connsiteY4" fmla="*/ 5639492 h 6774747"/>
                <a:gd name="connsiteX5" fmla="*/ 3922451 w 9949044"/>
                <a:gd name="connsiteY5" fmla="*/ 6560162 h 6774747"/>
                <a:gd name="connsiteX6" fmla="*/ 4490041 w 9949044"/>
                <a:gd name="connsiteY6" fmla="*/ 6760770 h 6774747"/>
                <a:gd name="connsiteX7" fmla="*/ 5331927 w 9949044"/>
                <a:gd name="connsiteY7" fmla="*/ 6760762 h 6774747"/>
                <a:gd name="connsiteX8" fmla="*/ 6150430 w 9949044"/>
                <a:gd name="connsiteY8" fmla="*/ 6579092 h 6774747"/>
                <a:gd name="connsiteX9" fmla="*/ 7319713 w 9949044"/>
                <a:gd name="connsiteY9" fmla="*/ 5779715 h 6774747"/>
                <a:gd name="connsiteX10" fmla="*/ 8204594 w 9949044"/>
                <a:gd name="connsiteY10" fmla="*/ 5361749 h 6774747"/>
                <a:gd name="connsiteX11" fmla="*/ 9892503 w 9949044"/>
                <a:gd name="connsiteY11" fmla="*/ 5211689 h 6774747"/>
                <a:gd name="connsiteX0" fmla="*/ 0 w 9949044"/>
                <a:gd name="connsiteY0" fmla="*/ 0 h 6770160"/>
                <a:gd name="connsiteX1" fmla="*/ 947107 w 9949044"/>
                <a:gd name="connsiteY1" fmla="*/ 1019792 h 6770160"/>
                <a:gd name="connsiteX2" fmla="*/ 1765607 w 9949044"/>
                <a:gd name="connsiteY2" fmla="*/ 2491369 h 6770160"/>
                <a:gd name="connsiteX3" fmla="*/ 2361942 w 9949044"/>
                <a:gd name="connsiteY3" fmla="*/ 3817608 h 6770160"/>
                <a:gd name="connsiteX4" fmla="*/ 3220220 w 9949044"/>
                <a:gd name="connsiteY4" fmla="*/ 5639492 h 6770160"/>
                <a:gd name="connsiteX5" fmla="*/ 3922451 w 9949044"/>
                <a:gd name="connsiteY5" fmla="*/ 6560162 h 6770160"/>
                <a:gd name="connsiteX6" fmla="*/ 4490041 w 9949044"/>
                <a:gd name="connsiteY6" fmla="*/ 6700589 h 6770160"/>
                <a:gd name="connsiteX7" fmla="*/ 5331927 w 9949044"/>
                <a:gd name="connsiteY7" fmla="*/ 6760762 h 6770160"/>
                <a:gd name="connsiteX8" fmla="*/ 6150430 w 9949044"/>
                <a:gd name="connsiteY8" fmla="*/ 6579092 h 6770160"/>
                <a:gd name="connsiteX9" fmla="*/ 7319713 w 9949044"/>
                <a:gd name="connsiteY9" fmla="*/ 5779715 h 6770160"/>
                <a:gd name="connsiteX10" fmla="*/ 8204594 w 9949044"/>
                <a:gd name="connsiteY10" fmla="*/ 5361749 h 6770160"/>
                <a:gd name="connsiteX11" fmla="*/ 9892503 w 9949044"/>
                <a:gd name="connsiteY11" fmla="*/ 5211689 h 6770160"/>
                <a:gd name="connsiteX0" fmla="*/ 0 w 9949044"/>
                <a:gd name="connsiteY0" fmla="*/ 0 h 6820949"/>
                <a:gd name="connsiteX1" fmla="*/ 947107 w 9949044"/>
                <a:gd name="connsiteY1" fmla="*/ 1019792 h 6820949"/>
                <a:gd name="connsiteX2" fmla="*/ 1765607 w 9949044"/>
                <a:gd name="connsiteY2" fmla="*/ 2491369 h 6820949"/>
                <a:gd name="connsiteX3" fmla="*/ 2361942 w 9949044"/>
                <a:gd name="connsiteY3" fmla="*/ 3817608 h 6820949"/>
                <a:gd name="connsiteX4" fmla="*/ 3220220 w 9949044"/>
                <a:gd name="connsiteY4" fmla="*/ 5639492 h 6820949"/>
                <a:gd name="connsiteX5" fmla="*/ 3922451 w 9949044"/>
                <a:gd name="connsiteY5" fmla="*/ 6560162 h 6820949"/>
                <a:gd name="connsiteX6" fmla="*/ 4477131 w 9949044"/>
                <a:gd name="connsiteY6" fmla="*/ 6820949 h 6820949"/>
                <a:gd name="connsiteX7" fmla="*/ 5331927 w 9949044"/>
                <a:gd name="connsiteY7" fmla="*/ 6760762 h 6820949"/>
                <a:gd name="connsiteX8" fmla="*/ 6150430 w 9949044"/>
                <a:gd name="connsiteY8" fmla="*/ 6579092 h 6820949"/>
                <a:gd name="connsiteX9" fmla="*/ 7319713 w 9949044"/>
                <a:gd name="connsiteY9" fmla="*/ 5779715 h 6820949"/>
                <a:gd name="connsiteX10" fmla="*/ 8204594 w 9949044"/>
                <a:gd name="connsiteY10" fmla="*/ 5361749 h 6820949"/>
                <a:gd name="connsiteX11" fmla="*/ 9892503 w 9949044"/>
                <a:gd name="connsiteY11" fmla="*/ 5211689 h 6820949"/>
                <a:gd name="connsiteX0" fmla="*/ 0 w 9949044"/>
                <a:gd name="connsiteY0" fmla="*/ 0 h 6772777"/>
                <a:gd name="connsiteX1" fmla="*/ 947107 w 9949044"/>
                <a:gd name="connsiteY1" fmla="*/ 1019792 h 6772777"/>
                <a:gd name="connsiteX2" fmla="*/ 1765607 w 9949044"/>
                <a:gd name="connsiteY2" fmla="*/ 2491369 h 6772777"/>
                <a:gd name="connsiteX3" fmla="*/ 2361942 w 9949044"/>
                <a:gd name="connsiteY3" fmla="*/ 3817608 h 6772777"/>
                <a:gd name="connsiteX4" fmla="*/ 3220220 w 9949044"/>
                <a:gd name="connsiteY4" fmla="*/ 5639492 h 6772777"/>
                <a:gd name="connsiteX5" fmla="*/ 3922451 w 9949044"/>
                <a:gd name="connsiteY5" fmla="*/ 6560162 h 6772777"/>
                <a:gd name="connsiteX6" fmla="*/ 4490041 w 9949044"/>
                <a:gd name="connsiteY6" fmla="*/ 6740709 h 6772777"/>
                <a:gd name="connsiteX7" fmla="*/ 5331927 w 9949044"/>
                <a:gd name="connsiteY7" fmla="*/ 6760762 h 6772777"/>
                <a:gd name="connsiteX8" fmla="*/ 6150430 w 9949044"/>
                <a:gd name="connsiteY8" fmla="*/ 6579092 h 6772777"/>
                <a:gd name="connsiteX9" fmla="*/ 7319713 w 9949044"/>
                <a:gd name="connsiteY9" fmla="*/ 5779715 h 6772777"/>
                <a:gd name="connsiteX10" fmla="*/ 8204594 w 9949044"/>
                <a:gd name="connsiteY10" fmla="*/ 5361749 h 6772777"/>
                <a:gd name="connsiteX11" fmla="*/ 9892503 w 9949044"/>
                <a:gd name="connsiteY11" fmla="*/ 5211689 h 6772777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60162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47992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41275"/>
                <a:gd name="connsiteX1" fmla="*/ 947107 w 9949044"/>
                <a:gd name="connsiteY1" fmla="*/ 1019792 h 6741275"/>
                <a:gd name="connsiteX2" fmla="*/ 1765607 w 9949044"/>
                <a:gd name="connsiteY2" fmla="*/ 2491369 h 6741275"/>
                <a:gd name="connsiteX3" fmla="*/ 2361942 w 9949044"/>
                <a:gd name="connsiteY3" fmla="*/ 3817608 h 6741275"/>
                <a:gd name="connsiteX4" fmla="*/ 3220220 w 9949044"/>
                <a:gd name="connsiteY4" fmla="*/ 5639492 h 6741275"/>
                <a:gd name="connsiteX5" fmla="*/ 3922451 w 9949044"/>
                <a:gd name="connsiteY5" fmla="*/ 6540101 h 6741275"/>
                <a:gd name="connsiteX6" fmla="*/ 4490041 w 9949044"/>
                <a:gd name="connsiteY6" fmla="*/ 6740709 h 6741275"/>
                <a:gd name="connsiteX7" fmla="*/ 6150430 w 9949044"/>
                <a:gd name="connsiteY7" fmla="*/ 6579092 h 6741275"/>
                <a:gd name="connsiteX8" fmla="*/ 7319713 w 9949044"/>
                <a:gd name="connsiteY8" fmla="*/ 5779715 h 6741275"/>
                <a:gd name="connsiteX9" fmla="*/ 8204594 w 9949044"/>
                <a:gd name="connsiteY9" fmla="*/ 5361749 h 6741275"/>
                <a:gd name="connsiteX10" fmla="*/ 9892503 w 9949044"/>
                <a:gd name="connsiteY10" fmla="*/ 5211689 h 6741275"/>
                <a:gd name="connsiteX0" fmla="*/ 0 w 9949044"/>
                <a:gd name="connsiteY0" fmla="*/ 0 h 6767013"/>
                <a:gd name="connsiteX1" fmla="*/ 947107 w 9949044"/>
                <a:gd name="connsiteY1" fmla="*/ 1019792 h 6767013"/>
                <a:gd name="connsiteX2" fmla="*/ 1765607 w 9949044"/>
                <a:gd name="connsiteY2" fmla="*/ 2491369 h 6767013"/>
                <a:gd name="connsiteX3" fmla="*/ 2361942 w 9949044"/>
                <a:gd name="connsiteY3" fmla="*/ 3817608 h 6767013"/>
                <a:gd name="connsiteX4" fmla="*/ 3220220 w 9949044"/>
                <a:gd name="connsiteY4" fmla="*/ 5639492 h 6767013"/>
                <a:gd name="connsiteX5" fmla="*/ 3922451 w 9949044"/>
                <a:gd name="connsiteY5" fmla="*/ 6540101 h 6767013"/>
                <a:gd name="connsiteX6" fmla="*/ 4490041 w 9949044"/>
                <a:gd name="connsiteY6" fmla="*/ 6740709 h 6767013"/>
                <a:gd name="connsiteX7" fmla="*/ 6150430 w 9949044"/>
                <a:gd name="connsiteY7" fmla="*/ 6579092 h 6767013"/>
                <a:gd name="connsiteX8" fmla="*/ 7319713 w 9949044"/>
                <a:gd name="connsiteY8" fmla="*/ 5779715 h 6767013"/>
                <a:gd name="connsiteX9" fmla="*/ 8204594 w 9949044"/>
                <a:gd name="connsiteY9" fmla="*/ 5361749 h 6767013"/>
                <a:gd name="connsiteX10" fmla="*/ 9892503 w 9949044"/>
                <a:gd name="connsiteY10" fmla="*/ 5211689 h 6767013"/>
                <a:gd name="connsiteX0" fmla="*/ 0 w 9949044"/>
                <a:gd name="connsiteY0" fmla="*/ 0 h 6745085"/>
                <a:gd name="connsiteX1" fmla="*/ 947107 w 9949044"/>
                <a:gd name="connsiteY1" fmla="*/ 1019792 h 6745085"/>
                <a:gd name="connsiteX2" fmla="*/ 1765607 w 9949044"/>
                <a:gd name="connsiteY2" fmla="*/ 2491369 h 6745085"/>
                <a:gd name="connsiteX3" fmla="*/ 2361942 w 9949044"/>
                <a:gd name="connsiteY3" fmla="*/ 3817608 h 6745085"/>
                <a:gd name="connsiteX4" fmla="*/ 3220220 w 9949044"/>
                <a:gd name="connsiteY4" fmla="*/ 5639492 h 6745085"/>
                <a:gd name="connsiteX5" fmla="*/ 3922451 w 9949044"/>
                <a:gd name="connsiteY5" fmla="*/ 6540101 h 6745085"/>
                <a:gd name="connsiteX6" fmla="*/ 4490041 w 9949044"/>
                <a:gd name="connsiteY6" fmla="*/ 6740709 h 6745085"/>
                <a:gd name="connsiteX7" fmla="*/ 6150430 w 9949044"/>
                <a:gd name="connsiteY7" fmla="*/ 6579092 h 6745085"/>
                <a:gd name="connsiteX8" fmla="*/ 7319713 w 9949044"/>
                <a:gd name="connsiteY8" fmla="*/ 5779715 h 6745085"/>
                <a:gd name="connsiteX9" fmla="*/ 8204594 w 9949044"/>
                <a:gd name="connsiteY9" fmla="*/ 5361749 h 6745085"/>
                <a:gd name="connsiteX10" fmla="*/ 9892503 w 9949044"/>
                <a:gd name="connsiteY10" fmla="*/ 5211689 h 6745085"/>
                <a:gd name="connsiteX0" fmla="*/ 0 w 9949044"/>
                <a:gd name="connsiteY0" fmla="*/ 0 h 6798320"/>
                <a:gd name="connsiteX1" fmla="*/ 947107 w 9949044"/>
                <a:gd name="connsiteY1" fmla="*/ 1019792 h 6798320"/>
                <a:gd name="connsiteX2" fmla="*/ 1765607 w 9949044"/>
                <a:gd name="connsiteY2" fmla="*/ 2491369 h 6798320"/>
                <a:gd name="connsiteX3" fmla="*/ 2361942 w 9949044"/>
                <a:gd name="connsiteY3" fmla="*/ 3817608 h 6798320"/>
                <a:gd name="connsiteX4" fmla="*/ 3220220 w 9949044"/>
                <a:gd name="connsiteY4" fmla="*/ 5639492 h 6798320"/>
                <a:gd name="connsiteX5" fmla="*/ 3922451 w 9949044"/>
                <a:gd name="connsiteY5" fmla="*/ 6540101 h 6798320"/>
                <a:gd name="connsiteX6" fmla="*/ 4490041 w 9949044"/>
                <a:gd name="connsiteY6" fmla="*/ 6740709 h 6798320"/>
                <a:gd name="connsiteX7" fmla="*/ 6150430 w 9949044"/>
                <a:gd name="connsiteY7" fmla="*/ 6579092 h 6798320"/>
                <a:gd name="connsiteX8" fmla="*/ 7319713 w 9949044"/>
                <a:gd name="connsiteY8" fmla="*/ 5779715 h 6798320"/>
                <a:gd name="connsiteX9" fmla="*/ 8204594 w 9949044"/>
                <a:gd name="connsiteY9" fmla="*/ 5361749 h 6798320"/>
                <a:gd name="connsiteX10" fmla="*/ 9892503 w 9949044"/>
                <a:gd name="connsiteY10" fmla="*/ 5211689 h 6798320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22451 w 9949044"/>
                <a:gd name="connsiteY5" fmla="*/ 654010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61184 w 9949044"/>
                <a:gd name="connsiteY5" fmla="*/ 647992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48273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35362 w 9949044"/>
                <a:gd name="connsiteY5" fmla="*/ 643980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9998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419741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780522"/>
                <a:gd name="connsiteX1" fmla="*/ 947107 w 9949044"/>
                <a:gd name="connsiteY1" fmla="*/ 1019792 h 6780522"/>
                <a:gd name="connsiteX2" fmla="*/ 1765607 w 9949044"/>
                <a:gd name="connsiteY2" fmla="*/ 2491369 h 6780522"/>
                <a:gd name="connsiteX3" fmla="*/ 2361942 w 9949044"/>
                <a:gd name="connsiteY3" fmla="*/ 3817608 h 6780522"/>
                <a:gd name="connsiteX4" fmla="*/ 3220220 w 9949044"/>
                <a:gd name="connsiteY4" fmla="*/ 5639492 h 6780522"/>
                <a:gd name="connsiteX5" fmla="*/ 3909541 w 9949044"/>
                <a:gd name="connsiteY5" fmla="*/ 6520042 h 6780522"/>
                <a:gd name="connsiteX6" fmla="*/ 4490041 w 9949044"/>
                <a:gd name="connsiteY6" fmla="*/ 6740709 h 6780522"/>
                <a:gd name="connsiteX7" fmla="*/ 6150430 w 9949044"/>
                <a:gd name="connsiteY7" fmla="*/ 6579092 h 6780522"/>
                <a:gd name="connsiteX8" fmla="*/ 7319713 w 9949044"/>
                <a:gd name="connsiteY8" fmla="*/ 5779715 h 6780522"/>
                <a:gd name="connsiteX9" fmla="*/ 8204594 w 9949044"/>
                <a:gd name="connsiteY9" fmla="*/ 5361749 h 6780522"/>
                <a:gd name="connsiteX10" fmla="*/ 9892503 w 9949044"/>
                <a:gd name="connsiteY10" fmla="*/ 5211689 h 6780522"/>
                <a:gd name="connsiteX0" fmla="*/ 0 w 9949044"/>
                <a:gd name="connsiteY0" fmla="*/ 0 h 6883196"/>
                <a:gd name="connsiteX1" fmla="*/ 947107 w 9949044"/>
                <a:gd name="connsiteY1" fmla="*/ 1019792 h 6883196"/>
                <a:gd name="connsiteX2" fmla="*/ 1765607 w 9949044"/>
                <a:gd name="connsiteY2" fmla="*/ 2491369 h 6883196"/>
                <a:gd name="connsiteX3" fmla="*/ 2361942 w 9949044"/>
                <a:gd name="connsiteY3" fmla="*/ 3817608 h 6883196"/>
                <a:gd name="connsiteX4" fmla="*/ 3220220 w 9949044"/>
                <a:gd name="connsiteY4" fmla="*/ 5639492 h 6883196"/>
                <a:gd name="connsiteX5" fmla="*/ 3909541 w 9949044"/>
                <a:gd name="connsiteY5" fmla="*/ 6520042 h 6883196"/>
                <a:gd name="connsiteX6" fmla="*/ 4593328 w 9949044"/>
                <a:gd name="connsiteY6" fmla="*/ 6861070 h 6883196"/>
                <a:gd name="connsiteX7" fmla="*/ 6150430 w 9949044"/>
                <a:gd name="connsiteY7" fmla="*/ 6579092 h 6883196"/>
                <a:gd name="connsiteX8" fmla="*/ 7319713 w 9949044"/>
                <a:gd name="connsiteY8" fmla="*/ 5779715 h 6883196"/>
                <a:gd name="connsiteX9" fmla="*/ 8204594 w 9949044"/>
                <a:gd name="connsiteY9" fmla="*/ 5361749 h 6883196"/>
                <a:gd name="connsiteX10" fmla="*/ 9892503 w 9949044"/>
                <a:gd name="connsiteY10" fmla="*/ 5211689 h 6883196"/>
                <a:gd name="connsiteX0" fmla="*/ 0 w 9949044"/>
                <a:gd name="connsiteY0" fmla="*/ 0 h 6890702"/>
                <a:gd name="connsiteX1" fmla="*/ 947107 w 9949044"/>
                <a:gd name="connsiteY1" fmla="*/ 1019792 h 6890702"/>
                <a:gd name="connsiteX2" fmla="*/ 1765607 w 9949044"/>
                <a:gd name="connsiteY2" fmla="*/ 2491369 h 6890702"/>
                <a:gd name="connsiteX3" fmla="*/ 2361942 w 9949044"/>
                <a:gd name="connsiteY3" fmla="*/ 3817608 h 6890702"/>
                <a:gd name="connsiteX4" fmla="*/ 3220220 w 9949044"/>
                <a:gd name="connsiteY4" fmla="*/ 5639492 h 6890702"/>
                <a:gd name="connsiteX5" fmla="*/ 3909541 w 9949044"/>
                <a:gd name="connsiteY5" fmla="*/ 6520042 h 6890702"/>
                <a:gd name="connsiteX6" fmla="*/ 4593328 w 9949044"/>
                <a:gd name="connsiteY6" fmla="*/ 6861070 h 6890702"/>
                <a:gd name="connsiteX7" fmla="*/ 6150430 w 9949044"/>
                <a:gd name="connsiteY7" fmla="*/ 6579092 h 6890702"/>
                <a:gd name="connsiteX8" fmla="*/ 7319713 w 9949044"/>
                <a:gd name="connsiteY8" fmla="*/ 5779715 h 6890702"/>
                <a:gd name="connsiteX9" fmla="*/ 8204594 w 9949044"/>
                <a:gd name="connsiteY9" fmla="*/ 5361749 h 6890702"/>
                <a:gd name="connsiteX10" fmla="*/ 9892503 w 9949044"/>
                <a:gd name="connsiteY10" fmla="*/ 5211689 h 6890702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927594"/>
                <a:gd name="connsiteX1" fmla="*/ 947107 w 9949044"/>
                <a:gd name="connsiteY1" fmla="*/ 1019792 h 6927594"/>
                <a:gd name="connsiteX2" fmla="*/ 1765607 w 9949044"/>
                <a:gd name="connsiteY2" fmla="*/ 2491369 h 6927594"/>
                <a:gd name="connsiteX3" fmla="*/ 2361942 w 9949044"/>
                <a:gd name="connsiteY3" fmla="*/ 3817608 h 6927594"/>
                <a:gd name="connsiteX4" fmla="*/ 3220220 w 9949044"/>
                <a:gd name="connsiteY4" fmla="*/ 5639492 h 6927594"/>
                <a:gd name="connsiteX5" fmla="*/ 3909541 w 9949044"/>
                <a:gd name="connsiteY5" fmla="*/ 6520042 h 6927594"/>
                <a:gd name="connsiteX6" fmla="*/ 4593328 w 9949044"/>
                <a:gd name="connsiteY6" fmla="*/ 6921250 h 6927594"/>
                <a:gd name="connsiteX7" fmla="*/ 6150430 w 9949044"/>
                <a:gd name="connsiteY7" fmla="*/ 6579092 h 6927594"/>
                <a:gd name="connsiteX8" fmla="*/ 7319713 w 9949044"/>
                <a:gd name="connsiteY8" fmla="*/ 5779715 h 6927594"/>
                <a:gd name="connsiteX9" fmla="*/ 8204594 w 9949044"/>
                <a:gd name="connsiteY9" fmla="*/ 5361749 h 6927594"/>
                <a:gd name="connsiteX10" fmla="*/ 9892503 w 9949044"/>
                <a:gd name="connsiteY10" fmla="*/ 5211689 h 6927594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50430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  <a:gd name="connsiteX0" fmla="*/ 0 w 9949044"/>
                <a:gd name="connsiteY0" fmla="*/ 0 h 6869627"/>
                <a:gd name="connsiteX1" fmla="*/ 947107 w 9949044"/>
                <a:gd name="connsiteY1" fmla="*/ 1019792 h 6869627"/>
                <a:gd name="connsiteX2" fmla="*/ 1765607 w 9949044"/>
                <a:gd name="connsiteY2" fmla="*/ 2491369 h 6869627"/>
                <a:gd name="connsiteX3" fmla="*/ 2361942 w 9949044"/>
                <a:gd name="connsiteY3" fmla="*/ 3817608 h 6869627"/>
                <a:gd name="connsiteX4" fmla="*/ 3220220 w 9949044"/>
                <a:gd name="connsiteY4" fmla="*/ 5639492 h 6869627"/>
                <a:gd name="connsiteX5" fmla="*/ 3909541 w 9949044"/>
                <a:gd name="connsiteY5" fmla="*/ 6520042 h 6869627"/>
                <a:gd name="connsiteX6" fmla="*/ 4593328 w 9949044"/>
                <a:gd name="connsiteY6" fmla="*/ 6861070 h 6869627"/>
                <a:gd name="connsiteX7" fmla="*/ 6189162 w 9949044"/>
                <a:gd name="connsiteY7" fmla="*/ 6579092 h 6869627"/>
                <a:gd name="connsiteX8" fmla="*/ 7319713 w 9949044"/>
                <a:gd name="connsiteY8" fmla="*/ 5779715 h 6869627"/>
                <a:gd name="connsiteX9" fmla="*/ 8204594 w 9949044"/>
                <a:gd name="connsiteY9" fmla="*/ 5361749 h 6869627"/>
                <a:gd name="connsiteX10" fmla="*/ 9892503 w 9949044"/>
                <a:gd name="connsiteY10" fmla="*/ 5211689 h 68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49044" h="6869627">
                  <a:moveTo>
                    <a:pt x="0" y="0"/>
                  </a:moveTo>
                  <a:cubicBezTo>
                    <a:pt x="181237" y="260803"/>
                    <a:pt x="652839" y="604564"/>
                    <a:pt x="947107" y="1019792"/>
                  </a:cubicBezTo>
                  <a:cubicBezTo>
                    <a:pt x="1241375" y="1435020"/>
                    <a:pt x="1553187" y="2115904"/>
                    <a:pt x="1765607" y="2491369"/>
                  </a:cubicBezTo>
                  <a:cubicBezTo>
                    <a:pt x="1978027" y="2866834"/>
                    <a:pt x="2140943" y="3344396"/>
                    <a:pt x="2361942" y="3817608"/>
                  </a:cubicBezTo>
                  <a:cubicBezTo>
                    <a:pt x="2582941" y="4290820"/>
                    <a:pt x="2962287" y="5189086"/>
                    <a:pt x="3220220" y="5639492"/>
                  </a:cubicBezTo>
                  <a:cubicBezTo>
                    <a:pt x="3478153" y="6089898"/>
                    <a:pt x="3581706" y="6252923"/>
                    <a:pt x="3909541" y="6520042"/>
                  </a:cubicBezTo>
                  <a:cubicBezTo>
                    <a:pt x="4185732" y="6767103"/>
                    <a:pt x="4345505" y="6810920"/>
                    <a:pt x="4593328" y="6861070"/>
                  </a:cubicBezTo>
                  <a:cubicBezTo>
                    <a:pt x="5829687" y="6904345"/>
                    <a:pt x="5691728" y="6779378"/>
                    <a:pt x="6189162" y="6579092"/>
                  </a:cubicBezTo>
                  <a:cubicBezTo>
                    <a:pt x="6660774" y="6418926"/>
                    <a:pt x="6965659" y="5967466"/>
                    <a:pt x="7319713" y="5779715"/>
                  </a:cubicBezTo>
                  <a:cubicBezTo>
                    <a:pt x="7673767" y="5591964"/>
                    <a:pt x="7775796" y="5456420"/>
                    <a:pt x="8204594" y="5361749"/>
                  </a:cubicBezTo>
                  <a:cubicBezTo>
                    <a:pt x="8927554" y="5147383"/>
                    <a:pt x="10236557" y="5127407"/>
                    <a:pt x="9892503" y="5211689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CH" dirty="0">
                <a:solidFill>
                  <a:srgbClr val="002060"/>
                </a:solidFill>
              </a:endParaRPr>
            </a:p>
          </p:txBody>
        </p:sp>
        <p:sp>
          <p:nvSpPr>
            <p:cNvPr id="6" name="Abgerundetes Rechteck 10"/>
            <p:cNvSpPr/>
            <p:nvPr/>
          </p:nvSpPr>
          <p:spPr>
            <a:xfrm>
              <a:off x="176368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Abgerundetes Rechteck 11"/>
            <p:cNvSpPr/>
            <p:nvPr/>
          </p:nvSpPr>
          <p:spPr>
            <a:xfrm>
              <a:off x="6732240" y="1700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Abgerundetes Rechteck 13"/>
            <p:cNvSpPr/>
            <p:nvPr/>
          </p:nvSpPr>
          <p:spPr>
            <a:xfrm>
              <a:off x="4308970" y="558924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Abgerundetes Rechteck 14"/>
            <p:cNvSpPr/>
            <p:nvPr/>
          </p:nvSpPr>
          <p:spPr>
            <a:xfrm>
              <a:off x="5461098" y="828435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Abgerundetes Rechteck 15"/>
            <p:cNvSpPr/>
            <p:nvPr/>
          </p:nvSpPr>
          <p:spPr>
            <a:xfrm>
              <a:off x="7117282" y="357301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Abgerundetes Rechteck 16"/>
            <p:cNvSpPr/>
            <p:nvPr/>
          </p:nvSpPr>
          <p:spPr>
            <a:xfrm>
              <a:off x="3635798" y="287766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Abgerundetes Rechteck 17"/>
            <p:cNvSpPr/>
            <p:nvPr/>
          </p:nvSpPr>
          <p:spPr>
            <a:xfrm>
              <a:off x="2733592" y="15521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Abgerundetes Rechteck 18"/>
            <p:cNvSpPr/>
            <p:nvPr/>
          </p:nvSpPr>
          <p:spPr>
            <a:xfrm>
              <a:off x="5061160" y="3010793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Abgerundetes Rechteck 19"/>
            <p:cNvSpPr/>
            <p:nvPr/>
          </p:nvSpPr>
          <p:spPr>
            <a:xfrm>
              <a:off x="3445664" y="360519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Abgerundetes Rechteck 20"/>
            <p:cNvSpPr/>
            <p:nvPr/>
          </p:nvSpPr>
          <p:spPr>
            <a:xfrm>
              <a:off x="6079221" y="217054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Abgerundetes Rechteck 21"/>
            <p:cNvSpPr/>
            <p:nvPr/>
          </p:nvSpPr>
          <p:spPr>
            <a:xfrm>
              <a:off x="3964856" y="385145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Abgerundetes Rechteck 22"/>
            <p:cNvSpPr/>
            <p:nvPr/>
          </p:nvSpPr>
          <p:spPr>
            <a:xfrm>
              <a:off x="4506792" y="6557846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Abgerundetes Rechteck 23"/>
            <p:cNvSpPr/>
            <p:nvPr/>
          </p:nvSpPr>
          <p:spPr>
            <a:xfrm>
              <a:off x="3203848" y="8185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Abgerundetes Rechteck 24"/>
            <p:cNvSpPr/>
            <p:nvPr/>
          </p:nvSpPr>
          <p:spPr>
            <a:xfrm>
              <a:off x="3491880" y="144606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Abgerundetes Rechteck 25"/>
            <p:cNvSpPr/>
            <p:nvPr/>
          </p:nvSpPr>
          <p:spPr>
            <a:xfrm>
              <a:off x="3747667" y="2089471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Abgerundetes Rechteck 26"/>
            <p:cNvSpPr/>
            <p:nvPr/>
          </p:nvSpPr>
          <p:spPr>
            <a:xfrm>
              <a:off x="4001010" y="25497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Abgerundetes Rechteck 27"/>
            <p:cNvSpPr/>
            <p:nvPr/>
          </p:nvSpPr>
          <p:spPr>
            <a:xfrm>
              <a:off x="179512" y="405894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Abgerundetes Rechteck 28"/>
            <p:cNvSpPr/>
            <p:nvPr/>
          </p:nvSpPr>
          <p:spPr>
            <a:xfrm>
              <a:off x="7308304" y="293150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Textfeld 29"/>
            <p:cNvSpPr txBox="1"/>
            <p:nvPr/>
          </p:nvSpPr>
          <p:spPr>
            <a:xfrm>
              <a:off x="7308303" y="-27384"/>
              <a:ext cx="312228" cy="61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H" sz="1600" dirty="0">
                <a:latin typeface="Arial Narrow" pitchFamily="34" charset="0"/>
              </a:endParaRPr>
            </a:p>
          </p:txBody>
        </p:sp>
        <p:sp>
          <p:nvSpPr>
            <p:cNvPr id="26" name="Abgerundetes Rechteck 30"/>
            <p:cNvSpPr/>
            <p:nvPr/>
          </p:nvSpPr>
          <p:spPr>
            <a:xfrm>
              <a:off x="7045274" y="117862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Abgerundetes Rechteck 31"/>
            <p:cNvSpPr/>
            <p:nvPr/>
          </p:nvSpPr>
          <p:spPr>
            <a:xfrm>
              <a:off x="6204681" y="38968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Abgerundetes Rechteck 32"/>
            <p:cNvSpPr/>
            <p:nvPr/>
          </p:nvSpPr>
          <p:spPr>
            <a:xfrm>
              <a:off x="6597704" y="275728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Abgerundetes Rechteck 33"/>
            <p:cNvSpPr/>
            <p:nvPr/>
          </p:nvSpPr>
          <p:spPr>
            <a:xfrm>
              <a:off x="7129845" y="441898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Abgerundetes Rechteck 34"/>
            <p:cNvSpPr/>
            <p:nvPr/>
          </p:nvSpPr>
          <p:spPr>
            <a:xfrm>
              <a:off x="2195736" y="5580529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1" name="Abgerundetes Rechteck 35"/>
            <p:cNvSpPr/>
            <p:nvPr/>
          </p:nvSpPr>
          <p:spPr>
            <a:xfrm>
              <a:off x="5029050" y="98508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2" name="Abgerundetes Rechteck 36"/>
            <p:cNvSpPr/>
            <p:nvPr/>
          </p:nvSpPr>
          <p:spPr>
            <a:xfrm>
              <a:off x="996602" y="292494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Abgerundetes Rechteck 37"/>
            <p:cNvSpPr/>
            <p:nvPr/>
          </p:nvSpPr>
          <p:spPr>
            <a:xfrm>
              <a:off x="996602" y="155679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Abgerundetes Rechteck 38"/>
            <p:cNvSpPr/>
            <p:nvPr/>
          </p:nvSpPr>
          <p:spPr>
            <a:xfrm>
              <a:off x="2699792" y="4995052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Abgerundetes Rechteck 40"/>
            <p:cNvSpPr/>
            <p:nvPr/>
          </p:nvSpPr>
          <p:spPr>
            <a:xfrm>
              <a:off x="1020105" y="4791364"/>
              <a:ext cx="191022" cy="1621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6" name="Gruppieren 41"/>
            <p:cNvGrpSpPr/>
            <p:nvPr/>
          </p:nvGrpSpPr>
          <p:grpSpPr>
            <a:xfrm>
              <a:off x="3228850" y="3395655"/>
              <a:ext cx="2013491" cy="1719989"/>
              <a:chOff x="3228850" y="3395655"/>
              <a:chExt cx="2013491" cy="1719989"/>
            </a:xfrm>
          </p:grpSpPr>
          <p:sp>
            <p:nvSpPr>
              <p:cNvPr id="37" name="Abgerundetes Rechteck 42"/>
              <p:cNvSpPr/>
              <p:nvPr/>
            </p:nvSpPr>
            <p:spPr>
              <a:xfrm>
                <a:off x="4202298" y="4953504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8" name="Abgerundetes Rechteck 43"/>
              <p:cNvSpPr/>
              <p:nvPr/>
            </p:nvSpPr>
            <p:spPr>
              <a:xfrm>
                <a:off x="5051319" y="3896808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9" name="Abgerundetes Rechteck 44"/>
              <p:cNvSpPr/>
              <p:nvPr/>
            </p:nvSpPr>
            <p:spPr>
              <a:xfrm>
                <a:off x="4106787" y="3395655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0" name="Abgerundetes Rechteck 45"/>
              <p:cNvSpPr/>
              <p:nvPr/>
            </p:nvSpPr>
            <p:spPr>
              <a:xfrm>
                <a:off x="4572000" y="3748981"/>
                <a:ext cx="191022" cy="36708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1" name="Abgerundetes Rechteck 46"/>
              <p:cNvSpPr/>
              <p:nvPr/>
            </p:nvSpPr>
            <p:spPr>
              <a:xfrm>
                <a:off x="3228850" y="4565137"/>
                <a:ext cx="191022" cy="16214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02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Card</a:t>
            </a:r>
            <a:r>
              <a:rPr lang="fr-CH" dirty="0" smtClean="0"/>
              <a:t> </a:t>
            </a:r>
            <a:r>
              <a:rPr lang="fr-CH" dirty="0" err="1" smtClean="0"/>
              <a:t>Sorting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sz="2800" dirty="0" smtClean="0"/>
              <a:t>Tri de cartes ouvert:</a:t>
            </a:r>
            <a:br>
              <a:rPr lang="fr-CH" sz="2800" dirty="0" smtClean="0"/>
            </a:br>
            <a:r>
              <a:rPr lang="fr-CH" sz="2800" dirty="0" smtClean="0"/>
              <a:t>Formez d’abord des groupes d’aptitudes similaires. A vous de déterminer ensuite les étiquettes de chacun de ces groupes!</a:t>
            </a:r>
          </a:p>
          <a:p>
            <a:pPr marL="514350" indent="-514350">
              <a:buFont typeface="+mj-lt"/>
              <a:buAutoNum type="arabicPeriod"/>
            </a:pPr>
            <a:endParaRPr lang="fr-CH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fr-CH" sz="2800" dirty="0" smtClean="0"/>
              <a:t>Tri de cartes fermé: </a:t>
            </a:r>
            <a:br>
              <a:rPr lang="fr-CH" sz="2800" dirty="0" smtClean="0"/>
            </a:br>
            <a:r>
              <a:rPr lang="fr-CH" sz="2800" dirty="0" smtClean="0"/>
              <a:t>Commencez avec une série de catégories prédéterminées (les compétences) et attribuez-leur les aptitudes correspondantes!</a:t>
            </a:r>
          </a:p>
        </p:txBody>
      </p:sp>
    </p:spTree>
    <p:extLst>
      <p:ext uri="{BB962C8B-B14F-4D97-AF65-F5344CB8AC3E}">
        <p14:creationId xmlns:p14="http://schemas.microsoft.com/office/powerpoint/2010/main" val="297627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Open </a:t>
            </a:r>
            <a:r>
              <a:rPr lang="fr-CH" dirty="0" err="1" smtClean="0"/>
              <a:t>Card</a:t>
            </a:r>
            <a:r>
              <a:rPr lang="fr-CH" dirty="0" smtClean="0"/>
              <a:t> </a:t>
            </a:r>
            <a:r>
              <a:rPr lang="fr-CH" dirty="0" err="1" smtClean="0"/>
              <a:t>Sorting</a:t>
            </a:r>
            <a:endParaRPr lang="fr-CH" dirty="0"/>
          </a:p>
        </p:txBody>
      </p:sp>
      <p:sp>
        <p:nvSpPr>
          <p:cNvPr id="42" name="Arrondir un rectangle à un seul coin 41"/>
          <p:cNvSpPr/>
          <p:nvPr/>
        </p:nvSpPr>
        <p:spPr>
          <a:xfrm rot="21129449">
            <a:off x="1785259" y="5604645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Security</a:t>
            </a:r>
            <a:endParaRPr lang="fr-CH" dirty="0"/>
          </a:p>
        </p:txBody>
      </p:sp>
      <p:sp>
        <p:nvSpPr>
          <p:cNvPr id="43" name="Arrondir un rectangle à un seul coin 42"/>
          <p:cNvSpPr/>
          <p:nvPr/>
        </p:nvSpPr>
        <p:spPr>
          <a:xfrm>
            <a:off x="1208444" y="3835256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Context</a:t>
            </a:r>
            <a:endParaRPr lang="fr-CH" dirty="0"/>
          </a:p>
        </p:txBody>
      </p:sp>
      <p:sp>
        <p:nvSpPr>
          <p:cNvPr id="44" name="Arrondir un rectangle à un seul coin 43"/>
          <p:cNvSpPr/>
          <p:nvPr/>
        </p:nvSpPr>
        <p:spPr>
          <a:xfrm rot="19719934">
            <a:off x="20521" y="4446105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Appraisal</a:t>
            </a:r>
            <a:endParaRPr lang="fr-CH" dirty="0"/>
          </a:p>
        </p:txBody>
      </p:sp>
      <p:sp>
        <p:nvSpPr>
          <p:cNvPr id="45" name="Arrondir un rectangle à un seul coin 44"/>
          <p:cNvSpPr/>
          <p:nvPr/>
        </p:nvSpPr>
        <p:spPr>
          <a:xfrm>
            <a:off x="9558612" y="4853057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Negotiation</a:t>
            </a:r>
            <a:endParaRPr lang="fr-CH" dirty="0"/>
          </a:p>
        </p:txBody>
      </p:sp>
      <p:sp>
        <p:nvSpPr>
          <p:cNvPr id="46" name="Arrondir un rectangle à un seul coin 45"/>
          <p:cNvSpPr/>
          <p:nvPr/>
        </p:nvSpPr>
        <p:spPr>
          <a:xfrm>
            <a:off x="9331506" y="5471436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Promotion </a:t>
            </a:r>
            <a:endParaRPr lang="fr-CH" dirty="0"/>
          </a:p>
        </p:txBody>
      </p:sp>
      <p:sp>
        <p:nvSpPr>
          <p:cNvPr id="47" name="Arrondir un rectangle à un seul coin 46"/>
          <p:cNvSpPr/>
          <p:nvPr/>
        </p:nvSpPr>
        <p:spPr>
          <a:xfrm rot="1171896">
            <a:off x="1353204" y="4522075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Meta Data</a:t>
            </a:r>
            <a:endParaRPr lang="fr-CH" dirty="0"/>
          </a:p>
        </p:txBody>
      </p:sp>
      <p:sp>
        <p:nvSpPr>
          <p:cNvPr id="48" name="Arrondir un rectangle à un seul coin 47"/>
          <p:cNvSpPr/>
          <p:nvPr/>
        </p:nvSpPr>
        <p:spPr>
          <a:xfrm>
            <a:off x="828223" y="5151671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Value of Data</a:t>
            </a:r>
            <a:endParaRPr lang="fr-CH" dirty="0"/>
          </a:p>
        </p:txBody>
      </p:sp>
      <p:sp>
        <p:nvSpPr>
          <p:cNvPr id="49" name="Arrondir un rectangle à un seul coin 48"/>
          <p:cNvSpPr/>
          <p:nvPr/>
        </p:nvSpPr>
        <p:spPr>
          <a:xfrm>
            <a:off x="5998774" y="3924590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Legislation</a:t>
            </a:r>
            <a:endParaRPr lang="fr-CH" dirty="0"/>
          </a:p>
        </p:txBody>
      </p:sp>
      <p:sp>
        <p:nvSpPr>
          <p:cNvPr id="50" name="Arrondir un rectangle à un seul coin 49"/>
          <p:cNvSpPr/>
          <p:nvPr/>
        </p:nvSpPr>
        <p:spPr>
          <a:xfrm>
            <a:off x="5846374" y="4694471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Preservation</a:t>
            </a:r>
            <a:endParaRPr lang="fr-CH" dirty="0"/>
          </a:p>
        </p:txBody>
      </p:sp>
      <p:sp>
        <p:nvSpPr>
          <p:cNvPr id="51" name="Arrondir un rectangle à un seul coin 50"/>
          <p:cNvSpPr/>
          <p:nvPr/>
        </p:nvSpPr>
        <p:spPr>
          <a:xfrm>
            <a:off x="8602171" y="3075879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Communication</a:t>
            </a:r>
            <a:endParaRPr lang="fr-CH" dirty="0"/>
          </a:p>
        </p:txBody>
      </p:sp>
      <p:sp>
        <p:nvSpPr>
          <p:cNvPr id="52" name="Arrondir un rectangle à un seul coin 51"/>
          <p:cNvSpPr/>
          <p:nvPr/>
        </p:nvSpPr>
        <p:spPr>
          <a:xfrm>
            <a:off x="8345212" y="2238701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Facilitation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456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9772486" y="1886441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Provide</a:t>
            </a:r>
            <a:endParaRPr lang="fr-CH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223629" y="1864854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Evaluate</a:t>
            </a:r>
            <a:endParaRPr lang="fr-CH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674771" y="1882801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Protect</a:t>
            </a:r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125914" y="1860183"/>
            <a:ext cx="208947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Manage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Closed</a:t>
            </a:r>
            <a:r>
              <a:rPr lang="fr-CH" dirty="0" smtClean="0"/>
              <a:t> </a:t>
            </a:r>
            <a:r>
              <a:rPr lang="fr-CH" dirty="0" err="1" smtClean="0"/>
              <a:t>Card</a:t>
            </a:r>
            <a:r>
              <a:rPr lang="fr-CH" dirty="0" smtClean="0"/>
              <a:t> </a:t>
            </a:r>
            <a:r>
              <a:rPr lang="fr-CH" dirty="0" err="1" smtClean="0"/>
              <a:t>Sorting</a:t>
            </a:r>
            <a:endParaRPr lang="fr-CH" dirty="0"/>
          </a:p>
        </p:txBody>
      </p:sp>
      <p:sp>
        <p:nvSpPr>
          <p:cNvPr id="42" name="Arrondir un rectangle à un seul coin 41"/>
          <p:cNvSpPr/>
          <p:nvPr/>
        </p:nvSpPr>
        <p:spPr>
          <a:xfrm rot="21129449">
            <a:off x="8239717" y="5983189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Security</a:t>
            </a:r>
            <a:endParaRPr lang="fr-CH" dirty="0"/>
          </a:p>
        </p:txBody>
      </p:sp>
      <p:sp>
        <p:nvSpPr>
          <p:cNvPr id="43" name="Arrondir un rectangle à un seul coin 42"/>
          <p:cNvSpPr/>
          <p:nvPr/>
        </p:nvSpPr>
        <p:spPr>
          <a:xfrm>
            <a:off x="7662902" y="4213800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Context</a:t>
            </a:r>
            <a:endParaRPr lang="fr-CH" dirty="0"/>
          </a:p>
        </p:txBody>
      </p:sp>
      <p:sp>
        <p:nvSpPr>
          <p:cNvPr id="44" name="Arrondir un rectangle à un seul coin 43"/>
          <p:cNvSpPr/>
          <p:nvPr/>
        </p:nvSpPr>
        <p:spPr>
          <a:xfrm rot="19719934">
            <a:off x="6474979" y="4824649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Appraisal</a:t>
            </a:r>
            <a:endParaRPr lang="fr-CH" dirty="0"/>
          </a:p>
        </p:txBody>
      </p:sp>
      <p:sp>
        <p:nvSpPr>
          <p:cNvPr id="45" name="Arrondir un rectangle à un seul coin 44"/>
          <p:cNvSpPr/>
          <p:nvPr/>
        </p:nvSpPr>
        <p:spPr>
          <a:xfrm>
            <a:off x="1496974" y="2570125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Negotiation</a:t>
            </a:r>
            <a:endParaRPr lang="fr-CH" dirty="0"/>
          </a:p>
        </p:txBody>
      </p:sp>
      <p:sp>
        <p:nvSpPr>
          <p:cNvPr id="46" name="Arrondir un rectangle à un seul coin 45"/>
          <p:cNvSpPr/>
          <p:nvPr/>
        </p:nvSpPr>
        <p:spPr>
          <a:xfrm>
            <a:off x="1269868" y="318850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Promotion </a:t>
            </a:r>
            <a:endParaRPr lang="fr-CH" dirty="0"/>
          </a:p>
        </p:txBody>
      </p:sp>
      <p:sp>
        <p:nvSpPr>
          <p:cNvPr id="47" name="Arrondir un rectangle à un seul coin 46"/>
          <p:cNvSpPr/>
          <p:nvPr/>
        </p:nvSpPr>
        <p:spPr>
          <a:xfrm rot="1171896">
            <a:off x="7807662" y="4900619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Meta Data</a:t>
            </a:r>
            <a:endParaRPr lang="fr-CH" dirty="0"/>
          </a:p>
        </p:txBody>
      </p:sp>
      <p:sp>
        <p:nvSpPr>
          <p:cNvPr id="48" name="Arrondir un rectangle à un seul coin 47"/>
          <p:cNvSpPr/>
          <p:nvPr/>
        </p:nvSpPr>
        <p:spPr>
          <a:xfrm>
            <a:off x="7282681" y="5530215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Value of Data</a:t>
            </a:r>
            <a:endParaRPr lang="fr-CH" dirty="0"/>
          </a:p>
        </p:txBody>
      </p:sp>
      <p:sp>
        <p:nvSpPr>
          <p:cNvPr id="49" name="Arrondir un rectangle à un seul coin 48"/>
          <p:cNvSpPr/>
          <p:nvPr/>
        </p:nvSpPr>
        <p:spPr>
          <a:xfrm>
            <a:off x="4839269" y="2663360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Legislation</a:t>
            </a:r>
            <a:endParaRPr lang="fr-CH" dirty="0"/>
          </a:p>
        </p:txBody>
      </p:sp>
      <p:sp>
        <p:nvSpPr>
          <p:cNvPr id="50" name="Arrondir un rectangle à un seul coin 49"/>
          <p:cNvSpPr/>
          <p:nvPr/>
        </p:nvSpPr>
        <p:spPr>
          <a:xfrm>
            <a:off x="4686869" y="3433241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Data </a:t>
            </a:r>
            <a:r>
              <a:rPr lang="fr-CH" dirty="0" err="1" smtClean="0"/>
              <a:t>Preservation</a:t>
            </a:r>
            <a:endParaRPr lang="fr-CH" dirty="0"/>
          </a:p>
        </p:txBody>
      </p:sp>
      <p:sp>
        <p:nvSpPr>
          <p:cNvPr id="51" name="Arrondir un rectangle à un seul coin 50"/>
          <p:cNvSpPr/>
          <p:nvPr/>
        </p:nvSpPr>
        <p:spPr>
          <a:xfrm>
            <a:off x="10206041" y="3451312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Communication</a:t>
            </a:r>
            <a:endParaRPr lang="fr-CH" dirty="0"/>
          </a:p>
        </p:txBody>
      </p:sp>
      <p:sp>
        <p:nvSpPr>
          <p:cNvPr id="52" name="Arrondir un rectangle à un seul coin 51"/>
          <p:cNvSpPr/>
          <p:nvPr/>
        </p:nvSpPr>
        <p:spPr>
          <a:xfrm>
            <a:off x="9949082" y="2614134"/>
            <a:ext cx="1912883" cy="914400"/>
          </a:xfrm>
          <a:prstGeom prst="round1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Facilitation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55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TC103457452[[fn=Ciel]]</Template>
  <TotalTime>0</TotalTime>
  <Words>838</Words>
  <Application>Microsoft Office PowerPoint</Application>
  <PresentationFormat>Grand écran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Times New Roman</vt:lpstr>
      <vt:lpstr>Céleste</vt:lpstr>
      <vt:lpstr>Compétence en données de recherche cinq étapes</vt:lpstr>
      <vt:lpstr>Question</vt:lpstr>
      <vt:lpstr>Cinq étapes</vt:lpstr>
      <vt:lpstr>1. Arrêts</vt:lpstr>
      <vt:lpstr>Arrêts</vt:lpstr>
      <vt:lpstr>2. Lignes de métro</vt:lpstr>
      <vt:lpstr>Card Sorting</vt:lpstr>
      <vt:lpstr>Open Card Sorting</vt:lpstr>
      <vt:lpstr>Closed Card Sorting</vt:lpstr>
      <vt:lpstr>3. Arrêts de correspondance</vt:lpstr>
      <vt:lpstr>Utilisation des couleurs</vt:lpstr>
      <vt:lpstr>3. Définir les zones – priorisation</vt:lpstr>
      <vt:lpstr>Définir des zones – priorisation</vt:lpstr>
      <vt:lpstr>Priorisation</vt:lpstr>
      <vt:lpstr>Conséquences</vt:lpstr>
      <vt:lpstr>Définir des zones – simplification</vt:lpstr>
      <vt:lpstr>priorisation</vt:lpstr>
      <vt:lpstr>4. Disposition spatiale</vt:lpstr>
      <vt:lpstr>Présentation PowerPoint</vt:lpstr>
      <vt:lpstr>ébauche</vt:lpstr>
      <vt:lpstr>Conseils d’experts à ce sujet</vt:lpstr>
      <vt:lpstr>Question</vt:lpstr>
    </vt:vector>
  </TitlesOfParts>
  <Company>Haute Ecole Spécialisées - Genève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Open Data Literacy for Librarians</dc:title>
  <dc:creator>Schneider René (HES)</dc:creator>
  <cp:lastModifiedBy>Nicolas Prongué</cp:lastModifiedBy>
  <cp:revision>437</cp:revision>
  <cp:lastPrinted>2016-03-09T13:20:11Z</cp:lastPrinted>
  <dcterms:created xsi:type="dcterms:W3CDTF">2014-09-24T14:17:18Z</dcterms:created>
  <dcterms:modified xsi:type="dcterms:W3CDTF">2016-12-06T09:42:29Z</dcterms:modified>
</cp:coreProperties>
</file>