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3" r:id="rId3"/>
    <p:sldId id="264" r:id="rId4"/>
    <p:sldId id="279" r:id="rId5"/>
    <p:sldId id="265" r:id="rId6"/>
    <p:sldId id="272" r:id="rId7"/>
    <p:sldId id="266" r:id="rId8"/>
    <p:sldId id="274" r:id="rId9"/>
    <p:sldId id="282" r:id="rId10"/>
    <p:sldId id="283" r:id="rId11"/>
    <p:sldId id="275" r:id="rId12"/>
    <p:sldId id="276" r:id="rId13"/>
    <p:sldId id="278" r:id="rId14"/>
    <p:sldId id="284" r:id="rId15"/>
    <p:sldId id="270" r:id="rId16"/>
    <p:sldId id="280" r:id="rId17"/>
    <p:sldId id="271" r:id="rId18"/>
    <p:sldId id="281" r:id="rId19"/>
    <p:sldId id="277" r:id="rId20"/>
    <p:sldId id="273" r:id="rId21"/>
    <p:sldId id="262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24" autoAdjust="0"/>
  </p:normalViewPr>
  <p:slideViewPr>
    <p:cSldViewPr>
      <p:cViewPr>
        <p:scale>
          <a:sx n="100" d="100"/>
          <a:sy n="100" d="100"/>
        </p:scale>
        <p:origin x="-18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BASTION2\DATA\ADMINIST\SHARE\DIS\Arve\Services\Formdoc\9_Divers\Presentations_HEG\statistiques_formdo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liflu\Desktop\graphiqu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491505998411891E-2"/>
          <c:y val="5.2022415405919654E-2"/>
          <c:w val="0.53087536915165578"/>
          <c:h val="0.82729582757509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'2014'!$A$2</c:f>
              <c:strCache>
                <c:ptCount val="1"/>
                <c:pt idx="0">
                  <c:v>Biologie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'2014'!$B$2:$E$2</c:f>
              <c:numCache>
                <c:formatCode>h"h"mm;@</c:formatCode>
                <c:ptCount val="4"/>
                <c:pt idx="0">
                  <c:v>0.13541666666666666</c:v>
                </c:pt>
                <c:pt idx="1">
                  <c:v>3.125E-2</c:v>
                </c:pt>
                <c:pt idx="2">
                  <c:v>0.125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'2014'!$A$3</c:f>
              <c:strCache>
                <c:ptCount val="1"/>
                <c:pt idx="0">
                  <c:v>Chimie/Biochimie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'2014'!$B$3:$E$3</c:f>
              <c:numCache>
                <c:formatCode>h"h"mm;@</c:formatCode>
                <c:ptCount val="4"/>
                <c:pt idx="0">
                  <c:v>2.0833333333333332E-2</c:v>
                </c:pt>
                <c:pt idx="1">
                  <c:v>0.25</c:v>
                </c:pt>
                <c:pt idx="2">
                  <c:v>0.125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'2014'!$A$4</c:f>
              <c:strCache>
                <c:ptCount val="1"/>
                <c:pt idx="0">
                  <c:v>Informatique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'2014'!$B$4:$E$4</c:f>
              <c:numCache>
                <c:formatCode>h"h"mm;@</c:formatCode>
                <c:ptCount val="4"/>
                <c:pt idx="0">
                  <c:v>6.25E-2</c:v>
                </c:pt>
                <c:pt idx="1">
                  <c:v>0.125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'2014'!$A$5</c:f>
              <c:strCache>
                <c:ptCount val="1"/>
                <c:pt idx="0">
                  <c:v>Mathématiques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'2014'!$B$5:$E$5</c:f>
              <c:numCache>
                <c:formatCode>h"h"mm;@</c:formatCode>
                <c:ptCount val="4"/>
                <c:pt idx="0">
                  <c:v>5.2083333333333336E-2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"/>
          <c:order val="4"/>
          <c:tx>
            <c:strRef>
              <c:f>'2014'!$A$6</c:f>
              <c:strCache>
                <c:ptCount val="1"/>
                <c:pt idx="0">
                  <c:v>Physique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'2014'!$B$6:$E$6</c:f>
              <c:numCache>
                <c:formatCode>h"h"mm;@</c:formatCode>
                <c:ptCount val="4"/>
                <c:pt idx="0">
                  <c:v>6.25E-2</c:v>
                </c:pt>
                <c:pt idx="1">
                  <c:v>0</c:v>
                </c:pt>
                <c:pt idx="2">
                  <c:v>0.125</c:v>
                </c:pt>
                <c:pt idx="3">
                  <c:v>0</c:v>
                </c:pt>
              </c:numCache>
            </c:numRef>
          </c:val>
        </c:ser>
        <c:ser>
          <c:idx val="5"/>
          <c:order val="5"/>
          <c:tx>
            <c:strRef>
              <c:f>'2014'!$A$7</c:f>
              <c:strCache>
                <c:ptCount val="1"/>
                <c:pt idx="0">
                  <c:v>Sciences pharmaceutiques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'2014'!$B$7:$E$7</c:f>
              <c:numCache>
                <c:formatCode>h"h"mm;@</c:formatCode>
                <c:ptCount val="4"/>
                <c:pt idx="0">
                  <c:v>3.125E-2</c:v>
                </c:pt>
                <c:pt idx="1">
                  <c:v>0.125</c:v>
                </c:pt>
                <c:pt idx="2">
                  <c:v>0.13541666666666666</c:v>
                </c:pt>
                <c:pt idx="3">
                  <c:v>6.25E-2</c:v>
                </c:pt>
              </c:numCache>
            </c:numRef>
          </c:val>
        </c:ser>
        <c:ser>
          <c:idx val="6"/>
          <c:order val="6"/>
          <c:tx>
            <c:strRef>
              <c:f>'2014'!$A$8</c:f>
              <c:strCache>
                <c:ptCount val="1"/>
                <c:pt idx="0">
                  <c:v>Sciences de la terre et de l’environnement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'2014'!$B$8:$E$8</c:f>
              <c:numCache>
                <c:formatCode>h"h"mm;@</c:formatCode>
                <c:ptCount val="4"/>
                <c:pt idx="0">
                  <c:v>3.125E-2</c:v>
                </c:pt>
                <c:pt idx="1">
                  <c:v>3.125E-2</c:v>
                </c:pt>
                <c:pt idx="2">
                  <c:v>0.125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608192"/>
        <c:axId val="73618176"/>
      </c:barChart>
      <c:catAx>
        <c:axId val="73608192"/>
        <c:scaling>
          <c:orientation val="minMax"/>
        </c:scaling>
        <c:delete val="0"/>
        <c:axPos val="b"/>
        <c:majorTickMark val="out"/>
        <c:minorTickMark val="none"/>
        <c:tickLblPos val="nextTo"/>
        <c:crossAx val="73618176"/>
        <c:crosses val="autoZero"/>
        <c:auto val="1"/>
        <c:lblAlgn val="ctr"/>
        <c:lblOffset val="100"/>
        <c:noMultiLvlLbl val="0"/>
      </c:catAx>
      <c:valAx>
        <c:axId val="73618176"/>
        <c:scaling>
          <c:orientation val="minMax"/>
          <c:max val="0.24999999999000005"/>
        </c:scaling>
        <c:delete val="0"/>
        <c:axPos val="l"/>
        <c:majorGridlines/>
        <c:numFmt formatCode="[h]&quot;h&quot;mm;@" sourceLinked="0"/>
        <c:majorTickMark val="out"/>
        <c:minorTickMark val="none"/>
        <c:tickLblPos val="nextTo"/>
        <c:crossAx val="73608192"/>
        <c:crosses val="autoZero"/>
        <c:crossBetween val="between"/>
        <c:majorUnit val="8.333333333333301E-2"/>
      </c:valAx>
    </c:plotArea>
    <c:legend>
      <c:legendPos val="r"/>
      <c:layout>
        <c:manualLayout>
          <c:xMode val="edge"/>
          <c:yMode val="edge"/>
          <c:x val="0.6433849656068843"/>
          <c:y val="0.10597554014892044"/>
          <c:w val="0.34391650736792601"/>
          <c:h val="0.8280485837440363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552602799650047E-2"/>
          <c:y val="9.9536932883389578E-2"/>
          <c:w val="0.4288195538057743"/>
          <c:h val="0.81679915010623672"/>
        </c:manualLayout>
      </c:layout>
      <c:doughnutChart>
        <c:varyColors val="1"/>
        <c:ser>
          <c:idx val="1"/>
          <c:order val="0"/>
          <c:tx>
            <c:strRef>
              <c:f>Feuil1!$B$12</c:f>
              <c:strCache>
                <c:ptCount val="1"/>
                <c:pt idx="0">
                  <c:v>Nb étudiants Bachelor</c:v>
                </c:pt>
              </c:strCache>
            </c:strRef>
          </c:tx>
          <c:dLbls>
            <c:dLbl>
              <c:idx val="5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Feuil1!$A$13:$A$19</c:f>
              <c:strCache>
                <c:ptCount val="7"/>
                <c:pt idx="0">
                  <c:v>Biologie</c:v>
                </c:pt>
                <c:pt idx="1">
                  <c:v>Chimie/Biochimie</c:v>
                </c:pt>
                <c:pt idx="2">
                  <c:v>Informatique</c:v>
                </c:pt>
                <c:pt idx="3">
                  <c:v>Mathématiques</c:v>
                </c:pt>
                <c:pt idx="4">
                  <c:v>Physique</c:v>
                </c:pt>
                <c:pt idx="5">
                  <c:v>Sciences pharmaceutiques</c:v>
                </c:pt>
                <c:pt idx="6">
                  <c:v>Sciences de la terre et de l’environnement</c:v>
                </c:pt>
              </c:strCache>
            </c:strRef>
          </c:cat>
          <c:val>
            <c:numRef>
              <c:f>Feuil1!$B$13:$B$19</c:f>
              <c:numCache>
                <c:formatCode>General</c:formatCode>
                <c:ptCount val="7"/>
                <c:pt idx="0">
                  <c:v>165</c:v>
                </c:pt>
                <c:pt idx="1">
                  <c:v>106</c:v>
                </c:pt>
                <c:pt idx="2">
                  <c:v>48</c:v>
                </c:pt>
                <c:pt idx="3">
                  <c:v>82</c:v>
                </c:pt>
                <c:pt idx="4">
                  <c:v>69</c:v>
                </c:pt>
                <c:pt idx="5">
                  <c:v>274</c:v>
                </c:pt>
                <c:pt idx="6">
                  <c:v>69</c:v>
                </c:pt>
              </c:numCache>
            </c:numRef>
          </c:val>
        </c:ser>
        <c:ser>
          <c:idx val="0"/>
          <c:order val="1"/>
          <c:tx>
            <c:strRef>
              <c:f>Feuil1!$C$12</c:f>
              <c:strCache>
                <c:ptCount val="1"/>
                <c:pt idx="0">
                  <c:v>Nb heures</c:v>
                </c:pt>
              </c:strCache>
            </c:strRef>
          </c:tx>
          <c:dLbls>
            <c:dLbl>
              <c:idx val="5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Feuil1!$A$13:$A$19</c:f>
              <c:strCache>
                <c:ptCount val="7"/>
                <c:pt idx="0">
                  <c:v>Biologie</c:v>
                </c:pt>
                <c:pt idx="1">
                  <c:v>Chimie/Biochimie</c:v>
                </c:pt>
                <c:pt idx="2">
                  <c:v>Informatique</c:v>
                </c:pt>
                <c:pt idx="3">
                  <c:v>Mathématiques</c:v>
                </c:pt>
                <c:pt idx="4">
                  <c:v>Physique</c:v>
                </c:pt>
                <c:pt idx="5">
                  <c:v>Sciences pharmaceutiques</c:v>
                </c:pt>
                <c:pt idx="6">
                  <c:v>Sciences de la terre et de l’environnement</c:v>
                </c:pt>
              </c:strCache>
            </c:strRef>
          </c:cat>
          <c:val>
            <c:numRef>
              <c:f>Feuil1!$C$13:$C$19</c:f>
              <c:numCache>
                <c:formatCode>[h]:mm:ss</c:formatCode>
                <c:ptCount val="7"/>
                <c:pt idx="0">
                  <c:v>0.70833333333333337</c:v>
                </c:pt>
                <c:pt idx="1">
                  <c:v>1</c:v>
                </c:pt>
                <c:pt idx="2">
                  <c:v>0.1875</c:v>
                </c:pt>
                <c:pt idx="3">
                  <c:v>6.25E-2</c:v>
                </c:pt>
                <c:pt idx="4">
                  <c:v>0.21875</c:v>
                </c:pt>
                <c:pt idx="5">
                  <c:v>1.1666666666666667</c:v>
                </c:pt>
                <c:pt idx="6">
                  <c:v>0.19791666666666666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696195030881853"/>
          <c:y val="0.14983522892971712"/>
          <c:w val="0.32329699141769169"/>
          <c:h val="0.84847769028871389"/>
        </c:manualLayout>
      </c:layout>
      <c:overlay val="0"/>
      <c:txPr>
        <a:bodyPr/>
        <a:lstStyle/>
        <a:p>
          <a:pPr rtl="0">
            <a:defRPr/>
          </a:pPr>
          <a:endParaRPr lang="fr-FR"/>
        </a:p>
      </c:txPr>
    </c:legend>
    <c:plotVisOnly val="0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6C8EC-4E57-4F92-87DA-3DC8210B02E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15605A08-0591-42B1-9558-D8B68A59F426}">
      <dgm:prSet phldrT="[Texte]"/>
      <dgm:spPr/>
      <dgm:t>
        <a:bodyPr/>
        <a:lstStyle/>
        <a:p>
          <a:r>
            <a:rPr lang="fr-CH" dirty="0" smtClean="0"/>
            <a:t>Direction</a:t>
          </a:r>
          <a:endParaRPr lang="fr-CH" dirty="0"/>
        </a:p>
      </dgm:t>
    </dgm:pt>
    <dgm:pt modelId="{32A20CEA-5CE0-4B6F-8792-C7EA85207D4B}" type="parTrans" cxnId="{D73D5354-238A-4FD7-9352-9B82F0D32A2C}">
      <dgm:prSet/>
      <dgm:spPr/>
      <dgm:t>
        <a:bodyPr/>
        <a:lstStyle/>
        <a:p>
          <a:endParaRPr lang="fr-CH"/>
        </a:p>
      </dgm:t>
    </dgm:pt>
    <dgm:pt modelId="{93205550-BA89-4B91-8B8D-B4898CCF5329}" type="sibTrans" cxnId="{D73D5354-238A-4FD7-9352-9B82F0D32A2C}">
      <dgm:prSet/>
      <dgm:spPr/>
      <dgm:t>
        <a:bodyPr/>
        <a:lstStyle/>
        <a:p>
          <a:endParaRPr lang="fr-CH"/>
        </a:p>
      </dgm:t>
    </dgm:pt>
    <dgm:pt modelId="{20D4B0CE-700F-4159-94E0-ED78C13EDA10}" type="asst">
      <dgm:prSet phldrT="[Texte]"/>
      <dgm:spPr/>
      <dgm:t>
        <a:bodyPr/>
        <a:lstStyle/>
        <a:p>
          <a:r>
            <a:rPr lang="fr-CH" dirty="0" smtClean="0"/>
            <a:t>Coordination</a:t>
          </a:r>
          <a:endParaRPr lang="fr-CH" dirty="0"/>
        </a:p>
      </dgm:t>
    </dgm:pt>
    <dgm:pt modelId="{70A225F7-057C-4E9F-8ADD-69C0594B9CEA}" type="parTrans" cxnId="{BE508564-90B5-48ED-A782-C5F557D091DD}">
      <dgm:prSet/>
      <dgm:spPr/>
      <dgm:t>
        <a:bodyPr/>
        <a:lstStyle/>
        <a:p>
          <a:endParaRPr lang="fr-CH"/>
        </a:p>
      </dgm:t>
    </dgm:pt>
    <dgm:pt modelId="{7F8775FB-AE85-4231-8B2D-C16FB24F08C5}" type="sibTrans" cxnId="{BE508564-90B5-48ED-A782-C5F557D091DD}">
      <dgm:prSet/>
      <dgm:spPr/>
      <dgm:t>
        <a:bodyPr/>
        <a:lstStyle/>
        <a:p>
          <a:endParaRPr lang="fr-CH"/>
        </a:p>
      </dgm:t>
    </dgm:pt>
    <dgm:pt modelId="{3A065430-32A0-42FB-947D-EC213EAD36E4}">
      <dgm:prSet phldrT="[Texte]"/>
      <dgm:spPr/>
      <dgm:t>
        <a:bodyPr/>
        <a:lstStyle/>
        <a:p>
          <a:r>
            <a:rPr lang="fr-CH" dirty="0" smtClean="0"/>
            <a:t>Site Arve</a:t>
          </a:r>
          <a:endParaRPr lang="fr-CH" dirty="0"/>
        </a:p>
      </dgm:t>
    </dgm:pt>
    <dgm:pt modelId="{7725E35C-8B2F-4F91-8A65-107141B3FD20}" type="parTrans" cxnId="{D5A2CD6C-DC1E-4633-B395-3E39F3D4161C}">
      <dgm:prSet/>
      <dgm:spPr/>
      <dgm:t>
        <a:bodyPr/>
        <a:lstStyle/>
        <a:p>
          <a:endParaRPr lang="fr-CH"/>
        </a:p>
      </dgm:t>
    </dgm:pt>
    <dgm:pt modelId="{E0D55D1E-5B62-473F-B506-0A60B4962FD5}" type="sibTrans" cxnId="{D5A2CD6C-DC1E-4633-B395-3E39F3D4161C}">
      <dgm:prSet/>
      <dgm:spPr/>
      <dgm:t>
        <a:bodyPr/>
        <a:lstStyle/>
        <a:p>
          <a:endParaRPr lang="fr-CH"/>
        </a:p>
      </dgm:t>
    </dgm:pt>
    <dgm:pt modelId="{64D906C1-7844-48D8-BAF6-96295DF02B91}">
      <dgm:prSet phldrT="[Texte]"/>
      <dgm:spPr/>
      <dgm:t>
        <a:bodyPr/>
        <a:lstStyle/>
        <a:p>
          <a:r>
            <a:rPr lang="fr-CH" dirty="0" smtClean="0"/>
            <a:t>Site Bastions</a:t>
          </a:r>
          <a:endParaRPr lang="fr-CH" dirty="0"/>
        </a:p>
      </dgm:t>
    </dgm:pt>
    <dgm:pt modelId="{22C1D746-3F58-4711-88B9-E5B6D3BD98AC}" type="parTrans" cxnId="{38D07F09-0429-44F0-BE22-076D7063BEA7}">
      <dgm:prSet/>
      <dgm:spPr/>
      <dgm:t>
        <a:bodyPr/>
        <a:lstStyle/>
        <a:p>
          <a:endParaRPr lang="fr-CH"/>
        </a:p>
      </dgm:t>
    </dgm:pt>
    <dgm:pt modelId="{1BE08E28-C8A1-485D-9DDB-EB3D9B7CE22F}" type="sibTrans" cxnId="{38D07F09-0429-44F0-BE22-076D7063BEA7}">
      <dgm:prSet/>
      <dgm:spPr/>
      <dgm:t>
        <a:bodyPr/>
        <a:lstStyle/>
        <a:p>
          <a:endParaRPr lang="fr-CH"/>
        </a:p>
      </dgm:t>
    </dgm:pt>
    <dgm:pt modelId="{5FA4A3A5-30FB-43F0-B64D-645C21D0D02B}">
      <dgm:prSet phldrT="[Texte]"/>
      <dgm:spPr/>
      <dgm:t>
        <a:bodyPr/>
        <a:lstStyle/>
        <a:p>
          <a:r>
            <a:rPr lang="fr-CH" dirty="0" smtClean="0"/>
            <a:t>Site CMU</a:t>
          </a:r>
          <a:endParaRPr lang="fr-CH" dirty="0"/>
        </a:p>
      </dgm:t>
    </dgm:pt>
    <dgm:pt modelId="{24658F62-7EA9-43A0-B010-0B7D40FD0E7A}" type="parTrans" cxnId="{424F9B9E-16C5-4716-9571-03EB9C3CEA85}">
      <dgm:prSet/>
      <dgm:spPr/>
      <dgm:t>
        <a:bodyPr/>
        <a:lstStyle/>
        <a:p>
          <a:endParaRPr lang="fr-CH"/>
        </a:p>
      </dgm:t>
    </dgm:pt>
    <dgm:pt modelId="{EE0E2815-1A67-46F2-B7E7-375B42C05575}" type="sibTrans" cxnId="{424F9B9E-16C5-4716-9571-03EB9C3CEA85}">
      <dgm:prSet/>
      <dgm:spPr/>
      <dgm:t>
        <a:bodyPr/>
        <a:lstStyle/>
        <a:p>
          <a:endParaRPr lang="fr-CH"/>
        </a:p>
      </dgm:t>
    </dgm:pt>
    <dgm:pt modelId="{78586959-7D61-40CC-8B18-F14EB4E4E5CC}">
      <dgm:prSet phldrT="[Texte]"/>
      <dgm:spPr/>
      <dgm:t>
        <a:bodyPr/>
        <a:lstStyle/>
        <a:p>
          <a:r>
            <a:rPr lang="fr-CH" dirty="0" smtClean="0"/>
            <a:t>Site </a:t>
          </a:r>
          <a:r>
            <a:rPr lang="fr-CH" dirty="0" err="1" smtClean="0"/>
            <a:t>UniMail</a:t>
          </a:r>
          <a:endParaRPr lang="fr-CH" dirty="0"/>
        </a:p>
      </dgm:t>
    </dgm:pt>
    <dgm:pt modelId="{41DB2DCE-5BC4-4623-A909-F8F196522D17}" type="parTrans" cxnId="{D542E0B0-262B-4D1C-B19C-EFA40B20E424}">
      <dgm:prSet/>
      <dgm:spPr/>
      <dgm:t>
        <a:bodyPr/>
        <a:lstStyle/>
        <a:p>
          <a:endParaRPr lang="fr-CH"/>
        </a:p>
      </dgm:t>
    </dgm:pt>
    <dgm:pt modelId="{BAF6210A-4318-4E63-8BE7-97CC30769A14}" type="sibTrans" cxnId="{D542E0B0-262B-4D1C-B19C-EFA40B20E424}">
      <dgm:prSet/>
      <dgm:spPr/>
      <dgm:t>
        <a:bodyPr/>
        <a:lstStyle/>
        <a:p>
          <a:endParaRPr lang="fr-CH"/>
        </a:p>
      </dgm:t>
    </dgm:pt>
    <dgm:pt modelId="{F24BFB76-A6F9-43E6-8561-3A4E21C366FB}" type="pres">
      <dgm:prSet presAssocID="{BEC6C8EC-4E57-4F92-87DA-3DC8210B02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94800E27-8E10-407F-87B5-28146DAC16A0}" type="pres">
      <dgm:prSet presAssocID="{15605A08-0591-42B1-9558-D8B68A59F426}" presName="hierRoot1" presStyleCnt="0">
        <dgm:presLayoutVars>
          <dgm:hierBranch val="init"/>
        </dgm:presLayoutVars>
      </dgm:prSet>
      <dgm:spPr/>
    </dgm:pt>
    <dgm:pt modelId="{7DFBAFFB-ECBE-45D2-BF64-487A3616734E}" type="pres">
      <dgm:prSet presAssocID="{15605A08-0591-42B1-9558-D8B68A59F426}" presName="rootComposite1" presStyleCnt="0"/>
      <dgm:spPr/>
    </dgm:pt>
    <dgm:pt modelId="{1C747452-C15B-4BBB-8074-9A57587DB76E}" type="pres">
      <dgm:prSet presAssocID="{15605A08-0591-42B1-9558-D8B68A59F4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F7734F2-E5FE-493F-B607-3E8D2F2E7228}" type="pres">
      <dgm:prSet presAssocID="{15605A08-0591-42B1-9558-D8B68A59F426}" presName="rootConnector1" presStyleLbl="node1" presStyleIdx="0" presStyleCnt="0"/>
      <dgm:spPr/>
      <dgm:t>
        <a:bodyPr/>
        <a:lstStyle/>
        <a:p>
          <a:endParaRPr lang="fr-CH"/>
        </a:p>
      </dgm:t>
    </dgm:pt>
    <dgm:pt modelId="{16EE2D42-579B-4B40-9B48-73BADF4AD9A0}" type="pres">
      <dgm:prSet presAssocID="{15605A08-0591-42B1-9558-D8B68A59F426}" presName="hierChild2" presStyleCnt="0"/>
      <dgm:spPr/>
    </dgm:pt>
    <dgm:pt modelId="{3E264D53-4605-40C7-B9E5-4A0658D154A4}" type="pres">
      <dgm:prSet presAssocID="{7725E35C-8B2F-4F91-8A65-107141B3FD20}" presName="Name37" presStyleLbl="parChTrans1D2" presStyleIdx="0" presStyleCnt="5"/>
      <dgm:spPr/>
      <dgm:t>
        <a:bodyPr/>
        <a:lstStyle/>
        <a:p>
          <a:endParaRPr lang="fr-CH"/>
        </a:p>
      </dgm:t>
    </dgm:pt>
    <dgm:pt modelId="{84BF118C-CE66-40CD-96CC-4991A812ACA4}" type="pres">
      <dgm:prSet presAssocID="{3A065430-32A0-42FB-947D-EC213EAD36E4}" presName="hierRoot2" presStyleCnt="0">
        <dgm:presLayoutVars>
          <dgm:hierBranch val="init"/>
        </dgm:presLayoutVars>
      </dgm:prSet>
      <dgm:spPr/>
    </dgm:pt>
    <dgm:pt modelId="{344C5C5D-393C-4965-AC99-E548F3A1580A}" type="pres">
      <dgm:prSet presAssocID="{3A065430-32A0-42FB-947D-EC213EAD36E4}" presName="rootComposite" presStyleCnt="0"/>
      <dgm:spPr/>
    </dgm:pt>
    <dgm:pt modelId="{AB601C72-74F0-4DF0-AAE5-74F4DEE03385}" type="pres">
      <dgm:prSet presAssocID="{3A065430-32A0-42FB-947D-EC213EAD36E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F85758F-9853-460B-B670-308C94C5C8B5}" type="pres">
      <dgm:prSet presAssocID="{3A065430-32A0-42FB-947D-EC213EAD36E4}" presName="rootConnector" presStyleLbl="node2" presStyleIdx="0" presStyleCnt="4"/>
      <dgm:spPr/>
      <dgm:t>
        <a:bodyPr/>
        <a:lstStyle/>
        <a:p>
          <a:endParaRPr lang="fr-CH"/>
        </a:p>
      </dgm:t>
    </dgm:pt>
    <dgm:pt modelId="{124CB1C2-E51D-49BD-B779-4D3F5A0D71D7}" type="pres">
      <dgm:prSet presAssocID="{3A065430-32A0-42FB-947D-EC213EAD36E4}" presName="hierChild4" presStyleCnt="0"/>
      <dgm:spPr/>
    </dgm:pt>
    <dgm:pt modelId="{D3CEC995-E8EA-424B-BEA2-D2144550A8DA}" type="pres">
      <dgm:prSet presAssocID="{3A065430-32A0-42FB-947D-EC213EAD36E4}" presName="hierChild5" presStyleCnt="0"/>
      <dgm:spPr/>
    </dgm:pt>
    <dgm:pt modelId="{1956F334-1F61-4346-A640-C1D21807C16A}" type="pres">
      <dgm:prSet presAssocID="{22C1D746-3F58-4711-88B9-E5B6D3BD98AC}" presName="Name37" presStyleLbl="parChTrans1D2" presStyleIdx="1" presStyleCnt="5"/>
      <dgm:spPr/>
      <dgm:t>
        <a:bodyPr/>
        <a:lstStyle/>
        <a:p>
          <a:endParaRPr lang="fr-CH"/>
        </a:p>
      </dgm:t>
    </dgm:pt>
    <dgm:pt modelId="{9EF67BC7-152C-4465-9008-D3EF6C7F8208}" type="pres">
      <dgm:prSet presAssocID="{64D906C1-7844-48D8-BAF6-96295DF02B91}" presName="hierRoot2" presStyleCnt="0">
        <dgm:presLayoutVars>
          <dgm:hierBranch val="init"/>
        </dgm:presLayoutVars>
      </dgm:prSet>
      <dgm:spPr/>
    </dgm:pt>
    <dgm:pt modelId="{35D619A1-D948-4595-AEC1-9530248BE960}" type="pres">
      <dgm:prSet presAssocID="{64D906C1-7844-48D8-BAF6-96295DF02B91}" presName="rootComposite" presStyleCnt="0"/>
      <dgm:spPr/>
    </dgm:pt>
    <dgm:pt modelId="{46489F13-EC14-4B6A-9512-FB8F09FAC2A9}" type="pres">
      <dgm:prSet presAssocID="{64D906C1-7844-48D8-BAF6-96295DF02B9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0539423-16D7-460C-81A0-462DAB249097}" type="pres">
      <dgm:prSet presAssocID="{64D906C1-7844-48D8-BAF6-96295DF02B91}" presName="rootConnector" presStyleLbl="node2" presStyleIdx="1" presStyleCnt="4"/>
      <dgm:spPr/>
      <dgm:t>
        <a:bodyPr/>
        <a:lstStyle/>
        <a:p>
          <a:endParaRPr lang="fr-CH"/>
        </a:p>
      </dgm:t>
    </dgm:pt>
    <dgm:pt modelId="{22D0F5F9-08E9-44C2-BB04-CA565AA230A8}" type="pres">
      <dgm:prSet presAssocID="{64D906C1-7844-48D8-BAF6-96295DF02B91}" presName="hierChild4" presStyleCnt="0"/>
      <dgm:spPr/>
    </dgm:pt>
    <dgm:pt modelId="{BA8CEA6A-4DF4-49BA-B27C-01724072DA4E}" type="pres">
      <dgm:prSet presAssocID="{64D906C1-7844-48D8-BAF6-96295DF02B91}" presName="hierChild5" presStyleCnt="0"/>
      <dgm:spPr/>
    </dgm:pt>
    <dgm:pt modelId="{FA0E27F5-E16B-41BB-A07B-D439937CAA9F}" type="pres">
      <dgm:prSet presAssocID="{24658F62-7EA9-43A0-B010-0B7D40FD0E7A}" presName="Name37" presStyleLbl="parChTrans1D2" presStyleIdx="2" presStyleCnt="5"/>
      <dgm:spPr/>
      <dgm:t>
        <a:bodyPr/>
        <a:lstStyle/>
        <a:p>
          <a:endParaRPr lang="fr-CH"/>
        </a:p>
      </dgm:t>
    </dgm:pt>
    <dgm:pt modelId="{6B8A04E4-6D02-4D3B-949E-4C83BE2B57AE}" type="pres">
      <dgm:prSet presAssocID="{5FA4A3A5-30FB-43F0-B64D-645C21D0D02B}" presName="hierRoot2" presStyleCnt="0">
        <dgm:presLayoutVars>
          <dgm:hierBranch val="init"/>
        </dgm:presLayoutVars>
      </dgm:prSet>
      <dgm:spPr/>
    </dgm:pt>
    <dgm:pt modelId="{C2C484E7-9194-4E30-B0D5-ACB7D3A77682}" type="pres">
      <dgm:prSet presAssocID="{5FA4A3A5-30FB-43F0-B64D-645C21D0D02B}" presName="rootComposite" presStyleCnt="0"/>
      <dgm:spPr/>
    </dgm:pt>
    <dgm:pt modelId="{50BE8ABE-E6AF-424E-9D03-CA012C8CDF06}" type="pres">
      <dgm:prSet presAssocID="{5FA4A3A5-30FB-43F0-B64D-645C21D0D02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32192AE-9BA6-4F83-8F39-6D188ECEA668}" type="pres">
      <dgm:prSet presAssocID="{5FA4A3A5-30FB-43F0-B64D-645C21D0D02B}" presName="rootConnector" presStyleLbl="node2" presStyleIdx="2" presStyleCnt="4"/>
      <dgm:spPr/>
      <dgm:t>
        <a:bodyPr/>
        <a:lstStyle/>
        <a:p>
          <a:endParaRPr lang="fr-CH"/>
        </a:p>
      </dgm:t>
    </dgm:pt>
    <dgm:pt modelId="{93B38748-F6D0-4698-B1DD-4CAFC146EDD5}" type="pres">
      <dgm:prSet presAssocID="{5FA4A3A5-30FB-43F0-B64D-645C21D0D02B}" presName="hierChild4" presStyleCnt="0"/>
      <dgm:spPr/>
    </dgm:pt>
    <dgm:pt modelId="{87E63F46-C3F5-480E-9905-5C26FFFA3ED4}" type="pres">
      <dgm:prSet presAssocID="{5FA4A3A5-30FB-43F0-B64D-645C21D0D02B}" presName="hierChild5" presStyleCnt="0"/>
      <dgm:spPr/>
    </dgm:pt>
    <dgm:pt modelId="{160EE204-5A77-4B13-A882-1013DC5836CE}" type="pres">
      <dgm:prSet presAssocID="{41DB2DCE-5BC4-4623-A909-F8F196522D17}" presName="Name37" presStyleLbl="parChTrans1D2" presStyleIdx="3" presStyleCnt="5"/>
      <dgm:spPr/>
      <dgm:t>
        <a:bodyPr/>
        <a:lstStyle/>
        <a:p>
          <a:endParaRPr lang="fr-CH"/>
        </a:p>
      </dgm:t>
    </dgm:pt>
    <dgm:pt modelId="{4B76ADE1-1664-4E94-BE4A-25E1C05F9C21}" type="pres">
      <dgm:prSet presAssocID="{78586959-7D61-40CC-8B18-F14EB4E4E5CC}" presName="hierRoot2" presStyleCnt="0">
        <dgm:presLayoutVars>
          <dgm:hierBranch val="init"/>
        </dgm:presLayoutVars>
      </dgm:prSet>
      <dgm:spPr/>
    </dgm:pt>
    <dgm:pt modelId="{23BC95BA-616D-4E40-B8B6-6157D554D6AE}" type="pres">
      <dgm:prSet presAssocID="{78586959-7D61-40CC-8B18-F14EB4E4E5CC}" presName="rootComposite" presStyleCnt="0"/>
      <dgm:spPr/>
    </dgm:pt>
    <dgm:pt modelId="{38C94C2C-71BF-4C51-AF53-1C6E5390F621}" type="pres">
      <dgm:prSet presAssocID="{78586959-7D61-40CC-8B18-F14EB4E4E5C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3B80871-B80A-4126-838F-9717B1CF124B}" type="pres">
      <dgm:prSet presAssocID="{78586959-7D61-40CC-8B18-F14EB4E4E5CC}" presName="rootConnector" presStyleLbl="node2" presStyleIdx="3" presStyleCnt="4"/>
      <dgm:spPr/>
      <dgm:t>
        <a:bodyPr/>
        <a:lstStyle/>
        <a:p>
          <a:endParaRPr lang="fr-CH"/>
        </a:p>
      </dgm:t>
    </dgm:pt>
    <dgm:pt modelId="{0941C2EC-4010-4AA0-AAFE-375B331922C7}" type="pres">
      <dgm:prSet presAssocID="{78586959-7D61-40CC-8B18-F14EB4E4E5CC}" presName="hierChild4" presStyleCnt="0"/>
      <dgm:spPr/>
    </dgm:pt>
    <dgm:pt modelId="{22438121-8E58-43E1-9BD8-29B7382A6C00}" type="pres">
      <dgm:prSet presAssocID="{78586959-7D61-40CC-8B18-F14EB4E4E5CC}" presName="hierChild5" presStyleCnt="0"/>
      <dgm:spPr/>
    </dgm:pt>
    <dgm:pt modelId="{5FF8DCD7-E222-454A-9B47-260D9453C75D}" type="pres">
      <dgm:prSet presAssocID="{15605A08-0591-42B1-9558-D8B68A59F426}" presName="hierChild3" presStyleCnt="0"/>
      <dgm:spPr/>
    </dgm:pt>
    <dgm:pt modelId="{55BAAB01-F95C-46BD-85E6-D24ADD9B4D31}" type="pres">
      <dgm:prSet presAssocID="{70A225F7-057C-4E9F-8ADD-69C0594B9CEA}" presName="Name111" presStyleLbl="parChTrans1D2" presStyleIdx="4" presStyleCnt="5"/>
      <dgm:spPr/>
      <dgm:t>
        <a:bodyPr/>
        <a:lstStyle/>
        <a:p>
          <a:endParaRPr lang="fr-CH"/>
        </a:p>
      </dgm:t>
    </dgm:pt>
    <dgm:pt modelId="{422200E1-695C-459A-8A2C-12B6256BCD12}" type="pres">
      <dgm:prSet presAssocID="{20D4B0CE-700F-4159-94E0-ED78C13EDA10}" presName="hierRoot3" presStyleCnt="0">
        <dgm:presLayoutVars>
          <dgm:hierBranch val="init"/>
        </dgm:presLayoutVars>
      </dgm:prSet>
      <dgm:spPr/>
    </dgm:pt>
    <dgm:pt modelId="{827B0C60-C77C-43E0-857B-89CC6F1D269E}" type="pres">
      <dgm:prSet presAssocID="{20D4B0CE-700F-4159-94E0-ED78C13EDA10}" presName="rootComposite3" presStyleCnt="0"/>
      <dgm:spPr/>
    </dgm:pt>
    <dgm:pt modelId="{12E42E70-A8F9-4C0E-B1DD-752CC82D0521}" type="pres">
      <dgm:prSet presAssocID="{20D4B0CE-700F-4159-94E0-ED78C13EDA1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18A087D-38AD-4399-858E-986D585EA1EF}" type="pres">
      <dgm:prSet presAssocID="{20D4B0CE-700F-4159-94E0-ED78C13EDA10}" presName="rootConnector3" presStyleLbl="asst1" presStyleIdx="0" presStyleCnt="1"/>
      <dgm:spPr/>
      <dgm:t>
        <a:bodyPr/>
        <a:lstStyle/>
        <a:p>
          <a:endParaRPr lang="fr-CH"/>
        </a:p>
      </dgm:t>
    </dgm:pt>
    <dgm:pt modelId="{7753F8B4-0BC7-4D72-961B-A915BAA2F134}" type="pres">
      <dgm:prSet presAssocID="{20D4B0CE-700F-4159-94E0-ED78C13EDA10}" presName="hierChild6" presStyleCnt="0"/>
      <dgm:spPr/>
    </dgm:pt>
    <dgm:pt modelId="{F429C483-4FCD-405F-9EEB-7473D70490D2}" type="pres">
      <dgm:prSet presAssocID="{20D4B0CE-700F-4159-94E0-ED78C13EDA10}" presName="hierChild7" presStyleCnt="0"/>
      <dgm:spPr/>
    </dgm:pt>
  </dgm:ptLst>
  <dgm:cxnLst>
    <dgm:cxn modelId="{730571F2-FB5C-4C89-8379-F667EB63F60A}" type="presOf" srcId="{20D4B0CE-700F-4159-94E0-ED78C13EDA10}" destId="{018A087D-38AD-4399-858E-986D585EA1EF}" srcOrd="1" destOrd="0" presId="urn:microsoft.com/office/officeart/2005/8/layout/orgChart1"/>
    <dgm:cxn modelId="{363D6862-2CAF-4941-8EE0-B7481C8A415E}" type="presOf" srcId="{78586959-7D61-40CC-8B18-F14EB4E4E5CC}" destId="{38C94C2C-71BF-4C51-AF53-1C6E5390F621}" srcOrd="0" destOrd="0" presId="urn:microsoft.com/office/officeart/2005/8/layout/orgChart1"/>
    <dgm:cxn modelId="{297719AA-59A6-45F7-9904-A058B575A51D}" type="presOf" srcId="{22C1D746-3F58-4711-88B9-E5B6D3BD98AC}" destId="{1956F334-1F61-4346-A640-C1D21807C16A}" srcOrd="0" destOrd="0" presId="urn:microsoft.com/office/officeart/2005/8/layout/orgChart1"/>
    <dgm:cxn modelId="{6E129367-7A12-4A57-A0C3-912671B1C1A7}" type="presOf" srcId="{41DB2DCE-5BC4-4623-A909-F8F196522D17}" destId="{160EE204-5A77-4B13-A882-1013DC5836CE}" srcOrd="0" destOrd="0" presId="urn:microsoft.com/office/officeart/2005/8/layout/orgChart1"/>
    <dgm:cxn modelId="{6FE27B66-7BB4-4EDE-A621-4605510E034D}" type="presOf" srcId="{64D906C1-7844-48D8-BAF6-96295DF02B91}" destId="{50539423-16D7-460C-81A0-462DAB249097}" srcOrd="1" destOrd="0" presId="urn:microsoft.com/office/officeart/2005/8/layout/orgChart1"/>
    <dgm:cxn modelId="{BE9F1B43-64D2-4D04-8349-F9A38DEC4067}" type="presOf" srcId="{BEC6C8EC-4E57-4F92-87DA-3DC8210B02E7}" destId="{F24BFB76-A6F9-43E6-8561-3A4E21C366FB}" srcOrd="0" destOrd="0" presId="urn:microsoft.com/office/officeart/2005/8/layout/orgChart1"/>
    <dgm:cxn modelId="{88242514-D2B5-4CBA-B344-4920EA54EBD3}" type="presOf" srcId="{15605A08-0591-42B1-9558-D8B68A59F426}" destId="{1C747452-C15B-4BBB-8074-9A57587DB76E}" srcOrd="0" destOrd="0" presId="urn:microsoft.com/office/officeart/2005/8/layout/orgChart1"/>
    <dgm:cxn modelId="{36717264-141C-4068-A5FE-06AB988DBF90}" type="presOf" srcId="{3A065430-32A0-42FB-947D-EC213EAD36E4}" destId="{AB601C72-74F0-4DF0-AAE5-74F4DEE03385}" srcOrd="0" destOrd="0" presId="urn:microsoft.com/office/officeart/2005/8/layout/orgChart1"/>
    <dgm:cxn modelId="{424F9B9E-16C5-4716-9571-03EB9C3CEA85}" srcId="{15605A08-0591-42B1-9558-D8B68A59F426}" destId="{5FA4A3A5-30FB-43F0-B64D-645C21D0D02B}" srcOrd="3" destOrd="0" parTransId="{24658F62-7EA9-43A0-B010-0B7D40FD0E7A}" sibTransId="{EE0E2815-1A67-46F2-B7E7-375B42C05575}"/>
    <dgm:cxn modelId="{9D6F6823-78C7-4A88-AAD7-CAAE73FDA264}" type="presOf" srcId="{5FA4A3A5-30FB-43F0-B64D-645C21D0D02B}" destId="{50BE8ABE-E6AF-424E-9D03-CA012C8CDF06}" srcOrd="0" destOrd="0" presId="urn:microsoft.com/office/officeart/2005/8/layout/orgChart1"/>
    <dgm:cxn modelId="{FAB94D39-4FD8-4FBE-878C-4A4713DB43B0}" type="presOf" srcId="{64D906C1-7844-48D8-BAF6-96295DF02B91}" destId="{46489F13-EC14-4B6A-9512-FB8F09FAC2A9}" srcOrd="0" destOrd="0" presId="urn:microsoft.com/office/officeart/2005/8/layout/orgChart1"/>
    <dgm:cxn modelId="{D5A2CD6C-DC1E-4633-B395-3E39F3D4161C}" srcId="{15605A08-0591-42B1-9558-D8B68A59F426}" destId="{3A065430-32A0-42FB-947D-EC213EAD36E4}" srcOrd="1" destOrd="0" parTransId="{7725E35C-8B2F-4F91-8A65-107141B3FD20}" sibTransId="{E0D55D1E-5B62-473F-B506-0A60B4962FD5}"/>
    <dgm:cxn modelId="{BE508564-90B5-48ED-A782-C5F557D091DD}" srcId="{15605A08-0591-42B1-9558-D8B68A59F426}" destId="{20D4B0CE-700F-4159-94E0-ED78C13EDA10}" srcOrd="0" destOrd="0" parTransId="{70A225F7-057C-4E9F-8ADD-69C0594B9CEA}" sibTransId="{7F8775FB-AE85-4231-8B2D-C16FB24F08C5}"/>
    <dgm:cxn modelId="{38D07F09-0429-44F0-BE22-076D7063BEA7}" srcId="{15605A08-0591-42B1-9558-D8B68A59F426}" destId="{64D906C1-7844-48D8-BAF6-96295DF02B91}" srcOrd="2" destOrd="0" parTransId="{22C1D746-3F58-4711-88B9-E5B6D3BD98AC}" sibTransId="{1BE08E28-C8A1-485D-9DDB-EB3D9B7CE22F}"/>
    <dgm:cxn modelId="{911F6D83-838E-4F44-9DEC-550C7DE01ED7}" type="presOf" srcId="{24658F62-7EA9-43A0-B010-0B7D40FD0E7A}" destId="{FA0E27F5-E16B-41BB-A07B-D439937CAA9F}" srcOrd="0" destOrd="0" presId="urn:microsoft.com/office/officeart/2005/8/layout/orgChart1"/>
    <dgm:cxn modelId="{3238BE1A-24DA-4D8C-BB5E-458C151AA96D}" type="presOf" srcId="{70A225F7-057C-4E9F-8ADD-69C0594B9CEA}" destId="{55BAAB01-F95C-46BD-85E6-D24ADD9B4D31}" srcOrd="0" destOrd="0" presId="urn:microsoft.com/office/officeart/2005/8/layout/orgChart1"/>
    <dgm:cxn modelId="{3248A303-121C-45C9-950F-584092CCA2EC}" type="presOf" srcId="{3A065430-32A0-42FB-947D-EC213EAD36E4}" destId="{8F85758F-9853-460B-B670-308C94C5C8B5}" srcOrd="1" destOrd="0" presId="urn:microsoft.com/office/officeart/2005/8/layout/orgChart1"/>
    <dgm:cxn modelId="{77C68FAF-FDB2-40F8-BF69-5F904997B7F2}" type="presOf" srcId="{78586959-7D61-40CC-8B18-F14EB4E4E5CC}" destId="{93B80871-B80A-4126-838F-9717B1CF124B}" srcOrd="1" destOrd="0" presId="urn:microsoft.com/office/officeart/2005/8/layout/orgChart1"/>
    <dgm:cxn modelId="{D73D5354-238A-4FD7-9352-9B82F0D32A2C}" srcId="{BEC6C8EC-4E57-4F92-87DA-3DC8210B02E7}" destId="{15605A08-0591-42B1-9558-D8B68A59F426}" srcOrd="0" destOrd="0" parTransId="{32A20CEA-5CE0-4B6F-8792-C7EA85207D4B}" sibTransId="{93205550-BA89-4B91-8B8D-B4898CCF5329}"/>
    <dgm:cxn modelId="{49612DC7-1B84-41D9-BAAE-D774F4D2FAB4}" type="presOf" srcId="{15605A08-0591-42B1-9558-D8B68A59F426}" destId="{5F7734F2-E5FE-493F-B607-3E8D2F2E7228}" srcOrd="1" destOrd="0" presId="urn:microsoft.com/office/officeart/2005/8/layout/orgChart1"/>
    <dgm:cxn modelId="{E09556F4-F496-4DF6-9CF1-8E236E3C38DE}" type="presOf" srcId="{5FA4A3A5-30FB-43F0-B64D-645C21D0D02B}" destId="{732192AE-9BA6-4F83-8F39-6D188ECEA668}" srcOrd="1" destOrd="0" presId="urn:microsoft.com/office/officeart/2005/8/layout/orgChart1"/>
    <dgm:cxn modelId="{A87AD684-3CA8-46A8-A883-117FE24B9662}" type="presOf" srcId="{20D4B0CE-700F-4159-94E0-ED78C13EDA10}" destId="{12E42E70-A8F9-4C0E-B1DD-752CC82D0521}" srcOrd="0" destOrd="0" presId="urn:microsoft.com/office/officeart/2005/8/layout/orgChart1"/>
    <dgm:cxn modelId="{D542E0B0-262B-4D1C-B19C-EFA40B20E424}" srcId="{15605A08-0591-42B1-9558-D8B68A59F426}" destId="{78586959-7D61-40CC-8B18-F14EB4E4E5CC}" srcOrd="4" destOrd="0" parTransId="{41DB2DCE-5BC4-4623-A909-F8F196522D17}" sibTransId="{BAF6210A-4318-4E63-8BE7-97CC30769A14}"/>
    <dgm:cxn modelId="{4D4E84CA-2C87-4D78-B15E-C5276A6BB9AE}" type="presOf" srcId="{7725E35C-8B2F-4F91-8A65-107141B3FD20}" destId="{3E264D53-4605-40C7-B9E5-4A0658D154A4}" srcOrd="0" destOrd="0" presId="urn:microsoft.com/office/officeart/2005/8/layout/orgChart1"/>
    <dgm:cxn modelId="{8351CA09-867F-492D-963E-BF879DF76CA1}" type="presParOf" srcId="{F24BFB76-A6F9-43E6-8561-3A4E21C366FB}" destId="{94800E27-8E10-407F-87B5-28146DAC16A0}" srcOrd="0" destOrd="0" presId="urn:microsoft.com/office/officeart/2005/8/layout/orgChart1"/>
    <dgm:cxn modelId="{DD5240FC-531A-4B81-B052-A599EAF25A66}" type="presParOf" srcId="{94800E27-8E10-407F-87B5-28146DAC16A0}" destId="{7DFBAFFB-ECBE-45D2-BF64-487A3616734E}" srcOrd="0" destOrd="0" presId="urn:microsoft.com/office/officeart/2005/8/layout/orgChart1"/>
    <dgm:cxn modelId="{C8829129-9510-4522-8ADB-32DEB462A62A}" type="presParOf" srcId="{7DFBAFFB-ECBE-45D2-BF64-487A3616734E}" destId="{1C747452-C15B-4BBB-8074-9A57587DB76E}" srcOrd="0" destOrd="0" presId="urn:microsoft.com/office/officeart/2005/8/layout/orgChart1"/>
    <dgm:cxn modelId="{3EEFF012-0ED0-46D6-8EB3-131BCB8DE0AA}" type="presParOf" srcId="{7DFBAFFB-ECBE-45D2-BF64-487A3616734E}" destId="{5F7734F2-E5FE-493F-B607-3E8D2F2E7228}" srcOrd="1" destOrd="0" presId="urn:microsoft.com/office/officeart/2005/8/layout/orgChart1"/>
    <dgm:cxn modelId="{5EB1E361-78BD-48AB-BF11-92262D4AE925}" type="presParOf" srcId="{94800E27-8E10-407F-87B5-28146DAC16A0}" destId="{16EE2D42-579B-4B40-9B48-73BADF4AD9A0}" srcOrd="1" destOrd="0" presId="urn:microsoft.com/office/officeart/2005/8/layout/orgChart1"/>
    <dgm:cxn modelId="{F0BBB03A-4BF4-4468-80FC-FCB79D8FA1A9}" type="presParOf" srcId="{16EE2D42-579B-4B40-9B48-73BADF4AD9A0}" destId="{3E264D53-4605-40C7-B9E5-4A0658D154A4}" srcOrd="0" destOrd="0" presId="urn:microsoft.com/office/officeart/2005/8/layout/orgChart1"/>
    <dgm:cxn modelId="{B18D31FA-D40A-42D3-BD8B-2697458308DA}" type="presParOf" srcId="{16EE2D42-579B-4B40-9B48-73BADF4AD9A0}" destId="{84BF118C-CE66-40CD-96CC-4991A812ACA4}" srcOrd="1" destOrd="0" presId="urn:microsoft.com/office/officeart/2005/8/layout/orgChart1"/>
    <dgm:cxn modelId="{F39EDFBA-8E20-4A3E-B89B-E44EF87D618F}" type="presParOf" srcId="{84BF118C-CE66-40CD-96CC-4991A812ACA4}" destId="{344C5C5D-393C-4965-AC99-E548F3A1580A}" srcOrd="0" destOrd="0" presId="urn:microsoft.com/office/officeart/2005/8/layout/orgChart1"/>
    <dgm:cxn modelId="{90B9244A-2674-47B7-B166-602A3B1082FA}" type="presParOf" srcId="{344C5C5D-393C-4965-AC99-E548F3A1580A}" destId="{AB601C72-74F0-4DF0-AAE5-74F4DEE03385}" srcOrd="0" destOrd="0" presId="urn:microsoft.com/office/officeart/2005/8/layout/orgChart1"/>
    <dgm:cxn modelId="{94C81B57-D7B4-4C6F-AE2E-15FE7321A76C}" type="presParOf" srcId="{344C5C5D-393C-4965-AC99-E548F3A1580A}" destId="{8F85758F-9853-460B-B670-308C94C5C8B5}" srcOrd="1" destOrd="0" presId="urn:microsoft.com/office/officeart/2005/8/layout/orgChart1"/>
    <dgm:cxn modelId="{79579FBA-4D31-435D-A3B8-0301D0CCE7D9}" type="presParOf" srcId="{84BF118C-CE66-40CD-96CC-4991A812ACA4}" destId="{124CB1C2-E51D-49BD-B779-4D3F5A0D71D7}" srcOrd="1" destOrd="0" presId="urn:microsoft.com/office/officeart/2005/8/layout/orgChart1"/>
    <dgm:cxn modelId="{3C73805A-C77D-42B4-903C-36944E0D8479}" type="presParOf" srcId="{84BF118C-CE66-40CD-96CC-4991A812ACA4}" destId="{D3CEC995-E8EA-424B-BEA2-D2144550A8DA}" srcOrd="2" destOrd="0" presId="urn:microsoft.com/office/officeart/2005/8/layout/orgChart1"/>
    <dgm:cxn modelId="{907C7AD9-D7CA-4C52-B5F6-5BD788AC9CC1}" type="presParOf" srcId="{16EE2D42-579B-4B40-9B48-73BADF4AD9A0}" destId="{1956F334-1F61-4346-A640-C1D21807C16A}" srcOrd="2" destOrd="0" presId="urn:microsoft.com/office/officeart/2005/8/layout/orgChart1"/>
    <dgm:cxn modelId="{A6CB2B37-7C9E-4BD3-A8C6-72997D071D5F}" type="presParOf" srcId="{16EE2D42-579B-4B40-9B48-73BADF4AD9A0}" destId="{9EF67BC7-152C-4465-9008-D3EF6C7F8208}" srcOrd="3" destOrd="0" presId="urn:microsoft.com/office/officeart/2005/8/layout/orgChart1"/>
    <dgm:cxn modelId="{D978F76C-543F-46C1-AC1C-99797F05B50D}" type="presParOf" srcId="{9EF67BC7-152C-4465-9008-D3EF6C7F8208}" destId="{35D619A1-D948-4595-AEC1-9530248BE960}" srcOrd="0" destOrd="0" presId="urn:microsoft.com/office/officeart/2005/8/layout/orgChart1"/>
    <dgm:cxn modelId="{DB0FDB89-4510-4607-BB79-4E04F1A2A5D1}" type="presParOf" srcId="{35D619A1-D948-4595-AEC1-9530248BE960}" destId="{46489F13-EC14-4B6A-9512-FB8F09FAC2A9}" srcOrd="0" destOrd="0" presId="urn:microsoft.com/office/officeart/2005/8/layout/orgChart1"/>
    <dgm:cxn modelId="{A8DCBA64-6D7C-414D-BE9B-B2D3C30CD8B5}" type="presParOf" srcId="{35D619A1-D948-4595-AEC1-9530248BE960}" destId="{50539423-16D7-460C-81A0-462DAB249097}" srcOrd="1" destOrd="0" presId="urn:microsoft.com/office/officeart/2005/8/layout/orgChart1"/>
    <dgm:cxn modelId="{04808AAB-691E-4547-82B7-3DE304EC52E5}" type="presParOf" srcId="{9EF67BC7-152C-4465-9008-D3EF6C7F8208}" destId="{22D0F5F9-08E9-44C2-BB04-CA565AA230A8}" srcOrd="1" destOrd="0" presId="urn:microsoft.com/office/officeart/2005/8/layout/orgChart1"/>
    <dgm:cxn modelId="{67F755D4-4DBF-4398-94AA-6D3C9CB7C5E1}" type="presParOf" srcId="{9EF67BC7-152C-4465-9008-D3EF6C7F8208}" destId="{BA8CEA6A-4DF4-49BA-B27C-01724072DA4E}" srcOrd="2" destOrd="0" presId="urn:microsoft.com/office/officeart/2005/8/layout/orgChart1"/>
    <dgm:cxn modelId="{C342A51E-C11C-4F51-848E-2E5DF202E582}" type="presParOf" srcId="{16EE2D42-579B-4B40-9B48-73BADF4AD9A0}" destId="{FA0E27F5-E16B-41BB-A07B-D439937CAA9F}" srcOrd="4" destOrd="0" presId="urn:microsoft.com/office/officeart/2005/8/layout/orgChart1"/>
    <dgm:cxn modelId="{9BFA1CE2-97FD-4490-B2E7-83DFD7D104A0}" type="presParOf" srcId="{16EE2D42-579B-4B40-9B48-73BADF4AD9A0}" destId="{6B8A04E4-6D02-4D3B-949E-4C83BE2B57AE}" srcOrd="5" destOrd="0" presId="urn:microsoft.com/office/officeart/2005/8/layout/orgChart1"/>
    <dgm:cxn modelId="{BD8E1453-799F-4F8F-9069-B0602F432517}" type="presParOf" srcId="{6B8A04E4-6D02-4D3B-949E-4C83BE2B57AE}" destId="{C2C484E7-9194-4E30-B0D5-ACB7D3A77682}" srcOrd="0" destOrd="0" presId="urn:microsoft.com/office/officeart/2005/8/layout/orgChart1"/>
    <dgm:cxn modelId="{0CE14F8C-F96C-4EB9-87E4-A10211A2086B}" type="presParOf" srcId="{C2C484E7-9194-4E30-B0D5-ACB7D3A77682}" destId="{50BE8ABE-E6AF-424E-9D03-CA012C8CDF06}" srcOrd="0" destOrd="0" presId="urn:microsoft.com/office/officeart/2005/8/layout/orgChart1"/>
    <dgm:cxn modelId="{936A8720-8BA6-4D01-8A18-F179E477E050}" type="presParOf" srcId="{C2C484E7-9194-4E30-B0D5-ACB7D3A77682}" destId="{732192AE-9BA6-4F83-8F39-6D188ECEA668}" srcOrd="1" destOrd="0" presId="urn:microsoft.com/office/officeart/2005/8/layout/orgChart1"/>
    <dgm:cxn modelId="{51077AE8-DD3F-4C2F-AA66-D891886176AC}" type="presParOf" srcId="{6B8A04E4-6D02-4D3B-949E-4C83BE2B57AE}" destId="{93B38748-F6D0-4698-B1DD-4CAFC146EDD5}" srcOrd="1" destOrd="0" presId="urn:microsoft.com/office/officeart/2005/8/layout/orgChart1"/>
    <dgm:cxn modelId="{11C52F09-8C39-400A-BD34-0F0EFC75A2CC}" type="presParOf" srcId="{6B8A04E4-6D02-4D3B-949E-4C83BE2B57AE}" destId="{87E63F46-C3F5-480E-9905-5C26FFFA3ED4}" srcOrd="2" destOrd="0" presId="urn:microsoft.com/office/officeart/2005/8/layout/orgChart1"/>
    <dgm:cxn modelId="{8DECAE95-A6AB-4325-9C33-324C700D92D4}" type="presParOf" srcId="{16EE2D42-579B-4B40-9B48-73BADF4AD9A0}" destId="{160EE204-5A77-4B13-A882-1013DC5836CE}" srcOrd="6" destOrd="0" presId="urn:microsoft.com/office/officeart/2005/8/layout/orgChart1"/>
    <dgm:cxn modelId="{26F53F31-7947-4720-84B8-C5BC7CD07F3B}" type="presParOf" srcId="{16EE2D42-579B-4B40-9B48-73BADF4AD9A0}" destId="{4B76ADE1-1664-4E94-BE4A-25E1C05F9C21}" srcOrd="7" destOrd="0" presId="urn:microsoft.com/office/officeart/2005/8/layout/orgChart1"/>
    <dgm:cxn modelId="{A565ED7C-F801-41D5-B915-3630F962BB88}" type="presParOf" srcId="{4B76ADE1-1664-4E94-BE4A-25E1C05F9C21}" destId="{23BC95BA-616D-4E40-B8B6-6157D554D6AE}" srcOrd="0" destOrd="0" presId="urn:microsoft.com/office/officeart/2005/8/layout/orgChart1"/>
    <dgm:cxn modelId="{7C994FDE-4BD1-4260-A188-4D7BEE42767A}" type="presParOf" srcId="{23BC95BA-616D-4E40-B8B6-6157D554D6AE}" destId="{38C94C2C-71BF-4C51-AF53-1C6E5390F621}" srcOrd="0" destOrd="0" presId="urn:microsoft.com/office/officeart/2005/8/layout/orgChart1"/>
    <dgm:cxn modelId="{F51ECFE1-840B-46E9-AB88-048798F1F230}" type="presParOf" srcId="{23BC95BA-616D-4E40-B8B6-6157D554D6AE}" destId="{93B80871-B80A-4126-838F-9717B1CF124B}" srcOrd="1" destOrd="0" presId="urn:microsoft.com/office/officeart/2005/8/layout/orgChart1"/>
    <dgm:cxn modelId="{4541DA48-C22E-4480-A883-E50E13A3D416}" type="presParOf" srcId="{4B76ADE1-1664-4E94-BE4A-25E1C05F9C21}" destId="{0941C2EC-4010-4AA0-AAFE-375B331922C7}" srcOrd="1" destOrd="0" presId="urn:microsoft.com/office/officeart/2005/8/layout/orgChart1"/>
    <dgm:cxn modelId="{A907950D-3EF6-4E73-97BD-D0F5FD5CE265}" type="presParOf" srcId="{4B76ADE1-1664-4E94-BE4A-25E1C05F9C21}" destId="{22438121-8E58-43E1-9BD8-29B7382A6C00}" srcOrd="2" destOrd="0" presId="urn:microsoft.com/office/officeart/2005/8/layout/orgChart1"/>
    <dgm:cxn modelId="{F6B92AA2-FA4E-4159-91C9-6078F15990F7}" type="presParOf" srcId="{94800E27-8E10-407F-87B5-28146DAC16A0}" destId="{5FF8DCD7-E222-454A-9B47-260D9453C75D}" srcOrd="2" destOrd="0" presId="urn:microsoft.com/office/officeart/2005/8/layout/orgChart1"/>
    <dgm:cxn modelId="{D2A78DB9-9305-4A7E-A61A-CD790A952AAA}" type="presParOf" srcId="{5FF8DCD7-E222-454A-9B47-260D9453C75D}" destId="{55BAAB01-F95C-46BD-85E6-D24ADD9B4D31}" srcOrd="0" destOrd="0" presId="urn:microsoft.com/office/officeart/2005/8/layout/orgChart1"/>
    <dgm:cxn modelId="{2B3551F0-6ED2-4112-AA71-CF2BDD2A8768}" type="presParOf" srcId="{5FF8DCD7-E222-454A-9B47-260D9453C75D}" destId="{422200E1-695C-459A-8A2C-12B6256BCD12}" srcOrd="1" destOrd="0" presId="urn:microsoft.com/office/officeart/2005/8/layout/orgChart1"/>
    <dgm:cxn modelId="{F10356EC-CCC5-4C44-89FF-2C1EF34344FA}" type="presParOf" srcId="{422200E1-695C-459A-8A2C-12B6256BCD12}" destId="{827B0C60-C77C-43E0-857B-89CC6F1D269E}" srcOrd="0" destOrd="0" presId="urn:microsoft.com/office/officeart/2005/8/layout/orgChart1"/>
    <dgm:cxn modelId="{1F75EE1F-B63A-4AF8-A892-3E078B7C45B9}" type="presParOf" srcId="{827B0C60-C77C-43E0-857B-89CC6F1D269E}" destId="{12E42E70-A8F9-4C0E-B1DD-752CC82D0521}" srcOrd="0" destOrd="0" presId="urn:microsoft.com/office/officeart/2005/8/layout/orgChart1"/>
    <dgm:cxn modelId="{95F7C45F-47FA-4285-8B13-A3287C17EB64}" type="presParOf" srcId="{827B0C60-C77C-43E0-857B-89CC6F1D269E}" destId="{018A087D-38AD-4399-858E-986D585EA1EF}" srcOrd="1" destOrd="0" presId="urn:microsoft.com/office/officeart/2005/8/layout/orgChart1"/>
    <dgm:cxn modelId="{0564A121-A83B-438E-94C6-7BA6B54A13F1}" type="presParOf" srcId="{422200E1-695C-459A-8A2C-12B6256BCD12}" destId="{7753F8B4-0BC7-4D72-961B-A915BAA2F134}" srcOrd="1" destOrd="0" presId="urn:microsoft.com/office/officeart/2005/8/layout/orgChart1"/>
    <dgm:cxn modelId="{BFC32B84-B890-4470-95F9-6CF38830A99E}" type="presParOf" srcId="{422200E1-695C-459A-8A2C-12B6256BCD12}" destId="{F429C483-4FCD-405F-9EEB-7473D70490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AAB01-F95C-46BD-85E6-D24ADD9B4D31}">
      <dsp:nvSpPr>
        <dsp:cNvPr id="0" name=""/>
        <dsp:cNvSpPr/>
      </dsp:nvSpPr>
      <dsp:spPr>
        <a:xfrm>
          <a:off x="3928360" y="1177912"/>
          <a:ext cx="186439" cy="816781"/>
        </a:xfrm>
        <a:custGeom>
          <a:avLst/>
          <a:gdLst/>
          <a:ahLst/>
          <a:cxnLst/>
          <a:rect l="0" t="0" r="0" b="0"/>
          <a:pathLst>
            <a:path>
              <a:moveTo>
                <a:pt x="186439" y="0"/>
              </a:moveTo>
              <a:lnTo>
                <a:pt x="186439" y="816781"/>
              </a:lnTo>
              <a:lnTo>
                <a:pt x="0" y="8167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EE204-5A77-4B13-A882-1013DC5836CE}">
      <dsp:nvSpPr>
        <dsp:cNvPr id="0" name=""/>
        <dsp:cNvSpPr/>
      </dsp:nvSpPr>
      <dsp:spPr>
        <a:xfrm>
          <a:off x="4114800" y="1177912"/>
          <a:ext cx="3222736" cy="1633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124"/>
              </a:lnTo>
              <a:lnTo>
                <a:pt x="3222736" y="1447124"/>
              </a:lnTo>
              <a:lnTo>
                <a:pt x="3222736" y="1633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E27F5-E16B-41BB-A07B-D439937CAA9F}">
      <dsp:nvSpPr>
        <dsp:cNvPr id="0" name=""/>
        <dsp:cNvSpPr/>
      </dsp:nvSpPr>
      <dsp:spPr>
        <a:xfrm>
          <a:off x="4114800" y="1177912"/>
          <a:ext cx="1074245" cy="1633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124"/>
              </a:lnTo>
              <a:lnTo>
                <a:pt x="1074245" y="1447124"/>
              </a:lnTo>
              <a:lnTo>
                <a:pt x="1074245" y="1633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F334-1F61-4346-A640-C1D21807C16A}">
      <dsp:nvSpPr>
        <dsp:cNvPr id="0" name=""/>
        <dsp:cNvSpPr/>
      </dsp:nvSpPr>
      <dsp:spPr>
        <a:xfrm>
          <a:off x="3040554" y="1177912"/>
          <a:ext cx="1074245" cy="1633563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447124"/>
              </a:lnTo>
              <a:lnTo>
                <a:pt x="0" y="1447124"/>
              </a:lnTo>
              <a:lnTo>
                <a:pt x="0" y="1633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64D53-4605-40C7-B9E5-4A0658D154A4}">
      <dsp:nvSpPr>
        <dsp:cNvPr id="0" name=""/>
        <dsp:cNvSpPr/>
      </dsp:nvSpPr>
      <dsp:spPr>
        <a:xfrm>
          <a:off x="892063" y="1177912"/>
          <a:ext cx="3222736" cy="1633563"/>
        </a:xfrm>
        <a:custGeom>
          <a:avLst/>
          <a:gdLst/>
          <a:ahLst/>
          <a:cxnLst/>
          <a:rect l="0" t="0" r="0" b="0"/>
          <a:pathLst>
            <a:path>
              <a:moveTo>
                <a:pt x="3222736" y="0"/>
              </a:moveTo>
              <a:lnTo>
                <a:pt x="3222736" y="1447124"/>
              </a:lnTo>
              <a:lnTo>
                <a:pt x="0" y="1447124"/>
              </a:lnTo>
              <a:lnTo>
                <a:pt x="0" y="1633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47452-C15B-4BBB-8074-9A57587DB76E}">
      <dsp:nvSpPr>
        <dsp:cNvPr id="0" name=""/>
        <dsp:cNvSpPr/>
      </dsp:nvSpPr>
      <dsp:spPr>
        <a:xfrm>
          <a:off x="3226993" y="29010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Direction</a:t>
          </a:r>
          <a:endParaRPr lang="fr-CH" sz="2400" kern="1200" dirty="0"/>
        </a:p>
      </dsp:txBody>
      <dsp:txXfrm>
        <a:off x="3226993" y="290105"/>
        <a:ext cx="1775612" cy="887806"/>
      </dsp:txXfrm>
    </dsp:sp>
    <dsp:sp modelId="{AB601C72-74F0-4DF0-AAE5-74F4DEE03385}">
      <dsp:nvSpPr>
        <dsp:cNvPr id="0" name=""/>
        <dsp:cNvSpPr/>
      </dsp:nvSpPr>
      <dsp:spPr>
        <a:xfrm>
          <a:off x="4256" y="281147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Site Arve</a:t>
          </a:r>
          <a:endParaRPr lang="fr-CH" sz="2400" kern="1200" dirty="0"/>
        </a:p>
      </dsp:txBody>
      <dsp:txXfrm>
        <a:off x="4256" y="2811475"/>
        <a:ext cx="1775612" cy="887806"/>
      </dsp:txXfrm>
    </dsp:sp>
    <dsp:sp modelId="{46489F13-EC14-4B6A-9512-FB8F09FAC2A9}">
      <dsp:nvSpPr>
        <dsp:cNvPr id="0" name=""/>
        <dsp:cNvSpPr/>
      </dsp:nvSpPr>
      <dsp:spPr>
        <a:xfrm>
          <a:off x="2152748" y="281147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Site Bastions</a:t>
          </a:r>
          <a:endParaRPr lang="fr-CH" sz="2400" kern="1200" dirty="0"/>
        </a:p>
      </dsp:txBody>
      <dsp:txXfrm>
        <a:off x="2152748" y="2811475"/>
        <a:ext cx="1775612" cy="887806"/>
      </dsp:txXfrm>
    </dsp:sp>
    <dsp:sp modelId="{50BE8ABE-E6AF-424E-9D03-CA012C8CDF06}">
      <dsp:nvSpPr>
        <dsp:cNvPr id="0" name=""/>
        <dsp:cNvSpPr/>
      </dsp:nvSpPr>
      <dsp:spPr>
        <a:xfrm>
          <a:off x="4301239" y="281147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Site CMU</a:t>
          </a:r>
          <a:endParaRPr lang="fr-CH" sz="2400" kern="1200" dirty="0"/>
        </a:p>
      </dsp:txBody>
      <dsp:txXfrm>
        <a:off x="4301239" y="2811475"/>
        <a:ext cx="1775612" cy="887806"/>
      </dsp:txXfrm>
    </dsp:sp>
    <dsp:sp modelId="{38C94C2C-71BF-4C51-AF53-1C6E5390F621}">
      <dsp:nvSpPr>
        <dsp:cNvPr id="0" name=""/>
        <dsp:cNvSpPr/>
      </dsp:nvSpPr>
      <dsp:spPr>
        <a:xfrm>
          <a:off x="6449730" y="281147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Site </a:t>
          </a:r>
          <a:r>
            <a:rPr lang="fr-CH" sz="2400" kern="1200" dirty="0" err="1" smtClean="0"/>
            <a:t>UniMail</a:t>
          </a:r>
          <a:endParaRPr lang="fr-CH" sz="2400" kern="1200" dirty="0"/>
        </a:p>
      </dsp:txBody>
      <dsp:txXfrm>
        <a:off x="6449730" y="2811475"/>
        <a:ext cx="1775612" cy="887806"/>
      </dsp:txXfrm>
    </dsp:sp>
    <dsp:sp modelId="{12E42E70-A8F9-4C0E-B1DD-752CC82D0521}">
      <dsp:nvSpPr>
        <dsp:cNvPr id="0" name=""/>
        <dsp:cNvSpPr/>
      </dsp:nvSpPr>
      <dsp:spPr>
        <a:xfrm>
          <a:off x="2152748" y="1550790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Coordination</a:t>
          </a:r>
          <a:endParaRPr lang="fr-CH" sz="2400" kern="1200" dirty="0"/>
        </a:p>
      </dsp:txBody>
      <dsp:txXfrm>
        <a:off x="2152748" y="1550790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8075-618A-450D-8907-D0A6A9747C26}" type="datetimeFigureOut">
              <a:rPr lang="fr-CH" smtClean="0"/>
              <a:t>25.11.2014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B71D-A883-4F60-8F5A-96BC9A28CC0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9406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49716-20C0-482E-B645-ED343EF9349D}" type="datetimeFigureOut">
              <a:rPr lang="fr-CH" smtClean="0"/>
              <a:t>25.11.2014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19D8-CB67-4A63-BCD2-D4C292142D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040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Ma formation</a:t>
            </a:r>
            <a:r>
              <a:rPr lang="fr-CH" baseline="0" dirty="0" smtClean="0"/>
              <a:t> :</a:t>
            </a:r>
          </a:p>
          <a:p>
            <a:r>
              <a:rPr lang="fr-CH" baseline="0" dirty="0" err="1" smtClean="0"/>
              <a:t>Bachelor</a:t>
            </a:r>
            <a:r>
              <a:rPr lang="fr-CH" baseline="0" dirty="0" smtClean="0"/>
              <a:t> ID 2005-2008</a:t>
            </a:r>
          </a:p>
          <a:p>
            <a:r>
              <a:rPr lang="fr-CH" baseline="0" dirty="0" smtClean="0"/>
              <a:t>CAS e-learning 2010-2012</a:t>
            </a:r>
          </a:p>
          <a:p>
            <a:r>
              <a:rPr lang="fr-CH" baseline="0" dirty="0" smtClean="0"/>
              <a:t>Brevet fédéral de formatrice d’adulte en cours 2012-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95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Uniformisation,</a:t>
            </a:r>
            <a:r>
              <a:rPr lang="fr-CH" baseline="0" dirty="0" smtClean="0"/>
              <a:t> mais contenus personnalisés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875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747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BELS</a:t>
            </a:r>
            <a:r>
              <a:rPr lang="fr-CH" baseline="0" dirty="0" smtClean="0"/>
              <a:t> : toute neuve et 1 salle de formation (12 PC)</a:t>
            </a:r>
            <a:endParaRPr lang="fr-CH" dirty="0" smtClean="0"/>
          </a:p>
          <a:p>
            <a:r>
              <a:rPr lang="fr-CH" baseline="0" dirty="0" smtClean="0"/>
              <a:t>Espace virtuel : site web biblio + </a:t>
            </a:r>
            <a:r>
              <a:rPr lang="fr-CH" baseline="0" dirty="0" err="1" smtClean="0"/>
              <a:t>Chamilo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63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+ Coordinatrice </a:t>
            </a:r>
            <a:r>
              <a:rPr lang="fr-CH" dirty="0" err="1" smtClean="0"/>
              <a:t>FormDoc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63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Formation intégrée dans les TP</a:t>
            </a:r>
            <a:r>
              <a:rPr lang="fr-CH" baseline="0" dirty="0" smtClean="0"/>
              <a:t> plutôt que dans les cours car présence obligatoire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664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89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2129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Doctorants/Chercheurs : formations</a:t>
            </a:r>
            <a:r>
              <a:rPr lang="fr-CH" baseline="0" dirty="0" smtClean="0"/>
              <a:t> </a:t>
            </a:r>
            <a:r>
              <a:rPr lang="fr-CH" dirty="0" smtClean="0"/>
              <a:t>à la demande pour l’instant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265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Ressources imprimées et électroniques</a:t>
            </a:r>
          </a:p>
          <a:p>
            <a:r>
              <a:rPr lang="fr-CH" dirty="0" smtClean="0"/>
              <a:t>Profs satisfaits (mais confondent parfois besoins étudiants</a:t>
            </a:r>
            <a:r>
              <a:rPr lang="fr-CH" baseline="0" dirty="0" smtClean="0"/>
              <a:t> VS besoins chercheurs)</a:t>
            </a:r>
          </a:p>
          <a:p>
            <a:r>
              <a:rPr lang="fr-CH" baseline="0" dirty="0" smtClean="0"/>
              <a:t>Etudiants satisfaits (surtout 3</a:t>
            </a:r>
            <a:r>
              <a:rPr lang="fr-CH" baseline="30000" dirty="0" smtClean="0"/>
              <a:t>e</a:t>
            </a:r>
            <a:r>
              <a:rPr lang="fr-CH" baseline="0" dirty="0" smtClean="0"/>
              <a:t> année)</a:t>
            </a:r>
          </a:p>
          <a:p>
            <a:r>
              <a:rPr lang="fr-CH" baseline="0" dirty="0" smtClean="0"/>
              <a:t>Bibliothécaires satisfaits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11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38661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38661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ans band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1774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330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330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58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58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4602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653136"/>
            <a:ext cx="5486400" cy="428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229200"/>
            <a:ext cx="5486400" cy="365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98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pic>
        <p:nvPicPr>
          <p:cNvPr id="9" name="Image 8" descr="template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5779008"/>
            <a:ext cx="9144000" cy="107899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48280" y="6021288"/>
            <a:ext cx="600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DIVISION DE</a:t>
            </a:r>
          </a:p>
          <a:p>
            <a:r>
              <a:rPr lang="fr-CH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L’INFORMATION SCIENTIFIQUE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8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ge.ch/dadm/stat/index/1.0_Brochure_2013_complete2.pdf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unige.ch/biblio/sciences/fr/form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deed.f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ms2.unige.ch/calis/scien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2448272"/>
          </a:xfrm>
        </p:spPr>
        <p:txBody>
          <a:bodyPr/>
          <a:lstStyle/>
          <a:p>
            <a:r>
              <a:rPr lang="fr-CH" dirty="0" smtClean="0"/>
              <a:t>La formation documentaire</a:t>
            </a:r>
            <a:br>
              <a:rPr lang="fr-CH" dirty="0" smtClean="0"/>
            </a:br>
            <a:r>
              <a:rPr lang="fr-CH" dirty="0" smtClean="0"/>
              <a:t>en </a:t>
            </a:r>
            <a:r>
              <a:rPr lang="fr-CH" dirty="0"/>
              <a:t>S</a:t>
            </a:r>
            <a:r>
              <a:rPr lang="fr-CH" dirty="0" smtClean="0"/>
              <a:t>ciences </a:t>
            </a:r>
            <a:br>
              <a:rPr lang="fr-CH" dirty="0" smtClean="0"/>
            </a:br>
            <a:r>
              <a:rPr lang="fr-CH" dirty="0" smtClean="0"/>
              <a:t>à l’Université de Genève</a:t>
            </a:r>
            <a:endParaRPr lang="fr-CH" sz="2800" dirty="0"/>
          </a:p>
        </p:txBody>
      </p:sp>
      <p:sp>
        <p:nvSpPr>
          <p:cNvPr id="2" name="ZoneTexte 1"/>
          <p:cNvSpPr txBox="1"/>
          <p:nvPr/>
        </p:nvSpPr>
        <p:spPr>
          <a:xfrm>
            <a:off x="325810" y="539296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Laure.Mellifluo@unige.ch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4669879" y="5392960"/>
            <a:ext cx="407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dirty="0" smtClean="0"/>
              <a:t>27 novembre 2014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FormDoc</a:t>
            </a:r>
            <a:r>
              <a:rPr lang="fr-CH" dirty="0"/>
              <a:t> Uni Arve :</a:t>
            </a:r>
            <a:br>
              <a:rPr lang="fr-CH" dirty="0"/>
            </a:br>
            <a:r>
              <a:rPr lang="fr-CH" sz="3600" dirty="0"/>
              <a:t>exemples</a:t>
            </a:r>
            <a:endParaRPr lang="fr-CH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7"/>
          <a:stretch/>
        </p:blipFill>
        <p:spPr bwMode="auto">
          <a:xfrm>
            <a:off x="0" y="1844824"/>
            <a:ext cx="9144000" cy="346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3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exemples</a:t>
            </a:r>
            <a:endParaRPr lang="fr-CH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637111"/>
          </a:xfrm>
        </p:spPr>
        <p:txBody>
          <a:bodyPr/>
          <a:lstStyle/>
          <a:p>
            <a:pPr marL="0" indent="0">
              <a:buNone/>
            </a:pPr>
            <a:r>
              <a:rPr lang="fr-CH" sz="2400" dirty="0" smtClean="0"/>
              <a:t>Quel est le point de fusion de la substance suivante (</a:t>
            </a:r>
            <a:r>
              <a:rPr lang="fr-CH" sz="2400" dirty="0" err="1" smtClean="0"/>
              <a:t>Levodopa</a:t>
            </a:r>
            <a:r>
              <a:rPr lang="fr-CH" sz="2400" dirty="0" smtClean="0"/>
              <a:t>) ?</a:t>
            </a:r>
          </a:p>
          <a:p>
            <a:pPr marL="0" indent="0">
              <a:buNone/>
            </a:pPr>
            <a:endParaRPr lang="fr-CH" sz="2400" dirty="0" smtClean="0"/>
          </a:p>
        </p:txBody>
      </p:sp>
      <p:pic>
        <p:nvPicPr>
          <p:cNvPr id="1028" name="Picture 4" descr="C:\Users\melliflu\Desktop\Merck_Levodopa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390576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29" y="2132856"/>
            <a:ext cx="3905761" cy="282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88024" y="5733256"/>
            <a:ext cx="39139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400" dirty="0"/>
              <a:t>Source : The </a:t>
            </a:r>
            <a:r>
              <a:rPr lang="fr-CH" sz="1400" dirty="0" err="1"/>
              <a:t>Merck</a:t>
            </a:r>
            <a:r>
              <a:rPr lang="fr-CH" sz="1400" dirty="0"/>
              <a:t> Index: an </a:t>
            </a:r>
            <a:r>
              <a:rPr lang="fr-CH" sz="1400" dirty="0" err="1"/>
              <a:t>encyclopedia</a:t>
            </a:r>
            <a:r>
              <a:rPr lang="fr-CH" sz="1400" dirty="0"/>
              <a:t> of </a:t>
            </a:r>
            <a:r>
              <a:rPr lang="fr-CH" sz="1400" dirty="0" err="1"/>
              <a:t>chemicals</a:t>
            </a:r>
            <a:r>
              <a:rPr lang="fr-CH" sz="1400" dirty="0"/>
              <a:t>, </a:t>
            </a:r>
            <a:r>
              <a:rPr lang="fr-CH" sz="1400" dirty="0" err="1"/>
              <a:t>drugs</a:t>
            </a:r>
            <a:r>
              <a:rPr lang="fr-CH" sz="1400" dirty="0"/>
              <a:t>, and </a:t>
            </a:r>
            <a:r>
              <a:rPr lang="fr-CH" sz="1400" dirty="0" err="1"/>
              <a:t>biologicals</a:t>
            </a:r>
            <a:r>
              <a:rPr lang="fr-CH" sz="1400" dirty="0"/>
              <a:t>, 15th </a:t>
            </a:r>
            <a:r>
              <a:rPr lang="fr-CH" sz="1400" dirty="0" err="1"/>
              <a:t>ed</a:t>
            </a:r>
            <a:r>
              <a:rPr lang="fr-CH" sz="1400" dirty="0"/>
              <a:t>, Cambridge: Royal Society of </a:t>
            </a:r>
            <a:r>
              <a:rPr lang="fr-CH" sz="1400" dirty="0" err="1"/>
              <a:t>Chemistry</a:t>
            </a:r>
            <a:r>
              <a:rPr lang="fr-CH" sz="1400" dirty="0"/>
              <a:t>, 2013, p. 5517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6315050" y="3251075"/>
            <a:ext cx="857275" cy="187449"/>
          </a:xfrm>
          <a:prstGeom prst="roundRect">
            <a:avLst/>
          </a:prstGeom>
          <a:solidFill>
            <a:srgbClr val="FFC2D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11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2608312"/>
            <a:ext cx="5410944" cy="892696"/>
          </a:xfrm>
        </p:spPr>
        <p:txBody>
          <a:bodyPr/>
          <a:lstStyle/>
          <a:p>
            <a:pPr marL="0" indent="0">
              <a:buNone/>
            </a:pPr>
            <a:r>
              <a:rPr lang="fr-CH" sz="2400" dirty="0" smtClean="0"/>
              <a:t>Trouvez la référence d’un article traitant de la synthèse de l’</a:t>
            </a:r>
            <a:r>
              <a:rPr lang="fr-CH" sz="2400" dirty="0" err="1" smtClean="0"/>
              <a:t>Ibuprofen</a:t>
            </a:r>
            <a:r>
              <a:rPr lang="fr-CH" sz="2400" dirty="0" smtClean="0"/>
              <a:t>.</a:t>
            </a:r>
            <a:endParaRPr lang="fr-CH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12168"/>
            <a:ext cx="2375926" cy="534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5949280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400" dirty="0"/>
              <a:t>Source : </a:t>
            </a:r>
            <a:r>
              <a:rPr lang="fr-CH" sz="1400" dirty="0" err="1" smtClean="0"/>
              <a:t>Dictionary</a:t>
            </a:r>
            <a:r>
              <a:rPr lang="fr-CH" sz="1400" dirty="0" smtClean="0"/>
              <a:t> of </a:t>
            </a:r>
            <a:r>
              <a:rPr lang="fr-CH" sz="1400" dirty="0" err="1" smtClean="0"/>
              <a:t>Organic</a:t>
            </a:r>
            <a:r>
              <a:rPr lang="fr-CH" sz="1400" dirty="0" smtClean="0"/>
              <a:t> Compounds, 6th </a:t>
            </a:r>
            <a:r>
              <a:rPr lang="fr-CH" sz="1400" dirty="0" err="1" smtClean="0"/>
              <a:t>ed</a:t>
            </a:r>
            <a:r>
              <a:rPr lang="fr-CH" sz="1400" dirty="0" smtClean="0"/>
              <a:t>, London: Chapman &amp; Hall, 1996, vol. 4, p. 3859</a:t>
            </a:r>
            <a:endParaRPr lang="fr-CH" sz="1400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exemples</a:t>
            </a:r>
            <a:endParaRPr lang="fr-CH" sz="36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6012160" y="6506294"/>
            <a:ext cx="2016224" cy="161206"/>
          </a:xfrm>
          <a:prstGeom prst="roundRect">
            <a:avLst/>
          </a:prstGeom>
          <a:solidFill>
            <a:srgbClr val="FFC2D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9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304630" y="1535088"/>
            <a:ext cx="6872459" cy="5301208"/>
            <a:chOff x="2304630" y="1535088"/>
            <a:chExt cx="6872459" cy="53012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630" y="1535088"/>
              <a:ext cx="6872459" cy="530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339752" y="2564904"/>
              <a:ext cx="49685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exemples</a:t>
            </a:r>
            <a:endParaRPr lang="fr-CH" sz="3600" dirty="0"/>
          </a:p>
        </p:txBody>
      </p:sp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35496" y="2781536"/>
            <a:ext cx="2448272" cy="2447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dirty="0" smtClean="0"/>
              <a:t>Trouvez le nom chimique de cette substance ainsi qu’un article traitant de sa préparation.</a:t>
            </a:r>
            <a:endParaRPr lang="fr-CH" sz="2400" dirty="0"/>
          </a:p>
        </p:txBody>
      </p:sp>
      <p:sp>
        <p:nvSpPr>
          <p:cNvPr id="5" name="Ellipse 4"/>
          <p:cNvSpPr/>
          <p:nvPr/>
        </p:nvSpPr>
        <p:spPr>
          <a:xfrm>
            <a:off x="5076056" y="3933056"/>
            <a:ext cx="1728192" cy="1584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à coins arrondis 7"/>
          <p:cNvSpPr/>
          <p:nvPr/>
        </p:nvSpPr>
        <p:spPr>
          <a:xfrm>
            <a:off x="4238624" y="2852936"/>
            <a:ext cx="2418965" cy="360040"/>
          </a:xfrm>
          <a:prstGeom prst="roundRect">
            <a:avLst/>
          </a:prstGeom>
          <a:solidFill>
            <a:srgbClr val="FFC2D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26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8" y="1561405"/>
            <a:ext cx="8572624" cy="526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cursus de formation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6244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8052"/>
              </p:ext>
            </p:extLst>
          </p:nvPr>
        </p:nvGraphicFramePr>
        <p:xfrm>
          <a:off x="53752" y="2169412"/>
          <a:ext cx="8982742" cy="442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032"/>
                <a:gridCol w="1281742"/>
                <a:gridCol w="1281742"/>
                <a:gridCol w="1281742"/>
                <a:gridCol w="1281742"/>
                <a:gridCol w="1281742"/>
              </a:tblGrid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Section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fr-CH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fr-CH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fr-CH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 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3h15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0h45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7h00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Chimie/Biochimie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0h30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1h30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4h30</a:t>
                      </a: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Mathématiques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1h15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1h15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Physique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1h30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Sciences pharmaceutiques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0h45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3h15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1h30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Sciences de la terre et de l’environnement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0h45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0h45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79512" y="16288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Nb d’heures de cours suivies par chaque étudiant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r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cursus de formation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607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16288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Nb d’heures de cours suivies par chaque étudiant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r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cursus de formation</a:t>
            </a:r>
            <a:endParaRPr lang="fr-CH" dirty="0"/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612831"/>
              </p:ext>
            </p:extLst>
          </p:nvPr>
        </p:nvGraphicFramePr>
        <p:xfrm>
          <a:off x="827584" y="2068414"/>
          <a:ext cx="7920879" cy="4813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34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31731"/>
              </p:ext>
            </p:extLst>
          </p:nvPr>
        </p:nvGraphicFramePr>
        <p:xfrm>
          <a:off x="1907704" y="1916832"/>
          <a:ext cx="5328593" cy="470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1296144"/>
                <a:gridCol w="1008113"/>
              </a:tblGrid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Section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 étudiants Bachelor</a:t>
                      </a:r>
                      <a:r>
                        <a:rPr lang="fr-CH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CH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 heures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17h00</a:t>
                      </a:r>
                      <a:endParaRPr lang="fr-CH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Chimie/Biochimie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24h00</a:t>
                      </a:r>
                      <a:endParaRPr lang="fr-CH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4h30</a:t>
                      </a: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Mathématiques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Physique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5h15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Sciences pharmaceutiques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28h00</a:t>
                      </a:r>
                      <a:endParaRPr lang="fr-CH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Sciences de la terre et de l’environnement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4h45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7504" y="151672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Nb d’heures de cours dispensées dans chaque section</a:t>
            </a:r>
            <a:endParaRPr lang="fr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308304" y="5869721"/>
            <a:ext cx="188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CH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Etudiants inscrits en 2013 selon la </a:t>
            </a:r>
            <a:r>
              <a:rPr lang="fr-CH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Statistique universitaire 2013-2014</a:t>
            </a:r>
            <a:r>
              <a:rPr lang="fr-CH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H" sz="1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fr-CH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www.unige.ch/dadm/stat/index/1.0_Brochure_2013_complete2.pdf</a:t>
            </a:r>
            <a:r>
              <a:rPr lang="fr-CH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cursus de formation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93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809434"/>
              </p:ext>
            </p:extLst>
          </p:nvPr>
        </p:nvGraphicFramePr>
        <p:xfrm>
          <a:off x="0" y="2057400"/>
          <a:ext cx="9144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151672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Nb d’heures de cours dispensées dans chaque section</a:t>
            </a:r>
            <a:endParaRPr lang="fr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cursus de formation</a:t>
            </a:r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4324257" y="2492896"/>
            <a:ext cx="20162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Nb </a:t>
            </a:r>
            <a:r>
              <a:rPr lang="fr-CH" dirty="0" err="1" smtClean="0"/>
              <a:t>étu</a:t>
            </a:r>
            <a:r>
              <a:rPr lang="fr-CH" dirty="0" smtClean="0"/>
              <a:t>. </a:t>
            </a:r>
            <a:r>
              <a:rPr lang="fr-CH" dirty="0" err="1" smtClean="0"/>
              <a:t>Bachelor</a:t>
            </a:r>
            <a:endParaRPr lang="fr-CH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3563888" y="2276872"/>
            <a:ext cx="472337" cy="6298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3635896" y="2790220"/>
            <a:ext cx="688362" cy="8548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2"/>
          <p:cNvSpPr txBox="1"/>
          <p:nvPr/>
        </p:nvSpPr>
        <p:spPr>
          <a:xfrm>
            <a:off x="4036242" y="1988840"/>
            <a:ext cx="1296127" cy="3693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CH" dirty="0"/>
              <a:t>Nb heures</a:t>
            </a:r>
          </a:p>
        </p:txBody>
      </p:sp>
    </p:spTree>
    <p:extLst>
      <p:ext uri="{BB962C8B-B14F-4D97-AF65-F5344CB8AC3E}">
        <p14:creationId xmlns:p14="http://schemas.microsoft.com/office/powerpoint/2010/main" val="29771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bilan</a:t>
            </a:r>
            <a:endParaRPr lang="fr-CH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dirty="0" smtClean="0"/>
              <a:t>Avantages de notre modèle de formation :</a:t>
            </a:r>
          </a:p>
          <a:p>
            <a:pPr lvl="1"/>
            <a:r>
              <a:rPr lang="fr-CH" sz="2400" dirty="0" smtClean="0"/>
              <a:t>Chaque étudiant vient au moins 1x/an à la bibliothèque pendant son </a:t>
            </a:r>
            <a:r>
              <a:rPr lang="fr-CH" sz="2400" dirty="0" err="1" smtClean="0"/>
              <a:t>bachelor</a:t>
            </a:r>
            <a:endParaRPr lang="fr-CH" sz="2400" dirty="0" smtClean="0"/>
          </a:p>
          <a:p>
            <a:pPr lvl="1"/>
            <a:r>
              <a:rPr lang="fr-CH" sz="2400" dirty="0" smtClean="0"/>
              <a:t>Mise en valeur des (nouvelles) ressources de la bibliothèque</a:t>
            </a:r>
          </a:p>
          <a:p>
            <a:pPr lvl="1"/>
            <a:r>
              <a:rPr lang="fr-CH" sz="2400" dirty="0" smtClean="0"/>
              <a:t>Création de partenariats avec le corps académique (pour d’autres projets)</a:t>
            </a:r>
          </a:p>
          <a:p>
            <a:pPr marL="57150" indent="0">
              <a:buNone/>
            </a:pPr>
            <a:endParaRPr lang="fr-CH" sz="1700" dirty="0" smtClean="0"/>
          </a:p>
          <a:p>
            <a:pPr marL="57150" indent="0">
              <a:buNone/>
            </a:pPr>
            <a:r>
              <a:rPr lang="fr-CH" dirty="0" smtClean="0"/>
              <a:t>Inconvénient </a:t>
            </a:r>
            <a:r>
              <a:rPr lang="fr-CH" dirty="0"/>
              <a:t>:</a:t>
            </a:r>
          </a:p>
          <a:p>
            <a:pPr lvl="1"/>
            <a:r>
              <a:rPr lang="fr-CH" sz="2400" dirty="0"/>
              <a:t>Difficultés</a:t>
            </a:r>
            <a:r>
              <a:rPr lang="fr-CH" sz="2400" dirty="0" smtClean="0"/>
              <a:t> à gérer un programme très hétéroclite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7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La Bibliothèque de l’UNIGE</a:t>
            </a:r>
            <a:endParaRPr lang="fr-CH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103207"/>
              </p:ext>
            </p:extLst>
          </p:nvPr>
        </p:nvGraphicFramePr>
        <p:xfrm>
          <a:off x="457200" y="1600200"/>
          <a:ext cx="8229600" cy="398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défis futurs</a:t>
            </a:r>
            <a:endParaRPr lang="fr-CH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39890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CH" sz="2600" dirty="0" smtClean="0"/>
              <a:t>Uniformiser les cursus de base entre les sections (objectifs pédagogiques, format, durée, etc.)</a:t>
            </a:r>
          </a:p>
          <a:p>
            <a:pPr>
              <a:buFont typeface="Wingdings" panose="05000000000000000000" pitchFamily="2" charset="2"/>
              <a:buChar char="§"/>
            </a:pPr>
            <a:endParaRPr lang="fr-CH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CH" sz="2600" dirty="0" smtClean="0"/>
              <a:t>Conserver/développer les contacts avec les partenaires académiques</a:t>
            </a:r>
          </a:p>
          <a:p>
            <a:pPr>
              <a:buFont typeface="Wingdings" panose="05000000000000000000" pitchFamily="2" charset="2"/>
              <a:buChar char="§"/>
            </a:pPr>
            <a:endParaRPr lang="fr-CH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CH" sz="2600" dirty="0" smtClean="0"/>
              <a:t>Développer les programmes pour doctorants/ chercheurs</a:t>
            </a:r>
          </a:p>
          <a:p>
            <a:pPr>
              <a:buFont typeface="Wingdings" panose="05000000000000000000" pitchFamily="2" charset="2"/>
              <a:buChar char="§"/>
            </a:pPr>
            <a:endParaRPr lang="fr-CH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CH" sz="2600" dirty="0" smtClean="0"/>
              <a:t>Mettre en place un système d’évaluation systématique </a:t>
            </a:r>
            <a:endParaRPr lang="fr-CH" sz="2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4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fr-CH" dirty="0" smtClean="0"/>
              <a:t>Merci de votre attention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068960"/>
            <a:ext cx="9144000" cy="838944"/>
          </a:xfrm>
        </p:spPr>
        <p:txBody>
          <a:bodyPr>
            <a:normAutofit/>
          </a:bodyPr>
          <a:lstStyle/>
          <a:p>
            <a:r>
              <a:rPr lang="fr-CH" dirty="0" smtClean="0">
                <a:hlinkClick r:id="rId2"/>
              </a:rPr>
              <a:t>http</a:t>
            </a:r>
            <a:r>
              <a:rPr lang="fr-CH" dirty="0">
                <a:hlinkClick r:id="rId2"/>
              </a:rPr>
              <a:t>://</a:t>
            </a:r>
            <a:r>
              <a:rPr lang="fr-CH" dirty="0" smtClean="0">
                <a:hlinkClick r:id="rId2"/>
              </a:rPr>
              <a:t>www.unige.ch/biblio/sciences/fr/formdoc</a:t>
            </a:r>
            <a:endParaRPr lang="fr-CH" dirty="0"/>
          </a:p>
        </p:txBody>
      </p:sp>
      <p:pic>
        <p:nvPicPr>
          <p:cNvPr id="6" name="Image 5" descr="http://i.creativecommons.org/l/by-sa/3.0/88x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11" y="5361704"/>
            <a:ext cx="972190" cy="3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 de texte 1"/>
          <p:cNvSpPr txBox="1"/>
          <p:nvPr/>
        </p:nvSpPr>
        <p:spPr>
          <a:xfrm>
            <a:off x="1907704" y="5397179"/>
            <a:ext cx="6552728" cy="2715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fr-CH" sz="800" dirty="0">
                <a:solidFill>
                  <a:srgbClr val="000000"/>
                </a:solidFill>
                <a:effectLst/>
                <a:latin typeface="Arial"/>
                <a:ea typeface="MS Mincho"/>
                <a:cs typeface="Arial"/>
              </a:rPr>
              <a:t>Bibliothèque de </a:t>
            </a:r>
            <a:r>
              <a:rPr lang="fr-CH" sz="800" dirty="0" smtClean="0">
                <a:solidFill>
                  <a:srgbClr val="000000"/>
                </a:solidFill>
                <a:effectLst/>
                <a:latin typeface="Arial"/>
                <a:ea typeface="MS Mincho"/>
                <a:cs typeface="Arial"/>
              </a:rPr>
              <a:t>l’UNIGE, 2014</a:t>
            </a:r>
            <a:endParaRPr lang="fr-CH" sz="1200" dirty="0">
              <a:effectLst/>
              <a:latin typeface="Arial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fr-CH" sz="800" dirty="0">
                <a:effectLst/>
                <a:latin typeface="Arial Narrow"/>
                <a:ea typeface="Calibri"/>
                <a:cs typeface="Arial"/>
              </a:rPr>
              <a:t>Ce document</a:t>
            </a:r>
            <a:r>
              <a:rPr lang="fr-CH" sz="800" dirty="0">
                <a:effectLst/>
                <a:latin typeface="Arial Narrow"/>
                <a:ea typeface="Times New Roman"/>
                <a:cs typeface="Arial"/>
              </a:rPr>
              <a:t> es</a:t>
            </a:r>
            <a:r>
              <a:rPr lang="fr-CH" sz="800" dirty="0">
                <a:effectLst/>
                <a:latin typeface="Arial Narrow"/>
                <a:ea typeface="Calibri"/>
                <a:cs typeface="Arial"/>
              </a:rPr>
              <a:t>t sous licence </a:t>
            </a:r>
            <a:r>
              <a:rPr lang="fr-CH" sz="800" dirty="0" err="1">
                <a:effectLst/>
                <a:latin typeface="Arial Narrow"/>
                <a:ea typeface="Calibri"/>
                <a:cs typeface="Arial"/>
              </a:rPr>
              <a:t>Creative</a:t>
            </a:r>
            <a:r>
              <a:rPr lang="fr-CH" sz="800" dirty="0">
                <a:effectLst/>
                <a:latin typeface="Arial Narrow"/>
                <a:ea typeface="Calibri"/>
                <a:cs typeface="Arial"/>
              </a:rPr>
              <a:t> Commons</a:t>
            </a:r>
            <a:r>
              <a:rPr lang="fr-CH" sz="800" dirty="0">
                <a:effectLst/>
                <a:latin typeface="Arial Narrow"/>
                <a:ea typeface="Times New Roman"/>
                <a:cs typeface="Arial"/>
              </a:rPr>
              <a:t> Attri</a:t>
            </a:r>
            <a:r>
              <a:rPr lang="fr-CH" sz="800" dirty="0">
                <a:effectLst/>
                <a:latin typeface="Arial Narrow"/>
                <a:ea typeface="Calibri"/>
                <a:cs typeface="Arial"/>
              </a:rPr>
              <a:t>bution - Partage dans les mêmes c</a:t>
            </a:r>
            <a:r>
              <a:rPr lang="fr-CH" sz="800" dirty="0">
                <a:effectLst/>
                <a:latin typeface="Arial Narrow"/>
                <a:ea typeface="Times New Roman"/>
                <a:cs typeface="Arial"/>
              </a:rPr>
              <a:t>onditions 4.0 International : </a:t>
            </a:r>
            <a:r>
              <a:rPr lang="fr-CH" sz="800" u="none" strike="noStrike" dirty="0">
                <a:solidFill>
                  <a:srgbClr val="0000FF"/>
                </a:solidFill>
                <a:effectLst/>
                <a:latin typeface="Arial Narrow"/>
                <a:ea typeface="Calibri"/>
                <a:cs typeface="Times New Roman"/>
                <a:hlinkClick r:id="rId4"/>
              </a:rPr>
              <a:t>http://creativecommons.org/licenses/by-sa/4.0/deed.fr</a:t>
            </a:r>
            <a:r>
              <a:rPr lang="fr-CH" sz="800" dirty="0" smtClean="0">
                <a:effectLst/>
                <a:latin typeface="Arial Narrow"/>
                <a:ea typeface="Times New Roman"/>
                <a:cs typeface="Arial"/>
              </a:rPr>
              <a:t>.</a:t>
            </a:r>
            <a:endParaRPr lang="fr-CH" sz="800" dirty="0">
              <a:effectLst/>
              <a:latin typeface="Arial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74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La Bibliothèque de l’UNIGE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b="1" dirty="0" smtClean="0"/>
              <a:t>Uni Arve :</a:t>
            </a:r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6 bibliothèques</a:t>
            </a:r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smtClean="0"/>
              <a:t>19 </a:t>
            </a:r>
            <a:r>
              <a:rPr lang="fr-CH" dirty="0" smtClean="0"/>
              <a:t>collaborateurs</a:t>
            </a:r>
            <a:endParaRPr lang="fr-CH" dirty="0"/>
          </a:p>
        </p:txBody>
      </p:sp>
      <p:pic>
        <p:nvPicPr>
          <p:cNvPr id="1026" name="Picture 2" descr="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930" y="1567179"/>
            <a:ext cx="4925566" cy="5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7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41" y="3486073"/>
            <a:ext cx="4252417" cy="318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Les locaux</a:t>
            </a:r>
            <a:endParaRPr lang="fr-CH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1026" name="Picture 2" descr="C:\Users\melliflu\Desktop\unige_26119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5040560" cy="335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220072" y="2132856"/>
            <a:ext cx="3923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/>
              <a:t>Bibliothèque</a:t>
            </a:r>
          </a:p>
          <a:p>
            <a:r>
              <a:rPr lang="fr-CH" sz="2400" dirty="0" smtClean="0"/>
              <a:t>Ernst &amp; Lucie Schmidheiny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39918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/>
              <a:t>L</a:t>
            </a:r>
            <a:r>
              <a:rPr lang="fr-CH" sz="3600" dirty="0" smtClean="0"/>
              <a:t>’équipe</a:t>
            </a:r>
            <a:endParaRPr lang="fr-CH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27584" y="4302443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 smtClean="0"/>
              <a:t>Partenaires académiques</a:t>
            </a:r>
            <a:endParaRPr lang="fr-CH" sz="2400" dirty="0"/>
          </a:p>
        </p:txBody>
      </p:sp>
      <p:sp>
        <p:nvSpPr>
          <p:cNvPr id="11" name="Trapèze 10"/>
          <p:cNvSpPr/>
          <p:nvPr/>
        </p:nvSpPr>
        <p:spPr>
          <a:xfrm>
            <a:off x="2069722" y="2420888"/>
            <a:ext cx="5004556" cy="1224136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400" b="1" dirty="0" smtClean="0"/>
              <a:t>2 formatrices :</a:t>
            </a:r>
          </a:p>
          <a:p>
            <a:pPr algn="ctr"/>
            <a:r>
              <a:rPr lang="fr-CH" sz="2400" dirty="0" smtClean="0"/>
              <a:t>Audrey Bellier (Biologiste, 50%)</a:t>
            </a:r>
          </a:p>
          <a:p>
            <a:pPr algn="ctr"/>
            <a:r>
              <a:rPr lang="fr-CH" sz="2400" dirty="0" smtClean="0"/>
              <a:t>Laure Mellifluo (BDA, 100%)</a:t>
            </a:r>
            <a:endParaRPr lang="fr-CH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91880" y="4302443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 smtClean="0"/>
              <a:t>Bibliothécaires de disciplines</a:t>
            </a:r>
            <a:endParaRPr lang="fr-CH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156176" y="4302443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 smtClean="0"/>
              <a:t>Formateurs autres sites</a:t>
            </a:r>
            <a:endParaRPr lang="fr-CH" sz="2400" dirty="0"/>
          </a:p>
        </p:txBody>
      </p:sp>
      <p:cxnSp>
        <p:nvCxnSpPr>
          <p:cNvPr id="18" name="Connecteur droit avec flèche 17"/>
          <p:cNvCxnSpPr>
            <a:endCxn id="9" idx="0"/>
          </p:cNvCxnSpPr>
          <p:nvPr/>
        </p:nvCxnSpPr>
        <p:spPr>
          <a:xfrm flipH="1">
            <a:off x="2015716" y="3645024"/>
            <a:ext cx="828092" cy="65741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5" idx="0"/>
          </p:cNvCxnSpPr>
          <p:nvPr/>
        </p:nvCxnSpPr>
        <p:spPr>
          <a:xfrm>
            <a:off x="4680012" y="3642167"/>
            <a:ext cx="0" cy="66027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444208" y="3642167"/>
            <a:ext cx="774086" cy="65741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FormDoc</a:t>
            </a:r>
            <a:r>
              <a:rPr lang="fr-CH" dirty="0"/>
              <a:t> Uni </a:t>
            </a:r>
            <a:r>
              <a:rPr lang="fr-CH" dirty="0" smtClean="0"/>
              <a:t>Arve :</a:t>
            </a:r>
            <a:br>
              <a:rPr lang="fr-CH" dirty="0" smtClean="0"/>
            </a:br>
            <a:r>
              <a:rPr lang="fr-CH" sz="3600" dirty="0" smtClean="0"/>
              <a:t>buts poursuivis</a:t>
            </a:r>
            <a:endParaRPr lang="fr-CH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>
            <a:normAutofit fontScale="92500"/>
          </a:bodyPr>
          <a:lstStyle/>
          <a:p>
            <a:r>
              <a:rPr lang="fr-CH" dirty="0" smtClean="0"/>
              <a:t>Inscrire la formation documentaire dans le cursus de tous les étudiants en sciences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CH" dirty="0" smtClean="0"/>
              <a:t> Obligatoire et validée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CH" dirty="0" smtClean="0"/>
              <a:t> En </a:t>
            </a:r>
            <a:r>
              <a:rPr lang="fr-CH" dirty="0"/>
              <a:t>lien direct avec les contenus étudiés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CH" dirty="0" smtClean="0"/>
              <a:t> Sur plusieurs années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fr-CH" dirty="0" smtClean="0"/>
          </a:p>
          <a:p>
            <a:r>
              <a:rPr lang="fr-CH" dirty="0" smtClean="0"/>
              <a:t>Collaborer avec les partenaires académiques pour mettre au point/adapter les programmes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6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cursus de formation</a:t>
            </a:r>
            <a:endParaRPr lang="fr-CH" dirty="0"/>
          </a:p>
        </p:txBody>
      </p:sp>
      <p:sp>
        <p:nvSpPr>
          <p:cNvPr id="31" name="Ellipse 30"/>
          <p:cNvSpPr/>
          <p:nvPr/>
        </p:nvSpPr>
        <p:spPr>
          <a:xfrm>
            <a:off x="467544" y="3410812"/>
            <a:ext cx="2376264" cy="122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rtlCol="0" anchor="ctr"/>
          <a:lstStyle/>
          <a:p>
            <a:pPr algn="ctr"/>
            <a:r>
              <a:rPr lang="fr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Cursus idéal de formation à la culture informationnelle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275856" y="1628800"/>
            <a:ext cx="2376264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numCol="1" rtlCol="0" anchor="ctr"/>
          <a:lstStyle/>
          <a:p>
            <a:pPr algn="ctr"/>
            <a:r>
              <a:rPr lang="fr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Visite de la bibliothèque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4932040" y="2836363"/>
            <a:ext cx="2376264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numCol="1" rtlCol="0" anchor="ctr"/>
          <a:lstStyle/>
          <a:p>
            <a:pPr algn="ctr"/>
            <a:r>
              <a:rPr lang="fr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Méthodologie de recherche d’information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4879827" y="4284483"/>
            <a:ext cx="2376264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numCol="1" rtlCol="0" anchor="ctr"/>
          <a:lstStyle/>
          <a:p>
            <a:pPr algn="ctr"/>
            <a:r>
              <a:rPr lang="fr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Bases de données scientifiques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3387478" y="5521821"/>
            <a:ext cx="2376264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numCol="1" rtlCol="0" anchor="ctr"/>
          <a:lstStyle/>
          <a:p>
            <a:pPr algn="ctr"/>
            <a:r>
              <a:rPr lang="fr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Gestion des références bibliographiques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/>
          <p:cNvCxnSpPr>
            <a:stCxn id="31" idx="6"/>
            <a:endCxn id="32" idx="2"/>
          </p:cNvCxnSpPr>
          <p:nvPr/>
        </p:nvCxnSpPr>
        <p:spPr>
          <a:xfrm flipV="1">
            <a:off x="2843808" y="2240868"/>
            <a:ext cx="432048" cy="178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1" idx="6"/>
            <a:endCxn id="35" idx="2"/>
          </p:cNvCxnSpPr>
          <p:nvPr/>
        </p:nvCxnSpPr>
        <p:spPr>
          <a:xfrm>
            <a:off x="2843808" y="4022880"/>
            <a:ext cx="543670" cy="211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31" idx="6"/>
            <a:endCxn id="33" idx="2"/>
          </p:cNvCxnSpPr>
          <p:nvPr/>
        </p:nvCxnSpPr>
        <p:spPr>
          <a:xfrm flipV="1">
            <a:off x="2843808" y="3448431"/>
            <a:ext cx="2088232" cy="57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1" idx="6"/>
            <a:endCxn id="34" idx="2"/>
          </p:cNvCxnSpPr>
          <p:nvPr/>
        </p:nvCxnSpPr>
        <p:spPr>
          <a:xfrm>
            <a:off x="2843808" y="4022880"/>
            <a:ext cx="2036019" cy="873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 rot="17056027">
            <a:off x="2482934" y="282323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CH" sz="1400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ère</a:t>
            </a:r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année</a:t>
            </a:r>
            <a:endParaRPr lang="fr-CH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 rot="20674774">
            <a:off x="3241322" y="348179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H" sz="1400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année</a:t>
            </a:r>
            <a:endParaRPr lang="fr-CH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 rot="1393842">
            <a:off x="3280186" y="415901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CH" sz="1400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année</a:t>
            </a:r>
            <a:endParaRPr lang="fr-CH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 rot="4553107">
            <a:off x="2809310" y="513604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CH" sz="1400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année</a:t>
            </a:r>
            <a:endParaRPr lang="fr-CH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rré corné 43"/>
          <p:cNvSpPr/>
          <p:nvPr/>
        </p:nvSpPr>
        <p:spPr>
          <a:xfrm>
            <a:off x="6464004" y="5589240"/>
            <a:ext cx="2552696" cy="116907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CH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du cursus</a:t>
            </a:r>
            <a:br>
              <a:rPr lang="fr-CH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 d’information et rédaction d’une bibliographie pour un TP et/ou un travail de </a:t>
            </a:r>
            <a:r>
              <a:rPr lang="fr-CH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fr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/master</a:t>
            </a:r>
            <a:endParaRPr lang="fr-CH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139951" y="2451985"/>
            <a:ext cx="792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45 min.</a:t>
            </a:r>
            <a:endParaRPr lang="fr-CH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796135" y="3771868"/>
            <a:ext cx="792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45 min.</a:t>
            </a:r>
            <a:endParaRPr lang="fr-CH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671915" y="5224844"/>
            <a:ext cx="792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90 min.</a:t>
            </a:r>
            <a:endParaRPr lang="fr-CH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60081" y="6457925"/>
            <a:ext cx="792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90 min.</a:t>
            </a:r>
            <a:endParaRPr lang="fr-CH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13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b="1" dirty="0" smtClean="0"/>
              <a:t>Méthodes pédagogiques privilégiées :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1</a:t>
            </a:r>
            <a:r>
              <a:rPr lang="fr-CH" baseline="30000" dirty="0" smtClean="0"/>
              <a:t>ère</a:t>
            </a:r>
            <a:r>
              <a:rPr lang="fr-CH" dirty="0" smtClean="0"/>
              <a:t> année : jeu de piste / rallye</a:t>
            </a:r>
          </a:p>
          <a:p>
            <a:endParaRPr lang="fr-CH" dirty="0" smtClean="0"/>
          </a:p>
          <a:p>
            <a:r>
              <a:rPr lang="fr-CH" dirty="0" smtClean="0"/>
              <a:t>2</a:t>
            </a:r>
            <a:r>
              <a:rPr lang="fr-CH" baseline="30000" dirty="0" smtClean="0"/>
              <a:t>e</a:t>
            </a:r>
            <a:r>
              <a:rPr lang="fr-CH" dirty="0" smtClean="0"/>
              <a:t> année : e-learning avec</a:t>
            </a:r>
          </a:p>
          <a:p>
            <a:endParaRPr lang="fr-CH" dirty="0" smtClean="0"/>
          </a:p>
          <a:p>
            <a:r>
              <a:rPr lang="fr-CH" dirty="0" smtClean="0"/>
              <a:t>3</a:t>
            </a:r>
            <a:r>
              <a:rPr lang="fr-CH" baseline="30000" dirty="0" smtClean="0"/>
              <a:t>e</a:t>
            </a:r>
            <a:r>
              <a:rPr lang="fr-CH" dirty="0" smtClean="0"/>
              <a:t> année : application pratique sur PC en petits groupes (12 étudiants)</a:t>
            </a:r>
            <a:endParaRPr lang="fr-CH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93" y="3463567"/>
            <a:ext cx="1456879" cy="75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err="1" smtClean="0"/>
              <a:t>FormDoc</a:t>
            </a:r>
            <a:r>
              <a:rPr lang="fr-CH" dirty="0" smtClean="0"/>
              <a:t> Uni Arve :</a:t>
            </a:r>
            <a:br>
              <a:rPr lang="fr-CH" dirty="0" smtClean="0"/>
            </a:br>
            <a:r>
              <a:rPr lang="fr-CH" sz="3600" dirty="0" smtClean="0"/>
              <a:t>cursus de formation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662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FormDoc</a:t>
            </a:r>
            <a:r>
              <a:rPr lang="fr-CH" dirty="0"/>
              <a:t> Uni Arve :</a:t>
            </a:r>
            <a:br>
              <a:rPr lang="fr-CH" dirty="0"/>
            </a:br>
            <a:r>
              <a:rPr lang="fr-CH" sz="3600" dirty="0"/>
              <a:t>exemples</a:t>
            </a:r>
            <a:endParaRPr lang="fr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7" y="1556792"/>
            <a:ext cx="7593866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5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ur_formations">
  <a:themeElements>
    <a:clrScheme name="UNI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F0063"/>
      </a:accent1>
      <a:accent2>
        <a:srgbClr val="0067C5"/>
      </a:accent2>
      <a:accent3>
        <a:srgbClr val="007E64"/>
      </a:accent3>
      <a:accent4>
        <a:srgbClr val="F1AB00"/>
      </a:accent4>
      <a:accent5>
        <a:srgbClr val="FFFFFF"/>
      </a:accent5>
      <a:accent6>
        <a:srgbClr val="000000"/>
      </a:accent6>
      <a:hlink>
        <a:srgbClr val="CF0063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modele_pour_formations</Template>
  <TotalTime>526</TotalTime>
  <Words>737</Words>
  <Application>Microsoft Office PowerPoint</Application>
  <PresentationFormat>Affichage à l'écran (4:3)</PresentationFormat>
  <Paragraphs>215</Paragraphs>
  <Slides>21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modele_pour_formations</vt:lpstr>
      <vt:lpstr>La formation documentaire en Sciences  à l’Université de Genève</vt:lpstr>
      <vt:lpstr>La Bibliothèque de l’UNIGE</vt:lpstr>
      <vt:lpstr>La Bibliothèque de l’UNIGE</vt:lpstr>
      <vt:lpstr>FormDoc Uni Arve : Les locaux</vt:lpstr>
      <vt:lpstr>FormDoc Uni Arve : L’équipe</vt:lpstr>
      <vt:lpstr>FormDoc Uni Arve : buts poursuivis</vt:lpstr>
      <vt:lpstr>FormDoc Uni Arve : cursus de formation</vt:lpstr>
      <vt:lpstr>FormDoc Uni Arve : cursus de formation</vt:lpstr>
      <vt:lpstr>FormDoc Uni Arve : exemples</vt:lpstr>
      <vt:lpstr>FormDoc Uni Arve : exemples</vt:lpstr>
      <vt:lpstr>FormDoc Uni Arve : exemples</vt:lpstr>
      <vt:lpstr>FormDoc Uni Arve : exemples</vt:lpstr>
      <vt:lpstr>FormDoc Uni Arve : exemples</vt:lpstr>
      <vt:lpstr>FormDoc Uni Arve : cursus de formation</vt:lpstr>
      <vt:lpstr>FormDoc Uni Arve : cursus de formation</vt:lpstr>
      <vt:lpstr>FormDoc Uni Arve : cursus de formation</vt:lpstr>
      <vt:lpstr>FormDoc Uni Arve : cursus de formation</vt:lpstr>
      <vt:lpstr>FormDoc Uni Arve : cursus de formation</vt:lpstr>
      <vt:lpstr>FormDoc Uni Arve : bilan</vt:lpstr>
      <vt:lpstr>FormDoc Uni Arve : défis futurs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Sujet de la formation  Section, niveau</dc:title>
  <dc:creator>Laure Mellifluo</dc:creator>
  <cp:lastModifiedBy>Laure Mellifluo</cp:lastModifiedBy>
  <cp:revision>109</cp:revision>
  <dcterms:created xsi:type="dcterms:W3CDTF">2013-10-25T14:36:43Z</dcterms:created>
  <dcterms:modified xsi:type="dcterms:W3CDTF">2014-11-25T08:31:03Z</dcterms:modified>
</cp:coreProperties>
</file>