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a740fc8d00e5e2d91760ffd1ef61127766abf0f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ca9e03b80dc076292db9d4abacb8dbc6c5289c7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Placement distribution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Average Auton. Cube Use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2023-03-17T11:54:03Z</dcterms:modified>
  <cp:category/>
</cp:coreProperties>
</file>