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92.168.1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있다는 도전의식을 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281941" cy="343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제품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노트북의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</a:rPr>
              <a:t>http://imaginary.192.168.1.100.sslip.io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192.168.1.100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192.168.1.100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F04E99-66E1-46C0-BDAB-B1657264E3BC}"/>
              </a:ext>
            </a:extLst>
          </p:cNvPr>
          <p:cNvSpPr txBox="1"/>
          <p:nvPr/>
        </p:nvSpPr>
        <p:spPr>
          <a:xfrm>
            <a:off x="583058" y="5309878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31C745-D3FB-4741-9121-636A7026BBE7}"/>
              </a:ext>
            </a:extLst>
          </p:cNvPr>
          <p:cNvSpPr txBox="1"/>
          <p:nvPr/>
        </p:nvSpPr>
        <p:spPr>
          <a:xfrm>
            <a:off x="2081060" y="5309878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6575C3-DF4E-47E6-90FE-71CD50B4D1E3}"/>
              </a:ext>
            </a:extLst>
          </p:cNvPr>
          <p:cNvSpPr txBox="1"/>
          <p:nvPr/>
        </p:nvSpPr>
        <p:spPr>
          <a:xfrm>
            <a:off x="3605949" y="5309878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조금더 복잡한 구조의 서비스인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</a:rPr>
              <a:t>http://todo.192.168.1.100.sslip.io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http://todo.192.168.1.100.sslip.io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BFF54E-BDA3-4695-BF83-AEC31EEE6072}"/>
              </a:ext>
            </a:extLst>
          </p:cNvPr>
          <p:cNvSpPr txBox="1"/>
          <p:nvPr/>
        </p:nvSpPr>
        <p:spPr>
          <a:xfrm>
            <a:off x="583058" y="517901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CACA48-94BC-41FD-B00D-F26F1D22A6CD}"/>
              </a:ext>
            </a:extLst>
          </p:cNvPr>
          <p:cNvSpPr txBox="1"/>
          <p:nvPr/>
        </p:nvSpPr>
        <p:spPr>
          <a:xfrm>
            <a:off x="2081060" y="5179016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B91BD1-86FA-47E2-B2FE-3FE3A77406F7}"/>
              </a:ext>
            </a:extLst>
          </p:cNvPr>
          <p:cNvSpPr txBox="1"/>
          <p:nvPr/>
        </p:nvSpPr>
        <p:spPr>
          <a:xfrm>
            <a:off x="3605949" y="5179016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18569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18569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18569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18569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nfs: 192.168.1.40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P10. </a:t>
            </a:r>
            <a:r>
              <a:rPr lang="ko-KR" altLang="en-US" sz="1400" b="1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>
                <a:latin typeface="맑은 고딕" panose="02000403000000020004" pitchFamily="50" charset="-127"/>
              </a:rPr>
              <a:t>: wiki.js </a:t>
            </a:r>
            <a:r>
              <a:rPr lang="ko-KR" altLang="en-US" sz="1400" b="1">
                <a:latin typeface="맑은 고딕" panose="02000403000000020004" pitchFamily="50" charset="-127"/>
              </a:rPr>
              <a:t>서비스 구성해보기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nfs: 192.168.1.40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http://wikijs.192.168.1.100.sslip.io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535630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새성해둬야 한다</a:t>
            </a:r>
            <a:r>
              <a:rPr lang="en-US" altLang="ko-KR" sz="1200">
                <a:latin typeface="맑은 고딕" panose="02000403000000020004" pitchFamily="50" charset="-127"/>
              </a:rPr>
              <a:t>. /var/nfs_storage/wikijs/postgres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55290"/>
              </p:ext>
            </p:extLst>
          </p:nvPr>
        </p:nvGraphicFramePr>
        <p:xfrm>
          <a:off x="377503" y="2396529"/>
          <a:ext cx="8061822" cy="267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44597"/>
              </p:ext>
            </p:extLst>
          </p:nvPr>
        </p:nvGraphicFramePr>
        <p:xfrm>
          <a:off x="377503" y="2406963"/>
          <a:ext cx="8061825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(NatNetwork)</a:t>
                      </a:r>
                      <a:b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통신 용도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네트워크에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(HostOnly)</a:t>
                      </a:r>
                    </a:p>
                    <a:p>
                      <a:pPr marL="171450" indent="-17145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HostPC(Windows)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에서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접속시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BDAA17-C2A8-480B-975F-55C7FCA439C8}"/>
              </a:ext>
            </a:extLst>
          </p:cNvPr>
          <p:cNvSpPr txBox="1"/>
          <p:nvPr/>
        </p:nvSpPr>
        <p:spPr>
          <a:xfrm>
            <a:off x="243281" y="5270199"/>
            <a:ext cx="1135247" cy="377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15C8B-08F4-4F60-9338-AF72481875D3}"/>
              </a:ext>
            </a:extLst>
          </p:cNvPr>
          <p:cNvSpPr txBox="1"/>
          <p:nvPr/>
        </p:nvSpPr>
        <p:spPr>
          <a:xfrm>
            <a:off x="243281" y="5646210"/>
            <a:ext cx="7965642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사용하려면 </a:t>
            </a:r>
            <a:r>
              <a:rPr lang="en-US" altLang="ko-KR" sz="1200">
                <a:latin typeface="맑은 고딕" panose="02000403000000020004" pitchFamily="50" charset="-127"/>
              </a:rPr>
              <a:t>Virtualbox </a:t>
            </a:r>
            <a:r>
              <a:rPr lang="ko-KR" altLang="en-US" sz="1200">
                <a:latin typeface="맑은 고딕" panose="02000403000000020004" pitchFamily="50" charset="-127"/>
              </a:rPr>
              <a:t>전역 환경에 </a:t>
            </a:r>
            <a:r>
              <a:rPr lang="en-US" altLang="ko-KR" sz="1200">
                <a:latin typeface="맑은 고딕" panose="02000403000000020004" pitchFamily="50" charset="-127"/>
              </a:rPr>
              <a:t>NAT Network</a:t>
            </a:r>
            <a:r>
              <a:rPr lang="ko-KR" altLang="en-US" sz="1200">
                <a:latin typeface="맑은 고딕" panose="02000403000000020004" pitchFamily="50" charset="-127"/>
              </a:rPr>
              <a:t>를 먼저 구성해야 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맑은 고딕" panose="02000403000000020004" pitchFamily="50" charset="-127"/>
              </a:rPr>
              <a:t>파일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환경설정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</a:t>
            </a:r>
            <a:r>
              <a:rPr lang="en-US" altLang="ko-KR" sz="1200" b="1">
                <a:latin typeface="맑은 고딕" panose="02000403000000020004" pitchFamily="50" charset="-127"/>
              </a:rPr>
              <a:t>&gt; NAT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추가</a:t>
            </a:r>
            <a:r>
              <a:rPr lang="en-US" altLang="ko-KR" sz="1200">
                <a:latin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</a:rPr>
              <a:t>메뉴에서 </a:t>
            </a: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신규한다</a:t>
            </a:r>
            <a:r>
              <a:rPr lang="en-US" altLang="ko-KR" sz="1200">
                <a:latin typeface="맑은 고딕" panose="02000403000000020004" pitchFamily="50" charset="-127"/>
              </a:rPr>
              <a:t>. CIDR</a:t>
            </a:r>
            <a:r>
              <a:rPr lang="ko-KR" altLang="en-US" sz="1200">
                <a:latin typeface="맑은 고딕" panose="02000403000000020004" pitchFamily="50" charset="-127"/>
              </a:rPr>
              <a:t>은 </a:t>
            </a:r>
            <a:r>
              <a:rPr lang="en-US" altLang="ko-KR" sz="1200" b="1">
                <a:latin typeface="맑은 고딕" panose="02000403000000020004" pitchFamily="50" charset="-127"/>
              </a:rPr>
              <a:t>192.168.0.0/24</a:t>
            </a:r>
            <a:r>
              <a:rPr lang="ko-KR" altLang="en-US" sz="1200">
                <a:latin typeface="맑은 고딕" panose="02000403000000020004" pitchFamily="50" charset="-127"/>
              </a:rPr>
              <a:t>로 설정한다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5333255" y="3429329"/>
            <a:ext cx="3262432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 내부 네트워크는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192.168.0.0/24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HostPC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접근은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192.168.1.0/24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472300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3727271" y="6140579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60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085044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085044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360565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3601436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3601436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3" y="4008534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690619" y="3530024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081060" y="35300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583826" y="353002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652044" y="4665940"/>
            <a:ext cx="1180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EFB23-865E-4EF6-90DB-0086407C8344}"/>
              </a:ext>
            </a:extLst>
          </p:cNvPr>
          <p:cNvSpPr txBox="1"/>
          <p:nvPr/>
        </p:nvSpPr>
        <p:spPr>
          <a:xfrm>
            <a:off x="2150046" y="4665940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C8DC8-D1BB-4039-A7B2-72E179589C00}"/>
              </a:ext>
            </a:extLst>
          </p:cNvPr>
          <p:cNvSpPr txBox="1"/>
          <p:nvPr/>
        </p:nvSpPr>
        <p:spPr>
          <a:xfrm>
            <a:off x="3655159" y="4665940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5537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https://192.168.1.10:30443/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920445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/>
              <a:t>Lens </a:t>
            </a:r>
            <a:r>
              <a:rPr lang="ko-KR" altLang="en-US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706315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~/.kube/config</a:t>
            </a:r>
            <a:r>
              <a:rPr lang="ko-KR" altLang="en-US" sz="1200">
                <a:latin typeface="맑은 고딕" panose="02000403000000020004" pitchFamily="50" charset="-127"/>
              </a:rPr>
              <a:t>의 내용을 </a:t>
            </a:r>
            <a:r>
              <a:rPr lang="en-US" altLang="ko-KR" sz="1200">
                <a:latin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</a:rPr>
              <a:t>에 붙여넣는다</a:t>
            </a:r>
            <a:r>
              <a:rPr lang="en-US" altLang="ko-KR" sz="1200">
                <a:latin typeface="맑은 고딕" panose="02000403000000020004" pitchFamily="50" charset="-127"/>
              </a:rPr>
              <a:t>. </a:t>
            </a:r>
            <a:r>
              <a:rPr lang="ko-KR" altLang="en-US" sz="1200">
                <a:latin typeface="맑은 고딕" panose="02000403000000020004" pitchFamily="50" charset="-127"/>
              </a:rPr>
              <a:t>단</a:t>
            </a:r>
            <a:r>
              <a:rPr lang="en-US" altLang="ko-KR" sz="1200">
                <a:latin typeface="맑은 고딕" panose="02000403000000020004" pitchFamily="50" charset="-127"/>
              </a:rPr>
              <a:t>, IP</a:t>
            </a:r>
            <a:r>
              <a:rPr lang="ko-KR" altLang="en-US" sz="1200">
                <a:latin typeface="맑은 고딕" panose="02000403000000020004" pitchFamily="50" charset="-127"/>
              </a:rPr>
              <a:t>는 외부에서 접근가능한 </a:t>
            </a:r>
            <a:r>
              <a:rPr lang="en-US" altLang="ko-KR" sz="1200">
                <a:latin typeface="맑은 고딕" panose="02000403000000020004" pitchFamily="50" charset="-127"/>
              </a:rPr>
              <a:t>IP</a:t>
            </a:r>
            <a:r>
              <a:rPr lang="ko-KR" altLang="en-US" sz="1200">
                <a:latin typeface="맑은 고딕" panose="02000403000000020004" pitchFamily="50" charset="-127"/>
              </a:rPr>
              <a:t>인 </a:t>
            </a:r>
            <a:r>
              <a:rPr lang="en-US" altLang="ko-KR" sz="1200">
                <a:latin typeface="맑은 고딕" panose="02000403000000020004" pitchFamily="50" charset="-127"/>
              </a:rPr>
              <a:t>192.168.1.10</a:t>
            </a:r>
            <a:r>
              <a:rPr lang="ko-KR" altLang="en-US" sz="1200">
                <a:latin typeface="맑은 고딕" panose="02000403000000020004" pitchFamily="50" charset="-127"/>
              </a:rPr>
              <a:t>으로 변경해야 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3268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098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curl -H "API-Key: awesome-k8s" 192.168.1.10:30000/health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17828" y="55454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http://192.168.1.10:30000/health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>
                <a:latin typeface="맑은 고딕" panose="02000403000000020004" pitchFamily="50" charset="-127"/>
                <a:hlinkClick r:id="rId7"/>
              </a:rPr>
              <a:t>http://192.168.1.20:30000/health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r>
              <a:rPr lang="en-US" altLang="ko-KR" sz="1000">
                <a:latin typeface="맑은 고딕" panose="02000403000000020004" pitchFamily="50" charset="-127"/>
                <a:hlinkClick r:id="rId8"/>
              </a:rPr>
              <a:t>http://192.168.1.30:30000/health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568511"/>
            <a:ext cx="14259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00252EE-82ED-4E3A-AC7B-E8668CAB4B64}"/>
              </a:ext>
            </a:extLst>
          </p:cNvPr>
          <p:cNvSpPr txBox="1"/>
          <p:nvPr/>
        </p:nvSpPr>
        <p:spPr>
          <a:xfrm>
            <a:off x="652044" y="477633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A656CD-D847-4C90-9589-7539DB06405F}"/>
              </a:ext>
            </a:extLst>
          </p:cNvPr>
          <p:cNvSpPr txBox="1"/>
          <p:nvPr/>
        </p:nvSpPr>
        <p:spPr>
          <a:xfrm>
            <a:off x="2150046" y="477633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2F4F0B-95DF-416A-8544-DB3E784FA4BA}"/>
              </a:ext>
            </a:extLst>
          </p:cNvPr>
          <p:cNvSpPr txBox="1"/>
          <p:nvPr/>
        </p:nvSpPr>
        <p:spPr>
          <a:xfrm>
            <a:off x="3609124" y="477633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20151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p5-load-test/oneshot-kill.sh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7"/>
            <a:ext cx="4094183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39169" y="3362146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B43B3-A76D-4BE9-B514-4F55320FA32C}"/>
              </a:ext>
            </a:extLst>
          </p:cNvPr>
          <p:cNvSpPr txBox="1"/>
          <p:nvPr/>
        </p:nvSpPr>
        <p:spPr>
          <a:xfrm>
            <a:off x="652044" y="3792633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7BB52F-C783-421C-82B1-C83D78A64444}"/>
              </a:ext>
            </a:extLst>
          </p:cNvPr>
          <p:cNvSpPr txBox="1"/>
          <p:nvPr/>
        </p:nvSpPr>
        <p:spPr>
          <a:xfrm>
            <a:off x="2150046" y="3792633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010AFE-5476-4E4C-BEBE-79477A59C2B5}"/>
              </a:ext>
            </a:extLst>
          </p:cNvPr>
          <p:cNvSpPr txBox="1"/>
          <p:nvPr/>
        </p:nvSpPr>
        <p:spPr>
          <a:xfrm>
            <a:off x="3609124" y="3792633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957832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717873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F22143-293A-484D-930C-E4AE2B573742}"/>
              </a:ext>
            </a:extLst>
          </p:cNvPr>
          <p:cNvSpPr txBox="1"/>
          <p:nvPr/>
        </p:nvSpPr>
        <p:spPr>
          <a:xfrm>
            <a:off x="583058" y="5248918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4F3804-6163-474D-A622-449BCC76CC92}"/>
              </a:ext>
            </a:extLst>
          </p:cNvPr>
          <p:cNvSpPr txBox="1"/>
          <p:nvPr/>
        </p:nvSpPr>
        <p:spPr>
          <a:xfrm>
            <a:off x="2081060" y="5248918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61B547-7ED8-44C2-8EAE-7F385C9FF523}"/>
              </a:ext>
            </a:extLst>
          </p:cNvPr>
          <p:cNvSpPr txBox="1"/>
          <p:nvPr/>
        </p:nvSpPr>
        <p:spPr>
          <a:xfrm>
            <a:off x="3605949" y="5248918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1478</Words>
  <Application>Microsoft Office PowerPoint</Application>
  <PresentationFormat>화면 슬라이드 쇼(4:3)</PresentationFormat>
  <Paragraphs>397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Hoonkyun Kim</cp:lastModifiedBy>
  <cp:revision>194</cp:revision>
  <dcterms:created xsi:type="dcterms:W3CDTF">2022-06-23T03:16:32Z</dcterms:created>
  <dcterms:modified xsi:type="dcterms:W3CDTF">2022-07-05T03:43:53Z</dcterms:modified>
</cp:coreProperties>
</file>