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92.168.1.10/health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18095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모니터링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55290"/>
              </p:ext>
            </p:extLst>
          </p:nvPr>
        </p:nvGraphicFramePr>
        <p:xfrm>
          <a:off x="377503" y="2396529"/>
          <a:ext cx="8061822" cy="267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44597"/>
              </p:ext>
            </p:extLst>
          </p:nvPr>
        </p:nvGraphicFramePr>
        <p:xfrm>
          <a:off x="377503" y="2406963"/>
          <a:ext cx="8061825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(NatNetwork)</a:t>
                      </a:r>
                      <a:b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통신 용도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네트워크에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(HostOnly)</a:t>
                      </a:r>
                    </a:p>
                    <a:p>
                      <a:pPr marL="171450" indent="-17145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HostPC(Windows)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에서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접속시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DAA17-C2A8-480B-975F-55C7FCA439C8}"/>
              </a:ext>
            </a:extLst>
          </p:cNvPr>
          <p:cNvSpPr txBox="1"/>
          <p:nvPr/>
        </p:nvSpPr>
        <p:spPr>
          <a:xfrm>
            <a:off x="243281" y="5270199"/>
            <a:ext cx="1135247" cy="377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15C8B-08F4-4F60-9338-AF72481875D3}"/>
              </a:ext>
            </a:extLst>
          </p:cNvPr>
          <p:cNvSpPr txBox="1"/>
          <p:nvPr/>
        </p:nvSpPr>
        <p:spPr>
          <a:xfrm>
            <a:off x="243281" y="5646210"/>
            <a:ext cx="796564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사용하려면 </a:t>
            </a:r>
            <a:r>
              <a:rPr lang="en-US" altLang="ko-KR" sz="1200">
                <a:latin typeface="맑은 고딕" panose="02000403000000020004" pitchFamily="50" charset="-127"/>
              </a:rPr>
              <a:t>Virtualbox </a:t>
            </a:r>
            <a:r>
              <a:rPr lang="ko-KR" altLang="en-US" sz="1200">
                <a:latin typeface="맑은 고딕" panose="02000403000000020004" pitchFamily="50" charset="-127"/>
              </a:rPr>
              <a:t>전역 환경에 </a:t>
            </a:r>
            <a:r>
              <a:rPr lang="en-US" altLang="ko-KR" sz="1200">
                <a:latin typeface="맑은 고딕" panose="02000403000000020004" pitchFamily="50" charset="-127"/>
              </a:rPr>
              <a:t>NAT Network</a:t>
            </a:r>
            <a:r>
              <a:rPr lang="ko-KR" altLang="en-US" sz="1200">
                <a:latin typeface="맑은 고딕" panose="02000403000000020004" pitchFamily="50" charset="-127"/>
              </a:rPr>
              <a:t>를 먼저 구성해야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맑은 고딕" panose="02000403000000020004" pitchFamily="50" charset="-127"/>
              </a:rPr>
              <a:t>파일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환경설정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</a:t>
            </a:r>
            <a:r>
              <a:rPr lang="en-US" altLang="ko-KR" sz="1200" b="1">
                <a:latin typeface="맑은 고딕" panose="02000403000000020004" pitchFamily="50" charset="-127"/>
              </a:rPr>
              <a:t>&gt; NAT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추가</a:t>
            </a:r>
            <a:r>
              <a:rPr lang="en-US" altLang="ko-KR" sz="1200">
                <a:latin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</a:rPr>
              <a:t>메뉴에서 </a:t>
            </a: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신규한다</a:t>
            </a:r>
            <a:r>
              <a:rPr lang="en-US" altLang="ko-KR" sz="1200">
                <a:latin typeface="맑은 고딕" panose="02000403000000020004" pitchFamily="50" charset="-127"/>
              </a:rPr>
              <a:t>. CIDR</a:t>
            </a:r>
            <a:r>
              <a:rPr lang="ko-KR" altLang="en-US" sz="1200">
                <a:latin typeface="맑은 고딕" panose="02000403000000020004" pitchFamily="50" charset="-127"/>
              </a:rPr>
              <a:t>은 </a:t>
            </a:r>
            <a:r>
              <a:rPr lang="en-US" altLang="ko-KR" sz="1200" b="1">
                <a:latin typeface="맑은 고딕" panose="02000403000000020004" pitchFamily="50" charset="-127"/>
              </a:rPr>
              <a:t>192.168.0.0/24</a:t>
            </a:r>
            <a:r>
              <a:rPr lang="ko-KR" altLang="en-US" sz="1200">
                <a:latin typeface="맑은 고딕" panose="02000403000000020004" pitchFamily="50" charset="-127"/>
              </a:rPr>
              <a:t>로 설정한다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29" y="854469"/>
            <a:ext cx="7902429" cy="448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4035105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1631869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1631869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6434357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72" y="1517389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89" y="161928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3" y="1619287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od1">
            <a:extLst>
              <a:ext uri="{FF2B5EF4-FFF2-40B4-BE49-F238E27FC236}">
                <a16:creationId xmlns:a16="http://schemas.microsoft.com/office/drawing/2014/main" id="{977D601C-50D5-4F89-9E68-D1EC0C37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1" y="161928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od1">
            <a:extLst>
              <a:ext uri="{FF2B5EF4-FFF2-40B4-BE49-F238E27FC236}">
                <a16:creationId xmlns:a16="http://schemas.microsoft.com/office/drawing/2014/main" id="{DDCD5D2C-5D1F-43E6-A9B5-6ED87BE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15" y="1619287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1731278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4031121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6416747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7205306" y="5011090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06" y="5036881"/>
            <a:ext cx="245047" cy="2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020D23-3D0D-4693-899B-AF6ECFF197AF}"/>
              </a:ext>
            </a:extLst>
          </p:cNvPr>
          <p:cNvSpPr/>
          <p:nvPr/>
        </p:nvSpPr>
        <p:spPr>
          <a:xfrm>
            <a:off x="4029581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192.168.0.20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166AB2-9499-45BB-8E06-CB0873BD61D8}"/>
              </a:ext>
            </a:extLst>
          </p:cNvPr>
          <p:cNvSpPr/>
          <p:nvPr/>
        </p:nvSpPr>
        <p:spPr>
          <a:xfrm>
            <a:off x="6442746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192.168.0.30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1A54AA-961F-472D-ABFC-DA55CA7062C9}"/>
              </a:ext>
            </a:extLst>
          </p:cNvPr>
          <p:cNvSpPr/>
          <p:nvPr/>
        </p:nvSpPr>
        <p:spPr>
          <a:xfrm>
            <a:off x="2255519" y="2585743"/>
            <a:ext cx="4820595" cy="321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NodePort</a:t>
            </a:r>
          </a:p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 10.110.9.192   9000:30000/TC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89403-6A68-4CCC-98E4-C304213BDDAF}"/>
              </a:ext>
            </a:extLst>
          </p:cNvPr>
          <p:cNvSpPr/>
          <p:nvPr/>
        </p:nvSpPr>
        <p:spPr>
          <a:xfrm>
            <a:off x="2166178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D8823B-7EA1-4C35-AA99-E1BF7B651869}"/>
              </a:ext>
            </a:extLst>
          </p:cNvPr>
          <p:cNvSpPr txBox="1"/>
          <p:nvPr/>
        </p:nvSpPr>
        <p:spPr>
          <a:xfrm>
            <a:off x="2314033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2EAEB4-84B5-42DD-B94D-90F5D3B8F474}"/>
              </a:ext>
            </a:extLst>
          </p:cNvPr>
          <p:cNvSpPr/>
          <p:nvPr/>
        </p:nvSpPr>
        <p:spPr>
          <a:xfrm>
            <a:off x="4561825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9F8606-FD0F-42F3-BD64-6D9DA139C88A}"/>
              </a:ext>
            </a:extLst>
          </p:cNvPr>
          <p:cNvSpPr txBox="1"/>
          <p:nvPr/>
        </p:nvSpPr>
        <p:spPr>
          <a:xfrm>
            <a:off x="4709680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D6298A-1D7E-45D9-ABCD-B6F4355FFF21}"/>
              </a:ext>
            </a:extLst>
          </p:cNvPr>
          <p:cNvSpPr/>
          <p:nvPr/>
        </p:nvSpPr>
        <p:spPr>
          <a:xfrm>
            <a:off x="6972105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B728-64DD-46BC-ACBD-3D486922E40F}"/>
              </a:ext>
            </a:extLst>
          </p:cNvPr>
          <p:cNvSpPr txBox="1"/>
          <p:nvPr/>
        </p:nvSpPr>
        <p:spPr>
          <a:xfrm>
            <a:off x="7119960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D1800F-2473-4E8C-91AD-34BA68172AB8}"/>
              </a:ext>
            </a:extLst>
          </p:cNvPr>
          <p:cNvSpPr/>
          <p:nvPr/>
        </p:nvSpPr>
        <p:spPr>
          <a:xfrm>
            <a:off x="4561825" y="2879815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35FD72-A67B-4877-AFCF-4FBC7A9053D3}"/>
              </a:ext>
            </a:extLst>
          </p:cNvPr>
          <p:cNvSpPr/>
          <p:nvPr/>
        </p:nvSpPr>
        <p:spPr>
          <a:xfrm>
            <a:off x="4561825" y="2483105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6BB1FAE-1921-4679-9F56-3C28FEADFAF5}"/>
              </a:ext>
            </a:extLst>
          </p:cNvPr>
          <p:cNvCxnSpPr>
            <a:cxnSpLocks/>
            <a:stCxn id="3" idx="0"/>
            <a:endCxn id="56" idx="2"/>
          </p:cNvCxnSpPr>
          <p:nvPr/>
        </p:nvCxnSpPr>
        <p:spPr>
          <a:xfrm rot="5400000" flipH="1" flipV="1">
            <a:off x="3194636" y="2073232"/>
            <a:ext cx="536851" cy="2395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88F8A72-E352-4309-87FA-1E4F1D736E56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rot="5400000" flipH="1" flipV="1">
            <a:off x="4392460" y="3271055"/>
            <a:ext cx="5368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B7D04C3-F867-4009-9F4A-D738F295D266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rot="16200000" flipV="1">
            <a:off x="5597600" y="2065915"/>
            <a:ext cx="536851" cy="241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479C1A0-DEEA-44A3-9397-CBE7AEC6411C}"/>
              </a:ext>
            </a:extLst>
          </p:cNvPr>
          <p:cNvCxnSpPr>
            <a:cxnSpLocks/>
            <a:stCxn id="57" idx="0"/>
            <a:endCxn id="1028" idx="2"/>
          </p:cNvCxnSpPr>
          <p:nvPr/>
        </p:nvCxnSpPr>
        <p:spPr>
          <a:xfrm rot="16200000" flipV="1">
            <a:off x="4339886" y="2162106"/>
            <a:ext cx="405700" cy="236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23FFD-AB44-45E1-82E7-5A32D24699FA}"/>
              </a:ext>
            </a:extLst>
          </p:cNvPr>
          <p:cNvCxnSpPr>
            <a:cxnSpLocks/>
            <a:stCxn id="57" idx="0"/>
            <a:endCxn id="19" idx="2"/>
          </p:cNvCxnSpPr>
          <p:nvPr/>
        </p:nvCxnSpPr>
        <p:spPr>
          <a:xfrm rot="5400000" flipH="1" flipV="1">
            <a:off x="4583773" y="2154517"/>
            <a:ext cx="405701" cy="251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9515E90-9B9C-424A-BFDD-B9F21690C585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rot="5400000" flipH="1" flipV="1">
            <a:off x="5539512" y="1198778"/>
            <a:ext cx="405700" cy="2162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4E58635-6926-43F2-81F0-A549BAC50026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rot="5400000" flipH="1" flipV="1">
            <a:off x="5783399" y="954891"/>
            <a:ext cx="405701" cy="2650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29A506-F704-4004-87B7-7A322C2377A2}"/>
              </a:ext>
            </a:extLst>
          </p:cNvPr>
          <p:cNvSpPr txBox="1"/>
          <p:nvPr/>
        </p:nvSpPr>
        <p:spPr>
          <a:xfrm>
            <a:off x="3839203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E215E7-EC2B-46AC-AB10-A0508C0BA703}"/>
              </a:ext>
            </a:extLst>
          </p:cNvPr>
          <p:cNvSpPr txBox="1"/>
          <p:nvPr/>
        </p:nvSpPr>
        <p:spPr>
          <a:xfrm>
            <a:off x="4959929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2ADB04-8E3D-46DD-B3C5-B6A244E827A8}"/>
              </a:ext>
            </a:extLst>
          </p:cNvPr>
          <p:cNvSpPr txBox="1"/>
          <p:nvPr/>
        </p:nvSpPr>
        <p:spPr>
          <a:xfrm>
            <a:off x="6182766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F68C6B-874F-4CAB-9928-FD3B849C8B6E}"/>
              </a:ext>
            </a:extLst>
          </p:cNvPr>
          <p:cNvSpPr txBox="1"/>
          <p:nvPr/>
        </p:nvSpPr>
        <p:spPr>
          <a:xfrm>
            <a:off x="7370028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1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BD087169-013E-46A0-9D71-C1728CD5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65" y="5722905"/>
            <a:ext cx="731595" cy="7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74B5E05-525B-4A0C-A7EE-86FE8297AD2B}"/>
              </a:ext>
            </a:extLst>
          </p:cNvPr>
          <p:cNvCxnSpPr>
            <a:cxnSpLocks/>
            <a:stCxn id="81" idx="0"/>
            <a:endCxn id="12" idx="2"/>
          </p:cNvCxnSpPr>
          <p:nvPr/>
        </p:nvCxnSpPr>
        <p:spPr>
          <a:xfrm flipH="1" flipV="1">
            <a:off x="2265238" y="4635294"/>
            <a:ext cx="2411625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048962-63D2-4A3D-B81E-48A6D6BE303E}"/>
              </a:ext>
            </a:extLst>
          </p:cNvPr>
          <p:cNvCxnSpPr>
            <a:cxnSpLocks/>
            <a:stCxn id="81" idx="0"/>
            <a:endCxn id="46" idx="2"/>
          </p:cNvCxnSpPr>
          <p:nvPr/>
        </p:nvCxnSpPr>
        <p:spPr>
          <a:xfrm flipH="1" flipV="1">
            <a:off x="4662950" y="4635294"/>
            <a:ext cx="13913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15ED41E-7E18-417C-8F31-0C28B5F1C518}"/>
              </a:ext>
            </a:extLst>
          </p:cNvPr>
          <p:cNvCxnSpPr>
            <a:cxnSpLocks/>
            <a:stCxn id="81" idx="0"/>
            <a:endCxn id="47" idx="2"/>
          </p:cNvCxnSpPr>
          <p:nvPr/>
        </p:nvCxnSpPr>
        <p:spPr>
          <a:xfrm flipV="1">
            <a:off x="4676863" y="4635294"/>
            <a:ext cx="2399252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75CD870-F4BD-4DDB-B1E5-65CCBE49AB93}"/>
              </a:ext>
            </a:extLst>
          </p:cNvPr>
          <p:cNvSpPr txBox="1"/>
          <p:nvPr/>
        </p:nvSpPr>
        <p:spPr>
          <a:xfrm>
            <a:off x="5063475" y="5798728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http://192.168.1.10:30000/health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7"/>
              </a:rPr>
              <a:t>http://192.168.1.20:30000/health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6"/>
              </a:rPr>
              <a:t>http://192.168.1.30:30000/health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504</Words>
  <Application>Microsoft Office PowerPoint</Application>
  <PresentationFormat>화면 슬라이드 쇼(4:3)</PresentationFormat>
  <Paragraphs>149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김 훈균</cp:lastModifiedBy>
  <cp:revision>85</cp:revision>
  <dcterms:created xsi:type="dcterms:W3CDTF">2022-06-23T03:16:32Z</dcterms:created>
  <dcterms:modified xsi:type="dcterms:W3CDTF">2022-07-04T14:07:22Z</dcterms:modified>
</cp:coreProperties>
</file>