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215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182-80B8-4A55-8227-A83156A249B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6557-E3D5-4BFC-873F-BEF106FB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F101-53C3-4B54-BD28-30F7B7E72CB2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7F106C-D031-4D27-A190-F4E78031A415}" type="slidenum">
              <a:rPr lang="ko-KR" altLang="en-US" smtClean="0"/>
              <a:pPr/>
              <a:t>‹#›</a:t>
            </a:fld>
            <a:fld id="{1B38FA25-991E-4795-A789-B2C3CCBD99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263C-5973-4535-B0CA-9585BFF56192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4E3-75D9-4B98-AE41-882A49AFE0F5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1A8-07DC-47FB-AE48-657BFD66889D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4BA1-A9BA-4F9A-8277-7BFEBA3925B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0ED-5C57-48D8-AA4A-D1D0CF037C4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04B-A934-4F94-ABBE-E9DBCBE4745D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FE3-B12B-4494-9FB0-20B759B3923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9F1D3-98CA-479A-AC38-AA02E97C0193}"/>
              </a:ext>
            </a:extLst>
          </p:cNvPr>
          <p:cNvSpPr txBox="1"/>
          <p:nvPr userDrawn="1"/>
        </p:nvSpPr>
        <p:spPr>
          <a:xfrm>
            <a:off x="8802240" y="66117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571D02-9261-4983-A6D1-E675247E9DFB}" type="slidenum"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3ED-BE87-4156-93B6-1AA6F8EE87EA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34C-D1CE-402C-B70A-6CDDE585F508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A2A5-F2A5-43D6-9171-C9945D8C3B6F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0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있다는 자신감을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850430" cy="342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오픈소스 패키지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노트북의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http://imaginary.192.168.0.100.sslip.io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조금더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복잡한 구조의 서비스인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http://todo.192.168.0.100.sslip.io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BE1D2C-AB87-43EC-ADA2-11FA6D237F86}"/>
              </a:ext>
            </a:extLst>
          </p:cNvPr>
          <p:cNvSpPr txBox="1"/>
          <p:nvPr/>
        </p:nvSpPr>
        <p:spPr>
          <a:xfrm>
            <a:off x="6400981" y="4771870"/>
            <a:ext cx="25800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Service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selector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오타를 수정해야 정상 접속 가능하다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F2D623-9E91-4B4F-80E8-6C71AB33384B}"/>
              </a:ext>
            </a:extLst>
          </p:cNvPr>
          <p:cNvSpPr txBox="1"/>
          <p:nvPr/>
        </p:nvSpPr>
        <p:spPr>
          <a:xfrm>
            <a:off x="6400981" y="4394138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732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00403000000020004" pitchFamily="50" charset="-127"/>
              </a:rPr>
              <a:t>P10. </a:t>
            </a:r>
            <a:r>
              <a:rPr lang="ko-KR" altLang="en-US" sz="1400" b="1" dirty="0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 dirty="0">
                <a:latin typeface="맑은 고딕" panose="02000403000000020004" pitchFamily="50" charset="-127"/>
              </a:rPr>
              <a:t>: wiki.js </a:t>
            </a:r>
            <a:r>
              <a:rPr lang="ko-KR" altLang="en-US" sz="1400" b="1" dirty="0">
                <a:latin typeface="맑은 고딕" panose="02000403000000020004" pitchFamily="50" charset="-127"/>
              </a:rPr>
              <a:t>서비스 구성해보기 </a:t>
            </a:r>
            <a:r>
              <a:rPr lang="en-US" altLang="ko-KR" sz="1400" b="1" dirty="0">
                <a:solidFill>
                  <a:schemeClr val="accent5"/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1400" b="1" dirty="0">
              <a:solidFill>
                <a:schemeClr val="accent5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 dirty="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651824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생성해야 한다</a:t>
            </a:r>
            <a:r>
              <a:rPr lang="en-US" altLang="ko-KR" sz="1200" dirty="0">
                <a:latin typeface="맑은 고딕" panose="02000403000000020004" pitchFamily="50" charset="-127"/>
              </a:rPr>
              <a:t>. /var/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nfs_storage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wikijs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postgres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71771"/>
              </p:ext>
            </p:extLst>
          </p:nvPr>
        </p:nvGraphicFramePr>
        <p:xfrm>
          <a:off x="377503" y="2396528"/>
          <a:ext cx="8061822" cy="360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Tabby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SSH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터미널 접속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4009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4525"/>
              </p:ext>
            </p:extLst>
          </p:nvPr>
        </p:nvGraphicFramePr>
        <p:xfrm>
          <a:off x="377503" y="2406963"/>
          <a:ext cx="8061825" cy="21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HostOnly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)</a:t>
                      </a:r>
                      <a:b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상호통신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통신에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5333255" y="3429329"/>
            <a:ext cx="358784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 내부 네트워크는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192.168.0.0/24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472300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3727271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60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085044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085044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360565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3601436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3601436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3" y="4008534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690619" y="3530024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081060" y="35300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583826" y="353002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652044" y="4665940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EFB23-865E-4EF6-90DB-0086407C8344}"/>
              </a:ext>
            </a:extLst>
          </p:cNvPr>
          <p:cNvSpPr txBox="1"/>
          <p:nvPr/>
        </p:nvSpPr>
        <p:spPr>
          <a:xfrm>
            <a:off x="2150046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C8DC8-D1BB-4039-A7B2-72E179589C00}"/>
              </a:ext>
            </a:extLst>
          </p:cNvPr>
          <p:cNvSpPr txBox="1"/>
          <p:nvPr/>
        </p:nvSpPr>
        <p:spPr>
          <a:xfrm>
            <a:off x="3655159" y="466594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8101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https://192.168.0.10:30443/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920445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/>
              <a:t>Lens </a:t>
            </a:r>
            <a:r>
              <a:rPr lang="ko-KR" altLang="en-US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327365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~/.</a:t>
            </a:r>
            <a:r>
              <a:rPr lang="en-US" altLang="ko-KR" sz="1200" dirty="0" err="1">
                <a:latin typeface="맑은 고딕" panose="02000403000000020004" pitchFamily="50" charset="-127"/>
              </a:rPr>
              <a:t>kube</a:t>
            </a:r>
            <a:r>
              <a:rPr lang="en-US" altLang="ko-KR" sz="1200" dirty="0">
                <a:latin typeface="맑은 고딕" panose="02000403000000020004" pitchFamily="50" charset="-127"/>
              </a:rPr>
              <a:t>/config</a:t>
            </a:r>
            <a:r>
              <a:rPr lang="ko-KR" altLang="en-US" sz="1200" dirty="0">
                <a:latin typeface="맑은 고딕" panose="02000403000000020004" pitchFamily="50" charset="-127"/>
              </a:rPr>
              <a:t>의 내용을 </a:t>
            </a:r>
            <a:r>
              <a:rPr lang="en-US" altLang="ko-KR" sz="1200" dirty="0">
                <a:latin typeface="맑은 고딕" panose="02000403000000020004" pitchFamily="50" charset="-127"/>
              </a:rPr>
              <a:t>Lens</a:t>
            </a:r>
            <a:r>
              <a:rPr lang="ko-KR" altLang="en-US" sz="1200" dirty="0">
                <a:latin typeface="맑은 고딕" panose="02000403000000020004" pitchFamily="50" charset="-127"/>
              </a:rPr>
              <a:t>에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붙여넣는다</a:t>
            </a:r>
            <a:r>
              <a:rPr lang="en-US" altLang="ko-KR" sz="1200" dirty="0">
                <a:latin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(</a:t>
            </a:r>
            <a:r>
              <a:rPr lang="en-US" altLang="ko-KR" sz="1200" dirty="0" err="1">
                <a:latin typeface="맑은 고딕" panose="02000403000000020004" pitchFamily="50" charset="-127"/>
              </a:rPr>
              <a:t>ssh</a:t>
            </a:r>
            <a:r>
              <a:rPr lang="en-US" altLang="ko-KR" sz="1200" dirty="0">
                <a:latin typeface="맑은 고딕" panose="02000403000000020004" pitchFamily="50" charset="-127"/>
              </a:rPr>
              <a:t>,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마스터노드</a:t>
            </a:r>
            <a:r>
              <a:rPr lang="en-US" altLang="ko-KR" sz="1200" dirty="0">
                <a:latin typeface="맑은 고딕" panose="02000403000000020004" pitchFamily="50" charset="-127"/>
              </a:rPr>
              <a:t>) </a:t>
            </a:r>
            <a:r>
              <a:rPr lang="en-US" altLang="ko-KR" sz="1200" b="1" dirty="0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9014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curl -H "API-Key: awesome-k8s" 192.168.0.10:30000/health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27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http://192.168.0.10:30000/health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7"/>
              </a:rPr>
              <a:t>http://192.168.0.20:30000/health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8"/>
              </a:rPr>
              <a:t>http://192.168.0.30:30000/health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672445"/>
            <a:ext cx="14259" cy="3670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60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6"/>
            <a:ext cx="4094183" cy="317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2734458" y="3362146"/>
            <a:ext cx="1" cy="1283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5041816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8018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1370</Words>
  <Application>Microsoft Office PowerPoint</Application>
  <PresentationFormat>화면 슬라이드 쇼(4:3)</PresentationFormat>
  <Paragraphs>372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훈균 김</cp:lastModifiedBy>
  <cp:revision>216</cp:revision>
  <dcterms:created xsi:type="dcterms:W3CDTF">2022-06-23T03:16:32Z</dcterms:created>
  <dcterms:modified xsi:type="dcterms:W3CDTF">2024-02-19T12:08:03Z</dcterms:modified>
</cp:coreProperties>
</file>