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ebbcf9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ebbcf9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steven-kamenar-MMJx78V7xS8-unsplash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9ebbcf9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9ebbcf9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nicolas-hoizey--4trKf0Kbow-unsplash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ebbcf9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ebbcf9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9ebbcf9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9ebbcf9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f5d396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9f5d396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kevin-jarrett-t3d22GqvUqs-unsplash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9f5d396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9f5d396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nathan-riley-iOMkcADNoq8-unsplash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9a46ec5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9a46ec5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martyna-bober-VdpUul8b_f8-unsplash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9a46ec5e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9a46ec5e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nabeel-syed-Jk3-Uhdwjcs-unsplash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9a46ec5e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9a46ec5e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f5d396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f5d396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a46ec5e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9a46ec5e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9a46ec5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9a46ec5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[Total Crashes] = 1 or [Total Crashes] = 2 or [Total Crashes] = 3 then '1-3'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elseif [Total Crashes] = 4 or [Total Crashes] = 5 or [Total Crashes] = 6 then '4-6'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elseif [Total Crashes] = 7 or [Total Crashes] = 8 or [Total Crashes] = 9 then '7-9'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else '0'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[Total Crashes] = 0 or [Total Crashes] = 1 </a:t>
            </a:r>
            <a:r>
              <a:rPr lang="en-GB">
                <a:solidFill>
                  <a:schemeClr val="dk1"/>
                </a:solidFill>
              </a:rPr>
              <a:t>then '0-1'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elseif [Total Crashes] = 2 or [Total Crashes] = 3 then '2-3'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else '4+'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9ebbcf9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9ebbcf9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f5d396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9f5d396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randy-jacob-A1HC8M5DCQc-unsplash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4572050" y="413250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984075" y="804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3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865050" y="13822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4865050" y="2756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3701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35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3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0" y="434375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34425" y="810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32">
          <p15:clr>
            <a:srgbClr val="E46962"/>
          </p15:clr>
        </p15:guide>
        <p15:guide id="2" orient="horz" pos="51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Fair Weather Car Crashing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An Analysis of Weather’s Impact on Road Collisions in Bristol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4572050" y="413250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Random Forest</a:t>
            </a:r>
            <a:endParaRPr b="1"/>
          </a:p>
        </p:txBody>
      </p:sp>
      <p:sp>
        <p:nvSpPr>
          <p:cNvPr id="139" name="Google Shape;139;p25"/>
          <p:cNvSpPr txBox="1"/>
          <p:nvPr>
            <p:ph idx="2" type="body"/>
          </p:nvPr>
        </p:nvSpPr>
        <p:spPr>
          <a:xfrm>
            <a:off x="4984075" y="804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GridSearch CV provided: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max_depth=2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max_features=7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min_samples_leaf=4</a:t>
            </a:r>
            <a:endParaRPr/>
          </a:p>
          <a:p>
            <a:pPr indent="-342900" lvl="0" marL="457200" marR="25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min_samples_split=10</a:t>
            </a:r>
            <a:endParaRPr/>
          </a:p>
          <a:p>
            <a:pPr indent="-342900" lvl="0" marL="457200" marR="25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n_estimators=100</a:t>
            </a:r>
            <a:endParaRPr sz="1050">
              <a:solidFill>
                <a:schemeClr val="dk1"/>
              </a:solidFill>
              <a:highlight>
                <a:srgbClr val="F0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34162" r="-833" t="0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157205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steven-kamenar-MMJx78V7xS8-unsplash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4572050" y="413250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How did it perform?</a:t>
            </a:r>
            <a:endParaRPr b="1"/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984075" y="804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on train was 49.1%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on test was 49.3%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Guessing would give 33%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16750" l="0" r="0" t="8270"/>
          <a:stretch/>
        </p:blipFill>
        <p:spPr>
          <a:xfrm>
            <a:off x="0" y="0"/>
            <a:ext cx="457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323650" y="46392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nicolas-hoizey--4trKf0Kbow-unsplash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0" y="434375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Limitations</a:t>
            </a:r>
            <a:endParaRPr b="1"/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434425" y="10180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predictions of 4+ </a:t>
            </a:r>
            <a:r>
              <a:rPr lang="en-GB"/>
              <a:t>despite</a:t>
            </a:r>
            <a:r>
              <a:rPr lang="en-GB"/>
              <a:t> having some in the train.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false predictions of 2-3 crashes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Imbalanced classes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size could be an issue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800" y="719575"/>
            <a:ext cx="4156575" cy="3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0" y="434375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Does It Depend On The Moon</a:t>
            </a:r>
            <a:endParaRPr b="1"/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434425" y="810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Day of the week has a significant effect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UV index, humidity also affect the model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28600"/>
            <a:ext cx="4267200" cy="458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4572050" y="413250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could I have changed?</a:t>
            </a:r>
            <a:endParaRPr b="1"/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4984075" y="804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data-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years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Increased frequency of weather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Tried different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Something continuous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Time series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16215" r="24539" t="0"/>
          <a:stretch/>
        </p:blipFill>
        <p:spPr>
          <a:xfrm>
            <a:off x="51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kevin-jarrett-t3d22GqvUqs-unsplash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0" y="434375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Findings</a:t>
            </a:r>
            <a:endParaRPr b="1"/>
          </a:p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34425" y="810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Day of the week has the biggest impact on crashes per day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Better weather seems to encourage more crashes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other factors that determine crashes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298" l="25468" r="15645" t="308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614400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nathan-riley-iOMkcADNoq8-unsplash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0" y="434375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Scope of the project</a:t>
            </a:r>
            <a:endParaRPr b="1"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34425" y="810000"/>
            <a:ext cx="3828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Analyse collision data in Bristol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it to weather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model to predict crashes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10023"/>
          <a:stretch/>
        </p:blipFill>
        <p:spPr>
          <a:xfrm>
            <a:off x="4572000" y="0"/>
            <a:ext cx="4572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14400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martyna-bober-VdpUul8b_f8-unsplash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0" y="434375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Why?</a:t>
            </a:r>
            <a:endParaRPr b="1"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34425" y="8100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Bristol is busy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Crashes make it worse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Emergency services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18982" r="21772" t="0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14400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nabeel-syed-Jk3-Uhdwjcs-unsplash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4572050" y="413250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Sources</a:t>
            </a:r>
            <a:endParaRPr b="1"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84075" y="804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STATS19 data set from the department for transport.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Collected by a Police Officer at the scene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Weather fr</a:t>
            </a:r>
            <a:r>
              <a:rPr lang="en-GB"/>
              <a:t>om Visual Crossing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7030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4572050" y="413250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Some Questionable Data</a:t>
            </a:r>
            <a:endParaRPr b="1"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99375" y="11569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Both tree maps refer to the same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Police report shows that the weather at collisions is mostly fine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Weather website shows mostly rain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5" y="152400"/>
            <a:ext cx="36797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0" y="434375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Daily Crashes</a:t>
            </a:r>
            <a:endParaRPr b="1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34425" y="810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common - 2 crashes per day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Colour shows weather icon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Influence isn’t obvious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800" y="801100"/>
            <a:ext cx="4409825" cy="34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0" y="434375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Grouping for modelling</a:t>
            </a:r>
            <a:endParaRPr b="1"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34425" y="810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 buckets simpler than 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Weather ratios look more promising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152400"/>
            <a:ext cx="27649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865050" y="13822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</a:t>
            </a:r>
            <a:endParaRPr/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3701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contenders: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criteria: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Maximise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Cope with smallish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Minimise overfit on the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underfit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4572050" y="413250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Assumptions</a:t>
            </a:r>
            <a:endParaRPr b="1"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984075" y="804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Same weather all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of crash not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of data (</a:t>
            </a:r>
            <a:r>
              <a:rPr lang="en-GB"/>
              <a:t>police</a:t>
            </a:r>
            <a:r>
              <a:rPr lang="en-GB"/>
              <a:t> and weather)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Speed limit didn’t play a 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Similar </a:t>
            </a:r>
            <a:r>
              <a:rPr lang="en-GB"/>
              <a:t>weightings</a:t>
            </a:r>
            <a:r>
              <a:rPr lang="en-GB"/>
              <a:t> in the crash groups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20380" r="20374" t="0"/>
          <a:stretch/>
        </p:blipFill>
        <p:spPr>
          <a:xfrm>
            <a:off x="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randy-jacob-A1HC8M5DCQc-unsplash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