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5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2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09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0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8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39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7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1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97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10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B2F0575-9934-4E61-AE2E-3CEC11FE257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C585A5-7C73-4BCF-8B4C-6F0BEA9DA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3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47875" y="2701254"/>
            <a:ext cx="5511568" cy="87650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ВСЕМ ПРИВЕТ!!!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86050" y="4162044"/>
            <a:ext cx="7296531" cy="123989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Приветствуем вас на презентации нашего проекта.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146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468073"/>
            <a:ext cx="7729728" cy="2164360"/>
          </a:xfrm>
        </p:spPr>
        <p:txBody>
          <a:bodyPr>
            <a:noAutofit/>
          </a:bodyPr>
          <a:lstStyle/>
          <a:p>
            <a:r>
              <a:rPr lang="en-US" sz="7200" dirty="0" smtClean="0"/>
              <a:t>Addictive explorers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3783435"/>
            <a:ext cx="7729728" cy="1956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Игра про маленького путешественника, способного на большие открытия.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8464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3325" y="440118"/>
            <a:ext cx="4076700" cy="86410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1113" y="1409700"/>
            <a:ext cx="3466912" cy="3990975"/>
          </a:xfrm>
        </p:spPr>
        <p:txBody>
          <a:bodyPr/>
          <a:lstStyle/>
          <a:p>
            <a:r>
              <a:rPr lang="ru-RU" sz="3600" dirty="0" smtClean="0"/>
              <a:t>3 Уровня</a:t>
            </a:r>
          </a:p>
          <a:p>
            <a:r>
              <a:rPr lang="ru-RU" sz="3600" dirty="0" smtClean="0"/>
              <a:t>Магазин</a:t>
            </a:r>
          </a:p>
          <a:p>
            <a:r>
              <a:rPr lang="ru-RU" sz="3600" dirty="0" smtClean="0"/>
              <a:t>Монеты</a:t>
            </a:r>
          </a:p>
          <a:p>
            <a:r>
              <a:rPr lang="ru-RU" sz="3600" dirty="0" err="1" smtClean="0"/>
              <a:t>Боёвка</a:t>
            </a:r>
            <a:endParaRPr lang="ru-RU" sz="3600" dirty="0" smtClean="0"/>
          </a:p>
          <a:p>
            <a:r>
              <a:rPr lang="ru-RU" sz="3600" dirty="0" smtClean="0"/>
              <a:t>Приключения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4857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Красивый И понятный дизайн</a:t>
            </a:r>
            <a:endParaRPr lang="ru-RU" dirty="0"/>
          </a:p>
        </p:txBody>
      </p:sp>
      <p:pic>
        <p:nvPicPr>
          <p:cNvPr id="1026" name="Picture 2" descr="https://cdn.discordapp.com/attachments/1182708858553110639/1197666266111021196/image.png?ex=65bc18a1&amp;is=65a9a3a1&amp;hm=cef82ad3373cb887552aa9cc2f43a1dacc237e386b1d74baafc36734d51535df&amp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14625"/>
            <a:ext cx="5133975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182708858553110639/1197664927465353226/image.png?ex=65bc1762&amp;is=65a9a262&amp;hm=9749f24278fd2c3d188da72a8a500f2be45560b53e6167cb6004c4a0d80f2b38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714624"/>
            <a:ext cx="5422900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1182708858553110639/1197667125142241341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714624"/>
            <a:ext cx="5472112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412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Увлекательный игровой процесс</a:t>
            </a:r>
            <a:endParaRPr lang="ru-RU" dirty="0"/>
          </a:p>
        </p:txBody>
      </p:sp>
      <p:pic>
        <p:nvPicPr>
          <p:cNvPr id="2050" name="Picture 2" descr="https://cdn.discordapp.com/attachments/1182708858553110639/1197664927192731791/image.png?ex=65bc1762&amp;is=65a9a262&amp;hm=429d3d8dee084bd5455f6280e697dcb71e101a2d9440a5d0c35fb695bb69ad9f&amp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8" y="2285999"/>
            <a:ext cx="5126964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discordapp.com/attachments/1182708858553110639/1197664927737974936/image.png?ex=65bc1762&amp;is=65a9a262&amp;hm=decf63b4536326b751f0df0f2133b86740a4f96a5b5468114f957ca8c4bb191b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37" y="2269616"/>
            <a:ext cx="5126963" cy="31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cdn.discordapp.com/attachments/1182708858553110639/1197664927465353226/image.png?ex=65bc1762&amp;is=65a9a262&amp;hm=9749f24278fd2c3d188da72a8a500f2be45560b53e6167cb6004c4a0d80f2b38&amp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18" y="4217987"/>
            <a:ext cx="5126964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5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9300" y="964692"/>
            <a:ext cx="8496300" cy="118872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600" dirty="0" smtClean="0"/>
              <a:t>Использованные материалы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28519"/>
            <a:ext cx="2274189" cy="310198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Pygame</a:t>
            </a:r>
            <a:endParaRPr lang="en-US" sz="3600" dirty="0" smtClean="0"/>
          </a:p>
          <a:p>
            <a:r>
              <a:rPr lang="en-US" sz="3600" dirty="0" smtClean="0"/>
              <a:t>OS</a:t>
            </a:r>
          </a:p>
          <a:p>
            <a:r>
              <a:rPr lang="en-US" sz="3600" dirty="0" smtClean="0"/>
              <a:t>Random</a:t>
            </a:r>
          </a:p>
          <a:p>
            <a:r>
              <a:rPr lang="en-US" sz="3600" dirty="0" smtClean="0"/>
              <a:t>Sys</a:t>
            </a:r>
          </a:p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829300" y="2628519"/>
            <a:ext cx="4981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•</a:t>
            </a:r>
            <a:r>
              <a:rPr lang="ru-RU" sz="3200" dirty="0" err="1" smtClean="0"/>
              <a:t>Репозиторий</a:t>
            </a:r>
            <a:r>
              <a:rPr lang="ru-RU" sz="3200" dirty="0" smtClean="0"/>
              <a:t> на </a:t>
            </a:r>
            <a:r>
              <a:rPr lang="en-US" sz="3200" dirty="0" smtClean="0"/>
              <a:t>GitHub</a:t>
            </a:r>
          </a:p>
          <a:p>
            <a:r>
              <a:rPr lang="ru-RU" sz="3200" dirty="0" smtClean="0"/>
              <a:t>•</a:t>
            </a:r>
            <a:r>
              <a:rPr lang="ru-RU" sz="3200" dirty="0" smtClean="0"/>
              <a:t>Файл для со</a:t>
            </a:r>
            <a:r>
              <a:rPr lang="en-US" sz="3200" dirty="0" smtClean="0"/>
              <a:t>x</a:t>
            </a:r>
            <a:r>
              <a:rPr lang="ru-RU" sz="3200" dirty="0" smtClean="0"/>
              <a:t>ранений</a:t>
            </a:r>
          </a:p>
          <a:p>
            <a:r>
              <a:rPr lang="ru-RU" sz="3200" dirty="0" smtClean="0"/>
              <a:t>•</a:t>
            </a:r>
            <a:r>
              <a:rPr lang="en-US" sz="3200" dirty="0" smtClean="0"/>
              <a:t>requirements.txt</a:t>
            </a:r>
          </a:p>
          <a:p>
            <a:r>
              <a:rPr lang="ru-RU" sz="3200" dirty="0" smtClean="0"/>
              <a:t>•</a:t>
            </a:r>
            <a:r>
              <a:rPr lang="en-US" sz="3200" dirty="0" smtClean="0"/>
              <a:t>24 </a:t>
            </a:r>
            <a:r>
              <a:rPr lang="ru-RU" sz="3200" dirty="0" smtClean="0"/>
              <a:t>картинки</a:t>
            </a:r>
            <a:endParaRPr lang="en-US" sz="3200" dirty="0" smtClean="0"/>
          </a:p>
          <a:p>
            <a:r>
              <a:rPr lang="ru-RU" sz="3200" dirty="0" smtClean="0"/>
              <a:t>• </a:t>
            </a:r>
            <a:r>
              <a:rPr lang="ru-RU" sz="3200" dirty="0" smtClean="0"/>
              <a:t>Анимированный спрайт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8941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ВЫВОД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Мы смогли справиться с поставленной задачей по разработке игры на </a:t>
            </a:r>
            <a:r>
              <a:rPr lang="en-US" sz="2400" dirty="0" err="1" smtClean="0"/>
              <a:t>pygame</a:t>
            </a:r>
            <a:r>
              <a:rPr lang="en-US" sz="2400" dirty="0" smtClean="0"/>
              <a:t>.</a:t>
            </a:r>
            <a:r>
              <a:rPr lang="ru-RU" sz="2400" dirty="0"/>
              <a:t> </a:t>
            </a:r>
            <a:r>
              <a:rPr lang="ru-RU" sz="2400" dirty="0" smtClean="0"/>
              <a:t>И смогли изучить новую для нас библиотеку.</a:t>
            </a:r>
          </a:p>
          <a:p>
            <a:r>
              <a:rPr lang="ru-RU" sz="2400" dirty="0" smtClean="0"/>
              <a:t>Разработали игру, которую можно выложить на игровые площадки и которая имеет большие перспективы и большой потенциал для добавления нового контента</a:t>
            </a:r>
          </a:p>
        </p:txBody>
      </p:sp>
    </p:spTree>
    <p:extLst>
      <p:ext uri="{BB962C8B-B14F-4D97-AF65-F5344CB8AC3E}">
        <p14:creationId xmlns:p14="http://schemas.microsoft.com/office/powerpoint/2010/main" val="424976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6301" y="381001"/>
            <a:ext cx="10829924" cy="6029324"/>
          </a:xfrm>
          <a:solidFill>
            <a:srgbClr val="E4E4EC"/>
          </a:solidFill>
        </p:spPr>
        <p:txBody>
          <a:bodyPr>
            <a:normAutofit/>
          </a:bodyPr>
          <a:lstStyle/>
          <a:p>
            <a:r>
              <a:rPr lang="ru-RU" sz="6000" dirty="0" smtClean="0"/>
              <a:t>Спасибо за внимание!!!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>
            <a:off x="9960863" y="569430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287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54</TotalTime>
  <Words>106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Gill Sans MT</vt:lpstr>
      <vt:lpstr>Parcel</vt:lpstr>
      <vt:lpstr>ВСЕМ ПРИВЕТ!!!</vt:lpstr>
      <vt:lpstr>Addictive explorers</vt:lpstr>
      <vt:lpstr>Содержание</vt:lpstr>
      <vt:lpstr>Красивый И понятный дизайн</vt:lpstr>
      <vt:lpstr>Увлекательный игровой процесс</vt:lpstr>
      <vt:lpstr>Использованные материалы</vt:lpstr>
      <vt:lpstr>ВЫВОД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ПРИВЕТ!!!</dc:title>
  <dc:creator>DEX</dc:creator>
  <cp:lastModifiedBy>DEX</cp:lastModifiedBy>
  <cp:revision>7</cp:revision>
  <dcterms:created xsi:type="dcterms:W3CDTF">2024-01-18T21:34:57Z</dcterms:created>
  <dcterms:modified xsi:type="dcterms:W3CDTF">2024-01-18T22:29:54Z</dcterms:modified>
</cp:coreProperties>
</file>