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1C159-11E0-4704-8EC3-EA7BD896F1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45C96B9-2658-4962-AB7B-730DAEF0B7DB}">
      <dgm:prSet/>
      <dgm:spPr/>
      <dgm:t>
        <a:bodyPr/>
        <a:lstStyle/>
        <a:p>
          <a:r>
            <a:rPr lang="en-US"/>
            <a:t>¿Quiénes somos?</a:t>
          </a:r>
        </a:p>
      </dgm:t>
    </dgm:pt>
    <dgm:pt modelId="{AF1A86D7-F610-44AB-B826-75AA6185D43D}" type="parTrans" cxnId="{A35BAE00-1E8A-477C-B615-7F5EC2D4AE0A}">
      <dgm:prSet/>
      <dgm:spPr/>
      <dgm:t>
        <a:bodyPr/>
        <a:lstStyle/>
        <a:p>
          <a:endParaRPr lang="en-US"/>
        </a:p>
      </dgm:t>
    </dgm:pt>
    <dgm:pt modelId="{FE93A216-92B8-4FB9-A552-B73A1FB94479}" type="sibTrans" cxnId="{A35BAE00-1E8A-477C-B615-7F5EC2D4AE0A}">
      <dgm:prSet/>
      <dgm:spPr/>
      <dgm:t>
        <a:bodyPr/>
        <a:lstStyle/>
        <a:p>
          <a:endParaRPr lang="en-US"/>
        </a:p>
      </dgm:t>
    </dgm:pt>
    <dgm:pt modelId="{085A100B-4D77-4642-8DD2-E670BE2412AD}">
      <dgm:prSet/>
      <dgm:spPr/>
      <dgm:t>
        <a:bodyPr/>
        <a:lstStyle/>
        <a:p>
          <a:r>
            <a:rPr lang="en-US"/>
            <a:t>¿Qué es Eating, Drinking &amp; Data Mining?</a:t>
          </a:r>
        </a:p>
      </dgm:t>
    </dgm:pt>
    <dgm:pt modelId="{C45A6B60-F0CE-4456-9F41-32AE36D73029}" type="parTrans" cxnId="{D05669D3-DC1A-486F-82F0-8BDB3F61759A}">
      <dgm:prSet/>
      <dgm:spPr/>
      <dgm:t>
        <a:bodyPr/>
        <a:lstStyle/>
        <a:p>
          <a:endParaRPr lang="en-US"/>
        </a:p>
      </dgm:t>
    </dgm:pt>
    <dgm:pt modelId="{1A3D4A24-9D9F-46C5-822A-3F13BD4E43B2}" type="sibTrans" cxnId="{D05669D3-DC1A-486F-82F0-8BDB3F61759A}">
      <dgm:prSet/>
      <dgm:spPr/>
      <dgm:t>
        <a:bodyPr/>
        <a:lstStyle/>
        <a:p>
          <a:endParaRPr lang="en-US"/>
        </a:p>
      </dgm:t>
    </dgm:pt>
    <dgm:pt modelId="{4F6C4CF2-70BE-4D12-946F-B5C59FE33587}">
      <dgm:prSet/>
      <dgm:spPr/>
      <dgm:t>
        <a:bodyPr/>
        <a:lstStyle/>
        <a:p>
          <a:r>
            <a:rPr lang="en-US"/>
            <a:t>¿Cómo funciona?</a:t>
          </a:r>
        </a:p>
      </dgm:t>
    </dgm:pt>
    <dgm:pt modelId="{03A62E8E-7078-4134-AF28-8E649F075A44}" type="parTrans" cxnId="{1B56379C-BAB6-4539-A770-AAD68C1BF0EC}">
      <dgm:prSet/>
      <dgm:spPr/>
      <dgm:t>
        <a:bodyPr/>
        <a:lstStyle/>
        <a:p>
          <a:endParaRPr lang="en-US"/>
        </a:p>
      </dgm:t>
    </dgm:pt>
    <dgm:pt modelId="{7373F08B-1B9B-4C52-ADC1-4F0DF93E6DDC}" type="sibTrans" cxnId="{1B56379C-BAB6-4539-A770-AAD68C1BF0EC}">
      <dgm:prSet/>
      <dgm:spPr/>
      <dgm:t>
        <a:bodyPr/>
        <a:lstStyle/>
        <a:p>
          <a:endParaRPr lang="en-US"/>
        </a:p>
      </dgm:t>
    </dgm:pt>
    <dgm:pt modelId="{BCC1A499-3B48-450C-9B92-B07FAD68EC32}">
      <dgm:prSet/>
      <dgm:spPr/>
      <dgm:t>
        <a:bodyPr/>
        <a:lstStyle/>
        <a:p>
          <a:r>
            <a:rPr lang="en-US"/>
            <a:t>¿Cómo lo hemos hecho?</a:t>
          </a:r>
        </a:p>
      </dgm:t>
    </dgm:pt>
    <dgm:pt modelId="{9AE45115-564C-4D35-9FBC-2538C773D865}" type="parTrans" cxnId="{F0D2FF19-028F-432E-8511-9390560FC038}">
      <dgm:prSet/>
      <dgm:spPr/>
      <dgm:t>
        <a:bodyPr/>
        <a:lstStyle/>
        <a:p>
          <a:endParaRPr lang="en-US"/>
        </a:p>
      </dgm:t>
    </dgm:pt>
    <dgm:pt modelId="{A6EA83F8-68F3-4092-9172-EE3D707B3702}" type="sibTrans" cxnId="{F0D2FF19-028F-432E-8511-9390560FC038}">
      <dgm:prSet/>
      <dgm:spPr/>
      <dgm:t>
        <a:bodyPr/>
        <a:lstStyle/>
        <a:p>
          <a:endParaRPr lang="en-US"/>
        </a:p>
      </dgm:t>
    </dgm:pt>
    <dgm:pt modelId="{1E048CFD-1D74-47A9-89B3-290E520F56D9}" type="pres">
      <dgm:prSet presAssocID="{C4D1C159-11E0-4704-8EC3-EA7BD896F16F}" presName="root" presStyleCnt="0">
        <dgm:presLayoutVars>
          <dgm:dir/>
          <dgm:resizeHandles val="exact"/>
        </dgm:presLayoutVars>
      </dgm:prSet>
      <dgm:spPr/>
    </dgm:pt>
    <dgm:pt modelId="{BE14110F-1808-4AE1-AE42-A35E24F53010}" type="pres">
      <dgm:prSet presAssocID="{845C96B9-2658-4962-AB7B-730DAEF0B7DB}" presName="compNode" presStyleCnt="0"/>
      <dgm:spPr/>
    </dgm:pt>
    <dgm:pt modelId="{4AF91868-CE18-4FBA-9369-8E57AB39157A}" type="pres">
      <dgm:prSet presAssocID="{845C96B9-2658-4962-AB7B-730DAEF0B7DB}" presName="bgRect" presStyleLbl="bgShp" presStyleIdx="0" presStyleCnt="4"/>
      <dgm:spPr/>
    </dgm:pt>
    <dgm:pt modelId="{5126D0FA-D4A9-4D77-BFCD-C32ABFFAC721}" type="pres">
      <dgm:prSet presAssocID="{845C96B9-2658-4962-AB7B-730DAEF0B7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FF1B45E5-6108-4DD8-AD75-03EEF1074672}" type="pres">
      <dgm:prSet presAssocID="{845C96B9-2658-4962-AB7B-730DAEF0B7DB}" presName="spaceRect" presStyleCnt="0"/>
      <dgm:spPr/>
    </dgm:pt>
    <dgm:pt modelId="{26BD3F5A-CDE1-48DC-B1B0-DE289DCD7E6B}" type="pres">
      <dgm:prSet presAssocID="{845C96B9-2658-4962-AB7B-730DAEF0B7DB}" presName="parTx" presStyleLbl="revTx" presStyleIdx="0" presStyleCnt="4">
        <dgm:presLayoutVars>
          <dgm:chMax val="0"/>
          <dgm:chPref val="0"/>
        </dgm:presLayoutVars>
      </dgm:prSet>
      <dgm:spPr/>
    </dgm:pt>
    <dgm:pt modelId="{5B582947-A616-4446-B8C7-3C821466D5CA}" type="pres">
      <dgm:prSet presAssocID="{FE93A216-92B8-4FB9-A552-B73A1FB94479}" presName="sibTrans" presStyleCnt="0"/>
      <dgm:spPr/>
    </dgm:pt>
    <dgm:pt modelId="{28922F3A-F6D0-437F-8962-7DD00AA80EC7}" type="pres">
      <dgm:prSet presAssocID="{085A100B-4D77-4642-8DD2-E670BE2412AD}" presName="compNode" presStyleCnt="0"/>
      <dgm:spPr/>
    </dgm:pt>
    <dgm:pt modelId="{419935E8-23FD-4178-92F2-F7BEA0437C1E}" type="pres">
      <dgm:prSet presAssocID="{085A100B-4D77-4642-8DD2-E670BE2412AD}" presName="bgRect" presStyleLbl="bgShp" presStyleIdx="1" presStyleCnt="4"/>
      <dgm:spPr/>
    </dgm:pt>
    <dgm:pt modelId="{B19AF255-B52B-4945-AF81-DA81D1B6AF3A}" type="pres">
      <dgm:prSet presAssocID="{085A100B-4D77-4642-8DD2-E670BE241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DE34B810-2548-4C44-B96A-3678EB8D8B05}" type="pres">
      <dgm:prSet presAssocID="{085A100B-4D77-4642-8DD2-E670BE2412AD}" presName="spaceRect" presStyleCnt="0"/>
      <dgm:spPr/>
    </dgm:pt>
    <dgm:pt modelId="{E01F1EDA-1FC0-46C2-BEDE-45C3AF0C013C}" type="pres">
      <dgm:prSet presAssocID="{085A100B-4D77-4642-8DD2-E670BE2412AD}" presName="parTx" presStyleLbl="revTx" presStyleIdx="1" presStyleCnt="4">
        <dgm:presLayoutVars>
          <dgm:chMax val="0"/>
          <dgm:chPref val="0"/>
        </dgm:presLayoutVars>
      </dgm:prSet>
      <dgm:spPr/>
    </dgm:pt>
    <dgm:pt modelId="{08788838-9057-40C7-9429-FBDB9E1ADEDE}" type="pres">
      <dgm:prSet presAssocID="{1A3D4A24-9D9F-46C5-822A-3F13BD4E43B2}" presName="sibTrans" presStyleCnt="0"/>
      <dgm:spPr/>
    </dgm:pt>
    <dgm:pt modelId="{A71AE671-D36E-4783-B9BE-0C655EBA6A06}" type="pres">
      <dgm:prSet presAssocID="{4F6C4CF2-70BE-4D12-946F-B5C59FE33587}" presName="compNode" presStyleCnt="0"/>
      <dgm:spPr/>
    </dgm:pt>
    <dgm:pt modelId="{E6BE78A2-C248-4FAF-AAD6-5A67C21E3A7E}" type="pres">
      <dgm:prSet presAssocID="{4F6C4CF2-70BE-4D12-946F-B5C59FE33587}" presName="bgRect" presStyleLbl="bgShp" presStyleIdx="2" presStyleCnt="4"/>
      <dgm:spPr/>
    </dgm:pt>
    <dgm:pt modelId="{C47EEF59-CDBD-4684-B10A-031419A2B9C7}" type="pres">
      <dgm:prSet presAssocID="{4F6C4CF2-70BE-4D12-946F-B5C59FE335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AF3ED7F5-2E3D-470C-A830-171F730EA7ED}" type="pres">
      <dgm:prSet presAssocID="{4F6C4CF2-70BE-4D12-946F-B5C59FE33587}" presName="spaceRect" presStyleCnt="0"/>
      <dgm:spPr/>
    </dgm:pt>
    <dgm:pt modelId="{C9584CB6-2099-402C-AC90-ABBDADEAD645}" type="pres">
      <dgm:prSet presAssocID="{4F6C4CF2-70BE-4D12-946F-B5C59FE33587}" presName="parTx" presStyleLbl="revTx" presStyleIdx="2" presStyleCnt="4">
        <dgm:presLayoutVars>
          <dgm:chMax val="0"/>
          <dgm:chPref val="0"/>
        </dgm:presLayoutVars>
      </dgm:prSet>
      <dgm:spPr/>
    </dgm:pt>
    <dgm:pt modelId="{87EE7035-1B21-43F9-B1D0-E56E90524682}" type="pres">
      <dgm:prSet presAssocID="{7373F08B-1B9B-4C52-ADC1-4F0DF93E6DDC}" presName="sibTrans" presStyleCnt="0"/>
      <dgm:spPr/>
    </dgm:pt>
    <dgm:pt modelId="{7FDA032D-856A-429A-871A-4847CCA1381F}" type="pres">
      <dgm:prSet presAssocID="{BCC1A499-3B48-450C-9B92-B07FAD68EC32}" presName="compNode" presStyleCnt="0"/>
      <dgm:spPr/>
    </dgm:pt>
    <dgm:pt modelId="{18AA242F-6FBF-44C8-B46B-EEA98FF292B8}" type="pres">
      <dgm:prSet presAssocID="{BCC1A499-3B48-450C-9B92-B07FAD68EC32}" presName="bgRect" presStyleLbl="bgShp" presStyleIdx="3" presStyleCnt="4"/>
      <dgm:spPr/>
    </dgm:pt>
    <dgm:pt modelId="{5DD38EBE-10BF-4C6D-BEF8-743AE5E8BA05}" type="pres">
      <dgm:prSet presAssocID="{BCC1A499-3B48-450C-9B92-B07FAD68EC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7FD08B5D-F849-4E08-B001-33A60376AA38}" type="pres">
      <dgm:prSet presAssocID="{BCC1A499-3B48-450C-9B92-B07FAD68EC32}" presName="spaceRect" presStyleCnt="0"/>
      <dgm:spPr/>
    </dgm:pt>
    <dgm:pt modelId="{A6D4F972-FA46-4C7F-ACC8-8A76E3657F71}" type="pres">
      <dgm:prSet presAssocID="{BCC1A499-3B48-450C-9B92-B07FAD68EC3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5BAE00-1E8A-477C-B615-7F5EC2D4AE0A}" srcId="{C4D1C159-11E0-4704-8EC3-EA7BD896F16F}" destId="{845C96B9-2658-4962-AB7B-730DAEF0B7DB}" srcOrd="0" destOrd="0" parTransId="{AF1A86D7-F610-44AB-B826-75AA6185D43D}" sibTransId="{FE93A216-92B8-4FB9-A552-B73A1FB94479}"/>
    <dgm:cxn modelId="{F0D2FF19-028F-432E-8511-9390560FC038}" srcId="{C4D1C159-11E0-4704-8EC3-EA7BD896F16F}" destId="{BCC1A499-3B48-450C-9B92-B07FAD68EC32}" srcOrd="3" destOrd="0" parTransId="{9AE45115-564C-4D35-9FBC-2538C773D865}" sibTransId="{A6EA83F8-68F3-4092-9172-EE3D707B3702}"/>
    <dgm:cxn modelId="{4862065D-F2CD-4598-8B64-3A320CF3650D}" type="presOf" srcId="{845C96B9-2658-4962-AB7B-730DAEF0B7DB}" destId="{26BD3F5A-CDE1-48DC-B1B0-DE289DCD7E6B}" srcOrd="0" destOrd="0" presId="urn:microsoft.com/office/officeart/2018/2/layout/IconVerticalSolidList"/>
    <dgm:cxn modelId="{824FE17B-4E1E-4DD5-89C4-67899775AE0B}" type="presOf" srcId="{4F6C4CF2-70BE-4D12-946F-B5C59FE33587}" destId="{C9584CB6-2099-402C-AC90-ABBDADEAD645}" srcOrd="0" destOrd="0" presId="urn:microsoft.com/office/officeart/2018/2/layout/IconVerticalSolidList"/>
    <dgm:cxn modelId="{DB4B488A-1386-46CA-889E-B894C36EF5C1}" type="presOf" srcId="{085A100B-4D77-4642-8DD2-E670BE2412AD}" destId="{E01F1EDA-1FC0-46C2-BEDE-45C3AF0C013C}" srcOrd="0" destOrd="0" presId="urn:microsoft.com/office/officeart/2018/2/layout/IconVerticalSolidList"/>
    <dgm:cxn modelId="{1B56379C-BAB6-4539-A770-AAD68C1BF0EC}" srcId="{C4D1C159-11E0-4704-8EC3-EA7BD896F16F}" destId="{4F6C4CF2-70BE-4D12-946F-B5C59FE33587}" srcOrd="2" destOrd="0" parTransId="{03A62E8E-7078-4134-AF28-8E649F075A44}" sibTransId="{7373F08B-1B9B-4C52-ADC1-4F0DF93E6DDC}"/>
    <dgm:cxn modelId="{AD01B79C-9959-4C1A-A6F0-A166D8D7423B}" type="presOf" srcId="{BCC1A499-3B48-450C-9B92-B07FAD68EC32}" destId="{A6D4F972-FA46-4C7F-ACC8-8A76E3657F71}" srcOrd="0" destOrd="0" presId="urn:microsoft.com/office/officeart/2018/2/layout/IconVerticalSolidList"/>
    <dgm:cxn modelId="{D05669D3-DC1A-486F-82F0-8BDB3F61759A}" srcId="{C4D1C159-11E0-4704-8EC3-EA7BD896F16F}" destId="{085A100B-4D77-4642-8DD2-E670BE2412AD}" srcOrd="1" destOrd="0" parTransId="{C45A6B60-F0CE-4456-9F41-32AE36D73029}" sibTransId="{1A3D4A24-9D9F-46C5-822A-3F13BD4E43B2}"/>
    <dgm:cxn modelId="{C00691EE-4CAA-4C1D-B3E2-CEABEBA3E38D}" type="presOf" srcId="{C4D1C159-11E0-4704-8EC3-EA7BD896F16F}" destId="{1E048CFD-1D74-47A9-89B3-290E520F56D9}" srcOrd="0" destOrd="0" presId="urn:microsoft.com/office/officeart/2018/2/layout/IconVerticalSolidList"/>
    <dgm:cxn modelId="{7AC886F1-995D-48A2-8867-6A600630B191}" type="presParOf" srcId="{1E048CFD-1D74-47A9-89B3-290E520F56D9}" destId="{BE14110F-1808-4AE1-AE42-A35E24F53010}" srcOrd="0" destOrd="0" presId="urn:microsoft.com/office/officeart/2018/2/layout/IconVerticalSolidList"/>
    <dgm:cxn modelId="{6C61D8EA-175D-4C61-B211-4D00760D76C6}" type="presParOf" srcId="{BE14110F-1808-4AE1-AE42-A35E24F53010}" destId="{4AF91868-CE18-4FBA-9369-8E57AB39157A}" srcOrd="0" destOrd="0" presId="urn:microsoft.com/office/officeart/2018/2/layout/IconVerticalSolidList"/>
    <dgm:cxn modelId="{A208F645-B5C5-4A86-829A-B62161FA3A67}" type="presParOf" srcId="{BE14110F-1808-4AE1-AE42-A35E24F53010}" destId="{5126D0FA-D4A9-4D77-BFCD-C32ABFFAC721}" srcOrd="1" destOrd="0" presId="urn:microsoft.com/office/officeart/2018/2/layout/IconVerticalSolidList"/>
    <dgm:cxn modelId="{76914707-7862-491E-BC08-A96E98B28AF4}" type="presParOf" srcId="{BE14110F-1808-4AE1-AE42-A35E24F53010}" destId="{FF1B45E5-6108-4DD8-AD75-03EEF1074672}" srcOrd="2" destOrd="0" presId="urn:microsoft.com/office/officeart/2018/2/layout/IconVerticalSolidList"/>
    <dgm:cxn modelId="{7AC95213-BC87-4A02-BFBF-F19D28C48B9F}" type="presParOf" srcId="{BE14110F-1808-4AE1-AE42-A35E24F53010}" destId="{26BD3F5A-CDE1-48DC-B1B0-DE289DCD7E6B}" srcOrd="3" destOrd="0" presId="urn:microsoft.com/office/officeart/2018/2/layout/IconVerticalSolidList"/>
    <dgm:cxn modelId="{32704E02-1C3A-44EA-956A-1EB4CFD28F66}" type="presParOf" srcId="{1E048CFD-1D74-47A9-89B3-290E520F56D9}" destId="{5B582947-A616-4446-B8C7-3C821466D5CA}" srcOrd="1" destOrd="0" presId="urn:microsoft.com/office/officeart/2018/2/layout/IconVerticalSolidList"/>
    <dgm:cxn modelId="{3B93AE7C-4EA9-4B84-AC6F-CE31995EEA62}" type="presParOf" srcId="{1E048CFD-1D74-47A9-89B3-290E520F56D9}" destId="{28922F3A-F6D0-437F-8962-7DD00AA80EC7}" srcOrd="2" destOrd="0" presId="urn:microsoft.com/office/officeart/2018/2/layout/IconVerticalSolidList"/>
    <dgm:cxn modelId="{8D701833-6A5E-4FCF-B8BB-60FEE974F24D}" type="presParOf" srcId="{28922F3A-F6D0-437F-8962-7DD00AA80EC7}" destId="{419935E8-23FD-4178-92F2-F7BEA0437C1E}" srcOrd="0" destOrd="0" presId="urn:microsoft.com/office/officeart/2018/2/layout/IconVerticalSolidList"/>
    <dgm:cxn modelId="{94DCC7D9-8269-498E-898D-8D183078E4AA}" type="presParOf" srcId="{28922F3A-F6D0-437F-8962-7DD00AA80EC7}" destId="{B19AF255-B52B-4945-AF81-DA81D1B6AF3A}" srcOrd="1" destOrd="0" presId="urn:microsoft.com/office/officeart/2018/2/layout/IconVerticalSolidList"/>
    <dgm:cxn modelId="{EEABFCE5-B291-4846-90B0-BEF2D8D33652}" type="presParOf" srcId="{28922F3A-F6D0-437F-8962-7DD00AA80EC7}" destId="{DE34B810-2548-4C44-B96A-3678EB8D8B05}" srcOrd="2" destOrd="0" presId="urn:microsoft.com/office/officeart/2018/2/layout/IconVerticalSolidList"/>
    <dgm:cxn modelId="{F068E96F-8821-491F-A20D-3F9874D87598}" type="presParOf" srcId="{28922F3A-F6D0-437F-8962-7DD00AA80EC7}" destId="{E01F1EDA-1FC0-46C2-BEDE-45C3AF0C013C}" srcOrd="3" destOrd="0" presId="urn:microsoft.com/office/officeart/2018/2/layout/IconVerticalSolidList"/>
    <dgm:cxn modelId="{2CA26C34-9523-4BD6-ACEA-207C2906375C}" type="presParOf" srcId="{1E048CFD-1D74-47A9-89B3-290E520F56D9}" destId="{08788838-9057-40C7-9429-FBDB9E1ADEDE}" srcOrd="3" destOrd="0" presId="urn:microsoft.com/office/officeart/2018/2/layout/IconVerticalSolidList"/>
    <dgm:cxn modelId="{D34E01D3-C679-4D36-9504-0219F2EF42F1}" type="presParOf" srcId="{1E048CFD-1D74-47A9-89B3-290E520F56D9}" destId="{A71AE671-D36E-4783-B9BE-0C655EBA6A06}" srcOrd="4" destOrd="0" presId="urn:microsoft.com/office/officeart/2018/2/layout/IconVerticalSolidList"/>
    <dgm:cxn modelId="{D010B437-B049-4103-8255-85917B490350}" type="presParOf" srcId="{A71AE671-D36E-4783-B9BE-0C655EBA6A06}" destId="{E6BE78A2-C248-4FAF-AAD6-5A67C21E3A7E}" srcOrd="0" destOrd="0" presId="urn:microsoft.com/office/officeart/2018/2/layout/IconVerticalSolidList"/>
    <dgm:cxn modelId="{988EC7B6-91BC-4808-B369-3937486ED041}" type="presParOf" srcId="{A71AE671-D36E-4783-B9BE-0C655EBA6A06}" destId="{C47EEF59-CDBD-4684-B10A-031419A2B9C7}" srcOrd="1" destOrd="0" presId="urn:microsoft.com/office/officeart/2018/2/layout/IconVerticalSolidList"/>
    <dgm:cxn modelId="{A79C2B40-858B-441E-9312-C2359C06C2F0}" type="presParOf" srcId="{A71AE671-D36E-4783-B9BE-0C655EBA6A06}" destId="{AF3ED7F5-2E3D-470C-A830-171F730EA7ED}" srcOrd="2" destOrd="0" presId="urn:microsoft.com/office/officeart/2018/2/layout/IconVerticalSolidList"/>
    <dgm:cxn modelId="{4B0945AC-A51D-4BD1-AFD2-47FBAFDDAA4C}" type="presParOf" srcId="{A71AE671-D36E-4783-B9BE-0C655EBA6A06}" destId="{C9584CB6-2099-402C-AC90-ABBDADEAD645}" srcOrd="3" destOrd="0" presId="urn:microsoft.com/office/officeart/2018/2/layout/IconVerticalSolidList"/>
    <dgm:cxn modelId="{83E6EDBD-3B62-44A8-8CFC-A56C188265E6}" type="presParOf" srcId="{1E048CFD-1D74-47A9-89B3-290E520F56D9}" destId="{87EE7035-1B21-43F9-B1D0-E56E90524682}" srcOrd="5" destOrd="0" presId="urn:microsoft.com/office/officeart/2018/2/layout/IconVerticalSolidList"/>
    <dgm:cxn modelId="{2F40E52C-57BB-432A-A575-6EC7BB98916C}" type="presParOf" srcId="{1E048CFD-1D74-47A9-89B3-290E520F56D9}" destId="{7FDA032D-856A-429A-871A-4847CCA1381F}" srcOrd="6" destOrd="0" presId="urn:microsoft.com/office/officeart/2018/2/layout/IconVerticalSolidList"/>
    <dgm:cxn modelId="{A8C46DD9-7579-4F81-BDEF-04CEB9CA6C37}" type="presParOf" srcId="{7FDA032D-856A-429A-871A-4847CCA1381F}" destId="{18AA242F-6FBF-44C8-B46B-EEA98FF292B8}" srcOrd="0" destOrd="0" presId="urn:microsoft.com/office/officeart/2018/2/layout/IconVerticalSolidList"/>
    <dgm:cxn modelId="{079167B4-CF7C-4DB4-8BEE-115692D2BA44}" type="presParOf" srcId="{7FDA032D-856A-429A-871A-4847CCA1381F}" destId="{5DD38EBE-10BF-4C6D-BEF8-743AE5E8BA05}" srcOrd="1" destOrd="0" presId="urn:microsoft.com/office/officeart/2018/2/layout/IconVerticalSolidList"/>
    <dgm:cxn modelId="{235535F1-68CE-42DC-A65F-E79A3EF78646}" type="presParOf" srcId="{7FDA032D-856A-429A-871A-4847CCA1381F}" destId="{7FD08B5D-F849-4E08-B001-33A60376AA38}" srcOrd="2" destOrd="0" presId="urn:microsoft.com/office/officeart/2018/2/layout/IconVerticalSolidList"/>
    <dgm:cxn modelId="{696284D7-D2AB-44C0-B26F-F1F45373BCB6}" type="presParOf" srcId="{7FDA032D-856A-429A-871A-4847CCA1381F}" destId="{A6D4F972-FA46-4C7F-ACC8-8A76E3657F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91868-CE18-4FBA-9369-8E57AB39157A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6D0FA-D4A9-4D77-BFCD-C32ABFFAC721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D3F5A-CDE1-48DC-B1B0-DE289DCD7E6B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¿Quiénes somos?</a:t>
          </a:r>
        </a:p>
      </dsp:txBody>
      <dsp:txXfrm>
        <a:off x="1337397" y="2284"/>
        <a:ext cx="4926242" cy="1157919"/>
      </dsp:txXfrm>
    </dsp:sp>
    <dsp:sp modelId="{419935E8-23FD-4178-92F2-F7BEA0437C1E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AF255-B52B-4945-AF81-DA81D1B6AF3A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F1EDA-1FC0-46C2-BEDE-45C3AF0C013C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¿Qué es Eating, Drinking &amp; Data Mining?</a:t>
          </a:r>
        </a:p>
      </dsp:txBody>
      <dsp:txXfrm>
        <a:off x="1337397" y="1449684"/>
        <a:ext cx="4926242" cy="1157919"/>
      </dsp:txXfrm>
    </dsp:sp>
    <dsp:sp modelId="{E6BE78A2-C248-4FAF-AAD6-5A67C21E3A7E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EEF59-CDBD-4684-B10A-031419A2B9C7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84CB6-2099-402C-AC90-ABBDADEAD645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¿Cómo funciona?</a:t>
          </a:r>
        </a:p>
      </dsp:txBody>
      <dsp:txXfrm>
        <a:off x="1337397" y="2897083"/>
        <a:ext cx="4926242" cy="1157919"/>
      </dsp:txXfrm>
    </dsp:sp>
    <dsp:sp modelId="{18AA242F-6FBF-44C8-B46B-EEA98FF292B8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38EBE-10BF-4C6D-BEF8-743AE5E8BA05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4F972-FA46-4C7F-ACC8-8A76E3657F71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¿Cómo lo hemos hecho?</a:t>
          </a:r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F78C-22C5-2342-BFE6-C7E5FCAF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364DE-A94D-8241-A3FC-772535EB2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F517-C971-F147-93F1-57B84A70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CECF-C1E4-D54C-9C70-83BD4E96F9A3}" type="datetimeFigureOut">
              <a:rPr lang="en-ES" smtClean="0"/>
              <a:t>31/10/21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1983-519B-FA42-96FE-BD7C9232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CF2A-3914-964C-B2C1-4253FA04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A76F-FEFA-394C-80B8-7EC9D7D1BBF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951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A170-9529-AD4E-9E94-C38C0E71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EFCC6-9DFE-3A4D-A3A0-C6C966C30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A54D-F86F-8841-9AE1-CCFB004F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CECF-C1E4-D54C-9C70-83BD4E96F9A3}" type="datetimeFigureOut">
              <a:rPr lang="en-ES" smtClean="0"/>
              <a:t>31/10/21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6C58-0759-2749-ADE7-88BBD8FD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2066-964C-9547-9690-BFAD0E34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A76F-FEFA-394C-80B8-7EC9D7D1BBF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31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15F1B-21A2-A74E-AADD-1B697603C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DB2D1-8ED3-E344-AF76-7831C96B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4FD0-1D9A-6445-A758-618209A6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CECF-C1E4-D54C-9C70-83BD4E96F9A3}" type="datetimeFigureOut">
              <a:rPr lang="en-ES" smtClean="0"/>
              <a:t>31/10/21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A92E-D74D-9847-B6DC-52C80FF7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3464-A6BB-FD44-AD3A-A653FC28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A76F-FEFA-394C-80B8-7EC9D7D1BBF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4342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041A-9DC3-BC41-B0CD-6B0F7C73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879C-7A58-5648-B282-BE2F0BAA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058A-D8CA-EB43-886C-A301BF7C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CECF-C1E4-D54C-9C70-83BD4E96F9A3}" type="datetimeFigureOut">
              <a:rPr lang="en-ES" smtClean="0"/>
              <a:t>31/10/21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66F40-96B8-1F40-96A1-7FCFCEA5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7224-DCA9-FF43-BFE0-84D122BD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A76F-FEFA-394C-80B8-7EC9D7D1BBF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3984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AF44-C9AD-CE43-AA41-561B676C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19B94-8973-AB46-B4C0-7840E75EA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6A98-C62E-9649-8E5E-38367CDB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CECF-C1E4-D54C-9C70-83BD4E96F9A3}" type="datetimeFigureOut">
              <a:rPr lang="en-ES" smtClean="0"/>
              <a:t>31/10/21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303C5-A1BC-A04D-907A-1E09A9CC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9F1E-4A5F-5F41-85C5-A1E64FBB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A76F-FEFA-394C-80B8-7EC9D7D1BBF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8907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0679-5963-324F-9BCA-56C52889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ACC4-7BC6-D547-AA81-65CF00B94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2DBB2-B963-EE40-B234-B9EFB989A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A2FF5-B0CA-3442-A240-926E8EF9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CECF-C1E4-D54C-9C70-83BD4E96F9A3}" type="datetimeFigureOut">
              <a:rPr lang="en-ES" smtClean="0"/>
              <a:t>31/10/21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A4869-7316-7846-8E67-B8CAA493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6910C-55A9-EA4D-AAFF-879DC881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A76F-FEFA-394C-80B8-7EC9D7D1BBF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8905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35DF-3403-BE48-86B1-CC297E71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5F83-5B7D-0C4F-9129-37CCB26F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36C7-73EF-6246-ABF4-05B90995C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3D235-0F4B-4349-A193-1CDACAED3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BC5EA-019F-6B49-80C0-D7D367D4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88294-3585-6B46-8B9C-6F5B2102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CECF-C1E4-D54C-9C70-83BD4E96F9A3}" type="datetimeFigureOut">
              <a:rPr lang="en-ES" smtClean="0"/>
              <a:t>31/10/21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A326B-46D6-E446-8EFE-D2F711FE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E0064-2FD4-5845-ACC5-6AE8DC28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A76F-FEFA-394C-80B8-7EC9D7D1BBF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4488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C8C1-91C5-7F45-96E5-5930B9BE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83C6E-A7FE-0E46-8052-CE7E5AFD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CECF-C1E4-D54C-9C70-83BD4E96F9A3}" type="datetimeFigureOut">
              <a:rPr lang="en-ES" smtClean="0"/>
              <a:t>31/10/21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4A0BE-F124-FC46-895F-C823C632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50C44-A554-D84D-9280-DD463C3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A76F-FEFA-394C-80B8-7EC9D7D1BBF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341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25620-D492-5A4E-A989-97B9976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CECF-C1E4-D54C-9C70-83BD4E96F9A3}" type="datetimeFigureOut">
              <a:rPr lang="en-ES" smtClean="0"/>
              <a:t>31/10/21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5D5CC-9641-2D41-97C7-118C062F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2DB24-2590-A24C-AAF9-DA0BC2F7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A76F-FEFA-394C-80B8-7EC9D7D1BBF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2930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2B5C-7845-C947-8A79-BA423F91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DB67-8620-DD48-9B26-776BA0A2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6F9F8-49EA-0B47-A865-183DB7DFB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4CBD9-A010-FD4B-8BB6-AE2DA753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CECF-C1E4-D54C-9C70-83BD4E96F9A3}" type="datetimeFigureOut">
              <a:rPr lang="en-ES" smtClean="0"/>
              <a:t>31/10/21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CD62-C600-9346-9312-9B6B925A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365C2-2994-2944-9126-D81045EF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A76F-FEFA-394C-80B8-7EC9D7D1BBF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9153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C0B1-B4AE-BC4F-AE5B-9FB0ACCA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DFC3D-BDE7-6A48-A832-4FAB516D1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07782-CAE2-634D-96AA-D8279548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22BE4-D708-5548-97A4-DEDA0896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CECF-C1E4-D54C-9C70-83BD4E96F9A3}" type="datetimeFigureOut">
              <a:rPr lang="en-ES" smtClean="0"/>
              <a:t>31/10/21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1EA6-59BB-6E45-A076-9AE15DA3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96591-1C14-7342-AD8C-347A47FC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A76F-FEFA-394C-80B8-7EC9D7D1BBF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410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837E2-F931-2941-83A5-42FD7D5A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EBDF7-DF74-6D41-B7B3-6E75F99A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D79B-CFCE-CE42-9DB5-00FF0734B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8CECF-C1E4-D54C-9C70-83BD4E96F9A3}" type="datetimeFigureOut">
              <a:rPr lang="en-ES" smtClean="0"/>
              <a:t>31/10/21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B048-0B80-B64D-A90E-7AFBBD13D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CEAE2-4EA5-CC4E-B563-A0E89C935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A76F-FEFA-394C-80B8-7EC9D7D1BBF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1956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3DCF-F537-7143-A43D-2371C6EF3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ES" sz="5000"/>
              <a:t>Eating, </a:t>
            </a:r>
            <a:br>
              <a:rPr lang="en-ES" sz="5000"/>
            </a:br>
            <a:r>
              <a:rPr lang="en-ES" sz="5000"/>
              <a:t>Drinking,</a:t>
            </a:r>
            <a:br>
              <a:rPr lang="en-ES" sz="5000"/>
            </a:br>
            <a:r>
              <a:rPr lang="en-ES" sz="5000"/>
              <a:t>&amp;</a:t>
            </a:r>
            <a:br>
              <a:rPr lang="en-ES" sz="5000"/>
            </a:br>
            <a:r>
              <a:rPr lang="en-ES" sz="500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FF77B-83A4-7C4F-B3F4-835BC4C26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ES" sz="2000"/>
              <a:t>Beatriz Lozano Ballesteros</a:t>
            </a:r>
          </a:p>
          <a:p>
            <a:pPr algn="l"/>
            <a:r>
              <a:rPr lang="en-ES" sz="2000"/>
              <a:t>Gabriel Romero Fernández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close up of food&#10;&#10;Description automatically generated with low confidence">
            <a:extLst>
              <a:ext uri="{FF2B5EF4-FFF2-40B4-BE49-F238E27FC236}">
                <a16:creationId xmlns:a16="http://schemas.microsoft.com/office/drawing/2014/main" id="{C7A541C7-D695-5742-926F-43AD6A0A6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2" r="2139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3927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1D586-0455-1742-AE0C-6C33D43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30" y="865560"/>
            <a:ext cx="3675767" cy="2728851"/>
          </a:xfrm>
        </p:spPr>
        <p:txBody>
          <a:bodyPr anchor="t">
            <a:normAutofit/>
          </a:bodyPr>
          <a:lstStyle/>
          <a:p>
            <a:r>
              <a:rPr lang="es-ES" sz="3600" dirty="0" err="1">
                <a:solidFill>
                  <a:srgbClr val="FFFFFF"/>
                </a:solidFill>
              </a:rPr>
              <a:t>Get</a:t>
            </a:r>
            <a:r>
              <a:rPr lang="es-ES" sz="3600" dirty="0">
                <a:solidFill>
                  <a:srgbClr val="FFFFFF"/>
                </a:solidFill>
              </a:rPr>
              <a:t> links</a:t>
            </a:r>
            <a:endParaRPr lang="en-ES" sz="36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CCB8-4243-6A43-9A34-6F1CE2332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13F60-19AB-8247-B622-AF6AFB696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</p:spTree>
    <p:extLst>
      <p:ext uri="{BB962C8B-B14F-4D97-AF65-F5344CB8AC3E}">
        <p14:creationId xmlns:p14="http://schemas.microsoft.com/office/powerpoint/2010/main" val="344502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1D586-0455-1742-AE0C-6C33D43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30" y="865560"/>
            <a:ext cx="3675767" cy="2728851"/>
          </a:xfrm>
        </p:spPr>
        <p:txBody>
          <a:bodyPr anchor="t">
            <a:normAutofit/>
          </a:bodyPr>
          <a:lstStyle/>
          <a:p>
            <a:r>
              <a:rPr lang="es-ES" sz="3600" dirty="0" err="1">
                <a:solidFill>
                  <a:srgbClr val="FFFFFF"/>
                </a:solidFill>
              </a:rPr>
              <a:t>Get</a:t>
            </a:r>
            <a:r>
              <a:rPr lang="es-ES" sz="3600" dirty="0">
                <a:solidFill>
                  <a:srgbClr val="FFFFFF"/>
                </a:solidFill>
              </a:rPr>
              <a:t> page</a:t>
            </a:r>
            <a:endParaRPr lang="en-ES" sz="36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CCB8-4243-6A43-9A34-6F1CE2332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13F60-19AB-8247-B622-AF6AFB696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</p:spTree>
    <p:extLst>
      <p:ext uri="{BB962C8B-B14F-4D97-AF65-F5344CB8AC3E}">
        <p14:creationId xmlns:p14="http://schemas.microsoft.com/office/powerpoint/2010/main" val="235811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1D586-0455-1742-AE0C-6C33D43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30" y="865560"/>
            <a:ext cx="3675767" cy="2728851"/>
          </a:xfrm>
        </p:spPr>
        <p:txBody>
          <a:bodyPr anchor="t">
            <a:normAutofit/>
          </a:bodyPr>
          <a:lstStyle/>
          <a:p>
            <a:r>
              <a:rPr lang="es-ES" sz="3600" dirty="0" err="1">
                <a:solidFill>
                  <a:srgbClr val="FFFFFF"/>
                </a:solidFill>
              </a:rPr>
              <a:t>Get</a:t>
            </a:r>
            <a:r>
              <a:rPr lang="es-ES" sz="3600" dirty="0">
                <a:solidFill>
                  <a:srgbClr val="FFFFFF"/>
                </a:solidFill>
              </a:rPr>
              <a:t> page data</a:t>
            </a:r>
            <a:endParaRPr lang="en-ES" sz="36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CCB8-4243-6A43-9A34-6F1CE2332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13F60-19AB-8247-B622-AF6AFB696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</p:spTree>
    <p:extLst>
      <p:ext uri="{BB962C8B-B14F-4D97-AF65-F5344CB8AC3E}">
        <p14:creationId xmlns:p14="http://schemas.microsoft.com/office/powerpoint/2010/main" val="387904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6E8C0-CA53-6643-9392-909C7E70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093207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ES" sz="6000" dirty="0">
                <a:solidFill>
                  <a:schemeClr val="bg1"/>
                </a:solidFill>
              </a:rPr>
              <a:t>Contenidos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B7B2C67-B58E-427D-951D-B0E5EF115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34808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35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1D586-0455-1742-AE0C-6C33D43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ES" sz="3600">
                <a:solidFill>
                  <a:srgbClr val="FFFFFF"/>
                </a:solidFill>
              </a:rPr>
              <a:t>¿Quiénes somos?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CCB8-4243-6A43-9A34-6F1CE2332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13F60-19AB-8247-B622-AF6AFB696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</p:spTree>
    <p:extLst>
      <p:ext uri="{BB962C8B-B14F-4D97-AF65-F5344CB8AC3E}">
        <p14:creationId xmlns:p14="http://schemas.microsoft.com/office/powerpoint/2010/main" val="193737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1D586-0455-1742-AE0C-6C33D43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ES" sz="3600">
                <a:solidFill>
                  <a:srgbClr val="FFFFFF"/>
                </a:solidFill>
              </a:rPr>
              <a:t>¿Quiénes somos?</a:t>
            </a:r>
          </a:p>
        </p:txBody>
      </p:sp>
      <p:pic>
        <p:nvPicPr>
          <p:cNvPr id="3" name="1.mov" descr="1.mov">
            <a:hlinkClick r:id="" action="ppaction://media"/>
            <a:extLst>
              <a:ext uri="{FF2B5EF4-FFF2-40B4-BE49-F238E27FC236}">
                <a16:creationId xmlns:a16="http://schemas.microsoft.com/office/drawing/2014/main" id="{E13F4DA9-0463-7F49-9C3F-35EB02DF1337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12188318" cy="6857999"/>
          </a:xfrm>
        </p:spPr>
      </p:pic>
    </p:spTree>
    <p:extLst>
      <p:ext uri="{BB962C8B-B14F-4D97-AF65-F5344CB8AC3E}">
        <p14:creationId xmlns:p14="http://schemas.microsoft.com/office/powerpoint/2010/main" val="27986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1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1D586-0455-1742-AE0C-6C33D43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18" y="706245"/>
            <a:ext cx="2871095" cy="2156621"/>
          </a:xfrm>
        </p:spPr>
        <p:txBody>
          <a:bodyPr anchor="t">
            <a:normAutofit/>
          </a:bodyPr>
          <a:lstStyle/>
          <a:p>
            <a:r>
              <a:rPr lang="en-ES" sz="3600" dirty="0">
                <a:solidFill>
                  <a:srgbClr val="FFFFFF"/>
                </a:solidFill>
              </a:rPr>
              <a:t>¿Qué es Eating, Drinking &amp; Data Mining?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13F60-19AB-8247-B622-AF6AFB696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632FD9-4A56-A44D-B5C3-D6FD211083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3506" y="3569110"/>
            <a:ext cx="5782962" cy="318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8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1D586-0455-1742-AE0C-6C33D43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ES" sz="3600" dirty="0">
                <a:solidFill>
                  <a:srgbClr val="FFFFFF"/>
                </a:solidFill>
              </a:rPr>
              <a:t>¿Cómo funciona?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CCB8-4243-6A43-9A34-6F1CE2332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13F60-19AB-8247-B622-AF6AFB696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</p:spTree>
    <p:extLst>
      <p:ext uri="{BB962C8B-B14F-4D97-AF65-F5344CB8AC3E}">
        <p14:creationId xmlns:p14="http://schemas.microsoft.com/office/powerpoint/2010/main" val="38075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1D586-0455-1742-AE0C-6C33D43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30" y="865560"/>
            <a:ext cx="3675767" cy="2728851"/>
          </a:xfrm>
        </p:spPr>
        <p:txBody>
          <a:bodyPr anchor="t">
            <a:normAutofit/>
          </a:bodyPr>
          <a:lstStyle/>
          <a:p>
            <a:r>
              <a:rPr lang="en-ES" sz="3600" dirty="0">
                <a:solidFill>
                  <a:srgbClr val="FFFFFF"/>
                </a:solidFill>
              </a:rPr>
              <a:t>Scraper.properties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CCB8-4243-6A43-9A34-6F1CE2332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13F60-19AB-8247-B622-AF6AFB696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</p:spTree>
    <p:extLst>
      <p:ext uri="{BB962C8B-B14F-4D97-AF65-F5344CB8AC3E}">
        <p14:creationId xmlns:p14="http://schemas.microsoft.com/office/powerpoint/2010/main" val="312736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1D586-0455-1742-AE0C-6C33D43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30" y="865560"/>
            <a:ext cx="3675767" cy="2728851"/>
          </a:xfrm>
        </p:spPr>
        <p:txBody>
          <a:bodyPr anchor="t"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M</a:t>
            </a:r>
            <a:r>
              <a:rPr lang="en-ES" sz="3600" dirty="0">
                <a:solidFill>
                  <a:srgbClr val="FFFFFF"/>
                </a:solidFill>
              </a:rPr>
              <a:t>ain.py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CCB8-4243-6A43-9A34-6F1CE2332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13F60-19AB-8247-B622-AF6AFB696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</p:spTree>
    <p:extLst>
      <p:ext uri="{BB962C8B-B14F-4D97-AF65-F5344CB8AC3E}">
        <p14:creationId xmlns:p14="http://schemas.microsoft.com/office/powerpoint/2010/main" val="160866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1D586-0455-1742-AE0C-6C33D43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30" y="865560"/>
            <a:ext cx="3675767" cy="2728851"/>
          </a:xfrm>
        </p:spPr>
        <p:txBody>
          <a:bodyPr anchor="t">
            <a:normAutofit/>
          </a:bodyPr>
          <a:lstStyle/>
          <a:p>
            <a:r>
              <a:rPr lang="es-ES" sz="3600" dirty="0" err="1">
                <a:solidFill>
                  <a:srgbClr val="FFFFFF"/>
                </a:solidFill>
              </a:rPr>
              <a:t>Scraper.py</a:t>
            </a:r>
            <a:endParaRPr lang="en-ES" sz="36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CCB8-4243-6A43-9A34-6F1CE2332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13F60-19AB-8247-B622-AF6AFB696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ES" sz="2000"/>
          </a:p>
        </p:txBody>
      </p:sp>
    </p:spTree>
    <p:extLst>
      <p:ext uri="{BB962C8B-B14F-4D97-AF65-F5344CB8AC3E}">
        <p14:creationId xmlns:p14="http://schemas.microsoft.com/office/powerpoint/2010/main" val="173713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80</Words>
  <Application>Microsoft Macintosh PowerPoint</Application>
  <PresentationFormat>Widescreen</PresentationFormat>
  <Paragraphs>18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Eating,  Drinking, &amp; Data Mining</vt:lpstr>
      <vt:lpstr>Contenidos</vt:lpstr>
      <vt:lpstr>¿Quiénes somos?</vt:lpstr>
      <vt:lpstr>¿Quiénes somos?</vt:lpstr>
      <vt:lpstr>¿Qué es Eating, Drinking &amp; Data Mining?</vt:lpstr>
      <vt:lpstr>¿Cómo funciona?</vt:lpstr>
      <vt:lpstr>Scraper.properties</vt:lpstr>
      <vt:lpstr>Main.py</vt:lpstr>
      <vt:lpstr>Scraper.py</vt:lpstr>
      <vt:lpstr>Get links</vt:lpstr>
      <vt:lpstr>Get page</vt:lpstr>
      <vt:lpstr>Get page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Eating,  Drinking, &amp; Data Mining</dc:title>
  <dc:creator>Gabriel Romero Fernandez</dc:creator>
  <cp:lastModifiedBy>Gabriel Romero Fernandez</cp:lastModifiedBy>
  <cp:revision>1</cp:revision>
  <dcterms:created xsi:type="dcterms:W3CDTF">2021-10-31T10:46:07Z</dcterms:created>
  <dcterms:modified xsi:type="dcterms:W3CDTF">2021-10-31T11:21:42Z</dcterms:modified>
</cp:coreProperties>
</file>