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3BC57-3E28-4D81-BA1A-3CA80C8C3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320B08-1B13-416E-8D54-AB70E0736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2505C9-800C-49A0-BE91-620B57BE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3834E-6DF2-49C1-874A-89CA8762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DDD35-563B-4758-AD59-26ACC265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0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7F4E8-78E0-4D03-A156-92032EE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F7D3E1-4050-41E2-850A-79F4C35D6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FB1B8-341B-4D3C-B847-D1FBCD4F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EF4F17-F411-487B-957E-15498ECD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C5105-4691-4FAD-A259-AE196B98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6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F9CF87-7F8B-49C8-8661-46F90334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B1B523-5C10-4060-8302-DE26ADD5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A7ADE-BA37-4F7D-8CC4-5C5B9289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57081-955E-48DA-90F5-E42D6A6B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F314E-DD49-42A6-B4E4-ADE175EB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71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1BB45-C9EE-4886-81A8-21DCAC4F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A95B2-EB2D-4D06-B318-CBB10E52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3D7B9-1E8F-464A-956E-0F03BED6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822CA4-FFE4-454E-838B-8F08F5FA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D70EC-0AF7-4E7A-AF64-15ACECA1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62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A88D-B5EA-4CAD-8F52-8AF82B53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745A7-21B6-41AD-89C0-F9923B84F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DE09F-6316-4F4A-8D86-5CEF2A11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5F5FB-3626-45B5-B089-EA55A0C4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78DAA-736C-4D45-B7C0-AA5ADA98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80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3FA85-EA82-4251-9EC4-DC3C4D37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D7600-BBB5-4803-871C-C13624D4C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4F44CF-84C4-4E75-846E-60D46D0C9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7D94C2-C57E-4678-8C0D-161AB3C4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BBF12-9AE9-45F9-A66E-C78BB28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61AD2E-030E-4C47-A234-4FC33993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47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7BDA3-421D-4556-8C58-F046DA0B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D34548-BA78-4B17-87AB-39E8C0D32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63374-992B-4F11-8ACE-F640811D9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10E520-F94E-4A04-934A-520292DCD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166707-F2D7-4A16-829C-6603BF082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68D88A-CB22-487B-97E2-017D9635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713D6B-7442-4F3A-8E6C-A66A36CB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D4425B-1C9E-4928-AE32-CFDF1D82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4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E5A2C-C978-4EBA-90F1-8DCEC5A8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3276AD-EED8-4C6D-AC0F-88F63AFE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A100F8-4E31-4050-BB9D-5008B991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F9F647-DC10-45CC-8EB6-919FFCDB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89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F557F6-8175-4058-BBA0-D15F1A5E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BEAB32-C1F4-4B35-9D16-1892AD3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2150E-3A03-4764-96AB-3EEFF0C3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02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6BEDA-3EB3-47BE-9388-30ADBB14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A9353-98BB-49CE-94F3-7DCFAFFD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FB23E8-AC04-4000-97DF-B9621282D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DD0C81-8C26-4BE4-A390-E64F8470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4C80C-DD2B-4D8B-AA79-9E5E0DFD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210A90-B97B-4F41-A1BE-7AD5AB7C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96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3830A-8D8E-424F-86CA-97486083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B5913A-93B2-43AB-8989-622260CD4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46882F-E210-44CE-ABC0-9B68FF8B5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BF3AE-AECF-414A-9AF9-4FC3321E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BAA5E2-1099-4F9D-BBFA-01153B6D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206E39-E4C1-4550-A18D-A6A8922F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0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971EDB-5AE9-436F-8459-E8EDAB22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7B36F-4887-481E-BB2B-0E908427D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BE018-DFD0-4779-B85E-C6AB0660A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8E10-4225-4DCC-A444-3B1888E3FCCB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171331-3106-42CA-9495-5FFF532C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58F66-DD75-4847-A601-239A7010A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BB5CC-548E-4983-80E0-96739638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1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29542-3959-436B-BDD9-ECDB1E8E7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Explicacion</a:t>
            </a:r>
            <a:r>
              <a:rPr lang="es-ES" dirty="0"/>
              <a:t> de cada elemento de la 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A9CCE5-99BF-4590-A663-66D1E4F3C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He dividido la pagina en 4 bloques, además del </a:t>
            </a:r>
            <a:r>
              <a:rPr lang="es-ES" dirty="0" err="1"/>
              <a:t>footer</a:t>
            </a:r>
            <a:r>
              <a:rPr lang="es-ES" dirty="0"/>
              <a:t> y el </a:t>
            </a:r>
            <a:r>
              <a:rPr lang="es-ES" dirty="0" err="1"/>
              <a:t>header</a:t>
            </a:r>
            <a:r>
              <a:rPr lang="es-ES" dirty="0"/>
              <a:t>, a continuación la explicación de cada uno de ellos.</a:t>
            </a:r>
          </a:p>
        </p:txBody>
      </p:sp>
    </p:spTree>
    <p:extLst>
      <p:ext uri="{BB962C8B-B14F-4D97-AF65-F5344CB8AC3E}">
        <p14:creationId xmlns:p14="http://schemas.microsoft.com/office/powerpoint/2010/main" val="373162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C4D3642-3C91-415B-A0C5-89983CB6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dirty="0" err="1"/>
              <a:t>Header</a:t>
            </a:r>
            <a:br>
              <a:rPr lang="es-ES" sz="2000" dirty="0"/>
            </a:br>
            <a:r>
              <a:rPr lang="es-ES" sz="2000" dirty="0"/>
              <a:t>Bloque fijo en toda la web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291152B-BA9C-43CB-B548-59CF21AE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S" b="1" u="sng" dirty="0"/>
          </a:p>
          <a:p>
            <a:r>
              <a:rPr lang="es-ES" sz="1800" dirty="0"/>
              <a:t>logo: al dar </a:t>
            </a:r>
            <a:r>
              <a:rPr lang="es-ES" sz="1800" dirty="0" err="1"/>
              <a:t>click</a:t>
            </a:r>
            <a:r>
              <a:rPr lang="es-ES" sz="1800" dirty="0"/>
              <a:t> en esta imagen, nos ubica en la misma home.</a:t>
            </a:r>
          </a:p>
          <a:p>
            <a:r>
              <a:rPr lang="es-ES" sz="1800" dirty="0"/>
              <a:t>Que asignatura buscas?: nos va presentando las coincidencias de las asignaturas que estén registradas según vaya escribiendo el usuario. En caso de no haber coincidencia, no muestra ningún mensaje.</a:t>
            </a:r>
          </a:p>
          <a:p>
            <a:r>
              <a:rPr lang="es-ES" sz="1800" dirty="0"/>
              <a:t>Como funciona?: Este enlace nos enviará a una pagina en la que se explica como se dan las clases, herramientas digitales usadas y las diferentes formas de poder recibirlas (presenciales, en grupo, online).</a:t>
            </a:r>
          </a:p>
          <a:p>
            <a:r>
              <a:rPr lang="es-ES" sz="1800" dirty="0"/>
              <a:t>Inicio Sesión: Como usuario se pedirá un correo electrónico, en caso de no coincidir el usuario, </a:t>
            </a:r>
            <a:r>
              <a:rPr lang="es-ES" sz="1800" dirty="0" err="1"/>
              <a:t>password</a:t>
            </a:r>
            <a:r>
              <a:rPr lang="es-ES" sz="1800" dirty="0"/>
              <a:t> o ambos se enviará el mismo mensaje de error en caso contrario el usuario accederá a la pagina en la que se mostrará la cuenta en la cual podrá gestionar las clases.</a:t>
            </a:r>
          </a:p>
          <a:p>
            <a:r>
              <a:rPr lang="es-ES" sz="1800" dirty="0"/>
              <a:t>Regístrate gratis: Le permite al usuario crear una cuenta para gestionar la hora(s) de clases que contrata.</a:t>
            </a:r>
          </a:p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95881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1783E-5D53-4F20-AB16-C1BCCCEF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Primer bloque</a:t>
            </a:r>
            <a:br>
              <a:rPr lang="es-ES" sz="2000" dirty="0"/>
            </a:br>
            <a:r>
              <a:rPr lang="es-ES" sz="2000" dirty="0"/>
              <a:t>El objetivo el presentar a la empresa brevemente y las diferentes asignaturas de las que se dan clases.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D24E4-D10C-4D76-A285-88FCA385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Texto en la que damos una breve introducción de la experiencia y metodología que utilizan los profesores para dar las clases.</a:t>
            </a:r>
          </a:p>
          <a:p>
            <a:r>
              <a:rPr lang="es-ES" dirty="0"/>
              <a:t>Imagen: Imagen en movimiento de abanico de libros con el nombre de la asignatura en su dorsal, de esta forma presentamos las diferentes asignaturas de las que se da clase.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36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85850-6461-4632-9032-52461B8D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Segundo Bloque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AA689-CAF9-44BA-813E-59C89B99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y texto fijo, sin ningún tipo de enlace: aquí se muestran iconos con un titulo y una breve descripción de lo que se ofrece al hacer clases con este cliente.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87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6CD8-40A9-4705-AF5F-AD738DD0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Tercer Bloque</a:t>
            </a:r>
            <a:br>
              <a:rPr lang="es-ES" sz="2000" dirty="0"/>
            </a:br>
            <a:r>
              <a:rPr lang="es-ES" sz="2000" dirty="0"/>
              <a:t>En este bloque se mostrará texto fijo y sin ningún tipo de enlace, como funciona de forma general las clases.</a:t>
            </a:r>
            <a:br>
              <a:rPr lang="es-ES" sz="2000" dirty="0"/>
            </a:br>
            <a:endParaRPr lang="es-ES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58C8-AC01-4F9C-B6D7-1DDD5FE5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Cada uno de estos puntos va asociado con un icono de numero y con imágenes asociadas al tema.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Busca la asignatura</a:t>
            </a:r>
          </a:p>
          <a:p>
            <a:pPr marL="914400" lvl="2" indent="0">
              <a:buNone/>
            </a:pPr>
            <a:r>
              <a:rPr lang="es-ES" dirty="0"/>
              <a:t>Ya que para las diferentes instituciones suelen tener distinto nombre.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s-ES" dirty="0"/>
              <a:t>Reserva en el calendario la hora mas adecuada para recibir la clase.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s-ES" dirty="0"/>
              <a:t>Acude a nuestras aulas virtuales para recibir tu clase.</a:t>
            </a:r>
          </a:p>
          <a:p>
            <a:pPr lvl="1"/>
            <a:endParaRPr lang="es-ES" dirty="0"/>
          </a:p>
          <a:p>
            <a:pPr lvl="1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9588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D2E01-CA51-44FB-81F0-65026181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Cuarto bloque</a:t>
            </a:r>
            <a:br>
              <a:rPr lang="es-ES" sz="2000" dirty="0"/>
            </a:br>
            <a:r>
              <a:rPr lang="es-ES" sz="2000" dirty="0"/>
              <a:t>Opiniones de nuestros alumnos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961BC-01ED-4511-8DE0-E712FEE3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cada ventana se mostraran dos opiniones y este conjunto se desplaza a la izquierda o derecha volviendo a mostrarse.</a:t>
            </a:r>
          </a:p>
          <a:p>
            <a:r>
              <a:rPr lang="es-ES" dirty="0"/>
              <a:t>Imagen: foto del alumno o clase virtual</a:t>
            </a:r>
          </a:p>
          <a:p>
            <a:r>
              <a:rPr lang="es-ES" dirty="0"/>
              <a:t>Texto: opinión del alumno y su satisfacción con las clases y profesores.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95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1C598-3103-4ED4-BA77-7CFD4B5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Footer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E5CF0-7CF2-4DA4-843E-5B9D4885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Sobre nosotros: explicación de profesores su experiencia, años de servicio, numero de alumnos estimados a los cuales se ha dado clases.</a:t>
            </a:r>
          </a:p>
          <a:p>
            <a:r>
              <a:rPr lang="es-ES" dirty="0"/>
              <a:t>Ayuda: dudas frecuentes resueltas.</a:t>
            </a:r>
          </a:p>
          <a:p>
            <a:r>
              <a:rPr lang="es-ES" dirty="0" err="1"/>
              <a:t>Terminos</a:t>
            </a:r>
            <a:r>
              <a:rPr lang="es-ES" dirty="0"/>
              <a:t> de servicio: Términos y Condiciones regulan el acceso y el uso del Sitio Web.</a:t>
            </a:r>
          </a:p>
          <a:p>
            <a:r>
              <a:rPr lang="es-ES" dirty="0" err="1"/>
              <a:t>Siguenos</a:t>
            </a:r>
            <a:r>
              <a:rPr lang="es-ES" dirty="0"/>
              <a:t>: se muestra los iconos de Facebook e Instagram donde la escuela realiza publicaciones a diario.</a:t>
            </a:r>
          </a:p>
        </p:txBody>
      </p:sp>
    </p:spTree>
    <p:extLst>
      <p:ext uri="{BB962C8B-B14F-4D97-AF65-F5344CB8AC3E}">
        <p14:creationId xmlns:p14="http://schemas.microsoft.com/office/powerpoint/2010/main" val="1860573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515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Explicacion de cada elemento de la Home</vt:lpstr>
      <vt:lpstr>Header Bloque fijo en toda la web</vt:lpstr>
      <vt:lpstr>Primer bloque El objetivo el presentar a la empresa brevemente y las diferentes asignaturas de las que se dan clases.</vt:lpstr>
      <vt:lpstr>Segundo Bloque</vt:lpstr>
      <vt:lpstr>Tercer Bloque En este bloque se mostrará texto fijo y sin ningún tipo de enlace, como funciona de forma general las clases. </vt:lpstr>
      <vt:lpstr>Cuarto bloque Opiniones de nuestros alumnos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Explicacion de cada elemento de la Home</dc:title>
  <dc:creator>Ana Laura PAUTA</dc:creator>
  <cp:lastModifiedBy>Ana Laura PAUTA</cp:lastModifiedBy>
  <cp:revision>6</cp:revision>
  <dcterms:created xsi:type="dcterms:W3CDTF">2021-09-14T14:07:48Z</dcterms:created>
  <dcterms:modified xsi:type="dcterms:W3CDTF">2021-09-14T16:23:57Z</dcterms:modified>
</cp:coreProperties>
</file>