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79" r:id="rId3"/>
    <p:sldId id="257" r:id="rId4"/>
    <p:sldId id="258" r:id="rId5"/>
    <p:sldId id="278" r:id="rId6"/>
    <p:sldId id="259" r:id="rId7"/>
    <p:sldId id="260" r:id="rId8"/>
    <p:sldId id="273" r:id="rId9"/>
    <p:sldId id="276" r:id="rId10"/>
    <p:sldId id="269" r:id="rId11"/>
    <p:sldId id="270" r:id="rId12"/>
    <p:sldId id="271" r:id="rId13"/>
    <p:sldId id="274" r:id="rId14"/>
    <p:sldId id="272" r:id="rId15"/>
    <p:sldId id="275" r:id="rId16"/>
    <p:sldId id="264" r:id="rId17"/>
    <p:sldId id="277" r:id="rId18"/>
    <p:sldId id="2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по оказанию логистических услуг 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9707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B767B-4462-4105-9BB8-37C8A108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591503"/>
            <a:ext cx="10565516" cy="17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E2FB8-8FC1-4468-BDE2-57C7796A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25563"/>
            <a:ext cx="5895975" cy="27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2E9E5-962C-407D-B89F-80DE8523A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4094920"/>
            <a:ext cx="11993218" cy="78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DBC82-F6A9-4C34-A8F0-A22862481CD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556"/>
            <a:ext cx="12192000" cy="198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422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44" y="1561476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809550"/>
            <a:ext cx="621527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888"/>
            <a:ext cx="12192000" cy="2526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7E056-ABDC-4EF5-B45E-EB0413E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97BBC5-01E9-41B3-B556-4F55FB6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" y="2180635"/>
            <a:ext cx="3498574" cy="2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3CC89-8FE5-4068-A1A9-3D9F2190E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2" y="2180635"/>
            <a:ext cx="300024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469DD-0AA4-4D4C-A4C6-88A0D38313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79" y="2381844"/>
            <a:ext cx="4848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744EC-28DA-4FFB-884F-B55F19DF3F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633"/>
            <a:ext cx="3742361" cy="14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FDB62C-2CFD-4B1C-A8C4-0CD2BDB305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1" y="4594633"/>
            <a:ext cx="3742362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A38013-0E04-4AE8-9D29-67F6385835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22" y="4469905"/>
            <a:ext cx="4548250" cy="1570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76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администратора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6D0235-03BC-424F-AB46-979E9C0E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500"/>
            <a:ext cx="5905499" cy="288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771B5-0CA2-498F-9B41-D74D614996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9" y="1393500"/>
            <a:ext cx="6286501" cy="28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D67A5-8E7D-425A-B972-8C527104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450"/>
            <a:ext cx="12192000" cy="261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3B7-FAA9-4604-BBA8-7B1738B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ru-RU" dirty="0"/>
              <a:t>Апробация: Клиента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29972-9D8A-4D1A-AA1D-EC6291FAD5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B886F-6543-44C2-BFCF-CF785ADDF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A3618-7F43-44DB-BD7E-5136723D78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" y="4495799"/>
            <a:ext cx="10506749" cy="2262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11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фреймворк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Помимо этого, были выполнены следующие задачи:</a:t>
            </a:r>
            <a:endParaRPr lang="en-US" dirty="0"/>
          </a:p>
          <a:p>
            <a:pPr lvl="1"/>
            <a:r>
              <a:rPr lang="ru-RU" dirty="0"/>
              <a:t>спроектировано и разработано приложение</a:t>
            </a:r>
          </a:p>
          <a:p>
            <a:pPr lvl="1"/>
            <a:r>
              <a:rPr lang="ru-RU" dirty="0"/>
              <a:t>разработаны основные модули: регистрация и авторизация пользователя; просмотр, создание запросов и заявок</a:t>
            </a:r>
            <a:r>
              <a:rPr lang="en-US" dirty="0"/>
              <a:t>; </a:t>
            </a:r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а также расчет загрузки транспорта</a:t>
            </a:r>
            <a:r>
              <a:rPr lang="en-US" dirty="0"/>
              <a:t>,</a:t>
            </a:r>
            <a:r>
              <a:rPr lang="ru-RU" dirty="0"/>
              <a:t> формирование 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2BF3-310C-42C0-A675-3DB6664E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B5590-A5C1-4578-ACDF-FDA83BA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Описание разработки доложено на XXVI Республиканской научной конференции студентов и аспирантов «Новые математические методы и компьютерные технологии в проектировании, производстве и научных исследованиях», проходившей в 2023 г. в г. Гомеле; и опубликовано в сборнике этой конференций, а также – в сборнике «Творчество Молодых2023» [15-16].</a:t>
            </a:r>
          </a:p>
        </p:txBody>
      </p:sp>
    </p:spTree>
    <p:extLst>
      <p:ext uri="{BB962C8B-B14F-4D97-AF65-F5344CB8AC3E}">
        <p14:creationId xmlns:p14="http://schemas.microsoft.com/office/powerpoint/2010/main" val="8146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E8784-63EC-4B20-B0EB-5402277B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4BAEE-61BE-4BE1-BE12-E7562BB0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29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логистических услуг 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224848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9B0A-F86C-454A-8BC2-AE1D8602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F63580-322B-4A18-991B-314DF5034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14671"/>
          <a:stretch>
            <a:fillRect/>
          </a:stretch>
        </p:blipFill>
        <p:spPr bwMode="auto">
          <a:xfrm>
            <a:off x="318053" y="1371158"/>
            <a:ext cx="5777947" cy="244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08DBF-F8BF-46FC-B2ED-FABC268F8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157"/>
            <a:ext cx="5777947" cy="2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80239-D895-4CBE-925A-E359A76F45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3819525"/>
            <a:ext cx="5210175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88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978" y="0"/>
            <a:ext cx="10515600" cy="1325563"/>
          </a:xfrm>
        </p:spPr>
        <p:txBody>
          <a:bodyPr/>
          <a:lstStyle/>
          <a:p>
            <a:r>
              <a:rPr lang="ru-RU" dirty="0"/>
              <a:t>Иерархия управления в компании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2" y="1325563"/>
            <a:ext cx="1088024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D5A9-41ED-4B59-9EA5-F1CD10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4DEFD-FD93-45D9-AD38-CD441591A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5" y="1690688"/>
            <a:ext cx="2771429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FEB54-E7BD-4317-9F85-03A9A6373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3089827"/>
            <a:ext cx="2219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7A80B-C74B-4943-8E28-22A772E066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4815923"/>
            <a:ext cx="3314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5265D5-4010-4789-9AB0-9F13F66777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3089827"/>
            <a:ext cx="206381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FAF65-8E3E-4B3D-9049-49EBAD6991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4815923"/>
            <a:ext cx="282892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B74D9D-3FDD-43DC-908D-14BCF9545151}"/>
              </a:ext>
            </a:extLst>
          </p:cNvPr>
          <p:cNvCxnSpPr/>
          <p:nvPr/>
        </p:nvCxnSpPr>
        <p:spPr>
          <a:xfrm flipH="1">
            <a:off x="4435957" y="2814498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04C5DD-6CBD-42A3-BCC3-AC562B302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7543" y="2814999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E936A-B9EE-4B1A-B7DB-96544CC11CB5}"/>
              </a:ext>
            </a:extLst>
          </p:cNvPr>
          <p:cNvCxnSpPr>
            <a:stCxn id="6" idx="2"/>
          </p:cNvCxnSpPr>
          <p:nvPr/>
        </p:nvCxnSpPr>
        <p:spPr>
          <a:xfrm flipH="1">
            <a:off x="3326294" y="4404277"/>
            <a:ext cx="1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69F2-510E-4DC0-8F1D-B6F2C305E858}"/>
              </a:ext>
            </a:extLst>
          </p:cNvPr>
          <p:cNvCxnSpPr>
            <a:stCxn id="8" idx="2"/>
          </p:cNvCxnSpPr>
          <p:nvPr/>
        </p:nvCxnSpPr>
        <p:spPr>
          <a:xfrm>
            <a:off x="8787953" y="4404277"/>
            <a:ext cx="0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75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318</Words>
  <Application>Microsoft Office PowerPoint</Application>
  <PresentationFormat>Широкоэкранный</PresentationFormat>
  <Paragraphs>61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Тема Office</vt:lpstr>
      <vt:lpstr>Разработка приложения по оказанию логистических услуг в среде IntelliJ IDEA</vt:lpstr>
      <vt:lpstr>Актуальность</vt:lpstr>
      <vt:lpstr>Поставленные задачи и цели</vt:lpstr>
      <vt:lpstr>Основные используемые технологии</vt:lpstr>
      <vt:lpstr>Проектирование</vt:lpstr>
      <vt:lpstr>Иерархия управления в компании</vt:lpstr>
      <vt:lpstr>Схема БД</vt:lpstr>
      <vt:lpstr>Структура проекта</vt:lpstr>
      <vt:lpstr>Апробация: Вход</vt:lpstr>
      <vt:lpstr>Апробация: Менеджер</vt:lpstr>
      <vt:lpstr>Апробация: Отчеты менеджера</vt:lpstr>
      <vt:lpstr>Апробация: Администратор</vt:lpstr>
      <vt:lpstr>Апробация: Администратор</vt:lpstr>
      <vt:lpstr>Апробация: Отчеты администратора</vt:lpstr>
      <vt:lpstr>Апробация: Клиента</vt:lpstr>
      <vt:lpstr>Результаты дипломной работы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39</cp:revision>
  <dcterms:created xsi:type="dcterms:W3CDTF">2022-05-21T06:43:26Z</dcterms:created>
  <dcterms:modified xsi:type="dcterms:W3CDTF">2023-06-03T13:38:16Z</dcterms:modified>
</cp:coreProperties>
</file>