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0" r:id="rId5"/>
    <p:sldId id="273" r:id="rId6"/>
    <p:sldId id="259" r:id="rId7"/>
    <p:sldId id="269" r:id="rId8"/>
    <p:sldId id="270" r:id="rId9"/>
    <p:sldId id="271" r:id="rId10"/>
    <p:sldId id="272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A39-0B1D-4467-AFD5-7DFBD3023946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по оказанию логистических услуг 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FA8D5-A05A-477D-AF9D-E7301683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фреймворк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Помимо этого, были выполнены следующие задачи:</a:t>
            </a:r>
            <a:endParaRPr lang="en-US" dirty="0"/>
          </a:p>
          <a:p>
            <a:pPr lvl="1"/>
            <a:r>
              <a:rPr lang="ru-RU" dirty="0"/>
              <a:t>спроектировано и разработано приложение</a:t>
            </a:r>
          </a:p>
          <a:p>
            <a:pPr lvl="1"/>
            <a:r>
              <a:rPr lang="ru-RU" dirty="0"/>
              <a:t>разработаны основные модули: регистрация и авторизация пользователя; просмотр, создание запросов и заявок</a:t>
            </a:r>
            <a:r>
              <a:rPr lang="en-US" dirty="0"/>
              <a:t>; </a:t>
            </a:r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а также расчет загрузки транспорта</a:t>
            </a:r>
            <a:r>
              <a:rPr lang="en-US" dirty="0"/>
              <a:t>,</a:t>
            </a:r>
            <a:r>
              <a:rPr lang="ru-RU" dirty="0"/>
              <a:t> формирование 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224848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78" y="0"/>
            <a:ext cx="10515600" cy="1325563"/>
          </a:xfrm>
        </p:spPr>
        <p:txBody>
          <a:bodyPr/>
          <a:lstStyle/>
          <a:p>
            <a:r>
              <a:rPr lang="ru-RU" dirty="0"/>
              <a:t>Иерархия управления в компании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" y="1802296"/>
            <a:ext cx="1088024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27089-BB6D-4863-9138-80CADB6909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5563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07916"/>
            <a:ext cx="10515600" cy="2103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4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36344B-930D-498A-96E3-5F6C1C0BC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4922"/>
            <a:ext cx="5848351" cy="276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46611-D559-48EF-A78E-3BBFEBDC09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5817704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41BEB4-91C0-4F85-8658-239592995B2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094922"/>
            <a:ext cx="6343649" cy="2763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463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1" y="1434462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47501"/>
            <a:ext cx="6108509" cy="1647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295331"/>
            <a:ext cx="6108508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FCFF0A-08AE-437F-84CD-3485D432CA8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06" y="1487995"/>
            <a:ext cx="394335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251</Words>
  <Application>Microsoft Office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Тема Office</vt:lpstr>
      <vt:lpstr>Разработка приложения по оказанию логистических услуг в среде IntelliJ IDEA</vt:lpstr>
      <vt:lpstr>Поставленные задачи и цели</vt:lpstr>
      <vt:lpstr>Основные используемые технологии</vt:lpstr>
      <vt:lpstr>Схема БД</vt:lpstr>
      <vt:lpstr>Структура проекта</vt:lpstr>
      <vt:lpstr>Иерархия управления в компании</vt:lpstr>
      <vt:lpstr>Апробация: Менеджер</vt:lpstr>
      <vt:lpstr>Апробация: Отчеты менеджера</vt:lpstr>
      <vt:lpstr>Апробация: Администратор</vt:lpstr>
      <vt:lpstr>Апробация: Отчеты менеджера</vt:lpstr>
      <vt:lpstr>Результаты дипломной работы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30</cp:revision>
  <dcterms:created xsi:type="dcterms:W3CDTF">2022-05-21T06:43:26Z</dcterms:created>
  <dcterms:modified xsi:type="dcterms:W3CDTF">2023-05-24T19:46:58Z</dcterms:modified>
</cp:coreProperties>
</file>