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79" r:id="rId3"/>
    <p:sldId id="281" r:id="rId4"/>
    <p:sldId id="257" r:id="rId5"/>
    <p:sldId id="258" r:id="rId6"/>
    <p:sldId id="278" r:id="rId7"/>
    <p:sldId id="259" r:id="rId8"/>
    <p:sldId id="260" r:id="rId9"/>
    <p:sldId id="273" r:id="rId10"/>
    <p:sldId id="276" r:id="rId11"/>
    <p:sldId id="269" r:id="rId12"/>
    <p:sldId id="270" r:id="rId13"/>
    <p:sldId id="271" r:id="rId14"/>
    <p:sldId id="274" r:id="rId15"/>
    <p:sldId id="272" r:id="rId16"/>
    <p:sldId id="275" r:id="rId17"/>
    <p:sldId id="264" r:id="rId18"/>
    <p:sldId id="277" r:id="rId19"/>
    <p:sldId id="26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по оказанию логистических услуг 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фреймворк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Помимо этого, были выполнены следующие задачи:</a:t>
            </a:r>
            <a:endParaRPr lang="en-US" dirty="0"/>
          </a:p>
          <a:p>
            <a:pPr lvl="1"/>
            <a:r>
              <a:rPr lang="ru-RU" dirty="0"/>
              <a:t>спроектировано и разработано приложение</a:t>
            </a:r>
          </a:p>
          <a:p>
            <a:pPr lvl="1"/>
            <a:r>
              <a:rPr lang="ru-RU" dirty="0"/>
              <a:t>разработаны основные модули: регистрация и авторизация пользователя; просмотр, создание запросов и заявок</a:t>
            </a:r>
            <a:r>
              <a:rPr lang="en-US" dirty="0"/>
              <a:t>; </a:t>
            </a:r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а также расчет загрузки транспорта</a:t>
            </a:r>
            <a:r>
              <a:rPr lang="en-US" dirty="0"/>
              <a:t>,</a:t>
            </a:r>
            <a:r>
              <a:rPr lang="ru-RU" dirty="0"/>
              <a:t> формирование 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разработки доложено на XXVI Республиканской научной конференции студентов и аспирантов «Новые математические методы и компьютерные технологии в проектировании, производстве и научных исследованиях», проходившей в 2023 г. в г. Гомеле; и опубликовано в сборнике этой конференций, а также – в сборнике «Творчество Молодых2023» [15-16].</a:t>
            </a: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E8784-63EC-4B20-B0EB-5402277B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4BAEE-61BE-4BE1-BE12-E7562BB0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разбираться с огромной бумажной работой</a:t>
            </a:r>
          </a:p>
          <a:p>
            <a:r>
              <a:rPr lang="ru-RU" dirty="0"/>
              <a:t>ему нужно нарабатывать клиентскую базу</a:t>
            </a:r>
          </a:p>
          <a:p>
            <a:r>
              <a:rPr lang="ru-RU" dirty="0"/>
              <a:t>нужно конкурировать с другими водителями</a:t>
            </a:r>
          </a:p>
          <a:p>
            <a:r>
              <a:rPr lang="ru-RU" dirty="0"/>
              <a:t>отдых</a:t>
            </a:r>
          </a:p>
          <a:p>
            <a:r>
              <a:rPr lang="ru-RU" dirty="0"/>
              <a:t>техобслуживание своей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42542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08DDE-00FF-4D4C-9F75-47582372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90E0A-DEE5-4278-A3DB-5DBD91C2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Твой клиент – это компания, которая дает тебе работу. И единственное что тебе нужно делать – это водить машину, все остальное за тебя сделает компания. Если что-то не нравится, ты всегда можешь уйти в компанию с более выгодными условиями. </a:t>
            </a:r>
            <a:r>
              <a:rPr lang="ru-RU"/>
              <a:t>В этой ситуации все в лучших традициях разделения труда: делаешь то, что умеешь и ничего больше.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5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24848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r>
              <a:rPr lang="ru-RU" dirty="0"/>
              <a:t>Иерархия управления в 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2" y="1325563"/>
            <a:ext cx="108802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407</Words>
  <Application>Microsoft Office PowerPoint</Application>
  <PresentationFormat>Широкоэкранный</PresentationFormat>
  <Paragraphs>68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Тема Office</vt:lpstr>
      <vt:lpstr>Разработка приложения по оказанию логистических услуг в среде IntelliJ IDEA</vt:lpstr>
      <vt:lpstr>Актуальность: проблематика</vt:lpstr>
      <vt:lpstr>Актуальность: вывод</vt:lpstr>
      <vt:lpstr>Поставленные задачи и цели</vt:lpstr>
      <vt:lpstr>Основные используемые технологии</vt:lpstr>
      <vt:lpstr>Проектирование</vt:lpstr>
      <vt:lpstr>Иерархия управления в компании</vt:lpstr>
      <vt:lpstr>Схема БД</vt:lpstr>
      <vt:lpstr>Структура проекта</vt:lpstr>
      <vt:lpstr>Апробация: Вход</vt:lpstr>
      <vt:lpstr>Апробация: Менеджер</vt:lpstr>
      <vt:lpstr>Апробация: Отчеты менеджера</vt:lpstr>
      <vt:lpstr>Апробация: Администратор</vt:lpstr>
      <vt:lpstr>Апробация: Администратор</vt:lpstr>
      <vt:lpstr>Апробация: Отчеты администратора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41</cp:revision>
  <dcterms:created xsi:type="dcterms:W3CDTF">2022-05-21T06:43:26Z</dcterms:created>
  <dcterms:modified xsi:type="dcterms:W3CDTF">2023-06-03T13:51:24Z</dcterms:modified>
</cp:coreProperties>
</file>