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4"/>
  </p:notesMasterIdLst>
  <p:sldIdLst>
    <p:sldId id="256" r:id="rId2"/>
    <p:sldId id="257" r:id="rId3"/>
    <p:sldId id="282" r:id="rId4"/>
    <p:sldId id="258" r:id="rId5"/>
    <p:sldId id="278" r:id="rId6"/>
    <p:sldId id="259" r:id="rId7"/>
    <p:sldId id="260" r:id="rId8"/>
    <p:sldId id="273" r:id="rId9"/>
    <p:sldId id="276" r:id="rId10"/>
    <p:sldId id="284" r:id="rId11"/>
    <p:sldId id="286" r:id="rId12"/>
    <p:sldId id="269" r:id="rId13"/>
    <p:sldId id="270" r:id="rId14"/>
    <p:sldId id="287" r:id="rId15"/>
    <p:sldId id="271" r:id="rId16"/>
    <p:sldId id="274" r:id="rId17"/>
    <p:sldId id="272" r:id="rId18"/>
    <p:sldId id="288" r:id="rId19"/>
    <p:sldId id="275" r:id="rId20"/>
    <p:sldId id="264" r:id="rId21"/>
    <p:sldId id="277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AA14-DFF7-4621-AFC3-325CB91939A9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3A8B-C544-4656-A5FD-65170FB24AB8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6662-9340-4009-B40C-ABEEC11F45AC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0F7-853D-4B7F-B114-92CA9A4632DD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FD0-1B42-48E2-9AFB-92FBEC9EF4A4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88E-E9D8-4258-A387-CBB084BA5195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C80-4F6E-4D6E-BDB1-0B41C6413015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820D-2A61-4D97-8147-2A25C894FBA2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8DD-C1E8-446E-86D3-5D703F3E2BEB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E637-9D55-4CBC-86E1-3D820E3EB093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88C-3F62-4B14-BBC2-7515C6FDDB6F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9DDD-A493-47F2-AE38-26AFB272A696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6DA19-EF84-4917-88C5-BB4E9081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9" y="232609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CDA922-9564-48F4-8C8B-773521517F37}"/>
              </a:ext>
            </a:extLst>
          </p:cNvPr>
          <p:cNvSpPr txBox="1">
            <a:spLocks/>
          </p:cNvSpPr>
          <p:nvPr/>
        </p:nvSpPr>
        <p:spPr>
          <a:xfrm>
            <a:off x="3707027" y="1964725"/>
            <a:ext cx="4493773" cy="2765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20038F1-8B5C-4C72-815A-029454ED012E}"/>
              </a:ext>
            </a:extLst>
          </p:cNvPr>
          <p:cNvSpPr txBox="1">
            <a:spLocks/>
          </p:cNvSpPr>
          <p:nvPr/>
        </p:nvSpPr>
        <p:spPr>
          <a:xfrm>
            <a:off x="6817895" y="3982449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423FBC0C-6061-4D70-BE1F-F5AD5FCB34B2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434992" y="1534026"/>
            <a:ext cx="518922" cy="430699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E1565AF2-13BC-4F94-9EFE-433CF75F2CE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200800" y="3347571"/>
            <a:ext cx="660822" cy="634878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FD6F08-96E2-416D-A16F-2741D1E8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054" y="23260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9D8FBB-E503-40B8-94B9-2CB0AF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73" y="2127583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A4A03-1E6E-4A97-A97E-72C9F23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91077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6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164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20425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51FC73-AFF1-4698-8241-DE1C36BDBB27}"/>
              </a:ext>
            </a:extLst>
          </p:cNvPr>
          <p:cNvSpPr txBox="1">
            <a:spLocks/>
          </p:cNvSpPr>
          <p:nvPr/>
        </p:nvSpPr>
        <p:spPr>
          <a:xfrm>
            <a:off x="3509319" y="1754659"/>
            <a:ext cx="4630407" cy="297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CE1DB-9D2D-4DB9-823D-6FF674C4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4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7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51152" y="2202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9BD3B8-E719-44B8-A703-EEE45B561494}"/>
              </a:ext>
            </a:extLst>
          </p:cNvPr>
          <p:cNvSpPr txBox="1">
            <a:spLocks/>
          </p:cNvSpPr>
          <p:nvPr/>
        </p:nvSpPr>
        <p:spPr>
          <a:xfrm>
            <a:off x="4052273" y="2127584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6965B3-0B98-4511-8AA8-82C31B9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6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53800" y="16265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</a:t>
            </a:r>
            <a:r>
              <a:rPr lang="ru-RU" sz="2800" dirty="0" err="1"/>
              <a:t>логистических</a:t>
            </a:r>
            <a:r>
              <a:rPr lang="ru-RU" sz="2800" dirty="0"/>
              <a:t> услуг на примере </a:t>
            </a:r>
            <a:r>
              <a:rPr lang="ru-RU" sz="2800" dirty="0" err="1"/>
              <a:t>грузоперезок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42869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53800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 больше компания тем больше в ней оборот информации</a:t>
            </a:r>
          </a:p>
          <a:p>
            <a:r>
              <a:rPr lang="ru-RU" dirty="0"/>
              <a:t>Информационные системы автоматизируют и как следствие ускоряют процессы передачи информации между субъектами разного уровня</a:t>
            </a:r>
            <a:r>
              <a:rPr lang="en-US" dirty="0"/>
              <a:t>,</a:t>
            </a:r>
            <a:r>
              <a:rPr lang="ru-RU" dirty="0"/>
              <a:t> отделами компании и другими различными структурами</a:t>
            </a:r>
          </a:p>
          <a:p>
            <a:r>
              <a:rPr lang="ru-RU" dirty="0"/>
              <a:t>Разработанное программное приложение может быть полезно в плане развития интегрированной системы грузоперевозок, например, минского грузового </a:t>
            </a:r>
            <a:r>
              <a:rPr lang="ru-RU" dirty="0" err="1"/>
              <a:t>Яндекс-такси</a:t>
            </a:r>
            <a:r>
              <a:rPr lang="ru-RU" dirty="0"/>
              <a:t>, с целью ее распространения на всю Республику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E5A16-3F8B-46A3-82E4-18A1D5C6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9" y="115094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01305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03523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32" y="-70237"/>
            <a:ext cx="8606340" cy="1181988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управления в компании и функционал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" y="1823959"/>
            <a:ext cx="10515600" cy="4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15160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B360-0AC3-41D6-8685-FF3F435B1D50}"/>
              </a:ext>
            </a:extLst>
          </p:cNvPr>
          <p:cNvSpPr txBox="1"/>
          <p:nvPr/>
        </p:nvSpPr>
        <p:spPr>
          <a:xfrm>
            <a:off x="333911" y="960437"/>
            <a:ext cx="5057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b="1" dirty="0"/>
              <a:t>Менеджер</a:t>
            </a:r>
            <a:r>
              <a:rPr lang="en-US" sz="1800" b="1" dirty="0"/>
              <a:t>: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водителями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заказами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составление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оценка работы менеджера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A10DB8-1EA8-47FA-B38A-5A6D25115B76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3003794"/>
            <a:ext cx="860497" cy="5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B11D8-A713-4A37-BFFD-43FBDB400412}"/>
              </a:ext>
            </a:extLst>
          </p:cNvPr>
          <p:cNvSpPr txBox="1"/>
          <p:nvPr/>
        </p:nvSpPr>
        <p:spPr>
          <a:xfrm>
            <a:off x="8034836" y="960437"/>
            <a:ext cx="4157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ru-RU" sz="1800" b="1" dirty="0"/>
              <a:t>Администратор: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менеджерами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добавление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исключительных ситуаций</a:t>
            </a:r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340EAE-D685-4960-9B0C-78AE43405B7C}"/>
              </a:ext>
            </a:extLst>
          </p:cNvPr>
          <p:cNvCxnSpPr>
            <a:cxnSpLocks/>
          </p:cNvCxnSpPr>
          <p:nvPr/>
        </p:nvCxnSpPr>
        <p:spPr>
          <a:xfrm flipV="1">
            <a:off x="7171318" y="1325563"/>
            <a:ext cx="863518" cy="96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027E1-777F-4ECB-9C49-022505EA72B7}"/>
              </a:ext>
            </a:extLst>
          </p:cNvPr>
          <p:cNvSpPr txBox="1"/>
          <p:nvPr/>
        </p:nvSpPr>
        <p:spPr>
          <a:xfrm>
            <a:off x="6089047" y="5786364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1" dirty="0"/>
              <a:t>Водитель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двусторонняя система уведомлений о состоянии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водителем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5E7B0D-B381-4BB4-88F2-EF7C98C88AEC}"/>
              </a:ext>
            </a:extLst>
          </p:cNvPr>
          <p:cNvCxnSpPr>
            <a:cxnSpLocks/>
          </p:cNvCxnSpPr>
          <p:nvPr/>
        </p:nvCxnSpPr>
        <p:spPr>
          <a:xfrm>
            <a:off x="5020684" y="5566611"/>
            <a:ext cx="1068363" cy="4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1D27B-EB9E-4813-8DC1-90A87B3D3B0B}"/>
              </a:ext>
            </a:extLst>
          </p:cNvPr>
          <p:cNvSpPr txBox="1"/>
          <p:nvPr/>
        </p:nvSpPr>
        <p:spPr>
          <a:xfrm>
            <a:off x="333911" y="5566611"/>
            <a:ext cx="4040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800" b="1" dirty="0"/>
              <a:t>Клиент: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оформление заявки на услугу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и статусов заявок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обратная связь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29391" y="56034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02583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533</Words>
  <Application>Microsoft Office PowerPoint</Application>
  <PresentationFormat>Широкоэкранный</PresentationFormat>
  <Paragraphs>117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Поставленные задачи и цели</vt:lpstr>
      <vt:lpstr>Актуальность</vt:lpstr>
      <vt:lpstr>Основные используемые технологии</vt:lpstr>
      <vt:lpstr>Проектирование</vt:lpstr>
      <vt:lpstr>Иерархия управления в компании и функционал приложения</vt:lpstr>
      <vt:lpstr>Схема БД</vt:lpstr>
      <vt:lpstr>Структура проекта</vt:lpstr>
      <vt:lpstr>Апробация: Вход</vt:lpstr>
      <vt:lpstr>Менеджер</vt:lpstr>
      <vt:lpstr>Менеджер</vt:lpstr>
      <vt:lpstr>Апробация: Менеджер</vt:lpstr>
      <vt:lpstr>Апробация: Отчеты менеджера</vt:lpstr>
      <vt:lpstr>Презентация PowerPoint</vt:lpstr>
      <vt:lpstr>Апробация: Администратор</vt:lpstr>
      <vt:lpstr>Апробация: Администратор</vt:lpstr>
      <vt:lpstr>Апробация: Отчеты администратора</vt:lpstr>
      <vt:lpstr>Презентация PowerPoint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60</cp:revision>
  <dcterms:created xsi:type="dcterms:W3CDTF">2022-05-21T06:43:26Z</dcterms:created>
  <dcterms:modified xsi:type="dcterms:W3CDTF">2023-06-11T16:30:32Z</dcterms:modified>
</cp:coreProperties>
</file>