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58" r:id="rId4"/>
    <p:sldId id="278" r:id="rId5"/>
    <p:sldId id="259" r:id="rId6"/>
    <p:sldId id="260" r:id="rId7"/>
    <p:sldId id="273" r:id="rId8"/>
    <p:sldId id="276" r:id="rId9"/>
    <p:sldId id="269" r:id="rId10"/>
    <p:sldId id="270" r:id="rId11"/>
    <p:sldId id="271" r:id="rId12"/>
    <p:sldId id="274" r:id="rId13"/>
    <p:sldId id="272" r:id="rId14"/>
    <p:sldId id="275" r:id="rId15"/>
    <p:sldId id="264" r:id="rId16"/>
    <p:sldId id="277" r:id="rId17"/>
    <p:sldId id="26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9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07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52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50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59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22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85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86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50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36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61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96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97A39-0B1D-4467-AFD5-7DFBD3023946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09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681" y="0"/>
            <a:ext cx="11590638" cy="2387600"/>
          </a:xfrm>
        </p:spPr>
        <p:txBody>
          <a:bodyPr>
            <a:normAutofit/>
          </a:bodyPr>
          <a:lstStyle/>
          <a:p>
            <a:r>
              <a:rPr lang="ru-RU" sz="4400" b="1" dirty="0"/>
              <a:t>Разработка приложения по оказанию логистических услуг в среде </a:t>
            </a:r>
            <a:r>
              <a:rPr lang="ru-RU" sz="4400" b="1" dirty="0" err="1"/>
              <a:t>IntelliJ</a:t>
            </a:r>
            <a:r>
              <a:rPr lang="ru-RU" sz="4400" b="1" dirty="0"/>
              <a:t> IDEA</a:t>
            </a:r>
            <a:endParaRPr lang="ru-RU" sz="4400" dirty="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987261" y="2387600"/>
            <a:ext cx="27566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  <a:ea typeface="Arial Unicode MS" pitchFamily="34" charset="-128"/>
                <a:cs typeface="Arial Unicode MS" pitchFamily="34" charset="-128"/>
              </a:rPr>
              <a:t>Исполнитель</a:t>
            </a:r>
          </a:p>
          <a:p>
            <a:pPr eaLnBrk="1" hangingPunct="1"/>
            <a:r>
              <a:rPr lang="ru-RU" altLang="ru-RU" dirty="0">
                <a:latin typeface="+mj-lt"/>
                <a:ea typeface="Arial Unicode MS" pitchFamily="34" charset="-128"/>
                <a:cs typeface="Arial Unicode MS" pitchFamily="34" charset="-128"/>
              </a:rPr>
              <a:t>студент  группы ПМ-41</a:t>
            </a:r>
          </a:p>
          <a:p>
            <a:pPr eaLnBrk="1" hangingPunct="1"/>
            <a:endParaRPr lang="ru-RU" altLang="ru-RU" dirty="0">
              <a:latin typeface="+mj-lt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51635" y="3217442"/>
            <a:ext cx="3881621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Научный руководитель </a:t>
            </a:r>
          </a:p>
          <a:p>
            <a:r>
              <a:rPr lang="ru-RU" altLang="ru-RU" dirty="0">
                <a:latin typeface="+mj-lt"/>
              </a:rPr>
              <a:t>доцент кафедры математических</a:t>
            </a:r>
          </a:p>
          <a:p>
            <a:r>
              <a:rPr lang="ru-RU" altLang="ru-RU" dirty="0">
                <a:latin typeface="+mj-lt"/>
              </a:rPr>
              <a:t>проблем управления и информатики</a:t>
            </a:r>
          </a:p>
          <a:p>
            <a:r>
              <a:rPr lang="ru-RU" altLang="ru-RU" dirty="0" err="1">
                <a:latin typeface="+mj-lt"/>
              </a:rPr>
              <a:t>к.ф.-м.н</a:t>
            </a:r>
            <a:r>
              <a:rPr lang="ru-RU" altLang="ru-RU" dirty="0">
                <a:latin typeface="+mj-lt"/>
              </a:rPr>
              <a:t>., доцент </a:t>
            </a:r>
          </a:p>
          <a:p>
            <a:pPr eaLnBrk="1" hangingPunct="1"/>
            <a:endParaRPr lang="ru-RU" altLang="ru-RU" dirty="0">
              <a:latin typeface="+mj-lt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987809" y="3909939"/>
            <a:ext cx="41156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Осипенко Наталья Борисовна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951636" y="5112200"/>
            <a:ext cx="382397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Рецензент </a:t>
            </a:r>
          </a:p>
          <a:p>
            <a:r>
              <a:rPr lang="ru-RU" dirty="0">
                <a:latin typeface="+mj-lt"/>
              </a:rPr>
              <a:t>доцент кафедры вычислительной </a:t>
            </a:r>
          </a:p>
          <a:p>
            <a:r>
              <a:rPr lang="ru-RU" dirty="0">
                <a:latin typeface="+mj-lt"/>
              </a:rPr>
              <a:t>математики и программирования,</a:t>
            </a:r>
          </a:p>
          <a:p>
            <a:r>
              <a:rPr lang="ru-RU" altLang="ru-RU" dirty="0" err="1">
                <a:latin typeface="+mj-lt"/>
              </a:rPr>
              <a:t>к.ф.-м.н</a:t>
            </a:r>
            <a:r>
              <a:rPr lang="ru-RU" altLang="ru-RU" dirty="0">
                <a:latin typeface="+mj-lt"/>
              </a:rPr>
              <a:t>., доцент </a:t>
            </a:r>
          </a:p>
          <a:p>
            <a:endParaRPr lang="ru-RU" altLang="ru-RU" dirty="0">
              <a:latin typeface="+mj-lt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987809" y="5666198"/>
            <a:ext cx="36196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>
                <a:latin typeface="+mj-lt"/>
              </a:rPr>
              <a:t>Карасева Галина Леонидовна</a:t>
            </a:r>
            <a:endParaRPr lang="ru-RU" altLang="ru-RU" dirty="0">
              <a:latin typeface="+mj-lt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987810" y="2664599"/>
            <a:ext cx="39137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Громов Никита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3593310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Апробация: Отчеты менеджера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4DBA9B-FF40-4631-8ED0-C2D695F65A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5563"/>
            <a:ext cx="6374296" cy="2769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42E2FB8-8FC1-4468-BDE2-57C7796A045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1325563"/>
            <a:ext cx="5895975" cy="2769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1D2E9E5-962C-407D-B89F-80DE8523A9E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5" y="4094920"/>
            <a:ext cx="11993218" cy="781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46DBC82-F6A9-4C34-A8F0-A22862481CD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16556"/>
            <a:ext cx="12192000" cy="1981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4274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D7BE9-D70D-4B7A-879E-7029D4C8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Апробация: Администратор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CBF9B19-E9E9-495D-B06C-D27ED2A94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63422"/>
            <a:ext cx="2895851" cy="22130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230206-9484-4B0E-B232-BF8160208F1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344" y="1561476"/>
            <a:ext cx="3212656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1E78FF-F870-4A97-86BC-C8A137B2EE7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730" y="1809550"/>
            <a:ext cx="6215270" cy="1966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59BA806-8E98-44C9-BB3F-27040A46D64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2888"/>
            <a:ext cx="12192000" cy="2526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8956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7E056-ABDC-4EF5-B45E-EB0413E1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r>
              <a:rPr lang="ru-RU" dirty="0"/>
              <a:t>Апробация: Администратор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897BBC5-01E9-41B3-B556-4F55FB6366C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3" y="2180635"/>
            <a:ext cx="3498574" cy="228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D3CC89-8FE5-4068-A1A9-3D9F2190E56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502" y="2180635"/>
            <a:ext cx="300024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6469DD-0AA4-4D4C-A4C6-88A0D383133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379" y="2381844"/>
            <a:ext cx="48482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ED744EC-28DA-4FFB-884F-B55F19DF3FB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94633"/>
            <a:ext cx="3742361" cy="14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7FDB62C-2CFD-4B1C-A8C4-0CD2BDB3056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361" y="4594633"/>
            <a:ext cx="3742362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9A38013-0E04-4AE8-9D29-67F6385835D1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722" y="4469905"/>
            <a:ext cx="4548250" cy="15700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6766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BA20A-6ADE-477A-B2CB-54BE68DC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Апробация: Отчеты администратора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E6D0235-03BC-424F-AB46-979E9C0E744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3500"/>
            <a:ext cx="5905499" cy="2886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B7771B5-0CA2-498F-9B41-D74D614996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99" y="1393500"/>
            <a:ext cx="6286501" cy="283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20D67A5-8E7D-425A-B972-8C5271049CB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0450"/>
            <a:ext cx="12192000" cy="2617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7674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6C3B7-FAA9-4604-BBA8-7B1738B8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/>
          <a:lstStyle/>
          <a:p>
            <a:r>
              <a:rPr lang="ru-RU" dirty="0"/>
              <a:t>Апробация: Клиента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1C29972-9D8A-4D1A-AA1D-EC6291FAD5E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7739"/>
            <a:ext cx="5257800" cy="303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1B886F-6543-44C2-BFCF-CF785ADDF8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57739"/>
            <a:ext cx="5257800" cy="303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DA3618-7F43-44DB-BD7E-5136723D78D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51" y="4495799"/>
            <a:ext cx="10506749" cy="22628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011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дипломной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Изучены:</a:t>
            </a:r>
          </a:p>
          <a:p>
            <a:pPr lvl="1"/>
            <a:r>
              <a:rPr lang="ru-RU" dirty="0"/>
              <a:t>языки программирования </a:t>
            </a:r>
            <a:r>
              <a:rPr lang="en-US" dirty="0"/>
              <a:t>Java</a:t>
            </a:r>
            <a:r>
              <a:rPr lang="ru-RU" dirty="0"/>
              <a:t> фреймворк </a:t>
            </a:r>
            <a:r>
              <a:rPr lang="en-US" dirty="0"/>
              <a:t>Hibernate</a:t>
            </a:r>
            <a:endParaRPr lang="ru-RU" dirty="0"/>
          </a:p>
          <a:p>
            <a:pPr lvl="1"/>
            <a:r>
              <a:rPr lang="ru-RU" dirty="0"/>
              <a:t>библиотеки </a:t>
            </a:r>
            <a:r>
              <a:rPr lang="en-US" dirty="0"/>
              <a:t>SWING, </a:t>
            </a:r>
            <a:r>
              <a:rPr lang="en-US" dirty="0" err="1"/>
              <a:t>JExcelAPI</a:t>
            </a:r>
            <a:r>
              <a:rPr lang="en-US" dirty="0"/>
              <a:t>, Log4j, JDBC, </a:t>
            </a:r>
            <a:r>
              <a:rPr lang="en-US" dirty="0" err="1"/>
              <a:t>Aspose.Words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Помимо этого, были выполнены следующие задачи:</a:t>
            </a:r>
            <a:endParaRPr lang="en-US" dirty="0"/>
          </a:p>
          <a:p>
            <a:pPr lvl="1"/>
            <a:r>
              <a:rPr lang="ru-RU" dirty="0"/>
              <a:t>спроектировано и разработано приложение</a:t>
            </a:r>
          </a:p>
          <a:p>
            <a:pPr lvl="1"/>
            <a:r>
              <a:rPr lang="ru-RU" dirty="0"/>
              <a:t>разработаны основные модули: регистрация и авторизация пользователя; просмотр, создание запросов и заявок</a:t>
            </a:r>
            <a:r>
              <a:rPr lang="en-US" dirty="0"/>
              <a:t>; </a:t>
            </a:r>
            <a:r>
              <a:rPr lang="ru-RU" dirty="0"/>
              <a:t>просмотр</a:t>
            </a:r>
            <a:r>
              <a:rPr lang="en-US" dirty="0"/>
              <a:t> </a:t>
            </a:r>
            <a:r>
              <a:rPr lang="ru-RU" dirty="0"/>
              <a:t>динамической информации о компании в том числе по фильтрам</a:t>
            </a:r>
            <a:r>
              <a:rPr lang="en-US" dirty="0"/>
              <a:t>,</a:t>
            </a:r>
            <a:r>
              <a:rPr lang="ru-RU" dirty="0"/>
              <a:t> а также вывод ее с предварительной обработкой в качестве отчетов </a:t>
            </a:r>
            <a:r>
              <a:rPr lang="en-US" dirty="0"/>
              <a:t>Excel;</a:t>
            </a:r>
            <a:r>
              <a:rPr lang="ru-RU" dirty="0"/>
              <a:t> отправка отзывов и формирование рейтинга водителей и менеджеров на их основе</a:t>
            </a:r>
            <a:r>
              <a:rPr lang="en-US" dirty="0"/>
              <a:t>;</a:t>
            </a:r>
            <a:r>
              <a:rPr lang="ru-RU" dirty="0"/>
              <a:t> а также расчет загрузки транспорта</a:t>
            </a:r>
            <a:r>
              <a:rPr lang="en-US" dirty="0"/>
              <a:t>,</a:t>
            </a:r>
            <a:r>
              <a:rPr lang="ru-RU" dirty="0"/>
              <a:t> формирование договоров в формате </a:t>
            </a:r>
            <a:r>
              <a:rPr lang="en-US" dirty="0"/>
              <a:t>Docx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8304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F2BF3-310C-42C0-A675-3DB6664E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Публикации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5B5590-A5C1-4578-ACDF-FDA83BA4D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69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391633"/>
            <a:ext cx="12191999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00191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Поставленные задачи и цели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/>
              <a:t>Разработ</a:t>
            </a:r>
            <a:r>
              <a:rPr lang="ru-RU" dirty="0"/>
              <a:t>ать</a:t>
            </a:r>
            <a:r>
              <a:rPr lang="ru-RU" sz="2800" dirty="0"/>
              <a:t> приложени</a:t>
            </a:r>
            <a:r>
              <a:rPr lang="ru-RU" dirty="0"/>
              <a:t>е</a:t>
            </a:r>
            <a:r>
              <a:rPr lang="ru-RU" sz="2800" dirty="0"/>
              <a:t> по оказанию логистических услуг 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выбор и изучение инструментов решения поставленной задачи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разработка структуры программы и ее архитектуры;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разработка частей приложения, а также реализация их взаимодействия;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3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386648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Языки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Java</a:t>
            </a:r>
          </a:p>
          <a:p>
            <a:pPr marL="0" indent="0">
              <a:buNone/>
            </a:pPr>
            <a:r>
              <a:rPr lang="ru-RU" b="1" dirty="0"/>
              <a:t>База данных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MySQL</a:t>
            </a:r>
          </a:p>
          <a:p>
            <a:pPr marL="0" indent="0">
              <a:buNone/>
            </a:pPr>
            <a:r>
              <a:rPr lang="ru-RU" b="1" dirty="0"/>
              <a:t>Среда разработки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Intellij</a:t>
            </a:r>
            <a:r>
              <a:rPr lang="en-US" dirty="0"/>
              <a:t> IDEA</a:t>
            </a:r>
          </a:p>
          <a:p>
            <a:pPr marL="0" indent="0">
              <a:buNone/>
            </a:pPr>
            <a:r>
              <a:rPr lang="ru-RU" b="1" dirty="0"/>
              <a:t>Среда проектирования БД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MySQL Workbench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224848" y="1825625"/>
            <a:ext cx="32477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/>
              <a:t>Фреймворки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Hibernate</a:t>
            </a:r>
          </a:p>
          <a:p>
            <a:pPr marL="0" indent="0">
              <a:buNone/>
            </a:pPr>
            <a:r>
              <a:rPr lang="ru-RU" b="1" dirty="0"/>
              <a:t>Библиотеки</a:t>
            </a:r>
            <a:r>
              <a:rPr lang="en-US" b="1" dirty="0"/>
              <a:t>:</a:t>
            </a:r>
            <a:endParaRPr lang="ru-RU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SWING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JExcelAPI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Log4j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JDBC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Aspose.Words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2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29B0A-F86C-454A-8BC2-AE1D8602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332D6C-A9C5-45A0-BCEB-B06061D64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8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4978" y="0"/>
            <a:ext cx="10515600" cy="1325563"/>
          </a:xfrm>
        </p:spPr>
        <p:txBody>
          <a:bodyPr/>
          <a:lstStyle/>
          <a:p>
            <a:r>
              <a:rPr lang="ru-RU" dirty="0"/>
              <a:t>Иерархия управления в компании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B6CF8D-7089-4700-85A1-188A022697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22" y="1325563"/>
            <a:ext cx="10880247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5016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60453"/>
          </a:xfrm>
        </p:spPr>
        <p:txBody>
          <a:bodyPr>
            <a:normAutofit/>
          </a:bodyPr>
          <a:lstStyle/>
          <a:p>
            <a:r>
              <a:rPr lang="ru-RU" dirty="0"/>
              <a:t>Схема БД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8EA8AD-0C48-4EA6-8AB5-FC90376E72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6" y="702365"/>
            <a:ext cx="7971805" cy="5790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174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108EA-04A0-4603-9247-66BCF54E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267393E-B254-4396-A4ED-08F94267B2C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93" y="1690688"/>
            <a:ext cx="2186885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12DF5E-185A-4A2D-85B1-FDC6D5A058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306" y="1690688"/>
            <a:ext cx="2365789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2FB9FD-CBBF-41C9-8DD8-D4DD9022F0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524" y="1690688"/>
            <a:ext cx="2309744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358DA8-47D0-453E-B6B9-18050B4BBF8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696" y="1690688"/>
            <a:ext cx="2309743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6E05C0-574C-41E7-8A3E-785CA3F94F7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867" y="3935896"/>
            <a:ext cx="2411620" cy="2106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972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0D5A9-41ED-4B59-9EA5-F1CD1040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Апробация: Вход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1A4DEFD-FD93-45D9-AD38-CD441591A2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285" y="1690688"/>
            <a:ext cx="2771429" cy="112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EFEB54-E7BD-4317-9F85-03A9A63734B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32" y="3089827"/>
            <a:ext cx="22193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87A80B-C74B-4943-8E28-22A772E0663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32" y="4815923"/>
            <a:ext cx="331470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5265D5-4010-4789-9AB0-9F13F667773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45" y="3089827"/>
            <a:ext cx="2063816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CCFAF65-8E3E-4B3D-9049-49EBAD69911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45" y="4815923"/>
            <a:ext cx="2828925" cy="1457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DB74D9D-3FDD-43DC-908D-14BCF9545151}"/>
              </a:ext>
            </a:extLst>
          </p:cNvPr>
          <p:cNvCxnSpPr/>
          <p:nvPr/>
        </p:nvCxnSpPr>
        <p:spPr>
          <a:xfrm flipH="1">
            <a:off x="4435957" y="2814498"/>
            <a:ext cx="274328" cy="27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204C5DD-6CBD-42A3-BCC3-AC562B302B2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07543" y="2814999"/>
            <a:ext cx="274328" cy="27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1CE936A-B9EE-4B1A-B7DB-96544CC11CB5}"/>
              </a:ext>
            </a:extLst>
          </p:cNvPr>
          <p:cNvCxnSpPr>
            <a:stCxn id="6" idx="2"/>
          </p:cNvCxnSpPr>
          <p:nvPr/>
        </p:nvCxnSpPr>
        <p:spPr>
          <a:xfrm flipH="1">
            <a:off x="3326294" y="4404277"/>
            <a:ext cx="1" cy="41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ED569F2-510E-4DC0-8F1D-B6F2C305E858}"/>
              </a:ext>
            </a:extLst>
          </p:cNvPr>
          <p:cNvCxnSpPr>
            <a:stCxn id="8" idx="2"/>
          </p:cNvCxnSpPr>
          <p:nvPr/>
        </p:nvCxnSpPr>
        <p:spPr>
          <a:xfrm>
            <a:off x="8787953" y="4404277"/>
            <a:ext cx="0" cy="41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775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Апробация: Менеджер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4C3B83-653A-40A4-8511-8F88E94553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59707"/>
            <a:ext cx="10515600" cy="2103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1B767B-4462-4105-9BB8-37C8A1086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84" y="1591503"/>
            <a:ext cx="10565516" cy="173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579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</TotalTime>
  <Words>262</Words>
  <Application>Microsoft Office PowerPoint</Application>
  <PresentationFormat>Широкоэкранный</PresentationFormat>
  <Paragraphs>59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Тема Office</vt:lpstr>
      <vt:lpstr>Разработка приложения по оказанию логистических услуг в среде IntelliJ IDEA</vt:lpstr>
      <vt:lpstr>Поставленные задачи и цели</vt:lpstr>
      <vt:lpstr>Основные используемые технологии</vt:lpstr>
      <vt:lpstr>Проектирование</vt:lpstr>
      <vt:lpstr>Иерархия управления в компании</vt:lpstr>
      <vt:lpstr>Схема БД</vt:lpstr>
      <vt:lpstr>Структура проекта</vt:lpstr>
      <vt:lpstr>Апробация: Вход</vt:lpstr>
      <vt:lpstr>Апробация: Менеджер</vt:lpstr>
      <vt:lpstr>Апробация: Отчеты менеджера</vt:lpstr>
      <vt:lpstr>Апробация: Администратор</vt:lpstr>
      <vt:lpstr>Апробация: Администратор</vt:lpstr>
      <vt:lpstr>Апробация: Отчеты администратора</vt:lpstr>
      <vt:lpstr>Апробация: Клиента</vt:lpstr>
      <vt:lpstr>Результаты дипломной работы</vt:lpstr>
      <vt:lpstr>Публикации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обучающего клиент-серверного приложения по изучению языка программирования JavaScript</dc:title>
  <dc:creator>Александр Зайцев</dc:creator>
  <cp:lastModifiedBy>Никита Громов</cp:lastModifiedBy>
  <cp:revision>37</cp:revision>
  <dcterms:created xsi:type="dcterms:W3CDTF">2022-05-21T06:43:26Z</dcterms:created>
  <dcterms:modified xsi:type="dcterms:W3CDTF">2023-05-26T16:55:46Z</dcterms:modified>
</cp:coreProperties>
</file>