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21"/>
  </p:notesMasterIdLst>
  <p:sldIdLst>
    <p:sldId id="256" r:id="rId2"/>
    <p:sldId id="282" r:id="rId3"/>
    <p:sldId id="257" r:id="rId4"/>
    <p:sldId id="258" r:id="rId5"/>
    <p:sldId id="278" r:id="rId6"/>
    <p:sldId id="259" r:id="rId7"/>
    <p:sldId id="281" r:id="rId8"/>
    <p:sldId id="260" r:id="rId9"/>
    <p:sldId id="273" r:id="rId10"/>
    <p:sldId id="276" r:id="rId11"/>
    <p:sldId id="269" r:id="rId12"/>
    <p:sldId id="270" r:id="rId13"/>
    <p:sldId id="271" r:id="rId14"/>
    <p:sldId id="274" r:id="rId15"/>
    <p:sldId id="272" r:id="rId16"/>
    <p:sldId id="275" r:id="rId17"/>
    <p:sldId id="264" r:id="rId18"/>
    <p:sldId id="277" r:id="rId19"/>
    <p:sldId id="26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84193-7F96-40D3-9B33-2DE57E3F35F0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3AC87-4CF6-486A-8349-158AD48D36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07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2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50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59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2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8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86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50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36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61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09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681" y="0"/>
            <a:ext cx="11590638" cy="2387600"/>
          </a:xfrm>
        </p:spPr>
        <p:txBody>
          <a:bodyPr>
            <a:normAutofit/>
          </a:bodyPr>
          <a:lstStyle/>
          <a:p>
            <a:r>
              <a:rPr lang="ru-RU" sz="4400" b="1" dirty="0"/>
              <a:t>Разработка приложения </a:t>
            </a:r>
            <a:br>
              <a:rPr lang="ru-RU" sz="4400" b="1" dirty="0"/>
            </a:br>
            <a:r>
              <a:rPr lang="ru-RU" sz="4400" b="1" dirty="0"/>
              <a:t>по оказанию логистических услуг </a:t>
            </a:r>
            <a:br>
              <a:rPr lang="ru-RU" sz="4400" b="1" dirty="0"/>
            </a:br>
            <a:r>
              <a:rPr lang="ru-RU" sz="4400" b="1" dirty="0"/>
              <a:t>в среде </a:t>
            </a:r>
            <a:r>
              <a:rPr lang="ru-RU" sz="4400" b="1" dirty="0" err="1"/>
              <a:t>IntelliJ</a:t>
            </a:r>
            <a:r>
              <a:rPr lang="ru-RU" sz="4400" b="1" dirty="0"/>
              <a:t> IDEA</a:t>
            </a:r>
            <a:endParaRPr lang="ru-RU" sz="4400" dirty="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87261" y="2387600"/>
            <a:ext cx="27566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Исполнитель</a:t>
            </a:r>
          </a:p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студент  группы ПМ-41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51635" y="3217442"/>
            <a:ext cx="388162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Научный руководитель </a:t>
            </a:r>
          </a:p>
          <a:p>
            <a:r>
              <a:rPr lang="ru-RU" altLang="ru-RU" dirty="0">
                <a:latin typeface="+mj-lt"/>
              </a:rPr>
              <a:t>доцент кафедры математических</a:t>
            </a:r>
          </a:p>
          <a:p>
            <a:r>
              <a:rPr lang="ru-RU" altLang="ru-RU" dirty="0">
                <a:latin typeface="+mj-lt"/>
              </a:rPr>
              <a:t>проблем управления и информатики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987809" y="3909939"/>
            <a:ext cx="41156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Осипенко Наталья Борисовна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51636" y="5112200"/>
            <a:ext cx="382397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Рецензент </a:t>
            </a:r>
          </a:p>
          <a:p>
            <a:r>
              <a:rPr lang="ru-RU" dirty="0">
                <a:latin typeface="+mj-lt"/>
              </a:rPr>
              <a:t>доцент кафедры вычислительной </a:t>
            </a:r>
          </a:p>
          <a:p>
            <a:r>
              <a:rPr lang="ru-RU" dirty="0">
                <a:latin typeface="+mj-lt"/>
              </a:rPr>
              <a:t>математики и программирования,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endParaRPr lang="ru-RU" altLang="ru-RU" dirty="0">
              <a:latin typeface="+mj-lt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87809" y="5666198"/>
            <a:ext cx="3619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Карасева Галина Леонидовна</a:t>
            </a:r>
            <a:endParaRPr lang="ru-RU" altLang="ru-RU" dirty="0">
              <a:latin typeface="+mj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987810" y="2664599"/>
            <a:ext cx="3913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Громов Никита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59331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0D5A9-41ED-4B59-9EA5-F1CD1040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Вход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1A4DEFD-FD93-45D9-AD38-CD441591A2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85" y="1690688"/>
            <a:ext cx="2771429" cy="11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EFEB54-E7BD-4317-9F85-03A9A63734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2" y="3089827"/>
            <a:ext cx="22193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87A80B-C74B-4943-8E28-22A772E066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2" y="4815923"/>
            <a:ext cx="33147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5265D5-4010-4789-9AB0-9F13F66777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45" y="3089827"/>
            <a:ext cx="2063816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CFAF65-8E3E-4B3D-9049-49EBAD69911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45" y="4815923"/>
            <a:ext cx="2828925" cy="145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DB74D9D-3FDD-43DC-908D-14BCF9545151}"/>
              </a:ext>
            </a:extLst>
          </p:cNvPr>
          <p:cNvCxnSpPr/>
          <p:nvPr/>
        </p:nvCxnSpPr>
        <p:spPr>
          <a:xfrm flipH="1">
            <a:off x="4435957" y="2814498"/>
            <a:ext cx="274328" cy="2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204C5DD-6CBD-42A3-BCC3-AC562B302B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7543" y="2814999"/>
            <a:ext cx="274328" cy="2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1CE936A-B9EE-4B1A-B7DB-96544CC11CB5}"/>
              </a:ext>
            </a:extLst>
          </p:cNvPr>
          <p:cNvCxnSpPr>
            <a:stCxn id="6" idx="2"/>
          </p:cNvCxnSpPr>
          <p:nvPr/>
        </p:nvCxnSpPr>
        <p:spPr>
          <a:xfrm flipH="1">
            <a:off x="3326294" y="4404277"/>
            <a:ext cx="1" cy="4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ED569F2-510E-4DC0-8F1D-B6F2C305E858}"/>
              </a:ext>
            </a:extLst>
          </p:cNvPr>
          <p:cNvCxnSpPr>
            <a:stCxn id="8" idx="2"/>
          </p:cNvCxnSpPr>
          <p:nvPr/>
        </p:nvCxnSpPr>
        <p:spPr>
          <a:xfrm>
            <a:off x="8787953" y="4404277"/>
            <a:ext cx="0" cy="4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10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7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Менеджер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4C3B83-653A-40A4-8511-8F88E94553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59707"/>
            <a:ext cx="10515600" cy="21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1B767B-4462-4105-9BB8-37C8A108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4" y="1591503"/>
            <a:ext cx="10565516" cy="1734793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11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5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Отчеты менеджера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4DBA9B-FF40-4631-8ED0-C2D695F65A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6374296" cy="2769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2E2FB8-8FC1-4468-BDE2-57C7796A04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1325563"/>
            <a:ext cx="5895975" cy="276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D2E9E5-962C-407D-B89F-80DE8523A9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" y="4094920"/>
            <a:ext cx="11993218" cy="78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6DBC82-F6A9-4C34-A8F0-A22862481CD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6556"/>
            <a:ext cx="12192000" cy="19812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12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7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D7BE9-D70D-4B7A-879E-7029D4C8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BF9B19-E9E9-495D-B06C-D27ED2A94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3422"/>
            <a:ext cx="2895851" cy="22130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230206-9484-4B0E-B232-BF8160208F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344" y="1561476"/>
            <a:ext cx="3212656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1E78FF-F870-4A97-86BC-C8A137B2EE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0" y="1809550"/>
            <a:ext cx="6215270" cy="196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9BA806-8E98-44C9-BB3F-27040A46D64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2888"/>
            <a:ext cx="12192000" cy="25268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13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5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7E056-ABDC-4EF5-B45E-EB0413E1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897BBC5-01E9-41B3-B556-4F55FB6366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3" y="2180635"/>
            <a:ext cx="3498574" cy="228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D3CC89-8FE5-4068-A1A9-3D9F2190E5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02" y="2180635"/>
            <a:ext cx="300024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6469DD-0AA4-4D4C-A4C6-88A0D383133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79" y="2381844"/>
            <a:ext cx="48482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D744EC-28DA-4FFB-884F-B55F19DF3FB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4633"/>
            <a:ext cx="3742361" cy="14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FDB62C-2CFD-4B1C-A8C4-0CD2BDB3056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61" y="4594633"/>
            <a:ext cx="3742362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A38013-0E04-4AE8-9D29-67F6385835D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722" y="4469905"/>
            <a:ext cx="4548250" cy="157008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14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76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BA20A-6ADE-477A-B2CB-54BE68DC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Отчеты администратора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E6D0235-03BC-424F-AB46-979E9C0E74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500"/>
            <a:ext cx="5905499" cy="288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7771B5-0CA2-498F-9B41-D74D614996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9" y="1393500"/>
            <a:ext cx="6286501" cy="283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0D67A5-8E7D-425A-B972-8C5271049CB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0450"/>
            <a:ext cx="12192000" cy="26173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15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7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6C3B7-FAA9-4604-BBA8-7B1738B8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ru-RU" dirty="0"/>
              <a:t>Апробация: Клиента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C29972-9D8A-4D1A-AA1D-EC6291FAD5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7739"/>
            <a:ext cx="5257800" cy="30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1B886F-6543-44C2-BFCF-CF785ADDF8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7739"/>
            <a:ext cx="5257800" cy="30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DA3618-7F43-44DB-BD7E-5136723D78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51" y="4495799"/>
            <a:ext cx="10506749" cy="22628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16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1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дипломной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Изучены:</a:t>
            </a:r>
          </a:p>
          <a:p>
            <a:pPr lvl="1"/>
            <a:r>
              <a:rPr lang="ru-RU" dirty="0"/>
              <a:t>языки программирования </a:t>
            </a:r>
            <a:r>
              <a:rPr lang="en-US" dirty="0"/>
              <a:t>Java</a:t>
            </a:r>
            <a:r>
              <a:rPr lang="ru-RU" dirty="0"/>
              <a:t> </a:t>
            </a:r>
            <a:r>
              <a:rPr lang="ru-RU" dirty="0" err="1"/>
              <a:t>фреймворк</a:t>
            </a:r>
            <a:r>
              <a:rPr lang="ru-RU" dirty="0"/>
              <a:t> </a:t>
            </a:r>
            <a:r>
              <a:rPr lang="en-US" dirty="0"/>
              <a:t>Hibernate</a:t>
            </a:r>
            <a:endParaRPr lang="ru-RU" dirty="0"/>
          </a:p>
          <a:p>
            <a:pPr lvl="1"/>
            <a:r>
              <a:rPr lang="ru-RU" dirty="0"/>
              <a:t>библиотеки </a:t>
            </a:r>
            <a:r>
              <a:rPr lang="en-US" dirty="0"/>
              <a:t>SWING, </a:t>
            </a:r>
            <a:r>
              <a:rPr lang="en-US" dirty="0" err="1"/>
              <a:t>JExcelAPI</a:t>
            </a:r>
            <a:r>
              <a:rPr lang="en-US" dirty="0"/>
              <a:t>, Log4j, JDBC, </a:t>
            </a:r>
            <a:r>
              <a:rPr lang="en-US" dirty="0" err="1"/>
              <a:t>Aspose.Words</a:t>
            </a:r>
            <a:endParaRPr lang="ru-RU" dirty="0"/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Спроектировано и разработано приложение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Разработаны основные модули: </a:t>
            </a:r>
          </a:p>
          <a:p>
            <a:pPr lvl="1"/>
            <a:r>
              <a:rPr lang="ru-RU" dirty="0"/>
              <a:t>регистрация и авторизация пользователя; </a:t>
            </a:r>
          </a:p>
          <a:p>
            <a:pPr lvl="1"/>
            <a:r>
              <a:rPr lang="ru-RU" dirty="0"/>
              <a:t>просмотр, создание запросов и заявок</a:t>
            </a:r>
            <a:r>
              <a:rPr lang="en-US" dirty="0"/>
              <a:t>; </a:t>
            </a:r>
            <a:endParaRPr lang="ru-RU" dirty="0"/>
          </a:p>
          <a:p>
            <a:pPr lvl="1"/>
            <a:r>
              <a:rPr lang="ru-RU" dirty="0"/>
              <a:t>просмотр</a:t>
            </a:r>
            <a:r>
              <a:rPr lang="en-US" dirty="0"/>
              <a:t> </a:t>
            </a:r>
            <a:r>
              <a:rPr lang="ru-RU" dirty="0"/>
              <a:t>динамической информации о компании в том числе по фильтрам</a:t>
            </a:r>
            <a:r>
              <a:rPr lang="en-US" dirty="0"/>
              <a:t>,</a:t>
            </a:r>
            <a:r>
              <a:rPr lang="ru-RU" dirty="0"/>
              <a:t> а также вывод ее с предварительной обработкой в качестве отчетов </a:t>
            </a:r>
            <a:r>
              <a:rPr lang="en-US" dirty="0"/>
              <a:t>Excel;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отправка отзывов и формирование рейтинга водителей и менеджеров на их основе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расчет загрузки транспорта</a:t>
            </a:r>
            <a:r>
              <a:rPr lang="en-US" dirty="0"/>
              <a:t>,</a:t>
            </a:r>
            <a:r>
              <a:rPr lang="ru-RU"/>
              <a:t> </a:t>
            </a:r>
          </a:p>
          <a:p>
            <a:pPr lvl="1"/>
            <a:r>
              <a:rPr lang="ru-RU"/>
              <a:t>формирование </a:t>
            </a:r>
            <a:r>
              <a:rPr lang="ru-RU" dirty="0"/>
              <a:t>договоров в формате </a:t>
            </a:r>
            <a:r>
              <a:rPr lang="en-US" dirty="0"/>
              <a:t>Docx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17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04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F2BF3-310C-42C0-A675-3DB6664E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B5590-A5C1-4578-ACDF-FDA83BA4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Громов, Н.С. Автоматизация внутренних процессов в </a:t>
            </a:r>
            <a:r>
              <a:rPr lang="ru-RU" dirty="0" err="1"/>
              <a:t>логи-стических</a:t>
            </a:r>
            <a:r>
              <a:rPr lang="ru-RU" dirty="0"/>
              <a:t> компаниях / Н.С. Громов, Н.Б. Осипенко / Новые математические методы и компьютерные технологии в проектировании, производстве и научных исследованиях: материалы X</a:t>
            </a:r>
            <a:r>
              <a:rPr lang="en-US" dirty="0"/>
              <a:t>XVI</a:t>
            </a:r>
            <a:r>
              <a:rPr lang="ru-RU" dirty="0"/>
              <a:t> Республиканской научной конференции студентов и аспирантов, Гомель, 21– 23 марта 2023 г. – В печати.</a:t>
            </a:r>
          </a:p>
          <a:p>
            <a:pPr lvl="0"/>
            <a:r>
              <a:rPr lang="ru-RU" dirty="0"/>
              <a:t>Громов, Н.С. Разработка приложения для </a:t>
            </a:r>
            <a:r>
              <a:rPr lang="ru-RU" dirty="0" err="1"/>
              <a:t>логистической</a:t>
            </a:r>
            <a:r>
              <a:rPr lang="ru-RU" dirty="0"/>
              <a:t> компании на языке JAVA / Н.С. Громов //"Творчество Молодых - 2023": сб. </a:t>
            </a:r>
            <a:r>
              <a:rPr lang="ru-RU" dirty="0" err="1"/>
              <a:t>науч</a:t>
            </a:r>
            <a:r>
              <a:rPr lang="ru-RU" dirty="0"/>
              <a:t>. работ студентов и аспирантов УО "ГГУ им. Ф. Скорины"/</a:t>
            </a:r>
            <a:r>
              <a:rPr lang="ru-RU" dirty="0" err="1"/>
              <a:t>М-во</a:t>
            </a:r>
            <a:r>
              <a:rPr lang="ru-RU" dirty="0"/>
              <a:t> образования РБ, Гомельский </a:t>
            </a:r>
            <a:r>
              <a:rPr lang="ru-RU" dirty="0" err="1"/>
              <a:t>гос</a:t>
            </a:r>
            <a:r>
              <a:rPr lang="ru-RU" dirty="0"/>
              <a:t>. ун-т ГГУ им. Ф. Скорины. - Гомель: ГГУ им. Ф. Скорины, 2023. Ч.1. – В печати.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18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91633"/>
            <a:ext cx="12191999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00191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881DB-ADFF-40E7-9D18-754001B0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2DCA8-18E2-45A5-ACB2-7007C093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Управление компанией опирается на разделение труда и ответственности, при этом в большой организации происходит значительный оборот информации. </a:t>
            </a:r>
          </a:p>
          <a:p>
            <a:r>
              <a:rPr lang="ru-RU" dirty="0"/>
              <a:t>С развитием технологий появилась возможность оцифровать всю информацию и хранить ее в виде электронных документов </a:t>
            </a:r>
            <a:r>
              <a:rPr lang="ru-RU" dirty="0" err="1"/>
              <a:t>Word</a:t>
            </a:r>
            <a:r>
              <a:rPr lang="ru-RU" dirty="0"/>
              <a:t> или </a:t>
            </a:r>
            <a:r>
              <a:rPr lang="ru-RU" dirty="0" err="1"/>
              <a:t>Excel</a:t>
            </a:r>
            <a:r>
              <a:rPr lang="ru-RU" dirty="0"/>
              <a:t>, которые имеют преимущества по сравнению с бумажными аналогами (их не так просто потерять и можно оперативно вносить изменения</a:t>
            </a:r>
            <a:r>
              <a:rPr lang="ru-RU"/>
              <a:t>). </a:t>
            </a:r>
          </a:p>
          <a:p>
            <a:r>
              <a:rPr lang="ru-RU"/>
              <a:t>Следующим </a:t>
            </a:r>
            <a:r>
              <a:rPr lang="ru-RU" dirty="0"/>
              <a:t>шагом развития стало возникновение интернета, появилась возможность автоматизировать обмен информацией между участниками процессов в компании. </a:t>
            </a:r>
          </a:p>
        </p:txBody>
      </p:sp>
    </p:spTree>
    <p:extLst>
      <p:ext uri="{BB962C8B-B14F-4D97-AF65-F5344CB8AC3E}">
        <p14:creationId xmlns:p14="http://schemas.microsoft.com/office/powerpoint/2010/main" val="234826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Поставленные задачи и 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разработ</a:t>
            </a:r>
            <a:r>
              <a:rPr lang="ru-RU" dirty="0"/>
              <a:t>ать</a:t>
            </a:r>
            <a:r>
              <a:rPr lang="ru-RU" sz="2800" dirty="0"/>
              <a:t> приложени</a:t>
            </a:r>
            <a:r>
              <a:rPr lang="ru-RU" dirty="0"/>
              <a:t>е</a:t>
            </a:r>
            <a:r>
              <a:rPr lang="ru-RU" sz="2800" dirty="0"/>
              <a:t> по оказанию логистических услуг 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выбор и изучение инструментов решения поставленной задачи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структуры программы и ее архитектуры;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частей приложения, а также реализация их взаимодействия;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3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93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386648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Языки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ru-RU" b="1" dirty="0"/>
              <a:t>База данных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</a:t>
            </a:r>
          </a:p>
          <a:p>
            <a:pPr marL="0" indent="0">
              <a:buNone/>
            </a:pPr>
            <a:r>
              <a:rPr lang="ru-RU" b="1" dirty="0"/>
              <a:t>Среда разработки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Intellij</a:t>
            </a:r>
            <a:r>
              <a:rPr lang="en-US" dirty="0"/>
              <a:t> IDEA</a:t>
            </a:r>
          </a:p>
          <a:p>
            <a:pPr marL="0" indent="0">
              <a:buNone/>
            </a:pPr>
            <a:r>
              <a:rPr lang="ru-RU" b="1" dirty="0"/>
              <a:t>Среда проектирования БД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 Workbench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633546" y="1825625"/>
            <a:ext cx="3247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Фреймворки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Hibernate</a:t>
            </a:r>
          </a:p>
          <a:p>
            <a:pPr marL="0" indent="0">
              <a:buNone/>
            </a:pPr>
            <a:r>
              <a:rPr lang="ru-RU" b="1" dirty="0"/>
              <a:t>Библиотеки</a:t>
            </a:r>
            <a:r>
              <a:rPr lang="en-US" b="1" dirty="0"/>
              <a:t>:</a:t>
            </a:r>
            <a:endParaRPr lang="ru-RU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SWING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JExcelAPI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Log4j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JDBC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Aspose.Words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4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2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29B0A-F86C-454A-8BC2-AE1D8602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DF63580-322B-4A18-991B-314DF5034C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b="14671"/>
          <a:stretch>
            <a:fillRect/>
          </a:stretch>
        </p:blipFill>
        <p:spPr bwMode="auto">
          <a:xfrm>
            <a:off x="318053" y="1371158"/>
            <a:ext cx="5777947" cy="244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A08DBF-F8BF-46FC-B2ED-FABC268F87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157"/>
            <a:ext cx="5777947" cy="244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980239-D895-4CBE-925A-E359A76F45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41" y="3819525"/>
            <a:ext cx="521017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5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8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4978" y="0"/>
            <a:ext cx="10515600" cy="1325563"/>
          </a:xfrm>
        </p:spPr>
        <p:txBody>
          <a:bodyPr/>
          <a:lstStyle/>
          <a:p>
            <a:r>
              <a:rPr lang="ru-RU" dirty="0"/>
              <a:t>Иерархия управления в компании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B6CF8D-7089-4700-85A1-188A022697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22" y="1325563"/>
            <a:ext cx="10880247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6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1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08DDE-00FF-4D4C-9F75-47582372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90E0A-DEE5-4278-A3DB-5DBD91C2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6963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b="1" dirty="0"/>
              <a:t>Клиент: </a:t>
            </a:r>
          </a:p>
          <a:p>
            <a:pPr lvl="0"/>
            <a:r>
              <a:rPr lang="ru-RU" sz="2000" dirty="0"/>
              <a:t>оформление заявки на услугу</a:t>
            </a:r>
          </a:p>
          <a:p>
            <a:pPr lvl="0"/>
            <a:r>
              <a:rPr lang="ru-RU" sz="2000" dirty="0"/>
              <a:t>просмотр истории и статусов заявок</a:t>
            </a:r>
          </a:p>
          <a:p>
            <a:pPr lvl="0"/>
            <a:r>
              <a:rPr lang="ru-RU" sz="2000" dirty="0"/>
              <a:t>обратная связь </a:t>
            </a:r>
          </a:p>
          <a:p>
            <a:pPr marL="0" lvl="0" indent="0">
              <a:buNone/>
            </a:pPr>
            <a:r>
              <a:rPr lang="ru-RU" sz="2000" b="1" dirty="0"/>
              <a:t>Менеджер</a:t>
            </a:r>
            <a:r>
              <a:rPr lang="en-US" sz="2000" b="1" dirty="0"/>
              <a:t>:</a:t>
            </a:r>
            <a:endParaRPr lang="ru-RU" sz="2000" b="1" dirty="0"/>
          </a:p>
          <a:p>
            <a:r>
              <a:rPr lang="ru-RU" sz="2000" dirty="0"/>
              <a:t>обработка заявок</a:t>
            </a:r>
          </a:p>
          <a:p>
            <a:r>
              <a:rPr lang="ru-RU" sz="2000" dirty="0"/>
              <a:t>управление водителями</a:t>
            </a:r>
          </a:p>
          <a:p>
            <a:r>
              <a:rPr lang="ru-RU" sz="2000" dirty="0"/>
              <a:t>управление заказами</a:t>
            </a:r>
          </a:p>
          <a:p>
            <a:r>
              <a:rPr lang="ru-RU" sz="2000" dirty="0"/>
              <a:t>отчетность</a:t>
            </a:r>
          </a:p>
          <a:p>
            <a:r>
              <a:rPr lang="ru-RU" sz="2000" dirty="0"/>
              <a:t>составление договора</a:t>
            </a:r>
          </a:p>
          <a:p>
            <a:r>
              <a:rPr lang="ru-RU" sz="2000" dirty="0"/>
              <a:t>оценка работы водителей и менеджеров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94DB24C-4B6C-41FF-AE85-E61B43031D2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902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ru-RU" sz="2000" b="1" dirty="0"/>
              <a:t>Администратор: </a:t>
            </a:r>
          </a:p>
          <a:p>
            <a:r>
              <a:rPr lang="ru-RU" sz="2000" dirty="0"/>
              <a:t>обработка заявок</a:t>
            </a:r>
          </a:p>
          <a:p>
            <a:r>
              <a:rPr lang="ru-RU" sz="2000" dirty="0"/>
              <a:t>управление менеджерами</a:t>
            </a:r>
          </a:p>
          <a:p>
            <a:r>
              <a:rPr lang="ru-RU" sz="2000" dirty="0"/>
              <a:t>добавление персонала</a:t>
            </a:r>
          </a:p>
          <a:p>
            <a:r>
              <a:rPr lang="ru-RU" sz="2000" dirty="0"/>
              <a:t>отчетность</a:t>
            </a:r>
          </a:p>
          <a:p>
            <a:r>
              <a:rPr lang="ru-RU" sz="2000" dirty="0"/>
              <a:t>обработка исключительных ситуаций</a:t>
            </a:r>
          </a:p>
          <a:p>
            <a:endParaRPr lang="ru-RU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7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85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60453"/>
          </a:xfrm>
        </p:spPr>
        <p:txBody>
          <a:bodyPr>
            <a:normAutofit/>
          </a:bodyPr>
          <a:lstStyle/>
          <a:p>
            <a:r>
              <a:rPr lang="ru-RU" dirty="0"/>
              <a:t>Схема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EA8AD-0C48-4EA6-8AB5-FC90376E72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6" y="702365"/>
            <a:ext cx="7971805" cy="57905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8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4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108EA-04A0-4603-9247-66BCF54E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267393E-B254-4396-A4ED-08F94267B2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3" y="1690688"/>
            <a:ext cx="2186885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12DF5E-185A-4A2D-85B1-FDC6D5A058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06" y="1690688"/>
            <a:ext cx="2365789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2FB9FD-CBBF-41C9-8DD8-D4DD9022F0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24" y="1690688"/>
            <a:ext cx="2309744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358DA8-47D0-453E-B6B9-18050B4BBF8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6" y="1690688"/>
            <a:ext cx="2309743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6E05C0-574C-41E7-8A3E-785CA3F94F7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867" y="3935896"/>
            <a:ext cx="2411620" cy="21061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9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264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</TotalTime>
  <Words>530</Words>
  <Application>Microsoft Office PowerPoint</Application>
  <PresentationFormat>Широкоэкранный</PresentationFormat>
  <Paragraphs>105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Тема Office</vt:lpstr>
      <vt:lpstr>Разработка приложения  по оказанию логистических услуг  в среде IntelliJ IDEA</vt:lpstr>
      <vt:lpstr>Актуальность</vt:lpstr>
      <vt:lpstr>Поставленные задачи и цели</vt:lpstr>
      <vt:lpstr>Основные используемые технологии</vt:lpstr>
      <vt:lpstr>Проектирование</vt:lpstr>
      <vt:lpstr>Иерархия управления в компании</vt:lpstr>
      <vt:lpstr>Функционал приложения</vt:lpstr>
      <vt:lpstr>Схема БД</vt:lpstr>
      <vt:lpstr>Структура проекта</vt:lpstr>
      <vt:lpstr>Апробация: Вход</vt:lpstr>
      <vt:lpstr>Апробация: Менеджер</vt:lpstr>
      <vt:lpstr>Апробация: Отчеты менеджера</vt:lpstr>
      <vt:lpstr>Апробация: Администратор</vt:lpstr>
      <vt:lpstr>Апробация: Администратор</vt:lpstr>
      <vt:lpstr>Апробация: Отчеты администратора</vt:lpstr>
      <vt:lpstr>Апробация: Клиента</vt:lpstr>
      <vt:lpstr>Результаты дипломной работы</vt:lpstr>
      <vt:lpstr>Публикации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обучающего клиент-серверного приложения по изучению языка программирования JavaScript</dc:title>
  <dc:creator>Александр Зайцев</dc:creator>
  <cp:lastModifiedBy>Никита Громов</cp:lastModifiedBy>
  <cp:revision>49</cp:revision>
  <dcterms:created xsi:type="dcterms:W3CDTF">2022-05-21T06:43:26Z</dcterms:created>
  <dcterms:modified xsi:type="dcterms:W3CDTF">2023-06-10T17:41:46Z</dcterms:modified>
</cp:coreProperties>
</file>