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2"/>
  </p:notesMasterIdLst>
  <p:sldIdLst>
    <p:sldId id="256" r:id="rId2"/>
    <p:sldId id="279" r:id="rId3"/>
    <p:sldId id="282" r:id="rId4"/>
    <p:sldId id="257" r:id="rId5"/>
    <p:sldId id="258" r:id="rId6"/>
    <p:sldId id="278" r:id="rId7"/>
    <p:sldId id="259" r:id="rId8"/>
    <p:sldId id="281" r:id="rId9"/>
    <p:sldId id="260" r:id="rId10"/>
    <p:sldId id="273" r:id="rId11"/>
    <p:sldId id="276" r:id="rId12"/>
    <p:sldId id="269" r:id="rId13"/>
    <p:sldId id="270" r:id="rId14"/>
    <p:sldId id="271" r:id="rId15"/>
    <p:sldId id="274" r:id="rId16"/>
    <p:sldId id="272" r:id="rId17"/>
    <p:sldId id="275" r:id="rId18"/>
    <p:sldId id="264" r:id="rId19"/>
    <p:sldId id="277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84193-7F96-40D3-9B33-2DE57E3F35F0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AC87-4CF6-486A-8349-158AD48D36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A39-0B1D-4467-AFD5-7DFBD3023946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</a:t>
            </a:r>
            <a:br>
              <a:rPr lang="ru-RU" sz="4400" b="1" dirty="0"/>
            </a:br>
            <a:r>
              <a:rPr lang="ru-RU" sz="4400" b="1" dirty="0"/>
              <a:t>по оказанию логистических услуг </a:t>
            </a:r>
            <a:br>
              <a:rPr lang="ru-RU" sz="4400" b="1" dirty="0"/>
            </a:br>
            <a:r>
              <a:rPr lang="ru-RU" sz="4400" b="1" dirty="0"/>
              <a:t>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ru-RU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Спроектировано и разработано приложение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Разработаны основные модули: </a:t>
            </a:r>
          </a:p>
          <a:p>
            <a:pPr lvl="1"/>
            <a:r>
              <a:rPr lang="ru-RU" dirty="0"/>
              <a:t>регистрация и авторизация пользователя; </a:t>
            </a:r>
          </a:p>
          <a:p>
            <a:pPr lvl="1"/>
            <a:r>
              <a:rPr lang="ru-RU" dirty="0"/>
              <a:t>просмотр, создание запросов и заявок</a:t>
            </a:r>
            <a:r>
              <a:rPr lang="en-US" dirty="0"/>
              <a:t>; </a:t>
            </a:r>
            <a:endParaRPr lang="ru-RU" dirty="0"/>
          </a:p>
          <a:p>
            <a:pPr lvl="1"/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расчет загрузки транспорта</a:t>
            </a:r>
            <a:r>
              <a:rPr lang="en-US" dirty="0"/>
              <a:t>,</a:t>
            </a:r>
            <a:r>
              <a:rPr lang="ru-RU"/>
              <a:t> </a:t>
            </a:r>
          </a:p>
          <a:p>
            <a:pPr lvl="1"/>
            <a:r>
              <a:rPr lang="ru-RU"/>
              <a:t>формирование </a:t>
            </a:r>
            <a:r>
              <a:rPr lang="ru-RU" dirty="0"/>
              <a:t>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Громов, Н.С. Автоматизация внутренних процессов в </a:t>
            </a:r>
            <a:r>
              <a:rPr lang="ru-RU" dirty="0" err="1"/>
              <a:t>логи-стических</a:t>
            </a:r>
            <a:r>
              <a:rPr lang="ru-RU" dirty="0"/>
              <a:t> компаниях / Н.С. Громов, Н.Б. Осипенко / Новые математические методы и компьютерные технологии в проектировании, производстве и научных исследованиях: материалы X</a:t>
            </a:r>
            <a:r>
              <a:rPr lang="en-US" dirty="0"/>
              <a:t>XVI</a:t>
            </a:r>
            <a:r>
              <a:rPr lang="ru-RU" dirty="0"/>
              <a:t> Республиканской научной конференции студентов и аспирантов, Гомель, 21– 23 марта 2023 г. – В печати.</a:t>
            </a:r>
          </a:p>
          <a:p>
            <a:pPr lvl="0"/>
            <a:r>
              <a:rPr lang="ru-RU" dirty="0"/>
              <a:t>Громов, Н.С. Разработка приложения для </a:t>
            </a:r>
            <a:r>
              <a:rPr lang="ru-RU" dirty="0" err="1"/>
              <a:t>логистической</a:t>
            </a:r>
            <a:r>
              <a:rPr lang="ru-RU" dirty="0"/>
              <a:t> компании на языке JAVA / Н.С. Громов //"Творчество Молодых - 2023": сб. </a:t>
            </a:r>
            <a:r>
              <a:rPr lang="ru-RU" dirty="0" err="1"/>
              <a:t>науч</a:t>
            </a:r>
            <a:r>
              <a:rPr lang="ru-RU" dirty="0"/>
              <a:t>. работ студентов и аспирантов УО "ГГУ им. Ф. Скорины"/</a:t>
            </a:r>
            <a:r>
              <a:rPr lang="ru-RU" dirty="0" err="1"/>
              <a:t>М-во</a:t>
            </a:r>
            <a:r>
              <a:rPr lang="ru-RU" dirty="0"/>
              <a:t> образования РБ, Гомельский </a:t>
            </a:r>
            <a:r>
              <a:rPr lang="ru-RU" dirty="0" err="1"/>
              <a:t>гос</a:t>
            </a:r>
            <a:r>
              <a:rPr lang="ru-RU" dirty="0"/>
              <a:t>. ун-т ГГУ им. Ф. Скорины. - Гомель: ГГУ им. Ф. Скорины, 2023. Ч.1. – В печати.</a:t>
            </a: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E8784-63EC-4B20-B0EB-5402277B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4BAEE-61BE-4BE1-BE12-E7562BB0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должен разбираться с огромной бумажной работой</a:t>
            </a:r>
          </a:p>
          <a:p>
            <a:r>
              <a:rPr lang="ru-RU" dirty="0"/>
              <a:t>ему нужно нарабатывать клиентскую базу</a:t>
            </a:r>
          </a:p>
          <a:p>
            <a:r>
              <a:rPr lang="ru-RU" dirty="0"/>
              <a:t>нужно конкурировать с другими водителями</a:t>
            </a:r>
          </a:p>
          <a:p>
            <a:r>
              <a:rPr lang="ru-RU" dirty="0"/>
              <a:t>отдых</a:t>
            </a:r>
          </a:p>
          <a:p>
            <a:r>
              <a:rPr lang="ru-RU" dirty="0"/>
              <a:t>техобслуживание своей машины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294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76AD-1A3F-46BB-8D90-BC58F5C8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20992-6F0E-446A-A4D4-0B03E745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Твой клиент – это компания, которая дает тебе работу. И единственное что тебе нужно делать – это водить машину, все остальное за тебя сделает компания. Если что-то не нравится, ты всегда можешь уйти в компанию с более выгодными условиями. В этой ситуации все в лучших традициях разделения труда: делаешь то, что умеешь и ничего больше.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94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33546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41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78" y="0"/>
            <a:ext cx="10515600" cy="1325563"/>
          </a:xfrm>
        </p:spPr>
        <p:txBody>
          <a:bodyPr/>
          <a:lstStyle/>
          <a:p>
            <a:r>
              <a:rPr lang="ru-RU" dirty="0"/>
              <a:t>Иерархия управления в компании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2" y="1325563"/>
            <a:ext cx="1088024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08DDE-00FF-4D4C-9F75-47582372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90E0A-DEE5-4278-A3DB-5DBD91C2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6963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/>
              <a:t>Клиент: </a:t>
            </a:r>
          </a:p>
          <a:p>
            <a:pPr lvl="0"/>
            <a:r>
              <a:rPr lang="ru-RU" sz="2000" dirty="0"/>
              <a:t>оформление заявки на услугу</a:t>
            </a:r>
          </a:p>
          <a:p>
            <a:pPr lvl="0"/>
            <a:r>
              <a:rPr lang="ru-RU" sz="2000" dirty="0"/>
              <a:t>просмотр истории и статусов заявок</a:t>
            </a:r>
          </a:p>
          <a:p>
            <a:pPr lvl="0"/>
            <a:r>
              <a:rPr lang="ru-RU" sz="2000" dirty="0"/>
              <a:t>обратная связь </a:t>
            </a:r>
          </a:p>
          <a:p>
            <a:pPr marL="0" lvl="0" indent="0">
              <a:buNone/>
            </a:pPr>
            <a:r>
              <a:rPr lang="ru-RU" sz="2000" b="1" dirty="0"/>
              <a:t>Менеджер</a:t>
            </a:r>
            <a:r>
              <a:rPr lang="en-US" sz="2000" b="1" dirty="0"/>
              <a:t>:</a:t>
            </a:r>
            <a:endParaRPr lang="ru-RU" sz="2000" b="1" dirty="0"/>
          </a:p>
          <a:p>
            <a:r>
              <a:rPr lang="ru-RU" sz="2000" dirty="0"/>
              <a:t>обработка заявок</a:t>
            </a:r>
          </a:p>
          <a:p>
            <a:r>
              <a:rPr lang="ru-RU" sz="2000" dirty="0"/>
              <a:t>управление водителями</a:t>
            </a:r>
          </a:p>
          <a:p>
            <a:r>
              <a:rPr lang="ru-RU" sz="2000" dirty="0"/>
              <a:t>управление заказами</a:t>
            </a:r>
          </a:p>
          <a:p>
            <a:r>
              <a:rPr lang="ru-RU" sz="2000" dirty="0"/>
              <a:t>отчетность</a:t>
            </a:r>
          </a:p>
          <a:p>
            <a:r>
              <a:rPr lang="ru-RU" sz="2000" dirty="0"/>
              <a:t>составление договора</a:t>
            </a:r>
          </a:p>
          <a:p>
            <a:r>
              <a:rPr lang="ru-RU" sz="2000" dirty="0"/>
              <a:t>оценка работы водителей и менеджеров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94DB24C-4B6C-41FF-AE85-E61B43031D2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902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u-RU" sz="2000" b="1" dirty="0"/>
              <a:t>Администратор: </a:t>
            </a:r>
          </a:p>
          <a:p>
            <a:r>
              <a:rPr lang="ru-RU" sz="2000" dirty="0"/>
              <a:t>обработка заявок</a:t>
            </a:r>
          </a:p>
          <a:p>
            <a:r>
              <a:rPr lang="ru-RU" sz="2000" dirty="0"/>
              <a:t>управление менеджерами</a:t>
            </a:r>
          </a:p>
          <a:p>
            <a:r>
              <a:rPr lang="ru-RU" sz="2000" dirty="0"/>
              <a:t>добавление персонала</a:t>
            </a:r>
          </a:p>
          <a:p>
            <a:r>
              <a:rPr lang="ru-RU" sz="2000" dirty="0"/>
              <a:t>отчетность</a:t>
            </a:r>
          </a:p>
          <a:p>
            <a:r>
              <a:rPr lang="ru-RU" sz="2000" dirty="0"/>
              <a:t>обработка исключительных ситуаций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5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527</Words>
  <Application>Microsoft Office PowerPoint</Application>
  <PresentationFormat>Широкоэкранный</PresentationFormat>
  <Paragraphs>93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Тема Office</vt:lpstr>
      <vt:lpstr>Разработка приложения  по оказанию логистических услуг  в среде IntelliJ IDEA</vt:lpstr>
      <vt:lpstr>Актуальность: проблематика</vt:lpstr>
      <vt:lpstr>Актуальность: решение</vt:lpstr>
      <vt:lpstr>Поставленные задачи и цели</vt:lpstr>
      <vt:lpstr>Основные используемые технологии</vt:lpstr>
      <vt:lpstr>Проектирование</vt:lpstr>
      <vt:lpstr>Иерархия управления в компании</vt:lpstr>
      <vt:lpstr>Функционал приложения</vt:lpstr>
      <vt:lpstr>Схема БД</vt:lpstr>
      <vt:lpstr>Структура проекта</vt:lpstr>
      <vt:lpstr>Апробация: Вход</vt:lpstr>
      <vt:lpstr>Апробация: Менеджер</vt:lpstr>
      <vt:lpstr>Апробация: Отчеты менеджера</vt:lpstr>
      <vt:lpstr>Апробация: Администратор</vt:lpstr>
      <vt:lpstr>Апробация: Администратор</vt:lpstr>
      <vt:lpstr>Апробация: Отчеты администратора</vt:lpstr>
      <vt:lpstr>Апробация: Клиента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45</cp:revision>
  <dcterms:created xsi:type="dcterms:W3CDTF">2022-05-21T06:43:26Z</dcterms:created>
  <dcterms:modified xsi:type="dcterms:W3CDTF">2023-06-10T14:24:52Z</dcterms:modified>
</cp:coreProperties>
</file>