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018AB-5565-462A-98BE-7A2976E25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" r="1627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45487-6364-4C0C-9B6F-8C7769B8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l-PL" sz="4800" b="1" dirty="0"/>
              <a:t>OOP – Good Practices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04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Design Patterns - Overview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In software engineering, a software </a:t>
            </a:r>
            <a:r>
              <a:rPr lang="en-US" sz="2000" b="1" dirty="0">
                <a:latin typeface="+mn-lt"/>
                <a:ea typeface="+mn-ea"/>
                <a:cs typeface="+mn-cs"/>
              </a:rPr>
              <a:t>design pattern</a:t>
            </a:r>
            <a:r>
              <a:rPr lang="en-US" sz="2000" dirty="0">
                <a:latin typeface="+mn-lt"/>
                <a:ea typeface="+mn-ea"/>
                <a:cs typeface="+mn-cs"/>
              </a:rPr>
              <a:t> is a general, reusable solution to a commonly occurring problem within a given context in software design.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1" dirty="0"/>
              <a:t>DTO – Data Transfer Object</a:t>
            </a:r>
            <a:endParaRPr lang="en-US" sz="4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b="1" dirty="0"/>
              <a:t>Data</a:t>
            </a:r>
            <a:r>
              <a:rPr lang="en-US" dirty="0"/>
              <a:t> </a:t>
            </a:r>
            <a:r>
              <a:rPr lang="en-US" b="1" dirty="0"/>
              <a:t>Transfer Object</a:t>
            </a:r>
            <a:r>
              <a:rPr lang="en-US" dirty="0"/>
              <a:t> pattern is used when we want to pass </a:t>
            </a:r>
            <a:r>
              <a:rPr lang="en-US" b="1" dirty="0"/>
              <a:t>data</a:t>
            </a:r>
            <a:r>
              <a:rPr lang="en-US" dirty="0"/>
              <a:t> with multiple attributes in one shot from client to server. </a:t>
            </a:r>
            <a:r>
              <a:rPr lang="en-US" b="1" dirty="0"/>
              <a:t>Transfer object</a:t>
            </a:r>
            <a:r>
              <a:rPr lang="en-US" dirty="0"/>
              <a:t> is also known as Value </a:t>
            </a:r>
            <a:r>
              <a:rPr lang="en-US" b="1" dirty="0"/>
              <a:t>Object</a:t>
            </a:r>
            <a:r>
              <a:rPr lang="en-US" dirty="0"/>
              <a:t>. </a:t>
            </a:r>
            <a:r>
              <a:rPr lang="en-US" b="1" dirty="0"/>
              <a:t>Transfer Object</a:t>
            </a:r>
            <a:r>
              <a:rPr lang="en-US" dirty="0"/>
              <a:t> is a simple POJO class having getter/setter methods and is serializable so that it can be transferred over the network.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52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1" dirty="0"/>
              <a:t>DAO – Data Access Object</a:t>
            </a:r>
            <a:endParaRPr lang="en-US" sz="4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It is a object/interface, which is used to access data from database of data storage.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29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1" dirty="0"/>
              <a:t>MVVM </a:t>
            </a:r>
            <a:br>
              <a:rPr lang="pl-PL" sz="4000" b="1" dirty="0"/>
            </a:br>
            <a:r>
              <a:rPr lang="pl-PL" sz="4000" b="1" dirty="0"/>
              <a:t>–Model </a:t>
            </a:r>
            <a:br>
              <a:rPr lang="pl-PL" sz="4000" b="1" dirty="0"/>
            </a:br>
            <a:r>
              <a:rPr lang="pl-PL" sz="4000" b="1" dirty="0"/>
              <a:t>–View</a:t>
            </a:r>
            <a:br>
              <a:rPr lang="pl-PL" sz="4000" b="1" dirty="0"/>
            </a:br>
            <a:r>
              <a:rPr lang="pl-PL" sz="4000" b="1" dirty="0"/>
              <a:t>- ViewModel</a:t>
            </a:r>
            <a:endParaRPr lang="en-US" sz="4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Model-View-</a:t>
            </a:r>
            <a:r>
              <a:rPr lang="en-US" b="1" dirty="0" err="1"/>
              <a:t>ViewModel</a:t>
            </a:r>
            <a:r>
              <a:rPr lang="en-US" b="1" dirty="0"/>
              <a:t> (MVVM) is a structural design pattern that separates objects into three distinct groups: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Models hold application data. They’re usually structs or simple classes.</a:t>
            </a:r>
            <a:endParaRPr lang="pl-PL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Views display visual elements and controls on the screen. They’re typically subclasses of </a:t>
            </a:r>
            <a:r>
              <a:rPr lang="en-US" b="1" dirty="0" err="1"/>
              <a:t>UIView</a:t>
            </a:r>
            <a:r>
              <a:rPr lang="en-US" b="1" dirty="0"/>
              <a:t>.</a:t>
            </a:r>
            <a:endParaRPr lang="pl-PL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pl-PL" b="1" dirty="0"/>
              <a:t>M</a:t>
            </a:r>
            <a:r>
              <a:rPr lang="en-US" b="1" dirty="0" err="1"/>
              <a:t>odels</a:t>
            </a:r>
            <a:r>
              <a:rPr lang="en-US" b="1" dirty="0"/>
              <a:t> transform model information into values that can be displayed on a view. They’re usually classes, so they can be passed around as references.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89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1" dirty="0"/>
              <a:t>MVP </a:t>
            </a:r>
            <a:br>
              <a:rPr lang="pl-PL" sz="4000" b="1" dirty="0"/>
            </a:br>
            <a:r>
              <a:rPr lang="pl-PL" sz="4000" b="1" dirty="0"/>
              <a:t>–Model </a:t>
            </a:r>
            <a:br>
              <a:rPr lang="pl-PL" sz="4000" b="1" dirty="0"/>
            </a:br>
            <a:r>
              <a:rPr lang="pl-PL" sz="4000" b="1" dirty="0"/>
              <a:t>–View</a:t>
            </a:r>
            <a:br>
              <a:rPr lang="pl-PL" sz="4000" b="1" dirty="0"/>
            </a:br>
            <a:r>
              <a:rPr lang="pl-PL" sz="4000" b="1" dirty="0"/>
              <a:t>- Presenter</a:t>
            </a:r>
            <a:endParaRPr lang="en-US" sz="4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434150" y="932688"/>
            <a:ext cx="5357676" cy="1496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>
                <a:latin typeface="+mn-lt"/>
                <a:ea typeface="+mn-ea"/>
                <a:cs typeface="+mn-cs"/>
              </a:rPr>
              <a:t>Architectural Design Pattern created to divide data domain and presentation layer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694340-87D6-4038-B9CF-F9B24D92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1" y="2771129"/>
            <a:ext cx="5955532" cy="31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1" dirty="0"/>
              <a:t>Repository Pattern</a:t>
            </a:r>
            <a:endParaRPr lang="en-US" sz="4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l-PL" b="1" dirty="0"/>
              <a:t>I</a:t>
            </a:r>
            <a:r>
              <a:rPr lang="en-US" b="1" dirty="0"/>
              <a:t>t is an abstraction of the data layer </a:t>
            </a:r>
            <a:endParaRPr lang="pl-PL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pl-PL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l-PL" b="1" dirty="0"/>
              <a:t>I</a:t>
            </a:r>
            <a:r>
              <a:rPr lang="en-US" b="1" dirty="0"/>
              <a:t>t is a way of central</a:t>
            </a:r>
            <a:r>
              <a:rPr lang="pl-PL" b="1" dirty="0"/>
              <a:t>is</a:t>
            </a:r>
            <a:r>
              <a:rPr lang="en-US" b="1" dirty="0" err="1"/>
              <a:t>ing</a:t>
            </a:r>
            <a:r>
              <a:rPr lang="en-US" b="1" dirty="0"/>
              <a:t> the handling of the domain objects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38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9D2F73B-4C73-48BB-8A93-D800CA35F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2" r="-2" b="1025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l-PL" sz="4800" b="1" dirty="0"/>
              <a:t>SOLID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99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l-PL" sz="6100" b="1"/>
              <a:t>S – Single Responsibility Principle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pl-PL" sz="3800" b="1"/>
              <a:t>Do one thing, but do it good!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2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377" y="2009140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l-PL" sz="6100" b="1" dirty="0"/>
              <a:t>O – Open for extensions, closed for modifications!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0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67F3E-6785-4A1B-BF6F-A730FC5DD3CB}"/>
              </a:ext>
            </a:extLst>
          </p:cNvPr>
          <p:cNvSpPr txBox="1">
            <a:spLocks/>
          </p:cNvSpPr>
          <p:nvPr/>
        </p:nvSpPr>
        <p:spPr>
          <a:xfrm>
            <a:off x="868680" y="4816862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/>
              <a:t>vs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785B6-FC97-405F-97BF-40FDC1BD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16" y="0"/>
            <a:ext cx="4481367" cy="6551499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0D0CE28-37F3-4BFD-94D5-FA7A068A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37151"/>
            <a:ext cx="5557474" cy="6372421"/>
          </a:xfrm>
          <a:prstGeom prst="rect">
            <a:avLst/>
          </a:prstGeom>
        </p:spPr>
      </p:pic>
      <p:sp>
        <p:nvSpPr>
          <p:cNvPr id="43" name="Rectangle 3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5271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l-PL" sz="6700" b="1" dirty="0"/>
              <a:t>L </a:t>
            </a:r>
            <a:r>
              <a:rPr lang="pl-PL" sz="6700" b="1"/>
              <a:t>– Liska Boskov </a:t>
            </a:r>
            <a:r>
              <a:rPr lang="pl-PL" sz="6700" b="1" dirty="0"/>
              <a:t>substitution Principle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2000" b="1"/>
            </a:br>
            <a:r>
              <a:rPr lang="en-US" sz="2000" b="1"/>
              <a:t>Your code should work correctly with the class and all its subclasses</a:t>
            </a:r>
            <a:r>
              <a:rPr lang="pl-PL" sz="2000" b="1"/>
              <a:t>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41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016A37-F3A3-43A0-A28A-C15C6A4FC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" b="7082"/>
          <a:stretch/>
        </p:blipFill>
        <p:spPr>
          <a:xfrm>
            <a:off x="38120" y="-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29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sz="7200" b="1" dirty="0"/>
              <a:t>I – Interface Segregation principle</a:t>
            </a:r>
            <a:endParaRPr lang="pl-PL" sz="67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Interfaces should be small and specific so that classes do not implement methods they do not need</a:t>
            </a:r>
            <a:r>
              <a:rPr lang="pl-PL" sz="2000" b="1" dirty="0"/>
              <a:t>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5B5-B175-45C4-90CE-45DBFB9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83169"/>
            <a:ext cx="4068849" cy="414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/>
              <a:t>I – Dependency Inversion Principle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7136A-2E85-4743-8803-E018CACC05B2}"/>
              </a:ext>
            </a:extLst>
          </p:cNvPr>
          <p:cNvSpPr txBox="1">
            <a:spLocks/>
          </p:cNvSpPr>
          <p:nvPr/>
        </p:nvSpPr>
        <p:spPr>
          <a:xfrm>
            <a:off x="5532504" y="1683170"/>
            <a:ext cx="5818248" cy="414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A. High-level modules should not depend on low-level modules. Both should depend on abstractions.</a:t>
            </a:r>
            <a:br>
              <a:rPr lang="en-US" sz="2000">
                <a:latin typeface="+mn-lt"/>
                <a:ea typeface="+mn-ea"/>
                <a:cs typeface="+mn-cs"/>
              </a:rPr>
            </a:br>
            <a:r>
              <a:rPr lang="en-US" sz="2000">
                <a:latin typeface="+mn-lt"/>
                <a:ea typeface="+mn-ea"/>
                <a:cs typeface="+mn-cs"/>
              </a:rPr>
              <a:t>B. Abstractions should not depend on details. Details should depend on abstractions</a:t>
            </a:r>
            <a:endParaRPr lang="en-US" sz="2000" b="1"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4890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E729B8"/>
      </a:accent1>
      <a:accent2>
        <a:srgbClr val="D51757"/>
      </a:accent2>
      <a:accent3>
        <a:srgbClr val="E73829"/>
      </a:accent3>
      <a:accent4>
        <a:srgbClr val="D57517"/>
      </a:accent4>
      <a:accent5>
        <a:srgbClr val="B1A51F"/>
      </a:accent5>
      <a:accent6>
        <a:srgbClr val="7DB213"/>
      </a:accent6>
      <a:hlink>
        <a:srgbClr val="31944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219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OOP – Good Practices</vt:lpstr>
      <vt:lpstr>SOLID</vt:lpstr>
      <vt:lpstr>S – Single Responsibility Principle</vt:lpstr>
      <vt:lpstr>O – Open for extensions, closed for modifications!</vt:lpstr>
      <vt:lpstr>PowerPoint Presentation</vt:lpstr>
      <vt:lpstr>L – Liska Boskov substitution Principle</vt:lpstr>
      <vt:lpstr>PowerPoint Presentation</vt:lpstr>
      <vt:lpstr>I – Interface Segregation principle</vt:lpstr>
      <vt:lpstr>I – Dependency Inversion Principle</vt:lpstr>
      <vt:lpstr>Design Patterns - Overview</vt:lpstr>
      <vt:lpstr>DTO – Data Transfer Object</vt:lpstr>
      <vt:lpstr>DAO – Data Access Object</vt:lpstr>
      <vt:lpstr>MVVM  –Model  –View - ViewModel</vt:lpstr>
      <vt:lpstr>MVP  –Model  –View - Presenter</vt:lpstr>
      <vt:lpstr>Repository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– Good Practices</dc:title>
  <dc:creator>Gronowski, Lukasz</dc:creator>
  <cp:lastModifiedBy>Gronowski, Lukasz</cp:lastModifiedBy>
  <cp:revision>7</cp:revision>
  <dcterms:created xsi:type="dcterms:W3CDTF">2020-02-20T08:34:13Z</dcterms:created>
  <dcterms:modified xsi:type="dcterms:W3CDTF">2020-02-20T17:59:37Z</dcterms:modified>
</cp:coreProperties>
</file>