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2" r:id="rId3"/>
    <p:sldId id="263" r:id="rId4"/>
    <p:sldId id="279" r:id="rId5"/>
    <p:sldId id="282" r:id="rId6"/>
    <p:sldId id="283" r:id="rId7"/>
    <p:sldId id="285" r:id="rId8"/>
    <p:sldId id="284" r:id="rId9"/>
  </p:sldIdLst>
  <p:sldSz cx="12192000" cy="6858000"/>
  <p:notesSz cx="6858000" cy="9144000"/>
  <p:embeddedFontLst>
    <p:embeddedFont>
      <p:font typeface="굴림" panose="020B0600000101010101" pitchFamily="34" charset="-127"/>
      <p:regular r:id="rId11"/>
    </p:embeddedFont>
    <p:embeddedFont>
      <p:font typeface="나눔스퀘어라운드 ExtraBold" panose="020B0604020202020204" charset="-127"/>
      <p:bold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  <p:embeddedFont>
      <p:font typeface="Source Sans Pro Black" panose="020B0803030403020204" pitchFamily="34" charset="0"/>
      <p:bold r:id="rId21"/>
      <p:boldItalic r:id="rId22"/>
    </p:embeddedFont>
    <p:embeddedFont>
      <p:font typeface="Source Sans Pro Light" panose="020B0403030403020204" pitchFamily="34" charset="0"/>
      <p:regular r:id="rId23"/>
      <p:italic r:id="rId24"/>
    </p:embeddedFont>
    <p:embeddedFont>
      <p:font typeface="나눔고딕" panose="020D0604000000000000" pitchFamily="34" charset="-127"/>
      <p:regular r:id="rId25"/>
      <p:bold r:id="rId26"/>
    </p:embeddedFont>
    <p:embeddedFont>
      <p:font typeface="맑은 고딕" panose="020B0503020000020004" pitchFamily="34" charset="-127"/>
      <p:regular r:id="rId27"/>
      <p:bold r:id="rId28"/>
    </p:embeddedFont>
    <p:embeddedFont>
      <p:font typeface="서울한강체 B" panose="02020503020101020101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EEEEE"/>
    <a:srgbClr val="E7E7E5"/>
    <a:srgbClr val="FFCC00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2028" y="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HM" userId="ed52f62f5ebfd4d7" providerId="LiveId" clId="{FEA5C422-BBDC-4628-A7C2-B9611716AF35}"/>
    <pc:docChg chg="custSel addSld modSld sldOrd">
      <pc:chgData name="K HM" userId="ed52f62f5ebfd4d7" providerId="LiveId" clId="{FEA5C422-BBDC-4628-A7C2-B9611716AF35}" dt="2021-06-18T07:54:10.189" v="131"/>
      <pc:docMkLst>
        <pc:docMk/>
      </pc:docMkLst>
      <pc:sldChg chg="addSp modSp mod">
        <pc:chgData name="K HM" userId="ed52f62f5ebfd4d7" providerId="LiveId" clId="{FEA5C422-BBDC-4628-A7C2-B9611716AF35}" dt="2021-06-18T07:35:01.381" v="59" actId="1076"/>
        <pc:sldMkLst>
          <pc:docMk/>
          <pc:sldMk cId="2975439371" sldId="263"/>
        </pc:sldMkLst>
        <pc:spChg chg="mod">
          <ac:chgData name="K HM" userId="ed52f62f5ebfd4d7" providerId="LiveId" clId="{FEA5C422-BBDC-4628-A7C2-B9611716AF35}" dt="2021-06-18T07:34:36.857" v="51" actId="1076"/>
          <ac:spMkLst>
            <pc:docMk/>
            <pc:sldMk cId="2975439371" sldId="263"/>
            <ac:spMk id="2" creationId="{B5DF13A8-3865-478F-B9F7-29EB1C4971E4}"/>
          </ac:spMkLst>
        </pc:spChg>
        <pc:spChg chg="mod">
          <ac:chgData name="K HM" userId="ed52f62f5ebfd4d7" providerId="LiveId" clId="{FEA5C422-BBDC-4628-A7C2-B9611716AF35}" dt="2021-06-18T07:35:01.381" v="59" actId="1076"/>
          <ac:spMkLst>
            <pc:docMk/>
            <pc:sldMk cId="2975439371" sldId="263"/>
            <ac:spMk id="9" creationId="{D50F9E4F-71DA-44B2-8E62-4D27C6130DDD}"/>
          </ac:spMkLst>
        </pc:spChg>
        <pc:spChg chg="mod">
          <ac:chgData name="K HM" userId="ed52f62f5ebfd4d7" providerId="LiveId" clId="{FEA5C422-BBDC-4628-A7C2-B9611716AF35}" dt="2021-06-18T07:34:51.783" v="56" actId="1076"/>
          <ac:spMkLst>
            <pc:docMk/>
            <pc:sldMk cId="2975439371" sldId="263"/>
            <ac:spMk id="11" creationId="{77E7853B-29E0-4E31-9945-4AEF354C33D9}"/>
          </ac:spMkLst>
        </pc:spChg>
        <pc:spChg chg="add mod">
          <ac:chgData name="K HM" userId="ed52f62f5ebfd4d7" providerId="LiveId" clId="{FEA5C422-BBDC-4628-A7C2-B9611716AF35}" dt="2021-06-18T07:34:44.966" v="55" actId="20577"/>
          <ac:spMkLst>
            <pc:docMk/>
            <pc:sldMk cId="2975439371" sldId="263"/>
            <ac:spMk id="12" creationId="{70EDD354-EA87-4F91-8EC9-F4CFDDBB0CAD}"/>
          </ac:spMkLst>
        </pc:spChg>
        <pc:spChg chg="mod">
          <ac:chgData name="K HM" userId="ed52f62f5ebfd4d7" providerId="LiveId" clId="{FEA5C422-BBDC-4628-A7C2-B9611716AF35}" dt="2021-06-18T07:34:07.778" v="6" actId="27636"/>
          <ac:spMkLst>
            <pc:docMk/>
            <pc:sldMk cId="2975439371" sldId="263"/>
            <ac:spMk id="19" creationId="{F4E9FEF4-E0E3-457F-BA55-BB3FDAD16148}"/>
          </ac:spMkLst>
        </pc:spChg>
      </pc:sldChg>
      <pc:sldChg chg="modSp mod">
        <pc:chgData name="K HM" userId="ed52f62f5ebfd4d7" providerId="LiveId" clId="{FEA5C422-BBDC-4628-A7C2-B9611716AF35}" dt="2021-06-18T07:35:11.526" v="61" actId="20577"/>
        <pc:sldMkLst>
          <pc:docMk/>
          <pc:sldMk cId="3465385066" sldId="284"/>
        </pc:sldMkLst>
        <pc:spChg chg="mod">
          <ac:chgData name="K HM" userId="ed52f62f5ebfd4d7" providerId="LiveId" clId="{FEA5C422-BBDC-4628-A7C2-B9611716AF35}" dt="2021-06-18T07:35:11.526" v="61" actId="20577"/>
          <ac:spMkLst>
            <pc:docMk/>
            <pc:sldMk cId="3465385066" sldId="284"/>
            <ac:spMk id="4" creationId="{718B2397-6E1E-490E-87D2-925C0700E101}"/>
          </ac:spMkLst>
        </pc:spChg>
      </pc:sldChg>
      <pc:sldChg chg="addSp delSp modSp add mod ord modAnim">
        <pc:chgData name="K HM" userId="ed52f62f5ebfd4d7" providerId="LiveId" clId="{FEA5C422-BBDC-4628-A7C2-B9611716AF35}" dt="2021-06-18T07:54:10.189" v="131"/>
        <pc:sldMkLst>
          <pc:docMk/>
          <pc:sldMk cId="225856831" sldId="285"/>
        </pc:sldMkLst>
        <pc:spChg chg="mod">
          <ac:chgData name="K HM" userId="ed52f62f5ebfd4d7" providerId="LiveId" clId="{FEA5C422-BBDC-4628-A7C2-B9611716AF35}" dt="2021-06-18T07:35:27.131" v="102" actId="14100"/>
          <ac:spMkLst>
            <pc:docMk/>
            <pc:sldMk cId="225856831" sldId="285"/>
            <ac:spMk id="4" creationId="{718B2397-6E1E-490E-87D2-925C0700E101}"/>
          </ac:spMkLst>
        </pc:spChg>
        <pc:spChg chg="del">
          <ac:chgData name="K HM" userId="ed52f62f5ebfd4d7" providerId="LiveId" clId="{FEA5C422-BBDC-4628-A7C2-B9611716AF35}" dt="2021-06-18T07:52:28.289" v="103" actId="478"/>
          <ac:spMkLst>
            <pc:docMk/>
            <pc:sldMk cId="225856831" sldId="285"/>
            <ac:spMk id="5" creationId="{E858892A-5B8D-4FFE-AE78-96A9802B6307}"/>
          </ac:spMkLst>
        </pc:spChg>
        <pc:picChg chg="add mod ord">
          <ac:chgData name="K HM" userId="ed52f62f5ebfd4d7" providerId="LiveId" clId="{FEA5C422-BBDC-4628-A7C2-B9611716AF35}" dt="2021-06-18T07:53:05.743" v="121" actId="1076"/>
          <ac:picMkLst>
            <pc:docMk/>
            <pc:sldMk cId="225856831" sldId="285"/>
            <ac:picMk id="7" creationId="{4F1B8FFE-8E71-4007-BC4B-4B979690BE64}"/>
          </ac:picMkLst>
        </pc:picChg>
        <pc:picChg chg="add mod">
          <ac:chgData name="K HM" userId="ed52f62f5ebfd4d7" providerId="LiveId" clId="{FEA5C422-BBDC-4628-A7C2-B9611716AF35}" dt="2021-06-18T07:54:07.761" v="130" actId="1076"/>
          <ac:picMkLst>
            <pc:docMk/>
            <pc:sldMk cId="225856831" sldId="285"/>
            <ac:picMk id="9" creationId="{2B5D0F25-602B-46B1-BF1B-FC1DCC0785C8}"/>
          </ac:picMkLst>
        </pc:picChg>
        <pc:picChg chg="add mod ord">
          <ac:chgData name="K HM" userId="ed52f62f5ebfd4d7" providerId="LiveId" clId="{FEA5C422-BBDC-4628-A7C2-B9611716AF35}" dt="2021-06-18T07:53:59.442" v="128" actId="1076"/>
          <ac:picMkLst>
            <pc:docMk/>
            <pc:sldMk cId="225856831" sldId="285"/>
            <ac:picMk id="11" creationId="{9BC4EEC2-7BDC-46D2-8E56-3F14DCE22DB2}"/>
          </ac:picMkLst>
        </pc:picChg>
        <pc:picChg chg="add mod ord">
          <ac:chgData name="K HM" userId="ed52f62f5ebfd4d7" providerId="LiveId" clId="{FEA5C422-BBDC-4628-A7C2-B9611716AF35}" dt="2021-06-18T07:53:52.143" v="127" actId="167"/>
          <ac:picMkLst>
            <pc:docMk/>
            <pc:sldMk cId="225856831" sldId="285"/>
            <ac:picMk id="13" creationId="{27F74AEC-D067-470A-81DC-A4CFD4A047CD}"/>
          </ac:picMkLst>
        </pc:picChg>
        <pc:picChg chg="add mod ord">
          <ac:chgData name="K HM" userId="ed52f62f5ebfd4d7" providerId="LiveId" clId="{FEA5C422-BBDC-4628-A7C2-B9611716AF35}" dt="2021-06-18T07:53:08.616" v="122" actId="1076"/>
          <ac:picMkLst>
            <pc:docMk/>
            <pc:sldMk cId="225856831" sldId="285"/>
            <ac:picMk id="15" creationId="{DB0E3799-2540-454C-96C4-ABEEBE47949A}"/>
          </ac:picMkLst>
        </pc:picChg>
      </pc:sldChg>
    </pc:docChg>
  </pc:docChgLst>
  <pc:docChgLst>
    <pc:chgData name="K HM" userId="ed52f62f5ebfd4d7" providerId="LiveId" clId="{01CFDBB4-2B55-450B-AE21-971CBC905766}"/>
    <pc:docChg chg="undo custSel addSld delSld modSld">
      <pc:chgData name="K HM" userId="ed52f62f5ebfd4d7" providerId="LiveId" clId="{01CFDBB4-2B55-450B-AE21-971CBC905766}" dt="2021-04-06T06:19:02.589" v="1549" actId="1076"/>
      <pc:docMkLst>
        <pc:docMk/>
      </pc:docMkLst>
      <pc:sldChg chg="del">
        <pc:chgData name="K HM" userId="ed52f62f5ebfd4d7" providerId="LiveId" clId="{01CFDBB4-2B55-450B-AE21-971CBC905766}" dt="2021-04-06T03:30:45.599" v="225" actId="47"/>
        <pc:sldMkLst>
          <pc:docMk/>
          <pc:sldMk cId="1137184106" sldId="260"/>
        </pc:sldMkLst>
      </pc:sldChg>
      <pc:sldChg chg="modSp mod">
        <pc:chgData name="K HM" userId="ed52f62f5ebfd4d7" providerId="LiveId" clId="{01CFDBB4-2B55-450B-AE21-971CBC905766}" dt="2021-04-06T03:27:00.116" v="0" actId="2711"/>
        <pc:sldMkLst>
          <pc:docMk/>
          <pc:sldMk cId="3649141405" sldId="262"/>
        </pc:sldMkLst>
        <pc:spChg chg="mod">
          <ac:chgData name="K HM" userId="ed52f62f5ebfd4d7" providerId="LiveId" clId="{01CFDBB4-2B55-450B-AE21-971CBC905766}" dt="2021-04-06T03:27:00.116" v="0" actId="2711"/>
          <ac:spMkLst>
            <pc:docMk/>
            <pc:sldMk cId="3649141405" sldId="262"/>
            <ac:spMk id="86" creationId="{00000000-0000-0000-0000-000000000000}"/>
          </ac:spMkLst>
        </pc:spChg>
      </pc:sldChg>
      <pc:sldChg chg="addSp delSp modSp mod">
        <pc:chgData name="K HM" userId="ed52f62f5ebfd4d7" providerId="LiveId" clId="{01CFDBB4-2B55-450B-AE21-971CBC905766}" dt="2021-04-06T06:09:07.629" v="593" actId="2711"/>
        <pc:sldMkLst>
          <pc:docMk/>
          <pc:sldMk cId="2975439371" sldId="263"/>
        </pc:sldMkLst>
        <pc:spChg chg="mod">
          <ac:chgData name="K HM" userId="ed52f62f5ebfd4d7" providerId="LiveId" clId="{01CFDBB4-2B55-450B-AE21-971CBC905766}" dt="2021-04-06T03:28:21.978" v="99" actId="1076"/>
          <ac:spMkLst>
            <pc:docMk/>
            <pc:sldMk cId="2975439371" sldId="263"/>
            <ac:spMk id="2" creationId="{B5DF13A8-3865-478F-B9F7-29EB1C4971E4}"/>
          </ac:spMkLst>
        </pc:spChg>
        <pc:spChg chg="del">
          <ac:chgData name="K HM" userId="ed52f62f5ebfd4d7" providerId="LiveId" clId="{01CFDBB4-2B55-450B-AE21-971CBC905766}" dt="2021-04-06T03:27:17.798" v="4" actId="478"/>
          <ac:spMkLst>
            <pc:docMk/>
            <pc:sldMk cId="2975439371" sldId="263"/>
            <ac:spMk id="6" creationId="{F022CDB7-76C9-439E-B47D-449140156685}"/>
          </ac:spMkLst>
        </pc:spChg>
        <pc:spChg chg="mod">
          <ac:chgData name="K HM" userId="ed52f62f5ebfd4d7" providerId="LiveId" clId="{01CFDBB4-2B55-450B-AE21-971CBC905766}" dt="2021-04-06T06:08:44.231" v="590" actId="2711"/>
          <ac:spMkLst>
            <pc:docMk/>
            <pc:sldMk cId="2975439371" sldId="263"/>
            <ac:spMk id="9" creationId="{D50F9E4F-71DA-44B2-8E62-4D27C6130DDD}"/>
          </ac:spMkLst>
        </pc:spChg>
        <pc:spChg chg="mod">
          <ac:chgData name="K HM" userId="ed52f62f5ebfd4d7" providerId="LiveId" clId="{01CFDBB4-2B55-450B-AE21-971CBC905766}" dt="2021-04-06T06:08:59.190" v="592" actId="27636"/>
          <ac:spMkLst>
            <pc:docMk/>
            <pc:sldMk cId="2975439371" sldId="263"/>
            <ac:spMk id="10" creationId="{DC3AF3B0-700D-4141-A609-5DCEA181EB6B}"/>
          </ac:spMkLst>
        </pc:spChg>
        <pc:spChg chg="del">
          <ac:chgData name="K HM" userId="ed52f62f5ebfd4d7" providerId="LiveId" clId="{01CFDBB4-2B55-450B-AE21-971CBC905766}" dt="2021-04-06T03:27:18.667" v="5" actId="478"/>
          <ac:spMkLst>
            <pc:docMk/>
            <pc:sldMk cId="2975439371" sldId="263"/>
            <ac:spMk id="14" creationId="{23696F3B-56F9-4C09-B3CE-2D4E367FEB28}"/>
          </ac:spMkLst>
        </pc:spChg>
        <pc:spChg chg="del">
          <ac:chgData name="K HM" userId="ed52f62f5ebfd4d7" providerId="LiveId" clId="{01CFDBB4-2B55-450B-AE21-971CBC905766}" dt="2021-04-06T03:27:13.251" v="1" actId="478"/>
          <ac:spMkLst>
            <pc:docMk/>
            <pc:sldMk cId="2975439371" sldId="263"/>
            <ac:spMk id="15" creationId="{2DDBBB8F-D584-4426-A251-C473F7EF32D8}"/>
          </ac:spMkLst>
        </pc:spChg>
        <pc:spChg chg="del">
          <ac:chgData name="K HM" userId="ed52f62f5ebfd4d7" providerId="LiveId" clId="{01CFDBB4-2B55-450B-AE21-971CBC905766}" dt="2021-04-06T03:27:14.221" v="2" actId="478"/>
          <ac:spMkLst>
            <pc:docMk/>
            <pc:sldMk cId="2975439371" sldId="263"/>
            <ac:spMk id="16" creationId="{956BB366-FD74-42F7-8B69-38D3B5392916}"/>
          </ac:spMkLst>
        </pc:spChg>
        <pc:spChg chg="del">
          <ac:chgData name="K HM" userId="ed52f62f5ebfd4d7" providerId="LiveId" clId="{01CFDBB4-2B55-450B-AE21-971CBC905766}" dt="2021-04-06T03:27:15.732" v="3" actId="478"/>
          <ac:spMkLst>
            <pc:docMk/>
            <pc:sldMk cId="2975439371" sldId="263"/>
            <ac:spMk id="17" creationId="{3E333F27-B962-4CB9-A96D-270098D406C0}"/>
          </ac:spMkLst>
        </pc:spChg>
        <pc:spChg chg="add mod">
          <ac:chgData name="K HM" userId="ed52f62f5ebfd4d7" providerId="LiveId" clId="{01CFDBB4-2B55-450B-AE21-971CBC905766}" dt="2021-04-06T06:09:07.629" v="593" actId="2711"/>
          <ac:spMkLst>
            <pc:docMk/>
            <pc:sldMk cId="2975439371" sldId="263"/>
            <ac:spMk id="19" creationId="{F4E9FEF4-E0E3-457F-BA55-BB3FDAD16148}"/>
          </ac:spMkLst>
        </pc:spChg>
        <pc:spChg chg="add del mod">
          <ac:chgData name="K HM" userId="ed52f62f5ebfd4d7" providerId="LiveId" clId="{01CFDBB4-2B55-450B-AE21-971CBC905766}" dt="2021-04-06T03:29:47.111" v="181" actId="478"/>
          <ac:spMkLst>
            <pc:docMk/>
            <pc:sldMk cId="2975439371" sldId="263"/>
            <ac:spMk id="22" creationId="{D9053E47-3573-4BEC-B42E-9AB579F100E2}"/>
          </ac:spMkLst>
        </pc:spChg>
        <pc:spChg chg="add del mod">
          <ac:chgData name="K HM" userId="ed52f62f5ebfd4d7" providerId="LiveId" clId="{01CFDBB4-2B55-450B-AE21-971CBC905766}" dt="2021-04-06T03:29:50.109" v="182" actId="478"/>
          <ac:spMkLst>
            <pc:docMk/>
            <pc:sldMk cId="2975439371" sldId="263"/>
            <ac:spMk id="23" creationId="{04E027EC-D100-462D-B8B0-56291901CCD2}"/>
          </ac:spMkLst>
        </pc:spChg>
      </pc:sldChg>
      <pc:sldChg chg="del">
        <pc:chgData name="K HM" userId="ed52f62f5ebfd4d7" providerId="LiveId" clId="{01CFDBB4-2B55-450B-AE21-971CBC905766}" dt="2021-04-06T03:30:13.260" v="183" actId="47"/>
        <pc:sldMkLst>
          <pc:docMk/>
          <pc:sldMk cId="1230922351" sldId="278"/>
        </pc:sldMkLst>
      </pc:sldChg>
      <pc:sldChg chg="addSp delSp modSp mod modShow">
        <pc:chgData name="K HM" userId="ed52f62f5ebfd4d7" providerId="LiveId" clId="{01CFDBB4-2B55-450B-AE21-971CBC905766}" dt="2021-04-06T06:09:16.230" v="594" actId="1076"/>
        <pc:sldMkLst>
          <pc:docMk/>
          <pc:sldMk cId="4270837192" sldId="279"/>
        </pc:sldMkLst>
        <pc:spChg chg="mod">
          <ac:chgData name="K HM" userId="ed52f62f5ebfd4d7" providerId="LiveId" clId="{01CFDBB4-2B55-450B-AE21-971CBC905766}" dt="2021-04-06T03:31:41.383" v="282"/>
          <ac:spMkLst>
            <pc:docMk/>
            <pc:sldMk cId="4270837192" sldId="279"/>
            <ac:spMk id="4" creationId="{718B2397-6E1E-490E-87D2-925C0700E101}"/>
          </ac:spMkLst>
        </pc:spChg>
        <pc:spChg chg="add mod">
          <ac:chgData name="K HM" userId="ed52f62f5ebfd4d7" providerId="LiveId" clId="{01CFDBB4-2B55-450B-AE21-971CBC905766}" dt="2021-04-06T06:09:16.230" v="594" actId="1076"/>
          <ac:spMkLst>
            <pc:docMk/>
            <pc:sldMk cId="4270837192" sldId="279"/>
            <ac:spMk id="5" creationId="{E858892A-5B8D-4FFE-AE78-96A9802B6307}"/>
          </ac:spMkLst>
        </pc:spChg>
        <pc:spChg chg="add del mod">
          <ac:chgData name="K HM" userId="ed52f62f5ebfd4d7" providerId="LiveId" clId="{01CFDBB4-2B55-450B-AE21-971CBC905766}" dt="2021-04-06T06:03:53.311" v="581"/>
          <ac:spMkLst>
            <pc:docMk/>
            <pc:sldMk cId="4270837192" sldId="279"/>
            <ac:spMk id="6" creationId="{9983791A-67E2-47EA-B704-3560665B8BF2}"/>
          </ac:spMkLst>
        </pc:spChg>
      </pc:sldChg>
      <pc:sldChg chg="delSp modSp del mod">
        <pc:chgData name="K HM" userId="ed52f62f5ebfd4d7" providerId="LiveId" clId="{01CFDBB4-2B55-450B-AE21-971CBC905766}" dt="2021-04-06T03:31:27.996" v="243" actId="47"/>
        <pc:sldMkLst>
          <pc:docMk/>
          <pc:sldMk cId="3199427073" sldId="281"/>
        </pc:sldMkLst>
        <pc:spChg chg="mod">
          <ac:chgData name="K HM" userId="ed52f62f5ebfd4d7" providerId="LiveId" clId="{01CFDBB4-2B55-450B-AE21-971CBC905766}" dt="2021-04-06T03:30:23.581" v="221"/>
          <ac:spMkLst>
            <pc:docMk/>
            <pc:sldMk cId="3199427073" sldId="281"/>
            <ac:spMk id="4" creationId="{718B2397-6E1E-490E-87D2-925C0700E101}"/>
          </ac:spMkLst>
        </pc:spChg>
        <pc:spChg chg="mod">
          <ac:chgData name="K HM" userId="ed52f62f5ebfd4d7" providerId="LiveId" clId="{01CFDBB4-2B55-450B-AE21-971CBC905766}" dt="2021-04-06T03:30:28.867" v="224" actId="1076"/>
          <ac:spMkLst>
            <pc:docMk/>
            <pc:sldMk cId="3199427073" sldId="281"/>
            <ac:spMk id="6" creationId="{87A8B467-266C-4D57-AAF1-8DC3D9861C40}"/>
          </ac:spMkLst>
        </pc:spChg>
        <pc:grpChg chg="del">
          <ac:chgData name="K HM" userId="ed52f62f5ebfd4d7" providerId="LiveId" clId="{01CFDBB4-2B55-450B-AE21-971CBC905766}" dt="2021-04-06T03:30:25.073" v="222" actId="478"/>
          <ac:grpSpMkLst>
            <pc:docMk/>
            <pc:sldMk cId="3199427073" sldId="281"/>
            <ac:grpSpMk id="9" creationId="{AED69ED1-62B8-416F-BFC2-D7737B729F93}"/>
          </ac:grpSpMkLst>
        </pc:grpChg>
      </pc:sldChg>
      <pc:sldChg chg="modSp add del mod setBg">
        <pc:chgData name="K HM" userId="ed52f62f5ebfd4d7" providerId="LiveId" clId="{01CFDBB4-2B55-450B-AE21-971CBC905766}" dt="2021-04-06T03:31:06.535" v="235" actId="47"/>
        <pc:sldMkLst>
          <pc:docMk/>
          <pc:sldMk cId="1012321581" sldId="282"/>
        </pc:sldMkLst>
        <pc:spChg chg="mod">
          <ac:chgData name="K HM" userId="ed52f62f5ebfd4d7" providerId="LiveId" clId="{01CFDBB4-2B55-450B-AE21-971CBC905766}" dt="2021-04-06T03:30:55.849" v="232" actId="20577"/>
          <ac:spMkLst>
            <pc:docMk/>
            <pc:sldMk cId="1012321581" sldId="282"/>
            <ac:spMk id="4" creationId="{718B2397-6E1E-490E-87D2-925C0700E101}"/>
          </ac:spMkLst>
        </pc:spChg>
      </pc:sldChg>
      <pc:sldChg chg="addSp modSp add mod modShow">
        <pc:chgData name="K HM" userId="ed52f62f5ebfd4d7" providerId="LiveId" clId="{01CFDBB4-2B55-450B-AE21-971CBC905766}" dt="2021-04-06T06:12:51.309" v="871" actId="13822"/>
        <pc:sldMkLst>
          <pc:docMk/>
          <pc:sldMk cId="1167693411" sldId="282"/>
        </pc:sldMkLst>
        <pc:spChg chg="mod">
          <ac:chgData name="K HM" userId="ed52f62f5ebfd4d7" providerId="LiveId" clId="{01CFDBB4-2B55-450B-AE21-971CBC905766}" dt="2021-04-06T03:31:57.932" v="334" actId="14100"/>
          <ac:spMkLst>
            <pc:docMk/>
            <pc:sldMk cId="1167693411" sldId="282"/>
            <ac:spMk id="4" creationId="{718B2397-6E1E-490E-87D2-925C0700E101}"/>
          </ac:spMkLst>
        </pc:spChg>
        <pc:spChg chg="add mod">
          <ac:chgData name="K HM" userId="ed52f62f5ebfd4d7" providerId="LiveId" clId="{01CFDBB4-2B55-450B-AE21-971CBC905766}" dt="2021-04-06T06:11:03.139" v="610" actId="20577"/>
          <ac:spMkLst>
            <pc:docMk/>
            <pc:sldMk cId="1167693411" sldId="282"/>
            <ac:spMk id="5" creationId="{A66FACB8-5AB7-4B74-8428-BF4172AB7B0D}"/>
          </ac:spMkLst>
        </pc:spChg>
        <pc:spChg chg="add mod">
          <ac:chgData name="K HM" userId="ed52f62f5ebfd4d7" providerId="LiveId" clId="{01CFDBB4-2B55-450B-AE21-971CBC905766}" dt="2021-04-06T06:12:36.893" v="869" actId="1076"/>
          <ac:spMkLst>
            <pc:docMk/>
            <pc:sldMk cId="1167693411" sldId="282"/>
            <ac:spMk id="6" creationId="{47282163-1CF1-4D42-9628-3B6B1C3A49FD}"/>
          </ac:spMkLst>
        </pc:spChg>
        <pc:spChg chg="add mod">
          <ac:chgData name="K HM" userId="ed52f62f5ebfd4d7" providerId="LiveId" clId="{01CFDBB4-2B55-450B-AE21-971CBC905766}" dt="2021-04-06T06:12:51.309" v="871" actId="13822"/>
          <ac:spMkLst>
            <pc:docMk/>
            <pc:sldMk cId="1167693411" sldId="282"/>
            <ac:spMk id="7" creationId="{E09C8CA0-90B7-4AA4-95CA-10D562D1C3B4}"/>
          </ac:spMkLst>
        </pc:spChg>
      </pc:sldChg>
      <pc:sldChg chg="add del setBg">
        <pc:chgData name="K HM" userId="ed52f62f5ebfd4d7" providerId="LiveId" clId="{01CFDBB4-2B55-450B-AE21-971CBC905766}" dt="2021-04-06T03:31:06.747" v="236" actId="47"/>
        <pc:sldMkLst>
          <pc:docMk/>
          <pc:sldMk cId="2451412009" sldId="283"/>
        </pc:sldMkLst>
      </pc:sldChg>
      <pc:sldChg chg="addSp modSp add mod">
        <pc:chgData name="K HM" userId="ed52f62f5ebfd4d7" providerId="LiveId" clId="{01CFDBB4-2B55-450B-AE21-971CBC905766}" dt="2021-04-06T06:19:02.589" v="1549" actId="1076"/>
        <pc:sldMkLst>
          <pc:docMk/>
          <pc:sldMk cId="3756172551" sldId="283"/>
        </pc:sldMkLst>
        <pc:spChg chg="mod">
          <ac:chgData name="K HM" userId="ed52f62f5ebfd4d7" providerId="LiveId" clId="{01CFDBB4-2B55-450B-AE21-971CBC905766}" dt="2021-04-06T03:32:11.623" v="369"/>
          <ac:spMkLst>
            <pc:docMk/>
            <pc:sldMk cId="3756172551" sldId="283"/>
            <ac:spMk id="4" creationId="{718B2397-6E1E-490E-87D2-925C0700E101}"/>
          </ac:spMkLst>
        </pc:spChg>
        <pc:spChg chg="add mod">
          <ac:chgData name="K HM" userId="ed52f62f5ebfd4d7" providerId="LiveId" clId="{01CFDBB4-2B55-450B-AE21-971CBC905766}" dt="2021-04-06T06:15:47.451" v="1349" actId="1076"/>
          <ac:spMkLst>
            <pc:docMk/>
            <pc:sldMk cId="3756172551" sldId="283"/>
            <ac:spMk id="5" creationId="{6881BC0C-4155-415B-BB2E-0A9F59060977}"/>
          </ac:spMkLst>
        </pc:spChg>
        <pc:spChg chg="add mod">
          <ac:chgData name="K HM" userId="ed52f62f5ebfd4d7" providerId="LiveId" clId="{01CFDBB4-2B55-450B-AE21-971CBC905766}" dt="2021-04-06T06:19:02.589" v="1549" actId="1076"/>
          <ac:spMkLst>
            <pc:docMk/>
            <pc:sldMk cId="3756172551" sldId="283"/>
            <ac:spMk id="6" creationId="{84AD959D-39F5-4336-97DE-B6D59D3A9135}"/>
          </ac:spMkLst>
        </pc:spChg>
      </pc:sldChg>
      <pc:sldChg chg="add del setBg">
        <pc:chgData name="K HM" userId="ed52f62f5ebfd4d7" providerId="LiveId" clId="{01CFDBB4-2B55-450B-AE21-971CBC905766}" dt="2021-04-06T03:31:06.916" v="237" actId="47"/>
        <pc:sldMkLst>
          <pc:docMk/>
          <pc:sldMk cId="1383015824" sldId="284"/>
        </pc:sldMkLst>
      </pc:sldChg>
      <pc:sldChg chg="add del setBg">
        <pc:chgData name="K HM" userId="ed52f62f5ebfd4d7" providerId="LiveId" clId="{01CFDBB4-2B55-450B-AE21-971CBC905766}" dt="2021-04-06T03:31:07.566" v="238" actId="47"/>
        <pc:sldMkLst>
          <pc:docMk/>
          <pc:sldMk cId="509292551" sldId="285"/>
        </pc:sldMkLst>
      </pc:sldChg>
      <pc:sldChg chg="add del setBg">
        <pc:chgData name="K HM" userId="ed52f62f5ebfd4d7" providerId="LiveId" clId="{01CFDBB4-2B55-450B-AE21-971CBC905766}" dt="2021-04-06T03:31:06.016" v="234" actId="47"/>
        <pc:sldMkLst>
          <pc:docMk/>
          <pc:sldMk cId="326311238" sldId="286"/>
        </pc:sldMkLst>
      </pc:sldChg>
      <pc:sldMasterChg chg="delSldLayout">
        <pc:chgData name="K HM" userId="ed52f62f5ebfd4d7" providerId="LiveId" clId="{01CFDBB4-2B55-450B-AE21-971CBC905766}" dt="2021-04-06T03:31:27.996" v="243" actId="47"/>
        <pc:sldMasterMkLst>
          <pc:docMk/>
          <pc:sldMasterMk cId="4163326535" sldId="2147483660"/>
        </pc:sldMasterMkLst>
        <pc:sldLayoutChg chg="del">
          <pc:chgData name="K HM" userId="ed52f62f5ebfd4d7" providerId="LiveId" clId="{01CFDBB4-2B55-450B-AE21-971CBC905766}" dt="2021-04-06T03:31:27.996" v="243" actId="47"/>
          <pc:sldLayoutMkLst>
            <pc:docMk/>
            <pc:sldMasterMk cId="4163326535" sldId="2147483660"/>
            <pc:sldLayoutMk cId="3388100335" sldId="2147483670"/>
          </pc:sldLayoutMkLst>
        </pc:sldLayoutChg>
      </pc:sldMasterChg>
    </pc:docChg>
  </pc:docChgLst>
  <pc:docChgLst>
    <pc:chgData name="K HM" userId="ed52f62f5ebfd4d7" providerId="LiveId" clId="{7ED21DFD-D7C6-417D-B9B8-09D5780FCE80}"/>
    <pc:docChg chg="custSel addSld delSld modSld">
      <pc:chgData name="K HM" userId="ed52f62f5ebfd4d7" providerId="LiveId" clId="{7ED21DFD-D7C6-417D-B9B8-09D5780FCE80}" dt="2021-06-18T07:33:04.858" v="323" actId="1076"/>
      <pc:docMkLst>
        <pc:docMk/>
      </pc:docMkLst>
      <pc:sldChg chg="addSp modSp mod">
        <pc:chgData name="K HM" userId="ed52f62f5ebfd4d7" providerId="LiveId" clId="{7ED21DFD-D7C6-417D-B9B8-09D5780FCE80}" dt="2021-06-18T07:32:24.339" v="284" actId="403"/>
        <pc:sldMkLst>
          <pc:docMk/>
          <pc:sldMk cId="2975439371" sldId="263"/>
        </pc:sldMkLst>
        <pc:spChg chg="add mod">
          <ac:chgData name="K HM" userId="ed52f62f5ebfd4d7" providerId="LiveId" clId="{7ED21DFD-D7C6-417D-B9B8-09D5780FCE80}" dt="2021-06-18T07:32:24.339" v="284" actId="403"/>
          <ac:spMkLst>
            <pc:docMk/>
            <pc:sldMk cId="2975439371" sldId="263"/>
            <ac:spMk id="11" creationId="{77E7853B-29E0-4E31-9945-4AEF354C33D9}"/>
          </ac:spMkLst>
        </pc:spChg>
      </pc:sldChg>
      <pc:sldChg chg="modSp mod">
        <pc:chgData name="K HM" userId="ed52f62f5ebfd4d7" providerId="LiveId" clId="{7ED21DFD-D7C6-417D-B9B8-09D5780FCE80}" dt="2021-06-18T07:29:04.213" v="37" actId="113"/>
        <pc:sldMkLst>
          <pc:docMk/>
          <pc:sldMk cId="4270837192" sldId="279"/>
        </pc:sldMkLst>
        <pc:spChg chg="mod">
          <ac:chgData name="K HM" userId="ed52f62f5ebfd4d7" providerId="LiveId" clId="{7ED21DFD-D7C6-417D-B9B8-09D5780FCE80}" dt="2021-06-18T07:29:04.213" v="37" actId="113"/>
          <ac:spMkLst>
            <pc:docMk/>
            <pc:sldMk cId="4270837192" sldId="279"/>
            <ac:spMk id="5" creationId="{E858892A-5B8D-4FFE-AE78-96A9802B6307}"/>
          </ac:spMkLst>
        </pc:spChg>
      </pc:sldChg>
      <pc:sldChg chg="modSp mod">
        <pc:chgData name="K HM" userId="ed52f62f5ebfd4d7" providerId="LiveId" clId="{7ED21DFD-D7C6-417D-B9B8-09D5780FCE80}" dt="2021-06-18T07:29:53.783" v="141" actId="20577"/>
        <pc:sldMkLst>
          <pc:docMk/>
          <pc:sldMk cId="1167693411" sldId="282"/>
        </pc:sldMkLst>
        <pc:spChg chg="mod">
          <ac:chgData name="K HM" userId="ed52f62f5ebfd4d7" providerId="LiveId" clId="{7ED21DFD-D7C6-417D-B9B8-09D5780FCE80}" dt="2021-06-18T07:29:39.344" v="120" actId="6549"/>
          <ac:spMkLst>
            <pc:docMk/>
            <pc:sldMk cId="1167693411" sldId="282"/>
            <ac:spMk id="5" creationId="{A66FACB8-5AB7-4B74-8428-BF4172AB7B0D}"/>
          </ac:spMkLst>
        </pc:spChg>
        <pc:spChg chg="mod">
          <ac:chgData name="K HM" userId="ed52f62f5ebfd4d7" providerId="LiveId" clId="{7ED21DFD-D7C6-417D-B9B8-09D5780FCE80}" dt="2021-06-18T07:29:53.783" v="141" actId="20577"/>
          <ac:spMkLst>
            <pc:docMk/>
            <pc:sldMk cId="1167693411" sldId="282"/>
            <ac:spMk id="6" creationId="{47282163-1CF1-4D42-9628-3B6B1C3A49FD}"/>
          </ac:spMkLst>
        </pc:spChg>
      </pc:sldChg>
      <pc:sldChg chg="modSp mod">
        <pc:chgData name="K HM" userId="ed52f62f5ebfd4d7" providerId="LiveId" clId="{7ED21DFD-D7C6-417D-B9B8-09D5780FCE80}" dt="2021-06-18T07:31:48.175" v="262" actId="20577"/>
        <pc:sldMkLst>
          <pc:docMk/>
          <pc:sldMk cId="3756172551" sldId="283"/>
        </pc:sldMkLst>
        <pc:spChg chg="mod">
          <ac:chgData name="K HM" userId="ed52f62f5ebfd4d7" providerId="LiveId" clId="{7ED21DFD-D7C6-417D-B9B8-09D5780FCE80}" dt="2021-06-18T07:31:48.175" v="262" actId="20577"/>
          <ac:spMkLst>
            <pc:docMk/>
            <pc:sldMk cId="3756172551" sldId="283"/>
            <ac:spMk id="5" creationId="{6881BC0C-4155-415B-BB2E-0A9F59060977}"/>
          </ac:spMkLst>
        </pc:spChg>
        <pc:spChg chg="mod">
          <ac:chgData name="K HM" userId="ed52f62f5ebfd4d7" providerId="LiveId" clId="{7ED21DFD-D7C6-417D-B9B8-09D5780FCE80}" dt="2021-06-18T07:30:51.176" v="151" actId="2711"/>
          <ac:spMkLst>
            <pc:docMk/>
            <pc:sldMk cId="3756172551" sldId="283"/>
            <ac:spMk id="6" creationId="{84AD959D-39F5-4336-97DE-B6D59D3A9135}"/>
          </ac:spMkLst>
        </pc:spChg>
      </pc:sldChg>
      <pc:sldChg chg="new del">
        <pc:chgData name="K HM" userId="ed52f62f5ebfd4d7" providerId="LiveId" clId="{7ED21DFD-D7C6-417D-B9B8-09D5780FCE80}" dt="2021-06-18T07:31:58.698" v="264" actId="47"/>
        <pc:sldMkLst>
          <pc:docMk/>
          <pc:sldMk cId="1894452038" sldId="284"/>
        </pc:sldMkLst>
      </pc:sldChg>
      <pc:sldChg chg="modSp add mod">
        <pc:chgData name="K HM" userId="ed52f62f5ebfd4d7" providerId="LiveId" clId="{7ED21DFD-D7C6-417D-B9B8-09D5780FCE80}" dt="2021-06-18T07:33:04.858" v="323" actId="1076"/>
        <pc:sldMkLst>
          <pc:docMk/>
          <pc:sldMk cId="3465385066" sldId="284"/>
        </pc:sldMkLst>
        <pc:spChg chg="mod">
          <ac:chgData name="K HM" userId="ed52f62f5ebfd4d7" providerId="LiveId" clId="{7ED21DFD-D7C6-417D-B9B8-09D5780FCE80}" dt="2021-06-18T07:32:38.517" v="309"/>
          <ac:spMkLst>
            <pc:docMk/>
            <pc:sldMk cId="3465385066" sldId="284"/>
            <ac:spMk id="4" creationId="{718B2397-6E1E-490E-87D2-925C0700E101}"/>
          </ac:spMkLst>
        </pc:spChg>
        <pc:spChg chg="mod">
          <ac:chgData name="K HM" userId="ed52f62f5ebfd4d7" providerId="LiveId" clId="{7ED21DFD-D7C6-417D-B9B8-09D5780FCE80}" dt="2021-06-18T07:33:04.858" v="323" actId="1076"/>
          <ac:spMkLst>
            <pc:docMk/>
            <pc:sldMk cId="3465385066" sldId="284"/>
            <ac:spMk id="5" creationId="{E858892A-5B8D-4FFE-AE78-96A9802B6307}"/>
          </ac:spMkLst>
        </pc:spChg>
      </pc:sldChg>
    </pc:docChg>
  </pc:docChgLst>
  <pc:docChgLst>
    <pc:chgData name="K HM" userId="ed52f62f5ebfd4d7" providerId="LiveId" clId="{63CB0D66-1C7F-449E-B879-24D9B3FEB905}"/>
    <pc:docChg chg="modSld">
      <pc:chgData name="K HM" userId="ed52f62f5ebfd4d7" providerId="LiveId" clId="{63CB0D66-1C7F-449E-B879-24D9B3FEB905}" dt="2021-09-09T19:32:16.448" v="3" actId="1076"/>
      <pc:docMkLst>
        <pc:docMk/>
      </pc:docMkLst>
      <pc:sldChg chg="modSp mod">
        <pc:chgData name="K HM" userId="ed52f62f5ebfd4d7" providerId="LiveId" clId="{63CB0D66-1C7F-449E-B879-24D9B3FEB905}" dt="2021-09-09T19:32:16.448" v="3" actId="1076"/>
        <pc:sldMkLst>
          <pc:docMk/>
          <pc:sldMk cId="225856831" sldId="285"/>
        </pc:sldMkLst>
        <pc:picChg chg="mod">
          <ac:chgData name="K HM" userId="ed52f62f5ebfd4d7" providerId="LiveId" clId="{63CB0D66-1C7F-449E-B879-24D9B3FEB905}" dt="2021-09-09T19:32:12.220" v="0" actId="1076"/>
          <ac:picMkLst>
            <pc:docMk/>
            <pc:sldMk cId="225856831" sldId="285"/>
            <ac:picMk id="7" creationId="{4F1B8FFE-8E71-4007-BC4B-4B979690BE64}"/>
          </ac:picMkLst>
        </pc:picChg>
        <pc:picChg chg="mod">
          <ac:chgData name="K HM" userId="ed52f62f5ebfd4d7" providerId="LiveId" clId="{63CB0D66-1C7F-449E-B879-24D9B3FEB905}" dt="2021-09-09T19:32:16.448" v="3" actId="1076"/>
          <ac:picMkLst>
            <pc:docMk/>
            <pc:sldMk cId="225856831" sldId="285"/>
            <ac:picMk id="9" creationId="{2B5D0F25-602B-46B1-BF1B-FC1DCC0785C8}"/>
          </ac:picMkLst>
        </pc:picChg>
        <pc:picChg chg="mod">
          <ac:chgData name="K HM" userId="ed52f62f5ebfd4d7" providerId="LiveId" clId="{63CB0D66-1C7F-449E-B879-24D9B3FEB905}" dt="2021-09-09T19:32:14.376" v="2" actId="1076"/>
          <ac:picMkLst>
            <pc:docMk/>
            <pc:sldMk cId="225856831" sldId="285"/>
            <ac:picMk id="11" creationId="{9BC4EEC2-7BDC-46D2-8E56-3F14DCE22DB2}"/>
          </ac:picMkLst>
        </pc:picChg>
        <pc:picChg chg="mod">
          <ac:chgData name="K HM" userId="ed52f62f5ebfd4d7" providerId="LiveId" clId="{63CB0D66-1C7F-449E-B879-24D9B3FEB905}" dt="2021-09-09T19:32:13.068" v="1" actId="1076"/>
          <ac:picMkLst>
            <pc:docMk/>
            <pc:sldMk cId="225856831" sldId="285"/>
            <ac:picMk id="15" creationId="{DB0E3799-2540-454C-96C4-ABEEBE47949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E35CB-4AF0-49B2-AC3C-829945C2BD91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2BD3F-EE1E-4CAE-B38A-53BE9CFCB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56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6700" indent="-2067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9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6700" indent="-2067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6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820CC-4539-431A-A07C-1B1F49858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01A977-3A34-4000-8570-F4806466E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C9540-B636-4AB4-9447-6AA62E03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696-BDD4-4A2C-B3C8-2AC843CE870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1E222-5368-44E2-85E9-167FBF46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9D5A1-D81B-4E6F-9A76-F846A40E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61B0-5EAA-4569-9FFA-DACA9160F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573D4-846F-4F82-B7F1-490F6934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704F0F-C739-42F7-B836-4C8E9329B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B4C91-B3AA-48A8-8C2A-50D69737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696-BDD4-4A2C-B3C8-2AC843CE870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D3C4B-9008-454B-9EAC-B77AFC3F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9724A-B40D-42FA-8BF1-7B5F0BB7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61B0-5EAA-4569-9FFA-DACA9160F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63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B512CC-15D6-4F21-8A32-E7ABEE781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7395B0-E965-45CE-99A4-C34BE5032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276B6-DA1B-4387-AFCE-908E64A8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696-BDD4-4A2C-B3C8-2AC843CE870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EC3F91-BFE0-45AC-A1A1-7943B7F7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B9733-F91F-46FB-AAAA-6C02362E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61B0-5EAA-4569-9FFA-DACA9160F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846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3200" i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495301" y="189526"/>
            <a:ext cx="11099801" cy="75622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en-US" sz="3200" baseline="30000" dirty="0">
              <a:solidFill>
                <a:schemeClr val="tx1"/>
              </a:solidFill>
              <a:latin typeface="Georgia"/>
              <a:cs typeface="Roboto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44158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773386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228600" indent="-228600" algn="ctr">
              <a:buNone/>
              <a:defRPr lang="en-US" sz="3200" i="1" baseline="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33122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40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0946383" y="6382206"/>
            <a:ext cx="556243" cy="21544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l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SLIDE </a:t>
            </a:r>
            <a:r>
              <a:rPr lang="en-US" sz="1400" b="1" dirty="0">
                <a:solidFill>
                  <a:schemeClr val="accent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67910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ne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477906" y="0"/>
            <a:ext cx="6714093" cy="44704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4000" i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6777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40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00038" y="6382206"/>
            <a:ext cx="556243" cy="21544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l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SLIDE </a:t>
            </a:r>
            <a:r>
              <a:rPr lang="en-US" sz="1400" b="1" dirty="0">
                <a:solidFill>
                  <a:schemeClr val="accent1"/>
                </a:solidFill>
              </a:rPr>
              <a:t>/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14" hasCustomPrompt="1"/>
          </p:nvPr>
        </p:nvSpPr>
        <p:spPr>
          <a:xfrm>
            <a:off x="5330807" y="4722585"/>
            <a:ext cx="6561156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pl-PL" sz="6000" b="1" i="0" kern="1200" cap="all" spc="-30" baseline="0" dirty="0" smtClean="0">
                <a:solidFill>
                  <a:schemeClr val="tx1"/>
                </a:solidFill>
                <a:uFillTx/>
                <a:latin typeface="Source Sans Pro Black" panose="020B0803030403020204" pitchFamily="34" charset="-18"/>
                <a:ea typeface="+mj-ea"/>
                <a:cs typeface="+mj-cs"/>
              </a:defRPr>
            </a:lvl1pPr>
          </a:lstStyle>
          <a:p>
            <a:pPr marL="0" lv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dirty="0"/>
              <a:t>Text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12" hasCustomPrompt="1"/>
          </p:nvPr>
        </p:nvSpPr>
        <p:spPr>
          <a:xfrm>
            <a:off x="5330807" y="5752957"/>
            <a:ext cx="656178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pl-PL" sz="2800" b="0" i="0" kern="1200" spc="-30" baseline="0" dirty="0" smtClean="0">
                <a:solidFill>
                  <a:schemeClr val="tx1"/>
                </a:solidFill>
                <a:uFillTx/>
                <a:latin typeface="Source Sans Pro Light" panose="020B0403030403020204" pitchFamily="34" charset="-18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Your text </a:t>
            </a:r>
          </a:p>
        </p:txBody>
      </p:sp>
    </p:spTree>
    <p:extLst>
      <p:ext uri="{BB962C8B-B14F-4D97-AF65-F5344CB8AC3E}">
        <p14:creationId xmlns:p14="http://schemas.microsoft.com/office/powerpoint/2010/main" val="3835908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rner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 userDrawn="1"/>
        </p:nvSpPr>
        <p:spPr>
          <a:xfrm>
            <a:off x="191912" y="0"/>
            <a:ext cx="358986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781778" y="0"/>
            <a:ext cx="841022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6777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40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0038" y="6382206"/>
            <a:ext cx="556243" cy="21544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l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SLIDE </a:t>
            </a:r>
            <a:r>
              <a:rPr lang="en-US" sz="1400" b="1" dirty="0">
                <a:solidFill>
                  <a:schemeClr val="accent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70237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rner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 userDrawn="1"/>
        </p:nvSpPr>
        <p:spPr>
          <a:xfrm flipH="1">
            <a:off x="8410222" y="0"/>
            <a:ext cx="358986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841022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521834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40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flipH="1">
            <a:off x="10935095" y="6382206"/>
            <a:ext cx="556243" cy="21544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l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SLIDE </a:t>
            </a:r>
            <a:r>
              <a:rPr lang="en-US" sz="1400" b="1" dirty="0">
                <a:solidFill>
                  <a:schemeClr val="accent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095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4000" i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6777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40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00038" y="6382206"/>
            <a:ext cx="556243" cy="21544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l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SLIDE </a:t>
            </a:r>
            <a:r>
              <a:rPr lang="en-US" sz="1400" b="1" dirty="0">
                <a:solidFill>
                  <a:schemeClr val="accent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12495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4000" i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6777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40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00038" y="6382206"/>
            <a:ext cx="556243" cy="21544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l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SLIDE </a:t>
            </a:r>
            <a:r>
              <a:rPr lang="en-US" sz="1400" b="1" dirty="0">
                <a:solidFill>
                  <a:schemeClr val="accent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39998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7344229" y="0"/>
            <a:ext cx="4847770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3200" i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6777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40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00038" y="6382206"/>
            <a:ext cx="556243" cy="21544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l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SLIDE </a:t>
            </a:r>
            <a:r>
              <a:rPr lang="en-US" sz="1400" b="1" dirty="0">
                <a:solidFill>
                  <a:schemeClr val="accent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46596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155F0-F159-4DF3-8E38-04965928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086ED-59CF-47A5-976B-B9827E1A1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96AB1-85B5-4062-9C63-5045360E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696-BDD4-4A2C-B3C8-2AC843CE870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FC492-5C8C-4849-AF32-EDAE6DB0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75127-1800-4E0F-A2DB-AC10057E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61B0-5EAA-4569-9FFA-DACA9160F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554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4000" i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6777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40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00038" y="6382206"/>
            <a:ext cx="556243" cy="21544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l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SLIDE </a:t>
            </a:r>
            <a:r>
              <a:rPr lang="en-US" sz="1400" b="1" dirty="0">
                <a:solidFill>
                  <a:schemeClr val="accent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0469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E054A-9336-425B-84AB-1165A7FB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8E6C0F-BB57-4826-A73A-62E9B7DC7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29EA4-08C2-4BA1-8A82-130728F8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696-BDD4-4A2C-B3C8-2AC843CE870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027F1-E6A6-4617-9688-A17C0E1B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68AF8-ADA6-48F4-B041-23640CF3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61B0-5EAA-4569-9FFA-DACA9160F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9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4791C-0B0E-4669-884A-5EDC8466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7371C-C8D0-4852-BEA9-FDDC88C83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7740DB-BA6A-41FE-99A4-095E9D739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2E97A9-636F-4C16-A498-FC64864F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696-BDD4-4A2C-B3C8-2AC843CE870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50C5B-146B-4E0A-BB6F-A0F18D67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927F4-F759-4EA7-9E3D-E5A18BF8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61B0-5EAA-4569-9FFA-DACA9160F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2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35AB0-4C6C-4D4A-9953-940FCC80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A82F6-CD55-43B7-B861-61560DF9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D9481-B9CD-421F-8DBD-B164C74BF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4FE7BB-747A-4101-B172-7C2782674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7347E3-96A4-4B08-9A94-EE02B81D4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2E3671-FB9B-4B44-9A23-B8AD023C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696-BDD4-4A2C-B3C8-2AC843CE870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719C2A-02DB-4D7D-8034-912CC70A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94E148-376E-4C6B-80C9-50F65890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61B0-5EAA-4569-9FFA-DACA9160F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3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5FEEC-5B4E-4255-925A-0D8AB705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63BD1C-E140-4B3E-B2DC-42B8A1E3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696-BDD4-4A2C-B3C8-2AC843CE870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CFD9B0-FA5A-4F6D-A6A4-F5AB803E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23AF92-B665-48E2-B329-B2040C70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61B0-5EAA-4569-9FFA-DACA9160F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83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8F95C4-BD6A-4581-8FE1-386B88A2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696-BDD4-4A2C-B3C8-2AC843CE870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70D201-630D-4490-ACF3-49407653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123ED-0FFE-41AD-9F6A-2077DF08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61B0-5EAA-4569-9FFA-DACA9160F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04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29EF1-5945-4F9C-AD47-C30C6E43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B0F90-9972-4542-B47E-1790172F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DDB044-7290-466B-833D-1B6B3212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62FF77-DA02-4D34-B944-AF80FAA5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696-BDD4-4A2C-B3C8-2AC843CE870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020EE-FDA7-4A60-8832-FBD8F17A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E04D66-1974-4920-97F5-AAAF6552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61B0-5EAA-4569-9FFA-DACA9160F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D9A95-17FA-4127-9BF3-14E41B4D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E45456-6460-4174-8DE0-211B2D688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7ADEF-10B3-4B74-B787-516F85F34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27A32-B835-40C5-8475-A9763F89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696-BDD4-4A2C-B3C8-2AC843CE870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B96C85-1684-4750-9688-D71AC987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1A300F-04AB-4C27-B856-E4F08A5D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61B0-5EAA-4569-9FFA-DACA9160F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2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34214B-5C80-492D-BB64-017132DB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5B165-5798-4224-A203-1C9A4AF6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B3961-65BF-4F08-AC45-269C4A1AC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71696-BDD4-4A2C-B3C8-2AC843CE870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71145-6BC4-4756-A9F3-54DB2A536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BE9F2-EC37-4B12-BC80-A1C99AB4D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61B0-5EAA-4569-9FFA-DACA9160F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22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32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7" name="Rectangle 16"/>
          <p:cNvSpPr/>
          <p:nvPr/>
        </p:nvSpPr>
        <p:spPr>
          <a:xfrm>
            <a:off x="0" y="-22578"/>
            <a:ext cx="7797798" cy="6880578"/>
          </a:xfrm>
          <a:prstGeom prst="rect">
            <a:avLst/>
          </a:prstGeom>
          <a:solidFill>
            <a:schemeClr val="accent2"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97800" y="-22578"/>
            <a:ext cx="4394200" cy="688057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7797800" y="-22578"/>
            <a:ext cx="0" cy="6966857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ontent Placeholder 15"/>
          <p:cNvSpPr txBox="1">
            <a:spLocks/>
          </p:cNvSpPr>
          <p:nvPr/>
        </p:nvSpPr>
        <p:spPr>
          <a:xfrm>
            <a:off x="8207686" y="2421662"/>
            <a:ext cx="3574422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6000" b="1" i="0" kern="1200" cap="all" spc="-30" baseline="0" dirty="0" smtClean="0">
                <a:solidFill>
                  <a:schemeClr val="tx1"/>
                </a:solidFill>
                <a:uFillTx/>
                <a:latin typeface="Source Sans Pro Black" panose="020B08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4889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3600" dirty="0" err="1">
                <a:solidFill>
                  <a:srgbClr val="262626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워드클라우드를</a:t>
            </a:r>
            <a:r>
              <a:rPr lang="ko-KR" altLang="en-US" sz="3600" dirty="0">
                <a:solidFill>
                  <a:srgbClr val="262626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 이용한 리뷰 분석</a:t>
            </a:r>
            <a:endParaRPr kumimoji="0" lang="en-US" sz="3600" b="1" i="0" u="none" strike="noStrike" kern="1200" cap="all" spc="-3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7" name="Content Placeholder 15"/>
          <p:cNvSpPr txBox="1">
            <a:spLocks/>
          </p:cNvSpPr>
          <p:nvPr/>
        </p:nvSpPr>
        <p:spPr>
          <a:xfrm>
            <a:off x="9107211" y="4685997"/>
            <a:ext cx="17753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1800" b="0" i="0" kern="1200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uFillTx/>
                <a:latin typeface="Source Sans Pro Light" panose="020B04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84889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>
                <a:solidFill>
                  <a:srgbClr val="262626"/>
                </a:solidFill>
              </a:rPr>
              <a:t>구현모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Source Sans Pro Light" panose="020B0403030403020204" pitchFamily="34" charset="-18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914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DF13A8-3865-478F-B9F7-29EB1C4971E4}"/>
              </a:ext>
            </a:extLst>
          </p:cNvPr>
          <p:cNvSpPr/>
          <p:nvPr/>
        </p:nvSpPr>
        <p:spPr>
          <a:xfrm>
            <a:off x="0" y="37618"/>
            <a:ext cx="4496586" cy="6845481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itle 1"/>
          <p:cNvSpPr txBox="1">
            <a:spLocks/>
          </p:cNvSpPr>
          <p:nvPr/>
        </p:nvSpPr>
        <p:spPr>
          <a:xfrm>
            <a:off x="531930" y="809872"/>
            <a:ext cx="3847419" cy="914400"/>
          </a:xfrm>
          <a:prstGeom prst="rect">
            <a:avLst/>
          </a:prstGeom>
          <a:noFill/>
        </p:spPr>
        <p:txBody>
          <a:bodyPr lIns="0" tIns="0" rIns="0" bIns="0"/>
          <a:lstStyle>
            <a:lvl1pPr algn="l" defTabSz="84889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48899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서울한강체 B" panose="02020503020101020101" pitchFamily="18" charset="-127"/>
                <a:ea typeface="서울한강체 B" panose="02020503020101020101" pitchFamily="18" charset="-127"/>
                <a:cs typeface="+mj-cs"/>
              </a:rPr>
              <a:t>목차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서울한강체 B" panose="02020503020101020101" pitchFamily="18" charset="-127"/>
              <a:ea typeface="서울한강체 B" panose="02020503020101020101" pitchFamily="18" charset="-127"/>
              <a:cs typeface="+mj-cs"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2"/>
          </p:nvPr>
        </p:nvSpPr>
        <p:spPr>
          <a:xfrm>
            <a:off x="1456390" y="854933"/>
            <a:ext cx="6561784" cy="43088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cxnSp>
        <p:nvCxnSpPr>
          <p:cNvPr id="21" name="Straight Connector 20"/>
          <p:cNvCxnSpPr>
            <a:cxnSpLocks/>
            <a:endCxn id="20" idx="3"/>
          </p:cNvCxnSpPr>
          <p:nvPr/>
        </p:nvCxnSpPr>
        <p:spPr>
          <a:xfrm>
            <a:off x="300038" y="1267072"/>
            <a:ext cx="4079311" cy="0"/>
          </a:xfrm>
          <a:prstGeom prst="line">
            <a:avLst/>
          </a:prstGeom>
          <a:ln>
            <a:solidFill>
              <a:srgbClr val="1A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D50F9E4F-71DA-44B2-8E62-4D27C6130DDD}"/>
              </a:ext>
            </a:extLst>
          </p:cNvPr>
          <p:cNvSpPr txBox="1">
            <a:spLocks/>
          </p:cNvSpPr>
          <p:nvPr/>
        </p:nvSpPr>
        <p:spPr>
          <a:xfrm>
            <a:off x="522550" y="2043827"/>
            <a:ext cx="3577733" cy="4197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2800" b="0" i="0" kern="1200" spc="-30" baseline="0" dirty="0" smtClean="0">
                <a:solidFill>
                  <a:schemeClr val="tx1"/>
                </a:solidFill>
                <a:uFillTx/>
                <a:latin typeface="Source Sans Pro Light" panose="020B04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84889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-3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나눔고딕" panose="020B0600000101010101" charset="-127"/>
                <a:ea typeface="문체부 돋음체" panose="020B0609000101010101" pitchFamily="49" charset="-127"/>
              </a:rPr>
              <a:t>1. </a:t>
            </a:r>
            <a:r>
              <a:rPr lang="ko-KR" altLang="en-US" sz="2200" dirty="0">
                <a:solidFill>
                  <a:srgbClr val="262626"/>
                </a:solidFill>
                <a:latin typeface="나눔고딕" panose="020B0600000101010101" charset="-127"/>
                <a:ea typeface="문체부 돋음체" panose="020B0609000101010101" pitchFamily="49" charset="-127"/>
              </a:rPr>
              <a:t>프로젝트 목적</a:t>
            </a:r>
            <a:endParaRPr kumimoji="0" lang="en-US" sz="2200" b="0" i="0" u="none" strike="noStrike" kern="1200" cap="none" spc="-3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나눔고딕" panose="020B0600000101010101" charset="-127"/>
              <a:ea typeface="문체부 돋음체" panose="020B0609000101010101" pitchFamily="49" charset="-127"/>
            </a:endParaRP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DC3AF3B0-700D-4141-A609-5DCEA181EB6B}"/>
              </a:ext>
            </a:extLst>
          </p:cNvPr>
          <p:cNvSpPr txBox="1">
            <a:spLocks/>
          </p:cNvSpPr>
          <p:nvPr/>
        </p:nvSpPr>
        <p:spPr>
          <a:xfrm>
            <a:off x="531929" y="2533899"/>
            <a:ext cx="3964657" cy="419704"/>
          </a:xfrm>
          <a:prstGeom prst="rect">
            <a:avLst/>
          </a:prstGeom>
        </p:spPr>
        <p:txBody>
          <a:bodyPr lIns="0" tIns="0" rIns="0" bIns="0">
            <a:normAutofit fontScale="70000" lnSpcReduction="20000"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2800" b="0" i="0" kern="1200" spc="-30" baseline="0" dirty="0" smtClean="0">
                <a:solidFill>
                  <a:schemeClr val="tx1"/>
                </a:solidFill>
                <a:uFillTx/>
                <a:latin typeface="Source Sans Pro Light" panose="020B04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4889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-3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나눔고딕" panose="020B0600000101010101" charset="-127"/>
                <a:ea typeface="문체부 돋음체" panose="020B0609000101010101" pitchFamily="49" charset="-127"/>
              </a:rPr>
              <a:t>2. </a:t>
            </a:r>
            <a:r>
              <a:rPr lang="ko-KR" altLang="en-US" sz="3200" dirty="0">
                <a:solidFill>
                  <a:srgbClr val="262626"/>
                </a:solidFill>
                <a:latin typeface="나눔고딕" panose="020B0600000101010101" charset="-127"/>
                <a:ea typeface="문체부 돋음체" panose="020B0609000101010101" pitchFamily="49" charset="-127"/>
              </a:rPr>
              <a:t>프로젝트 목표 및 기대효과</a:t>
            </a:r>
            <a:endParaRPr kumimoji="0" lang="en-US" sz="3200" b="0" i="0" u="none" strike="noStrike" kern="1200" cap="none" spc="-3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나눔고딕" panose="020B0600000101010101" charset="-127"/>
              <a:ea typeface="문체부 돋음체" panose="020B060900010101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08E12D-E2CB-44A2-BF7A-6DD6A67E8F18}"/>
              </a:ext>
            </a:extLst>
          </p:cNvPr>
          <p:cNvSpPr/>
          <p:nvPr/>
        </p:nvSpPr>
        <p:spPr>
          <a:xfrm>
            <a:off x="212436" y="6326909"/>
            <a:ext cx="729673" cy="35098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F4E9FEF4-E0E3-457F-BA55-BB3FDAD16148}"/>
              </a:ext>
            </a:extLst>
          </p:cNvPr>
          <p:cNvSpPr txBox="1">
            <a:spLocks/>
          </p:cNvSpPr>
          <p:nvPr/>
        </p:nvSpPr>
        <p:spPr>
          <a:xfrm>
            <a:off x="531929" y="3040655"/>
            <a:ext cx="4214732" cy="419704"/>
          </a:xfrm>
          <a:prstGeom prst="rect">
            <a:avLst/>
          </a:prstGeom>
        </p:spPr>
        <p:txBody>
          <a:bodyPr lIns="0" tIns="0" rIns="0" bIns="0">
            <a:normAutofit fontScale="70000" lnSpcReduction="20000"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2800" b="0" i="0" kern="1200" spc="-30" baseline="0" dirty="0" smtClean="0">
                <a:solidFill>
                  <a:schemeClr val="tx1"/>
                </a:solidFill>
                <a:uFillTx/>
                <a:latin typeface="Source Sans Pro Light" panose="020B04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4889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dirty="0">
                <a:solidFill>
                  <a:srgbClr val="262626"/>
                </a:solidFill>
                <a:latin typeface="나눔고딕" panose="020B0600000101010101" charset="-127"/>
                <a:ea typeface="문체부 돋음체" panose="020B0609000101010101" pitchFamily="49" charset="-127"/>
              </a:rPr>
              <a:t>3</a:t>
            </a:r>
            <a:r>
              <a:rPr kumimoji="0" lang="en-US" sz="3200" b="0" i="0" u="none" strike="noStrike" kern="1200" cap="none" spc="-3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나눔고딕" panose="020B0600000101010101" charset="-127"/>
                <a:ea typeface="문체부 돋음체" panose="020B0609000101010101" pitchFamily="49" charset="-127"/>
              </a:rPr>
              <a:t>. </a:t>
            </a:r>
            <a:r>
              <a:rPr lang="ko-KR" altLang="en-US" sz="3200" dirty="0">
                <a:solidFill>
                  <a:srgbClr val="262626"/>
                </a:solidFill>
                <a:latin typeface="나눔고딕" panose="020B0600000101010101" charset="-127"/>
                <a:ea typeface="문체부 돋음체" panose="020B0609000101010101" pitchFamily="49" charset="-127"/>
              </a:rPr>
              <a:t>프로젝트 차별성 및 </a:t>
            </a:r>
            <a:r>
              <a:rPr lang="en-US" altLang="ko-KR" sz="3200" dirty="0">
                <a:solidFill>
                  <a:srgbClr val="262626"/>
                </a:solidFill>
                <a:latin typeface="나눔고딕" panose="020B0600000101010101" charset="-127"/>
                <a:ea typeface="문체부 돋음체" panose="020B0609000101010101" pitchFamily="49" charset="-127"/>
              </a:rPr>
              <a:t>Plan A,B</a:t>
            </a:r>
          </a:p>
          <a:p>
            <a:pPr marL="0" marR="0" lvl="0" indent="0" algn="l" defTabSz="84889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-3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나눔고딕" panose="020B0600000101010101" charset="-127"/>
              <a:ea typeface="문체부 돋음체" panose="020B0609000101010101" pitchFamily="49" charset="-127"/>
            </a:endParaRP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77E7853B-29E0-4E31-9945-4AEF354C33D9}"/>
              </a:ext>
            </a:extLst>
          </p:cNvPr>
          <p:cNvSpPr txBox="1">
            <a:spLocks/>
          </p:cNvSpPr>
          <p:nvPr/>
        </p:nvSpPr>
        <p:spPr>
          <a:xfrm>
            <a:off x="522550" y="3893019"/>
            <a:ext cx="4214732" cy="4197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2800" b="0" i="0" kern="1200" spc="-30" baseline="0" dirty="0" smtClean="0">
                <a:solidFill>
                  <a:schemeClr val="tx1"/>
                </a:solidFill>
                <a:uFillTx/>
                <a:latin typeface="Source Sans Pro Light" panose="020B04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4889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200" dirty="0">
                <a:solidFill>
                  <a:srgbClr val="262626"/>
                </a:solidFill>
                <a:latin typeface="나눔고딕" panose="020B0600000101010101" charset="-127"/>
                <a:ea typeface="문체부 돋음체" panose="020B0609000101010101" pitchFamily="49" charset="-127"/>
              </a:rPr>
              <a:t>5</a:t>
            </a:r>
            <a:r>
              <a:rPr kumimoji="0" lang="en-US" sz="2200" b="0" i="0" u="none" strike="noStrike" kern="1200" cap="none" spc="-3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나눔고딕" panose="020B0600000101010101" charset="-127"/>
                <a:ea typeface="문체부 돋음체" panose="020B0609000101010101" pitchFamily="49" charset="-127"/>
              </a:rPr>
              <a:t>. </a:t>
            </a:r>
            <a:r>
              <a:rPr lang="ko-KR" altLang="en-US" sz="2200" dirty="0">
                <a:solidFill>
                  <a:srgbClr val="262626"/>
                </a:solidFill>
                <a:latin typeface="나눔고딕" panose="020B0600000101010101" charset="-127"/>
                <a:ea typeface="문체부 돋음체" panose="020B0609000101010101" pitchFamily="49" charset="-127"/>
              </a:rPr>
              <a:t>프로젝트 시연</a:t>
            </a:r>
            <a:endParaRPr kumimoji="0" lang="en-US" sz="2200" b="0" i="0" u="none" strike="noStrike" kern="1200" cap="none" spc="-3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나눔고딕" panose="020B0600000101010101" charset="-127"/>
              <a:ea typeface="문체부 돋음체" panose="020B0609000101010101" pitchFamily="49" charset="-127"/>
            </a:endParaRP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70EDD354-EA87-4F91-8EC9-F4CFDDBB0CAD}"/>
              </a:ext>
            </a:extLst>
          </p:cNvPr>
          <p:cNvSpPr txBox="1">
            <a:spLocks/>
          </p:cNvSpPr>
          <p:nvPr/>
        </p:nvSpPr>
        <p:spPr>
          <a:xfrm>
            <a:off x="531929" y="3409559"/>
            <a:ext cx="3847420" cy="4197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2800" b="0" i="0" kern="1200" spc="-30" baseline="0" dirty="0" smtClean="0">
                <a:solidFill>
                  <a:schemeClr val="tx1"/>
                </a:solidFill>
                <a:uFillTx/>
                <a:latin typeface="Source Sans Pro Light" panose="020B04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4889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-3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나눔고딕" panose="020B0600000101010101" charset="-127"/>
                <a:ea typeface="문체부 돋음체" panose="020B0609000101010101" pitchFamily="49" charset="-127"/>
              </a:rPr>
              <a:t>4. </a:t>
            </a:r>
            <a:r>
              <a:rPr lang="ko-KR" altLang="en-US" sz="2200" dirty="0">
                <a:solidFill>
                  <a:srgbClr val="262626"/>
                </a:solidFill>
                <a:latin typeface="나눔고딕" panose="020B0600000101010101" charset="-127"/>
                <a:ea typeface="문체부 돋음체" panose="020B0609000101010101" pitchFamily="49" charset="-127"/>
              </a:rPr>
              <a:t>프로젝트 </a:t>
            </a:r>
            <a:r>
              <a:rPr lang="en-US" altLang="ko-KR" sz="2200" dirty="0">
                <a:solidFill>
                  <a:srgbClr val="262626"/>
                </a:solidFill>
                <a:latin typeface="나눔고딕" panose="020B0600000101010101" charset="-127"/>
                <a:ea typeface="문체부 돋음체" panose="020B0609000101010101" pitchFamily="49" charset="-127"/>
              </a:rPr>
              <a:t> </a:t>
            </a:r>
            <a:r>
              <a:rPr lang="ko-KR" altLang="en-US" sz="2200" dirty="0">
                <a:solidFill>
                  <a:srgbClr val="262626"/>
                </a:solidFill>
                <a:latin typeface="나눔고딕" panose="020B0600000101010101" charset="-127"/>
                <a:ea typeface="문체부 돋음체" panose="020B0609000101010101" pitchFamily="49" charset="-127"/>
              </a:rPr>
              <a:t>주요 내용</a:t>
            </a:r>
            <a:endParaRPr lang="en-US" altLang="ko-KR" sz="2200" dirty="0">
              <a:solidFill>
                <a:srgbClr val="262626"/>
              </a:solidFill>
              <a:latin typeface="나눔고딕" panose="020B0600000101010101" charset="-127"/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43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40ADB9-4F37-4465-A580-698CCE4C2888}"/>
              </a:ext>
            </a:extLst>
          </p:cNvPr>
          <p:cNvSpPr/>
          <p:nvPr/>
        </p:nvSpPr>
        <p:spPr>
          <a:xfrm>
            <a:off x="0" y="0"/>
            <a:ext cx="323339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EB88FE4-024C-4529-A4D2-0473E47D8C02}"/>
              </a:ext>
            </a:extLst>
          </p:cNvPr>
          <p:cNvCxnSpPr/>
          <p:nvPr/>
        </p:nvCxnSpPr>
        <p:spPr>
          <a:xfrm>
            <a:off x="0" y="551588"/>
            <a:ext cx="12192000" cy="0"/>
          </a:xfrm>
          <a:prstGeom prst="line">
            <a:avLst/>
          </a:prstGeom>
          <a:ln w="254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8B2397-6E1E-490E-87D2-925C0700E101}"/>
              </a:ext>
            </a:extLst>
          </p:cNvPr>
          <p:cNvSpPr txBox="1"/>
          <p:nvPr/>
        </p:nvSpPr>
        <p:spPr>
          <a:xfrm>
            <a:off x="381786" y="151478"/>
            <a:ext cx="246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000" i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8892A-5B8D-4FFE-AE78-96A9802B6307}"/>
              </a:ext>
            </a:extLst>
          </p:cNvPr>
          <p:cNvSpPr txBox="1"/>
          <p:nvPr/>
        </p:nvSpPr>
        <p:spPr>
          <a:xfrm>
            <a:off x="3655886" y="2319799"/>
            <a:ext cx="7682673" cy="17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문체부 돋음체" panose="020B0609000101010101" pitchFamily="49" charset="-127"/>
              </a:rPr>
              <a:t>기존 리뷰 시스템의 단점을 개선한다</a:t>
            </a:r>
            <a:r>
              <a:rPr lang="en-US" altLang="ko-KR" dirty="0">
                <a:ea typeface="문체부 돋음체" panose="020B0609000101010101" pitchFamily="49" charset="-127"/>
              </a:rPr>
              <a:t>.</a:t>
            </a:r>
          </a:p>
          <a:p>
            <a:pPr marL="0" marR="17526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문체부 돋음체" panose="020B0609000101010101" pitchFamily="49" charset="-127"/>
              </a:rPr>
              <a:t>작성된 리뷰를 분석하여 리뷰 내용의 키워드를 분리 이를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문체부 돋음체" panose="020B0609000101010101" pitchFamily="49" charset="-127"/>
              </a:rPr>
              <a:t>워드클라우드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문체부 돋음체" panose="020B0609000101010101" pitchFamily="49" charset="-127"/>
              </a:rPr>
              <a:t> 형식으로 분석한 뒤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문체부 돋음체" panose="020B0609000101010101" pitchFamily="49" charset="-127"/>
              </a:rPr>
              <a:t>워드클라우드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문체부 돋음체" panose="020B0609000101010101" pitchFamily="49" charset="-127"/>
              </a:rPr>
              <a:t> 이미지를 사용자에게 제공하여 영화에 대한 정보를 쉽게 알 수 있도록 </a:t>
            </a:r>
            <a:r>
              <a:rPr lang="ko-KR" altLang="en-US" kern="0" dirty="0">
                <a:solidFill>
                  <a:srgbClr val="000000"/>
                </a:solidFill>
                <a:ea typeface="문체부 돋음체" panose="020B0609000101010101" pitchFamily="49" charset="-127"/>
              </a:rPr>
              <a:t>한다</a:t>
            </a:r>
            <a:r>
              <a:rPr lang="en-US" altLang="ko-KR" kern="0" dirty="0">
                <a:solidFill>
                  <a:srgbClr val="000000"/>
                </a:solidFill>
                <a:ea typeface="문체부 돋음체" panose="020B0609000101010101" pitchFamily="49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83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40ADB9-4F37-4465-A580-698CCE4C2888}"/>
              </a:ext>
            </a:extLst>
          </p:cNvPr>
          <p:cNvSpPr/>
          <p:nvPr/>
        </p:nvSpPr>
        <p:spPr>
          <a:xfrm>
            <a:off x="0" y="0"/>
            <a:ext cx="323339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EB88FE4-024C-4529-A4D2-0473E47D8C02}"/>
              </a:ext>
            </a:extLst>
          </p:cNvPr>
          <p:cNvCxnSpPr/>
          <p:nvPr/>
        </p:nvCxnSpPr>
        <p:spPr>
          <a:xfrm>
            <a:off x="0" y="551588"/>
            <a:ext cx="12192000" cy="0"/>
          </a:xfrm>
          <a:prstGeom prst="line">
            <a:avLst/>
          </a:prstGeom>
          <a:ln w="254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8B2397-6E1E-490E-87D2-925C0700E101}"/>
              </a:ext>
            </a:extLst>
          </p:cNvPr>
          <p:cNvSpPr txBox="1"/>
          <p:nvPr/>
        </p:nvSpPr>
        <p:spPr>
          <a:xfrm>
            <a:off x="381786" y="151478"/>
            <a:ext cx="3233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</a:t>
            </a:r>
            <a:r>
              <a:rPr lang="ko-KR" altLang="en-US" sz="2000" i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프로젝프</a:t>
            </a:r>
            <a:r>
              <a:rPr lang="ko-KR" altLang="en-US" sz="2000" i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목표 </a:t>
            </a:r>
            <a:r>
              <a:rPr lang="en-US" altLang="ko-KR" sz="2000" i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 </a:t>
            </a:r>
            <a:r>
              <a:rPr lang="ko-KR" altLang="en-US" sz="2000" i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기대효과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FACB8-5AB7-4B74-8428-BF4172AB7B0D}"/>
              </a:ext>
            </a:extLst>
          </p:cNvPr>
          <p:cNvSpPr txBox="1"/>
          <p:nvPr/>
        </p:nvSpPr>
        <p:spPr>
          <a:xfrm>
            <a:off x="3353513" y="1397675"/>
            <a:ext cx="75473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ea typeface="문체부 돋음체" panose="020B0609000101010101" pitchFamily="49" charset="-127"/>
              </a:rPr>
              <a:t>본 시스템을 통하여 실제로 양화를 관람한 사용자들의 리뷰를 분석하여 </a:t>
            </a:r>
            <a:r>
              <a:rPr lang="ko-KR" altLang="en-US" kern="0" dirty="0">
                <a:solidFill>
                  <a:srgbClr val="000000"/>
                </a:solidFill>
                <a:ea typeface="문체부 돋음체" panose="020B0609000101010101" pitchFamily="49" charset="-127"/>
              </a:rPr>
              <a:t>영화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문체부 돋음체" panose="020B0609000101010101" pitchFamily="49" charset="-127"/>
              </a:rPr>
              <a:t>에 대한 정보를 간결하고 객관적으로 나타낼 수 있도록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문체부 돋음체" panose="020B0609000101010101" pitchFamily="49" charset="-127"/>
              </a:rPr>
              <a:t>. </a:t>
            </a:r>
          </a:p>
          <a:p>
            <a:endParaRPr lang="en-US" altLang="ko-KR" kern="0" dirty="0">
              <a:solidFill>
                <a:srgbClr val="000000"/>
              </a:solidFill>
              <a:latin typeface="굴림" panose="020B0600000101010101" pitchFamily="50" charset="-127"/>
              <a:ea typeface="문체부 돋음체" panose="020B0609000101010101" pitchFamily="49" charset="-127"/>
            </a:endParaRPr>
          </a:p>
          <a:p>
            <a:r>
              <a:rPr lang="ko-KR" altLang="en-US" kern="0" dirty="0" err="1">
                <a:solidFill>
                  <a:srgbClr val="000000"/>
                </a:solidFill>
                <a:latin typeface="굴림" panose="020B0600000101010101" pitchFamily="50" charset="-127"/>
                <a:ea typeface="문체부 돋음체" panose="020B0609000101010101" pitchFamily="49" charset="-127"/>
              </a:rPr>
              <a:t>크롤링을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문체부 돋음체" panose="020B0609000101010101" pitchFamily="49" charset="-127"/>
              </a:rPr>
              <a:t> 통해 리뷰 데이터를 받아온 뒤 이를 단어 단위 단위로 분석하여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문체부 돋음체" panose="020B0609000101010101" pitchFamily="49" charset="-127"/>
              </a:rPr>
              <a:t>워드클라우드로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문체부 돋음체" panose="020B0609000101010101" pitchFamily="49" charset="-127"/>
              </a:rPr>
              <a:t> 나타낸다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문체부 돋음체" panose="020B0609000101010101" pitchFamily="49" charset="-127"/>
              </a:rPr>
              <a:t>. </a:t>
            </a:r>
          </a:p>
          <a:p>
            <a:endParaRPr lang="en-US" altLang="ko-KR" kern="0" dirty="0">
              <a:solidFill>
                <a:srgbClr val="000000"/>
              </a:solidFill>
              <a:latin typeface="굴림" panose="020B0600000101010101" pitchFamily="50" charset="-127"/>
              <a:ea typeface="문체부 돋음체" panose="020B0609000101010101" pitchFamily="49" charset="-127"/>
            </a:endParaRP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ea typeface="문체부 돋음체" panose="020B0609000101010101" pitchFamily="49" charset="-127"/>
              </a:rPr>
              <a:t>기존의 리뷰 시스템에서 알기 힘들었던 </a:t>
            </a:r>
            <a:r>
              <a:rPr lang="ko-KR" altLang="en-US" kern="0" dirty="0">
                <a:solidFill>
                  <a:srgbClr val="000000"/>
                </a:solidFill>
                <a:ea typeface="문체부 돋음체" panose="020B0609000101010101" pitchFamily="49" charset="-127"/>
              </a:rPr>
              <a:t>영화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문체부 돋음체" panose="020B0609000101010101" pitchFamily="49" charset="-127"/>
              </a:rPr>
              <a:t>에 대한 객관적인 평가를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문체부 돋음체" panose="020B0609000101010101" pitchFamily="49" charset="-127"/>
              </a:rPr>
              <a:t>워드클라우드로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문체부 돋음체" panose="020B0609000101010101" pitchFamily="49" charset="-127"/>
              </a:rPr>
              <a:t> 표현하여 사용자가 판단하는데 도움을 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문체부 돋음체" panose="020B0609000101010101" pitchFamily="49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ea typeface="문체부 돋음체" panose="020B0609000101010101" pitchFamily="49" charset="-127"/>
            </a:endParaRPr>
          </a:p>
          <a:p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82163-1CF1-4D42-9628-3B6B1C3A49FD}"/>
              </a:ext>
            </a:extLst>
          </p:cNvPr>
          <p:cNvSpPr txBox="1"/>
          <p:nvPr/>
        </p:nvSpPr>
        <p:spPr>
          <a:xfrm>
            <a:off x="3591612" y="4536995"/>
            <a:ext cx="7071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돋음체" panose="020B0609000101010101" pitchFamily="49" charset="-127"/>
              </a:rPr>
              <a:t>리뷰를 분석하는 본 시스템을 이용하여 악의적 저평가를 걸러내고 </a:t>
            </a:r>
            <a:endParaRPr lang="en-US" altLang="ko-KR" dirty="0">
              <a:ea typeface="문체부 돋음체" panose="020B0609000101010101" pitchFamily="49" charset="-127"/>
            </a:endParaRPr>
          </a:p>
          <a:p>
            <a:r>
              <a:rPr lang="ko-KR" altLang="en-US" dirty="0">
                <a:ea typeface="문체부 돋음체" panose="020B0609000101010101" pitchFamily="49" charset="-127"/>
              </a:rPr>
              <a:t>기존 사용자들의 평가를 </a:t>
            </a:r>
            <a:r>
              <a:rPr lang="ko-KR" altLang="en-US" dirty="0" err="1">
                <a:ea typeface="문체부 돋음체" panose="020B0609000101010101" pitchFamily="49" charset="-127"/>
              </a:rPr>
              <a:t>워드클라우드로</a:t>
            </a:r>
            <a:r>
              <a:rPr lang="ko-KR" altLang="en-US" dirty="0">
                <a:ea typeface="문체부 돋음체" panose="020B0609000101010101" pitchFamily="49" charset="-127"/>
              </a:rPr>
              <a:t> 간결하게 표현하여 </a:t>
            </a:r>
            <a:endParaRPr lang="en-US" altLang="ko-KR" dirty="0">
              <a:ea typeface="문체부 돋음체" panose="020B0609000101010101" pitchFamily="49" charset="-127"/>
            </a:endParaRPr>
          </a:p>
          <a:p>
            <a:r>
              <a:rPr lang="ko-KR" altLang="en-US" dirty="0">
                <a:ea typeface="문체부 돋음체" panose="020B0609000101010101" pitchFamily="49" charset="-127"/>
              </a:rPr>
              <a:t>영화에 대한 정보를 제공한다</a:t>
            </a:r>
            <a:r>
              <a:rPr lang="en-US" altLang="ko-KR" dirty="0">
                <a:ea typeface="문체부 돋음체" panose="020B0609000101010101" pitchFamily="49" charset="-127"/>
              </a:rPr>
              <a:t>.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09C8CA0-90B7-4AA4-95CA-10D562D1C3B4}"/>
              </a:ext>
            </a:extLst>
          </p:cNvPr>
          <p:cNvSpPr/>
          <p:nvPr/>
        </p:nvSpPr>
        <p:spPr>
          <a:xfrm>
            <a:off x="6770670" y="3750067"/>
            <a:ext cx="544530" cy="78692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9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40ADB9-4F37-4465-A580-698CCE4C2888}"/>
              </a:ext>
            </a:extLst>
          </p:cNvPr>
          <p:cNvSpPr/>
          <p:nvPr/>
        </p:nvSpPr>
        <p:spPr>
          <a:xfrm>
            <a:off x="0" y="0"/>
            <a:ext cx="323339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EB88FE4-024C-4529-A4D2-0473E47D8C02}"/>
              </a:ext>
            </a:extLst>
          </p:cNvPr>
          <p:cNvCxnSpPr/>
          <p:nvPr/>
        </p:nvCxnSpPr>
        <p:spPr>
          <a:xfrm>
            <a:off x="0" y="551588"/>
            <a:ext cx="12192000" cy="0"/>
          </a:xfrm>
          <a:prstGeom prst="line">
            <a:avLst/>
          </a:prstGeom>
          <a:ln w="254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8B2397-6E1E-490E-87D2-925C0700E101}"/>
              </a:ext>
            </a:extLst>
          </p:cNvPr>
          <p:cNvSpPr txBox="1"/>
          <p:nvPr/>
        </p:nvSpPr>
        <p:spPr>
          <a:xfrm>
            <a:off x="381786" y="151478"/>
            <a:ext cx="246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000" i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차별성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1BC0C-4155-415B-BB2E-0A9F59060977}"/>
              </a:ext>
            </a:extLst>
          </p:cNvPr>
          <p:cNvSpPr txBox="1"/>
          <p:nvPr/>
        </p:nvSpPr>
        <p:spPr>
          <a:xfrm>
            <a:off x="3369924" y="4035176"/>
            <a:ext cx="84818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문체부 돋음체" panose="020B0609000101010101" pitchFamily="49" charset="-127"/>
              </a:rPr>
              <a:t>Plan A: </a:t>
            </a:r>
            <a:r>
              <a:rPr lang="ko-KR" altLang="en-US" dirty="0" err="1">
                <a:ea typeface="문체부 돋음체" panose="020B0609000101010101" pitchFamily="49" charset="-127"/>
              </a:rPr>
              <a:t>워드클라우드를</a:t>
            </a:r>
            <a:r>
              <a:rPr lang="ko-KR" altLang="en-US" dirty="0">
                <a:ea typeface="문체부 돋음체" panose="020B0609000101010101" pitchFamily="49" charset="-127"/>
              </a:rPr>
              <a:t> 이용한 리뷰 분석</a:t>
            </a:r>
            <a:endParaRPr lang="en-US" altLang="ko-KR" dirty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         1. </a:t>
            </a:r>
            <a:r>
              <a:rPr lang="ko-KR" altLang="en-US" dirty="0">
                <a:ea typeface="문체부 돋음체" panose="020B0609000101010101" pitchFamily="49" charset="-127"/>
              </a:rPr>
              <a:t>처음 영화 </a:t>
            </a:r>
            <a:r>
              <a:rPr lang="ko-KR" altLang="en-US" dirty="0" err="1">
                <a:ea typeface="문체부 돋음체" panose="020B0609000101010101" pitchFamily="49" charset="-127"/>
              </a:rPr>
              <a:t>선택시</a:t>
            </a:r>
            <a:r>
              <a:rPr lang="ko-KR" altLang="en-US" dirty="0">
                <a:ea typeface="문체부 돋음체" panose="020B0609000101010101" pitchFamily="49" charset="-127"/>
              </a:rPr>
              <a:t> 시간소요 되어도</a:t>
            </a:r>
            <a:r>
              <a:rPr lang="en-US" altLang="ko-KR" dirty="0">
                <a:ea typeface="문체부 돋음체" panose="020B0609000101010101" pitchFamily="49" charset="-127"/>
              </a:rPr>
              <a:t>, </a:t>
            </a:r>
            <a:r>
              <a:rPr lang="ko-KR" altLang="en-US" dirty="0">
                <a:ea typeface="문체부 돋음체" panose="020B0609000101010101" pitchFamily="49" charset="-127"/>
              </a:rPr>
              <a:t>그 다음부턴 </a:t>
            </a:r>
            <a:r>
              <a:rPr lang="ko-KR" altLang="en-US" dirty="0" err="1">
                <a:ea typeface="문체부 돋음체" panose="020B0609000101010101" pitchFamily="49" charset="-127"/>
              </a:rPr>
              <a:t>저장된것들</a:t>
            </a:r>
            <a:r>
              <a:rPr lang="ko-KR" altLang="en-US" dirty="0">
                <a:ea typeface="문체부 돋음체" panose="020B0609000101010101" pitchFamily="49" charset="-127"/>
              </a:rPr>
              <a:t> 보여준다</a:t>
            </a:r>
            <a:r>
              <a:rPr lang="en-US" altLang="ko-KR" dirty="0">
                <a:ea typeface="문체부 돋음체" panose="020B0609000101010101" pitchFamily="49" charset="-127"/>
              </a:rPr>
              <a:t>.</a:t>
            </a:r>
          </a:p>
          <a:p>
            <a:r>
              <a:rPr lang="en-US" altLang="ko-KR" dirty="0">
                <a:ea typeface="문체부 돋음체" panose="020B0609000101010101" pitchFamily="49" charset="-127"/>
              </a:rPr>
              <a:t>          2.</a:t>
            </a:r>
            <a:r>
              <a:rPr lang="ko-KR" altLang="en-US" dirty="0">
                <a:ea typeface="문체부 돋음체" panose="020B0609000101010101" pitchFamily="49" charset="-127"/>
              </a:rPr>
              <a:t> 특정주기 지나면 자동 삭제 기능 등</a:t>
            </a:r>
            <a:r>
              <a:rPr lang="en-US" altLang="ko-KR" dirty="0">
                <a:ea typeface="문체부 돋음체" panose="020B0609000101010101" pitchFamily="49" charset="-127"/>
              </a:rPr>
              <a:t> </a:t>
            </a:r>
            <a:r>
              <a:rPr lang="ko-KR" altLang="en-US" dirty="0">
                <a:ea typeface="문체부 돋음체" panose="020B0609000101010101" pitchFamily="49" charset="-127"/>
              </a:rPr>
              <a:t>구현한다</a:t>
            </a:r>
            <a:r>
              <a:rPr lang="en-US" altLang="ko-KR" dirty="0">
                <a:ea typeface="문체부 돋음체" panose="020B0609000101010101" pitchFamily="49" charset="-127"/>
              </a:rPr>
              <a:t>.</a:t>
            </a:r>
          </a:p>
          <a:p>
            <a:r>
              <a:rPr lang="en-US" altLang="ko-KR" dirty="0">
                <a:ea typeface="문체부 돋음체" panose="020B0609000101010101" pitchFamily="49" charset="-127"/>
              </a:rPr>
              <a:t>Plan B: </a:t>
            </a:r>
            <a:r>
              <a:rPr lang="ko-KR" altLang="en-US" dirty="0" err="1">
                <a:ea typeface="문체부 돋음체" panose="020B0609000101010101" pitchFamily="49" charset="-127"/>
              </a:rPr>
              <a:t>워드클라우드를</a:t>
            </a:r>
            <a:r>
              <a:rPr lang="ko-KR" altLang="en-US" dirty="0">
                <a:ea typeface="문체부 돋음체" panose="020B0609000101010101" pitchFamily="49" charset="-127"/>
              </a:rPr>
              <a:t> 이용한 리뷰 분석</a:t>
            </a:r>
            <a:endParaRPr lang="en-US" altLang="ko-KR" dirty="0">
              <a:ea typeface="문체부 돋음체" panose="020B0609000101010101" pitchFamily="49" charset="-127"/>
            </a:endParaRPr>
          </a:p>
          <a:p>
            <a:r>
              <a:rPr lang="en-US" altLang="ko-KR" dirty="0">
                <a:ea typeface="문체부 돋음체" panose="020B0609000101010101" pitchFamily="49" charset="-127"/>
              </a:rPr>
              <a:t>          1. </a:t>
            </a:r>
            <a:r>
              <a:rPr lang="ko-KR" altLang="en-US" dirty="0">
                <a:ea typeface="문체부 돋음체" panose="020B0609000101010101" pitchFamily="49" charset="-127"/>
              </a:rPr>
              <a:t>검색하여 선택한 영화의 </a:t>
            </a:r>
            <a:r>
              <a:rPr lang="ko-KR" altLang="en-US" dirty="0" err="1">
                <a:ea typeface="문체부 돋음체" panose="020B0609000101010101" pitchFamily="49" charset="-127"/>
              </a:rPr>
              <a:t>워드클라우드를</a:t>
            </a:r>
            <a:r>
              <a:rPr lang="ko-KR" altLang="en-US" dirty="0">
                <a:ea typeface="문체부 돋음체" panose="020B0609000101010101" pitchFamily="49" charset="-127"/>
              </a:rPr>
              <a:t> 나타낸다</a:t>
            </a:r>
            <a:r>
              <a:rPr lang="en-US" altLang="ko-KR" dirty="0">
                <a:ea typeface="문체부 돋음체" panose="020B0609000101010101" pitchFamily="49" charset="-127"/>
              </a:rPr>
              <a:t>.</a:t>
            </a:r>
          </a:p>
          <a:p>
            <a:r>
              <a:rPr lang="en-US" altLang="ko-KR" dirty="0">
                <a:ea typeface="문체부 돋음체" panose="020B0609000101010101" pitchFamily="49" charset="-127"/>
              </a:rPr>
              <a:t>          2. </a:t>
            </a:r>
            <a:r>
              <a:rPr lang="ko-KR" altLang="en-US" dirty="0" err="1">
                <a:ea typeface="문체부 돋음체" panose="020B0609000101010101" pitchFamily="49" charset="-127"/>
              </a:rPr>
              <a:t>크롤링을</a:t>
            </a:r>
            <a:r>
              <a:rPr lang="ko-KR" altLang="en-US" dirty="0">
                <a:ea typeface="문체부 돋음체" panose="020B0609000101010101" pitchFamily="49" charset="-127"/>
              </a:rPr>
              <a:t> 통한 리뷰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D959D-39F5-4336-97DE-B6D59D3A9135}"/>
              </a:ext>
            </a:extLst>
          </p:cNvPr>
          <p:cNvSpPr txBox="1"/>
          <p:nvPr/>
        </p:nvSpPr>
        <p:spPr>
          <a:xfrm>
            <a:off x="3496234" y="1115869"/>
            <a:ext cx="8923781" cy="224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문체부 돋음체" panose="020B0609000101010101" pitchFamily="49" charset="-127"/>
              </a:rPr>
              <a:t>정보를 가공하여 수많은 리뷰속에서 사용자가 원하는 정보를 </a:t>
            </a:r>
            <a:endParaRPr lang="en-US" altLang="ko-KR" sz="1800" kern="0" spc="0" dirty="0">
              <a:solidFill>
                <a:srgbClr val="000000"/>
              </a:solidFill>
              <a:effectLst/>
              <a:ea typeface="문체부 돋음체" panose="020B0609000101010101" pitchFamily="49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문체부 돋음체" panose="020B0609000101010101" pitchFamily="49" charset="-127"/>
              </a:rPr>
              <a:t>취사선택 할 수 있도록 도움을 줄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문체부 돋음체" panose="020B0609000101010101" pitchFamily="49" charset="-127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문체부 돋음체" panose="020B0609000101010101" pitchFamily="49" charset="-127"/>
              </a:rPr>
              <a:t>또한 리뷰를 분석하는 본 시스템을 통해서 왜곡된 정보를 걸러내고 </a:t>
            </a:r>
            <a:endParaRPr lang="en-US" altLang="ko-KR" sz="1800" kern="0" spc="0" dirty="0">
              <a:solidFill>
                <a:srgbClr val="000000"/>
              </a:solidFill>
              <a:effectLst/>
              <a:ea typeface="문체부 돋음체" panose="020B0609000101010101" pitchFamily="49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문체부 돋음체" panose="020B0609000101010101" pitchFamily="49" charset="-127"/>
              </a:rPr>
              <a:t>관람객들의 후기를 단어 단위로 분석하여 객관적인 정보를 제공할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문체부 돋음체" panose="020B0609000101010101" pitchFamily="49" charset="-127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문체부 돋음체" panose="020B0609000101010101" pitchFamily="49" charset="-127"/>
              </a:rPr>
              <a:t>워드클라우드를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문체부 돋음체" panose="020B0609000101010101" pitchFamily="49" charset="-127"/>
              </a:rPr>
              <a:t> 이용하여 시각적으로 표현하여 정보에 대한 접근을 쉽게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문체부 돋음체" panose="020B0609000101010101" pitchFamily="49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17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27F74AEC-D067-470A-81DC-A4CFD4A0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48" y="-32793"/>
            <a:ext cx="7706412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040ADB9-4F37-4465-A580-698CCE4C2888}"/>
              </a:ext>
            </a:extLst>
          </p:cNvPr>
          <p:cNvSpPr/>
          <p:nvPr/>
        </p:nvSpPr>
        <p:spPr>
          <a:xfrm>
            <a:off x="0" y="0"/>
            <a:ext cx="323339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EB88FE4-024C-4529-A4D2-0473E47D8C02}"/>
              </a:ext>
            </a:extLst>
          </p:cNvPr>
          <p:cNvCxnSpPr/>
          <p:nvPr/>
        </p:nvCxnSpPr>
        <p:spPr>
          <a:xfrm>
            <a:off x="0" y="551588"/>
            <a:ext cx="12192000" cy="0"/>
          </a:xfrm>
          <a:prstGeom prst="line">
            <a:avLst/>
          </a:prstGeom>
          <a:ln w="254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8B2397-6E1E-490E-87D2-925C0700E101}"/>
              </a:ext>
            </a:extLst>
          </p:cNvPr>
          <p:cNvSpPr txBox="1"/>
          <p:nvPr/>
        </p:nvSpPr>
        <p:spPr>
          <a:xfrm>
            <a:off x="381786" y="151478"/>
            <a:ext cx="2619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sz="2000" i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주요 내용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B5D0F25-602B-46B1-BF1B-FC1DCC078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16" y="151478"/>
            <a:ext cx="8165074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C4EEC2-7BDC-46D2-8E56-3F14DCE2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8594" y="351533"/>
            <a:ext cx="9507277" cy="51918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B0E3799-2540-454C-96C4-ABEEBE479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9076" y="3363413"/>
            <a:ext cx="9423853" cy="68580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F1B8FFE-8E71-4007-BC4B-4B979690B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2159" y="-65587"/>
            <a:ext cx="7498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40ADB9-4F37-4465-A580-698CCE4C2888}"/>
              </a:ext>
            </a:extLst>
          </p:cNvPr>
          <p:cNvSpPr/>
          <p:nvPr/>
        </p:nvSpPr>
        <p:spPr>
          <a:xfrm>
            <a:off x="0" y="0"/>
            <a:ext cx="323339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EB88FE4-024C-4529-A4D2-0473E47D8C02}"/>
              </a:ext>
            </a:extLst>
          </p:cNvPr>
          <p:cNvCxnSpPr/>
          <p:nvPr/>
        </p:nvCxnSpPr>
        <p:spPr>
          <a:xfrm>
            <a:off x="0" y="551588"/>
            <a:ext cx="12192000" cy="0"/>
          </a:xfrm>
          <a:prstGeom prst="line">
            <a:avLst/>
          </a:prstGeom>
          <a:ln w="254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8B2397-6E1E-490E-87D2-925C0700E101}"/>
              </a:ext>
            </a:extLst>
          </p:cNvPr>
          <p:cNvSpPr txBox="1"/>
          <p:nvPr/>
        </p:nvSpPr>
        <p:spPr>
          <a:xfrm>
            <a:off x="381786" y="151478"/>
            <a:ext cx="246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000" i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시연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8892A-5B8D-4FFE-AE78-96A9802B6307}"/>
              </a:ext>
            </a:extLst>
          </p:cNvPr>
          <p:cNvSpPr txBox="1"/>
          <p:nvPr/>
        </p:nvSpPr>
        <p:spPr>
          <a:xfrm>
            <a:off x="3516357" y="915574"/>
            <a:ext cx="839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문체부 돋음체" panose="020B0609000101010101" pitchFamily="49" charset="-127"/>
              </a:rPr>
              <a:t>http://ec2-3-35-10-40.ap-northeast-2.compute.amazonaws.com:8080/home</a:t>
            </a:r>
            <a:endParaRPr lang="ko-KR" altLang="en-US" sz="1800" kern="0" spc="0" dirty="0">
              <a:solidFill>
                <a:srgbClr val="000000"/>
              </a:solidFill>
              <a:effectLst/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3850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Kotio">
      <a:dk1>
        <a:srgbClr val="262626"/>
      </a:dk1>
      <a:lt1>
        <a:sysClr val="window" lastClr="FFFFFF"/>
      </a:lt1>
      <a:dk2>
        <a:srgbClr val="BFBFBF"/>
      </a:dk2>
      <a:lt2>
        <a:srgbClr val="E7E6E6"/>
      </a:lt2>
      <a:accent1>
        <a:srgbClr val="FFC000"/>
      </a:accent1>
      <a:accent2>
        <a:srgbClr val="0C0C0C"/>
      </a:accent2>
      <a:accent3>
        <a:srgbClr val="262626"/>
      </a:accent3>
      <a:accent4>
        <a:srgbClr val="3F3F3F"/>
      </a:accent4>
      <a:accent5>
        <a:srgbClr val="595959"/>
      </a:accent5>
      <a:accent6>
        <a:srgbClr val="7F7F7F"/>
      </a:accent6>
      <a:hlink>
        <a:srgbClr val="FFC000"/>
      </a:hlink>
      <a:folHlink>
        <a:srgbClr val="BFBFBF"/>
      </a:folHlink>
    </a:clrScheme>
    <a:fontScheme name="Koti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273</Words>
  <Application>Microsoft Office PowerPoint</Application>
  <PresentationFormat>와이드스크린</PresentationFormat>
  <Paragraphs>36</Paragraphs>
  <Slides>7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맑은 고딕</vt:lpstr>
      <vt:lpstr>Source Sans Pro</vt:lpstr>
      <vt:lpstr>Georgia</vt:lpstr>
      <vt:lpstr>굴림</vt:lpstr>
      <vt:lpstr>Arial</vt:lpstr>
      <vt:lpstr>나눔스퀘어라운드 ExtraBold</vt:lpstr>
      <vt:lpstr>서울한강체 B</vt:lpstr>
      <vt:lpstr>Source Sans Pro Black</vt:lpstr>
      <vt:lpstr>Source Sans Pro Light</vt:lpstr>
      <vt:lpstr>나눔고딕</vt:lpstr>
      <vt:lpstr>Office 테마</vt:lpstr>
      <vt:lpstr>Office Theme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 HM</dc:creator>
  <cp:lastModifiedBy>K HM</cp:lastModifiedBy>
  <cp:revision>300</cp:revision>
  <dcterms:created xsi:type="dcterms:W3CDTF">2018-11-11T07:15:39Z</dcterms:created>
  <dcterms:modified xsi:type="dcterms:W3CDTF">2021-09-09T19:32:18Z</dcterms:modified>
</cp:coreProperties>
</file>