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62" r:id="rId7"/>
    <p:sldId id="261" r:id="rId8"/>
  </p:sldIdLst>
  <p:sldSz cx="12192000" cy="6858000"/>
  <p:notesSz cx="6858000" cy="9144000"/>
  <p:embeddedFontLst>
    <p:embeddedFont>
      <p:font typeface="나눔바른고딕 UltraLight" panose="000003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서울남산체 M" panose="02020503020101020101" pitchFamily="18" charset="-127"/>
      <p:regular r:id="rId12"/>
    </p:embeddedFont>
    <p:embeddedFont>
      <p:font typeface="서울한강체 EB" panose="020205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EF4E6"/>
    <a:srgbClr val="FA7976"/>
    <a:srgbClr val="9FF945"/>
    <a:srgbClr val="B4FA6E"/>
    <a:srgbClr val="69FFE2"/>
    <a:srgbClr val="00D0A8"/>
    <a:srgbClr val="00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A617D-9483-4129-9AD1-12478917FA36}" v="385" dt="2019-10-15T23:46:48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M K" userId="ed52f62f5ebfd4d7" providerId="LiveId" clId="{942A617D-9483-4129-9AD1-12478917FA36}"/>
    <pc:docChg chg="undo custSel addSld delSld modSld sldOrd modMainMaster">
      <pc:chgData name="HM K" userId="ed52f62f5ebfd4d7" providerId="LiveId" clId="{942A617D-9483-4129-9AD1-12478917FA36}" dt="2019-10-15T23:46:48.926" v="2109" actId="20577"/>
      <pc:docMkLst>
        <pc:docMk/>
      </pc:docMkLst>
      <pc:sldChg chg="addSp delSp modSp">
        <pc:chgData name="HM K" userId="ed52f62f5ebfd4d7" providerId="LiveId" clId="{942A617D-9483-4129-9AD1-12478917FA36}" dt="2019-10-15T23:03:23.930" v="541"/>
        <pc:sldMkLst>
          <pc:docMk/>
          <pc:sldMk cId="3922118799" sldId="256"/>
        </pc:sldMkLst>
        <pc:spChg chg="del">
          <ac:chgData name="HM K" userId="ed52f62f5ebfd4d7" providerId="LiveId" clId="{942A617D-9483-4129-9AD1-12478917FA36}" dt="2019-10-15T22:35:18.660" v="0" actId="478"/>
          <ac:spMkLst>
            <pc:docMk/>
            <pc:sldMk cId="3922118799" sldId="256"/>
            <ac:spMk id="2" creationId="{5978ACCB-1EED-4808-A36F-58FE62ED40E5}"/>
          </ac:spMkLst>
        </pc:spChg>
        <pc:spChg chg="del">
          <ac:chgData name="HM K" userId="ed52f62f5ebfd4d7" providerId="LiveId" clId="{942A617D-9483-4129-9AD1-12478917FA36}" dt="2019-10-15T22:35:19.454" v="1" actId="478"/>
          <ac:spMkLst>
            <pc:docMk/>
            <pc:sldMk cId="3922118799" sldId="256"/>
            <ac:spMk id="3" creationId="{F1420F10-9FE0-4FCE-9189-CEAC8B780F75}"/>
          </ac:spMkLst>
        </pc:spChg>
        <pc:spChg chg="add del mod">
          <ac:chgData name="HM K" userId="ed52f62f5ebfd4d7" providerId="LiveId" clId="{942A617D-9483-4129-9AD1-12478917FA36}" dt="2019-10-15T23:01:59.614" v="509" actId="403"/>
          <ac:spMkLst>
            <pc:docMk/>
            <pc:sldMk cId="3922118799" sldId="256"/>
            <ac:spMk id="5" creationId="{FD1BFC82-2A72-4779-A0B2-98912BA11776}"/>
          </ac:spMkLst>
        </pc:spChg>
        <pc:spChg chg="add del mod">
          <ac:chgData name="HM K" userId="ed52f62f5ebfd4d7" providerId="LiveId" clId="{942A617D-9483-4129-9AD1-12478917FA36}" dt="2019-10-15T23:01:16.553" v="507" actId="2711"/>
          <ac:spMkLst>
            <pc:docMk/>
            <pc:sldMk cId="3922118799" sldId="256"/>
            <ac:spMk id="6" creationId="{3DC459C1-200D-4447-82B1-08A3395B62F4}"/>
          </ac:spMkLst>
        </pc:spChg>
        <pc:spChg chg="add del">
          <ac:chgData name="HM K" userId="ed52f62f5ebfd4d7" providerId="LiveId" clId="{942A617D-9483-4129-9AD1-12478917FA36}" dt="2019-10-15T22:40:52.684" v="64"/>
          <ac:spMkLst>
            <pc:docMk/>
            <pc:sldMk cId="3922118799" sldId="256"/>
            <ac:spMk id="7" creationId="{D0455C30-00D1-4E97-8CC4-AAA65907BAC2}"/>
          </ac:spMkLst>
        </pc:spChg>
        <pc:spChg chg="add del mod ord">
          <ac:chgData name="HM K" userId="ed52f62f5ebfd4d7" providerId="LiveId" clId="{942A617D-9483-4129-9AD1-12478917FA36}" dt="2019-10-15T23:03:08.411" v="538" actId="478"/>
          <ac:spMkLst>
            <pc:docMk/>
            <pc:sldMk cId="3922118799" sldId="256"/>
            <ac:spMk id="10" creationId="{C0FA1951-D7A2-4F47-A943-70B42DF0F9A5}"/>
          </ac:spMkLst>
        </pc:spChg>
        <pc:spChg chg="add mod ord">
          <ac:chgData name="HM K" userId="ed52f62f5ebfd4d7" providerId="LiveId" clId="{942A617D-9483-4129-9AD1-12478917FA36}" dt="2019-10-15T23:03:16.277" v="540" actId="207"/>
          <ac:spMkLst>
            <pc:docMk/>
            <pc:sldMk cId="3922118799" sldId="256"/>
            <ac:spMk id="11" creationId="{22B8ECE8-6470-490C-9B7C-2D738F2918FC}"/>
          </ac:spMkLst>
        </pc:spChg>
        <pc:picChg chg="add del">
          <ac:chgData name="HM K" userId="ed52f62f5ebfd4d7" providerId="LiveId" clId="{942A617D-9483-4129-9AD1-12478917FA36}" dt="2019-10-15T22:57:00.468" v="422" actId="478"/>
          <ac:picMkLst>
            <pc:docMk/>
            <pc:sldMk cId="3922118799" sldId="256"/>
            <ac:picMk id="4" creationId="{1B790BDD-C990-4D8C-BCC3-0CF054D3AC93}"/>
          </ac:picMkLst>
        </pc:picChg>
        <pc:picChg chg="add del mod ord">
          <ac:chgData name="HM K" userId="ed52f62f5ebfd4d7" providerId="LiveId" clId="{942A617D-9483-4129-9AD1-12478917FA36}" dt="2019-10-15T23:03:10.086" v="539" actId="478"/>
          <ac:picMkLst>
            <pc:docMk/>
            <pc:sldMk cId="3922118799" sldId="256"/>
            <ac:picMk id="9" creationId="{1A5A0D45-4E46-465B-85AD-46CFA14BA57C}"/>
          </ac:picMkLst>
        </pc:picChg>
        <pc:picChg chg="add">
          <ac:chgData name="HM K" userId="ed52f62f5ebfd4d7" providerId="LiveId" clId="{942A617D-9483-4129-9AD1-12478917FA36}" dt="2019-10-15T23:03:23.930" v="541"/>
          <ac:picMkLst>
            <pc:docMk/>
            <pc:sldMk cId="3922118799" sldId="256"/>
            <ac:picMk id="12" creationId="{EAD6788F-CCA1-4235-ADAF-C0138FDB2FC2}"/>
          </ac:picMkLst>
        </pc:picChg>
      </pc:sldChg>
      <pc:sldChg chg="add del">
        <pc:chgData name="HM K" userId="ed52f62f5ebfd4d7" providerId="LiveId" clId="{942A617D-9483-4129-9AD1-12478917FA36}" dt="2019-10-15T22:41:02.079" v="66"/>
        <pc:sldMkLst>
          <pc:docMk/>
          <pc:sldMk cId="297550298" sldId="257"/>
        </pc:sldMkLst>
      </pc:sldChg>
      <pc:sldChg chg="addSp delSp modSp add setBg">
        <pc:chgData name="HM K" userId="ed52f62f5ebfd4d7" providerId="LiveId" clId="{942A617D-9483-4129-9AD1-12478917FA36}" dt="2019-10-15T23:43:56.891" v="2050" actId="14100"/>
        <pc:sldMkLst>
          <pc:docMk/>
          <pc:sldMk cId="3994995243" sldId="257"/>
        </pc:sldMkLst>
        <pc:spChg chg="del">
          <ac:chgData name="HM K" userId="ed52f62f5ebfd4d7" providerId="LiveId" clId="{942A617D-9483-4129-9AD1-12478917FA36}" dt="2019-10-15T22:41:07.199" v="68" actId="478"/>
          <ac:spMkLst>
            <pc:docMk/>
            <pc:sldMk cId="3994995243" sldId="257"/>
            <ac:spMk id="2" creationId="{29C6DC3E-9A5F-4C2F-A8C4-2D360CFA872F}"/>
          </ac:spMkLst>
        </pc:spChg>
        <pc:spChg chg="del">
          <ac:chgData name="HM K" userId="ed52f62f5ebfd4d7" providerId="LiveId" clId="{942A617D-9483-4129-9AD1-12478917FA36}" dt="2019-10-15T22:41:08.151" v="69" actId="478"/>
          <ac:spMkLst>
            <pc:docMk/>
            <pc:sldMk cId="3994995243" sldId="257"/>
            <ac:spMk id="3" creationId="{904ED040-61E9-4857-B8A3-60DA82C3CE56}"/>
          </ac:spMkLst>
        </pc:spChg>
        <pc:spChg chg="add mod">
          <ac:chgData name="HM K" userId="ed52f62f5ebfd4d7" providerId="LiveId" clId="{942A617D-9483-4129-9AD1-12478917FA36}" dt="2019-10-15T22:45:20.060" v="129" actId="1076"/>
          <ac:spMkLst>
            <pc:docMk/>
            <pc:sldMk cId="3994995243" sldId="257"/>
            <ac:spMk id="6" creationId="{77B49DE5-02AB-41A1-BDA9-FA618D89EEC0}"/>
          </ac:spMkLst>
        </pc:spChg>
        <pc:spChg chg="add mod">
          <ac:chgData name="HM K" userId="ed52f62f5ebfd4d7" providerId="LiveId" clId="{942A617D-9483-4129-9AD1-12478917FA36}" dt="2019-10-15T22:55:26.125" v="379" actId="1076"/>
          <ac:spMkLst>
            <pc:docMk/>
            <pc:sldMk cId="3994995243" sldId="257"/>
            <ac:spMk id="7" creationId="{E54BC3E0-1DC8-4DEC-88F7-ADC4F90481E6}"/>
          </ac:spMkLst>
        </pc:spChg>
        <pc:spChg chg="add mod">
          <ac:chgData name="HM K" userId="ed52f62f5ebfd4d7" providerId="LiveId" clId="{942A617D-9483-4129-9AD1-12478917FA36}" dt="2019-10-15T22:49:48.877" v="178" actId="1076"/>
          <ac:spMkLst>
            <pc:docMk/>
            <pc:sldMk cId="3994995243" sldId="257"/>
            <ac:spMk id="8" creationId="{5B915311-A791-4DB5-88CC-5E3561335448}"/>
          </ac:spMkLst>
        </pc:spChg>
        <pc:spChg chg="add mod">
          <ac:chgData name="HM K" userId="ed52f62f5ebfd4d7" providerId="LiveId" clId="{942A617D-9483-4129-9AD1-12478917FA36}" dt="2019-10-15T23:43:56.891" v="2050" actId="14100"/>
          <ac:spMkLst>
            <pc:docMk/>
            <pc:sldMk cId="3994995243" sldId="257"/>
            <ac:spMk id="9" creationId="{24EADD97-00F8-4EC8-B1CD-1E429B457176}"/>
          </ac:spMkLst>
        </pc:spChg>
        <pc:spChg chg="add mod">
          <ac:chgData name="HM K" userId="ed52f62f5ebfd4d7" providerId="LiveId" clId="{942A617D-9483-4129-9AD1-12478917FA36}" dt="2019-10-15T22:55:33.773" v="380" actId="1076"/>
          <ac:spMkLst>
            <pc:docMk/>
            <pc:sldMk cId="3994995243" sldId="257"/>
            <ac:spMk id="10" creationId="{1A721C71-1923-4B7C-A287-09DF9B298B61}"/>
          </ac:spMkLst>
        </pc:spChg>
        <pc:spChg chg="add mod">
          <ac:chgData name="HM K" userId="ed52f62f5ebfd4d7" providerId="LiveId" clId="{942A617D-9483-4129-9AD1-12478917FA36}" dt="2019-10-15T22:55:40.393" v="381" actId="1076"/>
          <ac:spMkLst>
            <pc:docMk/>
            <pc:sldMk cId="3994995243" sldId="257"/>
            <ac:spMk id="11" creationId="{3E0B7986-658B-4DBE-92B8-0060858E5A82}"/>
          </ac:spMkLst>
        </pc:spChg>
        <pc:spChg chg="add mod">
          <ac:chgData name="HM K" userId="ed52f62f5ebfd4d7" providerId="LiveId" clId="{942A617D-9483-4129-9AD1-12478917FA36}" dt="2019-10-15T22:55:44.286" v="382" actId="1076"/>
          <ac:spMkLst>
            <pc:docMk/>
            <pc:sldMk cId="3994995243" sldId="257"/>
            <ac:spMk id="12" creationId="{E5E6130A-B8A6-4CF5-9463-422A2359C411}"/>
          </ac:spMkLst>
        </pc:spChg>
        <pc:spChg chg="add mod">
          <ac:chgData name="HM K" userId="ed52f62f5ebfd4d7" providerId="LiveId" clId="{942A617D-9483-4129-9AD1-12478917FA36}" dt="2019-10-15T22:55:47.756" v="383" actId="1076"/>
          <ac:spMkLst>
            <pc:docMk/>
            <pc:sldMk cId="3994995243" sldId="257"/>
            <ac:spMk id="13" creationId="{F4914510-E593-4D5A-AD7B-3CFF7DC83020}"/>
          </ac:spMkLst>
        </pc:spChg>
        <pc:picChg chg="add del mod">
          <ac:chgData name="HM K" userId="ed52f62f5ebfd4d7" providerId="LiveId" clId="{942A617D-9483-4129-9AD1-12478917FA36}" dt="2019-10-15T22:51:18.912" v="204"/>
          <ac:picMkLst>
            <pc:docMk/>
            <pc:sldMk cId="3994995243" sldId="257"/>
            <ac:picMk id="15" creationId="{9A5F70CA-D227-4E93-BF1D-1963760CBA2B}"/>
          </ac:picMkLst>
        </pc:picChg>
        <pc:picChg chg="add mod">
          <ac:chgData name="HM K" userId="ed52f62f5ebfd4d7" providerId="LiveId" clId="{942A617D-9483-4129-9AD1-12478917FA36}" dt="2019-10-15T22:56:03.313" v="413" actId="29295"/>
          <ac:picMkLst>
            <pc:docMk/>
            <pc:sldMk cId="3994995243" sldId="257"/>
            <ac:picMk id="16" creationId="{4DE94A28-E626-43DD-82E7-53A1D707BE0C}"/>
          </ac:picMkLst>
        </pc:picChg>
        <pc:cxnChg chg="add mod">
          <ac:chgData name="HM K" userId="ed52f62f5ebfd4d7" providerId="LiveId" clId="{942A617D-9483-4129-9AD1-12478917FA36}" dt="2019-10-15T22:56:44.418" v="417" actId="692"/>
          <ac:cxnSpMkLst>
            <pc:docMk/>
            <pc:sldMk cId="3994995243" sldId="257"/>
            <ac:cxnSpMk id="5" creationId="{4F43AE8B-185A-46E5-A204-9EE6A8512EA1}"/>
          </ac:cxnSpMkLst>
        </pc:cxnChg>
      </pc:sldChg>
      <pc:sldChg chg="add del">
        <pc:chgData name="HM K" userId="ed52f62f5ebfd4d7" providerId="LiveId" clId="{942A617D-9483-4129-9AD1-12478917FA36}" dt="2019-10-15T22:42:00.915" v="84"/>
        <pc:sldMkLst>
          <pc:docMk/>
          <pc:sldMk cId="2143426164" sldId="258"/>
        </pc:sldMkLst>
      </pc:sldChg>
      <pc:sldChg chg="add del">
        <pc:chgData name="HM K" userId="ed52f62f5ebfd4d7" providerId="LiveId" clId="{942A617D-9483-4129-9AD1-12478917FA36}" dt="2019-10-15T22:54:15.857" v="244" actId="2696"/>
        <pc:sldMkLst>
          <pc:docMk/>
          <pc:sldMk cId="4099868428" sldId="258"/>
        </pc:sldMkLst>
      </pc:sldChg>
      <pc:sldChg chg="add del">
        <pc:chgData name="HM K" userId="ed52f62f5ebfd4d7" providerId="LiveId" clId="{942A617D-9483-4129-9AD1-12478917FA36}" dt="2019-10-15T22:42:00.635" v="83"/>
        <pc:sldMkLst>
          <pc:docMk/>
          <pc:sldMk cId="1479654076" sldId="259"/>
        </pc:sldMkLst>
      </pc:sldChg>
      <pc:sldChg chg="add del">
        <pc:chgData name="HM K" userId="ed52f62f5ebfd4d7" providerId="LiveId" clId="{942A617D-9483-4129-9AD1-12478917FA36}" dt="2019-10-15T22:54:15.993" v="245" actId="2696"/>
        <pc:sldMkLst>
          <pc:docMk/>
          <pc:sldMk cId="3273118464" sldId="259"/>
        </pc:sldMkLst>
      </pc:sldChg>
      <pc:sldChg chg="addSp delSp modSp add del">
        <pc:chgData name="HM K" userId="ed52f62f5ebfd4d7" providerId="LiveId" clId="{942A617D-9483-4129-9AD1-12478917FA36}" dt="2019-10-15T23:18:27.633" v="1453" actId="20577"/>
        <pc:sldMkLst>
          <pc:docMk/>
          <pc:sldMk cId="1196194522" sldId="260"/>
        </pc:sldMkLst>
        <pc:spChg chg="add mod">
          <ac:chgData name="HM K" userId="ed52f62f5ebfd4d7" providerId="LiveId" clId="{942A617D-9483-4129-9AD1-12478917FA36}" dt="2019-10-15T23:18:27.633" v="1453" actId="20577"/>
          <ac:spMkLst>
            <pc:docMk/>
            <pc:sldMk cId="1196194522" sldId="260"/>
            <ac:spMk id="2" creationId="{54A93888-5CC7-4A24-8337-88547F94B3EA}"/>
          </ac:spMkLst>
        </pc:spChg>
        <pc:spChg chg="add mod ord">
          <ac:chgData name="HM K" userId="ed52f62f5ebfd4d7" providerId="LiveId" clId="{942A617D-9483-4129-9AD1-12478917FA36}" dt="2019-10-15T23:04:00.230" v="554" actId="167"/>
          <ac:spMkLst>
            <pc:docMk/>
            <pc:sldMk cId="1196194522" sldId="260"/>
            <ac:spMk id="9" creationId="{EA957188-D233-4645-A0BE-7AE799943671}"/>
          </ac:spMkLst>
        </pc:spChg>
        <pc:spChg chg="add del">
          <ac:chgData name="HM K" userId="ed52f62f5ebfd4d7" providerId="LiveId" clId="{942A617D-9483-4129-9AD1-12478917FA36}" dt="2019-10-15T23:04:04.337" v="555" actId="478"/>
          <ac:spMkLst>
            <pc:docMk/>
            <pc:sldMk cId="1196194522" sldId="260"/>
            <ac:spMk id="10" creationId="{7978CA18-3261-4513-9201-CB8945A46ACF}"/>
          </ac:spMkLst>
        </pc:spChg>
        <pc:spChg chg="add del">
          <ac:chgData name="HM K" userId="ed52f62f5ebfd4d7" providerId="LiveId" clId="{942A617D-9483-4129-9AD1-12478917FA36}" dt="2019-10-15T23:11:01.140" v="883"/>
          <ac:spMkLst>
            <pc:docMk/>
            <pc:sldMk cId="1196194522" sldId="260"/>
            <ac:spMk id="11" creationId="{8C447B2B-B5DA-4C49-BA70-06C8E61478A1}"/>
          </ac:spMkLst>
        </pc:spChg>
        <pc:spChg chg="add del">
          <ac:chgData name="HM K" userId="ed52f62f5ebfd4d7" providerId="LiveId" clId="{942A617D-9483-4129-9AD1-12478917FA36}" dt="2019-10-15T23:11:01.140" v="883"/>
          <ac:spMkLst>
            <pc:docMk/>
            <pc:sldMk cId="1196194522" sldId="260"/>
            <ac:spMk id="12" creationId="{5333A5CB-79A2-4AB2-8F16-285657F3A48A}"/>
          </ac:spMkLst>
        </pc:spChg>
        <pc:spChg chg="add mod">
          <ac:chgData name="HM K" userId="ed52f62f5ebfd4d7" providerId="LiveId" clId="{942A617D-9483-4129-9AD1-12478917FA36}" dt="2019-10-15T23:11:58.698" v="985" actId="20577"/>
          <ac:spMkLst>
            <pc:docMk/>
            <pc:sldMk cId="1196194522" sldId="260"/>
            <ac:spMk id="13" creationId="{101028CA-B445-4B6B-A06D-41446D10AC10}"/>
          </ac:spMkLst>
        </pc:spChg>
        <pc:spChg chg="add mod">
          <ac:chgData name="HM K" userId="ed52f62f5ebfd4d7" providerId="LiveId" clId="{942A617D-9483-4129-9AD1-12478917FA36}" dt="2019-10-15T23:15:42.318" v="1213" actId="20577"/>
          <ac:spMkLst>
            <pc:docMk/>
            <pc:sldMk cId="1196194522" sldId="260"/>
            <ac:spMk id="14" creationId="{3ABC3797-A05B-4F35-9D33-8DDD8C1D6D32}"/>
          </ac:spMkLst>
        </pc:spChg>
        <pc:picChg chg="add del mod modCrop">
          <ac:chgData name="HM K" userId="ed52f62f5ebfd4d7" providerId="LiveId" clId="{942A617D-9483-4129-9AD1-12478917FA36}" dt="2019-10-15T22:54:11.998" v="238" actId="478"/>
          <ac:picMkLst>
            <pc:docMk/>
            <pc:sldMk cId="1196194522" sldId="260"/>
            <ac:picMk id="3" creationId="{DE1DF86B-38F1-40EA-B1E7-DEA89A3FCFDC}"/>
          </ac:picMkLst>
        </pc:picChg>
        <pc:picChg chg="add del">
          <ac:chgData name="HM K" userId="ed52f62f5ebfd4d7" providerId="LiveId" clId="{942A617D-9483-4129-9AD1-12478917FA36}" dt="2019-10-15T22:56:10.026" v="414" actId="478"/>
          <ac:picMkLst>
            <pc:docMk/>
            <pc:sldMk cId="1196194522" sldId="260"/>
            <ac:picMk id="4" creationId="{F6F7EF25-35DA-4BA6-99DC-8F1D39F443A5}"/>
          </ac:picMkLst>
        </pc:picChg>
        <pc:picChg chg="add">
          <ac:chgData name="HM K" userId="ed52f62f5ebfd4d7" providerId="LiveId" clId="{942A617D-9483-4129-9AD1-12478917FA36}" dt="2019-10-15T22:56:10.354" v="415"/>
          <ac:picMkLst>
            <pc:docMk/>
            <pc:sldMk cId="1196194522" sldId="260"/>
            <ac:picMk id="6" creationId="{204A6213-CEA8-426D-9117-6D22FFFA145B}"/>
          </ac:picMkLst>
        </pc:picChg>
        <pc:cxnChg chg="del">
          <ac:chgData name="HM K" userId="ed52f62f5ebfd4d7" providerId="LiveId" clId="{942A617D-9483-4129-9AD1-12478917FA36}" dt="2019-10-15T22:56:49.087" v="418" actId="478"/>
          <ac:cxnSpMkLst>
            <pc:docMk/>
            <pc:sldMk cId="1196194522" sldId="260"/>
            <ac:cxnSpMk id="5" creationId="{4F43AE8B-185A-46E5-A204-9EE6A8512EA1}"/>
          </ac:cxnSpMkLst>
        </pc:cxnChg>
        <pc:cxnChg chg="add">
          <ac:chgData name="HM K" userId="ed52f62f5ebfd4d7" providerId="LiveId" clId="{942A617D-9483-4129-9AD1-12478917FA36}" dt="2019-10-15T22:56:49.986" v="419"/>
          <ac:cxnSpMkLst>
            <pc:docMk/>
            <pc:sldMk cId="1196194522" sldId="260"/>
            <ac:cxnSpMk id="7" creationId="{87B08555-596B-457A-9DD7-7557C9DAAD62}"/>
          </ac:cxnSpMkLst>
        </pc:cxnChg>
        <pc:cxnChg chg="add del">
          <ac:chgData name="HM K" userId="ed52f62f5ebfd4d7" providerId="LiveId" clId="{942A617D-9483-4129-9AD1-12478917FA36}" dt="2019-10-15T22:56:51.606" v="421"/>
          <ac:cxnSpMkLst>
            <pc:docMk/>
            <pc:sldMk cId="1196194522" sldId="260"/>
            <ac:cxnSpMk id="8" creationId="{3F1F2850-C41C-4149-B030-CA09A64752D0}"/>
          </ac:cxnSpMkLst>
        </pc:cxnChg>
        <pc:cxnChg chg="add mod">
          <ac:chgData name="HM K" userId="ed52f62f5ebfd4d7" providerId="LiveId" clId="{942A617D-9483-4129-9AD1-12478917FA36}" dt="2019-10-15T23:14:09.242" v="1166" actId="692"/>
          <ac:cxnSpMkLst>
            <pc:docMk/>
            <pc:sldMk cId="1196194522" sldId="260"/>
            <ac:cxnSpMk id="16" creationId="{19B2A811-2C93-425B-BEA8-2469D01C9159}"/>
          </ac:cxnSpMkLst>
        </pc:cxnChg>
        <pc:cxnChg chg="add del">
          <ac:chgData name="HM K" userId="ed52f62f5ebfd4d7" providerId="LiveId" clId="{942A617D-9483-4129-9AD1-12478917FA36}" dt="2019-10-15T23:13:51.291" v="1136" actId="478"/>
          <ac:cxnSpMkLst>
            <pc:docMk/>
            <pc:sldMk cId="1196194522" sldId="260"/>
            <ac:cxnSpMk id="17" creationId="{2049B1FA-FF63-4795-87EF-492CB9034BC8}"/>
          </ac:cxnSpMkLst>
        </pc:cxnChg>
        <pc:cxnChg chg="add mod">
          <ac:chgData name="HM K" userId="ed52f62f5ebfd4d7" providerId="LiveId" clId="{942A617D-9483-4129-9AD1-12478917FA36}" dt="2019-10-15T23:14:21.019" v="1168" actId="1076"/>
          <ac:cxnSpMkLst>
            <pc:docMk/>
            <pc:sldMk cId="1196194522" sldId="260"/>
            <ac:cxnSpMk id="18" creationId="{EE313ED8-C5B7-470D-B5BC-C40FB47EB6D2}"/>
          </ac:cxnSpMkLst>
        </pc:cxnChg>
      </pc:sldChg>
      <pc:sldChg chg="add del">
        <pc:chgData name="HM K" userId="ed52f62f5ebfd4d7" providerId="LiveId" clId="{942A617D-9483-4129-9AD1-12478917FA36}" dt="2019-10-15T22:42:00.363" v="82"/>
        <pc:sldMkLst>
          <pc:docMk/>
          <pc:sldMk cId="3568597439" sldId="260"/>
        </pc:sldMkLst>
      </pc:sldChg>
      <pc:sldChg chg="addSp delSp modSp add">
        <pc:chgData name="HM K" userId="ed52f62f5ebfd4d7" providerId="LiveId" clId="{942A617D-9483-4129-9AD1-12478917FA36}" dt="2019-10-15T23:33:10.159" v="2003" actId="20577"/>
        <pc:sldMkLst>
          <pc:docMk/>
          <pc:sldMk cId="63071432" sldId="261"/>
        </pc:sldMkLst>
        <pc:spChg chg="add">
          <ac:chgData name="HM K" userId="ed52f62f5ebfd4d7" providerId="LiveId" clId="{942A617D-9483-4129-9AD1-12478917FA36}" dt="2019-10-15T23:09:33.164" v="722"/>
          <ac:spMkLst>
            <pc:docMk/>
            <pc:sldMk cId="63071432" sldId="261"/>
            <ac:spMk id="4" creationId="{7BB740A8-5AC9-4266-AA1F-E51F1A58FC51}"/>
          </ac:spMkLst>
        </pc:spChg>
        <pc:spChg chg="add del mod">
          <ac:chgData name="HM K" userId="ed52f62f5ebfd4d7" providerId="LiveId" clId="{942A617D-9483-4129-9AD1-12478917FA36}" dt="2019-10-15T23:33:10.159" v="2003" actId="20577"/>
          <ac:spMkLst>
            <pc:docMk/>
            <pc:sldMk cId="63071432" sldId="261"/>
            <ac:spMk id="5" creationId="{72257A66-EE4E-4734-9BBB-B0D3DD2796AD}"/>
          </ac:spMkLst>
        </pc:spChg>
        <pc:cxnChg chg="del">
          <ac:chgData name="HM K" userId="ed52f62f5ebfd4d7" providerId="LiveId" clId="{942A617D-9483-4129-9AD1-12478917FA36}" dt="2019-10-15T23:09:21.478" v="719" actId="478"/>
          <ac:cxnSpMkLst>
            <pc:docMk/>
            <pc:sldMk cId="63071432" sldId="261"/>
            <ac:cxnSpMk id="7" creationId="{87B08555-596B-457A-9DD7-7557C9DAAD62}"/>
          </ac:cxnSpMkLst>
        </pc:cxnChg>
      </pc:sldChg>
      <pc:sldChg chg="add del">
        <pc:chgData name="HM K" userId="ed52f62f5ebfd4d7" providerId="LiveId" clId="{942A617D-9483-4129-9AD1-12478917FA36}" dt="2019-10-15T22:42:00.075" v="81"/>
        <pc:sldMkLst>
          <pc:docMk/>
          <pc:sldMk cId="319167666" sldId="261"/>
        </pc:sldMkLst>
      </pc:sldChg>
      <pc:sldChg chg="add del">
        <pc:chgData name="HM K" userId="ed52f62f5ebfd4d7" providerId="LiveId" clId="{942A617D-9483-4129-9AD1-12478917FA36}" dt="2019-10-15T22:54:15.329" v="240" actId="2696"/>
        <pc:sldMkLst>
          <pc:docMk/>
          <pc:sldMk cId="2859153493" sldId="261"/>
        </pc:sldMkLst>
      </pc:sldChg>
      <pc:sldChg chg="add del">
        <pc:chgData name="HM K" userId="ed52f62f5ebfd4d7" providerId="LiveId" clId="{942A617D-9483-4129-9AD1-12478917FA36}" dt="2019-10-15T22:41:59.931" v="80"/>
        <pc:sldMkLst>
          <pc:docMk/>
          <pc:sldMk cId="843099194" sldId="262"/>
        </pc:sldMkLst>
      </pc:sldChg>
      <pc:sldChg chg="add del">
        <pc:chgData name="HM K" userId="ed52f62f5ebfd4d7" providerId="LiveId" clId="{942A617D-9483-4129-9AD1-12478917FA36}" dt="2019-10-15T22:54:15.489" v="241" actId="2696"/>
        <pc:sldMkLst>
          <pc:docMk/>
          <pc:sldMk cId="2038673481" sldId="262"/>
        </pc:sldMkLst>
      </pc:sldChg>
      <pc:sldChg chg="add">
        <pc:chgData name="HM K" userId="ed52f62f5ebfd4d7" providerId="LiveId" clId="{942A617D-9483-4129-9AD1-12478917FA36}" dt="2019-10-15T23:03:39.037" v="543"/>
        <pc:sldMkLst>
          <pc:docMk/>
          <pc:sldMk cId="2981935769" sldId="262"/>
        </pc:sldMkLst>
      </pc:sldChg>
      <pc:sldChg chg="add del">
        <pc:chgData name="HM K" userId="ed52f62f5ebfd4d7" providerId="LiveId" clId="{942A617D-9483-4129-9AD1-12478917FA36}" dt="2019-10-15T22:41:59.787" v="79"/>
        <pc:sldMkLst>
          <pc:docMk/>
          <pc:sldMk cId="1627143801" sldId="263"/>
        </pc:sldMkLst>
      </pc:sldChg>
      <pc:sldChg chg="add del">
        <pc:chgData name="HM K" userId="ed52f62f5ebfd4d7" providerId="LiveId" clId="{942A617D-9483-4129-9AD1-12478917FA36}" dt="2019-10-15T23:09:59.960" v="757" actId="2696"/>
        <pc:sldMkLst>
          <pc:docMk/>
          <pc:sldMk cId="3790425001" sldId="263"/>
        </pc:sldMkLst>
      </pc:sldChg>
      <pc:sldChg chg="add del">
        <pc:chgData name="HM K" userId="ed52f62f5ebfd4d7" providerId="LiveId" clId="{942A617D-9483-4129-9AD1-12478917FA36}" dt="2019-10-15T22:54:15.633" v="242" actId="2696"/>
        <pc:sldMkLst>
          <pc:docMk/>
          <pc:sldMk cId="4263629305" sldId="263"/>
        </pc:sldMkLst>
      </pc:sldChg>
      <pc:sldChg chg="add del">
        <pc:chgData name="HM K" userId="ed52f62f5ebfd4d7" providerId="LiveId" clId="{942A617D-9483-4129-9AD1-12478917FA36}" dt="2019-10-15T22:54:15.737" v="243" actId="2696"/>
        <pc:sldMkLst>
          <pc:docMk/>
          <pc:sldMk cId="785801460" sldId="264"/>
        </pc:sldMkLst>
      </pc:sldChg>
      <pc:sldChg chg="add del">
        <pc:chgData name="HM K" userId="ed52f62f5ebfd4d7" providerId="LiveId" clId="{942A617D-9483-4129-9AD1-12478917FA36}" dt="2019-10-15T23:09:59.496" v="756" actId="2696"/>
        <pc:sldMkLst>
          <pc:docMk/>
          <pc:sldMk cId="2299717225" sldId="264"/>
        </pc:sldMkLst>
      </pc:sldChg>
      <pc:sldChg chg="add del">
        <pc:chgData name="HM K" userId="ed52f62f5ebfd4d7" providerId="LiveId" clId="{942A617D-9483-4129-9AD1-12478917FA36}" dt="2019-10-15T23:09:59.336" v="755" actId="2696"/>
        <pc:sldMkLst>
          <pc:docMk/>
          <pc:sldMk cId="607656175" sldId="265"/>
        </pc:sldMkLst>
      </pc:sldChg>
      <pc:sldChg chg="add del">
        <pc:chgData name="HM K" userId="ed52f62f5ebfd4d7" providerId="LiveId" clId="{942A617D-9483-4129-9AD1-12478917FA36}" dt="2019-10-15T23:09:59.048" v="754" actId="2696"/>
        <pc:sldMkLst>
          <pc:docMk/>
          <pc:sldMk cId="1828457623" sldId="266"/>
        </pc:sldMkLst>
      </pc:sldChg>
      <pc:sldChg chg="add del">
        <pc:chgData name="HM K" userId="ed52f62f5ebfd4d7" providerId="LiveId" clId="{942A617D-9483-4129-9AD1-12478917FA36}" dt="2019-10-15T23:09:58.896" v="753" actId="2696"/>
        <pc:sldMkLst>
          <pc:docMk/>
          <pc:sldMk cId="775173321" sldId="267"/>
        </pc:sldMkLst>
      </pc:sldChg>
      <pc:sldChg chg="add del">
        <pc:chgData name="HM K" userId="ed52f62f5ebfd4d7" providerId="LiveId" clId="{942A617D-9483-4129-9AD1-12478917FA36}" dt="2019-10-15T23:09:58.727" v="752" actId="2696"/>
        <pc:sldMkLst>
          <pc:docMk/>
          <pc:sldMk cId="757348645" sldId="268"/>
        </pc:sldMkLst>
      </pc:sldChg>
      <pc:sldChg chg="add del">
        <pc:chgData name="HM K" userId="ed52f62f5ebfd4d7" providerId="LiveId" clId="{942A617D-9483-4129-9AD1-12478917FA36}" dt="2019-10-15T23:09:58.359" v="751" actId="2696"/>
        <pc:sldMkLst>
          <pc:docMk/>
          <pc:sldMk cId="1739746740" sldId="269"/>
        </pc:sldMkLst>
      </pc:sldChg>
      <pc:sldChg chg="addSp modSp add">
        <pc:chgData name="HM K" userId="ed52f62f5ebfd4d7" providerId="LiveId" clId="{942A617D-9483-4129-9AD1-12478917FA36}" dt="2019-10-15T23:41:48.894" v="2023" actId="14100"/>
        <pc:sldMkLst>
          <pc:docMk/>
          <pc:sldMk cId="1284289040" sldId="270"/>
        </pc:sldMkLst>
        <pc:spChg chg="add mod">
          <ac:chgData name="HM K" userId="ed52f62f5ebfd4d7" providerId="LiveId" clId="{942A617D-9483-4129-9AD1-12478917FA36}" dt="2019-10-15T23:23:40.176" v="1754"/>
          <ac:spMkLst>
            <pc:docMk/>
            <pc:sldMk cId="1284289040" sldId="270"/>
            <ac:spMk id="2" creationId="{D6E46C27-D1B2-4F83-A417-FD2F8A483E6A}"/>
          </ac:spMkLst>
        </pc:spChg>
        <pc:spChg chg="add mod">
          <ac:chgData name="HM K" userId="ed52f62f5ebfd4d7" providerId="LiveId" clId="{942A617D-9483-4129-9AD1-12478917FA36}" dt="2019-10-15T23:23:46.887" v="1768" actId="14100"/>
          <ac:spMkLst>
            <pc:docMk/>
            <pc:sldMk cId="1284289040" sldId="270"/>
            <ac:spMk id="8" creationId="{0948C8C3-14FC-4A6B-A633-F90D1802609A}"/>
          </ac:spMkLst>
        </pc:spChg>
        <pc:spChg chg="mod">
          <ac:chgData name="HM K" userId="ed52f62f5ebfd4d7" providerId="LiveId" clId="{942A617D-9483-4129-9AD1-12478917FA36}" dt="2019-10-15T23:41:48.894" v="2023" actId="14100"/>
          <ac:spMkLst>
            <pc:docMk/>
            <pc:sldMk cId="1284289040" sldId="270"/>
            <ac:spMk id="9" creationId="{EA957188-D233-4645-A0BE-7AE799943671}"/>
          </ac:spMkLst>
        </pc:spChg>
        <pc:spChg chg="add mod">
          <ac:chgData name="HM K" userId="ed52f62f5ebfd4d7" providerId="LiveId" clId="{942A617D-9483-4129-9AD1-12478917FA36}" dt="2019-10-15T23:18:01.342" v="1436" actId="1076"/>
          <ac:spMkLst>
            <pc:docMk/>
            <pc:sldMk cId="1284289040" sldId="270"/>
            <ac:spMk id="11" creationId="{1F5EDAAA-02C0-44D6-BE90-2CADA690D2B2}"/>
          </ac:spMkLst>
        </pc:spChg>
        <pc:spChg chg="add mod">
          <ac:chgData name="HM K" userId="ed52f62f5ebfd4d7" providerId="LiveId" clId="{942A617D-9483-4129-9AD1-12478917FA36}" dt="2019-10-15T23:18:08.734" v="1438" actId="1076"/>
          <ac:spMkLst>
            <pc:docMk/>
            <pc:sldMk cId="1284289040" sldId="270"/>
            <ac:spMk id="12" creationId="{154B47A8-8DD8-4DB3-B21F-60AB6B122F19}"/>
          </ac:spMkLst>
        </pc:spChg>
        <pc:spChg chg="add mod">
          <ac:chgData name="HM K" userId="ed52f62f5ebfd4d7" providerId="LiveId" clId="{942A617D-9483-4129-9AD1-12478917FA36}" dt="2019-10-15T23:18:47.712" v="1490"/>
          <ac:spMkLst>
            <pc:docMk/>
            <pc:sldMk cId="1284289040" sldId="270"/>
            <ac:spMk id="14" creationId="{505E0309-00B8-4057-B09F-8CF72AE66B0E}"/>
          </ac:spMkLst>
        </pc:spChg>
        <pc:spChg chg="add mod">
          <ac:chgData name="HM K" userId="ed52f62f5ebfd4d7" providerId="LiveId" clId="{942A617D-9483-4129-9AD1-12478917FA36}" dt="2019-10-15T23:19:07.808" v="1604"/>
          <ac:spMkLst>
            <pc:docMk/>
            <pc:sldMk cId="1284289040" sldId="270"/>
            <ac:spMk id="15" creationId="{025D1DC3-AC4B-4388-8635-B2C18F9AFD67}"/>
          </ac:spMkLst>
        </pc:spChg>
        <pc:cxnChg chg="add mod">
          <ac:chgData name="HM K" userId="ed52f62f5ebfd4d7" providerId="LiveId" clId="{942A617D-9483-4129-9AD1-12478917FA36}" dt="2019-10-15T23:16:38.158" v="1283" actId="1076"/>
          <ac:cxnSpMkLst>
            <pc:docMk/>
            <pc:sldMk cId="1284289040" sldId="270"/>
            <ac:cxnSpMk id="10" creationId="{5AC3A890-CC97-46CF-9484-95C47A0CCEEB}"/>
          </ac:cxnSpMkLst>
        </pc:cxnChg>
        <pc:cxnChg chg="add mod">
          <ac:chgData name="HM K" userId="ed52f62f5ebfd4d7" providerId="LiveId" clId="{942A617D-9483-4129-9AD1-12478917FA36}" dt="2019-10-15T23:18:03.916" v="1437" actId="1076"/>
          <ac:cxnSpMkLst>
            <pc:docMk/>
            <pc:sldMk cId="1284289040" sldId="270"/>
            <ac:cxnSpMk id="13" creationId="{A1F56E80-DF61-4A14-902B-B25C4DBE8CAB}"/>
          </ac:cxnSpMkLst>
        </pc:cxnChg>
        <pc:cxnChg chg="add mod">
          <ac:chgData name="HM K" userId="ed52f62f5ebfd4d7" providerId="LiveId" clId="{942A617D-9483-4129-9AD1-12478917FA36}" dt="2019-10-15T23:17:59.613" v="1435" actId="1076"/>
          <ac:cxnSpMkLst>
            <pc:docMk/>
            <pc:sldMk cId="1284289040" sldId="270"/>
            <ac:cxnSpMk id="16" creationId="{77915F38-B952-4DC6-B059-1B8307C75A08}"/>
          </ac:cxnSpMkLst>
        </pc:cxnChg>
      </pc:sldChg>
      <pc:sldChg chg="addSp delSp modSp add modAnim">
        <pc:chgData name="HM K" userId="ed52f62f5ebfd4d7" providerId="LiveId" clId="{942A617D-9483-4129-9AD1-12478917FA36}" dt="2019-10-15T23:21:15.108" v="1623"/>
        <pc:sldMkLst>
          <pc:docMk/>
          <pc:sldMk cId="2715451866" sldId="271"/>
        </pc:sldMkLst>
        <pc:spChg chg="mod">
          <ac:chgData name="HM K" userId="ed52f62f5ebfd4d7" providerId="LiveId" clId="{942A617D-9483-4129-9AD1-12478917FA36}" dt="2019-10-15T23:08:16.944" v="600"/>
          <ac:spMkLst>
            <pc:docMk/>
            <pc:sldMk cId="2715451866" sldId="271"/>
            <ac:spMk id="9" creationId="{EA957188-D233-4645-A0BE-7AE799943671}"/>
          </ac:spMkLst>
        </pc:spChg>
        <pc:picChg chg="add del">
          <ac:chgData name="HM K" userId="ed52f62f5ebfd4d7" providerId="LiveId" clId="{942A617D-9483-4129-9AD1-12478917FA36}" dt="2019-10-15T23:20:11.039" v="1608"/>
          <ac:picMkLst>
            <pc:docMk/>
            <pc:sldMk cId="2715451866" sldId="271"/>
            <ac:picMk id="2" creationId="{19FB1781-0AFF-478A-9B61-CA2BE08AE88F}"/>
          </ac:picMkLst>
        </pc:picChg>
        <pc:picChg chg="add del">
          <ac:chgData name="HM K" userId="ed52f62f5ebfd4d7" providerId="LiveId" clId="{942A617D-9483-4129-9AD1-12478917FA36}" dt="2019-10-15T23:20:10.738" v="1607"/>
          <ac:picMkLst>
            <pc:docMk/>
            <pc:sldMk cId="2715451866" sldId="271"/>
            <ac:picMk id="3" creationId="{ED1D770B-755A-4B95-B53C-FDF20974E27C}"/>
          </ac:picMkLst>
        </pc:picChg>
        <pc:picChg chg="add mod">
          <ac:chgData name="HM K" userId="ed52f62f5ebfd4d7" providerId="LiveId" clId="{942A617D-9483-4129-9AD1-12478917FA36}" dt="2019-10-15T23:20:41.260" v="1616" actId="1076"/>
          <ac:picMkLst>
            <pc:docMk/>
            <pc:sldMk cId="2715451866" sldId="271"/>
            <ac:picMk id="5" creationId="{24F9DC27-683E-44B8-AB49-CFA3A5407B3B}"/>
          </ac:picMkLst>
        </pc:picChg>
        <pc:picChg chg="add mod">
          <ac:chgData name="HM K" userId="ed52f62f5ebfd4d7" providerId="LiveId" clId="{942A617D-9483-4129-9AD1-12478917FA36}" dt="2019-10-15T23:20:52.177" v="1621" actId="1076"/>
          <ac:picMkLst>
            <pc:docMk/>
            <pc:sldMk cId="2715451866" sldId="271"/>
            <ac:picMk id="10" creationId="{6942335B-203F-4899-AA5D-C53BCEF521E4}"/>
          </ac:picMkLst>
        </pc:picChg>
      </pc:sldChg>
      <pc:sldChg chg="addSp delSp modSp add modAnim">
        <pc:chgData name="HM K" userId="ed52f62f5ebfd4d7" providerId="LiveId" clId="{942A617D-9483-4129-9AD1-12478917FA36}" dt="2019-10-15T23:26:52.670" v="1812" actId="14100"/>
        <pc:sldMkLst>
          <pc:docMk/>
          <pc:sldMk cId="75543160" sldId="272"/>
        </pc:sldMkLst>
        <pc:spChg chg="add del mod">
          <ac:chgData name="HM K" userId="ed52f62f5ebfd4d7" providerId="LiveId" clId="{942A617D-9483-4129-9AD1-12478917FA36}" dt="2019-10-15T23:26:06.629" v="1805" actId="478"/>
          <ac:spMkLst>
            <pc:docMk/>
            <pc:sldMk cId="75543160" sldId="272"/>
            <ac:spMk id="2" creationId="{2872C081-AA23-4381-8315-CAD510846B3E}"/>
          </ac:spMkLst>
        </pc:spChg>
        <pc:spChg chg="add mod">
          <ac:chgData name="HM K" userId="ed52f62f5ebfd4d7" providerId="LiveId" clId="{942A617D-9483-4129-9AD1-12478917FA36}" dt="2019-10-15T23:26:13.170" v="1806" actId="1076"/>
          <ac:spMkLst>
            <pc:docMk/>
            <pc:sldMk cId="75543160" sldId="272"/>
            <ac:spMk id="3" creationId="{9B7A81FA-4632-4AC4-8C6B-7C15FA23EC69}"/>
          </ac:spMkLst>
        </pc:spChg>
        <pc:spChg chg="mod">
          <ac:chgData name="HM K" userId="ed52f62f5ebfd4d7" providerId="LiveId" clId="{942A617D-9483-4129-9AD1-12478917FA36}" dt="2019-10-15T23:08:51.251" v="643"/>
          <ac:spMkLst>
            <pc:docMk/>
            <pc:sldMk cId="75543160" sldId="272"/>
            <ac:spMk id="9" creationId="{EA957188-D233-4645-A0BE-7AE799943671}"/>
          </ac:spMkLst>
        </pc:spChg>
        <pc:picChg chg="add mod">
          <ac:chgData name="HM K" userId="ed52f62f5ebfd4d7" providerId="LiveId" clId="{942A617D-9483-4129-9AD1-12478917FA36}" dt="2019-10-15T23:26:52.670" v="1812" actId="14100"/>
          <ac:picMkLst>
            <pc:docMk/>
            <pc:sldMk cId="75543160" sldId="272"/>
            <ac:picMk id="1025" creationId="{CC8EA9F9-F337-4423-B2E7-6FC12172B7A6}"/>
          </ac:picMkLst>
        </pc:picChg>
      </pc:sldChg>
      <pc:sldChg chg="addSp delSp modSp add modAnim">
        <pc:chgData name="HM K" userId="ed52f62f5ebfd4d7" providerId="LiveId" clId="{942A617D-9483-4129-9AD1-12478917FA36}" dt="2019-10-15T23:29:15.675" v="1845"/>
        <pc:sldMkLst>
          <pc:docMk/>
          <pc:sldMk cId="821481619" sldId="273"/>
        </pc:sldMkLst>
        <pc:spChg chg="add mod">
          <ac:chgData name="HM K" userId="ed52f62f5ebfd4d7" providerId="LiveId" clId="{942A617D-9483-4129-9AD1-12478917FA36}" dt="2019-10-15T23:27:25.923" v="1816" actId="14100"/>
          <ac:spMkLst>
            <pc:docMk/>
            <pc:sldMk cId="821481619" sldId="273"/>
            <ac:spMk id="2" creationId="{3FE7ACE6-97D9-4C27-86E6-87C5BE7034B3}"/>
          </ac:spMkLst>
        </pc:spChg>
        <pc:spChg chg="add del mod">
          <ac:chgData name="HM K" userId="ed52f62f5ebfd4d7" providerId="LiveId" clId="{942A617D-9483-4129-9AD1-12478917FA36}" dt="2019-10-15T23:27:49.169" v="1820" actId="478"/>
          <ac:spMkLst>
            <pc:docMk/>
            <pc:sldMk cId="821481619" sldId="273"/>
            <ac:spMk id="3" creationId="{C1A18F64-81B7-441E-99D1-F62BA82BDBDD}"/>
          </ac:spMkLst>
        </pc:spChg>
        <pc:spChg chg="add mod">
          <ac:chgData name="HM K" userId="ed52f62f5ebfd4d7" providerId="LiveId" clId="{942A617D-9483-4129-9AD1-12478917FA36}" dt="2019-10-15T23:28:07.840" v="1826" actId="14100"/>
          <ac:spMkLst>
            <pc:docMk/>
            <pc:sldMk cId="821481619" sldId="273"/>
            <ac:spMk id="4" creationId="{182F0F04-07D9-46B5-9699-EAB444DBE551}"/>
          </ac:spMkLst>
        </pc:spChg>
        <pc:spChg chg="add mod">
          <ac:chgData name="HM K" userId="ed52f62f5ebfd4d7" providerId="LiveId" clId="{942A617D-9483-4129-9AD1-12478917FA36}" dt="2019-10-15T23:28:16.449" v="1831" actId="14100"/>
          <ac:spMkLst>
            <pc:docMk/>
            <pc:sldMk cId="821481619" sldId="273"/>
            <ac:spMk id="5" creationId="{AA32B196-B9FF-4D21-8219-889F43BC2B80}"/>
          </ac:spMkLst>
        </pc:spChg>
        <pc:spChg chg="mod">
          <ac:chgData name="HM K" userId="ed52f62f5ebfd4d7" providerId="LiveId" clId="{942A617D-9483-4129-9AD1-12478917FA36}" dt="2019-10-15T23:08:58.233" v="665"/>
          <ac:spMkLst>
            <pc:docMk/>
            <pc:sldMk cId="821481619" sldId="273"/>
            <ac:spMk id="9" creationId="{EA957188-D233-4645-A0BE-7AE799943671}"/>
          </ac:spMkLst>
        </pc:spChg>
        <pc:picChg chg="add mod">
          <ac:chgData name="HM K" userId="ed52f62f5ebfd4d7" providerId="LiveId" clId="{942A617D-9483-4129-9AD1-12478917FA36}" dt="2019-10-15T23:27:25.923" v="1816" actId="14100"/>
          <ac:picMkLst>
            <pc:docMk/>
            <pc:sldMk cId="821481619" sldId="273"/>
            <ac:picMk id="2049" creationId="{81378C07-C425-4435-9D3F-2EAE0EF61358}"/>
          </ac:picMkLst>
        </pc:picChg>
        <pc:picChg chg="add mod">
          <ac:chgData name="HM K" userId="ed52f62f5ebfd4d7" providerId="LiveId" clId="{942A617D-9483-4129-9AD1-12478917FA36}" dt="2019-10-15T23:27:52.184" v="1821" actId="14100"/>
          <ac:picMkLst>
            <pc:docMk/>
            <pc:sldMk cId="821481619" sldId="273"/>
            <ac:picMk id="2051" creationId="{85AB7018-35BB-4963-8A03-7F6112CFD0EE}"/>
          </ac:picMkLst>
        </pc:picChg>
        <pc:picChg chg="add mod">
          <ac:chgData name="HM K" userId="ed52f62f5ebfd4d7" providerId="LiveId" clId="{942A617D-9483-4129-9AD1-12478917FA36}" dt="2019-10-15T23:28:07.840" v="1826" actId="14100"/>
          <ac:picMkLst>
            <pc:docMk/>
            <pc:sldMk cId="821481619" sldId="273"/>
            <ac:picMk id="2053" creationId="{0912A889-8BA9-4B4E-A076-9234E03479F3}"/>
          </ac:picMkLst>
        </pc:picChg>
        <pc:picChg chg="add mod">
          <ac:chgData name="HM K" userId="ed52f62f5ebfd4d7" providerId="LiveId" clId="{942A617D-9483-4129-9AD1-12478917FA36}" dt="2019-10-15T23:28:24.996" v="1835" actId="14100"/>
          <ac:picMkLst>
            <pc:docMk/>
            <pc:sldMk cId="821481619" sldId="273"/>
            <ac:picMk id="2055" creationId="{892244A1-F396-4513-8BCD-7422038AAF77}"/>
          </ac:picMkLst>
        </pc:picChg>
      </pc:sldChg>
      <pc:sldChg chg="addSp modSp add">
        <pc:chgData name="HM K" userId="ed52f62f5ebfd4d7" providerId="LiveId" clId="{942A617D-9483-4129-9AD1-12478917FA36}" dt="2019-10-15T23:29:48.069" v="1848" actId="14100"/>
        <pc:sldMkLst>
          <pc:docMk/>
          <pc:sldMk cId="3539060309" sldId="274"/>
        </pc:sldMkLst>
        <pc:spChg chg="add mod">
          <ac:chgData name="HM K" userId="ed52f62f5ebfd4d7" providerId="LiveId" clId="{942A617D-9483-4129-9AD1-12478917FA36}" dt="2019-10-15T23:29:48.069" v="1848" actId="14100"/>
          <ac:spMkLst>
            <pc:docMk/>
            <pc:sldMk cId="3539060309" sldId="274"/>
            <ac:spMk id="2" creationId="{4176EEAD-46A9-4FD3-8C6C-A9EBA8DC6D0D}"/>
          </ac:spMkLst>
        </pc:spChg>
        <pc:spChg chg="mod">
          <ac:chgData name="HM K" userId="ed52f62f5ebfd4d7" providerId="LiveId" clId="{942A617D-9483-4129-9AD1-12478917FA36}" dt="2019-10-15T23:09:06.251" v="688"/>
          <ac:spMkLst>
            <pc:docMk/>
            <pc:sldMk cId="3539060309" sldId="274"/>
            <ac:spMk id="9" creationId="{EA957188-D233-4645-A0BE-7AE799943671}"/>
          </ac:spMkLst>
        </pc:spChg>
        <pc:picChg chg="add mod">
          <ac:chgData name="HM K" userId="ed52f62f5ebfd4d7" providerId="LiveId" clId="{942A617D-9483-4129-9AD1-12478917FA36}" dt="2019-10-15T23:29:48.069" v="1848" actId="14100"/>
          <ac:picMkLst>
            <pc:docMk/>
            <pc:sldMk cId="3539060309" sldId="274"/>
            <ac:picMk id="3073" creationId="{0358A3F9-38DE-4DEB-96BA-25CAC0386D8C}"/>
          </ac:picMkLst>
        </pc:picChg>
      </pc:sldChg>
      <pc:sldChg chg="addSp modSp add">
        <pc:chgData name="HM K" userId="ed52f62f5ebfd4d7" providerId="LiveId" clId="{942A617D-9483-4129-9AD1-12478917FA36}" dt="2019-10-15T23:32:51.529" v="1987" actId="167"/>
        <pc:sldMkLst>
          <pc:docMk/>
          <pc:sldMk cId="4039493652" sldId="275"/>
        </pc:sldMkLst>
        <pc:spChg chg="add mod">
          <ac:chgData name="HM K" userId="ed52f62f5ebfd4d7" providerId="LiveId" clId="{942A617D-9483-4129-9AD1-12478917FA36}" dt="2019-10-15T23:32:24.035" v="1963" actId="6549"/>
          <ac:spMkLst>
            <pc:docMk/>
            <pc:sldMk cId="4039493652" sldId="275"/>
            <ac:spMk id="2" creationId="{019EF53C-4776-4B16-8D39-112CA0828FE6}"/>
          </ac:spMkLst>
        </pc:spChg>
        <pc:spChg chg="add mod ord">
          <ac:chgData name="HM K" userId="ed52f62f5ebfd4d7" providerId="LiveId" clId="{942A617D-9483-4129-9AD1-12478917FA36}" dt="2019-10-15T23:32:51.529" v="1987" actId="167"/>
          <ac:spMkLst>
            <pc:docMk/>
            <pc:sldMk cId="4039493652" sldId="275"/>
            <ac:spMk id="3" creationId="{FC322D79-304B-4CEA-A089-232B1B526992}"/>
          </ac:spMkLst>
        </pc:spChg>
        <pc:spChg chg="mod">
          <ac:chgData name="HM K" userId="ed52f62f5ebfd4d7" providerId="LiveId" clId="{942A617D-9483-4129-9AD1-12478917FA36}" dt="2019-10-15T23:09:15.078" v="718" actId="20577"/>
          <ac:spMkLst>
            <pc:docMk/>
            <pc:sldMk cId="4039493652" sldId="275"/>
            <ac:spMk id="9" creationId="{EA957188-D233-4645-A0BE-7AE799943671}"/>
          </ac:spMkLst>
        </pc:spChg>
      </pc:sldChg>
      <pc:sldChg chg="addSp delSp modSp add">
        <pc:chgData name="HM K" userId="ed52f62f5ebfd4d7" providerId="LiveId" clId="{942A617D-9483-4129-9AD1-12478917FA36}" dt="2019-10-15T23:21:48.307" v="1633" actId="1076"/>
        <pc:sldMkLst>
          <pc:docMk/>
          <pc:sldMk cId="754631160" sldId="276"/>
        </pc:sldMkLst>
        <pc:picChg chg="add del mod">
          <ac:chgData name="HM K" userId="ed52f62f5ebfd4d7" providerId="LiveId" clId="{942A617D-9483-4129-9AD1-12478917FA36}" dt="2019-10-15T23:21:43.891" v="1628" actId="478"/>
          <ac:picMkLst>
            <pc:docMk/>
            <pc:sldMk cId="754631160" sldId="276"/>
            <ac:picMk id="3" creationId="{9D0F304D-974B-4E27-AD4F-20B19559BD00}"/>
          </ac:picMkLst>
        </pc:picChg>
        <pc:picChg chg="add mod">
          <ac:chgData name="HM K" userId="ed52f62f5ebfd4d7" providerId="LiveId" clId="{942A617D-9483-4129-9AD1-12478917FA36}" dt="2019-10-15T23:21:48.307" v="1633" actId="1076"/>
          <ac:picMkLst>
            <pc:docMk/>
            <pc:sldMk cId="754631160" sldId="276"/>
            <ac:picMk id="5" creationId="{892D932E-4B8C-477E-906E-B691977195C0}"/>
          </ac:picMkLst>
        </pc:picChg>
      </pc:sldChg>
      <pc:sldChg chg="add del">
        <pc:chgData name="HM K" userId="ed52f62f5ebfd4d7" providerId="LiveId" clId="{942A617D-9483-4129-9AD1-12478917FA36}" dt="2019-10-15T23:09:24.234" v="721"/>
        <pc:sldMkLst>
          <pc:docMk/>
          <pc:sldMk cId="1653512111" sldId="276"/>
        </pc:sldMkLst>
      </pc:sldChg>
      <pc:sldChg chg="addSp modSp add ord">
        <pc:chgData name="HM K" userId="ed52f62f5ebfd4d7" providerId="LiveId" clId="{942A617D-9483-4129-9AD1-12478917FA36}" dt="2019-10-15T23:24:13.651" v="1782" actId="14100"/>
        <pc:sldMkLst>
          <pc:docMk/>
          <pc:sldMk cId="3177120587" sldId="277"/>
        </pc:sldMkLst>
        <pc:picChg chg="add mod">
          <ac:chgData name="HM K" userId="ed52f62f5ebfd4d7" providerId="LiveId" clId="{942A617D-9483-4129-9AD1-12478917FA36}" dt="2019-10-15T23:24:02.369" v="1774" actId="1076"/>
          <ac:picMkLst>
            <pc:docMk/>
            <pc:sldMk cId="3177120587" sldId="277"/>
            <ac:picMk id="3" creationId="{69222FE3-9C6D-4653-AEFD-CBE317F3D476}"/>
          </ac:picMkLst>
        </pc:picChg>
        <pc:picChg chg="add mod">
          <ac:chgData name="HM K" userId="ed52f62f5ebfd4d7" providerId="LiveId" clId="{942A617D-9483-4129-9AD1-12478917FA36}" dt="2019-10-15T23:24:13.651" v="1782" actId="14100"/>
          <ac:picMkLst>
            <pc:docMk/>
            <pc:sldMk cId="3177120587" sldId="277"/>
            <ac:picMk id="5" creationId="{DE37F184-F6A2-46FF-954E-ACDF7D93642C}"/>
          </ac:picMkLst>
        </pc:picChg>
      </pc:sldChg>
      <pc:sldChg chg="add del">
        <pc:chgData name="HM K" userId="ed52f62f5ebfd4d7" providerId="LiveId" clId="{942A617D-9483-4129-9AD1-12478917FA36}" dt="2019-10-15T23:24:47.888" v="1783" actId="2696"/>
        <pc:sldMkLst>
          <pc:docMk/>
          <pc:sldMk cId="1268083860" sldId="278"/>
        </pc:sldMkLst>
      </pc:sldChg>
      <pc:sldChg chg="addSp delSp modSp add delAnim">
        <pc:chgData name="HM K" userId="ed52f62f5ebfd4d7" providerId="LiveId" clId="{942A617D-9483-4129-9AD1-12478917FA36}" dt="2019-10-15T23:46:48.926" v="2109" actId="20577"/>
        <pc:sldMkLst>
          <pc:docMk/>
          <pc:sldMk cId="2267549043" sldId="278"/>
        </pc:sldMkLst>
        <pc:spChg chg="add del">
          <ac:chgData name="HM K" userId="ed52f62f5ebfd4d7" providerId="LiveId" clId="{942A617D-9483-4129-9AD1-12478917FA36}" dt="2019-10-15T23:44:15.961" v="2056" actId="478"/>
          <ac:spMkLst>
            <pc:docMk/>
            <pc:sldMk cId="2267549043" sldId="278"/>
            <ac:spMk id="3" creationId="{98E1AFE5-CC5D-4D3A-A313-572AFD50219E}"/>
          </ac:spMkLst>
        </pc:spChg>
        <pc:spChg chg="add mod">
          <ac:chgData name="HM K" userId="ed52f62f5ebfd4d7" providerId="LiveId" clId="{942A617D-9483-4129-9AD1-12478917FA36}" dt="2019-10-15T23:46:48.926" v="2109" actId="20577"/>
          <ac:spMkLst>
            <pc:docMk/>
            <pc:sldMk cId="2267549043" sldId="278"/>
            <ac:spMk id="4" creationId="{6E9935E3-033A-4EF5-82BE-6C8F66DB3EDD}"/>
          </ac:spMkLst>
        </pc:spChg>
        <pc:spChg chg="mod">
          <ac:chgData name="HM K" userId="ed52f62f5ebfd4d7" providerId="LiveId" clId="{942A617D-9483-4129-9AD1-12478917FA36}" dt="2019-10-15T23:43:46.866" v="2035" actId="20577"/>
          <ac:spMkLst>
            <pc:docMk/>
            <pc:sldMk cId="2267549043" sldId="278"/>
            <ac:spMk id="9" creationId="{EA957188-D233-4645-A0BE-7AE799943671}"/>
          </ac:spMkLst>
        </pc:spChg>
        <pc:graphicFrameChg chg="add del mod modGraphic">
          <ac:chgData name="HM K" userId="ed52f62f5ebfd4d7" providerId="LiveId" clId="{942A617D-9483-4129-9AD1-12478917FA36}" dt="2019-10-15T23:46:12.486" v="2086" actId="2711"/>
          <ac:graphicFrameMkLst>
            <pc:docMk/>
            <pc:sldMk cId="2267549043" sldId="278"/>
            <ac:graphicFrameMk id="2" creationId="{CAD79BDB-63A4-400F-9E82-8E7283E49F60}"/>
          </ac:graphicFrameMkLst>
        </pc:graphicFrameChg>
        <pc:picChg chg="del">
          <ac:chgData name="HM K" userId="ed52f62f5ebfd4d7" providerId="LiveId" clId="{942A617D-9483-4129-9AD1-12478917FA36}" dt="2019-10-15T23:43:59.715" v="2052" actId="478"/>
          <ac:picMkLst>
            <pc:docMk/>
            <pc:sldMk cId="2267549043" sldId="278"/>
            <ac:picMk id="5" creationId="{24F9DC27-683E-44B8-AB49-CFA3A5407B3B}"/>
          </ac:picMkLst>
        </pc:picChg>
        <pc:picChg chg="del">
          <ac:chgData name="HM K" userId="ed52f62f5ebfd4d7" providerId="LiveId" clId="{942A617D-9483-4129-9AD1-12478917FA36}" dt="2019-10-15T23:43:59.507" v="2051" actId="478"/>
          <ac:picMkLst>
            <pc:docMk/>
            <pc:sldMk cId="2267549043" sldId="278"/>
            <ac:picMk id="10" creationId="{6942335B-203F-4899-AA5D-C53BCEF521E4}"/>
          </ac:picMkLst>
        </pc:picChg>
      </pc:sldChg>
      <pc:sldMasterChg chg="setBg modSldLayout">
        <pc:chgData name="HM K" userId="ed52f62f5ebfd4d7" providerId="LiveId" clId="{942A617D-9483-4129-9AD1-12478917FA36}" dt="2019-10-15T22:41:51.346" v="72"/>
        <pc:sldMasterMkLst>
          <pc:docMk/>
          <pc:sldMasterMk cId="3419945722" sldId="2147483648"/>
        </pc:sldMasterMkLst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4200242682" sldId="2147483649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2523878998" sldId="2147483650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1381566777" sldId="2147483651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3568785248" sldId="2147483652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1788244729" sldId="2147483653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4057596603" sldId="2147483654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3760524305" sldId="2147483655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1941249428" sldId="2147483656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670144754" sldId="2147483657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582013387" sldId="2147483658"/>
          </pc:sldLayoutMkLst>
        </pc:sldLayoutChg>
        <pc:sldLayoutChg chg="setBg">
          <pc:chgData name="HM K" userId="ed52f62f5ebfd4d7" providerId="LiveId" clId="{942A617D-9483-4129-9AD1-12478917FA36}" dt="2019-10-15T22:41:51.346" v="72"/>
          <pc:sldLayoutMkLst>
            <pc:docMk/>
            <pc:sldMasterMk cId="3419945722" sldId="2147483648"/>
            <pc:sldLayoutMk cId="304087545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D6476-4F26-45CC-881E-661162703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B81F3-3CDD-458A-8536-D22F3C50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FAB4E-1208-41F1-8BF3-6CA92AFB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E5CF-918A-4363-BEE1-E1BB186E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FB63-7A08-4115-9FB6-E0E54396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2E3A-2456-4785-86F8-38A7A1C4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34341-0E49-4725-9797-14B1A4DB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33A26-175E-4981-A1A8-F637EDC8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D9ABD-73FF-4EE3-A1C9-B70948A5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6BB99-79BF-4C13-9ABF-E6A6741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25ADA-BFE0-4643-A4A0-67CADAF17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F48A2-419D-4F6A-84CB-DDDE04707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C55A9-5BF0-43E7-99A8-D3E4E6C3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2936-4629-4393-A0A4-AF8BB313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21F5A-1880-49FF-B656-A14C0C2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0FD0F-EBEF-4AB4-88F0-5523A69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9C384-973F-41B4-947A-38E9D465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13751-3696-4274-A921-ADC907F7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08C8-5093-48C3-ACA7-4643777C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08009-D3A4-4AD1-8BC3-405B7529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F49B-8B10-4770-8B67-2799D4B6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235D2-E2E6-4C3C-8D29-45A7DBC8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EF9C9-DAFC-4D6F-82B4-C481EA8E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EAAA-B568-4F75-9EB0-FFE8B62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9B9F-2577-4472-A20C-D77BEDD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D222E-428F-404E-B45B-1BBC7D29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8D43A-C158-47CD-9758-C0F4218A0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6496E-802E-4E8B-B90C-252ACC3F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08782-C492-4C25-A93E-69B2359B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90E87-82FD-45C4-A2AE-CA6F2598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95ABF-FF2C-4AB1-BAAA-2F3C06D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8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4A40-206D-47BE-B6F9-E4A73873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E0FA0-6AF6-4C48-BAF5-869F2C6E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53B3C-1F52-4B88-BA96-ED9A7AEB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66EB1-360D-447D-BFBC-663C63877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2C0FE-6031-4E40-840A-809E8DC5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039B-D7B4-4083-B760-44691B85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53DAF-06A6-4496-8D7C-FBF8AEBF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3F23F-E8D4-4DD8-AC9D-FD0DF5AC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3758-A41C-42A7-9B8D-4D97D6AB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29CD52-EEEA-42F8-884F-C70E4BF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A4E71-DF6B-46B8-B855-7896A02F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CB783-A4D5-4BAA-94F0-162B3EE2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4770BB-88C8-43C4-8529-C322061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28356-E000-4A5B-BF22-6A5149F2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822D8-4FDA-4F9A-A686-9768E9DC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9178-898E-4EAE-85CC-9B714FC4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00BDA-099D-4C69-85F4-82D3BE9F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786BE-74AC-4BAA-87E6-B2656671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BA061-D432-464B-8A0A-2D966BA1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79EE4-30D3-453A-A8E2-D4470F39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05561-6A16-464B-9928-B713BCD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4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D070-6C2A-41A8-81A9-D5FB5611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1F84E-673E-499B-A482-E5A63ACBC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0D88B1-1AB0-4367-A818-E36BB1479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D0014-41DF-4439-B22E-59A2D312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EAEF3-0B67-428D-A296-1D8633B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2C109-EDF3-42F2-897E-467B5BE9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D66186-4398-43D5-B017-3DC885C8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8117C-21B6-40EB-84ED-46EFE4A3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D686E-02CA-45A1-948C-2E28B8094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2F16-0FE8-4B8B-9D14-0A328A2BFFD9}" type="datetimeFigureOut">
              <a:rPr lang="ko-KR" altLang="en-US" smtClean="0"/>
              <a:t>2019-12-18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5BC06-92DA-44B6-BF04-D7C2C9DE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5B0D8-3A38-4F3F-A9E2-0AB61FA6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F302-B08E-47C6-9CD5-B086052B4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4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8.216.172.165:8080/home.j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B8ECE8-6470-490C-9B7C-2D738F2918FC}"/>
              </a:ext>
            </a:extLst>
          </p:cNvPr>
          <p:cNvSpPr/>
          <p:nvPr/>
        </p:nvSpPr>
        <p:spPr>
          <a:xfrm>
            <a:off x="1820193" y="1749287"/>
            <a:ext cx="8551614" cy="3458817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BFC82-2A72-4779-A0B2-98912BA11776}"/>
              </a:ext>
            </a:extLst>
          </p:cNvPr>
          <p:cNvSpPr txBox="1"/>
          <p:nvPr/>
        </p:nvSpPr>
        <p:spPr>
          <a:xfrm>
            <a:off x="1967826" y="2069309"/>
            <a:ext cx="840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anose="020B0604020202020204" pitchFamily="34" charset="0"/>
                <a:ea typeface="문체부 제목 돋음체" panose="020B0609000101010101" pitchFamily="49" charset="-127"/>
                <a:cs typeface="Arial" panose="020B0604020202020204" pitchFamily="34" charset="0"/>
              </a:rPr>
              <a:t>IoT</a:t>
            </a:r>
            <a:r>
              <a:rPr lang="ko-KR" altLang="en-US" sz="4800" b="1" dirty="0">
                <a:solidFill>
                  <a:schemeClr val="bg1"/>
                </a:solidFill>
                <a:latin typeface="나눔바른고딕 UltraLight" panose="00000300000000000000" pitchFamily="2" charset="-127"/>
                <a:ea typeface="문체부 제목 돋음체" panose="020B0609000101010101" pitchFamily="49" charset="-127"/>
              </a:rPr>
              <a:t>를 활용한 어항관리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459C1-200D-4447-82B1-08A3395B62F4}"/>
              </a:ext>
            </a:extLst>
          </p:cNvPr>
          <p:cNvSpPr txBox="1"/>
          <p:nvPr/>
        </p:nvSpPr>
        <p:spPr>
          <a:xfrm>
            <a:off x="5442616" y="453872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 UltraLight" panose="00000300000000000000" pitchFamily="2" charset="-127"/>
                <a:ea typeface="문체부 제목 돋음체" panose="020B0609000101010101" pitchFamily="49" charset="-127"/>
              </a:rPr>
              <a:t>구 현 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D6788F-CCA1-4235-ADAF-C0138FDB2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43AE8B-185A-46E5-A204-9EE6A8512EA1}"/>
              </a:ext>
            </a:extLst>
          </p:cNvPr>
          <p:cNvCxnSpPr/>
          <p:nvPr/>
        </p:nvCxnSpPr>
        <p:spPr>
          <a:xfrm>
            <a:off x="-1" y="939567"/>
            <a:ext cx="3960000" cy="0"/>
          </a:xfrm>
          <a:prstGeom prst="line">
            <a:avLst/>
          </a:prstGeom>
          <a:ln>
            <a:solidFill>
              <a:srgbClr val="FA79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49DE5-02AB-41A1-BDA9-FA618D89EEC0}"/>
              </a:ext>
            </a:extLst>
          </p:cNvPr>
          <p:cNvSpPr txBox="1"/>
          <p:nvPr/>
        </p:nvSpPr>
        <p:spPr>
          <a:xfrm>
            <a:off x="763398" y="260058"/>
            <a:ext cx="151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KoPubWorld돋움체 Bold" panose="00000800000000000000" pitchFamily="2" charset="-127"/>
              </a:rPr>
              <a:t>목 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15311-A791-4DB5-88CC-5E3561335448}"/>
              </a:ext>
            </a:extLst>
          </p:cNvPr>
          <p:cNvSpPr txBox="1"/>
          <p:nvPr/>
        </p:nvSpPr>
        <p:spPr>
          <a:xfrm>
            <a:off x="915798" y="1466325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1.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프로젝트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B7986-658B-4DBE-92B8-0060858E5A82}"/>
              </a:ext>
            </a:extLst>
          </p:cNvPr>
          <p:cNvSpPr txBox="1"/>
          <p:nvPr/>
        </p:nvSpPr>
        <p:spPr>
          <a:xfrm>
            <a:off x="915798" y="2141950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2.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주요내용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14510-E593-4D5A-AD7B-3CFF7DC83020}"/>
              </a:ext>
            </a:extLst>
          </p:cNvPr>
          <p:cNvSpPr txBox="1"/>
          <p:nvPr/>
        </p:nvSpPr>
        <p:spPr>
          <a:xfrm>
            <a:off x="915798" y="2726725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3.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기능 시연</a:t>
            </a:r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  <a:cs typeface="KoPubWorld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E94A28-E626-43DD-82E7-53A1D707B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957188-D233-4645-A0BE-7AE799943671}"/>
              </a:ext>
            </a:extLst>
          </p:cNvPr>
          <p:cNvSpPr txBox="1"/>
          <p:nvPr/>
        </p:nvSpPr>
        <p:spPr>
          <a:xfrm>
            <a:off x="763398" y="260057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1.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프로젝트 목적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A6213-CEA8-426D-9117-6D22FFFA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B08555-596B-457A-9DD7-7557C9DAAD62}"/>
              </a:ext>
            </a:extLst>
          </p:cNvPr>
          <p:cNvCxnSpPr/>
          <p:nvPr/>
        </p:nvCxnSpPr>
        <p:spPr>
          <a:xfrm>
            <a:off x="-1" y="939567"/>
            <a:ext cx="3960000" cy="0"/>
          </a:xfrm>
          <a:prstGeom prst="line">
            <a:avLst/>
          </a:prstGeom>
          <a:ln>
            <a:solidFill>
              <a:srgbClr val="FA79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A93888-5CC7-4A24-8337-88547F94B3EA}"/>
              </a:ext>
            </a:extLst>
          </p:cNvPr>
          <p:cNvSpPr txBox="1"/>
          <p:nvPr/>
        </p:nvSpPr>
        <p:spPr>
          <a:xfrm>
            <a:off x="763398" y="1954492"/>
            <a:ext cx="820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어항은 하나의 작은 생태계이다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→생태 사이클을 유지하기 위한 노력이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028CA-B445-4B6B-A06D-41446D10AC10}"/>
              </a:ext>
            </a:extLst>
          </p:cNvPr>
          <p:cNvSpPr txBox="1"/>
          <p:nvPr/>
        </p:nvSpPr>
        <p:spPr>
          <a:xfrm>
            <a:off x="763398" y="3429000"/>
            <a:ext cx="820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기술로 시간</a:t>
            </a:r>
            <a:r>
              <a:rPr lang="en-US" altLang="ko-KR" dirty="0"/>
              <a:t>, </a:t>
            </a:r>
            <a:r>
              <a:rPr lang="ko-KR" altLang="en-US" dirty="0"/>
              <a:t>장소에 </a:t>
            </a:r>
            <a:r>
              <a:rPr lang="ko-KR" altLang="en-US" dirty="0" err="1"/>
              <a:t>구애받지</a:t>
            </a:r>
            <a:r>
              <a:rPr lang="ko-KR" altLang="en-US" dirty="0"/>
              <a:t> 않는 유지관리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3797-A05B-4F35-9D33-8DDD8C1D6D32}"/>
              </a:ext>
            </a:extLst>
          </p:cNvPr>
          <p:cNvSpPr txBox="1"/>
          <p:nvPr/>
        </p:nvSpPr>
        <p:spPr>
          <a:xfrm>
            <a:off x="763398" y="4903508"/>
            <a:ext cx="820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시스템을 개발하며 소프트웨어</a:t>
            </a:r>
            <a:r>
              <a:rPr lang="en-US" altLang="ko-KR" dirty="0"/>
              <a:t>, </a:t>
            </a:r>
            <a:r>
              <a:rPr lang="ko-KR" altLang="en-US" dirty="0"/>
              <a:t>하드웨어에 대한 개발경험 체득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B2A811-2C93-425B-BEA8-2469D01C9159}"/>
              </a:ext>
            </a:extLst>
          </p:cNvPr>
          <p:cNvCxnSpPr/>
          <p:nvPr/>
        </p:nvCxnSpPr>
        <p:spPr>
          <a:xfrm>
            <a:off x="3534508" y="2600823"/>
            <a:ext cx="0" cy="828177"/>
          </a:xfrm>
          <a:prstGeom prst="straightConnector1">
            <a:avLst/>
          </a:prstGeom>
          <a:ln w="95250">
            <a:solidFill>
              <a:srgbClr val="FA79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313ED8-C5B7-470D-B5BC-C40FB47EB6D2}"/>
              </a:ext>
            </a:extLst>
          </p:cNvPr>
          <p:cNvCxnSpPr/>
          <p:nvPr/>
        </p:nvCxnSpPr>
        <p:spPr>
          <a:xfrm>
            <a:off x="3534508" y="3926040"/>
            <a:ext cx="0" cy="828177"/>
          </a:xfrm>
          <a:prstGeom prst="straightConnector1">
            <a:avLst/>
          </a:prstGeom>
          <a:ln w="95250">
            <a:solidFill>
              <a:srgbClr val="FA79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9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957188-D233-4645-A0BE-7AE799943671}"/>
              </a:ext>
            </a:extLst>
          </p:cNvPr>
          <p:cNvSpPr txBox="1"/>
          <p:nvPr/>
        </p:nvSpPr>
        <p:spPr>
          <a:xfrm>
            <a:off x="763398" y="260057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1.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프로젝트 목적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A6213-CEA8-426D-9117-6D22FFFA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B08555-596B-457A-9DD7-7557C9DAAD62}"/>
              </a:ext>
            </a:extLst>
          </p:cNvPr>
          <p:cNvCxnSpPr/>
          <p:nvPr/>
        </p:nvCxnSpPr>
        <p:spPr>
          <a:xfrm>
            <a:off x="-1" y="939567"/>
            <a:ext cx="3960000" cy="0"/>
          </a:xfrm>
          <a:prstGeom prst="line">
            <a:avLst/>
          </a:prstGeom>
          <a:ln>
            <a:solidFill>
              <a:srgbClr val="FA79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7A81FA-4632-4AC4-8C6B-7C15FA23EC69}"/>
              </a:ext>
            </a:extLst>
          </p:cNvPr>
          <p:cNvSpPr txBox="1"/>
          <p:nvPr/>
        </p:nvSpPr>
        <p:spPr>
          <a:xfrm>
            <a:off x="763397" y="1310295"/>
            <a:ext cx="9847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겨울철이라고 가정하여 수온조절은 히터만을 이용한다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어항의 위치는 볕이 들지 않는 장소로 가정하여 일출</a:t>
            </a:r>
            <a:r>
              <a:rPr lang="en-US" altLang="ko-KR" dirty="0"/>
              <a:t>,</a:t>
            </a:r>
            <a:r>
              <a:rPr lang="ko-KR" altLang="en-US" dirty="0"/>
              <a:t>몰이 </a:t>
            </a:r>
            <a:endParaRPr lang="en-US" altLang="ko-KR" dirty="0"/>
          </a:p>
          <a:p>
            <a:pPr fontAlgn="base"/>
            <a:r>
              <a:rPr lang="ko-KR" altLang="en-US" dirty="0"/>
              <a:t>어항에 영향을 끼치지 않는다고 가정한다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시스템의 개발은 웹을 통한 완전한 제어 및 </a:t>
            </a:r>
            <a:r>
              <a:rPr lang="en-US" altLang="ko-KR" dirty="0"/>
              <a:t>DB</a:t>
            </a:r>
            <a:r>
              <a:rPr lang="ko-KR" altLang="en-US" dirty="0"/>
              <a:t>연동을 통한 데이터 누적 및 분석을 목표로 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라즈비안</a:t>
            </a:r>
            <a:r>
              <a:rPr lang="ko-KR" altLang="en-US" dirty="0"/>
              <a:t> 리눅스에서 </a:t>
            </a:r>
            <a:r>
              <a:rPr lang="ko-KR" altLang="en-US" dirty="0" err="1"/>
              <a:t>파이썬으로</a:t>
            </a:r>
            <a:r>
              <a:rPr lang="ko-KR" altLang="en-US" dirty="0"/>
              <a:t> 설계한 </a:t>
            </a:r>
            <a:r>
              <a:rPr lang="en-US" altLang="ko-KR" dirty="0"/>
              <a:t>UI</a:t>
            </a:r>
            <a:r>
              <a:rPr lang="ko-KR" altLang="en-US" dirty="0"/>
              <a:t>프로그램을 추가하고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로 웹 페이지를 만들며 </a:t>
            </a:r>
            <a:r>
              <a:rPr lang="en-US" altLang="ko-KR" dirty="0"/>
              <a:t>AWS</a:t>
            </a:r>
            <a:r>
              <a:rPr lang="ko-KR" altLang="en-US" dirty="0"/>
              <a:t>를 통해 상호 작용할 수 있도록 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웹 페이지 구성 중 기존 누적 </a:t>
            </a:r>
            <a:r>
              <a:rPr lang="ko-KR" altLang="en-US" dirty="0" err="1"/>
              <a:t>테이터의</a:t>
            </a:r>
            <a:r>
              <a:rPr lang="ko-KR" altLang="en-US" dirty="0"/>
              <a:t> 그래프 출력은 </a:t>
            </a:r>
            <a:r>
              <a:rPr lang="en-US" altLang="ko-KR" dirty="0" err="1"/>
              <a:t>ThingSpeak</a:t>
            </a:r>
            <a:r>
              <a:rPr lang="ko-KR" altLang="en-US" dirty="0"/>
              <a:t>를 활용한다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5" name="_x143623392" descr="EMB00005b50b36d">
            <a:extLst>
              <a:ext uri="{FF2B5EF4-FFF2-40B4-BE49-F238E27FC236}">
                <a16:creationId xmlns:a16="http://schemas.microsoft.com/office/drawing/2014/main" id="{CC8EA9F9-F337-4423-B2E7-6FC12172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7" y="1310295"/>
            <a:ext cx="9847384" cy="4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957188-D233-4645-A0BE-7AE799943671}"/>
              </a:ext>
            </a:extLst>
          </p:cNvPr>
          <p:cNvSpPr txBox="1"/>
          <p:nvPr/>
        </p:nvSpPr>
        <p:spPr>
          <a:xfrm>
            <a:off x="763398" y="260057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2.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주요내용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A6213-CEA8-426D-9117-6D22FFFA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B08555-596B-457A-9DD7-7557C9DAAD62}"/>
              </a:ext>
            </a:extLst>
          </p:cNvPr>
          <p:cNvCxnSpPr/>
          <p:nvPr/>
        </p:nvCxnSpPr>
        <p:spPr>
          <a:xfrm>
            <a:off x="-1" y="939567"/>
            <a:ext cx="3960000" cy="0"/>
          </a:xfrm>
          <a:prstGeom prst="line">
            <a:avLst/>
          </a:prstGeom>
          <a:ln>
            <a:solidFill>
              <a:srgbClr val="FA79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3FE7ACE6-97D9-4C27-86E6-87C5BE70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41" y="844831"/>
            <a:ext cx="20016945" cy="74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2F0F04-07D9-46B5-9699-EAB444DB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42" y="844826"/>
            <a:ext cx="20016940" cy="74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32B196-B9FF-4D21-8219-889F43BC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36" y="760877"/>
            <a:ext cx="20016940" cy="76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7313EE0E-A607-4F71-80A8-90A660E87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826"/>
            <a:ext cx="12192000" cy="5893546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8CA3230-1806-4F9C-A718-6B0B18E91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69"/>
            <a:ext cx="12192000" cy="184777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7FA3B2F-D23D-40CF-A521-68A643D0F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04"/>
            <a:ext cx="12192000" cy="221746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8DA6477-F1D2-405D-A8AF-03FEDCA96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" y="1267791"/>
            <a:ext cx="12192000" cy="1576551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ED0EE1FC-DDD5-42C1-A2B6-8B6BD938E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" y="1274704"/>
            <a:ext cx="12107042" cy="19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4A6213-CEA8-426D-9117-6D22FFFA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B08555-596B-457A-9DD7-7557C9DAAD62}"/>
              </a:ext>
            </a:extLst>
          </p:cNvPr>
          <p:cNvCxnSpPr/>
          <p:nvPr/>
        </p:nvCxnSpPr>
        <p:spPr>
          <a:xfrm>
            <a:off x="-1" y="939567"/>
            <a:ext cx="3960000" cy="0"/>
          </a:xfrm>
          <a:prstGeom prst="line">
            <a:avLst/>
          </a:prstGeom>
          <a:ln>
            <a:solidFill>
              <a:srgbClr val="FA79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CD3C30-B0CE-45BF-8046-5514F1DACCA0}"/>
              </a:ext>
            </a:extLst>
          </p:cNvPr>
          <p:cNvSpPr txBox="1"/>
          <p:nvPr/>
        </p:nvSpPr>
        <p:spPr>
          <a:xfrm>
            <a:off x="763398" y="260057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3.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  <a:cs typeface="KoPubWorld돋움체 Bold" panose="00000800000000000000" pitchFamily="2" charset="-127"/>
              </a:rPr>
              <a:t>기능 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7AEDB-FA0B-4116-8701-DF4B90912DC9}"/>
              </a:ext>
            </a:extLst>
          </p:cNvPr>
          <p:cNvSpPr txBox="1"/>
          <p:nvPr/>
        </p:nvSpPr>
        <p:spPr>
          <a:xfrm>
            <a:off x="763398" y="1226128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http://18.216.172.165:8080/home.jsp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93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4A6213-CEA8-426D-9117-6D22FFFA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82184" l="10000" r="90000">
                        <a14:foregroundMark x1="84615" y1="28929" x2="84615" y2="28929"/>
                        <a14:foregroundMark x1="53077" y1="30714" x2="53077" y2="30714"/>
                        <a14:foregroundMark x1="74231" y1="33929" x2="74231" y2="33929"/>
                        <a14:foregroundMark x1="87308" y1="45000" x2="87308" y2="45000"/>
                        <a14:foregroundMark x1="73462" y1="50357" x2="73462" y2="50357"/>
                        <a14:foregroundMark x1="64231" y1="42857" x2="64231" y2="42857"/>
                        <a14:foregroundMark x1="49231" y1="38929" x2="49231" y2="38929"/>
                        <a14:foregroundMark x1="44615" y1="50714" x2="44615" y2="50714"/>
                        <a14:foregroundMark x1="35000" y1="48929" x2="35000" y2="48929"/>
                        <a14:foregroundMark x1="30000" y1="47143" x2="30000" y2="47143"/>
                        <a14:foregroundMark x1="29615" y1="41071" x2="29615" y2="41071"/>
                        <a14:foregroundMark x1="17308" y1="53929" x2="17308" y2="53929"/>
                        <a14:foregroundMark x1="17692" y1="57500" x2="17692" y2="57500"/>
                        <a14:foregroundMark x1="25385" y1="54643" x2="25385" y2="54643"/>
                        <a14:foregroundMark x1="46154" y1="58929" x2="46154" y2="58929"/>
                        <a14:foregroundMark x1="50769" y1="63571" x2="50769" y2="63571"/>
                        <a14:foregroundMark x1="40385" y1="67857" x2="40385" y2="67857"/>
                        <a14:foregroundMark x1="33846" y1="66429" x2="33846" y2="66429"/>
                        <a14:foregroundMark x1="31923" y1="62143" x2="31923" y2="62143"/>
                        <a14:foregroundMark x1="18846" y1="69286" x2="18846" y2="69286"/>
                        <a14:foregroundMark x1="12692" y1="71429" x2="12692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 rot="13585462">
            <a:off x="8591754" y="4294804"/>
            <a:ext cx="3302000" cy="3247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B740A8-5AC9-4266-AA1F-E51F1A58FC51}"/>
              </a:ext>
            </a:extLst>
          </p:cNvPr>
          <p:cNvSpPr/>
          <p:nvPr/>
        </p:nvSpPr>
        <p:spPr>
          <a:xfrm>
            <a:off x="1820193" y="1749287"/>
            <a:ext cx="8551614" cy="3458817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7A66-EE4E-4734-9BBB-B0D3DD2796AD}"/>
              </a:ext>
            </a:extLst>
          </p:cNvPr>
          <p:cNvSpPr txBox="1"/>
          <p:nvPr/>
        </p:nvSpPr>
        <p:spPr>
          <a:xfrm>
            <a:off x="1967826" y="2967335"/>
            <a:ext cx="8403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바른고딕 UltraLight" panose="00000300000000000000" pitchFamily="2" charset="-127"/>
                <a:ea typeface="문체부 제목 돋음체" panose="020B0609000101010101" pitchFamily="49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바른고딕 UltraLight" panose="00000300000000000000" pitchFamily="2" charset="-127"/>
                <a:ea typeface="문체부 제목 돋음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7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154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나눔바른고딕 UltraLight</vt:lpstr>
      <vt:lpstr>Arial</vt:lpstr>
      <vt:lpstr>서울남산체 M</vt:lpstr>
      <vt:lpstr>서울한강체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HM K</dc:creator>
  <cp:lastModifiedBy>HM K</cp:lastModifiedBy>
  <cp:revision>9</cp:revision>
  <dcterms:created xsi:type="dcterms:W3CDTF">2019-10-15T22:34:48Z</dcterms:created>
  <dcterms:modified xsi:type="dcterms:W3CDTF">2019-12-18T03:55:54Z</dcterms:modified>
</cp:coreProperties>
</file>