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65CF5-1A59-4617-9C07-8B0BA394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BE5F8A-9722-4B82-BB1A-E9795AFF7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2CBEE-AB9E-4E53-99CA-A3F5C9CB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485A4-45EE-4019-9C25-99A9DBA1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37389-9DA0-4FA5-84AC-C6CC1013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2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42936-0032-48C8-9272-766132B2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6AADD4-539F-4D0A-BBD1-C905610B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888E8-7060-47BE-8D44-EC33C681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45EDA-DC28-4D53-98EC-9BB9B4EE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DED6B-45C5-4805-BE0E-C240E4CF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2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36F057-D67F-4142-A4F1-77875E22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777E5E-A53C-4067-8228-E87F1639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0120F7-0322-44E2-8D29-4877EBE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D0D8-3F99-4751-A273-9A64E1F5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F4DA9-E860-41F9-AD2E-C88C47C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87A9C-D0FB-4E65-B267-59AAFB24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CB7BF-5787-4960-BE96-6C3FB459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8D6B3-7380-49D8-99F4-B4E440F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AE790-8E2E-4DBE-A1D9-CAC46BC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44161-FD26-4DB0-8848-0E582F28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9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FD2BD-9638-4678-95BB-6758CF7B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89F6B-E207-4A62-BA8C-0522E08A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A8EE9-2804-44EE-AABB-21B8A763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B1769C-67B5-4475-9131-E747CAD0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2F755-C9F3-444D-B09D-4908D37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58B4E-D270-4EA5-AF87-E3610090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73C20-9113-4C2E-8AE5-EB178217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39EE98-2C25-47D5-8365-03DBE49D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F6DDCE-41FE-4996-B158-BCF9F45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9E043D-F25F-4926-AFAC-2DED6188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FDE4A7-7433-42B2-A1B5-69E22BFD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3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C4E83-0E6E-4DC2-A53A-83FD8B37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2CF1D2-66E4-42DB-9AEF-DC31F109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988C6-7D8A-46E9-8561-E0A3AA63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B26906-3819-4777-93C6-05650767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2D12DC-E556-4139-A902-2E616846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8A4B1B-D9CD-4BEF-99DF-E5458041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9CA719-DCA3-4F90-B146-46D6E867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929070-DFD0-489F-B95C-7FA9332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6EC9E-A37C-4176-AFD9-6D2C2D25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08691B-91C8-4B24-BD68-AB7168B9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903846-0269-4D03-B87E-132C23C7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3D416-3770-433B-94C7-B15FC94D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A43F7C-033B-43D8-86A2-45AAB0B5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7A6B3F-461D-4475-AA13-2DD4DD52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0D11D-6593-4A80-A000-401C1476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F0239-F9A0-4F33-9B52-BE89B939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8972B-733A-40D2-AC99-3179F6D4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8A9803-95FB-4ECC-9641-54E14E8C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82D07A-9DF0-4859-B402-53336680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37EC2D-5EF3-46CE-99CD-816B681B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55194E-0F60-4009-9C30-98CD4F52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98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6C3D-0AEE-4859-AB47-2AAA1579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50D7CD-ACE5-45CA-A4E2-8A583F510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ADC738-0ADF-4E5B-83BB-5071DBE2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DE115-9AD9-4E71-81AA-4C7D814B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34992-434F-4977-BA63-31941FA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3896B0-C880-4708-8BFD-8B8DEE18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523062-B605-4594-8872-3F30399B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72E1F-C13D-4EDC-8978-C9A63854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33C9E-AF54-403E-A3E0-B0E3E536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4A1E-FD6F-4106-89C6-1B80F46F71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63F71B-0868-4C88-B606-5CBBB3AE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06000-072E-4F57-BCE8-FCA2D369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2898-8500-4A9C-A00E-17E28890E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48EE8EE-1041-4B93-AF00-89B90BE9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2588"/>
              </p:ext>
            </p:extLst>
          </p:nvPr>
        </p:nvGraphicFramePr>
        <p:xfrm>
          <a:off x="701336" y="612560"/>
          <a:ext cx="10697593" cy="552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615">
                  <a:extLst>
                    <a:ext uri="{9D8B030D-6E8A-4147-A177-3AD203B41FA5}">
                      <a16:colId xmlns:a16="http://schemas.microsoft.com/office/drawing/2014/main" val="2906586740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1604190302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959608156"/>
                    </a:ext>
                  </a:extLst>
                </a:gridCol>
              </a:tblGrid>
              <a:tr h="87888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委託狀態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應徵狀態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53331"/>
                  </a:ext>
                </a:extLst>
              </a:tr>
              <a:tr h="92941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已開放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已關閉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4168"/>
                  </a:ext>
                </a:extLst>
              </a:tr>
              <a:tr h="92941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已投遞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52202"/>
                  </a:ext>
                </a:extLst>
              </a:tr>
              <a:tr h="92941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合作中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合作中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79942"/>
                  </a:ext>
                </a:extLst>
              </a:tr>
              <a:tr h="92941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已完成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待確認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88984"/>
                  </a:ext>
                </a:extLst>
              </a:tr>
              <a:tr h="92941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73223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8CF781EF-9EDA-476A-AC10-D4C86AFD2F51}"/>
              </a:ext>
            </a:extLst>
          </p:cNvPr>
          <p:cNvSpPr/>
          <p:nvPr/>
        </p:nvSpPr>
        <p:spPr>
          <a:xfrm>
            <a:off x="878889" y="7013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委託者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24D9D3-45CF-4963-8D13-2CAC0C7294E5}"/>
              </a:ext>
            </a:extLst>
          </p:cNvPr>
          <p:cNvSpPr/>
          <p:nvPr/>
        </p:nvSpPr>
        <p:spPr>
          <a:xfrm>
            <a:off x="4752507" y="7013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受委託者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54F1E7-0D08-467E-A225-EF9FB3DAF18C}"/>
              </a:ext>
            </a:extLst>
          </p:cNvPr>
          <p:cNvSpPr/>
          <p:nvPr/>
        </p:nvSpPr>
        <p:spPr>
          <a:xfrm>
            <a:off x="878889" y="16157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發佈委託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284DDFF-5E61-4833-9122-F7E671F98320}"/>
              </a:ext>
            </a:extLst>
          </p:cNvPr>
          <p:cNvSpPr/>
          <p:nvPr/>
        </p:nvSpPr>
        <p:spPr>
          <a:xfrm>
            <a:off x="4752507" y="25301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應徵委託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39F836A-F352-4583-8687-C6CBF1E53523}"/>
              </a:ext>
            </a:extLst>
          </p:cNvPr>
          <p:cNvSpPr/>
          <p:nvPr/>
        </p:nvSpPr>
        <p:spPr>
          <a:xfrm>
            <a:off x="878889" y="34445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決定合作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3B3E110-C963-4F86-9D22-EC0DA0BBE1DF}"/>
              </a:ext>
            </a:extLst>
          </p:cNvPr>
          <p:cNvSpPr/>
          <p:nvPr/>
        </p:nvSpPr>
        <p:spPr>
          <a:xfrm>
            <a:off x="4752507" y="43589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完成委託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上傳檔案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BFE8A80-7FB7-4C47-914B-37527FDE0C01}"/>
              </a:ext>
            </a:extLst>
          </p:cNvPr>
          <p:cNvSpPr/>
          <p:nvPr/>
        </p:nvSpPr>
        <p:spPr>
          <a:xfrm>
            <a:off x="878889" y="5273336"/>
            <a:ext cx="3595456" cy="6747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確認完成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下載檢視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5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2023-12-25T03:59:23Z</dcterms:created>
  <dcterms:modified xsi:type="dcterms:W3CDTF">2023-12-25T06:57:07Z</dcterms:modified>
</cp:coreProperties>
</file>