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07E86-F22C-48CA-B29C-3834C3D39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98F1D2-9C29-49CD-A1BD-C28ECC069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EA66C-1C74-4287-9135-D19396AF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59FCC-F73B-4B6E-8002-754B9EE1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FA4B8-CED4-4C11-AFAF-19B7DD6D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7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A46D2-22FB-4323-9633-7D604250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490490-9F86-4C6B-9CBD-490EC6079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FB1D7-1ECA-498A-AC6E-B2665E16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95627-03B1-4706-86CB-CE5FE70C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0361B-685E-4B04-9C39-483952F3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7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051DA3-5B8A-488E-8C66-1CCDA7AEC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90765B-203A-45E7-B736-EF9E633F7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60A93-49B7-4BF5-9490-EDB43331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682F3-B3C4-4201-B7B7-FB4F2590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71E03-9A4C-447E-AEF8-948A0276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1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11BC9-7F1D-4419-967B-A452F083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4" y="1825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79369-F909-4D3B-812E-3CC9035F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C643D-9CAA-4789-B4EA-9C7CB2FD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E0589-080B-4FAF-8E42-CE95A41B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8436B-9719-416A-8FBD-0B898BFC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7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6737E-F1AA-4588-8ABD-9669C1C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3A3EF-B5D5-4165-9EC7-92304A1C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D1BE6-8E08-4566-B883-D647036A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01FEF-0BAB-4ED8-9292-8F41B8F6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4AD75-E945-4F4C-86BD-ECAB1EA5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7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1124A-5C46-46EF-A62C-418AF7B9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C1CCB-315D-4407-A1E0-D6D20D9C1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8BE09-A335-45B1-9176-EEB3CF2FA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BBC1E-421A-4469-AFA5-78992C46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1107D-639E-41A2-A902-4ACFB327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B1EF5-06B0-4C2C-B88C-5FB5CC45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6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138DC-3682-49E8-AF54-4F3242E1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6710EC-FE1F-4979-B425-DDADDB70D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460C7-215E-4F7B-9A0B-EF26789B4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6BF9D0-1E37-4401-AB2D-0DBD5E0EF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43D37-CD08-4A40-8EB1-D2E51ACCD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1C5E09-9A9C-4A9F-A335-9835E4BC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5B5F6D-D469-4A0B-A7E9-28D9A537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A7F04C-5F92-4CBD-90D3-9CCAD98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9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EC1D3-5ACB-426E-A5B5-6B4E148F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354806-814F-41D9-93EE-160377A2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E5749B-55D8-461A-9B5E-FFCB5F24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B55B00-A3C7-4248-819B-8AE4EA30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4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2C7ED2-0103-47F9-9D3D-F93CFCD9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8B33F5-F77E-4227-8CC8-EA311902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59161-BE15-4B3B-B670-48A8DE77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88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5CB0B-E726-4D8A-AD7F-7E50ECE2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C21EB-863E-472A-967D-16278493C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A38102-3776-453B-A029-B6FA83052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B68FC-8185-40C8-8CBE-B6BB9BE1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9CC07-A958-440C-94EF-E212A97D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7A9320-C474-43A1-9702-305F677C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2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EE206-11C8-4595-9129-8983A1AA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85AE7C-C4C3-4C48-A308-AE211F70E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4D096-5089-48C5-9FBD-C5397751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2A094-2292-4EF9-B804-B2B3E811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654CE-BBCA-4825-9274-9BD3B427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F16E7-7A65-40D8-89CD-62A6CEC2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8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E50495-2D74-4384-9EA6-BC1548C6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AB98E-AA73-45BC-8C56-81C4C757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AFD9-BCE7-4421-8133-4130C8E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7F3CA-BB70-4A9F-B362-3129F6BA3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4B17-C98C-4A2E-909B-6D357606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2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6EF363-6777-4474-8DA1-E2230770FEBD}"/>
              </a:ext>
            </a:extLst>
          </p:cNvPr>
          <p:cNvSpPr txBox="1"/>
          <p:nvPr/>
        </p:nvSpPr>
        <p:spPr>
          <a:xfrm>
            <a:off x="4843097" y="2967338"/>
            <a:ext cx="25058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5400" b="1"/>
              <a:t>맵 기획</a:t>
            </a:r>
          </a:p>
        </p:txBody>
      </p:sp>
    </p:spTree>
    <p:extLst>
      <p:ext uri="{BB962C8B-B14F-4D97-AF65-F5344CB8AC3E}">
        <p14:creationId xmlns:p14="http://schemas.microsoft.com/office/powerpoint/2010/main" val="429380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999CB-B837-4BD9-81CA-CEA545EC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아이디어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D5D3B2-7024-497D-A7C0-95D2FE97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" y="1261561"/>
            <a:ext cx="4876800" cy="3686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3F2C00-B0AE-4C38-B429-1D20B6B84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23"/>
          <a:stretch/>
        </p:blipFill>
        <p:spPr>
          <a:xfrm>
            <a:off x="6014801" y="1757778"/>
            <a:ext cx="5052693" cy="310274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6142575-88DD-4005-90DF-EF7CA2CE0495}"/>
              </a:ext>
            </a:extLst>
          </p:cNvPr>
          <p:cNvSpPr/>
          <p:nvPr/>
        </p:nvSpPr>
        <p:spPr>
          <a:xfrm>
            <a:off x="3737499" y="3906174"/>
            <a:ext cx="3195961" cy="798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14B10-DB1F-481C-B16D-F11629C77329}"/>
              </a:ext>
            </a:extLst>
          </p:cNvPr>
          <p:cNvSpPr txBox="1"/>
          <p:nvPr/>
        </p:nvSpPr>
        <p:spPr>
          <a:xfrm>
            <a:off x="310718" y="5211192"/>
            <a:ext cx="1167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실질적으로는 </a:t>
            </a:r>
            <a:r>
              <a:rPr lang="en-US" altLang="ko-KR"/>
              <a:t>4</a:t>
            </a:r>
            <a:r>
              <a:rPr lang="ko-KR" altLang="en-US"/>
              <a:t>개의 건물이 보스방을 둘러싸고 있는 형태이지만</a:t>
            </a:r>
            <a:r>
              <a:rPr lang="en-US" altLang="ko-KR"/>
              <a:t>, </a:t>
            </a:r>
            <a:r>
              <a:rPr lang="ko-KR" altLang="en-US"/>
              <a:t>착시현상 계단 느낌을 활용해 각 복도의 끝에 계단을 넣어 이동하게 만든다</a:t>
            </a:r>
            <a:r>
              <a:rPr lang="en-US" altLang="ko-KR"/>
              <a:t>. A</a:t>
            </a:r>
            <a:r>
              <a:rPr lang="en-US" altLang="ko-KR">
                <a:sym typeface="Wingdings" panose="05000000000000000000" pitchFamily="2" charset="2"/>
              </a:rPr>
              <a:t>BCDA… </a:t>
            </a:r>
            <a:r>
              <a:rPr lang="ko-KR" altLang="en-US">
                <a:sym typeface="Wingdings" panose="05000000000000000000" pitchFamily="2" charset="2"/>
              </a:rPr>
              <a:t>처럼 계속 계단을 올라도 성을 한 바퀴 돌게 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각 건물마다 테마를 부여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등장하는 몬스터들이 해당 테마에 맞게 등장한다</a:t>
            </a:r>
            <a:r>
              <a:rPr lang="en-US" altLang="ko-KR">
                <a:sym typeface="Wingdings" panose="05000000000000000000" pitchFamily="2" charset="2"/>
              </a:rPr>
              <a:t>. 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ko-KR" altLang="en-US">
                <a:sym typeface="Wingdings" panose="05000000000000000000" pitchFamily="2" charset="2"/>
              </a:rPr>
              <a:t>테마는 각각 </a:t>
            </a:r>
            <a:r>
              <a:rPr lang="en-US" altLang="ko-KR">
                <a:sym typeface="Wingdings" panose="05000000000000000000" pitchFamily="2" charset="2"/>
              </a:rPr>
              <a:t>[</a:t>
            </a:r>
            <a:r>
              <a:rPr lang="ko-KR" altLang="en-US">
                <a:sym typeface="Wingdings" panose="05000000000000000000" pitchFamily="2" charset="2"/>
              </a:rPr>
              <a:t>불</a:t>
            </a:r>
            <a:r>
              <a:rPr lang="en-US" altLang="ko-KR">
                <a:sym typeface="Wingdings" panose="05000000000000000000" pitchFamily="2" charset="2"/>
              </a:rPr>
              <a:t>] [</a:t>
            </a:r>
            <a:r>
              <a:rPr lang="ko-KR" altLang="en-US">
                <a:sym typeface="Wingdings" panose="05000000000000000000" pitchFamily="2" charset="2"/>
              </a:rPr>
              <a:t>얼음</a:t>
            </a:r>
            <a:r>
              <a:rPr lang="en-US" altLang="ko-KR">
                <a:sym typeface="Wingdings" panose="05000000000000000000" pitchFamily="2" charset="2"/>
              </a:rPr>
              <a:t>] [</a:t>
            </a:r>
            <a:r>
              <a:rPr lang="ko-KR" altLang="en-US">
                <a:sym typeface="Wingdings" panose="05000000000000000000" pitchFamily="2" charset="2"/>
              </a:rPr>
              <a:t>어둠</a:t>
            </a:r>
            <a:r>
              <a:rPr lang="en-US" altLang="ko-KR">
                <a:sym typeface="Wingdings" panose="05000000000000000000" pitchFamily="2" charset="2"/>
              </a:rPr>
              <a:t>] [</a:t>
            </a:r>
            <a:r>
              <a:rPr lang="ko-KR" altLang="en-US">
                <a:sym typeface="Wingdings" panose="05000000000000000000" pitchFamily="2" charset="2"/>
              </a:rPr>
              <a:t>자연</a:t>
            </a:r>
            <a:r>
              <a:rPr lang="en-US" altLang="ko-KR">
                <a:sym typeface="Wingdings" panose="05000000000000000000" pitchFamily="2" charset="2"/>
              </a:rPr>
              <a:t>]</a:t>
            </a:r>
            <a:r>
              <a:rPr lang="ko-KR" altLang="en-US">
                <a:sym typeface="Wingdings" panose="05000000000000000000" pitchFamily="2" charset="2"/>
              </a:rPr>
              <a:t>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ED3EB-084A-45D9-8E2B-410ED1CB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방 종류와 보상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A4172A-1FED-43F2-A3FB-5F2C0273F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10251"/>
              </p:ext>
            </p:extLst>
          </p:nvPr>
        </p:nvGraphicFramePr>
        <p:xfrm>
          <a:off x="203200" y="1343818"/>
          <a:ext cx="1145318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068">
                  <a:extLst>
                    <a:ext uri="{9D8B030D-6E8A-4147-A177-3AD203B41FA5}">
                      <a16:colId xmlns:a16="http://schemas.microsoft.com/office/drawing/2014/main" val="3932214343"/>
                    </a:ext>
                  </a:extLst>
                </a:gridCol>
                <a:gridCol w="7901126">
                  <a:extLst>
                    <a:ext uri="{9D8B030D-6E8A-4147-A177-3AD203B41FA5}">
                      <a16:colId xmlns:a16="http://schemas.microsoft.com/office/drawing/2014/main" val="3825970629"/>
                    </a:ext>
                  </a:extLst>
                </a:gridCol>
                <a:gridCol w="2032987">
                  <a:extLst>
                    <a:ext uri="{9D8B030D-6E8A-4147-A177-3AD203B41FA5}">
                      <a16:colId xmlns:a16="http://schemas.microsoft.com/office/drawing/2014/main" val="3699508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방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1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퍼즐방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구르기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이동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점프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미니게임 등을 풀어 보상이 있는 방 끝까지 도달할 수 있다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무작위 장비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40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감옥방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다른 신이 갇혀 있는 방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감옥을 지키는 몬스터가 있으며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몬스터를 다 잡으면 감옥을 열고 신을 구출할 수 있다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구출하면 보상 획득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성물 또는 유물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도서관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도서관 테마로 꾸며진 방</a:t>
                      </a:r>
                      <a:r>
                        <a:rPr lang="en-US" altLang="ko-KR"/>
                        <a:t>.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스킬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7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분수방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분수대가 놓여진 방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분수대를 사용하면 보상 획득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체력 회복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8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대장간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모루 등 대장간 형태로 꾸며진 방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장비 강화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4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식당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테이블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화로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등이 놓여진 마왕성 내 식당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음식을 먹을 수 있다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스킬 강화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3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식물방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마왕이 기르는 식물이 놓여진 방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식물에는 신비한 힘이 깃들어 있다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성물 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유물 강화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1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73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4052-EF58-491D-BB3E-7A4E3F32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불 테마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7C0F3-A239-41E0-8C3A-64A95C56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4052-EF58-491D-BB3E-7A4E3F32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얼음 테마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7C0F3-A239-41E0-8C3A-64A95C56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0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4052-EF58-491D-BB3E-7A4E3F32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자연 테마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7C0F3-A239-41E0-8C3A-64A95C56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1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4052-EF58-491D-BB3E-7A4E3F32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어둠 테마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7C0F3-A239-41E0-8C3A-64A95C56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5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200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아이디어</vt:lpstr>
      <vt:lpstr>방 종류와 보상</vt:lpstr>
      <vt:lpstr>불 테마</vt:lpstr>
      <vt:lpstr>얼음 테마</vt:lpstr>
      <vt:lpstr>자연 테마</vt:lpstr>
      <vt:lpstr>어둠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윤성재</dc:creator>
  <cp:lastModifiedBy>윤성재</cp:lastModifiedBy>
  <cp:revision>3</cp:revision>
  <dcterms:created xsi:type="dcterms:W3CDTF">2021-02-05T11:27:20Z</dcterms:created>
  <dcterms:modified xsi:type="dcterms:W3CDTF">2021-02-05T12:16:42Z</dcterms:modified>
</cp:coreProperties>
</file>