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9FF6E-3AC8-465A-AA71-18AA73A3A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0DEFDE-1CE3-48D0-B42F-377EB816C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CFCD0-9051-401F-A432-C07EC9D6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C5408-3514-4602-86B1-EAEDC26F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67D58-C563-4F56-A0E2-CCECB9F8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8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B995-52AD-40DC-9777-A0211BE1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6271BC-6792-45F9-B5D7-A66A5A742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400D6-2943-4F5D-BABF-E651FCBA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DFF38-EB81-4F20-BEA5-FB9964FC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B0CE2-57A7-4FCB-B13D-5C7CDFA0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3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82CABE-4E56-4225-9675-28DF6924E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A2878C-2EDB-4053-82ED-A37B1D41D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B1009-C0B8-487B-9EF3-E0D5B80C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3398C-85EB-4D58-960F-64FC1BB1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F3B6E-59C7-47D2-ACD5-3E0FB3E6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9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3E03-FDDF-4021-AA3D-5CD73F86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9E684-0A17-42CC-ACBF-6F9ABD86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FC994-1A88-49DC-8CD5-E7E8BC57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76A1B-3064-45AA-9BA7-BDAA1DB8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59F4A-9470-41CB-9632-392815D7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0EAC3-38A2-48B1-B288-93D46F25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E4522-60A0-4194-BA4D-8444ED67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2794D-252A-4735-B4A0-D988FFF1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D5FEF-D1BD-41A0-9680-6C3DC836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33855-B54F-498A-85BE-3AC5A39A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2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7763C-3A49-4A69-8EAF-A3B8AAB1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279C6-AB8D-49D2-8AF1-BFD2AA9F4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EC822-CC10-4C59-825C-C32805D47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7BCF4-E467-4520-A251-654FA454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0EA19-8759-4C43-B6B6-5CF11246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9DC81-D0DC-40E8-9EFB-00C8B8F1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3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BE315-9CE9-4FE4-8104-CE818DB1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912BD-6BA4-45E5-920C-F0443EAE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B3989D-EE0B-416E-9FCF-E2208F59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73F940-B641-4375-BE5E-21D85565F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DFB2F2-EF10-4F4D-967B-72E712D47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88EA58-AE0E-4671-ADC1-89DBE8A5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E411-3837-4BA4-A87A-7BEF83DD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F19603-5AA1-4613-B292-45A57A4B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3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49062-B8D1-48DC-8282-2C213096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B5CD57-4971-4F5B-AE0C-9C31032B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6215AF-13CA-4C8F-9524-0E259D53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D2D346-875D-4F48-8C3B-43B82526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7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68A5C3-73B8-43AC-A684-508A84C8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6D0C60-F2C2-4C1B-97E7-8CFCDE77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95872-2082-4411-BB42-E4263A96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C1264-74A4-4AD1-80F2-FB3EF636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D82CE-5950-494F-86B0-C6000499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D7642-2B3F-4E28-B272-D4889F14F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BF3DA-8730-4E59-944A-7CB666F7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739E8-E39F-42FC-8EE5-150C51C7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E5E66-8137-4103-A66E-9E43DD3F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7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F2D73-4791-4F3B-9A86-B05D99D8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53735-5F2D-400D-BE18-603FEF97F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131790-FA2A-4B46-9CE8-27760C463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BCC6F-A95C-44F8-9C30-5F8EEA48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C76B0-60CD-4455-BE87-4F44FEEF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3596B-DFC6-4791-BB8B-A5B524E4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B48F55-E75E-40B5-8C4B-2082CB16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0FC0C-0163-4DD6-B383-306E7D102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21F4B-744B-4D15-9F49-9BFD7324C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D3BB-24D4-4286-8304-FBBE3500302D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6AC32-94B6-44F7-BFFE-6C05C7E47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785C0-AD4E-4669-B116-99EB909AB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7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D2EAB-D791-4AA6-9A3F-0510527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D0860B-5961-4D81-B9C6-492CAC8F4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90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AC6332-1453-443D-A618-4B492728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9" y="816471"/>
            <a:ext cx="3316487" cy="28102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7A3D26-3743-465C-9696-9D2E1918C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1" y="3796494"/>
            <a:ext cx="3473584" cy="27841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00A5BD-8763-4AED-B6DF-EAC8E4AC5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394" y="838289"/>
            <a:ext cx="3281577" cy="27666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BA4754-0CF2-4E90-8A8A-44A0DB8F7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394" y="3783403"/>
            <a:ext cx="3342670" cy="28102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505612-D222-4E99-86B4-C37ADDC5348C}"/>
              </a:ext>
            </a:extLst>
          </p:cNvPr>
          <p:cNvSpPr txBox="1"/>
          <p:nvPr/>
        </p:nvSpPr>
        <p:spPr>
          <a:xfrm>
            <a:off x="3580045" y="779722"/>
            <a:ext cx="243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(1)</a:t>
            </a:r>
          </a:p>
          <a:p>
            <a:r>
              <a:rPr lang="ko-KR" altLang="en-US"/>
              <a:t>기본 의상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00C7A-3A2D-4D90-828F-5695537D4CE4}"/>
              </a:ext>
            </a:extLst>
          </p:cNvPr>
          <p:cNvSpPr txBox="1"/>
          <p:nvPr/>
        </p:nvSpPr>
        <p:spPr>
          <a:xfrm>
            <a:off x="3665663" y="3783403"/>
            <a:ext cx="243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(2)</a:t>
            </a:r>
          </a:p>
          <a:p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D280E-E2B8-41C3-88F5-D75D534046F7}"/>
              </a:ext>
            </a:extLst>
          </p:cNvPr>
          <p:cNvSpPr txBox="1"/>
          <p:nvPr/>
        </p:nvSpPr>
        <p:spPr>
          <a:xfrm>
            <a:off x="9869064" y="816471"/>
            <a:ext cx="220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(3)</a:t>
            </a:r>
          </a:p>
          <a:p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9928B9-5F90-4135-A172-AE67FF9129FB}"/>
              </a:ext>
            </a:extLst>
          </p:cNvPr>
          <p:cNvSpPr txBox="1"/>
          <p:nvPr/>
        </p:nvSpPr>
        <p:spPr>
          <a:xfrm>
            <a:off x="9869064" y="3783402"/>
            <a:ext cx="221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(4)</a:t>
            </a:r>
          </a:p>
          <a:p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501DC8-EAB7-48D6-A27D-6AE44B75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8" y="607604"/>
            <a:ext cx="3211145" cy="25774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BAB2CB-941C-46E4-9317-35EADC32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8" y="3527346"/>
            <a:ext cx="3159766" cy="2723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B8F777-B729-4D03-867F-45BEDA95C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84" y="607604"/>
            <a:ext cx="3022758" cy="25603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285EE9-6B77-4636-8857-759CC190A9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960"/>
          <a:stretch/>
        </p:blipFill>
        <p:spPr>
          <a:xfrm>
            <a:off x="6000784" y="3527346"/>
            <a:ext cx="3282364" cy="2611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5BD18-9BAE-4DE8-A82A-CEB21525A356}"/>
              </a:ext>
            </a:extLst>
          </p:cNvPr>
          <p:cNvSpPr txBox="1"/>
          <p:nvPr/>
        </p:nvSpPr>
        <p:spPr>
          <a:xfrm>
            <a:off x="3334613" y="718923"/>
            <a:ext cx="243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(5)</a:t>
            </a:r>
          </a:p>
          <a:p>
            <a:r>
              <a:rPr lang="ko-KR" altLang="en-US"/>
              <a:t>기본 의상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8988E-EC96-4CB6-994C-672AD7224005}"/>
              </a:ext>
            </a:extLst>
          </p:cNvPr>
          <p:cNvSpPr txBox="1"/>
          <p:nvPr/>
        </p:nvSpPr>
        <p:spPr>
          <a:xfrm>
            <a:off x="3420231" y="3722604"/>
            <a:ext cx="243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(6)</a:t>
            </a:r>
          </a:p>
          <a:p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0EDAF-E727-4426-A70A-652BA4EACA2C}"/>
              </a:ext>
            </a:extLst>
          </p:cNvPr>
          <p:cNvSpPr txBox="1"/>
          <p:nvPr/>
        </p:nvSpPr>
        <p:spPr>
          <a:xfrm>
            <a:off x="9623632" y="755672"/>
            <a:ext cx="220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(7)</a:t>
            </a:r>
          </a:p>
          <a:p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CE0BD-DAE6-414C-9FD5-DAA71D83C80A}"/>
              </a:ext>
            </a:extLst>
          </p:cNvPr>
          <p:cNvSpPr txBox="1"/>
          <p:nvPr/>
        </p:nvSpPr>
        <p:spPr>
          <a:xfrm>
            <a:off x="9433364" y="3527346"/>
            <a:ext cx="221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(8)</a:t>
            </a:r>
          </a:p>
          <a:p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3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CB20BF-5047-4675-9EE1-EEC53E2C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6" y="355738"/>
            <a:ext cx="3144681" cy="31362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77D100-CDEE-433B-8BAC-D0E942E7E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6" y="3500139"/>
            <a:ext cx="2616375" cy="30021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8B9A1D-276F-421C-ADAD-3DC4A9619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606" y="326387"/>
            <a:ext cx="2750548" cy="31949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E5B17A-B5E4-4C77-BB16-E2819796F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728" y="3609154"/>
            <a:ext cx="2658304" cy="278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6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F70D91-1E46-40F9-9DFE-C83E63D0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0" y="253448"/>
            <a:ext cx="2554630" cy="25619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36AC02-0858-4B11-8873-6B5B06B7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8" y="3429000"/>
            <a:ext cx="2642974" cy="2863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F192D57-C855-4818-A589-2A015AE2C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3448"/>
            <a:ext cx="2782853" cy="29300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2C2D1E-BB83-499D-A55D-AD7412965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2782853" cy="29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59232B-F4FC-4680-A168-17C5AEE9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6" y="519319"/>
            <a:ext cx="2943225" cy="2400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91D127-6C8B-430D-A61D-6ECB8AB53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" y="3204956"/>
            <a:ext cx="3162300" cy="3133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E5B5B6-1D49-4038-87FE-AF274DF48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36" y="519319"/>
            <a:ext cx="3165341" cy="25386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2E8373-DEDD-436B-9688-71906EB9E5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456" r="9961"/>
          <a:stretch/>
        </p:blipFill>
        <p:spPr>
          <a:xfrm>
            <a:off x="6431341" y="3512032"/>
            <a:ext cx="2948129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9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C74CD9-F070-4917-B954-624937E9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7" y="465275"/>
            <a:ext cx="2305050" cy="2428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70A0B7-D76A-4E28-A82C-CA7D63637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2" y="3852656"/>
            <a:ext cx="2371725" cy="2114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97A547-F214-44CF-B3EE-848B070AB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147" y="465275"/>
            <a:ext cx="2800350" cy="2590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16CDD5-8027-490F-BDF7-6D1C9A275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922" y="3676443"/>
            <a:ext cx="25908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8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</Words>
  <Application>Microsoft Office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윤성재</dc:creator>
  <cp:lastModifiedBy>윤성재</cp:lastModifiedBy>
  <cp:revision>2</cp:revision>
  <dcterms:created xsi:type="dcterms:W3CDTF">2021-02-06T15:52:22Z</dcterms:created>
  <dcterms:modified xsi:type="dcterms:W3CDTF">2021-02-06T16:09:43Z</dcterms:modified>
</cp:coreProperties>
</file>