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embeddedFontLst>
    <p:embeddedFont>
      <p:font typeface="나눔스퀘어_ac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0B746-A6C8-4DE0-8734-A7350791C1F7}" v="468" dt="2020-09-22T08:07:5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6" autoAdjust="0"/>
  </p:normalViewPr>
  <p:slideViewPr>
    <p:cSldViewPr snapToGrid="0">
      <p:cViewPr varScale="1">
        <p:scale>
          <a:sx n="96" d="100"/>
          <a:sy n="96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재" userId="76c7d8b9-0ed6-42c3-8827-8b2f94b0779a" providerId="ADAL" clId="{2970B746-A6C8-4DE0-8734-A7350791C1F7}"/>
    <pc:docChg chg="undo custSel addSld delSld modSld modMainMaster">
      <pc:chgData name="윤성재" userId="76c7d8b9-0ed6-42c3-8827-8b2f94b0779a" providerId="ADAL" clId="{2970B746-A6C8-4DE0-8734-A7350791C1F7}" dt="2020-09-22T08:07:57.504" v="6208" actId="20577"/>
      <pc:docMkLst>
        <pc:docMk/>
      </pc:docMkLst>
      <pc:sldChg chg="modSp mod">
        <pc:chgData name="윤성재" userId="76c7d8b9-0ed6-42c3-8827-8b2f94b0779a" providerId="ADAL" clId="{2970B746-A6C8-4DE0-8734-A7350791C1F7}" dt="2020-09-22T07:04:22.207" v="112" actId="27636"/>
        <pc:sldMkLst>
          <pc:docMk/>
          <pc:sldMk cId="2089202195" sldId="256"/>
        </pc:sldMkLst>
        <pc:spChg chg="mod">
          <ac:chgData name="윤성재" userId="76c7d8b9-0ed6-42c3-8827-8b2f94b0779a" providerId="ADAL" clId="{2970B746-A6C8-4DE0-8734-A7350791C1F7}" dt="2020-09-22T07:03:45.186" v="62" actId="20577"/>
          <ac:spMkLst>
            <pc:docMk/>
            <pc:sldMk cId="2089202195" sldId="256"/>
            <ac:spMk id="2" creationId="{090AB03A-CACF-4A35-9F35-73E5904B6393}"/>
          </ac:spMkLst>
        </pc:spChg>
        <pc:spChg chg="mod">
          <ac:chgData name="윤성재" userId="76c7d8b9-0ed6-42c3-8827-8b2f94b0779a" providerId="ADAL" clId="{2970B746-A6C8-4DE0-8734-A7350791C1F7}" dt="2020-09-22T07:04:22.207" v="112" actId="27636"/>
          <ac:spMkLst>
            <pc:docMk/>
            <pc:sldMk cId="2089202195" sldId="256"/>
            <ac:spMk id="3" creationId="{87B49B06-895E-478F-9BB9-B05DE6A61938}"/>
          </ac:spMkLst>
        </pc:spChg>
      </pc:sldChg>
      <pc:sldChg chg="delSp modSp del mod">
        <pc:chgData name="윤성재" userId="76c7d8b9-0ed6-42c3-8827-8b2f94b0779a" providerId="ADAL" clId="{2970B746-A6C8-4DE0-8734-A7350791C1F7}" dt="2020-09-22T07:08:31.034" v="133" actId="47"/>
        <pc:sldMkLst>
          <pc:docMk/>
          <pc:sldMk cId="2176667765" sldId="257"/>
        </pc:sldMkLst>
        <pc:spChg chg="mod">
          <ac:chgData name="윤성재" userId="76c7d8b9-0ed6-42c3-8827-8b2f94b0779a" providerId="ADAL" clId="{2970B746-A6C8-4DE0-8734-A7350791C1F7}" dt="2020-09-22T07:08:02.622" v="119" actId="1076"/>
          <ac:spMkLst>
            <pc:docMk/>
            <pc:sldMk cId="2176667765" sldId="257"/>
            <ac:spMk id="2" creationId="{C18AA5D0-4249-4EAA-BE09-0E3FA865AC0F}"/>
          </ac:spMkLst>
        </pc:spChg>
        <pc:picChg chg="del">
          <ac:chgData name="윤성재" userId="76c7d8b9-0ed6-42c3-8827-8b2f94b0779a" providerId="ADAL" clId="{2970B746-A6C8-4DE0-8734-A7350791C1F7}" dt="2020-09-22T07:07:52.707" v="113" actId="478"/>
          <ac:picMkLst>
            <pc:docMk/>
            <pc:sldMk cId="2176667765" sldId="257"/>
            <ac:picMk id="4" creationId="{8A68A371-0E02-4DB1-8A5D-60AAD1BF7DAB}"/>
          </ac:picMkLst>
        </pc:picChg>
      </pc:sldChg>
      <pc:sldChg chg="modSp new mod">
        <pc:chgData name="윤성재" userId="76c7d8b9-0ed6-42c3-8827-8b2f94b0779a" providerId="ADAL" clId="{2970B746-A6C8-4DE0-8734-A7350791C1F7}" dt="2020-09-22T07:29:16.744" v="1881" actId="20577"/>
        <pc:sldMkLst>
          <pc:docMk/>
          <pc:sldMk cId="2947182432" sldId="258"/>
        </pc:sldMkLst>
        <pc:spChg chg="mod">
          <ac:chgData name="윤성재" userId="76c7d8b9-0ed6-42c3-8827-8b2f94b0779a" providerId="ADAL" clId="{2970B746-A6C8-4DE0-8734-A7350791C1F7}" dt="2020-09-22T07:08:36.058" v="166" actId="20577"/>
          <ac:spMkLst>
            <pc:docMk/>
            <pc:sldMk cId="2947182432" sldId="258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7:29:16.744" v="1881" actId="20577"/>
          <ac:spMkLst>
            <pc:docMk/>
            <pc:sldMk cId="2947182432" sldId="258"/>
            <ac:spMk id="3" creationId="{639CBFE5-1D01-4F0E-97DC-7DD32983EF8F}"/>
          </ac:spMkLst>
        </pc:spChg>
      </pc:sldChg>
      <pc:sldChg chg="delSp del mod">
        <pc:chgData name="윤성재" userId="76c7d8b9-0ed6-42c3-8827-8b2f94b0779a" providerId="ADAL" clId="{2970B746-A6C8-4DE0-8734-A7350791C1F7}" dt="2020-09-22T07:07:54.872" v="116" actId="47"/>
        <pc:sldMkLst>
          <pc:docMk/>
          <pc:sldMk cId="3904941648" sldId="258"/>
        </pc:sldMkLst>
        <pc:picChg chg="del">
          <ac:chgData name="윤성재" userId="76c7d8b9-0ed6-42c3-8827-8b2f94b0779a" providerId="ADAL" clId="{2970B746-A6C8-4DE0-8734-A7350791C1F7}" dt="2020-09-22T07:07:53.395" v="114" actId="478"/>
          <ac:picMkLst>
            <pc:docMk/>
            <pc:sldMk cId="3904941648" sldId="258"/>
            <ac:picMk id="4" creationId="{70DABFD0-15AB-4DB7-841B-FA3EBDDA3FF6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7:43:36.246" v="3567" actId="20577"/>
        <pc:sldMkLst>
          <pc:docMk/>
          <pc:sldMk cId="1781822367" sldId="259"/>
        </pc:sldMkLst>
        <pc:spChg chg="mod">
          <ac:chgData name="윤성재" userId="76c7d8b9-0ed6-42c3-8827-8b2f94b0779a" providerId="ADAL" clId="{2970B746-A6C8-4DE0-8734-A7350791C1F7}" dt="2020-09-22T07:43:36.246" v="3567" actId="20577"/>
          <ac:spMkLst>
            <pc:docMk/>
            <pc:sldMk cId="1781822367" sldId="259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20:34.592" v="740" actId="478"/>
          <ac:spMkLst>
            <pc:docMk/>
            <pc:sldMk cId="1781822367" sldId="259"/>
            <ac:spMk id="3" creationId="{7290C987-A8BC-4535-9803-CD0BF54A674A}"/>
          </ac:spMkLst>
        </pc:spChg>
        <pc:spChg chg="add mo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4" creationId="{9237ED4A-8672-42A4-B9D4-1E3C93BF9703}"/>
          </ac:spMkLst>
        </pc:spChg>
        <pc:spChg chg="add del">
          <ac:chgData name="윤성재" userId="76c7d8b9-0ed6-42c3-8827-8b2f94b0779a" providerId="ADAL" clId="{2970B746-A6C8-4DE0-8734-A7350791C1F7}" dt="2020-09-22T07:21:06.498" v="749" actId="11529"/>
          <ac:spMkLst>
            <pc:docMk/>
            <pc:sldMk cId="1781822367" sldId="259"/>
            <ac:spMk id="5" creationId="{0B6483DA-FC6D-4FCE-AD02-A3C971A31671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6" creationId="{7E079809-0ABE-451E-B25A-75C12F5F95D7}"/>
          </ac:spMkLst>
        </pc:spChg>
        <pc:spChg chg="add mod or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8" creationId="{192A0F7B-94A1-4C9A-A517-9FEC569C0EB8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1" creationId="{9D54D0BB-11FF-4BF1-BA60-36858B5D3223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3" creationId="{D8DE5D2C-2098-42A0-AB65-86BE9F08A25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5" creationId="{FC950A9D-3325-4EC9-9B41-8BD631E67B0A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6" creationId="{F51DDB69-D563-49EE-98D1-418D6B1CB690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7" creationId="{15EDC010-8428-4517-A22F-7E022E77408E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9" creationId="{BA149CB9-1077-46D2-98FE-92ED01F1BFF9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21" creationId="{7D270447-F9AC-417B-8FF2-8D259C9E7132}"/>
          </ac:spMkLst>
        </pc:spChg>
        <pc:spChg chg="add mod">
          <ac:chgData name="윤성재" userId="76c7d8b9-0ed6-42c3-8827-8b2f94b0779a" providerId="ADAL" clId="{2970B746-A6C8-4DE0-8734-A7350791C1F7}" dt="2020-09-22T07:31:13.072" v="2187" actId="115"/>
          <ac:spMkLst>
            <pc:docMk/>
            <pc:sldMk cId="1781822367" sldId="259"/>
            <ac:spMk id="23" creationId="{0082D82D-C43D-4444-9232-99F6A5CF6A42}"/>
          </ac:spMkLst>
        </pc:spChg>
        <pc:spChg chg="add mod">
          <ac:chgData name="윤성재" userId="76c7d8b9-0ed6-42c3-8827-8b2f94b0779a" providerId="ADAL" clId="{2970B746-A6C8-4DE0-8734-A7350791C1F7}" dt="2020-09-22T07:25:23.881" v="1290"/>
          <ac:spMkLst>
            <pc:docMk/>
            <pc:sldMk cId="1781822367" sldId="259"/>
            <ac:spMk id="24" creationId="{774C4F8D-F3BD-4B1F-B2C9-A66BD2616FB6}"/>
          </ac:spMkLst>
        </pc:spChg>
        <pc:spChg chg="add mod">
          <ac:chgData name="윤성재" userId="76c7d8b9-0ed6-42c3-8827-8b2f94b0779a" providerId="ADAL" clId="{2970B746-A6C8-4DE0-8734-A7350791C1F7}" dt="2020-09-22T07:25:26.037" v="1292" actId="1076"/>
          <ac:spMkLst>
            <pc:docMk/>
            <pc:sldMk cId="1781822367" sldId="259"/>
            <ac:spMk id="26" creationId="{35504535-0A66-4340-B6F8-B6302D2844A2}"/>
          </ac:spMkLst>
        </pc:spChg>
        <pc:spChg chg="add mod">
          <ac:chgData name="윤성재" userId="76c7d8b9-0ed6-42c3-8827-8b2f94b0779a" providerId="ADAL" clId="{2970B746-A6C8-4DE0-8734-A7350791C1F7}" dt="2020-09-22T07:29:47.830" v="1909" actId="1076"/>
          <ac:spMkLst>
            <pc:docMk/>
            <pc:sldMk cId="1781822367" sldId="259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29:56.862" v="1913" actId="1076"/>
          <ac:spMkLst>
            <pc:docMk/>
            <pc:sldMk cId="1781822367" sldId="259"/>
            <ac:spMk id="30" creationId="{D729B0A9-624B-4F52-B562-B67794254CC2}"/>
          </ac:spMkLst>
        </pc:spChg>
        <pc:grpChg chg="add del mod">
          <ac:chgData name="윤성재" userId="76c7d8b9-0ed6-42c3-8827-8b2f94b0779a" providerId="ADAL" clId="{2970B746-A6C8-4DE0-8734-A7350791C1F7}" dt="2020-09-22T07:22:20.423" v="784" actId="165"/>
          <ac:grpSpMkLst>
            <pc:docMk/>
            <pc:sldMk cId="1781822367" sldId="259"/>
            <ac:grpSpMk id="10" creationId="{07AD7FBF-D2D4-42EC-B650-EBC450CA65AE}"/>
          </ac:grpSpMkLst>
        </pc:grpChg>
        <pc:grpChg chg="add mod">
          <ac:chgData name="윤성재" userId="76c7d8b9-0ed6-42c3-8827-8b2f94b0779a" providerId="ADAL" clId="{2970B746-A6C8-4DE0-8734-A7350791C1F7}" dt="2020-09-22T07:24:03.405" v="861" actId="1076"/>
          <ac:grpSpMkLst>
            <pc:docMk/>
            <pc:sldMk cId="1781822367" sldId="259"/>
            <ac:grpSpMk id="22" creationId="{504F99D7-E47B-46DB-BAF1-425B51F2AE40}"/>
          </ac:grpSpMkLst>
        </pc:grpChg>
      </pc:sldChg>
      <pc:sldChg chg="del">
        <pc:chgData name="윤성재" userId="76c7d8b9-0ed6-42c3-8827-8b2f94b0779a" providerId="ADAL" clId="{2970B746-A6C8-4DE0-8734-A7350791C1F7}" dt="2020-09-22T07:07:53.754" v="115" actId="47"/>
        <pc:sldMkLst>
          <pc:docMk/>
          <pc:sldMk cId="2598351242" sldId="259"/>
        </pc:sldMkLst>
      </pc:sldChg>
      <pc:sldChg chg="addSp delSp modSp add mod">
        <pc:chgData name="윤성재" userId="76c7d8b9-0ed6-42c3-8827-8b2f94b0779a" providerId="ADAL" clId="{2970B746-A6C8-4DE0-8734-A7350791C1F7}" dt="2020-09-22T07:57:17.327" v="5651" actId="404"/>
        <pc:sldMkLst>
          <pc:docMk/>
          <pc:sldMk cId="478057021" sldId="260"/>
        </pc:sldMkLst>
        <pc:spChg chg="mod">
          <ac:chgData name="윤성재" userId="76c7d8b9-0ed6-42c3-8827-8b2f94b0779a" providerId="ADAL" clId="{2970B746-A6C8-4DE0-8734-A7350791C1F7}" dt="2020-09-22T07:26:53.735" v="1685"/>
          <ac:spMkLst>
            <pc:docMk/>
            <pc:sldMk cId="478057021" sldId="260"/>
            <ac:spMk id="2" creationId="{07F98ADC-C694-49FD-8EA9-FF0B31D6DC5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4" creationId="{9237ED4A-8672-42A4-B9D4-1E3C93BF9703}"/>
          </ac:spMkLst>
        </pc:spChg>
        <pc:spChg chg="add mod">
          <ac:chgData name="윤성재" userId="76c7d8b9-0ed6-42c3-8827-8b2f94b0779a" providerId="ADAL" clId="{2970B746-A6C8-4DE0-8734-A7350791C1F7}" dt="2020-09-22T07:28:08.630" v="1845" actId="1076"/>
          <ac:spMkLst>
            <pc:docMk/>
            <pc:sldMk cId="478057021" sldId="260"/>
            <ac:spMk id="5" creationId="{588B2341-BF3F-46A0-BC8D-8347407F83FD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6" creationId="{7E079809-0ABE-451E-B25A-75C12F5F95D7}"/>
          </ac:spMkLst>
        </pc:spChg>
        <pc:spChg chg="add del mod">
          <ac:chgData name="윤성재" userId="76c7d8b9-0ed6-42c3-8827-8b2f94b0779a" providerId="ADAL" clId="{2970B746-A6C8-4DE0-8734-A7350791C1F7}" dt="2020-09-22T07:52:34.346" v="4831" actId="478"/>
          <ac:spMkLst>
            <pc:docMk/>
            <pc:sldMk cId="478057021" sldId="260"/>
            <ac:spMk id="7" creationId="{CD8CFB93-7B70-4E7C-98B9-F8925BBF17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8" creationId="{192A0F7B-94A1-4C9A-A517-9FEC569C0EB8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8:36.165" v="1872" actId="1076"/>
          <ac:spMkLst>
            <pc:docMk/>
            <pc:sldMk cId="478057021" sldId="260"/>
            <ac:spMk id="10" creationId="{BBA2E6D6-A97D-4C6F-A5D1-31F7F82F611F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1" creationId="{9D54D0BB-11FF-4BF1-BA60-36858B5D3223}"/>
          </ac:spMkLst>
        </pc:spChg>
        <pc:spChg chg="add mod ord">
          <ac:chgData name="윤성재" userId="76c7d8b9-0ed6-42c3-8827-8b2f94b0779a" providerId="ADAL" clId="{2970B746-A6C8-4DE0-8734-A7350791C1F7}" dt="2020-09-22T07:28:46.496" v="1876" actId="207"/>
          <ac:spMkLst>
            <pc:docMk/>
            <pc:sldMk cId="478057021" sldId="260"/>
            <ac:spMk id="12" creationId="{0BEDC07F-5866-4A00-B652-D018034FF59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3" creationId="{D8DE5D2C-2098-42A0-AB65-86BE9F08A254}"/>
          </ac:spMkLst>
        </pc:spChg>
        <pc:spChg chg="add del">
          <ac:chgData name="윤성재" userId="76c7d8b9-0ed6-42c3-8827-8b2f94b0779a" providerId="ADAL" clId="{2970B746-A6C8-4DE0-8734-A7350791C1F7}" dt="2020-09-22T07:29:53.544" v="1911" actId="22"/>
          <ac:spMkLst>
            <pc:docMk/>
            <pc:sldMk cId="478057021" sldId="260"/>
            <ac:spMk id="14" creationId="{9B3BAF1F-594C-411D-97AB-C639E1F30B4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5" creationId="{FC950A9D-3325-4EC9-9B41-8BD631E67B0A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6" creationId="{F51DDB69-D563-49EE-98D1-418D6B1CB690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7" creationId="{15EDC010-8428-4517-A22F-7E022E7740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9" creationId="{BA149CB9-1077-46D2-98FE-92ED01F1BFF9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1" creationId="{7D270447-F9AC-417B-8FF2-8D259C9E7132}"/>
          </ac:spMkLst>
        </pc:spChg>
        <pc:spChg chg="mod">
          <ac:chgData name="윤성재" userId="76c7d8b9-0ed6-42c3-8827-8b2f94b0779a" providerId="ADAL" clId="{2970B746-A6C8-4DE0-8734-A7350791C1F7}" dt="2020-09-22T07:57:17.327" v="5651" actId="404"/>
          <ac:spMkLst>
            <pc:docMk/>
            <pc:sldMk cId="478057021" sldId="260"/>
            <ac:spMk id="23" creationId="{0082D82D-C43D-4444-9232-99F6A5CF6A42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4" creationId="{774C4F8D-F3BD-4B1F-B2C9-A66BD2616FB6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6" creationId="{35504535-0A66-4340-B6F8-B6302D2844A2}"/>
          </ac:spMkLst>
        </pc:spChg>
        <pc:grpChg chg="add mod">
          <ac:chgData name="윤성재" userId="76c7d8b9-0ed6-42c3-8827-8b2f94b0779a" providerId="ADAL" clId="{2970B746-A6C8-4DE0-8734-A7350791C1F7}" dt="2020-09-22T07:27:35.574" v="1819" actId="1076"/>
          <ac:grpSpMkLst>
            <pc:docMk/>
            <pc:sldMk cId="478057021" sldId="260"/>
            <ac:grpSpMk id="3" creationId="{0FE991AF-D4F5-4E21-B6DD-7ECCC8794C9D}"/>
          </ac:grpSpMkLst>
        </pc:grpChg>
        <pc:grpChg chg="mod">
          <ac:chgData name="윤성재" userId="76c7d8b9-0ed6-42c3-8827-8b2f94b0779a" providerId="ADAL" clId="{2970B746-A6C8-4DE0-8734-A7350791C1F7}" dt="2020-09-22T07:27:32.701" v="1817" actId="164"/>
          <ac:grpSpMkLst>
            <pc:docMk/>
            <pc:sldMk cId="478057021" sldId="260"/>
            <ac:grpSpMk id="22" creationId="{504F99D7-E47B-46DB-BAF1-425B51F2AE40}"/>
          </ac:grpSpMkLst>
        </pc:grpChg>
      </pc:sldChg>
      <pc:sldChg chg="addSp delSp modSp add mod">
        <pc:chgData name="윤성재" userId="76c7d8b9-0ed6-42c3-8827-8b2f94b0779a" providerId="ADAL" clId="{2970B746-A6C8-4DE0-8734-A7350791C1F7}" dt="2020-09-22T07:43:43.600" v="3598" actId="20577"/>
        <pc:sldMkLst>
          <pc:docMk/>
          <pc:sldMk cId="3101797987" sldId="261"/>
        </pc:sldMkLst>
        <pc:spChg chg="mod">
          <ac:chgData name="윤성재" userId="76c7d8b9-0ed6-42c3-8827-8b2f94b0779a" providerId="ADAL" clId="{2970B746-A6C8-4DE0-8734-A7350791C1F7}" dt="2020-09-22T07:43:43.600" v="3598" actId="20577"/>
          <ac:spMkLst>
            <pc:docMk/>
            <pc:sldMk cId="3101797987" sldId="261"/>
            <ac:spMk id="2" creationId="{07F98ADC-C694-49FD-8EA9-FF0B31D6DC54}"/>
          </ac:spMkLst>
        </pc:spChg>
        <pc:spChg chg="add mo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3" creationId="{1A7E2D2C-1465-4C73-9A57-3AC440C65E7D}"/>
          </ac:spMkLst>
        </pc:spChg>
        <pc:spChg chg="add mod or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38:46.236" v="2940" actId="1076"/>
          <ac:spMkLst>
            <pc:docMk/>
            <pc:sldMk cId="3101797987" sldId="261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0" creationId="{108D7844-931D-4B8C-8847-7488A56525D4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2" creationId="{089EAA12-19D8-4ABA-BED5-492D602F16AC}"/>
          </ac:spMkLst>
        </pc:spChg>
        <pc:spChg chg="add mod">
          <ac:chgData name="윤성재" userId="76c7d8b9-0ed6-42c3-8827-8b2f94b0779a" providerId="ADAL" clId="{2970B746-A6C8-4DE0-8734-A7350791C1F7}" dt="2020-09-22T07:40:53.726" v="3170" actId="13822"/>
          <ac:spMkLst>
            <pc:docMk/>
            <pc:sldMk cId="3101797987" sldId="261"/>
            <ac:spMk id="18" creationId="{2A729EDE-004D-47B5-A986-BB5648327F24}"/>
          </ac:spMkLst>
        </pc:spChg>
        <pc:spChg chg="mod">
          <ac:chgData name="윤성재" userId="76c7d8b9-0ed6-42c3-8827-8b2f94b0779a" providerId="ADAL" clId="{2970B746-A6C8-4DE0-8734-A7350791C1F7}" dt="2020-09-22T07:42:59.850" v="3554" actId="20577"/>
          <ac:spMkLst>
            <pc:docMk/>
            <pc:sldMk cId="3101797987" sldId="261"/>
            <ac:spMk id="23" creationId="{0082D82D-C43D-4444-9232-99F6A5CF6A4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4" creationId="{774C4F8D-F3BD-4B1F-B2C9-A66BD2616FB6}"/>
          </ac:spMkLst>
        </pc:spChg>
        <pc:spChg chg="del">
          <ac:chgData name="윤성재" userId="76c7d8b9-0ed6-42c3-8827-8b2f94b0779a" providerId="ADAL" clId="{2970B746-A6C8-4DE0-8734-A7350791C1F7}" dt="2020-09-22T07:35:08.275" v="2419" actId="478"/>
          <ac:spMkLst>
            <pc:docMk/>
            <pc:sldMk cId="3101797987" sldId="261"/>
            <ac:spMk id="26" creationId="{35504535-0A66-4340-B6F8-B6302D2844A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41:04.676" v="3176" actId="164"/>
          <ac:spMkLst>
            <pc:docMk/>
            <pc:sldMk cId="3101797987" sldId="261"/>
            <ac:spMk id="29" creationId="{33ED10B6-5737-4A1D-B60C-140B53BFFE58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30" creationId="{D729B0A9-624B-4F52-B562-B67794254CC2}"/>
          </ac:spMkLst>
        </pc:spChg>
        <pc:grpChg chg="add mod">
          <ac:chgData name="윤성재" userId="76c7d8b9-0ed6-42c3-8827-8b2f94b0779a" providerId="ADAL" clId="{2970B746-A6C8-4DE0-8734-A7350791C1F7}" dt="2020-09-22T07:39:43.969" v="2959" actId="164"/>
          <ac:grpSpMkLst>
            <pc:docMk/>
            <pc:sldMk cId="3101797987" sldId="261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35:04.544" v="2417" actId="478"/>
          <ac:grpSpMkLst>
            <pc:docMk/>
            <pc:sldMk cId="3101797987" sldId="261"/>
            <ac:grpSpMk id="22" creationId="{504F99D7-E47B-46DB-BAF1-425B51F2AE40}"/>
          </ac:grpSpMkLst>
        </pc:grpChg>
        <pc:grpChg chg="add mod">
          <ac:chgData name="윤성재" userId="76c7d8b9-0ed6-42c3-8827-8b2f94b0779a" providerId="ADAL" clId="{2970B746-A6C8-4DE0-8734-A7350791C1F7}" dt="2020-09-22T07:41:04.676" v="3176" actId="164"/>
          <ac:grpSpMkLst>
            <pc:docMk/>
            <pc:sldMk cId="3101797987" sldId="261"/>
            <ac:grpSpMk id="33" creationId="{B7636750-2C60-4F18-ADC5-572BF78F94D7}"/>
          </ac:grpSpMkLst>
        </pc:grpChg>
        <pc:picChg chg="add mod">
          <ac:chgData name="윤성재" userId="76c7d8b9-0ed6-42c3-8827-8b2f94b0779a" providerId="ADAL" clId="{2970B746-A6C8-4DE0-8734-A7350791C1F7}" dt="2020-09-22T07:41:04.676" v="3176" actId="164"/>
          <ac:picMkLst>
            <pc:docMk/>
            <pc:sldMk cId="3101797987" sldId="261"/>
            <ac:picMk id="27" creationId="{BA8E5061-FF58-488B-891A-0E7C6DC7CF93}"/>
          </ac:picMkLst>
        </pc:picChg>
        <pc:picChg chg="add mod">
          <ac:chgData name="윤성재" userId="76c7d8b9-0ed6-42c3-8827-8b2f94b0779a" providerId="ADAL" clId="{2970B746-A6C8-4DE0-8734-A7350791C1F7}" dt="2020-09-22T07:40:51.404" v="3169" actId="1076"/>
          <ac:picMkLst>
            <pc:docMk/>
            <pc:sldMk cId="3101797987" sldId="261"/>
            <ac:picMk id="1026" creationId="{1AFB8243-F39B-4169-B364-764E9CA8A771}"/>
          </ac:picMkLst>
        </pc:picChg>
      </pc:sldChg>
      <pc:sldChg chg="addSp delSp modSp add mod">
        <pc:chgData name="윤성재" userId="76c7d8b9-0ed6-42c3-8827-8b2f94b0779a" providerId="ADAL" clId="{2970B746-A6C8-4DE0-8734-A7350791C1F7}" dt="2020-09-22T07:56:33.794" v="5632" actId="6549"/>
        <pc:sldMkLst>
          <pc:docMk/>
          <pc:sldMk cId="1195832901" sldId="262"/>
        </pc:sldMkLst>
        <pc:spChg chg="mod">
          <ac:chgData name="윤성재" userId="76c7d8b9-0ed6-42c3-8827-8b2f94b0779a" providerId="ADAL" clId="{2970B746-A6C8-4DE0-8734-A7350791C1F7}" dt="2020-09-22T07:44:08.349" v="3629" actId="20577"/>
          <ac:spMkLst>
            <pc:docMk/>
            <pc:sldMk cId="1195832901" sldId="262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3" creationId="{1A7E2D2C-1465-4C73-9A57-3AC440C65E7D}"/>
          </ac:spMkLst>
        </pc:spChg>
        <pc:spChg chg="add mod">
          <ac:chgData name="윤성재" userId="76c7d8b9-0ed6-42c3-8827-8b2f94b0779a" providerId="ADAL" clId="{2970B746-A6C8-4DE0-8734-A7350791C1F7}" dt="2020-09-22T07:50:55.842" v="4640" actId="20577"/>
          <ac:spMkLst>
            <pc:docMk/>
            <pc:sldMk cId="1195832901" sldId="262"/>
            <ac:spMk id="4" creationId="{8FA64F42-7AC2-477D-990B-0A3802C366A8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47:11.362" v="3931" actId="20577"/>
          <ac:spMkLst>
            <pc:docMk/>
            <pc:sldMk cId="1195832901" sldId="262"/>
            <ac:spMk id="6" creationId="{CD1C4B5A-66D3-4DFF-B9C6-024F421E5A0D}"/>
          </ac:spMkLst>
        </pc:spChg>
        <pc:spChg chg="del mod">
          <ac:chgData name="윤성재" userId="76c7d8b9-0ed6-42c3-8827-8b2f94b0779a" providerId="ADAL" clId="{2970B746-A6C8-4DE0-8734-A7350791C1F7}" dt="2020-09-22T07:43:48.138" v="3602" actId="478"/>
          <ac:spMkLst>
            <pc:docMk/>
            <pc:sldMk cId="1195832901" sldId="262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44:01.101" v="3606" actId="1076"/>
          <ac:spMkLst>
            <pc:docMk/>
            <pc:sldMk cId="1195832901" sldId="262"/>
            <ac:spMk id="8" creationId="{0CE804F4-998C-47DF-ACEE-B5E3DCABFEAD}"/>
          </ac:spMkLst>
        </pc:spChg>
        <pc:spChg chg="add mod">
          <ac:chgData name="윤성재" userId="76c7d8b9-0ed6-42c3-8827-8b2f94b0779a" providerId="ADAL" clId="{2970B746-A6C8-4DE0-8734-A7350791C1F7}" dt="2020-09-22T07:47:21.612" v="3933" actId="1076"/>
          <ac:spMkLst>
            <pc:docMk/>
            <pc:sldMk cId="1195832901" sldId="262"/>
            <ac:spMk id="9" creationId="{EF550390-989F-4CC7-B14A-FF06602884E0}"/>
          </ac:spMkLst>
        </pc:spChg>
        <pc:spChg chg="add mod">
          <ac:chgData name="윤성재" userId="76c7d8b9-0ed6-42c3-8827-8b2f94b0779a" providerId="ADAL" clId="{2970B746-A6C8-4DE0-8734-A7350791C1F7}" dt="2020-09-22T07:47:29.667" v="3935" actId="1076"/>
          <ac:spMkLst>
            <pc:docMk/>
            <pc:sldMk cId="1195832901" sldId="262"/>
            <ac:spMk id="11" creationId="{57CC2ED8-4B02-45D9-B884-110DD72DC2A0}"/>
          </ac:spMkLst>
        </pc:spChg>
        <pc:spChg chg="add mod">
          <ac:chgData name="윤성재" userId="76c7d8b9-0ed6-42c3-8827-8b2f94b0779a" providerId="ADAL" clId="{2970B746-A6C8-4DE0-8734-A7350791C1F7}" dt="2020-09-22T07:47:31.490" v="3937" actId="1076"/>
          <ac:spMkLst>
            <pc:docMk/>
            <pc:sldMk cId="1195832901" sldId="262"/>
            <ac:spMk id="13" creationId="{F8085F44-A563-4F75-A1DA-F916641805FD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16" creationId="{FB8191D8-6476-4DBB-9325-379FAB8D65D5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18" creationId="{2A729EDE-004D-47B5-A986-BB5648327F24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20" creationId="{B63F5062-437A-42EB-B84D-2F06B6BB8200}"/>
          </ac:spMkLst>
        </pc:spChg>
        <pc:spChg chg="mod">
          <ac:chgData name="윤성재" userId="76c7d8b9-0ed6-42c3-8827-8b2f94b0779a" providerId="ADAL" clId="{2970B746-A6C8-4DE0-8734-A7350791C1F7}" dt="2020-09-22T07:56:33.794" v="5632" actId="6549"/>
          <ac:spMkLst>
            <pc:docMk/>
            <pc:sldMk cId="1195832901" sldId="262"/>
            <ac:spMk id="23" creationId="{0082D82D-C43D-4444-9232-99F6A5CF6A42}"/>
          </ac:spMkLst>
        </pc:s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33" creationId="{B7636750-2C60-4F18-ADC5-572BF78F94D7}"/>
          </ac:grpSpMkLst>
        </pc:grpChg>
        <pc:picChg chg="del">
          <ac:chgData name="윤성재" userId="76c7d8b9-0ed6-42c3-8827-8b2f94b0779a" providerId="ADAL" clId="{2970B746-A6C8-4DE0-8734-A7350791C1F7}" dt="2020-09-22T07:43:47.462" v="3600" actId="478"/>
          <ac:picMkLst>
            <pc:docMk/>
            <pc:sldMk cId="1195832901" sldId="262"/>
            <ac:picMk id="1026" creationId="{1AFB8243-F39B-4169-B364-764E9CA8A771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8:05:54.610" v="6047" actId="113"/>
        <pc:sldMkLst>
          <pc:docMk/>
          <pc:sldMk cId="3398729810" sldId="263"/>
        </pc:sldMkLst>
        <pc:spChg chg="mod">
          <ac:chgData name="윤성재" userId="76c7d8b9-0ed6-42c3-8827-8b2f94b0779a" providerId="ADAL" clId="{2970B746-A6C8-4DE0-8734-A7350791C1F7}" dt="2020-09-22T07:59:51.913" v="5691" actId="20577"/>
          <ac:spMkLst>
            <pc:docMk/>
            <pc:sldMk cId="3398729810" sldId="263"/>
            <ac:spMk id="2" creationId="{BA2B6C09-8B72-4271-B762-64B65D54E174}"/>
          </ac:spMkLst>
        </pc:spChg>
        <pc:spChg chg="del">
          <ac:chgData name="윤성재" userId="76c7d8b9-0ed6-42c3-8827-8b2f94b0779a" providerId="ADAL" clId="{2970B746-A6C8-4DE0-8734-A7350791C1F7}" dt="2020-09-22T07:59:48.900" v="5681" actId="478"/>
          <ac:spMkLst>
            <pc:docMk/>
            <pc:sldMk cId="3398729810" sldId="263"/>
            <ac:spMk id="3" creationId="{09898D51-9FA8-46EF-96ED-74092C717A28}"/>
          </ac:spMkLst>
        </pc:spChg>
        <pc:spChg chg="add mod">
          <ac:chgData name="윤성재" userId="76c7d8b9-0ed6-42c3-8827-8b2f94b0779a" providerId="ADAL" clId="{2970B746-A6C8-4DE0-8734-A7350791C1F7}" dt="2020-09-22T08:05:54.610" v="6047" actId="113"/>
          <ac:spMkLst>
            <pc:docMk/>
            <pc:sldMk cId="3398729810" sldId="263"/>
            <ac:spMk id="4" creationId="{6795A0C1-2D32-4F8A-AFBB-A10105AA05F1}"/>
          </ac:spMkLst>
        </pc:spChg>
        <pc:spChg chg="add mod">
          <ac:chgData name="윤성재" userId="76c7d8b9-0ed6-42c3-8827-8b2f94b0779a" providerId="ADAL" clId="{2970B746-A6C8-4DE0-8734-A7350791C1F7}" dt="2020-09-22T08:05:25.720" v="6043" actId="113"/>
          <ac:spMkLst>
            <pc:docMk/>
            <pc:sldMk cId="3398729810" sldId="263"/>
            <ac:spMk id="6" creationId="{38672171-8724-4B13-950C-B935B0A476EE}"/>
          </ac:spMkLst>
        </pc:spChg>
        <pc:spChg chg="add del mod">
          <ac:chgData name="윤성재" userId="76c7d8b9-0ed6-42c3-8827-8b2f94b0779a" providerId="ADAL" clId="{2970B746-A6C8-4DE0-8734-A7350791C1F7}" dt="2020-09-22T08:02:50.381" v="5822" actId="478"/>
          <ac:spMkLst>
            <pc:docMk/>
            <pc:sldMk cId="3398729810" sldId="263"/>
            <ac:spMk id="8" creationId="{FA5B024D-CB5B-4E83-AEC8-C73458DDE72C}"/>
          </ac:spMkLst>
        </pc:spChg>
        <pc:spChg chg="add del mod">
          <ac:chgData name="윤성재" userId="76c7d8b9-0ed6-42c3-8827-8b2f94b0779a" providerId="ADAL" clId="{2970B746-A6C8-4DE0-8734-A7350791C1F7}" dt="2020-09-22T08:02:41.088" v="5796" actId="478"/>
          <ac:spMkLst>
            <pc:docMk/>
            <pc:sldMk cId="3398729810" sldId="263"/>
            <ac:spMk id="10" creationId="{856D25C8-87B8-4296-B2A7-FFFFBFBC4F29}"/>
          </ac:spMkLst>
        </pc:spChg>
        <pc:spChg chg="add del mod">
          <ac:chgData name="윤성재" userId="76c7d8b9-0ed6-42c3-8827-8b2f94b0779a" providerId="ADAL" clId="{2970B746-A6C8-4DE0-8734-A7350791C1F7}" dt="2020-09-22T08:01:12.670" v="5794" actId="478"/>
          <ac:spMkLst>
            <pc:docMk/>
            <pc:sldMk cId="3398729810" sldId="263"/>
            <ac:spMk id="12" creationId="{5B6F83C0-CC56-4FEE-95BA-C1C883ED0410}"/>
          </ac:spMkLst>
        </pc:spChg>
        <pc:spChg chg="add mod">
          <ac:chgData name="윤성재" userId="76c7d8b9-0ed6-42c3-8827-8b2f94b0779a" providerId="ADAL" clId="{2970B746-A6C8-4DE0-8734-A7350791C1F7}" dt="2020-09-22T08:05:27.952" v="6044" actId="113"/>
          <ac:spMkLst>
            <pc:docMk/>
            <pc:sldMk cId="3398729810" sldId="263"/>
            <ac:spMk id="14" creationId="{2C914912-F42E-4038-892D-7D425A368126}"/>
          </ac:spMkLst>
        </pc:spChg>
        <pc:spChg chg="add mod">
          <ac:chgData name="윤성재" userId="76c7d8b9-0ed6-42c3-8827-8b2f94b0779a" providerId="ADAL" clId="{2970B746-A6C8-4DE0-8734-A7350791C1F7}" dt="2020-09-22T08:03:29.073" v="5880" actId="1076"/>
          <ac:spMkLst>
            <pc:docMk/>
            <pc:sldMk cId="3398729810" sldId="263"/>
            <ac:spMk id="16" creationId="{8381CE4B-3838-4EAA-B349-2FC519CC04B4}"/>
          </ac:spMkLst>
        </pc:spChg>
        <pc:spChg chg="add mod">
          <ac:chgData name="윤성재" userId="76c7d8b9-0ed6-42c3-8827-8b2f94b0779a" providerId="ADAL" clId="{2970B746-A6C8-4DE0-8734-A7350791C1F7}" dt="2020-09-22T08:05:28.578" v="6045" actId="113"/>
          <ac:spMkLst>
            <pc:docMk/>
            <pc:sldMk cId="3398729810" sldId="263"/>
            <ac:spMk id="18" creationId="{F867F1EE-B7A2-4609-8B35-D05502536FD7}"/>
          </ac:spMkLst>
        </pc:spChg>
        <pc:spChg chg="add mod">
          <ac:chgData name="윤성재" userId="76c7d8b9-0ed6-42c3-8827-8b2f94b0779a" providerId="ADAL" clId="{2970B746-A6C8-4DE0-8734-A7350791C1F7}" dt="2020-09-22T08:03:43.406" v="5902"/>
          <ac:spMkLst>
            <pc:docMk/>
            <pc:sldMk cId="3398729810" sldId="263"/>
            <ac:spMk id="20" creationId="{44559DF7-3B85-4AF8-8C09-30A408E579A1}"/>
          </ac:spMkLst>
        </pc:spChg>
        <pc:spChg chg="add mod">
          <ac:chgData name="윤성재" userId="76c7d8b9-0ed6-42c3-8827-8b2f94b0779a" providerId="ADAL" clId="{2970B746-A6C8-4DE0-8734-A7350791C1F7}" dt="2020-09-22T08:03:47.219" v="5916" actId="20577"/>
          <ac:spMkLst>
            <pc:docMk/>
            <pc:sldMk cId="3398729810" sldId="263"/>
            <ac:spMk id="22" creationId="{87225371-A1F2-4E15-9068-48429C07848A}"/>
          </ac:spMkLst>
        </pc:spChg>
        <pc:spChg chg="add mod">
          <ac:chgData name="윤성재" userId="76c7d8b9-0ed6-42c3-8827-8b2f94b0779a" providerId="ADAL" clId="{2970B746-A6C8-4DE0-8734-A7350791C1F7}" dt="2020-09-22T08:03:53.411" v="5926"/>
          <ac:spMkLst>
            <pc:docMk/>
            <pc:sldMk cId="3398729810" sldId="263"/>
            <ac:spMk id="24" creationId="{757DBAC2-7D2B-449B-B0AA-41DC3854A1AC}"/>
          </ac:spMkLst>
        </pc:spChg>
        <pc:spChg chg="add mod">
          <ac:chgData name="윤성재" userId="76c7d8b9-0ed6-42c3-8827-8b2f94b0779a" providerId="ADAL" clId="{2970B746-A6C8-4DE0-8734-A7350791C1F7}" dt="2020-09-22T08:05:41.642" v="6046" actId="113"/>
          <ac:spMkLst>
            <pc:docMk/>
            <pc:sldMk cId="3398729810" sldId="263"/>
            <ac:spMk id="46" creationId="{3F78CDE6-9039-4805-9769-D80EAF6C3B4C}"/>
          </ac:spMkLst>
        </pc:spChg>
        <pc:spChg chg="add mod">
          <ac:chgData name="윤성재" userId="76c7d8b9-0ed6-42c3-8827-8b2f94b0779a" providerId="ADAL" clId="{2970B746-A6C8-4DE0-8734-A7350791C1F7}" dt="2020-09-22T08:05:15.378" v="6038" actId="20577"/>
          <ac:spMkLst>
            <pc:docMk/>
            <pc:sldMk cId="3398729810" sldId="263"/>
            <ac:spMk id="51" creationId="{27F93AF8-8EB6-428D-BE97-F7ED8A07C032}"/>
          </ac:spMkLst>
        </pc:spChg>
        <pc:cxnChg chg="add">
          <ac:chgData name="윤성재" userId="76c7d8b9-0ed6-42c3-8827-8b2f94b0779a" providerId="ADAL" clId="{2970B746-A6C8-4DE0-8734-A7350791C1F7}" dt="2020-09-22T08:04:04.339" v="5927" actId="11529"/>
          <ac:cxnSpMkLst>
            <pc:docMk/>
            <pc:sldMk cId="3398729810" sldId="263"/>
            <ac:cxnSpMk id="26" creationId="{8FEC7129-B480-445C-A618-195A9956A69D}"/>
          </ac:cxnSpMkLst>
        </pc:cxnChg>
        <pc:cxnChg chg="add mod">
          <ac:chgData name="윤성재" userId="76c7d8b9-0ed6-42c3-8827-8b2f94b0779a" providerId="ADAL" clId="{2970B746-A6C8-4DE0-8734-A7350791C1F7}" dt="2020-09-22T08:04:07.442" v="5930" actId="14100"/>
          <ac:cxnSpMkLst>
            <pc:docMk/>
            <pc:sldMk cId="3398729810" sldId="263"/>
            <ac:cxnSpMk id="27" creationId="{E059521D-6A04-4349-BED8-13D024FB2FFC}"/>
          </ac:cxnSpMkLst>
        </pc:cxnChg>
        <pc:cxnChg chg="add mod">
          <ac:chgData name="윤성재" userId="76c7d8b9-0ed6-42c3-8827-8b2f94b0779a" providerId="ADAL" clId="{2970B746-A6C8-4DE0-8734-A7350791C1F7}" dt="2020-09-22T08:04:10.874" v="5933" actId="14100"/>
          <ac:cxnSpMkLst>
            <pc:docMk/>
            <pc:sldMk cId="3398729810" sldId="263"/>
            <ac:cxnSpMk id="30" creationId="{0519E0D8-A08F-4813-BF7A-208E0B584017}"/>
          </ac:cxnSpMkLst>
        </pc:cxnChg>
        <pc:cxnChg chg="add mod">
          <ac:chgData name="윤성재" userId="76c7d8b9-0ed6-42c3-8827-8b2f94b0779a" providerId="ADAL" clId="{2970B746-A6C8-4DE0-8734-A7350791C1F7}" dt="2020-09-22T08:04:14.786" v="5936" actId="14100"/>
          <ac:cxnSpMkLst>
            <pc:docMk/>
            <pc:sldMk cId="3398729810" sldId="263"/>
            <ac:cxnSpMk id="33" creationId="{87D2688A-21A4-4219-BD59-B7DACEC10C55}"/>
          </ac:cxnSpMkLst>
        </pc:cxnChg>
        <pc:cxnChg chg="add mod">
          <ac:chgData name="윤성재" userId="76c7d8b9-0ed6-42c3-8827-8b2f94b0779a" providerId="ADAL" clId="{2970B746-A6C8-4DE0-8734-A7350791C1F7}" dt="2020-09-22T08:04:17.370" v="5939" actId="14100"/>
          <ac:cxnSpMkLst>
            <pc:docMk/>
            <pc:sldMk cId="3398729810" sldId="263"/>
            <ac:cxnSpMk id="36" creationId="{3B58FB01-FEAF-420A-B263-38791B84069A}"/>
          </ac:cxnSpMkLst>
        </pc:cxnChg>
        <pc:cxnChg chg="add mod">
          <ac:chgData name="윤성재" userId="76c7d8b9-0ed6-42c3-8827-8b2f94b0779a" providerId="ADAL" clId="{2970B746-A6C8-4DE0-8734-A7350791C1F7}" dt="2020-09-22T08:04:20.674" v="5942" actId="14100"/>
          <ac:cxnSpMkLst>
            <pc:docMk/>
            <pc:sldMk cId="3398729810" sldId="263"/>
            <ac:cxnSpMk id="39" creationId="{A9DDA6B4-C5C7-4F27-849E-3EDE6E4D7AB8}"/>
          </ac:cxnSpMkLst>
        </pc:cxnChg>
        <pc:cxnChg chg="add mod">
          <ac:chgData name="윤성재" userId="76c7d8b9-0ed6-42c3-8827-8b2f94b0779a" providerId="ADAL" clId="{2970B746-A6C8-4DE0-8734-A7350791C1F7}" dt="2020-09-22T08:04:24.050" v="5945" actId="14100"/>
          <ac:cxnSpMkLst>
            <pc:docMk/>
            <pc:sldMk cId="3398729810" sldId="263"/>
            <ac:cxnSpMk id="42" creationId="{D2752713-426E-46D7-9761-86E4A5BDEB93}"/>
          </ac:cxnSpMkLst>
        </pc:cxnChg>
        <pc:cxnChg chg="add mod">
          <ac:chgData name="윤성재" userId="76c7d8b9-0ed6-42c3-8827-8b2f94b0779a" providerId="ADAL" clId="{2970B746-A6C8-4DE0-8734-A7350791C1F7}" dt="2020-09-22T08:04:50.594" v="5998" actId="14100"/>
          <ac:cxnSpMkLst>
            <pc:docMk/>
            <pc:sldMk cId="3398729810" sldId="263"/>
            <ac:cxnSpMk id="47" creationId="{DA03D082-EE4B-40DD-97E8-E0596CD19685}"/>
          </ac:cxnSpMkLst>
        </pc:cxnChg>
        <pc:cxnChg chg="add mod">
          <ac:chgData name="윤성재" userId="76c7d8b9-0ed6-42c3-8827-8b2f94b0779a" providerId="ADAL" clId="{2970B746-A6C8-4DE0-8734-A7350791C1F7}" dt="2020-09-22T08:05:22.474" v="6042" actId="14100"/>
          <ac:cxnSpMkLst>
            <pc:docMk/>
            <pc:sldMk cId="3398729810" sldId="263"/>
            <ac:cxnSpMk id="52" creationId="{15B0EC09-E823-4CB0-BDC6-DB9680F56216}"/>
          </ac:cxnSpMkLst>
        </pc:cxnChg>
      </pc:sldChg>
      <pc:sldChg chg="modSp add mod">
        <pc:chgData name="윤성재" userId="76c7d8b9-0ed6-42c3-8827-8b2f94b0779a" providerId="ADAL" clId="{2970B746-A6C8-4DE0-8734-A7350791C1F7}" dt="2020-09-22T08:07:57.504" v="6208" actId="20577"/>
        <pc:sldMkLst>
          <pc:docMk/>
          <pc:sldMk cId="2824757258" sldId="264"/>
        </pc:sldMkLst>
        <pc:spChg chg="mod">
          <ac:chgData name="윤성재" userId="76c7d8b9-0ed6-42c3-8827-8b2f94b0779a" providerId="ADAL" clId="{2970B746-A6C8-4DE0-8734-A7350791C1F7}" dt="2020-09-22T08:07:34.183" v="6058"/>
          <ac:spMkLst>
            <pc:docMk/>
            <pc:sldMk cId="2824757258" sldId="264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8:07:57.504" v="6208" actId="20577"/>
          <ac:spMkLst>
            <pc:docMk/>
            <pc:sldMk cId="2824757258" sldId="264"/>
            <ac:spMk id="3" creationId="{639CBFE5-1D01-4F0E-97DC-7DD32983EF8F}"/>
          </ac:spMkLst>
        </pc:spChg>
      </pc:sldChg>
      <pc:sldMasterChg chg="modSldLayout">
        <pc:chgData name="윤성재" userId="76c7d8b9-0ed6-42c3-8827-8b2f94b0779a" providerId="ADAL" clId="{2970B746-A6C8-4DE0-8734-A7350791C1F7}" dt="2020-09-22T07:08:22.663" v="131" actId="14100"/>
        <pc:sldMasterMkLst>
          <pc:docMk/>
          <pc:sldMasterMk cId="2207292084" sldId="2147483648"/>
        </pc:sldMasterMkLst>
        <pc:sldLayoutChg chg="modSp mod">
          <pc:chgData name="윤성재" userId="76c7d8b9-0ed6-42c3-8827-8b2f94b0779a" providerId="ADAL" clId="{2970B746-A6C8-4DE0-8734-A7350791C1F7}" dt="2020-09-22T07:08:22.663" v="131" actId="14100"/>
          <pc:sldLayoutMkLst>
            <pc:docMk/>
            <pc:sldMasterMk cId="2207292084" sldId="2147483648"/>
            <pc:sldLayoutMk cId="1223795818" sldId="2147483650"/>
          </pc:sldLayoutMkLst>
          <pc:spChg chg="mod">
            <ac:chgData name="윤성재" userId="76c7d8b9-0ed6-42c3-8827-8b2f94b0779a" providerId="ADAL" clId="{2970B746-A6C8-4DE0-8734-A7350791C1F7}" dt="2020-09-22T07:08:22.663" v="131" actId="14100"/>
            <ac:spMkLst>
              <pc:docMk/>
              <pc:sldMasterMk cId="2207292084" sldId="2147483648"/>
              <pc:sldLayoutMk cId="1223795818" sldId="2147483650"/>
              <ac:spMk id="7" creationId="{09C5C355-253C-49ED-923A-42C40E305A9D}"/>
            </ac:spMkLst>
          </pc:spChg>
          <pc:spChg chg="mod">
            <ac:chgData name="윤성재" userId="76c7d8b9-0ed6-42c3-8827-8b2f94b0779a" providerId="ADAL" clId="{2970B746-A6C8-4DE0-8734-A7350791C1F7}" dt="2020-09-22T07:08:18.591" v="130" actId="14100"/>
            <ac:spMkLst>
              <pc:docMk/>
              <pc:sldMasterMk cId="2207292084" sldId="2147483648"/>
              <pc:sldLayoutMk cId="1223795818" sldId="2147483650"/>
              <ac:spMk id="9" creationId="{E7291AE1-4264-4E06-BA30-14391C1A6F5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E61B-C320-40D2-A1DD-7FDE19FB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2F80E-3A2E-4B28-816F-CF1B1FEE4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E552-544C-4F75-ADF4-0EABEA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7B3E8-B34F-4EF8-B7BB-0D90598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85D9-E4AD-43A1-A42E-CE3075B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1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DF458-15E0-423A-B42E-61DC888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832FE-AF8A-4274-A02D-88B8208C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D808F-154D-4285-B778-5BBC4BC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DFE8B-C7A4-4949-895B-9E7EF87E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5880-F44A-4C57-9FE5-20E769A5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08AA0-64D9-4316-8A64-6DCA2FB1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9D4FC-7EB3-4540-93CC-D7708B17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1E8B-FC7F-40FD-9266-15CB503D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D2DA6-5303-48AE-B24E-343C0C05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B71FE-79AC-41F7-9E3E-26CEDF2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9753-5722-47FE-82F2-3D6A237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57928"/>
            <a:ext cx="11855335" cy="1325563"/>
          </a:xfrm>
        </p:spPr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A99E-5F96-4483-8D15-C4FCC00B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5"/>
            <a:ext cx="11855335" cy="4351338"/>
          </a:xfrm>
        </p:spPr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D92E5-8734-4A14-9BAB-8D43ABE6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2076847-FD7E-4126-9BE7-3719C8A975B3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A6BC-E34F-43E4-BE9C-EC08C4B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F2B8-BBDF-4ACC-BD17-D088BF5B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EEF77627-3B55-4F45-9FAA-23EAEC1CEB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5C355-253C-49ED-923A-42C40E305A9D}"/>
              </a:ext>
            </a:extLst>
          </p:cNvPr>
          <p:cNvSpPr/>
          <p:nvPr userDrawn="1"/>
        </p:nvSpPr>
        <p:spPr>
          <a:xfrm>
            <a:off x="0" y="60772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91AE1-4264-4E06-BA30-14391C1A6F53}"/>
              </a:ext>
            </a:extLst>
          </p:cNvPr>
          <p:cNvSpPr/>
          <p:nvPr userDrawn="1"/>
        </p:nvSpPr>
        <p:spPr>
          <a:xfrm>
            <a:off x="0" y="1319629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76AB-DF8C-4A56-BAF4-787DD6F5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468D3-718F-44DB-89B8-BB1A8E8F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89161-A186-4121-96E6-5D6E1AA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5027E-A62B-49E5-AE67-DB8212E0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D570-1D21-4218-A095-7B6C244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2DEB-101D-4A80-939E-8C3FC58D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1FE89-A9C3-471D-B9B3-B5186E89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9058-BB85-477C-B42D-E81D7422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08D8E-17D7-4A86-955D-C23BC15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C8C48-FFDD-4DBD-B740-2E7A4A07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9F42E-19DD-46BE-8D07-C4A72C3E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CFA1-7A0A-418D-8D4C-13713C00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E50D-23DA-4043-987E-E0B8D994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5E9AF-1594-483F-92C3-89164136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5514B-AAF6-4306-99E3-5FC0D452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DF62A-7981-42E6-88F4-922861B24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AF914-2397-40D7-BCFF-915C185F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FC45B5-0DC2-4D01-96BE-62448BB7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9947D-655B-40EF-B942-A0D7E68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C688-3665-47A4-8A12-3673B5EE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61F78-D2F0-44FF-A88E-306D3DD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688D3-23BC-4011-93AD-427C09C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6FC8F-CF4C-4D76-B160-1EFA2F06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BC3BFD-6788-4A9F-9DE2-04E22BA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EFDA1-23BC-465C-9283-68067F8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7D57A-37BC-48B8-A211-FD4FB8F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FF296-CB27-4103-B98D-C100F69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3993F-B69C-4E8E-8268-7762210C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135C1-36E3-446A-9532-D7B29CDB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E74E5-8923-4171-BADB-7D485F7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45647-222A-4441-B7A6-E2C4566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38B7B-6838-4D29-BD98-304B9846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885-E62A-4A79-9CED-11E14E4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11FCC3-5702-4207-96A2-7DD10A90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18D39-CC19-4167-86D4-AB9F7684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8DBDA-95A9-44A0-8792-55BC6C9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FF676-E46C-4493-8256-7CE7E94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A6259-9352-470C-ACC3-B4FA5FD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28A8-0A0E-4407-80CD-DBD4134F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6538C-9E9D-47F9-8AEF-7328D4FC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55A6-645B-4E91-999A-64F6EC42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847-FD7E-4126-9BE7-3719C8A975B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4B3D-33CE-4587-9169-858551C5E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066D1-3092-4110-BA16-A2F1EAE8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9cncxlq-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AB03A-CACF-4A35-9F35-73E5904B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프로그래밍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b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중간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B49B06-895E-478F-9BB9-B05DE6A6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0"/>
            <a:ext cx="9144000" cy="207967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동국대학교 멀티미디어공학과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2016112617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윤성재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2016112637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박정후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2016112658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홍지연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2016112624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김근남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20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게임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방법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총괄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공 컨트롤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맵과</a:t>
            </a:r>
            <a:r>
              <a:rPr lang="ko-KR" altLang="en-US" dirty="0"/>
              <a:t> 장애물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필요 리소스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설계 구조도 초안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7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</a:t>
            </a:r>
            <a:r>
              <a:rPr lang="ko-KR" altLang="en-US" dirty="0"/>
              <a:t>공굴리기 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모티브 게임 </a:t>
            </a:r>
            <a:r>
              <a:rPr lang="en-US" altLang="ko-KR" dirty="0"/>
              <a:t>: </a:t>
            </a:r>
            <a:r>
              <a:rPr lang="ko-KR" altLang="en-US" dirty="0" err="1"/>
              <a:t>락</a:t>
            </a:r>
            <a:r>
              <a:rPr lang="ko-KR" altLang="en-US" dirty="0"/>
              <a:t> 오브 에이지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https://www.youtube.com/watch?v=n9cncxlq-B8</a:t>
            </a:r>
            <a:r>
              <a:rPr lang="en-US" altLang="ko-KR" sz="1400" dirty="0"/>
              <a:t>)</a:t>
            </a:r>
          </a:p>
          <a:p>
            <a:r>
              <a:rPr lang="ko-KR" altLang="en-US" dirty="0"/>
              <a:t>스테이지 수 </a:t>
            </a:r>
            <a:r>
              <a:rPr lang="en-US" altLang="ko-KR" dirty="0"/>
              <a:t>: 3+</a:t>
            </a:r>
          </a:p>
        </p:txBody>
      </p:sp>
    </p:spTree>
    <p:extLst>
      <p:ext uri="{BB962C8B-B14F-4D97-AF65-F5344CB8AC3E}">
        <p14:creationId xmlns:p14="http://schemas.microsoft.com/office/powerpoint/2010/main" val="29471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방법 </a:t>
            </a:r>
            <a:r>
              <a:rPr lang="en-US" altLang="ko-KR" dirty="0"/>
              <a:t>: </a:t>
            </a:r>
            <a:r>
              <a:rPr lang="ko-KR" altLang="en-US" dirty="0"/>
              <a:t>총괄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4F99D7-E47B-46DB-BAF1-425B51F2AE40}"/>
              </a:ext>
            </a:extLst>
          </p:cNvPr>
          <p:cNvGrpSpPr/>
          <p:nvPr/>
        </p:nvGrpSpPr>
        <p:grpSpPr>
          <a:xfrm>
            <a:off x="537155" y="1683552"/>
            <a:ext cx="4663896" cy="4730152"/>
            <a:chOff x="2490242" y="1790084"/>
            <a:chExt cx="4663896" cy="4730152"/>
          </a:xfrm>
        </p:grpSpPr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E079809-0ABE-451E-B25A-75C12F5F95D7}"/>
                </a:ext>
              </a:extLst>
            </p:cNvPr>
            <p:cNvSpPr/>
            <p:nvPr/>
          </p:nvSpPr>
          <p:spPr>
            <a:xfrm rot="15081999">
              <a:off x="2605740" y="1884903"/>
              <a:ext cx="1989330" cy="200204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9237ED4A-8672-42A4-B9D4-1E3C93BF9703}"/>
                </a:ext>
              </a:extLst>
            </p:cNvPr>
            <p:cNvSpPr/>
            <p:nvPr/>
          </p:nvSpPr>
          <p:spPr>
            <a:xfrm>
              <a:off x="2490242" y="1790084"/>
              <a:ext cx="658280" cy="72188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</a:t>
              </a:r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192A0F7B-94A1-4C9A-A517-9FEC569C0EB8}"/>
                </a:ext>
              </a:extLst>
            </p:cNvPr>
            <p:cNvSpPr/>
            <p:nvPr/>
          </p:nvSpPr>
          <p:spPr>
            <a:xfrm rot="15300000">
              <a:off x="3421246" y="2850438"/>
              <a:ext cx="4179336" cy="316026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D54D0BB-11FF-4BF1-BA60-36858B5D3223}"/>
                </a:ext>
              </a:extLst>
            </p:cNvPr>
            <p:cNvSpPr/>
            <p:nvPr/>
          </p:nvSpPr>
          <p:spPr>
            <a:xfrm rot="3730875">
              <a:off x="2635523" y="2805531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8DE5D2C-2098-42A0-AB65-86BE9F08A254}"/>
                </a:ext>
              </a:extLst>
            </p:cNvPr>
            <p:cNvSpPr/>
            <p:nvPr/>
          </p:nvSpPr>
          <p:spPr>
            <a:xfrm rot="19457188">
              <a:off x="3028640" y="3283942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FC950A9D-3325-4EC9-9B41-8BD631E67B0A}"/>
                </a:ext>
              </a:extLst>
            </p:cNvPr>
            <p:cNvSpPr/>
            <p:nvPr/>
          </p:nvSpPr>
          <p:spPr>
            <a:xfrm rot="3966471">
              <a:off x="3738954" y="3685689"/>
              <a:ext cx="2245834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12개 15">
              <a:extLst>
                <a:ext uri="{FF2B5EF4-FFF2-40B4-BE49-F238E27FC236}">
                  <a16:creationId xmlns:a16="http://schemas.microsoft.com/office/drawing/2014/main" id="{F51DDB69-D563-49EE-98D1-418D6B1CB690}"/>
                </a:ext>
              </a:extLst>
            </p:cNvPr>
            <p:cNvSpPr/>
            <p:nvPr/>
          </p:nvSpPr>
          <p:spPr>
            <a:xfrm>
              <a:off x="4686247" y="4484411"/>
              <a:ext cx="1482049" cy="1432216"/>
            </a:xfrm>
            <a:prstGeom prst="star1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15EDC010-8428-4517-A22F-7E022E77408E}"/>
                </a:ext>
              </a:extLst>
            </p:cNvPr>
            <p:cNvSpPr/>
            <p:nvPr/>
          </p:nvSpPr>
          <p:spPr>
            <a:xfrm>
              <a:off x="3704286" y="3108298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BA149CB9-1077-46D2-98FE-92ED01F1BFF9}"/>
                </a:ext>
              </a:extLst>
            </p:cNvPr>
            <p:cNvSpPr/>
            <p:nvPr/>
          </p:nvSpPr>
          <p:spPr>
            <a:xfrm>
              <a:off x="5295170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7D270447-F9AC-417B-8FF2-8D259C9E7132}"/>
                </a:ext>
              </a:extLst>
            </p:cNvPr>
            <p:cNvSpPr/>
            <p:nvPr/>
          </p:nvSpPr>
          <p:spPr>
            <a:xfrm>
              <a:off x="6224654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B277B-BA57-4A72-9628-A326166E8EF4}"/>
                </a:ext>
              </a:extLst>
            </p:cNvPr>
            <p:cNvSpPr/>
            <p:nvPr/>
          </p:nvSpPr>
          <p:spPr>
            <a:xfrm>
              <a:off x="5295170" y="4847834"/>
              <a:ext cx="1300939" cy="143221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885" y="1674414"/>
            <a:ext cx="5778006" cy="493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각 스테이지는 그림과 같이</a:t>
            </a:r>
            <a:endParaRPr lang="en-US" altLang="ko-KR" sz="2400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플레이어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경사가 있는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다양한 장애물</a:t>
            </a:r>
            <a:endParaRPr lang="en-US" altLang="ko-KR" sz="2400" b="1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성문  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구성되어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플레이어는 </a:t>
            </a:r>
            <a:r>
              <a:rPr lang="ko-KR" altLang="en-US" sz="2400" u="sng" dirty="0"/>
              <a:t>공을 이리저리 컨트롤</a:t>
            </a:r>
            <a:r>
              <a:rPr lang="ko-KR" altLang="en-US" sz="2400" dirty="0"/>
              <a:t>하여 </a:t>
            </a:r>
            <a:br>
              <a:rPr lang="en-US" altLang="ko-KR" sz="2400" dirty="0"/>
            </a:br>
            <a:r>
              <a:rPr lang="ko-KR" altLang="en-US" sz="2400" dirty="0"/>
              <a:t>장애물과 추락위험을 피해 가능한 빠른 속도로 공을 굴려 </a:t>
            </a:r>
            <a:r>
              <a:rPr lang="ko-KR" altLang="en-US" sz="2400" u="sng" dirty="0"/>
              <a:t>성 문에 부딪히게</a:t>
            </a:r>
            <a:r>
              <a:rPr lang="ko-KR" altLang="en-US" sz="2400" dirty="0"/>
              <a:t>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속도가 빠르고 정확하게 타격할 수록 </a:t>
            </a:r>
            <a:br>
              <a:rPr lang="en-US" altLang="ko-KR" sz="2400" dirty="0"/>
            </a:br>
            <a:r>
              <a:rPr lang="ko-KR" altLang="en-US" sz="2400" dirty="0"/>
              <a:t>문에 입히는 피해가 커지며</a:t>
            </a:r>
            <a:r>
              <a:rPr lang="en-US" altLang="ko-KR" sz="2400" dirty="0"/>
              <a:t>, </a:t>
            </a:r>
            <a:r>
              <a:rPr lang="ko-KR" altLang="en-US" sz="2400" dirty="0"/>
              <a:t>한 스테이지에서 문을 완전히 파괴할 때까지 진행하여 걸린 시간을 기록</a:t>
            </a:r>
            <a:r>
              <a:rPr lang="en-US" altLang="ko-KR" sz="2400" dirty="0"/>
              <a:t>. </a:t>
            </a:r>
            <a:r>
              <a:rPr lang="ko-KR" altLang="en-US" sz="2400" dirty="0"/>
              <a:t>시간이 짧을 수록 고득점</a:t>
            </a:r>
            <a:r>
              <a:rPr lang="en-US" altLang="ko-KR" sz="24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C4F8D-F3BD-4B1F-B2C9-A66BD2616FB6}"/>
              </a:ext>
            </a:extLst>
          </p:cNvPr>
          <p:cNvSpPr txBox="1"/>
          <p:nvPr/>
        </p:nvSpPr>
        <p:spPr>
          <a:xfrm>
            <a:off x="585878" y="4389198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04535-0A66-4340-B6F8-B6302D2844A2}"/>
              </a:ext>
            </a:extLst>
          </p:cNvPr>
          <p:cNvSpPr txBox="1"/>
          <p:nvPr/>
        </p:nvSpPr>
        <p:spPr>
          <a:xfrm>
            <a:off x="5151855" y="4019866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6E3652-A3B1-4674-B0A6-5A09F787148B}"/>
              </a:ext>
            </a:extLst>
          </p:cNvPr>
          <p:cNvSpPr/>
          <p:nvPr/>
        </p:nvSpPr>
        <p:spPr>
          <a:xfrm>
            <a:off x="3877419" y="1746914"/>
            <a:ext cx="1392722" cy="3941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01:38”11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29B0A9-624B-4F52-B562-B67794254CC2}"/>
              </a:ext>
            </a:extLst>
          </p:cNvPr>
          <p:cNvSpPr/>
          <p:nvPr/>
        </p:nvSpPr>
        <p:spPr>
          <a:xfrm>
            <a:off x="3806825" y="4496689"/>
            <a:ext cx="905288" cy="1435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100/100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1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22A0EB96-F750-4451-8917-881EEAED293C}"/>
              </a:ext>
            </a:extLst>
          </p:cNvPr>
          <p:cNvSpPr/>
          <p:nvPr/>
        </p:nvSpPr>
        <p:spPr>
          <a:xfrm rot="15081999">
            <a:off x="1697513" y="1644834"/>
            <a:ext cx="1989330" cy="200204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/오른쪽/위쪽/아래쪽 4">
            <a:extLst>
              <a:ext uri="{FF2B5EF4-FFF2-40B4-BE49-F238E27FC236}">
                <a16:creationId xmlns:a16="http://schemas.microsoft.com/office/drawing/2014/main" id="{BFA799BD-FE35-4528-B960-FEBFA86A80C5}"/>
              </a:ext>
            </a:extLst>
          </p:cNvPr>
          <p:cNvSpPr/>
          <p:nvPr/>
        </p:nvSpPr>
        <p:spPr>
          <a:xfrm>
            <a:off x="1813289" y="1680099"/>
            <a:ext cx="1757778" cy="1748901"/>
          </a:xfrm>
          <a:prstGeom prst="quadArrow">
            <a:avLst>
              <a:gd name="adj1" fmla="val 8287"/>
              <a:gd name="adj2" fmla="val 15901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           S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방법 </a:t>
            </a:r>
            <a:r>
              <a:rPr lang="en-US" altLang="ko-KR" dirty="0"/>
              <a:t>: (1)</a:t>
            </a:r>
            <a:r>
              <a:rPr lang="ko-KR" altLang="en-US" dirty="0"/>
              <a:t> 공 컨트롤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81" y="1674414"/>
            <a:ext cx="7095910" cy="493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플레이어는 </a:t>
            </a:r>
            <a:r>
              <a:rPr lang="ko-KR" altLang="en-US" sz="1800" u="sng" dirty="0"/>
              <a:t>공을 이리저리 컨트롤</a:t>
            </a:r>
            <a:r>
              <a:rPr lang="ko-KR" altLang="en-US" sz="1800" dirty="0"/>
              <a:t>하여 </a:t>
            </a:r>
            <a:br>
              <a:rPr lang="en-US" altLang="ko-KR" sz="1800" dirty="0"/>
            </a:br>
            <a:r>
              <a:rPr lang="ko-KR" altLang="en-US" sz="1800" dirty="0"/>
              <a:t>장애물과 추락위험을 피해 </a:t>
            </a:r>
            <a:br>
              <a:rPr lang="en-US" altLang="ko-KR" sz="1800" dirty="0"/>
            </a:br>
            <a:r>
              <a:rPr lang="ko-KR" altLang="en-US" sz="1800" dirty="0"/>
              <a:t>가능한 빠른 속도로 공을 굴려 </a:t>
            </a:r>
            <a:r>
              <a:rPr lang="ko-KR" altLang="en-US" sz="1800" u="sng" dirty="0"/>
              <a:t>성 문에 부딪히게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카메라는 공 뒤에 위치하며</a:t>
            </a:r>
            <a:r>
              <a:rPr lang="en-US" altLang="ko-KR" sz="1800" dirty="0"/>
              <a:t>, </a:t>
            </a:r>
            <a:r>
              <a:rPr lang="ko-KR" altLang="en-US" sz="1800" dirty="0"/>
              <a:t>공의 움직임을 따라간다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또한 다음과 같이 움직임을 조작할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b="1" dirty="0"/>
              <a:t>마우스</a:t>
            </a:r>
            <a:r>
              <a:rPr lang="ko-KR" altLang="en-US" sz="1800" dirty="0"/>
              <a:t> </a:t>
            </a:r>
            <a:r>
              <a:rPr lang="ko-KR" altLang="en-US" sz="1800" b="1" dirty="0"/>
              <a:t>좌우움직임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카메라가 바라보는 방향을 움직인다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W</a:t>
            </a:r>
            <a:r>
              <a:rPr lang="en-US" altLang="ko-KR" sz="1800" dirty="0"/>
              <a:t> : </a:t>
            </a:r>
            <a:r>
              <a:rPr lang="ko-KR" altLang="en-US" sz="1800" dirty="0"/>
              <a:t>카메라가 바라보는 방향으로 굴린다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A</a:t>
            </a:r>
            <a:r>
              <a:rPr lang="en-US" altLang="ko-KR" sz="1800" dirty="0"/>
              <a:t> : </a:t>
            </a:r>
            <a:r>
              <a:rPr lang="ko-KR" altLang="en-US" sz="1800" dirty="0"/>
              <a:t>카메라가 바라보는 방향 기준 왼쪽으로 굴린다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D</a:t>
            </a:r>
            <a:r>
              <a:rPr lang="en-US" altLang="ko-KR" sz="1800" dirty="0"/>
              <a:t> : </a:t>
            </a:r>
            <a:r>
              <a:rPr lang="ko-KR" altLang="en-US" sz="1800" dirty="0"/>
              <a:t>카메라가 바라보는 방향 기준 오른쪽으로 굴린다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S</a:t>
            </a:r>
            <a:r>
              <a:rPr lang="en-US" altLang="ko-KR" sz="1800" dirty="0"/>
              <a:t> : </a:t>
            </a:r>
            <a:r>
              <a:rPr lang="ko-KR" altLang="en-US" sz="1800" dirty="0"/>
              <a:t>카메라가 바라보는 방향 기준 뒤쪽으로 굴린다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Space</a:t>
            </a:r>
            <a:r>
              <a:rPr lang="en-US" altLang="ko-KR" sz="1800" dirty="0"/>
              <a:t> : </a:t>
            </a:r>
            <a:r>
              <a:rPr lang="ko-KR" altLang="en-US" sz="1800" dirty="0"/>
              <a:t>공을 </a:t>
            </a:r>
            <a:r>
              <a:rPr lang="en-US" altLang="ko-KR" sz="1800" dirty="0"/>
              <a:t>y</a:t>
            </a:r>
            <a:r>
              <a:rPr lang="ko-KR" altLang="en-US" sz="1800" dirty="0"/>
              <a:t>축으로 살짝 점프한다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ko-KR" altLang="en-US" sz="1800" dirty="0"/>
              <a:t>바닥에 닿아 있는 상태에서만 가능하며</a:t>
            </a:r>
            <a:r>
              <a:rPr lang="en-US" altLang="ko-KR" sz="1800" dirty="0"/>
              <a:t>, </a:t>
            </a:r>
            <a:r>
              <a:rPr lang="ko-KR" altLang="en-US" sz="1800" dirty="0"/>
              <a:t>바닥에 닿아야 다시 사용 가능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(=2</a:t>
            </a:r>
            <a:r>
              <a:rPr lang="ko-KR" altLang="en-US" sz="1800" dirty="0"/>
              <a:t>단 이상의 점프 불가능</a:t>
            </a:r>
            <a:r>
              <a:rPr lang="en-US" altLang="ko-KR" sz="1800" dirty="0"/>
              <a:t>)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A7E2D2C-1465-4C73-9A57-3AC440C65E7D}"/>
              </a:ext>
            </a:extLst>
          </p:cNvPr>
          <p:cNvSpPr/>
          <p:nvPr/>
        </p:nvSpPr>
        <p:spPr>
          <a:xfrm>
            <a:off x="2348197" y="2193609"/>
            <a:ext cx="687963" cy="72188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7022DE-048A-4921-B6D8-E38663B0A80E}"/>
              </a:ext>
            </a:extLst>
          </p:cNvPr>
          <p:cNvGrpSpPr/>
          <p:nvPr/>
        </p:nvGrpSpPr>
        <p:grpSpPr>
          <a:xfrm>
            <a:off x="1959769" y="3432566"/>
            <a:ext cx="1464816" cy="2302409"/>
            <a:chOff x="1959769" y="3432566"/>
            <a:chExt cx="1464816" cy="2302409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108D7844-931D-4B8C-8847-7488A56525D4}"/>
                </a:ext>
              </a:extLst>
            </p:cNvPr>
            <p:cNvSpPr/>
            <p:nvPr/>
          </p:nvSpPr>
          <p:spPr>
            <a:xfrm rot="13500000">
              <a:off x="1959769" y="3432566"/>
              <a:ext cx="1464816" cy="146481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9EAA12-19D8-4ABA-BED5-492D602F16AC}"/>
                </a:ext>
              </a:extLst>
            </p:cNvPr>
            <p:cNvSpPr/>
            <p:nvPr/>
          </p:nvSpPr>
          <p:spPr>
            <a:xfrm>
              <a:off x="2157274" y="4820575"/>
              <a:ext cx="1065320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카메라</a:t>
              </a:r>
            </a:p>
          </p:txBody>
        </p:sp>
      </p:grpSp>
      <p:pic>
        <p:nvPicPr>
          <p:cNvPr id="1026" name="Picture 2" descr="컴퓨터에 마우스 커서 무료 아이콘 의 Outicons">
            <a:extLst>
              <a:ext uri="{FF2B5EF4-FFF2-40B4-BE49-F238E27FC236}">
                <a16:creationId xmlns:a16="http://schemas.microsoft.com/office/drawing/2014/main" id="{1AFB8243-F39B-4169-B364-764E9CA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05" y="4820575"/>
            <a:ext cx="656948" cy="6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2A729EDE-004D-47B5-A986-BB5648327F24}"/>
              </a:ext>
            </a:extLst>
          </p:cNvPr>
          <p:cNvSpPr/>
          <p:nvPr/>
        </p:nvSpPr>
        <p:spPr>
          <a:xfrm>
            <a:off x="754051" y="5081041"/>
            <a:ext cx="423880" cy="19673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636750-2C60-4F18-ADC5-572BF78F94D7}"/>
              </a:ext>
            </a:extLst>
          </p:cNvPr>
          <p:cNvGrpSpPr/>
          <p:nvPr/>
        </p:nvGrpSpPr>
        <p:grpSpPr>
          <a:xfrm>
            <a:off x="3851565" y="4872282"/>
            <a:ext cx="717305" cy="656948"/>
            <a:chOff x="3851565" y="4872282"/>
            <a:chExt cx="717305" cy="656948"/>
          </a:xfrm>
        </p:grpSpPr>
        <p:pic>
          <p:nvPicPr>
            <p:cNvPr id="27" name="Picture 2" descr="컴퓨터에 마우스 커서 무료 아이콘 의 Outicons">
              <a:extLst>
                <a:ext uri="{FF2B5EF4-FFF2-40B4-BE49-F238E27FC236}">
                  <a16:creationId xmlns:a16="http://schemas.microsoft.com/office/drawing/2014/main" id="{BA8E5061-FF58-488B-891A-0E7C6DC7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565" y="4872282"/>
              <a:ext cx="656948" cy="65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화살표: 왼쪽 28">
              <a:extLst>
                <a:ext uri="{FF2B5EF4-FFF2-40B4-BE49-F238E27FC236}">
                  <a16:creationId xmlns:a16="http://schemas.microsoft.com/office/drawing/2014/main" id="{33ED10B6-5737-4A1D-B60C-140B53BFFE58}"/>
                </a:ext>
              </a:extLst>
            </p:cNvPr>
            <p:cNvSpPr/>
            <p:nvPr/>
          </p:nvSpPr>
          <p:spPr>
            <a:xfrm rot="10800000">
              <a:off x="4144990" y="5094755"/>
              <a:ext cx="423880" cy="196734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7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방법 </a:t>
            </a:r>
            <a:r>
              <a:rPr lang="en-US" altLang="ko-KR" dirty="0"/>
              <a:t>: (2)</a:t>
            </a:r>
            <a:r>
              <a:rPr lang="ko-KR" altLang="en-US" dirty="0"/>
              <a:t> </a:t>
            </a:r>
            <a:r>
              <a:rPr lang="ko-KR" altLang="en-US" dirty="0" err="1"/>
              <a:t>맵과</a:t>
            </a:r>
            <a:r>
              <a:rPr lang="ko-KR" altLang="en-US" dirty="0"/>
              <a:t> 장애물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81" y="1674414"/>
            <a:ext cx="7095910" cy="49394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공은 </a:t>
            </a:r>
            <a:r>
              <a:rPr lang="ko-KR" altLang="en-US" sz="1800" b="1" dirty="0">
                <a:highlight>
                  <a:srgbClr val="FFFF00"/>
                </a:highlight>
              </a:rPr>
              <a:t>중력</a:t>
            </a:r>
            <a:r>
              <a:rPr lang="ko-KR" altLang="en-US" sz="1800" dirty="0"/>
              <a:t>의 영향을 받는다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 err="1"/>
              <a:t>맵의</a:t>
            </a:r>
            <a:r>
              <a:rPr lang="ko-KR" altLang="en-US" sz="1800" dirty="0"/>
              <a:t> 경사진 부분에서는 자연스럽게 하강 가속이 붙는다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b="1" dirty="0">
                <a:highlight>
                  <a:srgbClr val="FFFF00"/>
                </a:highlight>
              </a:rPr>
              <a:t>장애물</a:t>
            </a:r>
            <a:r>
              <a:rPr lang="ko-KR" altLang="en-US" sz="1800" dirty="0"/>
              <a:t>은 공의 이동을 방해한다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장애물에 의해 방해 받으면 공의 속도가 </a:t>
            </a:r>
            <a:r>
              <a:rPr lang="ko-KR" altLang="en-US" sz="1800" dirty="0" err="1"/>
              <a:t>느려짐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스테이지 해결 시간 지체됨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1800" dirty="0">
                <a:sym typeface="Wingdings" panose="05000000000000000000" pitchFamily="2" charset="2"/>
              </a:rPr>
              <a:t>장애물의 수를 늘리거나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다양화하는 식으로 각 스테이지 난이도 조절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1800" dirty="0" err="1">
                <a:sym typeface="Wingdings" panose="05000000000000000000" pitchFamily="2" charset="2"/>
              </a:rPr>
              <a:t>점프대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얼음지대 등 다양한 장애물로 각 스테이지 차별화 가능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b="1" dirty="0">
                <a:highlight>
                  <a:srgbClr val="FFFF00"/>
                </a:highlight>
              </a:rPr>
              <a:t>절벽</a:t>
            </a:r>
            <a:r>
              <a:rPr lang="ko-KR" altLang="en-US" sz="1800" dirty="0"/>
              <a:t>에 공을 떨어뜨리면</a:t>
            </a:r>
            <a:r>
              <a:rPr lang="en-US" altLang="ko-KR" sz="1800" dirty="0"/>
              <a:t>, </a:t>
            </a:r>
            <a:r>
              <a:rPr lang="ko-KR" altLang="en-US" sz="1800" dirty="0"/>
              <a:t>공을 시작점으로 돌려놓는다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따라서 스테이지 해결 시간을 지체 시킨다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밟을 수 있는 지대를 </a:t>
            </a:r>
            <a:r>
              <a:rPr lang="en-US" altLang="ko-KR" sz="1800" dirty="0"/>
              <a:t>S</a:t>
            </a:r>
            <a:r>
              <a:rPr lang="ko-KR" altLang="en-US" sz="1800" dirty="0"/>
              <a:t>자 등으로 꼬아 플레이어가 신중하게 컨트롤하게 함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장애물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점프대</a:t>
            </a:r>
            <a:r>
              <a:rPr lang="ko-KR" altLang="en-US" sz="1800" dirty="0"/>
              <a:t> 등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이용해 공을 절벽으로 날려버리는 등의 맵 구조 가능</a:t>
            </a:r>
            <a:endParaRPr lang="en-US" altLang="ko-KR" sz="1800" dirty="0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8FA64F42-7AC2-477D-990B-0A3802C366A8}"/>
              </a:ext>
            </a:extLst>
          </p:cNvPr>
          <p:cNvSpPr/>
          <p:nvPr/>
        </p:nvSpPr>
        <p:spPr>
          <a:xfrm rot="15300000">
            <a:off x="411716" y="2521715"/>
            <a:ext cx="4179336" cy="31602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CE804F4-998C-47DF-ACEE-B5E3DCABFEAD}"/>
              </a:ext>
            </a:extLst>
          </p:cNvPr>
          <p:cNvSpPr/>
          <p:nvPr/>
        </p:nvSpPr>
        <p:spPr>
          <a:xfrm>
            <a:off x="1007669" y="1865135"/>
            <a:ext cx="687963" cy="72188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1C4B5A-66D3-4DFF-B9C6-024F421E5A0D}"/>
              </a:ext>
            </a:extLst>
          </p:cNvPr>
          <p:cNvSpPr/>
          <p:nvPr/>
        </p:nvSpPr>
        <p:spPr>
          <a:xfrm rot="3966471">
            <a:off x="729424" y="3356966"/>
            <a:ext cx="2245834" cy="3906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가속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550390-989F-4CC7-B14A-FF06602884E0}"/>
              </a:ext>
            </a:extLst>
          </p:cNvPr>
          <p:cNvSpPr/>
          <p:nvPr/>
        </p:nvSpPr>
        <p:spPr>
          <a:xfrm>
            <a:off x="2321151" y="4467480"/>
            <a:ext cx="1300939" cy="143221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C2ED8-4B02-45D9-B884-110DD72DC2A0}"/>
              </a:ext>
            </a:extLst>
          </p:cNvPr>
          <p:cNvSpPr txBox="1"/>
          <p:nvPr/>
        </p:nvSpPr>
        <p:spPr>
          <a:xfrm>
            <a:off x="300076" y="4288740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85F44-A563-4F75-A1DA-F916641805FD}"/>
              </a:ext>
            </a:extLst>
          </p:cNvPr>
          <p:cNvSpPr txBox="1"/>
          <p:nvPr/>
        </p:nvSpPr>
        <p:spPr>
          <a:xfrm>
            <a:off x="3995099" y="3552274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FB8191D8-6476-4DBB-9325-379FAB8D65D5}"/>
              </a:ext>
            </a:extLst>
          </p:cNvPr>
          <p:cNvSpPr/>
          <p:nvPr/>
        </p:nvSpPr>
        <p:spPr>
          <a:xfrm>
            <a:off x="766148" y="3124359"/>
            <a:ext cx="929484" cy="11382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장애물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B63F5062-437A-42EB-B84D-2F06B6BB8200}"/>
              </a:ext>
            </a:extLst>
          </p:cNvPr>
          <p:cNvSpPr/>
          <p:nvPr/>
        </p:nvSpPr>
        <p:spPr>
          <a:xfrm>
            <a:off x="2357032" y="3071425"/>
            <a:ext cx="929484" cy="11382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11958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EDC07F-5866-4A00-B652-D018034FF59E}"/>
              </a:ext>
            </a:extLst>
          </p:cNvPr>
          <p:cNvSpPr/>
          <p:nvPr/>
        </p:nvSpPr>
        <p:spPr>
          <a:xfrm>
            <a:off x="1047565" y="1957585"/>
            <a:ext cx="4261380" cy="4247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필요한 리소스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392" y="1977239"/>
            <a:ext cx="5778006" cy="422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모델링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공</a:t>
            </a:r>
            <a:r>
              <a:rPr lang="en-US" altLang="ko-KR" sz="1800" dirty="0"/>
              <a:t>, </a:t>
            </a:r>
            <a:r>
              <a:rPr lang="ko-KR" altLang="en-US" sz="1800" dirty="0"/>
              <a:t>장애물</a:t>
            </a:r>
            <a:r>
              <a:rPr lang="en-US" altLang="ko-KR" sz="1800" dirty="0"/>
              <a:t>, </a:t>
            </a:r>
            <a:r>
              <a:rPr lang="ko-KR" altLang="en-US" sz="1800" dirty="0"/>
              <a:t>문</a:t>
            </a:r>
            <a:r>
              <a:rPr lang="en-US" altLang="ko-KR" sz="1800" dirty="0"/>
              <a:t>, </a:t>
            </a:r>
            <a:r>
              <a:rPr lang="ko-KR" altLang="en-US" sz="1800" dirty="0"/>
              <a:t>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 err="1"/>
              <a:t>인게임</a:t>
            </a:r>
            <a:r>
              <a:rPr lang="ko-KR" altLang="en-US" sz="1800" dirty="0"/>
              <a:t> </a:t>
            </a:r>
            <a:r>
              <a:rPr lang="en-US" altLang="ko-KR" sz="1800" b="1" dirty="0"/>
              <a:t>UI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성문의 체력</a:t>
            </a:r>
            <a:r>
              <a:rPr lang="en-US" altLang="ko-KR" sz="1800" dirty="0"/>
              <a:t>, </a:t>
            </a:r>
            <a:r>
              <a:rPr lang="ko-KR" altLang="en-US" sz="1800" dirty="0"/>
              <a:t>시간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씬</a:t>
            </a:r>
            <a:r>
              <a:rPr lang="ko-KR" altLang="en-US" sz="1800" dirty="0"/>
              <a:t> </a:t>
            </a:r>
            <a:r>
              <a:rPr lang="ko-KR" altLang="en-US" sz="1800" b="1" dirty="0"/>
              <a:t>관련</a:t>
            </a:r>
            <a:r>
              <a:rPr lang="ko-KR" altLang="en-US" sz="1800" dirty="0"/>
              <a:t> </a:t>
            </a:r>
            <a:r>
              <a:rPr lang="en-US" altLang="ko-KR" sz="1800" b="1" dirty="0"/>
              <a:t>UI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 err="1"/>
              <a:t>메인화면</a:t>
            </a:r>
            <a:r>
              <a:rPr lang="en-US" altLang="ko-KR" sz="1800" dirty="0"/>
              <a:t>, </a:t>
            </a:r>
            <a:r>
              <a:rPr lang="ko-KR" altLang="en-US" sz="1800" dirty="0"/>
              <a:t>스테이지 선택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스테이지 결과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endParaRPr lang="en-US" altLang="ko-KR" sz="1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991AF-D4F5-4E21-B6DD-7ECCC8794C9D}"/>
              </a:ext>
            </a:extLst>
          </p:cNvPr>
          <p:cNvGrpSpPr/>
          <p:nvPr/>
        </p:nvGrpSpPr>
        <p:grpSpPr>
          <a:xfrm>
            <a:off x="1629109" y="2477972"/>
            <a:ext cx="3857292" cy="3332331"/>
            <a:chOff x="537155" y="1683552"/>
            <a:chExt cx="6029885" cy="47301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04F99D7-E47B-46DB-BAF1-425B51F2AE40}"/>
                </a:ext>
              </a:extLst>
            </p:cNvPr>
            <p:cNvGrpSpPr/>
            <p:nvPr/>
          </p:nvGrpSpPr>
          <p:grpSpPr>
            <a:xfrm>
              <a:off x="537155" y="1683552"/>
              <a:ext cx="4663896" cy="4730152"/>
              <a:chOff x="2490242" y="1790084"/>
              <a:chExt cx="4663896" cy="4730152"/>
            </a:xfrm>
          </p:grpSpPr>
          <p:sp>
            <p:nvSpPr>
              <p:cNvPr id="6" name="순서도: 데이터 5">
                <a:extLst>
                  <a:ext uri="{FF2B5EF4-FFF2-40B4-BE49-F238E27FC236}">
                    <a16:creationId xmlns:a16="http://schemas.microsoft.com/office/drawing/2014/main" id="{7E079809-0ABE-451E-B25A-75C12F5F95D7}"/>
                  </a:ext>
                </a:extLst>
              </p:cNvPr>
              <p:cNvSpPr/>
              <p:nvPr/>
            </p:nvSpPr>
            <p:spPr>
              <a:xfrm rot="15081999">
                <a:off x="2605740" y="1884903"/>
                <a:ext cx="1989330" cy="200204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순서도: 연결자 3">
                <a:extLst>
                  <a:ext uri="{FF2B5EF4-FFF2-40B4-BE49-F238E27FC236}">
                    <a16:creationId xmlns:a16="http://schemas.microsoft.com/office/drawing/2014/main" id="{9237ED4A-8672-42A4-B9D4-1E3C93BF9703}"/>
                  </a:ext>
                </a:extLst>
              </p:cNvPr>
              <p:cNvSpPr/>
              <p:nvPr/>
            </p:nvSpPr>
            <p:spPr>
              <a:xfrm>
                <a:off x="2490242" y="1790084"/>
                <a:ext cx="658280" cy="721883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공</a:t>
                </a:r>
              </a:p>
            </p:txBody>
          </p:sp>
          <p:sp>
            <p:nvSpPr>
              <p:cNvPr id="8" name="순서도: 데이터 7">
                <a:extLst>
                  <a:ext uri="{FF2B5EF4-FFF2-40B4-BE49-F238E27FC236}">
                    <a16:creationId xmlns:a16="http://schemas.microsoft.com/office/drawing/2014/main" id="{192A0F7B-94A1-4C9A-A517-9FEC569C0EB8}"/>
                  </a:ext>
                </a:extLst>
              </p:cNvPr>
              <p:cNvSpPr/>
              <p:nvPr/>
            </p:nvSpPr>
            <p:spPr>
              <a:xfrm rot="15300000">
                <a:off x="3421246" y="2850438"/>
                <a:ext cx="4179336" cy="3160260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D54D0BB-11FF-4BF1-BA60-36858B5D3223}"/>
                  </a:ext>
                </a:extLst>
              </p:cNvPr>
              <p:cNvSpPr/>
              <p:nvPr/>
            </p:nvSpPr>
            <p:spPr>
              <a:xfrm rot="3730875">
                <a:off x="2635523" y="2805531"/>
                <a:ext cx="505266" cy="39061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D8DE5D2C-2098-42A0-AB65-86BE9F08A254}"/>
                  </a:ext>
                </a:extLst>
              </p:cNvPr>
              <p:cNvSpPr/>
              <p:nvPr/>
            </p:nvSpPr>
            <p:spPr>
              <a:xfrm rot="19457188">
                <a:off x="3028640" y="3283942"/>
                <a:ext cx="505266" cy="39061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FC950A9D-3325-4EC9-9B41-8BD631E67B0A}"/>
                  </a:ext>
                </a:extLst>
              </p:cNvPr>
              <p:cNvSpPr/>
              <p:nvPr/>
            </p:nvSpPr>
            <p:spPr>
              <a:xfrm rot="3966471">
                <a:off x="3738954" y="3685689"/>
                <a:ext cx="2245834" cy="39061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6" name="별: 꼭짓점 12개 15">
                <a:extLst>
                  <a:ext uri="{FF2B5EF4-FFF2-40B4-BE49-F238E27FC236}">
                    <a16:creationId xmlns:a16="http://schemas.microsoft.com/office/drawing/2014/main" id="{F51DDB69-D563-49EE-98D1-418D6B1CB690}"/>
                  </a:ext>
                </a:extLst>
              </p:cNvPr>
              <p:cNvSpPr/>
              <p:nvPr/>
            </p:nvSpPr>
            <p:spPr>
              <a:xfrm>
                <a:off x="4686247" y="4484411"/>
                <a:ext cx="1482049" cy="1432216"/>
              </a:xfrm>
              <a:prstGeom prst="star12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17" name="원통형 16">
                <a:extLst>
                  <a:ext uri="{FF2B5EF4-FFF2-40B4-BE49-F238E27FC236}">
                    <a16:creationId xmlns:a16="http://schemas.microsoft.com/office/drawing/2014/main" id="{15EDC010-8428-4517-A22F-7E022E77408E}"/>
                  </a:ext>
                </a:extLst>
              </p:cNvPr>
              <p:cNvSpPr/>
              <p:nvPr/>
            </p:nvSpPr>
            <p:spPr>
              <a:xfrm>
                <a:off x="3704286" y="3108298"/>
                <a:ext cx="929484" cy="1138242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장애물</a:t>
                </a:r>
              </a:p>
            </p:txBody>
          </p:sp>
          <p:sp>
            <p:nvSpPr>
              <p:cNvPr id="19" name="원통형 18">
                <a:extLst>
                  <a:ext uri="{FF2B5EF4-FFF2-40B4-BE49-F238E27FC236}">
                    <a16:creationId xmlns:a16="http://schemas.microsoft.com/office/drawing/2014/main" id="{BA149CB9-1077-46D2-98FE-92ED01F1BFF9}"/>
                  </a:ext>
                </a:extLst>
              </p:cNvPr>
              <p:cNvSpPr/>
              <p:nvPr/>
            </p:nvSpPr>
            <p:spPr>
              <a:xfrm>
                <a:off x="5295170" y="3055364"/>
                <a:ext cx="929484" cy="1138242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장애물</a:t>
                </a:r>
              </a:p>
            </p:txBody>
          </p:sp>
          <p:sp>
            <p:nvSpPr>
              <p:cNvPr id="21" name="원통형 20">
                <a:extLst>
                  <a:ext uri="{FF2B5EF4-FFF2-40B4-BE49-F238E27FC236}">
                    <a16:creationId xmlns:a16="http://schemas.microsoft.com/office/drawing/2014/main" id="{7D270447-F9AC-417B-8FF2-8D259C9E7132}"/>
                  </a:ext>
                </a:extLst>
              </p:cNvPr>
              <p:cNvSpPr/>
              <p:nvPr/>
            </p:nvSpPr>
            <p:spPr>
              <a:xfrm>
                <a:off x="6224654" y="3055364"/>
                <a:ext cx="929484" cy="1138242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장애물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75B277B-BA57-4A72-9628-A326166E8EF4}"/>
                  </a:ext>
                </a:extLst>
              </p:cNvPr>
              <p:cNvSpPr/>
              <p:nvPr/>
            </p:nvSpPr>
            <p:spPr>
              <a:xfrm>
                <a:off x="5295170" y="4847834"/>
                <a:ext cx="1300939" cy="143221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문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4C4F8D-F3BD-4B1F-B2C9-A66BD2616FB6}"/>
                </a:ext>
              </a:extLst>
            </p:cNvPr>
            <p:cNvSpPr txBox="1"/>
            <p:nvPr/>
          </p:nvSpPr>
          <p:spPr>
            <a:xfrm>
              <a:off x="585878" y="4389198"/>
              <a:ext cx="1415185" cy="371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/>
                <a:t>절벽</a:t>
              </a:r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504535-0A66-4340-B6F8-B6302D2844A2}"/>
                </a:ext>
              </a:extLst>
            </p:cNvPr>
            <p:cNvSpPr txBox="1"/>
            <p:nvPr/>
          </p:nvSpPr>
          <p:spPr>
            <a:xfrm>
              <a:off x="5151855" y="4019866"/>
              <a:ext cx="1415185" cy="371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절벽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B2341-BF3F-46A0-BC8D-8347407F83FD}"/>
              </a:ext>
            </a:extLst>
          </p:cNvPr>
          <p:cNvSpPr/>
          <p:nvPr/>
        </p:nvSpPr>
        <p:spPr>
          <a:xfrm>
            <a:off x="3410002" y="5687878"/>
            <a:ext cx="905288" cy="1435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100/100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2E6D6-A97D-4C6F-A5D1-31F7F82F611F}"/>
              </a:ext>
            </a:extLst>
          </p:cNvPr>
          <p:cNvSpPr/>
          <p:nvPr/>
        </p:nvSpPr>
        <p:spPr>
          <a:xfrm>
            <a:off x="3916223" y="1957585"/>
            <a:ext cx="1392722" cy="3941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01:38”11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80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B6C09-8B72-4271-B762-64B65D54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설계 구조도 </a:t>
            </a:r>
            <a:r>
              <a:rPr lang="en-US" altLang="ko-KR" dirty="0"/>
              <a:t>(</a:t>
            </a:r>
            <a:r>
              <a:rPr lang="ko-KR" altLang="en-US" dirty="0"/>
              <a:t>초안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795A0C1-2D32-4F8A-AFBB-A10105AA05F1}"/>
              </a:ext>
            </a:extLst>
          </p:cNvPr>
          <p:cNvSpPr/>
          <p:nvPr/>
        </p:nvSpPr>
        <p:spPr>
          <a:xfrm>
            <a:off x="3497802" y="1698805"/>
            <a:ext cx="1225117" cy="668045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Unity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8672171-8724-4B13-950C-B935B0A476EE}"/>
              </a:ext>
            </a:extLst>
          </p:cNvPr>
          <p:cNvSpPr/>
          <p:nvPr/>
        </p:nvSpPr>
        <p:spPr>
          <a:xfrm>
            <a:off x="417249" y="3984409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Ball(Player)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C914912-F42E-4038-892D-7D425A368126}"/>
              </a:ext>
            </a:extLst>
          </p:cNvPr>
          <p:cNvSpPr/>
          <p:nvPr/>
        </p:nvSpPr>
        <p:spPr>
          <a:xfrm>
            <a:off x="1029808" y="3233691"/>
            <a:ext cx="3080552" cy="52267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하나의 </a:t>
            </a:r>
            <a:r>
              <a:rPr lang="en-US" altLang="ko-KR" sz="1400" b="1" dirty="0">
                <a:solidFill>
                  <a:schemeClr val="tx1"/>
                </a:solidFill>
              </a:rPr>
              <a:t>Stage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8381CE4B-3838-4EAA-B349-2FC519CC04B4}"/>
              </a:ext>
            </a:extLst>
          </p:cNvPr>
          <p:cNvSpPr/>
          <p:nvPr/>
        </p:nvSpPr>
        <p:spPr>
          <a:xfrm>
            <a:off x="417248" y="4623204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카메라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F867F1EE-B7A2-4609-8B35-D05502536FD7}"/>
              </a:ext>
            </a:extLst>
          </p:cNvPr>
          <p:cNvSpPr/>
          <p:nvPr/>
        </p:nvSpPr>
        <p:spPr>
          <a:xfrm>
            <a:off x="2570084" y="3986074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4559DF7-3B85-4AF8-8C09-30A408E579A1}"/>
              </a:ext>
            </a:extLst>
          </p:cNvPr>
          <p:cNvSpPr/>
          <p:nvPr/>
        </p:nvSpPr>
        <p:spPr>
          <a:xfrm>
            <a:off x="1944206" y="4623204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장애물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87225371-A1F2-4E15-9068-48429C07848A}"/>
              </a:ext>
            </a:extLst>
          </p:cNvPr>
          <p:cNvSpPr/>
          <p:nvPr/>
        </p:nvSpPr>
        <p:spPr>
          <a:xfrm>
            <a:off x="3259581" y="4623204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절벽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57DBAC2-7D2B-449B-B0AA-41DC3854A1AC}"/>
              </a:ext>
            </a:extLst>
          </p:cNvPr>
          <p:cNvSpPr/>
          <p:nvPr/>
        </p:nvSpPr>
        <p:spPr>
          <a:xfrm>
            <a:off x="4574956" y="4623204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EC7129-B480-445C-A618-195A9956A69D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2570084" y="2366850"/>
            <a:ext cx="1540277" cy="86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59521D-6A04-4349-BED8-13D024FB2FF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1029808" y="3756363"/>
            <a:ext cx="1540276" cy="22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519E0D8-A08F-4813-BF7A-208E0B584017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029807" y="4404989"/>
            <a:ext cx="1" cy="21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D2688A-21A4-4219-BD59-B7DACEC10C5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2570084" y="3756363"/>
            <a:ext cx="612559" cy="22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58FB01-FEAF-420A-B263-38791B84069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441359" y="4406654"/>
            <a:ext cx="741284" cy="22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DDA6B4-C5C7-4F27-849E-3EDE6E4D7AB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3182643" y="4406654"/>
            <a:ext cx="689497" cy="2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752713-426E-46D7-9761-86E4A5BDEB9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3182643" y="4406654"/>
            <a:ext cx="2004872" cy="2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3F78CDE6-9039-4805-9769-D80EAF6C3B4C}"/>
              </a:ext>
            </a:extLst>
          </p:cNvPr>
          <p:cNvSpPr/>
          <p:nvPr/>
        </p:nvSpPr>
        <p:spPr>
          <a:xfrm>
            <a:off x="4347097" y="3949055"/>
            <a:ext cx="1225117" cy="4205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스톱워치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03D082-EE4B-40DD-97E8-E0596CD19685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>
            <a:off x="2570084" y="3756363"/>
            <a:ext cx="2389572" cy="19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27F93AF8-8EB6-428D-BE97-F7ED8A07C032}"/>
              </a:ext>
            </a:extLst>
          </p:cNvPr>
          <p:cNvSpPr/>
          <p:nvPr/>
        </p:nvSpPr>
        <p:spPr>
          <a:xfrm>
            <a:off x="5976149" y="3229132"/>
            <a:ext cx="3080552" cy="52267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stage...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5B0EC09-E823-4CB0-BDC6-DB9680F56216}"/>
              </a:ext>
            </a:extLst>
          </p:cNvPr>
          <p:cNvCxnSpPr>
            <a:cxnSpLocks/>
            <a:stCxn id="4" idx="2"/>
            <a:endCxn id="51" idx="0"/>
          </p:cNvCxnSpPr>
          <p:nvPr/>
        </p:nvCxnSpPr>
        <p:spPr>
          <a:xfrm>
            <a:off x="4110361" y="2366850"/>
            <a:ext cx="3406064" cy="86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2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446</Words>
  <Application>Microsoft Office PowerPoint</Application>
  <PresentationFormat>와이드스크린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나눔스퀘어_ac</vt:lpstr>
      <vt:lpstr>Office 테마</vt:lpstr>
      <vt:lpstr>[게임 프로그래밍] 중간 프로젝트 계획서</vt:lpstr>
      <vt:lpstr>목차</vt:lpstr>
      <vt:lpstr>게임 개요</vt:lpstr>
      <vt:lpstr>게임진행 방법 : 총괄</vt:lpstr>
      <vt:lpstr>게임진행 방법 : (1) 공 컨트롤</vt:lpstr>
      <vt:lpstr>게임진행 방법 : (2) 맵과 장애물</vt:lpstr>
      <vt:lpstr>게임에 필요한 리소스</vt:lpstr>
      <vt:lpstr>게임 설계 구조도 (초안)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 - 1주차 -</dc:title>
  <dc:creator>윤성재</dc:creator>
  <cp:lastModifiedBy>윤성재</cp:lastModifiedBy>
  <cp:revision>2</cp:revision>
  <dcterms:created xsi:type="dcterms:W3CDTF">2020-09-05T07:37:16Z</dcterms:created>
  <dcterms:modified xsi:type="dcterms:W3CDTF">2020-09-24T01:03:19Z</dcterms:modified>
</cp:coreProperties>
</file>