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59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77" r:id="rId16"/>
  </p:sldIdLst>
  <p:sldSz cx="12192000" cy="6858000"/>
  <p:notesSz cx="6858000" cy="9144000"/>
  <p:embeddedFontLst>
    <p:embeddedFont>
      <p:font typeface="Sandoll 격동굴림" panose="020B0600000101010101" pitchFamily="34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성재" initials="윤" lastIdx="1" clrIdx="0">
    <p:extLst>
      <p:ext uri="{19B8F6BF-5375-455C-9EA6-DF929625EA0E}">
        <p15:presenceInfo xmlns:p15="http://schemas.microsoft.com/office/powerpoint/2012/main" userId="S::screat100@dongguk.edu::76c7d8b9-0ed6-42c3-8827-8b2f94b077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5EBC0-5F5B-471D-B2D1-DB54F7708C37}" v="640" dt="2020-10-02T07:58:4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재" userId="76c7d8b9-0ed6-42c3-8827-8b2f94b0779a" providerId="ADAL" clId="{2970B746-A6C8-4DE0-8734-A7350791C1F7}"/>
    <pc:docChg chg="undo custSel addSld delSld modSld modMainMaster">
      <pc:chgData name="윤성재" userId="76c7d8b9-0ed6-42c3-8827-8b2f94b0779a" providerId="ADAL" clId="{2970B746-A6C8-4DE0-8734-A7350791C1F7}" dt="2020-09-22T08:07:57.504" v="6208" actId="20577"/>
      <pc:docMkLst>
        <pc:docMk/>
      </pc:docMkLst>
      <pc:sldChg chg="modSp mod">
        <pc:chgData name="윤성재" userId="76c7d8b9-0ed6-42c3-8827-8b2f94b0779a" providerId="ADAL" clId="{2970B746-A6C8-4DE0-8734-A7350791C1F7}" dt="2020-09-22T07:04:22.207" v="112" actId="27636"/>
        <pc:sldMkLst>
          <pc:docMk/>
          <pc:sldMk cId="2089202195" sldId="256"/>
        </pc:sldMkLst>
        <pc:spChg chg="mod">
          <ac:chgData name="윤성재" userId="76c7d8b9-0ed6-42c3-8827-8b2f94b0779a" providerId="ADAL" clId="{2970B746-A6C8-4DE0-8734-A7350791C1F7}" dt="2020-09-22T07:03:45.186" v="62" actId="20577"/>
          <ac:spMkLst>
            <pc:docMk/>
            <pc:sldMk cId="2089202195" sldId="256"/>
            <ac:spMk id="2" creationId="{090AB03A-CACF-4A35-9F35-73E5904B6393}"/>
          </ac:spMkLst>
        </pc:spChg>
        <pc:spChg chg="mod">
          <ac:chgData name="윤성재" userId="76c7d8b9-0ed6-42c3-8827-8b2f94b0779a" providerId="ADAL" clId="{2970B746-A6C8-4DE0-8734-A7350791C1F7}" dt="2020-09-22T07:04:22.207" v="112" actId="27636"/>
          <ac:spMkLst>
            <pc:docMk/>
            <pc:sldMk cId="2089202195" sldId="256"/>
            <ac:spMk id="3" creationId="{87B49B06-895E-478F-9BB9-B05DE6A61938}"/>
          </ac:spMkLst>
        </pc:spChg>
      </pc:sldChg>
      <pc:sldChg chg="delSp modSp del mod">
        <pc:chgData name="윤성재" userId="76c7d8b9-0ed6-42c3-8827-8b2f94b0779a" providerId="ADAL" clId="{2970B746-A6C8-4DE0-8734-A7350791C1F7}" dt="2020-09-22T07:08:31.034" v="133" actId="47"/>
        <pc:sldMkLst>
          <pc:docMk/>
          <pc:sldMk cId="2176667765" sldId="257"/>
        </pc:sldMkLst>
        <pc:spChg chg="mod">
          <ac:chgData name="윤성재" userId="76c7d8b9-0ed6-42c3-8827-8b2f94b0779a" providerId="ADAL" clId="{2970B746-A6C8-4DE0-8734-A7350791C1F7}" dt="2020-09-22T07:08:02.622" v="119" actId="1076"/>
          <ac:spMkLst>
            <pc:docMk/>
            <pc:sldMk cId="2176667765" sldId="257"/>
            <ac:spMk id="2" creationId="{C18AA5D0-4249-4EAA-BE09-0E3FA865AC0F}"/>
          </ac:spMkLst>
        </pc:spChg>
        <pc:picChg chg="del">
          <ac:chgData name="윤성재" userId="76c7d8b9-0ed6-42c3-8827-8b2f94b0779a" providerId="ADAL" clId="{2970B746-A6C8-4DE0-8734-A7350791C1F7}" dt="2020-09-22T07:07:52.707" v="113" actId="478"/>
          <ac:picMkLst>
            <pc:docMk/>
            <pc:sldMk cId="2176667765" sldId="257"/>
            <ac:picMk id="4" creationId="{8A68A371-0E02-4DB1-8A5D-60AAD1BF7DAB}"/>
          </ac:picMkLst>
        </pc:picChg>
      </pc:sldChg>
      <pc:sldChg chg="modSp new mod">
        <pc:chgData name="윤성재" userId="76c7d8b9-0ed6-42c3-8827-8b2f94b0779a" providerId="ADAL" clId="{2970B746-A6C8-4DE0-8734-A7350791C1F7}" dt="2020-09-22T07:29:16.744" v="1881" actId="20577"/>
        <pc:sldMkLst>
          <pc:docMk/>
          <pc:sldMk cId="2947182432" sldId="258"/>
        </pc:sldMkLst>
        <pc:spChg chg="mod">
          <ac:chgData name="윤성재" userId="76c7d8b9-0ed6-42c3-8827-8b2f94b0779a" providerId="ADAL" clId="{2970B746-A6C8-4DE0-8734-A7350791C1F7}" dt="2020-09-22T07:08:36.058" v="166" actId="20577"/>
          <ac:spMkLst>
            <pc:docMk/>
            <pc:sldMk cId="2947182432" sldId="258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7:29:16.744" v="1881" actId="20577"/>
          <ac:spMkLst>
            <pc:docMk/>
            <pc:sldMk cId="2947182432" sldId="258"/>
            <ac:spMk id="3" creationId="{639CBFE5-1D01-4F0E-97DC-7DD32983EF8F}"/>
          </ac:spMkLst>
        </pc:spChg>
      </pc:sldChg>
      <pc:sldChg chg="delSp del mod">
        <pc:chgData name="윤성재" userId="76c7d8b9-0ed6-42c3-8827-8b2f94b0779a" providerId="ADAL" clId="{2970B746-A6C8-4DE0-8734-A7350791C1F7}" dt="2020-09-22T07:07:54.872" v="116" actId="47"/>
        <pc:sldMkLst>
          <pc:docMk/>
          <pc:sldMk cId="3904941648" sldId="258"/>
        </pc:sldMkLst>
        <pc:picChg chg="del">
          <ac:chgData name="윤성재" userId="76c7d8b9-0ed6-42c3-8827-8b2f94b0779a" providerId="ADAL" clId="{2970B746-A6C8-4DE0-8734-A7350791C1F7}" dt="2020-09-22T07:07:53.395" v="114" actId="478"/>
          <ac:picMkLst>
            <pc:docMk/>
            <pc:sldMk cId="3904941648" sldId="258"/>
            <ac:picMk id="4" creationId="{70DABFD0-15AB-4DB7-841B-FA3EBDDA3FF6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7:43:36.246" v="3567" actId="20577"/>
        <pc:sldMkLst>
          <pc:docMk/>
          <pc:sldMk cId="1781822367" sldId="259"/>
        </pc:sldMkLst>
        <pc:spChg chg="mod">
          <ac:chgData name="윤성재" userId="76c7d8b9-0ed6-42c3-8827-8b2f94b0779a" providerId="ADAL" clId="{2970B746-A6C8-4DE0-8734-A7350791C1F7}" dt="2020-09-22T07:43:36.246" v="3567" actId="20577"/>
          <ac:spMkLst>
            <pc:docMk/>
            <pc:sldMk cId="1781822367" sldId="259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20:34.592" v="740" actId="478"/>
          <ac:spMkLst>
            <pc:docMk/>
            <pc:sldMk cId="1781822367" sldId="259"/>
            <ac:spMk id="3" creationId="{7290C987-A8BC-4535-9803-CD0BF54A674A}"/>
          </ac:spMkLst>
        </pc:spChg>
        <pc:spChg chg="add mo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4" creationId="{9237ED4A-8672-42A4-B9D4-1E3C93BF9703}"/>
          </ac:spMkLst>
        </pc:spChg>
        <pc:spChg chg="add del">
          <ac:chgData name="윤성재" userId="76c7d8b9-0ed6-42c3-8827-8b2f94b0779a" providerId="ADAL" clId="{2970B746-A6C8-4DE0-8734-A7350791C1F7}" dt="2020-09-22T07:21:06.498" v="749" actId="11529"/>
          <ac:spMkLst>
            <pc:docMk/>
            <pc:sldMk cId="1781822367" sldId="259"/>
            <ac:spMk id="5" creationId="{0B6483DA-FC6D-4FCE-AD02-A3C971A31671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6" creationId="{7E079809-0ABE-451E-B25A-75C12F5F95D7}"/>
          </ac:spMkLst>
        </pc:spChg>
        <pc:spChg chg="add mod or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8" creationId="{192A0F7B-94A1-4C9A-A517-9FEC569C0EB8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1" creationId="{9D54D0BB-11FF-4BF1-BA60-36858B5D3223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3" creationId="{D8DE5D2C-2098-42A0-AB65-86BE9F08A25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5" creationId="{FC950A9D-3325-4EC9-9B41-8BD631E67B0A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6" creationId="{F51DDB69-D563-49EE-98D1-418D6B1CB690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7" creationId="{15EDC010-8428-4517-A22F-7E022E77408E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9" creationId="{BA149CB9-1077-46D2-98FE-92ED01F1BFF9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21" creationId="{7D270447-F9AC-417B-8FF2-8D259C9E7132}"/>
          </ac:spMkLst>
        </pc:spChg>
        <pc:spChg chg="add mod">
          <ac:chgData name="윤성재" userId="76c7d8b9-0ed6-42c3-8827-8b2f94b0779a" providerId="ADAL" clId="{2970B746-A6C8-4DE0-8734-A7350791C1F7}" dt="2020-09-22T07:31:13.072" v="2187" actId="115"/>
          <ac:spMkLst>
            <pc:docMk/>
            <pc:sldMk cId="1781822367" sldId="259"/>
            <ac:spMk id="23" creationId="{0082D82D-C43D-4444-9232-99F6A5CF6A42}"/>
          </ac:spMkLst>
        </pc:spChg>
        <pc:spChg chg="add mod">
          <ac:chgData name="윤성재" userId="76c7d8b9-0ed6-42c3-8827-8b2f94b0779a" providerId="ADAL" clId="{2970B746-A6C8-4DE0-8734-A7350791C1F7}" dt="2020-09-22T07:25:23.881" v="1290"/>
          <ac:spMkLst>
            <pc:docMk/>
            <pc:sldMk cId="1781822367" sldId="259"/>
            <ac:spMk id="24" creationId="{774C4F8D-F3BD-4B1F-B2C9-A66BD2616FB6}"/>
          </ac:spMkLst>
        </pc:spChg>
        <pc:spChg chg="add mod">
          <ac:chgData name="윤성재" userId="76c7d8b9-0ed6-42c3-8827-8b2f94b0779a" providerId="ADAL" clId="{2970B746-A6C8-4DE0-8734-A7350791C1F7}" dt="2020-09-22T07:25:26.037" v="1292" actId="1076"/>
          <ac:spMkLst>
            <pc:docMk/>
            <pc:sldMk cId="1781822367" sldId="259"/>
            <ac:spMk id="26" creationId="{35504535-0A66-4340-B6F8-B6302D2844A2}"/>
          </ac:spMkLst>
        </pc:spChg>
        <pc:spChg chg="add mod">
          <ac:chgData name="윤성재" userId="76c7d8b9-0ed6-42c3-8827-8b2f94b0779a" providerId="ADAL" clId="{2970B746-A6C8-4DE0-8734-A7350791C1F7}" dt="2020-09-22T07:29:47.830" v="1909" actId="1076"/>
          <ac:spMkLst>
            <pc:docMk/>
            <pc:sldMk cId="1781822367" sldId="259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29:56.862" v="1913" actId="1076"/>
          <ac:spMkLst>
            <pc:docMk/>
            <pc:sldMk cId="1781822367" sldId="259"/>
            <ac:spMk id="30" creationId="{D729B0A9-624B-4F52-B562-B67794254CC2}"/>
          </ac:spMkLst>
        </pc:spChg>
        <pc:grpChg chg="add del mod">
          <ac:chgData name="윤성재" userId="76c7d8b9-0ed6-42c3-8827-8b2f94b0779a" providerId="ADAL" clId="{2970B746-A6C8-4DE0-8734-A7350791C1F7}" dt="2020-09-22T07:22:20.423" v="784" actId="165"/>
          <ac:grpSpMkLst>
            <pc:docMk/>
            <pc:sldMk cId="1781822367" sldId="259"/>
            <ac:grpSpMk id="10" creationId="{07AD7FBF-D2D4-42EC-B650-EBC450CA65AE}"/>
          </ac:grpSpMkLst>
        </pc:grpChg>
        <pc:grpChg chg="add mod">
          <ac:chgData name="윤성재" userId="76c7d8b9-0ed6-42c3-8827-8b2f94b0779a" providerId="ADAL" clId="{2970B746-A6C8-4DE0-8734-A7350791C1F7}" dt="2020-09-22T07:24:03.405" v="861" actId="1076"/>
          <ac:grpSpMkLst>
            <pc:docMk/>
            <pc:sldMk cId="1781822367" sldId="259"/>
            <ac:grpSpMk id="22" creationId="{504F99D7-E47B-46DB-BAF1-425B51F2AE40}"/>
          </ac:grpSpMkLst>
        </pc:grpChg>
      </pc:sldChg>
      <pc:sldChg chg="del">
        <pc:chgData name="윤성재" userId="76c7d8b9-0ed6-42c3-8827-8b2f94b0779a" providerId="ADAL" clId="{2970B746-A6C8-4DE0-8734-A7350791C1F7}" dt="2020-09-22T07:07:53.754" v="115" actId="47"/>
        <pc:sldMkLst>
          <pc:docMk/>
          <pc:sldMk cId="2598351242" sldId="259"/>
        </pc:sldMkLst>
      </pc:sldChg>
      <pc:sldChg chg="addSp delSp modSp add mod">
        <pc:chgData name="윤성재" userId="76c7d8b9-0ed6-42c3-8827-8b2f94b0779a" providerId="ADAL" clId="{2970B746-A6C8-4DE0-8734-A7350791C1F7}" dt="2020-09-22T07:57:17.327" v="5651" actId="404"/>
        <pc:sldMkLst>
          <pc:docMk/>
          <pc:sldMk cId="478057021" sldId="260"/>
        </pc:sldMkLst>
        <pc:spChg chg="mod">
          <ac:chgData name="윤성재" userId="76c7d8b9-0ed6-42c3-8827-8b2f94b0779a" providerId="ADAL" clId="{2970B746-A6C8-4DE0-8734-A7350791C1F7}" dt="2020-09-22T07:26:53.735" v="1685"/>
          <ac:spMkLst>
            <pc:docMk/>
            <pc:sldMk cId="478057021" sldId="260"/>
            <ac:spMk id="2" creationId="{07F98ADC-C694-49FD-8EA9-FF0B31D6DC5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4" creationId="{9237ED4A-8672-42A4-B9D4-1E3C93BF9703}"/>
          </ac:spMkLst>
        </pc:spChg>
        <pc:spChg chg="add mod">
          <ac:chgData name="윤성재" userId="76c7d8b9-0ed6-42c3-8827-8b2f94b0779a" providerId="ADAL" clId="{2970B746-A6C8-4DE0-8734-A7350791C1F7}" dt="2020-09-22T07:28:08.630" v="1845" actId="1076"/>
          <ac:spMkLst>
            <pc:docMk/>
            <pc:sldMk cId="478057021" sldId="260"/>
            <ac:spMk id="5" creationId="{588B2341-BF3F-46A0-BC8D-8347407F83FD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6" creationId="{7E079809-0ABE-451E-B25A-75C12F5F95D7}"/>
          </ac:spMkLst>
        </pc:spChg>
        <pc:spChg chg="add del mod">
          <ac:chgData name="윤성재" userId="76c7d8b9-0ed6-42c3-8827-8b2f94b0779a" providerId="ADAL" clId="{2970B746-A6C8-4DE0-8734-A7350791C1F7}" dt="2020-09-22T07:52:34.346" v="4831" actId="478"/>
          <ac:spMkLst>
            <pc:docMk/>
            <pc:sldMk cId="478057021" sldId="260"/>
            <ac:spMk id="7" creationId="{CD8CFB93-7B70-4E7C-98B9-F8925BBF17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8" creationId="{192A0F7B-94A1-4C9A-A517-9FEC569C0EB8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8:36.165" v="1872" actId="1076"/>
          <ac:spMkLst>
            <pc:docMk/>
            <pc:sldMk cId="478057021" sldId="260"/>
            <ac:spMk id="10" creationId="{BBA2E6D6-A97D-4C6F-A5D1-31F7F82F611F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1" creationId="{9D54D0BB-11FF-4BF1-BA60-36858B5D3223}"/>
          </ac:spMkLst>
        </pc:spChg>
        <pc:spChg chg="add mod ord">
          <ac:chgData name="윤성재" userId="76c7d8b9-0ed6-42c3-8827-8b2f94b0779a" providerId="ADAL" clId="{2970B746-A6C8-4DE0-8734-A7350791C1F7}" dt="2020-09-22T07:28:46.496" v="1876" actId="207"/>
          <ac:spMkLst>
            <pc:docMk/>
            <pc:sldMk cId="478057021" sldId="260"/>
            <ac:spMk id="12" creationId="{0BEDC07F-5866-4A00-B652-D018034FF59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3" creationId="{D8DE5D2C-2098-42A0-AB65-86BE9F08A254}"/>
          </ac:spMkLst>
        </pc:spChg>
        <pc:spChg chg="add del">
          <ac:chgData name="윤성재" userId="76c7d8b9-0ed6-42c3-8827-8b2f94b0779a" providerId="ADAL" clId="{2970B746-A6C8-4DE0-8734-A7350791C1F7}" dt="2020-09-22T07:29:53.544" v="1911" actId="22"/>
          <ac:spMkLst>
            <pc:docMk/>
            <pc:sldMk cId="478057021" sldId="260"/>
            <ac:spMk id="14" creationId="{9B3BAF1F-594C-411D-97AB-C639E1F30B4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5" creationId="{FC950A9D-3325-4EC9-9B41-8BD631E67B0A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6" creationId="{F51DDB69-D563-49EE-98D1-418D6B1CB690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7" creationId="{15EDC010-8428-4517-A22F-7E022E7740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9" creationId="{BA149CB9-1077-46D2-98FE-92ED01F1BFF9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1" creationId="{7D270447-F9AC-417B-8FF2-8D259C9E7132}"/>
          </ac:spMkLst>
        </pc:spChg>
        <pc:spChg chg="mod">
          <ac:chgData name="윤성재" userId="76c7d8b9-0ed6-42c3-8827-8b2f94b0779a" providerId="ADAL" clId="{2970B746-A6C8-4DE0-8734-A7350791C1F7}" dt="2020-09-22T07:57:17.327" v="5651" actId="404"/>
          <ac:spMkLst>
            <pc:docMk/>
            <pc:sldMk cId="478057021" sldId="260"/>
            <ac:spMk id="23" creationId="{0082D82D-C43D-4444-9232-99F6A5CF6A42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4" creationId="{774C4F8D-F3BD-4B1F-B2C9-A66BD2616FB6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6" creationId="{35504535-0A66-4340-B6F8-B6302D2844A2}"/>
          </ac:spMkLst>
        </pc:spChg>
        <pc:grpChg chg="add mod">
          <ac:chgData name="윤성재" userId="76c7d8b9-0ed6-42c3-8827-8b2f94b0779a" providerId="ADAL" clId="{2970B746-A6C8-4DE0-8734-A7350791C1F7}" dt="2020-09-22T07:27:35.574" v="1819" actId="1076"/>
          <ac:grpSpMkLst>
            <pc:docMk/>
            <pc:sldMk cId="478057021" sldId="260"/>
            <ac:grpSpMk id="3" creationId="{0FE991AF-D4F5-4E21-B6DD-7ECCC8794C9D}"/>
          </ac:grpSpMkLst>
        </pc:grpChg>
        <pc:grpChg chg="mod">
          <ac:chgData name="윤성재" userId="76c7d8b9-0ed6-42c3-8827-8b2f94b0779a" providerId="ADAL" clId="{2970B746-A6C8-4DE0-8734-A7350791C1F7}" dt="2020-09-22T07:27:32.701" v="1817" actId="164"/>
          <ac:grpSpMkLst>
            <pc:docMk/>
            <pc:sldMk cId="478057021" sldId="260"/>
            <ac:grpSpMk id="22" creationId="{504F99D7-E47B-46DB-BAF1-425B51F2AE40}"/>
          </ac:grpSpMkLst>
        </pc:grpChg>
      </pc:sldChg>
      <pc:sldChg chg="addSp delSp modSp add mod">
        <pc:chgData name="윤성재" userId="76c7d8b9-0ed6-42c3-8827-8b2f94b0779a" providerId="ADAL" clId="{2970B746-A6C8-4DE0-8734-A7350791C1F7}" dt="2020-09-22T07:43:43.600" v="3598" actId="20577"/>
        <pc:sldMkLst>
          <pc:docMk/>
          <pc:sldMk cId="3101797987" sldId="261"/>
        </pc:sldMkLst>
        <pc:spChg chg="mod">
          <ac:chgData name="윤성재" userId="76c7d8b9-0ed6-42c3-8827-8b2f94b0779a" providerId="ADAL" clId="{2970B746-A6C8-4DE0-8734-A7350791C1F7}" dt="2020-09-22T07:43:43.600" v="3598" actId="20577"/>
          <ac:spMkLst>
            <pc:docMk/>
            <pc:sldMk cId="3101797987" sldId="261"/>
            <ac:spMk id="2" creationId="{07F98ADC-C694-49FD-8EA9-FF0B31D6DC54}"/>
          </ac:spMkLst>
        </pc:spChg>
        <pc:spChg chg="add mo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3" creationId="{1A7E2D2C-1465-4C73-9A57-3AC440C65E7D}"/>
          </ac:spMkLst>
        </pc:spChg>
        <pc:spChg chg="add mod or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38:46.236" v="2940" actId="1076"/>
          <ac:spMkLst>
            <pc:docMk/>
            <pc:sldMk cId="3101797987" sldId="261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0" creationId="{108D7844-931D-4B8C-8847-7488A56525D4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2" creationId="{089EAA12-19D8-4ABA-BED5-492D602F16AC}"/>
          </ac:spMkLst>
        </pc:spChg>
        <pc:spChg chg="add mod">
          <ac:chgData name="윤성재" userId="76c7d8b9-0ed6-42c3-8827-8b2f94b0779a" providerId="ADAL" clId="{2970B746-A6C8-4DE0-8734-A7350791C1F7}" dt="2020-09-22T07:40:53.726" v="3170" actId="13822"/>
          <ac:spMkLst>
            <pc:docMk/>
            <pc:sldMk cId="3101797987" sldId="261"/>
            <ac:spMk id="18" creationId="{2A729EDE-004D-47B5-A986-BB5648327F24}"/>
          </ac:spMkLst>
        </pc:spChg>
        <pc:spChg chg="mod">
          <ac:chgData name="윤성재" userId="76c7d8b9-0ed6-42c3-8827-8b2f94b0779a" providerId="ADAL" clId="{2970B746-A6C8-4DE0-8734-A7350791C1F7}" dt="2020-09-22T07:42:59.850" v="3554" actId="20577"/>
          <ac:spMkLst>
            <pc:docMk/>
            <pc:sldMk cId="3101797987" sldId="261"/>
            <ac:spMk id="23" creationId="{0082D82D-C43D-4444-9232-99F6A5CF6A4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4" creationId="{774C4F8D-F3BD-4B1F-B2C9-A66BD2616FB6}"/>
          </ac:spMkLst>
        </pc:spChg>
        <pc:spChg chg="del">
          <ac:chgData name="윤성재" userId="76c7d8b9-0ed6-42c3-8827-8b2f94b0779a" providerId="ADAL" clId="{2970B746-A6C8-4DE0-8734-A7350791C1F7}" dt="2020-09-22T07:35:08.275" v="2419" actId="478"/>
          <ac:spMkLst>
            <pc:docMk/>
            <pc:sldMk cId="3101797987" sldId="261"/>
            <ac:spMk id="26" creationId="{35504535-0A66-4340-B6F8-B6302D2844A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41:04.676" v="3176" actId="164"/>
          <ac:spMkLst>
            <pc:docMk/>
            <pc:sldMk cId="3101797987" sldId="261"/>
            <ac:spMk id="29" creationId="{33ED10B6-5737-4A1D-B60C-140B53BFFE58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30" creationId="{D729B0A9-624B-4F52-B562-B67794254CC2}"/>
          </ac:spMkLst>
        </pc:spChg>
        <pc:grpChg chg="add mod">
          <ac:chgData name="윤성재" userId="76c7d8b9-0ed6-42c3-8827-8b2f94b0779a" providerId="ADAL" clId="{2970B746-A6C8-4DE0-8734-A7350791C1F7}" dt="2020-09-22T07:39:43.969" v="2959" actId="164"/>
          <ac:grpSpMkLst>
            <pc:docMk/>
            <pc:sldMk cId="3101797987" sldId="261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35:04.544" v="2417" actId="478"/>
          <ac:grpSpMkLst>
            <pc:docMk/>
            <pc:sldMk cId="3101797987" sldId="261"/>
            <ac:grpSpMk id="22" creationId="{504F99D7-E47B-46DB-BAF1-425B51F2AE40}"/>
          </ac:grpSpMkLst>
        </pc:grpChg>
        <pc:grpChg chg="add mod">
          <ac:chgData name="윤성재" userId="76c7d8b9-0ed6-42c3-8827-8b2f94b0779a" providerId="ADAL" clId="{2970B746-A6C8-4DE0-8734-A7350791C1F7}" dt="2020-09-22T07:41:04.676" v="3176" actId="164"/>
          <ac:grpSpMkLst>
            <pc:docMk/>
            <pc:sldMk cId="3101797987" sldId="261"/>
            <ac:grpSpMk id="33" creationId="{B7636750-2C60-4F18-ADC5-572BF78F94D7}"/>
          </ac:grpSpMkLst>
        </pc:grpChg>
        <pc:picChg chg="add mod">
          <ac:chgData name="윤성재" userId="76c7d8b9-0ed6-42c3-8827-8b2f94b0779a" providerId="ADAL" clId="{2970B746-A6C8-4DE0-8734-A7350791C1F7}" dt="2020-09-22T07:41:04.676" v="3176" actId="164"/>
          <ac:picMkLst>
            <pc:docMk/>
            <pc:sldMk cId="3101797987" sldId="261"/>
            <ac:picMk id="27" creationId="{BA8E5061-FF58-488B-891A-0E7C6DC7CF93}"/>
          </ac:picMkLst>
        </pc:picChg>
        <pc:picChg chg="add mod">
          <ac:chgData name="윤성재" userId="76c7d8b9-0ed6-42c3-8827-8b2f94b0779a" providerId="ADAL" clId="{2970B746-A6C8-4DE0-8734-A7350791C1F7}" dt="2020-09-22T07:40:51.404" v="3169" actId="1076"/>
          <ac:picMkLst>
            <pc:docMk/>
            <pc:sldMk cId="3101797987" sldId="261"/>
            <ac:picMk id="1026" creationId="{1AFB8243-F39B-4169-B364-764E9CA8A771}"/>
          </ac:picMkLst>
        </pc:picChg>
      </pc:sldChg>
      <pc:sldChg chg="addSp delSp modSp add mod">
        <pc:chgData name="윤성재" userId="76c7d8b9-0ed6-42c3-8827-8b2f94b0779a" providerId="ADAL" clId="{2970B746-A6C8-4DE0-8734-A7350791C1F7}" dt="2020-09-22T07:56:33.794" v="5632" actId="6549"/>
        <pc:sldMkLst>
          <pc:docMk/>
          <pc:sldMk cId="1195832901" sldId="262"/>
        </pc:sldMkLst>
        <pc:spChg chg="mod">
          <ac:chgData name="윤성재" userId="76c7d8b9-0ed6-42c3-8827-8b2f94b0779a" providerId="ADAL" clId="{2970B746-A6C8-4DE0-8734-A7350791C1F7}" dt="2020-09-22T07:44:08.349" v="3629" actId="20577"/>
          <ac:spMkLst>
            <pc:docMk/>
            <pc:sldMk cId="1195832901" sldId="262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3" creationId="{1A7E2D2C-1465-4C73-9A57-3AC440C65E7D}"/>
          </ac:spMkLst>
        </pc:spChg>
        <pc:spChg chg="add mod">
          <ac:chgData name="윤성재" userId="76c7d8b9-0ed6-42c3-8827-8b2f94b0779a" providerId="ADAL" clId="{2970B746-A6C8-4DE0-8734-A7350791C1F7}" dt="2020-09-22T07:50:55.842" v="4640" actId="20577"/>
          <ac:spMkLst>
            <pc:docMk/>
            <pc:sldMk cId="1195832901" sldId="262"/>
            <ac:spMk id="4" creationId="{8FA64F42-7AC2-477D-990B-0A3802C366A8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47:11.362" v="3931" actId="20577"/>
          <ac:spMkLst>
            <pc:docMk/>
            <pc:sldMk cId="1195832901" sldId="262"/>
            <ac:spMk id="6" creationId="{CD1C4B5A-66D3-4DFF-B9C6-024F421E5A0D}"/>
          </ac:spMkLst>
        </pc:spChg>
        <pc:spChg chg="del mod">
          <ac:chgData name="윤성재" userId="76c7d8b9-0ed6-42c3-8827-8b2f94b0779a" providerId="ADAL" clId="{2970B746-A6C8-4DE0-8734-A7350791C1F7}" dt="2020-09-22T07:43:48.138" v="3602" actId="478"/>
          <ac:spMkLst>
            <pc:docMk/>
            <pc:sldMk cId="1195832901" sldId="262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44:01.101" v="3606" actId="1076"/>
          <ac:spMkLst>
            <pc:docMk/>
            <pc:sldMk cId="1195832901" sldId="262"/>
            <ac:spMk id="8" creationId="{0CE804F4-998C-47DF-ACEE-B5E3DCABFEAD}"/>
          </ac:spMkLst>
        </pc:spChg>
        <pc:spChg chg="add mod">
          <ac:chgData name="윤성재" userId="76c7d8b9-0ed6-42c3-8827-8b2f94b0779a" providerId="ADAL" clId="{2970B746-A6C8-4DE0-8734-A7350791C1F7}" dt="2020-09-22T07:47:21.612" v="3933" actId="1076"/>
          <ac:spMkLst>
            <pc:docMk/>
            <pc:sldMk cId="1195832901" sldId="262"/>
            <ac:spMk id="9" creationId="{EF550390-989F-4CC7-B14A-FF06602884E0}"/>
          </ac:spMkLst>
        </pc:spChg>
        <pc:spChg chg="add mod">
          <ac:chgData name="윤성재" userId="76c7d8b9-0ed6-42c3-8827-8b2f94b0779a" providerId="ADAL" clId="{2970B746-A6C8-4DE0-8734-A7350791C1F7}" dt="2020-09-22T07:47:29.667" v="3935" actId="1076"/>
          <ac:spMkLst>
            <pc:docMk/>
            <pc:sldMk cId="1195832901" sldId="262"/>
            <ac:spMk id="11" creationId="{57CC2ED8-4B02-45D9-B884-110DD72DC2A0}"/>
          </ac:spMkLst>
        </pc:spChg>
        <pc:spChg chg="add mod">
          <ac:chgData name="윤성재" userId="76c7d8b9-0ed6-42c3-8827-8b2f94b0779a" providerId="ADAL" clId="{2970B746-A6C8-4DE0-8734-A7350791C1F7}" dt="2020-09-22T07:47:31.490" v="3937" actId="1076"/>
          <ac:spMkLst>
            <pc:docMk/>
            <pc:sldMk cId="1195832901" sldId="262"/>
            <ac:spMk id="13" creationId="{F8085F44-A563-4F75-A1DA-F916641805FD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16" creationId="{FB8191D8-6476-4DBB-9325-379FAB8D65D5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18" creationId="{2A729EDE-004D-47B5-A986-BB5648327F24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20" creationId="{B63F5062-437A-42EB-B84D-2F06B6BB8200}"/>
          </ac:spMkLst>
        </pc:spChg>
        <pc:spChg chg="mod">
          <ac:chgData name="윤성재" userId="76c7d8b9-0ed6-42c3-8827-8b2f94b0779a" providerId="ADAL" clId="{2970B746-A6C8-4DE0-8734-A7350791C1F7}" dt="2020-09-22T07:56:33.794" v="5632" actId="6549"/>
          <ac:spMkLst>
            <pc:docMk/>
            <pc:sldMk cId="1195832901" sldId="262"/>
            <ac:spMk id="23" creationId="{0082D82D-C43D-4444-9232-99F6A5CF6A42}"/>
          </ac:spMkLst>
        </pc:s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33" creationId="{B7636750-2C60-4F18-ADC5-572BF78F94D7}"/>
          </ac:grpSpMkLst>
        </pc:grpChg>
        <pc:picChg chg="del">
          <ac:chgData name="윤성재" userId="76c7d8b9-0ed6-42c3-8827-8b2f94b0779a" providerId="ADAL" clId="{2970B746-A6C8-4DE0-8734-A7350791C1F7}" dt="2020-09-22T07:43:47.462" v="3600" actId="478"/>
          <ac:picMkLst>
            <pc:docMk/>
            <pc:sldMk cId="1195832901" sldId="262"/>
            <ac:picMk id="1026" creationId="{1AFB8243-F39B-4169-B364-764E9CA8A771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8:05:54.610" v="6047" actId="113"/>
        <pc:sldMkLst>
          <pc:docMk/>
          <pc:sldMk cId="3398729810" sldId="263"/>
        </pc:sldMkLst>
        <pc:spChg chg="mod">
          <ac:chgData name="윤성재" userId="76c7d8b9-0ed6-42c3-8827-8b2f94b0779a" providerId="ADAL" clId="{2970B746-A6C8-4DE0-8734-A7350791C1F7}" dt="2020-09-22T07:59:51.913" v="5691" actId="20577"/>
          <ac:spMkLst>
            <pc:docMk/>
            <pc:sldMk cId="3398729810" sldId="263"/>
            <ac:spMk id="2" creationId="{BA2B6C09-8B72-4271-B762-64B65D54E174}"/>
          </ac:spMkLst>
        </pc:spChg>
        <pc:spChg chg="del">
          <ac:chgData name="윤성재" userId="76c7d8b9-0ed6-42c3-8827-8b2f94b0779a" providerId="ADAL" clId="{2970B746-A6C8-4DE0-8734-A7350791C1F7}" dt="2020-09-22T07:59:48.900" v="5681" actId="478"/>
          <ac:spMkLst>
            <pc:docMk/>
            <pc:sldMk cId="3398729810" sldId="263"/>
            <ac:spMk id="3" creationId="{09898D51-9FA8-46EF-96ED-74092C717A28}"/>
          </ac:spMkLst>
        </pc:spChg>
        <pc:spChg chg="add mod">
          <ac:chgData name="윤성재" userId="76c7d8b9-0ed6-42c3-8827-8b2f94b0779a" providerId="ADAL" clId="{2970B746-A6C8-4DE0-8734-A7350791C1F7}" dt="2020-09-22T08:05:54.610" v="6047" actId="113"/>
          <ac:spMkLst>
            <pc:docMk/>
            <pc:sldMk cId="3398729810" sldId="263"/>
            <ac:spMk id="4" creationId="{6795A0C1-2D32-4F8A-AFBB-A10105AA05F1}"/>
          </ac:spMkLst>
        </pc:spChg>
        <pc:spChg chg="add mod">
          <ac:chgData name="윤성재" userId="76c7d8b9-0ed6-42c3-8827-8b2f94b0779a" providerId="ADAL" clId="{2970B746-A6C8-4DE0-8734-A7350791C1F7}" dt="2020-09-22T08:05:25.720" v="6043" actId="113"/>
          <ac:spMkLst>
            <pc:docMk/>
            <pc:sldMk cId="3398729810" sldId="263"/>
            <ac:spMk id="6" creationId="{38672171-8724-4B13-950C-B935B0A476EE}"/>
          </ac:spMkLst>
        </pc:spChg>
        <pc:spChg chg="add del mod">
          <ac:chgData name="윤성재" userId="76c7d8b9-0ed6-42c3-8827-8b2f94b0779a" providerId="ADAL" clId="{2970B746-A6C8-4DE0-8734-A7350791C1F7}" dt="2020-09-22T08:02:50.381" v="5822" actId="478"/>
          <ac:spMkLst>
            <pc:docMk/>
            <pc:sldMk cId="3398729810" sldId="263"/>
            <ac:spMk id="8" creationId="{FA5B024D-CB5B-4E83-AEC8-C73458DDE72C}"/>
          </ac:spMkLst>
        </pc:spChg>
        <pc:spChg chg="add del mod">
          <ac:chgData name="윤성재" userId="76c7d8b9-0ed6-42c3-8827-8b2f94b0779a" providerId="ADAL" clId="{2970B746-A6C8-4DE0-8734-A7350791C1F7}" dt="2020-09-22T08:02:41.088" v="5796" actId="478"/>
          <ac:spMkLst>
            <pc:docMk/>
            <pc:sldMk cId="3398729810" sldId="263"/>
            <ac:spMk id="10" creationId="{856D25C8-87B8-4296-B2A7-FFFFBFBC4F29}"/>
          </ac:spMkLst>
        </pc:spChg>
        <pc:spChg chg="add del mod">
          <ac:chgData name="윤성재" userId="76c7d8b9-0ed6-42c3-8827-8b2f94b0779a" providerId="ADAL" clId="{2970B746-A6C8-4DE0-8734-A7350791C1F7}" dt="2020-09-22T08:01:12.670" v="5794" actId="478"/>
          <ac:spMkLst>
            <pc:docMk/>
            <pc:sldMk cId="3398729810" sldId="263"/>
            <ac:spMk id="12" creationId="{5B6F83C0-CC56-4FEE-95BA-C1C883ED0410}"/>
          </ac:spMkLst>
        </pc:spChg>
        <pc:spChg chg="add mod">
          <ac:chgData name="윤성재" userId="76c7d8b9-0ed6-42c3-8827-8b2f94b0779a" providerId="ADAL" clId="{2970B746-A6C8-4DE0-8734-A7350791C1F7}" dt="2020-09-22T08:05:27.952" v="6044" actId="113"/>
          <ac:spMkLst>
            <pc:docMk/>
            <pc:sldMk cId="3398729810" sldId="263"/>
            <ac:spMk id="14" creationId="{2C914912-F42E-4038-892D-7D425A368126}"/>
          </ac:spMkLst>
        </pc:spChg>
        <pc:spChg chg="add mod">
          <ac:chgData name="윤성재" userId="76c7d8b9-0ed6-42c3-8827-8b2f94b0779a" providerId="ADAL" clId="{2970B746-A6C8-4DE0-8734-A7350791C1F7}" dt="2020-09-22T08:03:29.073" v="5880" actId="1076"/>
          <ac:spMkLst>
            <pc:docMk/>
            <pc:sldMk cId="3398729810" sldId="263"/>
            <ac:spMk id="16" creationId="{8381CE4B-3838-4EAA-B349-2FC519CC04B4}"/>
          </ac:spMkLst>
        </pc:spChg>
        <pc:spChg chg="add mod">
          <ac:chgData name="윤성재" userId="76c7d8b9-0ed6-42c3-8827-8b2f94b0779a" providerId="ADAL" clId="{2970B746-A6C8-4DE0-8734-A7350791C1F7}" dt="2020-09-22T08:05:28.578" v="6045" actId="113"/>
          <ac:spMkLst>
            <pc:docMk/>
            <pc:sldMk cId="3398729810" sldId="263"/>
            <ac:spMk id="18" creationId="{F867F1EE-B7A2-4609-8B35-D05502536FD7}"/>
          </ac:spMkLst>
        </pc:spChg>
        <pc:spChg chg="add mod">
          <ac:chgData name="윤성재" userId="76c7d8b9-0ed6-42c3-8827-8b2f94b0779a" providerId="ADAL" clId="{2970B746-A6C8-4DE0-8734-A7350791C1F7}" dt="2020-09-22T08:03:43.406" v="5902"/>
          <ac:spMkLst>
            <pc:docMk/>
            <pc:sldMk cId="3398729810" sldId="263"/>
            <ac:spMk id="20" creationId="{44559DF7-3B85-4AF8-8C09-30A408E579A1}"/>
          </ac:spMkLst>
        </pc:spChg>
        <pc:spChg chg="add mod">
          <ac:chgData name="윤성재" userId="76c7d8b9-0ed6-42c3-8827-8b2f94b0779a" providerId="ADAL" clId="{2970B746-A6C8-4DE0-8734-A7350791C1F7}" dt="2020-09-22T08:03:47.219" v="5916" actId="20577"/>
          <ac:spMkLst>
            <pc:docMk/>
            <pc:sldMk cId="3398729810" sldId="263"/>
            <ac:spMk id="22" creationId="{87225371-A1F2-4E15-9068-48429C07848A}"/>
          </ac:spMkLst>
        </pc:spChg>
        <pc:spChg chg="add mod">
          <ac:chgData name="윤성재" userId="76c7d8b9-0ed6-42c3-8827-8b2f94b0779a" providerId="ADAL" clId="{2970B746-A6C8-4DE0-8734-A7350791C1F7}" dt="2020-09-22T08:03:53.411" v="5926"/>
          <ac:spMkLst>
            <pc:docMk/>
            <pc:sldMk cId="3398729810" sldId="263"/>
            <ac:spMk id="24" creationId="{757DBAC2-7D2B-449B-B0AA-41DC3854A1AC}"/>
          </ac:spMkLst>
        </pc:spChg>
        <pc:spChg chg="add mod">
          <ac:chgData name="윤성재" userId="76c7d8b9-0ed6-42c3-8827-8b2f94b0779a" providerId="ADAL" clId="{2970B746-A6C8-4DE0-8734-A7350791C1F7}" dt="2020-09-22T08:05:41.642" v="6046" actId="113"/>
          <ac:spMkLst>
            <pc:docMk/>
            <pc:sldMk cId="3398729810" sldId="263"/>
            <ac:spMk id="46" creationId="{3F78CDE6-9039-4805-9769-D80EAF6C3B4C}"/>
          </ac:spMkLst>
        </pc:spChg>
        <pc:spChg chg="add mod">
          <ac:chgData name="윤성재" userId="76c7d8b9-0ed6-42c3-8827-8b2f94b0779a" providerId="ADAL" clId="{2970B746-A6C8-4DE0-8734-A7350791C1F7}" dt="2020-09-22T08:05:15.378" v="6038" actId="20577"/>
          <ac:spMkLst>
            <pc:docMk/>
            <pc:sldMk cId="3398729810" sldId="263"/>
            <ac:spMk id="51" creationId="{27F93AF8-8EB6-428D-BE97-F7ED8A07C032}"/>
          </ac:spMkLst>
        </pc:spChg>
        <pc:cxnChg chg="add">
          <ac:chgData name="윤성재" userId="76c7d8b9-0ed6-42c3-8827-8b2f94b0779a" providerId="ADAL" clId="{2970B746-A6C8-4DE0-8734-A7350791C1F7}" dt="2020-09-22T08:04:04.339" v="5927" actId="11529"/>
          <ac:cxnSpMkLst>
            <pc:docMk/>
            <pc:sldMk cId="3398729810" sldId="263"/>
            <ac:cxnSpMk id="26" creationId="{8FEC7129-B480-445C-A618-195A9956A69D}"/>
          </ac:cxnSpMkLst>
        </pc:cxnChg>
        <pc:cxnChg chg="add mod">
          <ac:chgData name="윤성재" userId="76c7d8b9-0ed6-42c3-8827-8b2f94b0779a" providerId="ADAL" clId="{2970B746-A6C8-4DE0-8734-A7350791C1F7}" dt="2020-09-22T08:04:07.442" v="5930" actId="14100"/>
          <ac:cxnSpMkLst>
            <pc:docMk/>
            <pc:sldMk cId="3398729810" sldId="263"/>
            <ac:cxnSpMk id="27" creationId="{E059521D-6A04-4349-BED8-13D024FB2FFC}"/>
          </ac:cxnSpMkLst>
        </pc:cxnChg>
        <pc:cxnChg chg="add mod">
          <ac:chgData name="윤성재" userId="76c7d8b9-0ed6-42c3-8827-8b2f94b0779a" providerId="ADAL" clId="{2970B746-A6C8-4DE0-8734-A7350791C1F7}" dt="2020-09-22T08:04:10.874" v="5933" actId="14100"/>
          <ac:cxnSpMkLst>
            <pc:docMk/>
            <pc:sldMk cId="3398729810" sldId="263"/>
            <ac:cxnSpMk id="30" creationId="{0519E0D8-A08F-4813-BF7A-208E0B584017}"/>
          </ac:cxnSpMkLst>
        </pc:cxnChg>
        <pc:cxnChg chg="add mod">
          <ac:chgData name="윤성재" userId="76c7d8b9-0ed6-42c3-8827-8b2f94b0779a" providerId="ADAL" clId="{2970B746-A6C8-4DE0-8734-A7350791C1F7}" dt="2020-09-22T08:04:14.786" v="5936" actId="14100"/>
          <ac:cxnSpMkLst>
            <pc:docMk/>
            <pc:sldMk cId="3398729810" sldId="263"/>
            <ac:cxnSpMk id="33" creationId="{87D2688A-21A4-4219-BD59-B7DACEC10C55}"/>
          </ac:cxnSpMkLst>
        </pc:cxnChg>
        <pc:cxnChg chg="add mod">
          <ac:chgData name="윤성재" userId="76c7d8b9-0ed6-42c3-8827-8b2f94b0779a" providerId="ADAL" clId="{2970B746-A6C8-4DE0-8734-A7350791C1F7}" dt="2020-09-22T08:04:17.370" v="5939" actId="14100"/>
          <ac:cxnSpMkLst>
            <pc:docMk/>
            <pc:sldMk cId="3398729810" sldId="263"/>
            <ac:cxnSpMk id="36" creationId="{3B58FB01-FEAF-420A-B263-38791B84069A}"/>
          </ac:cxnSpMkLst>
        </pc:cxnChg>
        <pc:cxnChg chg="add mod">
          <ac:chgData name="윤성재" userId="76c7d8b9-0ed6-42c3-8827-8b2f94b0779a" providerId="ADAL" clId="{2970B746-A6C8-4DE0-8734-A7350791C1F7}" dt="2020-09-22T08:04:20.674" v="5942" actId="14100"/>
          <ac:cxnSpMkLst>
            <pc:docMk/>
            <pc:sldMk cId="3398729810" sldId="263"/>
            <ac:cxnSpMk id="39" creationId="{A9DDA6B4-C5C7-4F27-849E-3EDE6E4D7AB8}"/>
          </ac:cxnSpMkLst>
        </pc:cxnChg>
        <pc:cxnChg chg="add mod">
          <ac:chgData name="윤성재" userId="76c7d8b9-0ed6-42c3-8827-8b2f94b0779a" providerId="ADAL" clId="{2970B746-A6C8-4DE0-8734-A7350791C1F7}" dt="2020-09-22T08:04:24.050" v="5945" actId="14100"/>
          <ac:cxnSpMkLst>
            <pc:docMk/>
            <pc:sldMk cId="3398729810" sldId="263"/>
            <ac:cxnSpMk id="42" creationId="{D2752713-426E-46D7-9761-86E4A5BDEB93}"/>
          </ac:cxnSpMkLst>
        </pc:cxnChg>
        <pc:cxnChg chg="add mod">
          <ac:chgData name="윤성재" userId="76c7d8b9-0ed6-42c3-8827-8b2f94b0779a" providerId="ADAL" clId="{2970B746-A6C8-4DE0-8734-A7350791C1F7}" dt="2020-09-22T08:04:50.594" v="5998" actId="14100"/>
          <ac:cxnSpMkLst>
            <pc:docMk/>
            <pc:sldMk cId="3398729810" sldId="263"/>
            <ac:cxnSpMk id="47" creationId="{DA03D082-EE4B-40DD-97E8-E0596CD19685}"/>
          </ac:cxnSpMkLst>
        </pc:cxnChg>
        <pc:cxnChg chg="add mod">
          <ac:chgData name="윤성재" userId="76c7d8b9-0ed6-42c3-8827-8b2f94b0779a" providerId="ADAL" clId="{2970B746-A6C8-4DE0-8734-A7350791C1F7}" dt="2020-09-22T08:05:22.474" v="6042" actId="14100"/>
          <ac:cxnSpMkLst>
            <pc:docMk/>
            <pc:sldMk cId="3398729810" sldId="263"/>
            <ac:cxnSpMk id="52" creationId="{15B0EC09-E823-4CB0-BDC6-DB9680F56216}"/>
          </ac:cxnSpMkLst>
        </pc:cxnChg>
      </pc:sldChg>
      <pc:sldChg chg="modSp add mod">
        <pc:chgData name="윤성재" userId="76c7d8b9-0ed6-42c3-8827-8b2f94b0779a" providerId="ADAL" clId="{2970B746-A6C8-4DE0-8734-A7350791C1F7}" dt="2020-09-22T08:07:57.504" v="6208" actId="20577"/>
        <pc:sldMkLst>
          <pc:docMk/>
          <pc:sldMk cId="2824757258" sldId="264"/>
        </pc:sldMkLst>
        <pc:spChg chg="mod">
          <ac:chgData name="윤성재" userId="76c7d8b9-0ed6-42c3-8827-8b2f94b0779a" providerId="ADAL" clId="{2970B746-A6C8-4DE0-8734-A7350791C1F7}" dt="2020-09-22T08:07:34.183" v="6058"/>
          <ac:spMkLst>
            <pc:docMk/>
            <pc:sldMk cId="2824757258" sldId="264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8:07:57.504" v="6208" actId="20577"/>
          <ac:spMkLst>
            <pc:docMk/>
            <pc:sldMk cId="2824757258" sldId="264"/>
            <ac:spMk id="3" creationId="{639CBFE5-1D01-4F0E-97DC-7DD32983EF8F}"/>
          </ac:spMkLst>
        </pc:spChg>
      </pc:sldChg>
      <pc:sldMasterChg chg="modSldLayout">
        <pc:chgData name="윤성재" userId="76c7d8b9-0ed6-42c3-8827-8b2f94b0779a" providerId="ADAL" clId="{2970B746-A6C8-4DE0-8734-A7350791C1F7}" dt="2020-09-22T07:08:22.663" v="131" actId="14100"/>
        <pc:sldMasterMkLst>
          <pc:docMk/>
          <pc:sldMasterMk cId="2207292084" sldId="2147483648"/>
        </pc:sldMasterMkLst>
        <pc:sldLayoutChg chg="modSp mod">
          <pc:chgData name="윤성재" userId="76c7d8b9-0ed6-42c3-8827-8b2f94b0779a" providerId="ADAL" clId="{2970B746-A6C8-4DE0-8734-A7350791C1F7}" dt="2020-09-22T07:08:22.663" v="131" actId="14100"/>
          <pc:sldLayoutMkLst>
            <pc:docMk/>
            <pc:sldMasterMk cId="2207292084" sldId="2147483648"/>
            <pc:sldLayoutMk cId="1223795818" sldId="2147483650"/>
          </pc:sldLayoutMkLst>
          <pc:spChg chg="mod">
            <ac:chgData name="윤성재" userId="76c7d8b9-0ed6-42c3-8827-8b2f94b0779a" providerId="ADAL" clId="{2970B746-A6C8-4DE0-8734-A7350791C1F7}" dt="2020-09-22T07:08:22.663" v="131" actId="14100"/>
            <ac:spMkLst>
              <pc:docMk/>
              <pc:sldMasterMk cId="2207292084" sldId="2147483648"/>
              <pc:sldLayoutMk cId="1223795818" sldId="2147483650"/>
              <ac:spMk id="7" creationId="{09C5C355-253C-49ED-923A-42C40E305A9D}"/>
            </ac:spMkLst>
          </pc:spChg>
          <pc:spChg chg="mod">
            <ac:chgData name="윤성재" userId="76c7d8b9-0ed6-42c3-8827-8b2f94b0779a" providerId="ADAL" clId="{2970B746-A6C8-4DE0-8734-A7350791C1F7}" dt="2020-09-22T07:08:18.591" v="130" actId="14100"/>
            <ac:spMkLst>
              <pc:docMk/>
              <pc:sldMasterMk cId="2207292084" sldId="2147483648"/>
              <pc:sldLayoutMk cId="1223795818" sldId="2147483650"/>
              <ac:spMk id="9" creationId="{E7291AE1-4264-4E06-BA30-14391C1A6F53}"/>
            </ac:spMkLst>
          </pc:spChg>
        </pc:sldLayoutChg>
      </pc:sldMasterChg>
    </pc:docChg>
  </pc:docChgLst>
  <pc:docChgLst>
    <pc:chgData name="윤성재" userId="76c7d8b9-0ed6-42c3-8827-8b2f94b0779a" providerId="ADAL" clId="{BE45B969-9097-4DAA-9E48-A61D72BE3E25}"/>
    <pc:docChg chg="undo custSel mod addSld delSld modSld sldOrd">
      <pc:chgData name="윤성재" userId="76c7d8b9-0ed6-42c3-8827-8b2f94b0779a" providerId="ADAL" clId="{BE45B969-9097-4DAA-9E48-A61D72BE3E25}" dt="2020-09-29T07:25:35.675" v="6128" actId="20577"/>
      <pc:docMkLst>
        <pc:docMk/>
      </pc:docMkLst>
      <pc:sldChg chg="modSp mod">
        <pc:chgData name="윤성재" userId="76c7d8b9-0ed6-42c3-8827-8b2f94b0779a" providerId="ADAL" clId="{BE45B969-9097-4DAA-9E48-A61D72BE3E25}" dt="2020-09-28T06:42:01.853" v="31" actId="403"/>
        <pc:sldMkLst>
          <pc:docMk/>
          <pc:sldMk cId="2089202195" sldId="256"/>
        </pc:sldMkLst>
        <pc:spChg chg="mod">
          <ac:chgData name="윤성재" userId="76c7d8b9-0ed6-42c3-8827-8b2f94b0779a" providerId="ADAL" clId="{BE45B969-9097-4DAA-9E48-A61D72BE3E25}" dt="2020-09-28T06:41:50.980" v="20" actId="27636"/>
          <ac:spMkLst>
            <pc:docMk/>
            <pc:sldMk cId="2089202195" sldId="256"/>
            <ac:spMk id="2" creationId="{090AB03A-CACF-4A35-9F35-73E5904B6393}"/>
          </ac:spMkLst>
        </pc:spChg>
        <pc:spChg chg="mod">
          <ac:chgData name="윤성재" userId="76c7d8b9-0ed6-42c3-8827-8b2f94b0779a" providerId="ADAL" clId="{BE45B969-9097-4DAA-9E48-A61D72BE3E25}" dt="2020-09-28T06:42:01.853" v="31" actId="403"/>
          <ac:spMkLst>
            <pc:docMk/>
            <pc:sldMk cId="2089202195" sldId="256"/>
            <ac:spMk id="3" creationId="{87B49B06-895E-478F-9BB9-B05DE6A61938}"/>
          </ac:spMkLst>
        </pc:spChg>
      </pc:sldChg>
      <pc:sldChg chg="addSp delSp modSp mod setBg setClrOvrMap">
        <pc:chgData name="윤성재" userId="76c7d8b9-0ed6-42c3-8827-8b2f94b0779a" providerId="ADAL" clId="{BE45B969-9097-4DAA-9E48-A61D72BE3E25}" dt="2020-09-28T06:51:07.581" v="932" actId="20577"/>
        <pc:sldMkLst>
          <pc:docMk/>
          <pc:sldMk cId="2947182432" sldId="258"/>
        </pc:sldMkLst>
        <pc:spChg chg="mod">
          <ac:chgData name="윤성재" userId="76c7d8b9-0ed6-42c3-8827-8b2f94b0779a" providerId="ADAL" clId="{BE45B969-9097-4DAA-9E48-A61D72BE3E25}" dt="2020-09-28T06:51:07.581" v="932" actId="20577"/>
          <ac:spMkLst>
            <pc:docMk/>
            <pc:sldMk cId="2947182432" sldId="258"/>
            <ac:spMk id="2" creationId="{5933B7FC-3145-43DE-8EE5-1D99D422E501}"/>
          </ac:spMkLst>
        </pc:spChg>
        <pc:spChg chg="mod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3" creationId="{639CBFE5-1D01-4F0E-97DC-7DD32983EF8F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1" creationId="{8FC9BE17-9A7B-462D-AE50-3D8777387304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3" creationId="{3EBE8569-6AEC-4B8C-8D53-2DE337CDBA65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5" creationId="{55D4142C-5077-457F-A6AD-3FECFDB39685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7" creationId="{7A5F0580-5EE9-419F-96EE-B6529EF6E7D0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0" creationId="{9AA72BD9-2C5A-4EDC-931F-5AA08EACA0F3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1" creationId="{DD3981AC-7B61-4947-BCF3-F7AA7FA385B9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2" creationId="{55D4142C-5077-457F-A6AD-3FECFDB39685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3" creationId="{7A5F0580-5EE9-419F-96EE-B6529EF6E7D0}"/>
          </ac:spMkLst>
        </pc:spChg>
        <pc:picChg chg="add mod ord">
          <ac:chgData name="윤성재" userId="76c7d8b9-0ed6-42c3-8827-8b2f94b0779a" providerId="ADAL" clId="{BE45B969-9097-4DAA-9E48-A61D72BE3E25}" dt="2020-09-28T06:43:38.747" v="41" actId="26606"/>
          <ac:picMkLst>
            <pc:docMk/>
            <pc:sldMk cId="2947182432" sldId="258"/>
            <ac:picMk id="1026" creationId="{030F5514-C2DB-4DFD-BBEE-BE29E1D5A47C}"/>
          </ac:picMkLst>
        </pc:picChg>
        <pc:picChg chg="add del">
          <ac:chgData name="윤성재" userId="76c7d8b9-0ed6-42c3-8827-8b2f94b0779a" providerId="ADAL" clId="{BE45B969-9097-4DAA-9E48-A61D72BE3E25}" dt="2020-09-28T06:43:17.434" v="37" actId="26606"/>
          <ac:picMkLst>
            <pc:docMk/>
            <pc:sldMk cId="2947182432" sldId="258"/>
            <ac:picMk id="1028" creationId="{54DDEBDD-D8BD-41A6-8A0D-B00E3768B0F9}"/>
          </ac:picMkLst>
        </pc:picChg>
        <pc:picChg chg="add del">
          <ac:chgData name="윤성재" userId="76c7d8b9-0ed6-42c3-8827-8b2f94b0779a" providerId="ADAL" clId="{BE45B969-9097-4DAA-9E48-A61D72BE3E25}" dt="2020-09-28T06:43:20.590" v="39" actId="26606"/>
          <ac:picMkLst>
            <pc:docMk/>
            <pc:sldMk cId="2947182432" sldId="258"/>
            <ac:picMk id="1029" creationId="{54DDEBDD-D8BD-41A6-8A0D-B00E3768B0F9}"/>
          </ac:picMkLst>
        </pc:picChg>
      </pc:sldChg>
      <pc:sldChg chg="modSp add del mod">
        <pc:chgData name="윤성재" userId="76c7d8b9-0ed6-42c3-8827-8b2f94b0779a" providerId="ADAL" clId="{BE45B969-9097-4DAA-9E48-A61D72BE3E25}" dt="2020-09-28T07:14:02.761" v="2944" actId="27636"/>
        <pc:sldMkLst>
          <pc:docMk/>
          <pc:sldMk cId="1781822367" sldId="259"/>
        </pc:sldMkLst>
        <pc:spChg chg="mod">
          <ac:chgData name="윤성재" userId="76c7d8b9-0ed6-42c3-8827-8b2f94b0779a" providerId="ADAL" clId="{BE45B969-9097-4DAA-9E48-A61D72BE3E25}" dt="2020-09-28T07:14:02.761" v="2944" actId="27636"/>
          <ac:spMkLst>
            <pc:docMk/>
            <pc:sldMk cId="1781822367" sldId="259"/>
            <ac:spMk id="23" creationId="{0082D82D-C43D-4444-9232-99F6A5CF6A42}"/>
          </ac:spMkLst>
        </pc:spChg>
      </pc:sldChg>
      <pc:sldChg chg="del">
        <pc:chgData name="윤성재" userId="76c7d8b9-0ed6-42c3-8827-8b2f94b0779a" providerId="ADAL" clId="{BE45B969-9097-4DAA-9E48-A61D72BE3E25}" dt="2020-09-28T06:44:06.695" v="45" actId="47"/>
        <pc:sldMkLst>
          <pc:docMk/>
          <pc:sldMk cId="478057021" sldId="260"/>
        </pc:sldMkLst>
      </pc:sldChg>
      <pc:sldChg chg="modSp del mod">
        <pc:chgData name="윤성재" userId="76c7d8b9-0ed6-42c3-8827-8b2f94b0779a" providerId="ADAL" clId="{BE45B969-9097-4DAA-9E48-A61D72BE3E25}" dt="2020-09-28T06:44:06.695" v="45" actId="47"/>
        <pc:sldMkLst>
          <pc:docMk/>
          <pc:sldMk cId="3101797987" sldId="261"/>
        </pc:sldMkLst>
        <pc:spChg chg="mod">
          <ac:chgData name="윤성재" userId="76c7d8b9-0ed6-42c3-8827-8b2f94b0779a" providerId="ADAL" clId="{BE45B969-9097-4DAA-9E48-A61D72BE3E25}" dt="2020-09-28T06:41:20.635" v="11" actId="27636"/>
          <ac:spMkLst>
            <pc:docMk/>
            <pc:sldMk cId="3101797987" sldId="261"/>
            <ac:spMk id="23" creationId="{0082D82D-C43D-4444-9232-99F6A5CF6A42}"/>
          </ac:spMkLst>
        </pc:spChg>
      </pc:sldChg>
      <pc:sldChg chg="modSp del mod">
        <pc:chgData name="윤성재" userId="76c7d8b9-0ed6-42c3-8827-8b2f94b0779a" providerId="ADAL" clId="{BE45B969-9097-4DAA-9E48-A61D72BE3E25}" dt="2020-09-28T06:44:06.695" v="45" actId="47"/>
        <pc:sldMkLst>
          <pc:docMk/>
          <pc:sldMk cId="1195832901" sldId="262"/>
        </pc:sldMkLst>
        <pc:spChg chg="mod">
          <ac:chgData name="윤성재" userId="76c7d8b9-0ed6-42c3-8827-8b2f94b0779a" providerId="ADAL" clId="{BE45B969-9097-4DAA-9E48-A61D72BE3E25}" dt="2020-09-28T06:41:20.643" v="12" actId="27636"/>
          <ac:spMkLst>
            <pc:docMk/>
            <pc:sldMk cId="1195832901" sldId="262"/>
            <ac:spMk id="23" creationId="{0082D82D-C43D-4444-9232-99F6A5CF6A42}"/>
          </ac:spMkLst>
        </pc:spChg>
      </pc:sldChg>
      <pc:sldChg chg="del ord">
        <pc:chgData name="윤성재" userId="76c7d8b9-0ed6-42c3-8827-8b2f94b0779a" providerId="ADAL" clId="{BE45B969-9097-4DAA-9E48-A61D72BE3E25}" dt="2020-09-28T06:44:10.445" v="47" actId="47"/>
        <pc:sldMkLst>
          <pc:docMk/>
          <pc:sldMk cId="3398729810" sldId="263"/>
        </pc:sldMkLst>
      </pc:sldChg>
      <pc:sldChg chg="modSp mod">
        <pc:chgData name="윤성재" userId="76c7d8b9-0ed6-42c3-8827-8b2f94b0779a" providerId="ADAL" clId="{BE45B969-9097-4DAA-9E48-A61D72BE3E25}" dt="2020-09-28T07:27:04.304" v="4266"/>
        <pc:sldMkLst>
          <pc:docMk/>
          <pc:sldMk cId="2824757258" sldId="264"/>
        </pc:sldMkLst>
        <pc:spChg chg="mod">
          <ac:chgData name="윤성재" userId="76c7d8b9-0ed6-42c3-8827-8b2f94b0779a" providerId="ADAL" clId="{BE45B969-9097-4DAA-9E48-A61D72BE3E25}" dt="2020-09-28T07:27:04.304" v="4266"/>
          <ac:spMkLst>
            <pc:docMk/>
            <pc:sldMk cId="2824757258" sldId="264"/>
            <ac:spMk id="3" creationId="{639CBFE5-1D01-4F0E-97DC-7DD32983EF8F}"/>
          </ac:spMkLst>
        </pc:spChg>
      </pc:sldChg>
      <pc:sldChg chg="addSp delSp modSp new mod">
        <pc:chgData name="윤성재" userId="76c7d8b9-0ed6-42c3-8827-8b2f94b0779a" providerId="ADAL" clId="{BE45B969-9097-4DAA-9E48-A61D72BE3E25}" dt="2020-09-28T07:07:25.206" v="2446" actId="693"/>
        <pc:sldMkLst>
          <pc:docMk/>
          <pc:sldMk cId="859258854" sldId="265"/>
        </pc:sldMkLst>
        <pc:spChg chg="mod">
          <ac:chgData name="윤성재" userId="76c7d8b9-0ed6-42c3-8827-8b2f94b0779a" providerId="ADAL" clId="{BE45B969-9097-4DAA-9E48-A61D72BE3E25}" dt="2020-09-28T06:51:09.864" v="936" actId="20577"/>
          <ac:spMkLst>
            <pc:docMk/>
            <pc:sldMk cId="859258854" sldId="265"/>
            <ac:spMk id="2" creationId="{A4EC35AD-8BE7-4CD8-9D12-1B839F81710A}"/>
          </ac:spMkLst>
        </pc:spChg>
        <pc:spChg chg="del">
          <ac:chgData name="윤성재" userId="76c7d8b9-0ed6-42c3-8827-8b2f94b0779a" providerId="ADAL" clId="{BE45B969-9097-4DAA-9E48-A61D72BE3E25}" dt="2020-09-28T06:46:33.767" v="584" actId="478"/>
          <ac:spMkLst>
            <pc:docMk/>
            <pc:sldMk cId="859258854" sldId="265"/>
            <ac:spMk id="3" creationId="{CA8C31FF-D58F-49C3-AAB8-E21BA4774D2A}"/>
          </ac:spMkLst>
        </pc:spChg>
        <pc:spChg chg="add mod">
          <ac:chgData name="윤성재" userId="76c7d8b9-0ed6-42c3-8827-8b2f94b0779a" providerId="ADAL" clId="{BE45B969-9097-4DAA-9E48-A61D72BE3E25}" dt="2020-09-28T06:51:20.404" v="955" actId="207"/>
          <ac:spMkLst>
            <pc:docMk/>
            <pc:sldMk cId="859258854" sldId="265"/>
            <ac:spMk id="4" creationId="{813B28F4-2027-4E54-9241-CE46C8A92752}"/>
          </ac:spMkLst>
        </pc:spChg>
        <pc:spChg chg="add mod">
          <ac:chgData name="윤성재" userId="76c7d8b9-0ed6-42c3-8827-8b2f94b0779a" providerId="ADAL" clId="{BE45B969-9097-4DAA-9E48-A61D72BE3E25}" dt="2020-09-28T06:47:56.227" v="733" actId="1076"/>
          <ac:spMkLst>
            <pc:docMk/>
            <pc:sldMk cId="859258854" sldId="265"/>
            <ac:spMk id="6" creationId="{E53A9888-AB66-4B1A-9B45-8FE05370A2D5}"/>
          </ac:spMkLst>
        </pc:spChg>
        <pc:spChg chg="add mod">
          <ac:chgData name="윤성재" userId="76c7d8b9-0ed6-42c3-8827-8b2f94b0779a" providerId="ADAL" clId="{BE45B969-9097-4DAA-9E48-A61D72BE3E25}" dt="2020-09-28T06:51:26.371" v="956" actId="207"/>
          <ac:spMkLst>
            <pc:docMk/>
            <pc:sldMk cId="859258854" sldId="265"/>
            <ac:spMk id="8" creationId="{4ABC94F9-6D3C-4CE8-8212-E1204E218655}"/>
          </ac:spMkLst>
        </pc:spChg>
        <pc:spChg chg="add mod">
          <ac:chgData name="윤성재" userId="76c7d8b9-0ed6-42c3-8827-8b2f94b0779a" providerId="ADAL" clId="{BE45B969-9097-4DAA-9E48-A61D72BE3E25}" dt="2020-09-28T06:48:27.092" v="769" actId="1076"/>
          <ac:spMkLst>
            <pc:docMk/>
            <pc:sldMk cId="859258854" sldId="265"/>
            <ac:spMk id="10" creationId="{760C6E2D-181F-4140-87D7-654BB1B87B65}"/>
          </ac:spMkLst>
        </pc:spChg>
        <pc:spChg chg="add mod">
          <ac:chgData name="윤성재" userId="76c7d8b9-0ed6-42c3-8827-8b2f94b0779a" providerId="ADAL" clId="{BE45B969-9097-4DAA-9E48-A61D72BE3E25}" dt="2020-09-28T06:48:37.176" v="781" actId="20577"/>
          <ac:spMkLst>
            <pc:docMk/>
            <pc:sldMk cId="859258854" sldId="265"/>
            <ac:spMk id="12" creationId="{F2C30F78-491E-424A-80E0-E3148AADCBD5}"/>
          </ac:spMkLst>
        </pc:spChg>
        <pc:spChg chg="add mod">
          <ac:chgData name="윤성재" userId="76c7d8b9-0ed6-42c3-8827-8b2f94b0779a" providerId="ADAL" clId="{BE45B969-9097-4DAA-9E48-A61D72BE3E25}" dt="2020-09-28T06:50:04.357" v="902" actId="207"/>
          <ac:spMkLst>
            <pc:docMk/>
            <pc:sldMk cId="859258854" sldId="265"/>
            <ac:spMk id="14" creationId="{CB397FA2-9465-4ABC-8610-1A408218C74C}"/>
          </ac:spMkLst>
        </pc:spChg>
        <pc:spChg chg="add mod">
          <ac:chgData name="윤성재" userId="76c7d8b9-0ed6-42c3-8827-8b2f94b0779a" providerId="ADAL" clId="{BE45B969-9097-4DAA-9E48-A61D72BE3E25}" dt="2020-09-28T06:50:16.465" v="929" actId="404"/>
          <ac:spMkLst>
            <pc:docMk/>
            <pc:sldMk cId="859258854" sldId="265"/>
            <ac:spMk id="16" creationId="{6C360D18-3324-4E26-96CA-DEF0F92B2637}"/>
          </ac:spMkLst>
        </pc:spChg>
        <pc:spChg chg="add del">
          <ac:chgData name="윤성재" userId="76c7d8b9-0ed6-42c3-8827-8b2f94b0779a" providerId="ADAL" clId="{BE45B969-9097-4DAA-9E48-A61D72BE3E25}" dt="2020-09-28T06:48:54.332" v="797" actId="478"/>
          <ac:spMkLst>
            <pc:docMk/>
            <pc:sldMk cId="859258854" sldId="265"/>
            <ac:spMk id="41" creationId="{2BE63D7A-A8DA-4485-A7DA-DA8E7C221FE8}"/>
          </ac:spMkLst>
        </pc:spChg>
        <pc:spChg chg="add mod">
          <ac:chgData name="윤성재" userId="76c7d8b9-0ed6-42c3-8827-8b2f94b0779a" providerId="ADAL" clId="{BE45B969-9097-4DAA-9E48-A61D72BE3E25}" dt="2020-09-28T06:49:13.283" v="824" actId="1076"/>
          <ac:spMkLst>
            <pc:docMk/>
            <pc:sldMk cId="859258854" sldId="265"/>
            <ac:spMk id="44" creationId="{AF97DFF0-708E-4109-8C5B-0DC966B187A8}"/>
          </ac:spMkLst>
        </pc:spChg>
        <pc:spChg chg="add mod">
          <ac:chgData name="윤성재" userId="76c7d8b9-0ed6-42c3-8827-8b2f94b0779a" providerId="ADAL" clId="{BE45B969-9097-4DAA-9E48-A61D72BE3E25}" dt="2020-09-28T06:50:04.357" v="902" actId="207"/>
          <ac:spMkLst>
            <pc:docMk/>
            <pc:sldMk cId="859258854" sldId="265"/>
            <ac:spMk id="54" creationId="{51EECC09-F19B-4A28-B863-FC329AD533E2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6" creationId="{C7D78D21-966B-4065-8828-B504AA4F3F6E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8" creationId="{2C016DE1-E224-48BB-92A2-F2D173B7C2DB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9" creationId="{B65C3B0C-7CF8-4529-9F9A-C3BEAE9C5AA0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71" creationId="{13D8B77A-341D-441D-851C-FCC4D381CBFF}"/>
          </ac:spMkLst>
        </pc:spChg>
        <pc:spChg chg="add mod">
          <ac:chgData name="윤성재" userId="76c7d8b9-0ed6-42c3-8827-8b2f94b0779a" providerId="ADAL" clId="{BE45B969-9097-4DAA-9E48-A61D72BE3E25}" dt="2020-09-28T07:07:25.206" v="2446" actId="693"/>
          <ac:spMkLst>
            <pc:docMk/>
            <pc:sldMk cId="859258854" sldId="265"/>
            <ac:spMk id="73" creationId="{CDE410AD-3703-4839-A938-9D1D960B5EA8}"/>
          </ac:spMkLst>
        </pc:spChg>
        <pc:grpChg chg="add mod">
          <ac:chgData name="윤성재" userId="76c7d8b9-0ed6-42c3-8827-8b2f94b0779a" providerId="ADAL" clId="{BE45B969-9097-4DAA-9E48-A61D72BE3E25}" dt="2020-09-28T06:52:09.003" v="1003" actId="1076"/>
          <ac:grpSpMkLst>
            <pc:docMk/>
            <pc:sldMk cId="859258854" sldId="265"/>
            <ac:grpSpMk id="72" creationId="{E35EEA10-1B4F-440E-B295-09FEB86F1756}"/>
          </ac:grpSpMkLst>
        </pc:grpChg>
        <pc:cxnChg chg="add">
          <ac:chgData name="윤성재" userId="76c7d8b9-0ed6-42c3-8827-8b2f94b0779a" providerId="ADAL" clId="{BE45B969-9097-4DAA-9E48-A61D72BE3E25}" dt="2020-09-28T06:48:02.507" v="735" actId="11529"/>
          <ac:cxnSpMkLst>
            <pc:docMk/>
            <pc:sldMk cId="859258854" sldId="265"/>
            <ac:cxnSpMk id="18" creationId="{F22B87B9-80FA-4354-941E-005D54976A22}"/>
          </ac:cxnSpMkLst>
        </pc:cxnChg>
        <pc:cxnChg chg="add mod">
          <ac:chgData name="윤성재" userId="76c7d8b9-0ed6-42c3-8827-8b2f94b0779a" providerId="ADAL" clId="{BE45B969-9097-4DAA-9E48-A61D72BE3E25}" dt="2020-09-28T06:48:05.492" v="738" actId="14100"/>
          <ac:cxnSpMkLst>
            <pc:docMk/>
            <pc:sldMk cId="859258854" sldId="265"/>
            <ac:cxnSpMk id="19" creationId="{5D1AA3DF-C46C-463F-A337-9845E10095CE}"/>
          </ac:cxnSpMkLst>
        </pc:cxnChg>
        <pc:cxnChg chg="add mod">
          <ac:chgData name="윤성재" userId="76c7d8b9-0ed6-42c3-8827-8b2f94b0779a" providerId="ADAL" clId="{BE45B969-9097-4DAA-9E48-A61D72BE3E25}" dt="2020-09-28T06:48:19.731" v="764" actId="1076"/>
          <ac:cxnSpMkLst>
            <pc:docMk/>
            <pc:sldMk cId="859258854" sldId="265"/>
            <ac:cxnSpMk id="22" creationId="{CA265E36-F5DA-492B-995C-B675D63A858A}"/>
          </ac:cxnSpMkLst>
        </pc:cxnChg>
        <pc:cxnChg chg="add mod">
          <ac:chgData name="윤성재" userId="76c7d8b9-0ed6-42c3-8827-8b2f94b0779a" providerId="ADAL" clId="{BE45B969-9097-4DAA-9E48-A61D72BE3E25}" dt="2020-09-28T06:48:27.092" v="769" actId="1076"/>
          <ac:cxnSpMkLst>
            <pc:docMk/>
            <pc:sldMk cId="859258854" sldId="265"/>
            <ac:cxnSpMk id="28" creationId="{DD562DDD-D483-4A8D-BD1D-164BF1E940BB}"/>
          </ac:cxnSpMkLst>
        </pc:cxnChg>
        <pc:cxnChg chg="add mod">
          <ac:chgData name="윤성재" userId="76c7d8b9-0ed6-42c3-8827-8b2f94b0779a" providerId="ADAL" clId="{BE45B969-9097-4DAA-9E48-A61D72BE3E25}" dt="2020-09-28T06:48:35.299" v="772" actId="14100"/>
          <ac:cxnSpMkLst>
            <pc:docMk/>
            <pc:sldMk cId="859258854" sldId="265"/>
            <ac:cxnSpMk id="32" creationId="{3348B17B-3CD6-4F49-A65D-9EAB22A8FF7B}"/>
          </ac:cxnSpMkLst>
        </pc:cxnChg>
        <pc:cxnChg chg="add mod">
          <ac:chgData name="윤성재" userId="76c7d8b9-0ed6-42c3-8827-8b2f94b0779a" providerId="ADAL" clId="{BE45B969-9097-4DAA-9E48-A61D72BE3E25}" dt="2020-09-28T06:50:00.979" v="901" actId="1076"/>
          <ac:cxnSpMkLst>
            <pc:docMk/>
            <pc:sldMk cId="859258854" sldId="265"/>
            <ac:cxnSpMk id="35" creationId="{28D5812A-2BE5-40EE-B1DA-AB55B4ACA91D}"/>
          </ac:cxnSpMkLst>
        </pc:cxnChg>
        <pc:cxnChg chg="add del mod">
          <ac:chgData name="윤성재" userId="76c7d8b9-0ed6-42c3-8827-8b2f94b0779a" providerId="ADAL" clId="{BE45B969-9097-4DAA-9E48-A61D72BE3E25}" dt="2020-09-28T06:48:56.622" v="799"/>
          <ac:cxnSpMkLst>
            <pc:docMk/>
            <pc:sldMk cId="859258854" sldId="265"/>
            <ac:cxnSpMk id="42" creationId="{56709C71-5642-41B0-8E00-B25E736DFAD7}"/>
          </ac:cxnSpMkLst>
        </pc:cxnChg>
        <pc:cxnChg chg="add mod">
          <ac:chgData name="윤성재" userId="76c7d8b9-0ed6-42c3-8827-8b2f94b0779a" providerId="ADAL" clId="{BE45B969-9097-4DAA-9E48-A61D72BE3E25}" dt="2020-09-28T06:50:00.979" v="901" actId="1076"/>
          <ac:cxnSpMkLst>
            <pc:docMk/>
            <pc:sldMk cId="859258854" sldId="265"/>
            <ac:cxnSpMk id="45" creationId="{2CFA4546-B81B-4580-B579-F49E11B1F92F}"/>
          </ac:cxnSpMkLst>
        </pc:cxnChg>
        <pc:cxnChg chg="add mod">
          <ac:chgData name="윤성재" userId="76c7d8b9-0ed6-42c3-8827-8b2f94b0779a" providerId="ADAL" clId="{BE45B969-9097-4DAA-9E48-A61D72BE3E25}" dt="2020-09-28T06:49:13.283" v="824" actId="1076"/>
          <ac:cxnSpMkLst>
            <pc:docMk/>
            <pc:sldMk cId="859258854" sldId="265"/>
            <ac:cxnSpMk id="48" creationId="{7A532701-593A-486A-8F5F-536DB9BEEEC2}"/>
          </ac:cxnSpMkLst>
        </pc:cxnChg>
        <pc:cxnChg chg="add mod">
          <ac:chgData name="윤성재" userId="76c7d8b9-0ed6-42c3-8827-8b2f94b0779a" providerId="ADAL" clId="{BE45B969-9097-4DAA-9E48-A61D72BE3E25}" dt="2020-09-28T06:49:31.795" v="888" actId="14100"/>
          <ac:cxnSpMkLst>
            <pc:docMk/>
            <pc:sldMk cId="859258854" sldId="265"/>
            <ac:cxnSpMk id="55" creationId="{CABCFDA5-670E-4A35-9562-DBE1430B5174}"/>
          </ac:cxnSpMkLst>
        </pc:cxnChg>
        <pc:cxnChg chg="add del mod">
          <ac:chgData name="윤성재" userId="76c7d8b9-0ed6-42c3-8827-8b2f94b0779a" providerId="ADAL" clId="{BE45B969-9097-4DAA-9E48-A61D72BE3E25}" dt="2020-09-28T06:49:40.223" v="892" actId="478"/>
          <ac:cxnSpMkLst>
            <pc:docMk/>
            <pc:sldMk cId="859258854" sldId="265"/>
            <ac:cxnSpMk id="58" creationId="{6FB019B3-497A-4103-A9B2-737A6668D425}"/>
          </ac:cxnSpMkLst>
        </pc:cxnChg>
        <pc:cxnChg chg="add">
          <ac:chgData name="윤성재" userId="76c7d8b9-0ed6-42c3-8827-8b2f94b0779a" providerId="ADAL" clId="{BE45B969-9097-4DAA-9E48-A61D72BE3E25}" dt="2020-09-28T06:49:46.614" v="893" actId="11529"/>
          <ac:cxnSpMkLst>
            <pc:docMk/>
            <pc:sldMk cId="859258854" sldId="265"/>
            <ac:cxnSpMk id="62" creationId="{42DF98BA-81A6-4DDE-B562-95B383BD1B78}"/>
          </ac:cxnSpMkLst>
        </pc:cxnChg>
      </pc:sldChg>
      <pc:sldChg chg="addSp delSp modSp new mod addCm delCm">
        <pc:chgData name="윤성재" userId="76c7d8b9-0ed6-42c3-8827-8b2f94b0779a" providerId="ADAL" clId="{BE45B969-9097-4DAA-9E48-A61D72BE3E25}" dt="2020-09-28T08:48:09.184" v="4341" actId="27636"/>
        <pc:sldMkLst>
          <pc:docMk/>
          <pc:sldMk cId="3558948170" sldId="266"/>
        </pc:sldMkLst>
        <pc:spChg chg="mod">
          <ac:chgData name="윤성재" userId="76c7d8b9-0ed6-42c3-8827-8b2f94b0779a" providerId="ADAL" clId="{BE45B969-9097-4DAA-9E48-A61D72BE3E25}" dt="2020-09-28T06:51:15.330" v="954"/>
          <ac:spMkLst>
            <pc:docMk/>
            <pc:sldMk cId="3558948170" sldId="266"/>
            <ac:spMk id="2" creationId="{198FDC86-4AFC-4D63-9C30-65D37AA7B68B}"/>
          </ac:spMkLst>
        </pc:spChg>
        <pc:spChg chg="mod">
          <ac:chgData name="윤성재" userId="76c7d8b9-0ed6-42c3-8827-8b2f94b0779a" providerId="ADAL" clId="{BE45B969-9097-4DAA-9E48-A61D72BE3E25}" dt="2020-09-28T08:48:09.184" v="4341" actId="27636"/>
          <ac:spMkLst>
            <pc:docMk/>
            <pc:sldMk cId="3558948170" sldId="266"/>
            <ac:spMk id="3" creationId="{BAAF2B9A-042F-4182-A4BE-A88E581229C6}"/>
          </ac:spMkLst>
        </pc:spChg>
        <pc:spChg chg="add del mod">
          <ac:chgData name="윤성재" userId="76c7d8b9-0ed6-42c3-8827-8b2f94b0779a" providerId="ADAL" clId="{BE45B969-9097-4DAA-9E48-A61D72BE3E25}" dt="2020-09-28T06:55:18.529" v="1344" actId="478"/>
          <ac:spMkLst>
            <pc:docMk/>
            <pc:sldMk cId="3558948170" sldId="266"/>
            <ac:spMk id="4" creationId="{003C310D-E26D-4C1B-89FC-A0CC67B92050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5" creationId="{EB660DA8-AFA6-4B62-8B8C-A8AB1DF2C84C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6" creationId="{B3CA8E49-0310-447E-A536-EBD6F990B361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8" creationId="{D22A2774-8D38-4590-BE60-B3D3851B1E3C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9" creationId="{66D1EC44-8606-4C27-8E23-C3A7E0C8C5FA}"/>
          </ac:spMkLst>
        </pc:spChg>
        <pc:spChg chg="add del mod">
          <ac:chgData name="윤성재" userId="76c7d8b9-0ed6-42c3-8827-8b2f94b0779a" providerId="ADAL" clId="{BE45B969-9097-4DAA-9E48-A61D72BE3E25}" dt="2020-09-28T06:55:13.947" v="1342" actId="478"/>
          <ac:spMkLst>
            <pc:docMk/>
            <pc:sldMk cId="3558948170" sldId="266"/>
            <ac:spMk id="11" creationId="{DA087FDB-372E-4978-814E-AAA59E67E1BE}"/>
          </ac:spMkLst>
        </pc:spChg>
        <pc:spChg chg="mod">
          <ac:chgData name="윤성재" userId="76c7d8b9-0ed6-42c3-8827-8b2f94b0779a" providerId="ADAL" clId="{BE45B969-9097-4DAA-9E48-A61D72BE3E25}" dt="2020-09-28T06:53:01.957" v="1006"/>
          <ac:spMkLst>
            <pc:docMk/>
            <pc:sldMk cId="3558948170" sldId="266"/>
            <ac:spMk id="14" creationId="{C0A9966D-B375-4CAF-9F3C-530AD9A074C1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16" creationId="{D61317E7-43A8-41D6-AFB6-18DC0DF9D71A}"/>
          </ac:spMkLst>
        </pc:spChg>
        <pc:spChg chg="add mod or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20" creationId="{04B7D4C5-E1CE-48FD-A808-7C38FC2800AC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25" creationId="{F2F3FA1F-7342-4F96-929F-A06D1E7F4879}"/>
          </ac:spMkLst>
        </pc:spChg>
        <pc:spChg chg="add del">
          <ac:chgData name="윤성재" userId="76c7d8b9-0ed6-42c3-8827-8b2f94b0779a" providerId="ADAL" clId="{BE45B969-9097-4DAA-9E48-A61D72BE3E25}" dt="2020-09-28T06:59:01.036" v="1567" actId="22"/>
          <ac:spMkLst>
            <pc:docMk/>
            <pc:sldMk cId="3558948170" sldId="266"/>
            <ac:spMk id="27" creationId="{4EB4EE20-AD32-40A6-AFEA-1C2A678F6584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30" creationId="{B9C0C9AC-E2DB-4032-B38C-20721A88D727}"/>
          </ac:spMkLst>
        </pc:spChg>
        <pc:grpChg chg="add mod ord">
          <ac:chgData name="윤성재" userId="76c7d8b9-0ed6-42c3-8827-8b2f94b0779a" providerId="ADAL" clId="{BE45B969-9097-4DAA-9E48-A61D72BE3E25}" dt="2020-09-28T07:09:25.490" v="2447" actId="1076"/>
          <ac:grpSpMkLst>
            <pc:docMk/>
            <pc:sldMk cId="3558948170" sldId="266"/>
            <ac:grpSpMk id="7" creationId="{97FA19EF-5FBD-4B56-8C52-002CAB2F5F2B}"/>
          </ac:grpSpMkLst>
        </pc:grpChg>
        <pc:grpChg chg="add del mod">
          <ac:chgData name="윤성재" userId="76c7d8b9-0ed6-42c3-8827-8b2f94b0779a" providerId="ADAL" clId="{BE45B969-9097-4DAA-9E48-A61D72BE3E25}" dt="2020-09-28T06:55:13.947" v="1342" actId="478"/>
          <ac:grpSpMkLst>
            <pc:docMk/>
            <pc:sldMk cId="3558948170" sldId="266"/>
            <ac:grpSpMk id="12" creationId="{5A217172-D947-4FBC-A799-07A7F2B17BD5}"/>
          </ac:grpSpMkLst>
        </pc:grpChg>
        <pc:grpChg chg="add mod">
          <ac:chgData name="윤성재" userId="76c7d8b9-0ed6-42c3-8827-8b2f94b0779a" providerId="ADAL" clId="{BE45B969-9097-4DAA-9E48-A61D72BE3E25}" dt="2020-09-28T07:09:25.490" v="2447" actId="1076"/>
          <ac:grpSpMkLst>
            <pc:docMk/>
            <pc:sldMk cId="3558948170" sldId="266"/>
            <ac:grpSpMk id="28" creationId="{0F00144C-C0DB-456B-A4F3-697D0464368B}"/>
          </ac:grpSpMkLst>
        </pc:grpChg>
        <pc:picChg chg="add del mod">
          <ac:chgData name="윤성재" userId="76c7d8b9-0ed6-42c3-8827-8b2f94b0779a" providerId="ADAL" clId="{BE45B969-9097-4DAA-9E48-A61D72BE3E25}" dt="2020-09-28T06:55:13.947" v="1342" actId="478"/>
          <ac:picMkLst>
            <pc:docMk/>
            <pc:sldMk cId="3558948170" sldId="266"/>
            <ac:picMk id="10" creationId="{B2814514-5F92-4A93-97FC-758BF01B712E}"/>
          </ac:picMkLst>
        </pc:picChg>
        <pc:picChg chg="mod">
          <ac:chgData name="윤성재" userId="76c7d8b9-0ed6-42c3-8827-8b2f94b0779a" providerId="ADAL" clId="{BE45B969-9097-4DAA-9E48-A61D72BE3E25}" dt="2020-09-28T06:53:01.957" v="1006"/>
          <ac:picMkLst>
            <pc:docMk/>
            <pc:sldMk cId="3558948170" sldId="266"/>
            <ac:picMk id="13" creationId="{41B2EF92-7FD5-4299-B1C3-5DF5E94A2424}"/>
          </ac:picMkLst>
        </pc:picChg>
        <pc:picChg chg="add mod">
          <ac:chgData name="윤성재" userId="76c7d8b9-0ed6-42c3-8827-8b2f94b0779a" providerId="ADAL" clId="{BE45B969-9097-4DAA-9E48-A61D72BE3E25}" dt="2020-09-28T07:09:25.490" v="2447" actId="1076"/>
          <ac:picMkLst>
            <pc:docMk/>
            <pc:sldMk cId="3558948170" sldId="266"/>
            <ac:picMk id="23" creationId="{94EC8BAD-2906-4F54-AEB0-C795AF73FCE3}"/>
          </ac:picMkLst>
        </pc:picChg>
        <pc:picChg chg="mod">
          <ac:chgData name="윤성재" userId="76c7d8b9-0ed6-42c3-8827-8b2f94b0779a" providerId="ADAL" clId="{BE45B969-9097-4DAA-9E48-A61D72BE3E25}" dt="2020-09-28T07:09:25.490" v="2447" actId="1076"/>
          <ac:picMkLst>
            <pc:docMk/>
            <pc:sldMk cId="3558948170" sldId="266"/>
            <ac:picMk id="29" creationId="{C6F7E66D-5390-4AE4-95DC-AA0424486831}"/>
          </ac:picMkLst>
        </pc:picChg>
        <pc:cxnChg chg="add mod">
          <ac:chgData name="윤성재" userId="76c7d8b9-0ed6-42c3-8827-8b2f94b0779a" providerId="ADAL" clId="{BE45B969-9097-4DAA-9E48-A61D72BE3E25}" dt="2020-09-28T07:09:25.490" v="2447" actId="1076"/>
          <ac:cxnSpMkLst>
            <pc:docMk/>
            <pc:sldMk cId="3558948170" sldId="266"/>
            <ac:cxnSpMk id="18" creationId="{5987F4CD-63B5-419C-A093-BA48056BA70C}"/>
          </ac:cxnSpMkLst>
        </pc:cxnChg>
      </pc:sldChg>
      <pc:sldChg chg="addSp modSp new mod">
        <pc:chgData name="윤성재" userId="76c7d8b9-0ed6-42c3-8827-8b2f94b0779a" providerId="ADAL" clId="{BE45B969-9097-4DAA-9E48-A61D72BE3E25}" dt="2020-09-28T08:48:34.645" v="4343" actId="207"/>
        <pc:sldMkLst>
          <pc:docMk/>
          <pc:sldMk cId="4027514140" sldId="267"/>
        </pc:sldMkLst>
        <pc:spChg chg="mod">
          <ac:chgData name="윤성재" userId="76c7d8b9-0ed6-42c3-8827-8b2f94b0779a" providerId="ADAL" clId="{BE45B969-9097-4DAA-9E48-A61D72BE3E25}" dt="2020-09-28T07:13:49.830" v="2933" actId="6549"/>
          <ac:spMkLst>
            <pc:docMk/>
            <pc:sldMk cId="4027514140" sldId="267"/>
            <ac:spMk id="2" creationId="{A7470B02-A05D-4B1F-B07F-F0FC4AB720A8}"/>
          </ac:spMkLst>
        </pc:spChg>
        <pc:spChg chg="mod">
          <ac:chgData name="윤성재" userId="76c7d8b9-0ed6-42c3-8827-8b2f94b0779a" providerId="ADAL" clId="{BE45B969-9097-4DAA-9E48-A61D72BE3E25}" dt="2020-09-28T08:48:34.645" v="4343" actId="207"/>
          <ac:spMkLst>
            <pc:docMk/>
            <pc:sldMk cId="4027514140" sldId="267"/>
            <ac:spMk id="3" creationId="{880AF685-A918-4776-BE68-37BFB1210B50}"/>
          </ac:spMkLst>
        </pc:spChg>
        <pc:picChg chg="add mod">
          <ac:chgData name="윤성재" userId="76c7d8b9-0ed6-42c3-8827-8b2f94b0779a" providerId="ADAL" clId="{BE45B969-9097-4DAA-9E48-A61D72BE3E25}" dt="2020-09-28T07:18:11.985" v="3686" actId="14100"/>
          <ac:picMkLst>
            <pc:docMk/>
            <pc:sldMk cId="4027514140" sldId="267"/>
            <ac:picMk id="2050" creationId="{3561BB9F-9CB2-4738-8658-9F0C8B8681C7}"/>
          </ac:picMkLst>
        </pc:picChg>
      </pc:sldChg>
      <pc:sldChg chg="addSp delSp modSp new mod">
        <pc:chgData name="윤성재" userId="76c7d8b9-0ed6-42c3-8827-8b2f94b0779a" providerId="ADAL" clId="{BE45B969-9097-4DAA-9E48-A61D72BE3E25}" dt="2020-09-29T07:25:27.930" v="6124" actId="6549"/>
        <pc:sldMkLst>
          <pc:docMk/>
          <pc:sldMk cId="2042955228" sldId="268"/>
        </pc:sldMkLst>
        <pc:spChg chg="mod">
          <ac:chgData name="윤성재" userId="76c7d8b9-0ed6-42c3-8827-8b2f94b0779a" providerId="ADAL" clId="{BE45B969-9097-4DAA-9E48-A61D72BE3E25}" dt="2020-09-29T06:28:53.337" v="5989"/>
          <ac:spMkLst>
            <pc:docMk/>
            <pc:sldMk cId="2042955228" sldId="268"/>
            <ac:spMk id="2" creationId="{8DC282CA-30F9-4B25-A229-375EC981A70B}"/>
          </ac:spMkLst>
        </pc:spChg>
        <pc:spChg chg="del">
          <ac:chgData name="윤성재" userId="76c7d8b9-0ed6-42c3-8827-8b2f94b0779a" providerId="ADAL" clId="{BE45B969-9097-4DAA-9E48-A61D72BE3E25}" dt="2020-09-29T06:13:33.856" v="4385" actId="478"/>
          <ac:spMkLst>
            <pc:docMk/>
            <pc:sldMk cId="2042955228" sldId="268"/>
            <ac:spMk id="3" creationId="{39D8FB74-7574-4A7C-A71C-62B10933C7F9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4" creationId="{546C1C8D-8527-4202-95D5-43B4FEBB3DE7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8" creationId="{A7F61406-EFBE-451B-B60A-FD3E9D5703E3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0" creationId="{81467237-12CC-45C3-B0EC-477A39CADEB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2" creationId="{31F6869D-E20E-43C2-872D-7BF06B327E55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4" creationId="{7D116FF5-88BA-444E-A62D-5180A1091471}"/>
          </ac:spMkLst>
        </pc:spChg>
        <pc:spChg chg="add del mod">
          <ac:chgData name="윤성재" userId="76c7d8b9-0ed6-42c3-8827-8b2f94b0779a" providerId="ADAL" clId="{BE45B969-9097-4DAA-9E48-A61D72BE3E25}" dt="2020-09-29T06:15:59.405" v="4494" actId="478"/>
          <ac:spMkLst>
            <pc:docMk/>
            <pc:sldMk cId="2042955228" sldId="268"/>
            <ac:spMk id="16" creationId="{CF6291A3-BBA6-41D9-8B4F-E3C36716564A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8" creationId="{6260F2DF-0F2A-4901-BBC1-D461585DFC0F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0" creationId="{9CE5E5F9-4BCB-401B-AA77-2E0E725D0B4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2" creationId="{A16E8507-F4BD-4861-8CEC-1543FEDC8E37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4" creationId="{E08BE75C-AC27-47E0-B8F6-8AA2E6EF36C1}"/>
          </ac:spMkLst>
        </pc:spChg>
        <pc:spChg chg="add del">
          <ac:chgData name="윤성재" userId="76c7d8b9-0ed6-42c3-8827-8b2f94b0779a" providerId="ADAL" clId="{BE45B969-9097-4DAA-9E48-A61D72BE3E25}" dt="2020-09-29T06:17:23.324" v="4565" actId="478"/>
          <ac:spMkLst>
            <pc:docMk/>
            <pc:sldMk cId="2042955228" sldId="268"/>
            <ac:spMk id="26" creationId="{E5DF18F2-CBD0-4111-BC6C-815870D97870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8" creationId="{74523349-E141-4614-A63B-5E5307EA244B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0" creationId="{E1AF28B2-3B6F-4052-ADF9-00CC894413F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2" creationId="{06F997F2-65A8-44FE-B39D-D960107F3822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4" creationId="{767665A5-A1FD-4D8D-AEF0-991E8D58C946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6" creationId="{1E4F70E2-62E4-4A91-81F8-DBC9DD2E7A7F}"/>
          </ac:spMkLst>
        </pc:spChg>
        <pc:spChg chg="add mod">
          <ac:chgData name="윤성재" userId="76c7d8b9-0ed6-42c3-8827-8b2f94b0779a" providerId="ADAL" clId="{BE45B969-9097-4DAA-9E48-A61D72BE3E25}" dt="2020-09-29T06:18:41.922" v="4623" actId="1076"/>
          <ac:spMkLst>
            <pc:docMk/>
            <pc:sldMk cId="2042955228" sldId="268"/>
            <ac:spMk id="38" creationId="{7697E859-69C4-454F-9F21-B6F30613A898}"/>
          </ac:spMkLst>
        </pc:spChg>
        <pc:spChg chg="add mod">
          <ac:chgData name="윤성재" userId="76c7d8b9-0ed6-42c3-8827-8b2f94b0779a" providerId="ADAL" clId="{BE45B969-9097-4DAA-9E48-A61D72BE3E25}" dt="2020-09-29T06:18:39.675" v="4622" actId="207"/>
          <ac:spMkLst>
            <pc:docMk/>
            <pc:sldMk cId="2042955228" sldId="268"/>
            <ac:spMk id="40" creationId="{E6B90C67-0AA2-414C-98EB-DAC7CA559BD3}"/>
          </ac:spMkLst>
        </pc:spChg>
        <pc:spChg chg="add mod">
          <ac:chgData name="윤성재" userId="76c7d8b9-0ed6-42c3-8827-8b2f94b0779a" providerId="ADAL" clId="{BE45B969-9097-4DAA-9E48-A61D72BE3E25}" dt="2020-09-29T06:18:47.139" v="4634" actId="1076"/>
          <ac:spMkLst>
            <pc:docMk/>
            <pc:sldMk cId="2042955228" sldId="268"/>
            <ac:spMk id="42" creationId="{1E6176C7-47F5-49E5-AB5D-7E2CD955EC0E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44" creationId="{49DB4571-8F1E-473C-A39A-1341878B46E5}"/>
          </ac:spMkLst>
        </pc:spChg>
        <pc:spChg chg="add mod">
          <ac:chgData name="윤성재" userId="76c7d8b9-0ed6-42c3-8827-8b2f94b0779a" providerId="ADAL" clId="{BE45B969-9097-4DAA-9E48-A61D72BE3E25}" dt="2020-09-29T06:18:58.505" v="4656" actId="1076"/>
          <ac:spMkLst>
            <pc:docMk/>
            <pc:sldMk cId="2042955228" sldId="268"/>
            <ac:spMk id="46" creationId="{FC868735-43BC-4357-82BA-339350CD8E6A}"/>
          </ac:spMkLst>
        </pc:spChg>
        <pc:spChg chg="add mod">
          <ac:chgData name="윤성재" userId="76c7d8b9-0ed6-42c3-8827-8b2f94b0779a" providerId="ADAL" clId="{BE45B969-9097-4DAA-9E48-A61D72BE3E25}" dt="2020-09-29T07:25:27.930" v="6124" actId="6549"/>
          <ac:spMkLst>
            <pc:docMk/>
            <pc:sldMk cId="2042955228" sldId="268"/>
            <ac:spMk id="51" creationId="{74B0F85C-B08B-4FBE-8563-41DE777D9AA9}"/>
          </ac:spMkLst>
        </pc:spChg>
        <pc:spChg chg="add mod">
          <ac:chgData name="윤성재" userId="76c7d8b9-0ed6-42c3-8827-8b2f94b0779a" providerId="ADAL" clId="{BE45B969-9097-4DAA-9E48-A61D72BE3E25}" dt="2020-09-29T06:24:23.610" v="5023" actId="1076"/>
          <ac:spMkLst>
            <pc:docMk/>
            <pc:sldMk cId="2042955228" sldId="268"/>
            <ac:spMk id="54" creationId="{6FA503E1-C355-4BB9-8A8D-C33B023D0877}"/>
          </ac:spMkLst>
        </pc:spChg>
        <pc:grpChg chg="add mod">
          <ac:chgData name="윤성재" userId="76c7d8b9-0ed6-42c3-8827-8b2f94b0779a" providerId="ADAL" clId="{BE45B969-9097-4DAA-9E48-A61D72BE3E25}" dt="2020-09-29T06:20:24.485" v="4832" actId="164"/>
          <ac:grpSpMkLst>
            <pc:docMk/>
            <pc:sldMk cId="2042955228" sldId="268"/>
            <ac:grpSpMk id="52" creationId="{CDF757E4-7F13-4D32-8051-C34631A3C07E}"/>
          </ac:grpSpMkLst>
        </pc:grpChg>
        <pc:cxnChg chg="add mod">
          <ac:chgData name="윤성재" userId="76c7d8b9-0ed6-42c3-8827-8b2f94b0779a" providerId="ADAL" clId="{BE45B969-9097-4DAA-9E48-A61D72BE3E25}" dt="2020-09-29T06:19:31.818" v="4684" actId="1076"/>
          <ac:cxnSpMkLst>
            <pc:docMk/>
            <pc:sldMk cId="2042955228" sldId="268"/>
            <ac:cxnSpMk id="47" creationId="{A8540E20-AFF2-4E40-B10D-050620E662B5}"/>
          </ac:cxnSpMkLst>
        </pc:cxnChg>
      </pc:sldChg>
      <pc:sldChg chg="addSp delSp modSp new mod">
        <pc:chgData name="윤성재" userId="76c7d8b9-0ed6-42c3-8827-8b2f94b0779a" providerId="ADAL" clId="{BE45B969-9097-4DAA-9E48-A61D72BE3E25}" dt="2020-09-29T06:29:03.435" v="6011" actId="6549"/>
        <pc:sldMkLst>
          <pc:docMk/>
          <pc:sldMk cId="745412383" sldId="269"/>
        </pc:sldMkLst>
        <pc:spChg chg="mod">
          <ac:chgData name="윤성재" userId="76c7d8b9-0ed6-42c3-8827-8b2f94b0779a" providerId="ADAL" clId="{BE45B969-9097-4DAA-9E48-A61D72BE3E25}" dt="2020-09-29T06:28:58.283" v="6008"/>
          <ac:spMkLst>
            <pc:docMk/>
            <pc:sldMk cId="745412383" sldId="269"/>
            <ac:spMk id="2" creationId="{C05FD4FC-AD69-47D4-84F3-131F318CC2BD}"/>
          </ac:spMkLst>
        </pc:spChg>
        <pc:spChg chg="del">
          <ac:chgData name="윤성재" userId="76c7d8b9-0ed6-42c3-8827-8b2f94b0779a" providerId="ADAL" clId="{BE45B969-9097-4DAA-9E48-A61D72BE3E25}" dt="2020-09-29T06:20:27.146" v="4834" actId="478"/>
          <ac:spMkLst>
            <pc:docMk/>
            <pc:sldMk cId="745412383" sldId="269"/>
            <ac:spMk id="3" creationId="{FF66B148-228E-46BD-85CC-EE08E997D5AC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5" creationId="{726F551C-5CF0-4748-8E92-C42F0740CB9F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6" creationId="{7056E405-8AE2-4B37-907F-75052B837F8E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7" creationId="{76101337-A9F5-430D-8223-464D38799ECC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8" creationId="{2147FA68-95D3-4F49-A0DB-6B3DF41E10AD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9" creationId="{D51E7E73-91AC-48BE-AB42-0FCB83A9D830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0" creationId="{1817EE94-6F5C-47B0-9F0F-442708444651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1" creationId="{96BFB4EC-25EB-42BD-AFCA-2666EE0E3921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2" creationId="{C619ECF8-93BE-48C6-B3A6-1FE3B540224A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3" creationId="{0C762D78-9030-4D0F-9A66-0040049CB407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4" creationId="{E32B808A-CDF8-4B87-B140-733B8960D755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5" creationId="{5503648B-722E-479F-BDFB-4D95F7077C07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6" creationId="{EB20A092-1C4B-4B65-909B-2717A56FFD95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7" creationId="{58A1CA52-B464-4B4B-82A1-166C2040122F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8" creationId="{AC0ED61B-B508-44A2-AA47-018321F563E5}"/>
          </ac:spMkLst>
        </pc:spChg>
        <pc:spChg chg="del mod">
          <ac:chgData name="윤성재" userId="76c7d8b9-0ed6-42c3-8827-8b2f94b0779a" providerId="ADAL" clId="{BE45B969-9097-4DAA-9E48-A61D72BE3E25}" dt="2020-09-29T06:20:29.684" v="4836" actId="478"/>
          <ac:spMkLst>
            <pc:docMk/>
            <pc:sldMk cId="745412383" sldId="269"/>
            <ac:spMk id="19" creationId="{DACAC704-F107-4FC3-86A7-A3C5FC2D165F}"/>
          </ac:spMkLst>
        </pc:spChg>
        <pc:spChg chg="del mod">
          <ac:chgData name="윤성재" userId="76c7d8b9-0ed6-42c3-8827-8b2f94b0779a" providerId="ADAL" clId="{BE45B969-9097-4DAA-9E48-A61D72BE3E25}" dt="2020-09-29T06:20:28.792" v="4835" actId="478"/>
          <ac:spMkLst>
            <pc:docMk/>
            <pc:sldMk cId="745412383" sldId="269"/>
            <ac:spMk id="20" creationId="{9941F198-3AC4-448A-B786-01D46B2FFD33}"/>
          </ac:spMkLst>
        </pc:spChg>
        <pc:spChg chg="add del mod">
          <ac:chgData name="윤성재" userId="76c7d8b9-0ed6-42c3-8827-8b2f94b0779a" providerId="ADAL" clId="{BE45B969-9097-4DAA-9E48-A61D72BE3E25}" dt="2020-09-29T06:20:46.044" v="4841" actId="478"/>
          <ac:spMkLst>
            <pc:docMk/>
            <pc:sldMk cId="745412383" sldId="269"/>
            <ac:spMk id="21" creationId="{27EDDDC9-B34E-4298-9DAF-F20E55B30F1D}"/>
          </ac:spMkLst>
        </pc:spChg>
        <pc:spChg chg="add mod">
          <ac:chgData name="윤성재" userId="76c7d8b9-0ed6-42c3-8827-8b2f94b0779a" providerId="ADAL" clId="{BE45B969-9097-4DAA-9E48-A61D72BE3E25}" dt="2020-09-29T06:22:38.731" v="4876" actId="1037"/>
          <ac:spMkLst>
            <pc:docMk/>
            <pc:sldMk cId="745412383" sldId="269"/>
            <ac:spMk id="40" creationId="{B782FD96-A568-4EE9-9D8C-94AD757F09BA}"/>
          </ac:spMkLst>
        </pc:spChg>
        <pc:spChg chg="add mod">
          <ac:chgData name="윤성재" userId="76c7d8b9-0ed6-42c3-8827-8b2f94b0779a" providerId="ADAL" clId="{BE45B969-9097-4DAA-9E48-A61D72BE3E25}" dt="2020-09-29T06:29:03.435" v="6011" actId="6549"/>
          <ac:spMkLst>
            <pc:docMk/>
            <pc:sldMk cId="745412383" sldId="269"/>
            <ac:spMk id="96" creationId="{0A6991DC-4E23-410C-BD7D-0B6EB844F579}"/>
          </ac:spMkLst>
        </pc:spChg>
        <pc:spChg chg="add del">
          <ac:chgData name="윤성재" userId="76c7d8b9-0ed6-42c3-8827-8b2f94b0779a" providerId="ADAL" clId="{BE45B969-9097-4DAA-9E48-A61D72BE3E25}" dt="2020-09-29T06:24:29.429" v="5025" actId="22"/>
          <ac:spMkLst>
            <pc:docMk/>
            <pc:sldMk cId="745412383" sldId="269"/>
            <ac:spMk id="98" creationId="{791F167B-2783-4B9B-992C-B0C4388366EB}"/>
          </ac:spMkLst>
        </pc:spChg>
        <pc:spChg chg="add mod">
          <ac:chgData name="윤성재" userId="76c7d8b9-0ed6-42c3-8827-8b2f94b0779a" providerId="ADAL" clId="{BE45B969-9097-4DAA-9E48-A61D72BE3E25}" dt="2020-09-29T06:24:33.732" v="5027" actId="1076"/>
          <ac:spMkLst>
            <pc:docMk/>
            <pc:sldMk cId="745412383" sldId="269"/>
            <ac:spMk id="100" creationId="{DD28F1FE-D4B8-422E-B2FB-0CDF573E325D}"/>
          </ac:spMkLst>
        </pc:spChg>
        <pc:spChg chg="add mod">
          <ac:chgData name="윤성재" userId="76c7d8b9-0ed6-42c3-8827-8b2f94b0779a" providerId="ADAL" clId="{BE45B969-9097-4DAA-9E48-A61D72BE3E25}" dt="2020-09-29T06:27:51.333" v="5970" actId="20577"/>
          <ac:spMkLst>
            <pc:docMk/>
            <pc:sldMk cId="745412383" sldId="269"/>
            <ac:spMk id="116" creationId="{66898A8E-1C7F-4764-B2F6-1F284B1CDD40}"/>
          </ac:spMkLst>
        </pc:spChg>
        <pc:grpChg chg="add mod">
          <ac:chgData name="윤성재" userId="76c7d8b9-0ed6-42c3-8827-8b2f94b0779a" providerId="ADAL" clId="{BE45B969-9097-4DAA-9E48-A61D72BE3E25}" dt="2020-09-29T06:20:34.314" v="4838" actId="1076"/>
          <ac:grpSpMkLst>
            <pc:docMk/>
            <pc:sldMk cId="745412383" sldId="269"/>
            <ac:grpSpMk id="4" creationId="{875AA8F6-8090-4C2A-BE7F-24210FC7A81F}"/>
          </ac:grpSpMkLst>
        </pc:grpChg>
        <pc:cxnChg chg="add del mod">
          <ac:chgData name="윤성재" userId="76c7d8b9-0ed6-42c3-8827-8b2f94b0779a" providerId="ADAL" clId="{BE45B969-9097-4DAA-9E48-A61D72BE3E25}" dt="2020-09-29T06:20:56.017" v="4844" actId="478"/>
          <ac:cxnSpMkLst>
            <pc:docMk/>
            <pc:sldMk cId="745412383" sldId="269"/>
            <ac:cxnSpMk id="23" creationId="{69FE14A5-51D7-482D-8533-F97936862950}"/>
          </ac:cxnSpMkLst>
        </pc:cxnChg>
        <pc:cxnChg chg="add del mod">
          <ac:chgData name="윤성재" userId="76c7d8b9-0ed6-42c3-8827-8b2f94b0779a" providerId="ADAL" clId="{BE45B969-9097-4DAA-9E48-A61D72BE3E25}" dt="2020-09-29T06:21:11.268" v="4848" actId="11529"/>
          <ac:cxnSpMkLst>
            <pc:docMk/>
            <pc:sldMk cId="745412383" sldId="269"/>
            <ac:cxnSpMk id="26" creationId="{B5290548-2438-4BA1-ABDB-5DC576F7081B}"/>
          </ac:cxnSpMkLst>
        </pc:cxnChg>
        <pc:cxnChg chg="add mod">
          <ac:chgData name="윤성재" userId="76c7d8b9-0ed6-42c3-8827-8b2f94b0779a" providerId="ADAL" clId="{BE45B969-9097-4DAA-9E48-A61D72BE3E25}" dt="2020-09-29T06:21:29.601" v="4851" actId="208"/>
          <ac:cxnSpMkLst>
            <pc:docMk/>
            <pc:sldMk cId="745412383" sldId="269"/>
            <ac:cxnSpMk id="29" creationId="{D4706248-7533-48A6-B37A-21F8C40B84D5}"/>
          </ac:cxnSpMkLst>
        </pc:cxnChg>
        <pc:cxnChg chg="add del mod">
          <ac:chgData name="윤성재" userId="76c7d8b9-0ed6-42c3-8827-8b2f94b0779a" providerId="ADAL" clId="{BE45B969-9097-4DAA-9E48-A61D72BE3E25}" dt="2020-09-29T06:21:32.961" v="4853" actId="478"/>
          <ac:cxnSpMkLst>
            <pc:docMk/>
            <pc:sldMk cId="745412383" sldId="269"/>
            <ac:cxnSpMk id="31" creationId="{7A886F54-901D-41A0-AA00-C7A97FB3B0BB}"/>
          </ac:cxnSpMkLst>
        </pc:cxnChg>
        <pc:cxnChg chg="add del mod">
          <ac:chgData name="윤성재" userId="76c7d8b9-0ed6-42c3-8827-8b2f94b0779a" providerId="ADAL" clId="{BE45B969-9097-4DAA-9E48-A61D72BE3E25}" dt="2020-09-29T06:21:41.955" v="4855" actId="478"/>
          <ac:cxnSpMkLst>
            <pc:docMk/>
            <pc:sldMk cId="745412383" sldId="269"/>
            <ac:cxnSpMk id="33" creationId="{50CA704C-8CC9-45F8-B659-7065B81DCC21}"/>
          </ac:cxnSpMkLst>
        </pc:cxnChg>
        <pc:cxnChg chg="add mod">
          <ac:chgData name="윤성재" userId="76c7d8b9-0ed6-42c3-8827-8b2f94b0779a" providerId="ADAL" clId="{BE45B969-9097-4DAA-9E48-A61D72BE3E25}" dt="2020-09-29T06:24:38.483" v="5029" actId="14100"/>
          <ac:cxnSpMkLst>
            <pc:docMk/>
            <pc:sldMk cId="745412383" sldId="269"/>
            <ac:cxnSpMk id="35" creationId="{1E7A633D-2707-4527-AE67-6234659C255E}"/>
          </ac:cxnSpMkLst>
        </pc:cxnChg>
        <pc:cxnChg chg="add mod">
          <ac:chgData name="윤성재" userId="76c7d8b9-0ed6-42c3-8827-8b2f94b0779a" providerId="ADAL" clId="{BE45B969-9097-4DAA-9E48-A61D72BE3E25}" dt="2020-09-29T06:21:56.939" v="4859" actId="1076"/>
          <ac:cxnSpMkLst>
            <pc:docMk/>
            <pc:sldMk cId="745412383" sldId="269"/>
            <ac:cxnSpMk id="36" creationId="{A487FF07-85A9-476B-B0E2-EBF01E941F3E}"/>
          </ac:cxnSpMkLst>
        </pc:cxnChg>
        <pc:cxnChg chg="add mod">
          <ac:chgData name="윤성재" userId="76c7d8b9-0ed6-42c3-8827-8b2f94b0779a" providerId="ADAL" clId="{BE45B969-9097-4DAA-9E48-A61D72BE3E25}" dt="2020-09-29T06:22:00.517" v="4861" actId="1076"/>
          <ac:cxnSpMkLst>
            <pc:docMk/>
            <pc:sldMk cId="745412383" sldId="269"/>
            <ac:cxnSpMk id="37" creationId="{059DAB48-53AA-4119-9DA7-0CF105B7021F}"/>
          </ac:cxnSpMkLst>
        </pc:cxnChg>
        <pc:cxnChg chg="add del mod">
          <ac:chgData name="윤성재" userId="76c7d8b9-0ed6-42c3-8827-8b2f94b0779a" providerId="ADAL" clId="{BE45B969-9097-4DAA-9E48-A61D72BE3E25}" dt="2020-09-29T06:22:11.687" v="4863" actId="478"/>
          <ac:cxnSpMkLst>
            <pc:docMk/>
            <pc:sldMk cId="745412383" sldId="269"/>
            <ac:cxnSpMk id="39" creationId="{B657AA32-9DF8-42AF-8822-37E0BA00022B}"/>
          </ac:cxnSpMkLst>
        </pc:cxnChg>
        <pc:cxnChg chg="add mod">
          <ac:chgData name="윤성재" userId="76c7d8b9-0ed6-42c3-8827-8b2f94b0779a" providerId="ADAL" clId="{BE45B969-9097-4DAA-9E48-A61D72BE3E25}" dt="2020-09-29T06:22:46.379" v="4879" actId="14100"/>
          <ac:cxnSpMkLst>
            <pc:docMk/>
            <pc:sldMk cId="745412383" sldId="269"/>
            <ac:cxnSpMk id="41" creationId="{18623BC2-1179-40DF-A4CC-E07352B48E86}"/>
          </ac:cxnSpMkLst>
        </pc:cxnChg>
        <pc:cxnChg chg="add mod">
          <ac:chgData name="윤성재" userId="76c7d8b9-0ed6-42c3-8827-8b2f94b0779a" providerId="ADAL" clId="{BE45B969-9097-4DAA-9E48-A61D72BE3E25}" dt="2020-09-29T06:22:49.794" v="4882" actId="14100"/>
          <ac:cxnSpMkLst>
            <pc:docMk/>
            <pc:sldMk cId="745412383" sldId="269"/>
            <ac:cxnSpMk id="44" creationId="{9E2B1147-598D-4A8C-8C8C-F1923F09C3CE}"/>
          </ac:cxnSpMkLst>
        </pc:cxnChg>
        <pc:cxnChg chg="add mod">
          <ac:chgData name="윤성재" userId="76c7d8b9-0ed6-42c3-8827-8b2f94b0779a" providerId="ADAL" clId="{BE45B969-9097-4DAA-9E48-A61D72BE3E25}" dt="2020-09-29T06:22:52.764" v="4885" actId="14100"/>
          <ac:cxnSpMkLst>
            <pc:docMk/>
            <pc:sldMk cId="745412383" sldId="269"/>
            <ac:cxnSpMk id="47" creationId="{CD4FAC89-895C-45AE-8F27-811D8261DCA1}"/>
          </ac:cxnSpMkLst>
        </pc:cxnChg>
        <pc:cxnChg chg="add mod">
          <ac:chgData name="윤성재" userId="76c7d8b9-0ed6-42c3-8827-8b2f94b0779a" providerId="ADAL" clId="{BE45B969-9097-4DAA-9E48-A61D72BE3E25}" dt="2020-09-29T06:22:56.769" v="4888" actId="14100"/>
          <ac:cxnSpMkLst>
            <pc:docMk/>
            <pc:sldMk cId="745412383" sldId="269"/>
            <ac:cxnSpMk id="50" creationId="{A62A7C35-AFCD-4F09-8D46-2A52615A7880}"/>
          </ac:cxnSpMkLst>
        </pc:cxnChg>
        <pc:cxnChg chg="add mod">
          <ac:chgData name="윤성재" userId="76c7d8b9-0ed6-42c3-8827-8b2f94b0779a" providerId="ADAL" clId="{BE45B969-9097-4DAA-9E48-A61D72BE3E25}" dt="2020-09-29T06:23:00.234" v="4891" actId="14100"/>
          <ac:cxnSpMkLst>
            <pc:docMk/>
            <pc:sldMk cId="745412383" sldId="269"/>
            <ac:cxnSpMk id="53" creationId="{E394813B-B46B-4022-BE51-45D0A70C8DC4}"/>
          </ac:cxnSpMkLst>
        </pc:cxnChg>
        <pc:cxnChg chg="add mod">
          <ac:chgData name="윤성재" userId="76c7d8b9-0ed6-42c3-8827-8b2f94b0779a" providerId="ADAL" clId="{BE45B969-9097-4DAA-9E48-A61D72BE3E25}" dt="2020-09-29T06:23:03.313" v="4894" actId="14100"/>
          <ac:cxnSpMkLst>
            <pc:docMk/>
            <pc:sldMk cId="745412383" sldId="269"/>
            <ac:cxnSpMk id="56" creationId="{20BF709C-61E5-4C43-934E-9C33EB87AD8F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59" creationId="{7A195467-7E50-486C-844C-B868756DF8C9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0" creationId="{29A53881-DE25-4C92-9E86-13EA93F3B086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1" creationId="{85664941-8321-45BA-BF80-AACD3109798D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2" creationId="{9798A991-8C17-40F0-95E5-2D4D8BF0D9C3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3" creationId="{1A10387E-39CF-41DF-8C4F-FF2DDB9E5E8F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4" creationId="{B2D3DA5A-CB66-4480-AC80-F7302EC464E0}"/>
          </ac:cxnSpMkLst>
        </pc:cxnChg>
        <pc:cxnChg chg="add mod">
          <ac:chgData name="윤성재" userId="76c7d8b9-0ed6-42c3-8827-8b2f94b0779a" providerId="ADAL" clId="{BE45B969-9097-4DAA-9E48-A61D72BE3E25}" dt="2020-09-29T06:23:22.185" v="4904" actId="14100"/>
          <ac:cxnSpMkLst>
            <pc:docMk/>
            <pc:sldMk cId="745412383" sldId="269"/>
            <ac:cxnSpMk id="77" creationId="{CC89F590-D686-44C9-8C9E-52741255D79A}"/>
          </ac:cxnSpMkLst>
        </pc:cxnChg>
        <pc:cxnChg chg="add mod">
          <ac:chgData name="윤성재" userId="76c7d8b9-0ed6-42c3-8827-8b2f94b0779a" providerId="ADAL" clId="{BE45B969-9097-4DAA-9E48-A61D72BE3E25}" dt="2020-09-29T06:23:27.106" v="4907" actId="14100"/>
          <ac:cxnSpMkLst>
            <pc:docMk/>
            <pc:sldMk cId="745412383" sldId="269"/>
            <ac:cxnSpMk id="80" creationId="{F08B391A-C93A-4A4A-AC4C-D00C68EC93A2}"/>
          </ac:cxnSpMkLst>
        </pc:cxnChg>
        <pc:cxnChg chg="add mod">
          <ac:chgData name="윤성재" userId="76c7d8b9-0ed6-42c3-8827-8b2f94b0779a" providerId="ADAL" clId="{BE45B969-9097-4DAA-9E48-A61D72BE3E25}" dt="2020-09-29T06:23:29.610" v="4910" actId="14100"/>
          <ac:cxnSpMkLst>
            <pc:docMk/>
            <pc:sldMk cId="745412383" sldId="269"/>
            <ac:cxnSpMk id="83" creationId="{F79B2ED6-EAA5-4077-82D2-BC13871C3709}"/>
          </ac:cxnSpMkLst>
        </pc:cxnChg>
        <pc:cxnChg chg="add mod">
          <ac:chgData name="윤성재" userId="76c7d8b9-0ed6-42c3-8827-8b2f94b0779a" providerId="ADAL" clId="{BE45B969-9097-4DAA-9E48-A61D72BE3E25}" dt="2020-09-29T06:23:32.778" v="4913" actId="14100"/>
          <ac:cxnSpMkLst>
            <pc:docMk/>
            <pc:sldMk cId="745412383" sldId="269"/>
            <ac:cxnSpMk id="86" creationId="{9D63467F-1BCE-4B1B-B2FA-7D316C0137EC}"/>
          </ac:cxnSpMkLst>
        </pc:cxnChg>
        <pc:cxnChg chg="add mod">
          <ac:chgData name="윤성재" userId="76c7d8b9-0ed6-42c3-8827-8b2f94b0779a" providerId="ADAL" clId="{BE45B969-9097-4DAA-9E48-A61D72BE3E25}" dt="2020-09-29T06:23:35.402" v="4916" actId="14100"/>
          <ac:cxnSpMkLst>
            <pc:docMk/>
            <pc:sldMk cId="745412383" sldId="269"/>
            <ac:cxnSpMk id="89" creationId="{D5B11397-F25A-4F9E-AFC3-D0BF3DBE28DC}"/>
          </ac:cxnSpMkLst>
        </pc:cxnChg>
        <pc:cxnChg chg="add mod">
          <ac:chgData name="윤성재" userId="76c7d8b9-0ed6-42c3-8827-8b2f94b0779a" providerId="ADAL" clId="{BE45B969-9097-4DAA-9E48-A61D72BE3E25}" dt="2020-09-29T06:23:38.106" v="4919" actId="14100"/>
          <ac:cxnSpMkLst>
            <pc:docMk/>
            <pc:sldMk cId="745412383" sldId="269"/>
            <ac:cxnSpMk id="92" creationId="{9B5886FC-CA96-40CE-B36B-F91F8B112098}"/>
          </ac:cxnSpMkLst>
        </pc:cxnChg>
        <pc:cxnChg chg="add mod">
          <ac:chgData name="윤성재" userId="76c7d8b9-0ed6-42c3-8827-8b2f94b0779a" providerId="ADAL" clId="{BE45B969-9097-4DAA-9E48-A61D72BE3E25}" dt="2020-09-29T06:24:42.451" v="5032" actId="14100"/>
          <ac:cxnSpMkLst>
            <pc:docMk/>
            <pc:sldMk cId="745412383" sldId="269"/>
            <ac:cxnSpMk id="103" creationId="{13559331-3278-4CDC-86CF-B23DC5109A1E}"/>
          </ac:cxnSpMkLst>
        </pc:cxnChg>
        <pc:cxnChg chg="add mod">
          <ac:chgData name="윤성재" userId="76c7d8b9-0ed6-42c3-8827-8b2f94b0779a" providerId="ADAL" clId="{BE45B969-9097-4DAA-9E48-A61D72BE3E25}" dt="2020-09-29T06:24:46.033" v="5035" actId="14100"/>
          <ac:cxnSpMkLst>
            <pc:docMk/>
            <pc:sldMk cId="745412383" sldId="269"/>
            <ac:cxnSpMk id="106" creationId="{85E8D100-D41F-437C-A267-209BE5E68629}"/>
          </ac:cxnSpMkLst>
        </pc:cxnChg>
        <pc:cxnChg chg="add mod">
          <ac:chgData name="윤성재" userId="76c7d8b9-0ed6-42c3-8827-8b2f94b0779a" providerId="ADAL" clId="{BE45B969-9097-4DAA-9E48-A61D72BE3E25}" dt="2020-09-29T06:25:29.643" v="5307" actId="14100"/>
          <ac:cxnSpMkLst>
            <pc:docMk/>
            <pc:sldMk cId="745412383" sldId="269"/>
            <ac:cxnSpMk id="110" creationId="{D63B8B5A-F514-4D40-8BCC-52D0121D2494}"/>
          </ac:cxnSpMkLst>
        </pc:cxnChg>
        <pc:cxnChg chg="add mod">
          <ac:chgData name="윤성재" userId="76c7d8b9-0ed6-42c3-8827-8b2f94b0779a" providerId="ADAL" clId="{BE45B969-9097-4DAA-9E48-A61D72BE3E25}" dt="2020-09-29T06:25:52.578" v="5406" actId="14100"/>
          <ac:cxnSpMkLst>
            <pc:docMk/>
            <pc:sldMk cId="745412383" sldId="269"/>
            <ac:cxnSpMk id="112" creationId="{686D3582-73B8-4C1A-8990-6CC69221549B}"/>
          </ac:cxnSpMkLst>
        </pc:cxnChg>
      </pc:sldChg>
      <pc:sldChg chg="addSp delSp modSp add del mod">
        <pc:chgData name="윤성재" userId="76c7d8b9-0ed6-42c3-8827-8b2f94b0779a" providerId="ADAL" clId="{BE45B969-9097-4DAA-9E48-A61D72BE3E25}" dt="2020-09-29T07:18:49.946" v="6092" actId="47"/>
        <pc:sldMkLst>
          <pc:docMk/>
          <pc:sldMk cId="2013118764" sldId="270"/>
        </pc:sldMkLst>
        <pc:spChg chg="mod">
          <ac:chgData name="윤성재" userId="76c7d8b9-0ed6-42c3-8827-8b2f94b0779a" providerId="ADAL" clId="{BE45B969-9097-4DAA-9E48-A61D72BE3E25}" dt="2020-09-29T06:31:46.449" v="6058" actId="20577"/>
          <ac:spMkLst>
            <pc:docMk/>
            <pc:sldMk cId="2013118764" sldId="270"/>
            <ac:spMk id="2" creationId="{8DC282CA-30F9-4B25-A229-375EC981A70B}"/>
          </ac:spMkLst>
        </pc:spChg>
        <pc:spChg chg="add mod">
          <ac:chgData name="윤성재" userId="76c7d8b9-0ed6-42c3-8827-8b2f94b0779a" providerId="ADAL" clId="{BE45B969-9097-4DAA-9E48-A61D72BE3E25}" dt="2020-09-29T06:30:26.856" v="6036" actId="6549"/>
          <ac:spMkLst>
            <pc:docMk/>
            <pc:sldMk cId="2013118764" sldId="270"/>
            <ac:spMk id="3" creationId="{8A5E5F41-3EA6-4EF5-BAD0-72E99AFC4DC3}"/>
          </ac:spMkLst>
        </pc:spChg>
        <pc:spChg chg="mod topLvl">
          <ac:chgData name="윤성재" userId="76c7d8b9-0ed6-42c3-8827-8b2f94b0779a" providerId="ADAL" clId="{BE45B969-9097-4DAA-9E48-A61D72BE3E25}" dt="2020-09-29T06:29:48.642" v="6021" actId="1038"/>
          <ac:spMkLst>
            <pc:docMk/>
            <pc:sldMk cId="2013118764" sldId="270"/>
            <ac:spMk id="4" creationId="{546C1C8D-8527-4202-95D5-43B4FEBB3DE7}"/>
          </ac:spMkLst>
        </pc:spChg>
        <pc:spChg chg="add mod">
          <ac:chgData name="윤성재" userId="76c7d8b9-0ed6-42c3-8827-8b2f94b0779a" providerId="ADAL" clId="{BE45B969-9097-4DAA-9E48-A61D72BE3E25}" dt="2020-09-29T06:32:36.608" v="6065" actId="1076"/>
          <ac:spMkLst>
            <pc:docMk/>
            <pc:sldMk cId="2013118764" sldId="270"/>
            <ac:spMk id="5" creationId="{DD83B7BB-4F98-4EC0-A907-832F4FE02C68}"/>
          </ac:spMkLst>
        </pc:spChg>
        <pc:spChg chg="mod topLvl">
          <ac:chgData name="윤성재" userId="76c7d8b9-0ed6-42c3-8827-8b2f94b0779a" providerId="ADAL" clId="{BE45B969-9097-4DAA-9E48-A61D72BE3E25}" dt="2020-09-29T06:29:46.905" v="6018" actId="1076"/>
          <ac:spMkLst>
            <pc:docMk/>
            <pc:sldMk cId="2013118764" sldId="270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6:31:06.953" v="6047" actId="1076"/>
          <ac:spMkLst>
            <pc:docMk/>
            <pc:sldMk cId="2013118764" sldId="270"/>
            <ac:spMk id="7" creationId="{A177458D-FD83-4EF6-9D80-D09D32566A94}"/>
          </ac:spMkLst>
        </pc:spChg>
        <pc:spChg chg="mod topLvl">
          <ac:chgData name="윤성재" userId="76c7d8b9-0ed6-42c3-8827-8b2f94b0779a" providerId="ADAL" clId="{BE45B969-9097-4DAA-9E48-A61D72BE3E25}" dt="2020-09-29T06:30:06.489" v="6030" actId="1076"/>
          <ac:spMkLst>
            <pc:docMk/>
            <pc:sldMk cId="2013118764" sldId="270"/>
            <ac:spMk id="8" creationId="{A7F61406-EFBE-451B-B60A-FD3E9D5703E3}"/>
          </ac:spMkLst>
        </pc:spChg>
        <pc:spChg chg="add mod">
          <ac:chgData name="윤성재" userId="76c7d8b9-0ed6-42c3-8827-8b2f94b0779a" providerId="ADAL" clId="{BE45B969-9097-4DAA-9E48-A61D72BE3E25}" dt="2020-09-29T06:31:18.528" v="6054" actId="1036"/>
          <ac:spMkLst>
            <pc:docMk/>
            <pc:sldMk cId="2013118764" sldId="270"/>
            <ac:spMk id="9" creationId="{2EAF84A9-05E6-41F3-BC99-CBDFACD83A09}"/>
          </ac:spMkLst>
        </pc:spChg>
        <pc:spChg chg="mod topLvl">
          <ac:chgData name="윤성재" userId="76c7d8b9-0ed6-42c3-8827-8b2f94b0779a" providerId="ADAL" clId="{BE45B969-9097-4DAA-9E48-A61D72BE3E25}" dt="2020-09-29T06:30:02.113" v="6029" actId="1076"/>
          <ac:spMkLst>
            <pc:docMk/>
            <pc:sldMk cId="2013118764" sldId="270"/>
            <ac:spMk id="10" creationId="{81467237-12CC-45C3-B0EC-477A39CADEBD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12" creationId="{31F6869D-E20E-43C2-872D-7BF06B327E55}"/>
          </ac:spMkLst>
        </pc:spChg>
        <pc:spChg chg="del">
          <ac:chgData name="윤성재" userId="76c7d8b9-0ed6-42c3-8827-8b2f94b0779a" providerId="ADAL" clId="{BE45B969-9097-4DAA-9E48-A61D72BE3E25}" dt="2020-09-29T06:29:36.215" v="6013" actId="478"/>
          <ac:spMkLst>
            <pc:docMk/>
            <pc:sldMk cId="2013118764" sldId="270"/>
            <ac:spMk id="14" creationId="{7D116FF5-88BA-444E-A62D-5180A1091471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18" creationId="{6260F2DF-0F2A-4901-BBC1-D461585DFC0F}"/>
          </ac:spMkLst>
        </pc:spChg>
        <pc:spChg chg="del mod topLvl">
          <ac:chgData name="윤성재" userId="76c7d8b9-0ed6-42c3-8827-8b2f94b0779a" providerId="ADAL" clId="{BE45B969-9097-4DAA-9E48-A61D72BE3E25}" dt="2020-09-29T06:29:51.148" v="6022" actId="478"/>
          <ac:spMkLst>
            <pc:docMk/>
            <pc:sldMk cId="2013118764" sldId="270"/>
            <ac:spMk id="20" creationId="{9CE5E5F9-4BCB-401B-AA77-2E0E725D0B4D}"/>
          </ac:spMkLst>
        </pc:spChg>
        <pc:spChg chg="del mod topLvl">
          <ac:chgData name="윤성재" userId="76c7d8b9-0ed6-42c3-8827-8b2f94b0779a" providerId="ADAL" clId="{BE45B969-9097-4DAA-9E48-A61D72BE3E25}" dt="2020-09-29T06:29:52.756" v="6024" actId="478"/>
          <ac:spMkLst>
            <pc:docMk/>
            <pc:sldMk cId="2013118764" sldId="270"/>
            <ac:spMk id="22" creationId="{A16E8507-F4BD-4861-8CEC-1543FEDC8E37}"/>
          </ac:spMkLst>
        </pc:spChg>
        <pc:spChg chg="del mod topLvl">
          <ac:chgData name="윤성재" userId="76c7d8b9-0ed6-42c3-8827-8b2f94b0779a" providerId="ADAL" clId="{BE45B969-9097-4DAA-9E48-A61D72BE3E25}" dt="2020-09-29T06:29:55.807" v="6027" actId="478"/>
          <ac:spMkLst>
            <pc:docMk/>
            <pc:sldMk cId="2013118764" sldId="270"/>
            <ac:spMk id="24" creationId="{E08BE75C-AC27-47E0-B8F6-8AA2E6EF36C1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28" creationId="{74523349-E141-4614-A63B-5E5307EA244B}"/>
          </ac:spMkLst>
        </pc:spChg>
        <pc:spChg chg="del mod topLvl">
          <ac:chgData name="윤성재" userId="76c7d8b9-0ed6-42c3-8827-8b2f94b0779a" providerId="ADAL" clId="{BE45B969-9097-4DAA-9E48-A61D72BE3E25}" dt="2020-09-29T06:29:54.906" v="6026" actId="478"/>
          <ac:spMkLst>
            <pc:docMk/>
            <pc:sldMk cId="2013118764" sldId="270"/>
            <ac:spMk id="30" creationId="{E1AF28B2-3B6F-4052-ADF9-00CC894413FD}"/>
          </ac:spMkLst>
        </pc:spChg>
        <pc:spChg chg="del mod topLvl">
          <ac:chgData name="윤성재" userId="76c7d8b9-0ed6-42c3-8827-8b2f94b0779a" providerId="ADAL" clId="{BE45B969-9097-4DAA-9E48-A61D72BE3E25}" dt="2020-09-29T06:29:56.742" v="6028" actId="478"/>
          <ac:spMkLst>
            <pc:docMk/>
            <pc:sldMk cId="2013118764" sldId="270"/>
            <ac:spMk id="32" creationId="{06F997F2-65A8-44FE-B39D-D960107F3822}"/>
          </ac:spMkLst>
        </pc:spChg>
        <pc:spChg chg="del mod topLvl">
          <ac:chgData name="윤성재" userId="76c7d8b9-0ed6-42c3-8827-8b2f94b0779a" providerId="ADAL" clId="{BE45B969-9097-4DAA-9E48-A61D72BE3E25}" dt="2020-09-29T06:29:53.912" v="6025" actId="478"/>
          <ac:spMkLst>
            <pc:docMk/>
            <pc:sldMk cId="2013118764" sldId="270"/>
            <ac:spMk id="34" creationId="{767665A5-A1FD-4D8D-AEF0-991E8D58C946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36" creationId="{1E4F70E2-62E4-4A91-81F8-DBC9DD2E7A7F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44" creationId="{49DB4571-8F1E-473C-A39A-1341878B46E5}"/>
          </ac:spMkLst>
        </pc:spChg>
        <pc:spChg chg="mod">
          <ac:chgData name="윤성재" userId="76c7d8b9-0ed6-42c3-8827-8b2f94b0779a" providerId="ADAL" clId="{BE45B969-9097-4DAA-9E48-A61D72BE3E25}" dt="2020-09-29T06:31:59.945" v="6060" actId="14100"/>
          <ac:spMkLst>
            <pc:docMk/>
            <pc:sldMk cId="2013118764" sldId="270"/>
            <ac:spMk id="51" creationId="{74B0F85C-B08B-4FBE-8563-41DE777D9AA9}"/>
          </ac:spMkLst>
        </pc:spChg>
        <pc:spChg chg="del">
          <ac:chgData name="윤성재" userId="76c7d8b9-0ed6-42c3-8827-8b2f94b0779a" providerId="ADAL" clId="{BE45B969-9097-4DAA-9E48-A61D72BE3E25}" dt="2020-09-29T06:29:51.895" v="6023" actId="478"/>
          <ac:spMkLst>
            <pc:docMk/>
            <pc:sldMk cId="2013118764" sldId="270"/>
            <ac:spMk id="54" creationId="{6FA503E1-C355-4BB9-8A8D-C33B023D0877}"/>
          </ac:spMkLst>
        </pc:spChg>
        <pc:grpChg chg="del mod">
          <ac:chgData name="윤성재" userId="76c7d8b9-0ed6-42c3-8827-8b2f94b0779a" providerId="ADAL" clId="{BE45B969-9097-4DAA-9E48-A61D72BE3E25}" dt="2020-09-29T06:29:44.425" v="6017" actId="165"/>
          <ac:grpSpMkLst>
            <pc:docMk/>
            <pc:sldMk cId="2013118764" sldId="270"/>
            <ac:grpSpMk id="52" creationId="{CDF757E4-7F13-4D32-8051-C34631A3C07E}"/>
          </ac:grpSpMkLst>
        </pc:grpChg>
        <pc:cxnChg chg="mod">
          <ac:chgData name="윤성재" userId="76c7d8b9-0ed6-42c3-8827-8b2f94b0779a" providerId="ADAL" clId="{BE45B969-9097-4DAA-9E48-A61D72BE3E25}" dt="2020-09-29T06:32:03.016" v="6061" actId="14100"/>
          <ac:cxnSpMkLst>
            <pc:docMk/>
            <pc:sldMk cId="2013118764" sldId="270"/>
            <ac:cxnSpMk id="47" creationId="{A8540E20-AFF2-4E40-B10D-050620E662B5}"/>
          </ac:cxnSpMkLst>
        </pc:cxnChg>
      </pc:sldChg>
      <pc:sldChg chg="addSp delSp modSp add mod">
        <pc:chgData name="윤성재" userId="76c7d8b9-0ed6-42c3-8827-8b2f94b0779a" providerId="ADAL" clId="{BE45B969-9097-4DAA-9E48-A61D72BE3E25}" dt="2020-09-29T07:25:35.675" v="6128" actId="20577"/>
        <pc:sldMkLst>
          <pc:docMk/>
          <pc:sldMk cId="69464842" sldId="271"/>
        </pc:sldMkLst>
        <pc:spChg chg="mod">
          <ac:chgData name="윤성재" userId="76c7d8b9-0ed6-42c3-8827-8b2f94b0779a" providerId="ADAL" clId="{BE45B969-9097-4DAA-9E48-A61D72BE3E25}" dt="2020-09-29T06:33:18.087" v="6070" actId="20577"/>
          <ac:spMkLst>
            <pc:docMk/>
            <pc:sldMk cId="69464842" sldId="271"/>
            <ac:spMk id="2" creationId="{8DC282CA-30F9-4B25-A229-375EC981A70B}"/>
          </ac:spMkLst>
        </pc:spChg>
        <pc:spChg chg="add mod">
          <ac:chgData name="윤성재" userId="76c7d8b9-0ed6-42c3-8827-8b2f94b0779a" providerId="ADAL" clId="{BE45B969-9097-4DAA-9E48-A61D72BE3E25}" dt="2020-09-29T07:19:52.766" v="6120" actId="1076"/>
          <ac:spMkLst>
            <pc:docMk/>
            <pc:sldMk cId="69464842" sldId="271"/>
            <ac:spMk id="3" creationId="{67706727-F16F-4232-B554-CA8D2DF6C30B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4" creationId="{546C1C8D-8527-4202-95D5-43B4FEBB3DE7}"/>
          </ac:spMkLst>
        </pc:spChg>
        <pc:spChg chg="add del">
          <ac:chgData name="윤성재" userId="76c7d8b9-0ed6-42c3-8827-8b2f94b0779a" providerId="ADAL" clId="{BE45B969-9097-4DAA-9E48-A61D72BE3E25}" dt="2020-09-29T07:19:35.977" v="6099" actId="478"/>
          <ac:spMkLst>
            <pc:docMk/>
            <pc:sldMk cId="69464842" sldId="271"/>
            <ac:spMk id="5" creationId="{2ACBF8FB-6C3A-4CA2-8950-12F2E2DD734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7:19:51.365" v="6119" actId="1076"/>
          <ac:spMkLst>
            <pc:docMk/>
            <pc:sldMk cId="69464842" sldId="271"/>
            <ac:spMk id="7" creationId="{A8138C32-62DB-41B8-A9EB-F6A476229384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8" creationId="{A7F61406-EFBE-451B-B60A-FD3E9D5703E3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10" creationId="{81467237-12CC-45C3-B0EC-477A39CADEBD}"/>
          </ac:spMkLst>
        </pc:spChg>
        <pc:spChg chg="mod topLvl">
          <ac:chgData name="윤성재" userId="76c7d8b9-0ed6-42c3-8827-8b2f94b0779a" providerId="ADAL" clId="{BE45B969-9097-4DAA-9E48-A61D72BE3E25}" dt="2020-09-29T06:34:38.625" v="6091" actId="14100"/>
          <ac:spMkLst>
            <pc:docMk/>
            <pc:sldMk cId="69464842" sldId="271"/>
            <ac:spMk id="12" creationId="{31F6869D-E20E-43C2-872D-7BF06B327E55}"/>
          </ac:spMkLst>
        </pc:spChg>
        <pc:spChg chg="del mod topLvl">
          <ac:chgData name="윤성재" userId="76c7d8b9-0ed6-42c3-8827-8b2f94b0779a" providerId="ADAL" clId="{BE45B969-9097-4DAA-9E48-A61D72BE3E25}" dt="2020-09-29T06:33:31.696" v="6081" actId="478"/>
          <ac:spMkLst>
            <pc:docMk/>
            <pc:sldMk cId="69464842" sldId="271"/>
            <ac:spMk id="14" creationId="{7D116FF5-88BA-444E-A62D-5180A109147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18" creationId="{6260F2DF-0F2A-4901-BBC1-D461585DFC0F}"/>
          </ac:spMkLst>
        </pc:spChg>
        <pc:spChg chg="add del mod topLvl">
          <ac:chgData name="윤성재" userId="76c7d8b9-0ed6-42c3-8827-8b2f94b0779a" providerId="ADAL" clId="{BE45B969-9097-4DAA-9E48-A61D72BE3E25}" dt="2020-09-29T06:34:04.742" v="6085" actId="478"/>
          <ac:spMkLst>
            <pc:docMk/>
            <pc:sldMk cId="69464842" sldId="271"/>
            <ac:spMk id="20" creationId="{9CE5E5F9-4BCB-401B-AA77-2E0E725D0B4D}"/>
          </ac:spMkLst>
        </pc:spChg>
        <pc:spChg chg="del mod topLvl">
          <ac:chgData name="윤성재" userId="76c7d8b9-0ed6-42c3-8827-8b2f94b0779a" providerId="ADAL" clId="{BE45B969-9097-4DAA-9E48-A61D72BE3E25}" dt="2020-09-29T06:34:29.316" v="6086" actId="478"/>
          <ac:spMkLst>
            <pc:docMk/>
            <pc:sldMk cId="69464842" sldId="271"/>
            <ac:spMk id="22" creationId="{A16E8507-F4BD-4861-8CEC-1543FEDC8E37}"/>
          </ac:spMkLst>
        </pc:spChg>
        <pc:spChg chg="del mod topLvl">
          <ac:chgData name="윤성재" userId="76c7d8b9-0ed6-42c3-8827-8b2f94b0779a" providerId="ADAL" clId="{BE45B969-9097-4DAA-9E48-A61D72BE3E25}" dt="2020-09-29T06:34:31.930" v="6089" actId="478"/>
          <ac:spMkLst>
            <pc:docMk/>
            <pc:sldMk cId="69464842" sldId="271"/>
            <ac:spMk id="24" creationId="{E08BE75C-AC27-47E0-B8F6-8AA2E6EF36C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28" creationId="{74523349-E141-4614-A63B-5E5307EA244B}"/>
          </ac:spMkLst>
        </pc:spChg>
        <pc:spChg chg="del mod topLvl">
          <ac:chgData name="윤성재" userId="76c7d8b9-0ed6-42c3-8827-8b2f94b0779a" providerId="ADAL" clId="{BE45B969-9097-4DAA-9E48-A61D72BE3E25}" dt="2020-09-29T06:34:30.907" v="6088" actId="478"/>
          <ac:spMkLst>
            <pc:docMk/>
            <pc:sldMk cId="69464842" sldId="271"/>
            <ac:spMk id="30" creationId="{E1AF28B2-3B6F-4052-ADF9-00CC894413FD}"/>
          </ac:spMkLst>
        </pc:spChg>
        <pc:spChg chg="del mod topLvl">
          <ac:chgData name="윤성재" userId="76c7d8b9-0ed6-42c3-8827-8b2f94b0779a" providerId="ADAL" clId="{BE45B969-9097-4DAA-9E48-A61D72BE3E25}" dt="2020-09-29T06:34:33.334" v="6090" actId="478"/>
          <ac:spMkLst>
            <pc:docMk/>
            <pc:sldMk cId="69464842" sldId="271"/>
            <ac:spMk id="32" creationId="{06F997F2-65A8-44FE-B39D-D960107F3822}"/>
          </ac:spMkLst>
        </pc:spChg>
        <pc:spChg chg="del mod topLvl">
          <ac:chgData name="윤성재" userId="76c7d8b9-0ed6-42c3-8827-8b2f94b0779a" providerId="ADAL" clId="{BE45B969-9097-4DAA-9E48-A61D72BE3E25}" dt="2020-09-29T06:34:30.080" v="6087" actId="478"/>
          <ac:spMkLst>
            <pc:docMk/>
            <pc:sldMk cId="69464842" sldId="271"/>
            <ac:spMk id="34" creationId="{767665A5-A1FD-4D8D-AEF0-991E8D58C946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36" creationId="{1E4F70E2-62E4-4A91-81F8-DBC9DD2E7A7F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44" creationId="{49DB4571-8F1E-473C-A39A-1341878B46E5}"/>
          </ac:spMkLst>
        </pc:spChg>
        <pc:spChg chg="mod">
          <ac:chgData name="윤성재" userId="76c7d8b9-0ed6-42c3-8827-8b2f94b0779a" providerId="ADAL" clId="{BE45B969-9097-4DAA-9E48-A61D72BE3E25}" dt="2020-09-29T07:25:35.675" v="6128" actId="20577"/>
          <ac:spMkLst>
            <pc:docMk/>
            <pc:sldMk cId="69464842" sldId="271"/>
            <ac:spMk id="51" creationId="{74B0F85C-B08B-4FBE-8563-41DE777D9AA9}"/>
          </ac:spMkLst>
        </pc:spChg>
        <pc:grpChg chg="add del mod">
          <ac:chgData name="윤성재" userId="76c7d8b9-0ed6-42c3-8827-8b2f94b0779a" providerId="ADAL" clId="{BE45B969-9097-4DAA-9E48-A61D72BE3E25}" dt="2020-09-29T06:33:30.610" v="6080" actId="165"/>
          <ac:grpSpMkLst>
            <pc:docMk/>
            <pc:sldMk cId="69464842" sldId="271"/>
            <ac:grpSpMk id="52" creationId="{CDF757E4-7F13-4D32-8051-C34631A3C07E}"/>
          </ac:grpSpMkLst>
        </pc:grpChg>
      </pc:sldChg>
    </pc:docChg>
  </pc:docChgLst>
  <pc:docChgLst>
    <pc:chgData name="윤성재" userId="76c7d8b9-0ed6-42c3-8827-8b2f94b0779a" providerId="ADAL" clId="{89E5EBC0-5F5B-471D-B2D1-DB54F7708C37}"/>
    <pc:docChg chg="undo redo custSel addSld delSld modSld sldOrd">
      <pc:chgData name="윤성재" userId="76c7d8b9-0ed6-42c3-8827-8b2f94b0779a" providerId="ADAL" clId="{89E5EBC0-5F5B-471D-B2D1-DB54F7708C37}" dt="2020-10-02T07:58:49.153" v="7974" actId="20577"/>
      <pc:docMkLst>
        <pc:docMk/>
      </pc:docMkLst>
      <pc:sldChg chg="modSp mod">
        <pc:chgData name="윤성재" userId="76c7d8b9-0ed6-42c3-8827-8b2f94b0779a" providerId="ADAL" clId="{89E5EBC0-5F5B-471D-B2D1-DB54F7708C37}" dt="2020-10-02T05:34:16.362" v="6572"/>
        <pc:sldMkLst>
          <pc:docMk/>
          <pc:sldMk cId="2089202195" sldId="256"/>
        </pc:sldMkLst>
        <pc:spChg chg="mod">
          <ac:chgData name="윤성재" userId="76c7d8b9-0ed6-42c3-8827-8b2f94b0779a" providerId="ADAL" clId="{89E5EBC0-5F5B-471D-B2D1-DB54F7708C37}" dt="2020-10-02T05:34:16.362" v="6572"/>
          <ac:spMkLst>
            <pc:docMk/>
            <pc:sldMk cId="2089202195" sldId="256"/>
            <ac:spMk id="3" creationId="{87B49B06-895E-478F-9BB9-B05DE6A61938}"/>
          </ac:spMkLst>
        </pc:spChg>
      </pc:sldChg>
      <pc:sldChg chg="modSp mod">
        <pc:chgData name="윤성재" userId="76c7d8b9-0ed6-42c3-8827-8b2f94b0779a" providerId="ADAL" clId="{89E5EBC0-5F5B-471D-B2D1-DB54F7708C37}" dt="2020-10-02T05:16:57.062" v="6409"/>
        <pc:sldMkLst>
          <pc:docMk/>
          <pc:sldMk cId="2824757258" sldId="264"/>
        </pc:sldMkLst>
        <pc:spChg chg="mod">
          <ac:chgData name="윤성재" userId="76c7d8b9-0ed6-42c3-8827-8b2f94b0779a" providerId="ADAL" clId="{89E5EBC0-5F5B-471D-B2D1-DB54F7708C37}" dt="2020-10-02T05:16:57.062" v="6409"/>
          <ac:spMkLst>
            <pc:docMk/>
            <pc:sldMk cId="2824757258" sldId="264"/>
            <ac:spMk id="3" creationId="{639CBFE5-1D01-4F0E-97DC-7DD32983EF8F}"/>
          </ac:spMkLst>
        </pc:spChg>
      </pc:sldChg>
      <pc:sldChg chg="modSp mod">
        <pc:chgData name="윤성재" userId="76c7d8b9-0ed6-42c3-8827-8b2f94b0779a" providerId="ADAL" clId="{89E5EBC0-5F5B-471D-B2D1-DB54F7708C37}" dt="2020-10-02T00:55:05.353" v="166" actId="20577"/>
        <pc:sldMkLst>
          <pc:docMk/>
          <pc:sldMk cId="3558948170" sldId="266"/>
        </pc:sldMkLst>
        <pc:spChg chg="mod">
          <ac:chgData name="윤성재" userId="76c7d8b9-0ed6-42c3-8827-8b2f94b0779a" providerId="ADAL" clId="{89E5EBC0-5F5B-471D-B2D1-DB54F7708C37}" dt="2020-10-02T00:55:05.353" v="166" actId="20577"/>
          <ac:spMkLst>
            <pc:docMk/>
            <pc:sldMk cId="3558948170" sldId="266"/>
            <ac:spMk id="3" creationId="{BAAF2B9A-042F-4182-A4BE-A88E581229C6}"/>
          </ac:spMkLst>
        </pc:spChg>
      </pc:sldChg>
      <pc:sldChg chg="add del">
        <pc:chgData name="윤성재" userId="76c7d8b9-0ed6-42c3-8827-8b2f94b0779a" providerId="ADAL" clId="{89E5EBC0-5F5B-471D-B2D1-DB54F7708C37}" dt="2020-10-02T00:56:05.534" v="250" actId="47"/>
        <pc:sldMkLst>
          <pc:docMk/>
          <pc:sldMk cId="2042955228" sldId="268"/>
        </pc:sldMkLst>
      </pc:sldChg>
      <pc:sldChg chg="addSp delSp modSp mod ord">
        <pc:chgData name="윤성재" userId="76c7d8b9-0ed6-42c3-8827-8b2f94b0779a" providerId="ADAL" clId="{89E5EBC0-5F5B-471D-B2D1-DB54F7708C37}" dt="2020-10-02T04:40:44.035" v="5868" actId="13926"/>
        <pc:sldMkLst>
          <pc:docMk/>
          <pc:sldMk cId="745412383" sldId="269"/>
        </pc:sldMkLst>
        <pc:spChg chg="mod">
          <ac:chgData name="윤성재" userId="76c7d8b9-0ed6-42c3-8827-8b2f94b0779a" providerId="ADAL" clId="{89E5EBC0-5F5B-471D-B2D1-DB54F7708C37}" dt="2020-10-02T01:14:09.388" v="824" actId="20577"/>
          <ac:spMkLst>
            <pc:docMk/>
            <pc:sldMk cId="745412383" sldId="269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1:00:21.777" v="774" actId="20577"/>
          <ac:spMkLst>
            <pc:docMk/>
            <pc:sldMk cId="745412383" sldId="269"/>
            <ac:spMk id="23" creationId="{51091F97-9C61-4CD4-B711-33AE73000FFD}"/>
          </ac:spMkLst>
        </pc:spChg>
        <pc:spChg chg="add mod">
          <ac:chgData name="윤성재" userId="76c7d8b9-0ed6-42c3-8827-8b2f94b0779a" providerId="ADAL" clId="{89E5EBC0-5F5B-471D-B2D1-DB54F7708C37}" dt="2020-10-02T04:39:42.145" v="5840" actId="1076"/>
          <ac:spMkLst>
            <pc:docMk/>
            <pc:sldMk cId="745412383" sldId="269"/>
            <ac:spMk id="25" creationId="{DF0E9CEC-3893-4FA2-B2BD-34E13218A29D}"/>
          </ac:spMkLst>
        </pc:spChg>
        <pc:spChg chg="add mod">
          <ac:chgData name="윤성재" userId="76c7d8b9-0ed6-42c3-8827-8b2f94b0779a" providerId="ADAL" clId="{89E5EBC0-5F5B-471D-B2D1-DB54F7708C37}" dt="2020-10-02T04:40:01.521" v="5845" actId="1076"/>
          <ac:spMkLst>
            <pc:docMk/>
            <pc:sldMk cId="745412383" sldId="269"/>
            <ac:spMk id="31" creationId="{A59736F3-D31F-4F6E-894D-FEA18164EEE9}"/>
          </ac:spMkLst>
        </pc:spChg>
        <pc:spChg chg="add mod">
          <ac:chgData name="윤성재" userId="76c7d8b9-0ed6-42c3-8827-8b2f94b0779a" providerId="ADAL" clId="{89E5EBC0-5F5B-471D-B2D1-DB54F7708C37}" dt="2020-10-02T04:40:16.816" v="5860" actId="1076"/>
          <ac:spMkLst>
            <pc:docMk/>
            <pc:sldMk cId="745412383" sldId="269"/>
            <ac:spMk id="32" creationId="{CCF87B29-E995-40EE-A3E5-4D60D9C8853B}"/>
          </ac:spMkLst>
        </pc:spChg>
        <pc:spChg chg="add mod">
          <ac:chgData name="윤성재" userId="76c7d8b9-0ed6-42c3-8827-8b2f94b0779a" providerId="ADAL" clId="{89E5EBC0-5F5B-471D-B2D1-DB54F7708C37}" dt="2020-10-02T04:40:20.429" v="5866" actId="1035"/>
          <ac:spMkLst>
            <pc:docMk/>
            <pc:sldMk cId="745412383" sldId="269"/>
            <ac:spMk id="33" creationId="{4A91553B-096F-4E6F-91F7-61BB7D6674DE}"/>
          </ac:spMkLst>
        </pc:spChg>
        <pc:spChg chg="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40" creationId="{B782FD96-A568-4EE9-9D8C-94AD757F09BA}"/>
          </ac:spMkLst>
        </pc:spChg>
        <pc:spChg chg="add 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43" creationId="{EDE43FCF-945C-4693-866A-78708FC4C2F4}"/>
          </ac:spMkLst>
        </pc:spChg>
        <pc:spChg chg="add del mod">
          <ac:chgData name="윤성재" userId="76c7d8b9-0ed6-42c3-8827-8b2f94b0779a" providerId="ADAL" clId="{89E5EBC0-5F5B-471D-B2D1-DB54F7708C37}" dt="2020-10-02T04:40:44.035" v="5868" actId="13926"/>
          <ac:spMkLst>
            <pc:docMk/>
            <pc:sldMk cId="745412383" sldId="269"/>
            <ac:spMk id="96" creationId="{0A6991DC-4E23-410C-BD7D-0B6EB844F579}"/>
          </ac:spMkLst>
        </pc:spChg>
        <pc:spChg chg="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100" creationId="{DD28F1FE-D4B8-422E-B2FB-0CDF573E325D}"/>
          </ac:spMkLst>
        </pc:spChg>
        <pc:spChg chg="del mod">
          <ac:chgData name="윤성재" userId="76c7d8b9-0ed6-42c3-8827-8b2f94b0779a" providerId="ADAL" clId="{89E5EBC0-5F5B-471D-B2D1-DB54F7708C37}" dt="2020-10-02T01:00:24.936" v="775" actId="478"/>
          <ac:spMkLst>
            <pc:docMk/>
            <pc:sldMk cId="745412383" sldId="269"/>
            <ac:spMk id="116" creationId="{66898A8E-1C7F-4764-B2F6-1F284B1CDD40}"/>
          </ac:spMkLst>
        </pc:spChg>
        <pc:grpChg chg="mod">
          <ac:chgData name="윤성재" userId="76c7d8b9-0ed6-42c3-8827-8b2f94b0779a" providerId="ADAL" clId="{89E5EBC0-5F5B-471D-B2D1-DB54F7708C37}" dt="2020-10-02T01:00:30.054" v="777" actId="164"/>
          <ac:grpSpMkLst>
            <pc:docMk/>
            <pc:sldMk cId="745412383" sldId="269"/>
            <ac:grpSpMk id="4" creationId="{875AA8F6-8090-4C2A-BE7F-24210FC7A81F}"/>
          </ac:grpSpMkLst>
        </pc:grpChg>
        <pc:grpChg chg="add del mod">
          <ac:chgData name="윤성재" userId="76c7d8b9-0ed6-42c3-8827-8b2f94b0779a" providerId="ADAL" clId="{89E5EBC0-5F5B-471D-B2D1-DB54F7708C37}" dt="2020-10-02T04:39:32.566" v="5832" actId="478"/>
          <ac:grpSpMkLst>
            <pc:docMk/>
            <pc:sldMk cId="745412383" sldId="269"/>
            <ac:grpSpMk id="24" creationId="{35402532-AB29-41E8-9906-46C2976EAAC6}"/>
          </ac:grpSpMkLst>
        </pc:grpChg>
        <pc:picChg chg="add mod ord">
          <ac:chgData name="윤성재" userId="76c7d8b9-0ed6-42c3-8827-8b2f94b0779a" providerId="ADAL" clId="{89E5EBC0-5F5B-471D-B2D1-DB54F7708C37}" dt="2020-10-02T04:39:40.068" v="5839" actId="167"/>
          <ac:picMkLst>
            <pc:docMk/>
            <pc:sldMk cId="745412383" sldId="269"/>
            <ac:picMk id="28" creationId="{C342DE7A-B3A4-440F-8E48-435187CDE132}"/>
          </ac:picMkLst>
        </pc:picChg>
        <pc:cxnChg chg="add mod">
          <ac:chgData name="윤성재" userId="76c7d8b9-0ed6-42c3-8827-8b2f94b0779a" providerId="ADAL" clId="{89E5EBC0-5F5B-471D-B2D1-DB54F7708C37}" dt="2020-10-02T04:39:44.795" v="5841" actId="14100"/>
          <ac:cxnSpMkLst>
            <pc:docMk/>
            <pc:sldMk cId="745412383" sldId="269"/>
            <ac:cxnSpMk id="27" creationId="{74645A1B-0A12-406F-AED6-94D2A0257F77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29" creationId="{D4706248-7533-48A6-B37A-21F8C40B84D5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35" creationId="{1E7A633D-2707-4527-AE67-6234659C255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36" creationId="{A487FF07-85A9-476B-B0E2-EBF01E941F3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37" creationId="{059DAB48-53AA-4119-9DA7-0CF105B7021F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1" creationId="{18623BC2-1179-40DF-A4CC-E07352B48E86}"/>
          </ac:cxnSpMkLst>
        </pc:cxnChg>
        <pc:cxnChg chg="add 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2" creationId="{8B476187-48F5-4769-944A-ADA52C60E7BB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4" creationId="{9E2B1147-598D-4A8C-8C8C-F1923F09C3C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7" creationId="{CD4FAC89-895C-45AE-8F27-811D8261DCA1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0" creationId="{A62A7C35-AFCD-4F09-8D46-2A52615A7880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3" creationId="{E394813B-B46B-4022-BE51-45D0A70C8DC4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6" creationId="{20BF709C-61E5-4C43-934E-9C33EB87AD8F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77" creationId="{CC89F590-D686-44C9-8C9E-52741255D79A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0" creationId="{F08B391A-C93A-4A4A-AC4C-D00C68EC93A2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3" creationId="{F79B2ED6-EAA5-4077-82D2-BC13871C3709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6" creationId="{9D63467F-1BCE-4B1B-B2FA-7D316C0137EC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9" creationId="{D5B11397-F25A-4F9E-AFC3-D0BF3DBE28DC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92" creationId="{9B5886FC-CA96-40CE-B36B-F91F8B112098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103" creationId="{13559331-3278-4CDC-86CF-B23DC5109A1E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106" creationId="{85E8D100-D41F-437C-A267-209BE5E68629}"/>
          </ac:cxnSpMkLst>
        </pc:cxnChg>
        <pc:cxnChg chg="del mod">
          <ac:chgData name="윤성재" userId="76c7d8b9-0ed6-42c3-8827-8b2f94b0779a" providerId="ADAL" clId="{89E5EBC0-5F5B-471D-B2D1-DB54F7708C37}" dt="2020-10-02T00:56:34.397" v="257" actId="478"/>
          <ac:cxnSpMkLst>
            <pc:docMk/>
            <pc:sldMk cId="745412383" sldId="269"/>
            <ac:cxnSpMk id="110" creationId="{D63B8B5A-F514-4D40-8BCC-52D0121D2494}"/>
          </ac:cxnSpMkLst>
        </pc:cxnChg>
        <pc:cxnChg chg="add del mod">
          <ac:chgData name="윤성재" userId="76c7d8b9-0ed6-42c3-8827-8b2f94b0779a" providerId="ADAL" clId="{89E5EBC0-5F5B-471D-B2D1-DB54F7708C37}" dt="2020-10-02T00:59:03.960" v="713" actId="478"/>
          <ac:cxnSpMkLst>
            <pc:docMk/>
            <pc:sldMk cId="745412383" sldId="269"/>
            <ac:cxnSpMk id="112" creationId="{686D3582-73B8-4C1A-8990-6CC69221549B}"/>
          </ac:cxnSpMkLst>
        </pc:cxnChg>
      </pc:sldChg>
      <pc:sldChg chg="addSp delSp modSp add mod">
        <pc:chgData name="윤성재" userId="76c7d8b9-0ed6-42c3-8827-8b2f94b0779a" providerId="ADAL" clId="{89E5EBC0-5F5B-471D-B2D1-DB54F7708C37}" dt="2020-10-02T01:42:07.755" v="3387"/>
        <pc:sldMkLst>
          <pc:docMk/>
          <pc:sldMk cId="2703025284" sldId="270"/>
        </pc:sldMkLst>
        <pc:spChg chg="mod">
          <ac:chgData name="윤성재" userId="76c7d8b9-0ed6-42c3-8827-8b2f94b0779a" providerId="ADAL" clId="{89E5EBC0-5F5B-471D-B2D1-DB54F7708C37}" dt="2020-10-02T01:42:07.755" v="3387"/>
          <ac:spMkLst>
            <pc:docMk/>
            <pc:sldMk cId="2703025284" sldId="270"/>
            <ac:spMk id="2" creationId="{C05FD4FC-AD69-47D4-84F3-131F318CC2BD}"/>
          </ac:spMkLst>
        </pc:spChg>
        <pc:spChg chg="add del mod">
          <ac:chgData name="윤성재" userId="76c7d8b9-0ed6-42c3-8827-8b2f94b0779a" providerId="ADAL" clId="{89E5EBC0-5F5B-471D-B2D1-DB54F7708C37}" dt="2020-10-02T01:22:55.993" v="931" actId="478"/>
          <ac:spMkLst>
            <pc:docMk/>
            <pc:sldMk cId="2703025284" sldId="270"/>
            <ac:spMk id="3" creationId="{73C994FA-91F6-413B-82B4-AA7F3741B68A}"/>
          </ac:spMkLst>
        </pc:spChg>
        <pc:spChg chg="add del mod">
          <ac:chgData name="윤성재" userId="76c7d8b9-0ed6-42c3-8827-8b2f94b0779a" providerId="ADAL" clId="{89E5EBC0-5F5B-471D-B2D1-DB54F7708C37}" dt="2020-10-02T01:23:42.310" v="1018" actId="478"/>
          <ac:spMkLst>
            <pc:docMk/>
            <pc:sldMk cId="2703025284" sldId="270"/>
            <ac:spMk id="19" creationId="{96FCE2E8-1796-4EEC-A1CE-C62EFDFDC73E}"/>
          </ac:spMkLst>
        </pc:spChg>
        <pc:spChg chg="add del mod">
          <ac:chgData name="윤성재" userId="76c7d8b9-0ed6-42c3-8827-8b2f94b0779a" providerId="ADAL" clId="{89E5EBC0-5F5B-471D-B2D1-DB54F7708C37}" dt="2020-10-02T01:23:41.829" v="1017" actId="478"/>
          <ac:spMkLst>
            <pc:docMk/>
            <pc:sldMk cId="2703025284" sldId="270"/>
            <ac:spMk id="20" creationId="{1F020B65-0BA9-472B-968D-C0AB06427DBA}"/>
          </ac:spMkLst>
        </pc:spChg>
        <pc:spChg chg="add del mod">
          <ac:chgData name="윤성재" userId="76c7d8b9-0ed6-42c3-8827-8b2f94b0779a" providerId="ADAL" clId="{89E5EBC0-5F5B-471D-B2D1-DB54F7708C37}" dt="2020-10-02T01:23:42.597" v="1019" actId="478"/>
          <ac:spMkLst>
            <pc:docMk/>
            <pc:sldMk cId="2703025284" sldId="270"/>
            <ac:spMk id="21" creationId="{A9331310-392E-4FEB-8CDF-4CB9532FB777}"/>
          </ac:spMkLst>
        </pc:spChg>
        <pc:spChg chg="del">
          <ac:chgData name="윤성재" userId="76c7d8b9-0ed6-42c3-8827-8b2f94b0779a" providerId="ADAL" clId="{89E5EBC0-5F5B-471D-B2D1-DB54F7708C37}" dt="2020-10-02T01:13:41.791" v="792" actId="478"/>
          <ac:spMkLst>
            <pc:docMk/>
            <pc:sldMk cId="2703025284" sldId="270"/>
            <ac:spMk id="23" creationId="{51091F97-9C61-4CD4-B711-33AE73000FFD}"/>
          </ac:spMkLst>
        </pc:spChg>
        <pc:spChg chg="del">
          <ac:chgData name="윤성재" userId="76c7d8b9-0ed6-42c3-8827-8b2f94b0779a" providerId="ADAL" clId="{89E5EBC0-5F5B-471D-B2D1-DB54F7708C37}" dt="2020-10-02T01:13:41.791" v="792" actId="478"/>
          <ac:spMkLst>
            <pc:docMk/>
            <pc:sldMk cId="2703025284" sldId="270"/>
            <ac:spMk id="25" creationId="{DF0E9CEC-3893-4FA2-B2BD-34E13218A29D}"/>
          </ac:spMkLst>
        </pc:spChg>
        <pc:spChg chg="add mod">
          <ac:chgData name="윤성재" userId="76c7d8b9-0ed6-42c3-8827-8b2f94b0779a" providerId="ADAL" clId="{89E5EBC0-5F5B-471D-B2D1-DB54F7708C37}" dt="2020-10-02T01:27:56.029" v="1420" actId="1076"/>
          <ac:spMkLst>
            <pc:docMk/>
            <pc:sldMk cId="2703025284" sldId="270"/>
            <ac:spMk id="39" creationId="{8C95C042-4F94-47B1-859A-DDFE3DF68B3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54" creationId="{B67C5C30-C374-4EDA-AE06-5531D8E12A25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68" creationId="{2E423A4B-7519-4532-B809-86DF7904606A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2" creationId="{935D81A0-D388-4909-BCC0-60D7078D2495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3" creationId="{B05936B6-9E42-4A18-A1BC-F47609830CE3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4" creationId="{0A39FD77-934C-4F5C-A0BF-D3082B3D020D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5" creationId="{5EAE6ACA-C344-4A90-AB61-D371DC346BD1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6" creationId="{AD994D8A-CA7D-4332-A13F-6214F61FFD8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8" creationId="{55948FA5-6F49-4597-B73C-43C63777F66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9" creationId="{038DD608-8B81-434E-83F6-60C242F0AA34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1" creationId="{7B83CBAF-6133-42E1-AF08-BF707079FEE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2" creationId="{4C5B8F56-AD13-410F-9B49-8728BED532D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4" creationId="{EB4312C8-1843-471A-B69C-5564191A0519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5" creationId="{92626DF7-9305-40FF-9293-D767959CE6E1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7" creationId="{11BF5E01-FD30-4F01-B99A-1E6AD1BC0949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8" creationId="{10FA1640-E36C-49B5-BAD7-C57A18A00F2E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90" creationId="{E1394E8F-F3A8-4485-A58A-0A70FB34690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91" creationId="{655EF181-8B66-4AF8-9590-A94EEB473EBC}"/>
          </ac:spMkLst>
        </pc:spChg>
        <pc:spChg chg="add mod">
          <ac:chgData name="윤성재" userId="76c7d8b9-0ed6-42c3-8827-8b2f94b0779a" providerId="ADAL" clId="{89E5EBC0-5F5B-471D-B2D1-DB54F7708C37}" dt="2020-10-02T01:26:00.183" v="1399"/>
          <ac:spMkLst>
            <pc:docMk/>
            <pc:sldMk cId="2703025284" sldId="270"/>
            <ac:spMk id="95" creationId="{C66148A8-AD45-40B5-A798-3F2B9E537F10}"/>
          </ac:spMkLst>
        </pc:spChg>
        <pc:spChg chg="del">
          <ac:chgData name="윤성재" userId="76c7d8b9-0ed6-42c3-8827-8b2f94b0779a" providerId="ADAL" clId="{89E5EBC0-5F5B-471D-B2D1-DB54F7708C37}" dt="2020-10-02T01:13:43.122" v="793" actId="478"/>
          <ac:spMkLst>
            <pc:docMk/>
            <pc:sldMk cId="2703025284" sldId="270"/>
            <ac:spMk id="96" creationId="{0A6991DC-4E23-410C-BD7D-0B6EB844F579}"/>
          </ac:spMkLst>
        </pc:spChg>
        <pc:spChg chg="add mod">
          <ac:chgData name="윤성재" userId="76c7d8b9-0ed6-42c3-8827-8b2f94b0779a" providerId="ADAL" clId="{89E5EBC0-5F5B-471D-B2D1-DB54F7708C37}" dt="2020-10-02T01:32:58.660" v="2146" actId="207"/>
          <ac:spMkLst>
            <pc:docMk/>
            <pc:sldMk cId="2703025284" sldId="270"/>
            <ac:spMk id="97" creationId="{5E2283AC-E11B-412E-94C4-610C5ABE99C4}"/>
          </ac:spMkLst>
        </pc:spChg>
        <pc:spChg chg="add mod">
          <ac:chgData name="윤성재" userId="76c7d8b9-0ed6-42c3-8827-8b2f94b0779a" providerId="ADAL" clId="{89E5EBC0-5F5B-471D-B2D1-DB54F7708C37}" dt="2020-10-02T01:32:55.593" v="2144" actId="1076"/>
          <ac:spMkLst>
            <pc:docMk/>
            <pc:sldMk cId="2703025284" sldId="270"/>
            <ac:spMk id="101" creationId="{A6E30E81-FBAB-4105-BC0B-B055CC59871B}"/>
          </ac:spMkLst>
        </pc:spChg>
        <pc:grpChg chg="del">
          <ac:chgData name="윤성재" userId="76c7d8b9-0ed6-42c3-8827-8b2f94b0779a" providerId="ADAL" clId="{89E5EBC0-5F5B-471D-B2D1-DB54F7708C37}" dt="2020-10-02T01:13:41.791" v="792" actId="478"/>
          <ac:grpSpMkLst>
            <pc:docMk/>
            <pc:sldMk cId="2703025284" sldId="270"/>
            <ac:grpSpMk id="24" creationId="{35402532-AB29-41E8-9906-46C2976EAAC6}"/>
          </ac:grpSpMkLst>
        </pc:grpChg>
        <pc:grpChg chg="add del mod">
          <ac:chgData name="윤성재" userId="76c7d8b9-0ed6-42c3-8827-8b2f94b0779a" providerId="ADAL" clId="{89E5EBC0-5F5B-471D-B2D1-DB54F7708C37}" dt="2020-10-02T01:22:02.605" v="926" actId="478"/>
          <ac:grpSpMkLst>
            <pc:docMk/>
            <pc:sldMk cId="2703025284" sldId="270"/>
            <ac:grpSpMk id="45" creationId="{3210C3EC-37C9-40B7-A392-C59756FBF3EA}"/>
          </ac:grpSpMkLst>
        </pc:grpChg>
        <pc:grpChg chg="mod">
          <ac:chgData name="윤성재" userId="76c7d8b9-0ed6-42c3-8827-8b2f94b0779a" providerId="ADAL" clId="{89E5EBC0-5F5B-471D-B2D1-DB54F7708C37}" dt="2020-10-02T01:21:52.069" v="921"/>
          <ac:grpSpMkLst>
            <pc:docMk/>
            <pc:sldMk cId="2703025284" sldId="270"/>
            <ac:grpSpMk id="46" creationId="{9C876C22-AC60-4140-8814-59A303A2D051}"/>
          </ac:grpSpMkLst>
        </pc:grpChg>
        <pc:picChg chg="add mod">
          <ac:chgData name="윤성재" userId="76c7d8b9-0ed6-42c3-8827-8b2f94b0779a" providerId="ADAL" clId="{89E5EBC0-5F5B-471D-B2D1-DB54F7708C37}" dt="2020-10-02T01:25:04.738" v="1022" actId="1076"/>
          <ac:picMkLst>
            <pc:docMk/>
            <pc:sldMk cId="2703025284" sldId="270"/>
            <ac:picMk id="22" creationId="{26FCD712-492E-444B-B661-860162EE9DF3}"/>
          </ac:picMkLst>
        </pc:picChg>
        <pc:cxnChg chg="del 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27" creationId="{74645A1B-0A12-406F-AED6-94D2A0257F77}"/>
          </ac:cxnSpMkLst>
        </pc:cxnChg>
        <pc:cxnChg chg="add del mod">
          <ac:chgData name="윤성재" userId="76c7d8b9-0ed6-42c3-8827-8b2f94b0779a" providerId="ADAL" clId="{89E5EBC0-5F5B-471D-B2D1-DB54F7708C37}" dt="2020-10-02T01:27:11.941" v="1403" actId="478"/>
          <ac:cxnSpMkLst>
            <pc:docMk/>
            <pc:sldMk cId="2703025284" sldId="270"/>
            <ac:cxnSpMk id="28" creationId="{A4EF9415-4E7E-468C-A082-86CF8936C513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29" creationId="{D4706248-7533-48A6-B37A-21F8C40B84D5}"/>
          </ac:cxnSpMkLst>
        </pc:cxnChg>
        <pc:cxnChg chg="add del">
          <ac:chgData name="윤성재" userId="76c7d8b9-0ed6-42c3-8827-8b2f94b0779a" providerId="ADAL" clId="{89E5EBC0-5F5B-471D-B2D1-DB54F7708C37}" dt="2020-10-02T01:27:19.852" v="1405" actId="11529"/>
          <ac:cxnSpMkLst>
            <pc:docMk/>
            <pc:sldMk cId="2703025284" sldId="270"/>
            <ac:cxnSpMk id="32" creationId="{C11BCFC5-42AB-4A6B-962B-5F56D6DF15BF}"/>
          </ac:cxnSpMkLst>
        </pc:cxnChg>
        <pc:cxnChg chg="add del mod">
          <ac:chgData name="윤성재" userId="76c7d8b9-0ed6-42c3-8827-8b2f94b0779a" providerId="ADAL" clId="{89E5EBC0-5F5B-471D-B2D1-DB54F7708C37}" dt="2020-10-02T01:27:41.703" v="1414" actId="478"/>
          <ac:cxnSpMkLst>
            <pc:docMk/>
            <pc:sldMk cId="2703025284" sldId="270"/>
            <ac:cxnSpMk id="34" creationId="{D3458F95-CECC-4BF8-AFC2-1A22492D638A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35" creationId="{1E7A633D-2707-4527-AE67-6234659C255E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48" creationId="{A659F0E7-64FB-4C0D-8933-39C548548946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49" creationId="{67E594AA-C619-4977-A633-C4056C771AAB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1" creationId="{38749D71-6A8F-477E-9FA0-A0D87943D829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2" creationId="{02FE846D-05F8-4ADA-ABC8-45C39CEA9E38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5" creationId="{7A6A7A3E-8F95-4C4A-B13E-1808246F26B1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7" creationId="{58F50709-41DE-4745-B617-3853967E853C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8" creationId="{15CCE4F5-61E8-4C5E-A6DA-C8A7763C8ED3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9" creationId="{C4758070-C045-4CB2-889B-3749EC2A3177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0" creationId="{56A40752-3DC1-486C-9CE7-232ED52A3547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1" creationId="{C9A3478C-A3B4-4CB7-A8B4-55E30E173C28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2" creationId="{6875C643-58E6-45B8-A032-A1840C90AD6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3" creationId="{0648EC64-34F5-4C54-8A0D-22F9B224E9BC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4" creationId="{B544B3CD-9DD5-4373-BBC4-015725B447EB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5" creationId="{51365DB4-5FA8-42A6-9389-0C7149BEB56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6" creationId="{27FBEEB6-D60E-4F02-89B1-5C4FDDCB8AF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7" creationId="{6FF47E78-2269-421F-AAEC-AF13AF3E34D8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69" creationId="{0345AFED-14A1-4994-BE2A-77180AF40395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70" creationId="{DA1B2AF4-DD15-4BA1-985D-D3974E660165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71" creationId="{AD61C346-2DFB-4031-8F89-E0ED8AF4ABDC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103" creationId="{13559331-3278-4CDC-86CF-B23DC5109A1E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106" creationId="{85E8D100-D41F-437C-A267-209BE5E68629}"/>
          </ac:cxnSpMkLst>
        </pc:cxnChg>
      </pc:sldChg>
      <pc:sldChg chg="del">
        <pc:chgData name="윤성재" userId="76c7d8b9-0ed6-42c3-8827-8b2f94b0779a" providerId="ADAL" clId="{89E5EBC0-5F5B-471D-B2D1-DB54F7708C37}" dt="2020-10-02T00:55:22.626" v="167" actId="47"/>
        <pc:sldMkLst>
          <pc:docMk/>
          <pc:sldMk cId="69464842" sldId="271"/>
        </pc:sldMkLst>
      </pc:sldChg>
      <pc:sldChg chg="addSp delSp modSp add mod">
        <pc:chgData name="윤성재" userId="76c7d8b9-0ed6-42c3-8827-8b2f94b0779a" providerId="ADAL" clId="{89E5EBC0-5F5B-471D-B2D1-DB54F7708C37}" dt="2020-10-02T01:42:10.008" v="3388"/>
        <pc:sldMkLst>
          <pc:docMk/>
          <pc:sldMk cId="337704276" sldId="271"/>
        </pc:sldMkLst>
        <pc:spChg chg="mod">
          <ac:chgData name="윤성재" userId="76c7d8b9-0ed6-42c3-8827-8b2f94b0779a" providerId="ADAL" clId="{89E5EBC0-5F5B-471D-B2D1-DB54F7708C37}" dt="2020-10-02T01:42:10.008" v="3388"/>
          <ac:spMkLst>
            <pc:docMk/>
            <pc:sldMk cId="337704276" sldId="271"/>
            <ac:spMk id="2" creationId="{C05FD4FC-AD69-47D4-84F3-131F318CC2BD}"/>
          </ac:spMkLst>
        </pc:spChg>
        <pc:spChg chg="del">
          <ac:chgData name="윤성재" userId="76c7d8b9-0ed6-42c3-8827-8b2f94b0779a" providerId="ADAL" clId="{89E5EBC0-5F5B-471D-B2D1-DB54F7708C37}" dt="2020-10-02T01:28:24.643" v="1440" actId="478"/>
          <ac:spMkLst>
            <pc:docMk/>
            <pc:sldMk cId="337704276" sldId="271"/>
            <ac:spMk id="39" creationId="{8C95C042-4F94-47B1-859A-DDFE3DF68B3C}"/>
          </ac:spMkLst>
        </pc:spChg>
        <pc:spChg chg="mod">
          <ac:chgData name="윤성재" userId="76c7d8b9-0ed6-42c3-8827-8b2f94b0779a" providerId="ADAL" clId="{89E5EBC0-5F5B-471D-B2D1-DB54F7708C37}" dt="2020-10-02T01:31:58.582" v="2088" actId="207"/>
          <ac:spMkLst>
            <pc:docMk/>
            <pc:sldMk cId="337704276" sldId="271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1:29:35.670" v="1495" actId="1076"/>
          <ac:picMkLst>
            <pc:docMk/>
            <pc:sldMk cId="337704276" sldId="271"/>
            <ac:picMk id="3" creationId="{847AA62E-9E9C-434B-B132-4CF98F97F8B5}"/>
          </ac:picMkLst>
        </pc:picChg>
        <pc:picChg chg="del">
          <ac:chgData name="윤성재" userId="76c7d8b9-0ed6-42c3-8827-8b2f94b0779a" providerId="ADAL" clId="{89E5EBC0-5F5B-471D-B2D1-DB54F7708C37}" dt="2020-10-02T01:28:23.890" v="1439" actId="478"/>
          <ac:picMkLst>
            <pc:docMk/>
            <pc:sldMk cId="337704276" sldId="271"/>
            <ac:picMk id="22" creationId="{26FCD712-492E-444B-B661-860162EE9DF3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1:42:11.591" v="3389"/>
        <pc:sldMkLst>
          <pc:docMk/>
          <pc:sldMk cId="2197801902" sldId="272"/>
        </pc:sldMkLst>
        <pc:spChg chg="mod">
          <ac:chgData name="윤성재" userId="76c7d8b9-0ed6-42c3-8827-8b2f94b0779a" providerId="ADAL" clId="{89E5EBC0-5F5B-471D-B2D1-DB54F7708C37}" dt="2020-10-02T01:42:11.591" v="3389"/>
          <ac:spMkLst>
            <pc:docMk/>
            <pc:sldMk cId="2197801902" sldId="272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1:36:52.512" v="2976" actId="2085"/>
          <ac:spMkLst>
            <pc:docMk/>
            <pc:sldMk cId="2197801902" sldId="272"/>
            <ac:spMk id="5" creationId="{05E7B1FE-9532-4D76-A1FA-482D86200B3A}"/>
          </ac:spMkLst>
        </pc:spChg>
        <pc:spChg chg="add mod">
          <ac:chgData name="윤성재" userId="76c7d8b9-0ed6-42c3-8827-8b2f94b0779a" providerId="ADAL" clId="{89E5EBC0-5F5B-471D-B2D1-DB54F7708C37}" dt="2020-10-02T01:37:15.484" v="2984" actId="1076"/>
          <ac:spMkLst>
            <pc:docMk/>
            <pc:sldMk cId="2197801902" sldId="272"/>
            <ac:spMk id="6" creationId="{65CFB9E6-5CB8-4514-9506-F37F439F5E3B}"/>
          </ac:spMkLst>
        </pc:spChg>
        <pc:spChg chg="add mod">
          <ac:chgData name="윤성재" userId="76c7d8b9-0ed6-42c3-8827-8b2f94b0779a" providerId="ADAL" clId="{89E5EBC0-5F5B-471D-B2D1-DB54F7708C37}" dt="2020-10-02T01:37:24.082" v="2991" actId="1076"/>
          <ac:spMkLst>
            <pc:docMk/>
            <pc:sldMk cId="2197801902" sldId="272"/>
            <ac:spMk id="8" creationId="{84B65976-3864-4594-8140-4F996B5BF5B3}"/>
          </ac:spMkLst>
        </pc:spChg>
        <pc:spChg chg="mod">
          <ac:chgData name="윤성재" userId="76c7d8b9-0ed6-42c3-8827-8b2f94b0779a" providerId="ADAL" clId="{89E5EBC0-5F5B-471D-B2D1-DB54F7708C37}" dt="2020-10-02T01:36:26.004" v="2968" actId="20577"/>
          <ac:spMkLst>
            <pc:docMk/>
            <pc:sldMk cId="2197801902" sldId="272"/>
            <ac:spMk id="95" creationId="{C66148A8-AD45-40B5-A798-3F2B9E537F10}"/>
          </ac:spMkLst>
        </pc:spChg>
        <pc:picChg chg="del">
          <ac:chgData name="윤성재" userId="76c7d8b9-0ed6-42c3-8827-8b2f94b0779a" providerId="ADAL" clId="{89E5EBC0-5F5B-471D-B2D1-DB54F7708C37}" dt="2020-10-02T01:33:20.182" v="2148" actId="478"/>
          <ac:picMkLst>
            <pc:docMk/>
            <pc:sldMk cId="2197801902" sldId="272"/>
            <ac:picMk id="3" creationId="{847AA62E-9E9C-434B-B132-4CF98F97F8B5}"/>
          </ac:picMkLst>
        </pc:picChg>
        <pc:picChg chg="add mod">
          <ac:chgData name="윤성재" userId="76c7d8b9-0ed6-42c3-8827-8b2f94b0779a" providerId="ADAL" clId="{89E5EBC0-5F5B-471D-B2D1-DB54F7708C37}" dt="2020-10-02T01:35:12.325" v="2629" actId="1035"/>
          <ac:picMkLst>
            <pc:docMk/>
            <pc:sldMk cId="2197801902" sldId="272"/>
            <ac:picMk id="4" creationId="{9E8985A7-A225-44E7-B413-CF2D0C31346D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1:42:13.213" v="3390"/>
        <pc:sldMkLst>
          <pc:docMk/>
          <pc:sldMk cId="771751093" sldId="273"/>
        </pc:sldMkLst>
        <pc:spChg chg="mod">
          <ac:chgData name="윤성재" userId="76c7d8b9-0ed6-42c3-8827-8b2f94b0779a" providerId="ADAL" clId="{89E5EBC0-5F5B-471D-B2D1-DB54F7708C37}" dt="2020-10-02T01:42:13.213" v="3390"/>
          <ac:spMkLst>
            <pc:docMk/>
            <pc:sldMk cId="771751093" sldId="273"/>
            <ac:spMk id="2" creationId="{C05FD4FC-AD69-47D4-84F3-131F318CC2BD}"/>
          </ac:spMkLst>
        </pc:spChg>
        <pc:spChg chg="del">
          <ac:chgData name="윤성재" userId="76c7d8b9-0ed6-42c3-8827-8b2f94b0779a" providerId="ADAL" clId="{89E5EBC0-5F5B-471D-B2D1-DB54F7708C37}" dt="2020-10-02T01:37:57.800" v="3014" actId="478"/>
          <ac:spMkLst>
            <pc:docMk/>
            <pc:sldMk cId="771751093" sldId="273"/>
            <ac:spMk id="5" creationId="{05E7B1FE-9532-4D76-A1FA-482D86200B3A}"/>
          </ac:spMkLst>
        </pc:spChg>
        <pc:spChg chg="del">
          <ac:chgData name="윤성재" userId="76c7d8b9-0ed6-42c3-8827-8b2f94b0779a" providerId="ADAL" clId="{89E5EBC0-5F5B-471D-B2D1-DB54F7708C37}" dt="2020-10-02T01:37:58.457" v="3015" actId="478"/>
          <ac:spMkLst>
            <pc:docMk/>
            <pc:sldMk cId="771751093" sldId="273"/>
            <ac:spMk id="6" creationId="{65CFB9E6-5CB8-4514-9506-F37F439F5E3B}"/>
          </ac:spMkLst>
        </pc:spChg>
        <pc:spChg chg="del">
          <ac:chgData name="윤성재" userId="76c7d8b9-0ed6-42c3-8827-8b2f94b0779a" providerId="ADAL" clId="{89E5EBC0-5F5B-471D-B2D1-DB54F7708C37}" dt="2020-10-02T01:37:58.831" v="3016" actId="478"/>
          <ac:spMkLst>
            <pc:docMk/>
            <pc:sldMk cId="771751093" sldId="273"/>
            <ac:spMk id="8" creationId="{84B65976-3864-4594-8140-4F996B5BF5B3}"/>
          </ac:spMkLst>
        </pc:spChg>
        <pc:spChg chg="mod">
          <ac:chgData name="윤성재" userId="76c7d8b9-0ed6-42c3-8827-8b2f94b0779a" providerId="ADAL" clId="{89E5EBC0-5F5B-471D-B2D1-DB54F7708C37}" dt="2020-10-02T01:40:00.828" v="3363" actId="20577"/>
          <ac:spMkLst>
            <pc:docMk/>
            <pc:sldMk cId="771751093" sldId="273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1:39:14.411" v="3020" actId="1076"/>
          <ac:picMkLst>
            <pc:docMk/>
            <pc:sldMk cId="771751093" sldId="273"/>
            <ac:picMk id="3" creationId="{B194D28E-35B4-40E4-8756-B6B95A3D2267}"/>
          </ac:picMkLst>
        </pc:picChg>
        <pc:picChg chg="del">
          <ac:chgData name="윤성재" userId="76c7d8b9-0ed6-42c3-8827-8b2f94b0779a" providerId="ADAL" clId="{89E5EBC0-5F5B-471D-B2D1-DB54F7708C37}" dt="2020-10-02T01:37:52.788" v="2993" actId="478"/>
          <ac:picMkLst>
            <pc:docMk/>
            <pc:sldMk cId="771751093" sldId="273"/>
            <ac:picMk id="4" creationId="{9E8985A7-A225-44E7-B413-CF2D0C31346D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4:34:16.524" v="5825" actId="20577"/>
        <pc:sldMkLst>
          <pc:docMk/>
          <pc:sldMk cId="3329930607" sldId="274"/>
        </pc:sldMkLst>
        <pc:spChg chg="mod">
          <ac:chgData name="윤성재" userId="76c7d8b9-0ed6-42c3-8827-8b2f94b0779a" providerId="ADAL" clId="{89E5EBC0-5F5B-471D-B2D1-DB54F7708C37}" dt="2020-10-02T01:57:29.364" v="3412"/>
          <ac:spMkLst>
            <pc:docMk/>
            <pc:sldMk cId="3329930607" sldId="274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4:18:21.721" v="5636" actId="20577"/>
          <ac:spMkLst>
            <pc:docMk/>
            <pc:sldMk cId="3329930607" sldId="274"/>
            <ac:spMk id="6" creationId="{3C4E26F7-CDD4-4926-AAEC-3513CA965C4A}"/>
          </ac:spMkLst>
        </pc:spChg>
        <pc:spChg chg="add mod">
          <ac:chgData name="윤성재" userId="76c7d8b9-0ed6-42c3-8827-8b2f94b0779a" providerId="ADAL" clId="{89E5EBC0-5F5B-471D-B2D1-DB54F7708C37}" dt="2020-10-02T04:34:16.524" v="5825" actId="20577"/>
          <ac:spMkLst>
            <pc:docMk/>
            <pc:sldMk cId="3329930607" sldId="274"/>
            <ac:spMk id="7" creationId="{4641CF7D-3797-41A7-9D88-71A8DA929BE3}"/>
          </ac:spMkLst>
        </pc:spChg>
        <pc:spChg chg="add mod">
          <ac:chgData name="윤성재" userId="76c7d8b9-0ed6-42c3-8827-8b2f94b0779a" providerId="ADAL" clId="{89E5EBC0-5F5B-471D-B2D1-DB54F7708C37}" dt="2020-10-02T04:09:04.203" v="5477" actId="20577"/>
          <ac:spMkLst>
            <pc:docMk/>
            <pc:sldMk cId="3329930607" sldId="274"/>
            <ac:spMk id="8" creationId="{0560394E-584D-414A-944C-9C010700D280}"/>
          </ac:spMkLst>
        </pc:spChg>
        <pc:spChg chg="mod">
          <ac:chgData name="윤성재" userId="76c7d8b9-0ed6-42c3-8827-8b2f94b0779a" providerId="ADAL" clId="{89E5EBC0-5F5B-471D-B2D1-DB54F7708C37}" dt="2020-10-02T02:48:50.837" v="4577" actId="1076"/>
          <ac:spMkLst>
            <pc:docMk/>
            <pc:sldMk cId="3329930607" sldId="274"/>
            <ac:spMk id="95" creationId="{C66148A8-AD45-40B5-A798-3F2B9E537F10}"/>
          </ac:spMkLst>
        </pc:spChg>
        <pc:picChg chg="del">
          <ac:chgData name="윤성재" userId="76c7d8b9-0ed6-42c3-8827-8b2f94b0779a" providerId="ADAL" clId="{89E5EBC0-5F5B-471D-B2D1-DB54F7708C37}" dt="2020-10-02T01:57:34.320" v="3413" actId="478"/>
          <ac:picMkLst>
            <pc:docMk/>
            <pc:sldMk cId="3329930607" sldId="274"/>
            <ac:picMk id="3" creationId="{B194D28E-35B4-40E4-8756-B6B95A3D2267}"/>
          </ac:picMkLst>
        </pc:picChg>
        <pc:picChg chg="add mod">
          <ac:chgData name="윤성재" userId="76c7d8b9-0ed6-42c3-8827-8b2f94b0779a" providerId="ADAL" clId="{89E5EBC0-5F5B-471D-B2D1-DB54F7708C37}" dt="2020-10-02T02:48:50.837" v="4577" actId="1076"/>
          <ac:picMkLst>
            <pc:docMk/>
            <pc:sldMk cId="3329930607" sldId="274"/>
            <ac:picMk id="4" creationId="{04A25EBE-D821-4166-865F-3688D6B538FC}"/>
          </ac:picMkLst>
        </pc:picChg>
        <pc:picChg chg="add del mod">
          <ac:chgData name="윤성재" userId="76c7d8b9-0ed6-42c3-8827-8b2f94b0779a" providerId="ADAL" clId="{89E5EBC0-5F5B-471D-B2D1-DB54F7708C37}" dt="2020-10-02T04:07:22.580" v="5087" actId="21"/>
          <ac:picMkLst>
            <pc:docMk/>
            <pc:sldMk cId="3329930607" sldId="274"/>
            <ac:picMk id="1026" creationId="{15B52A2D-AAC9-454A-9B04-A4BF0589336E}"/>
          </ac:picMkLst>
        </pc:picChg>
        <pc:picChg chg="add mod">
          <ac:chgData name="윤성재" userId="76c7d8b9-0ed6-42c3-8827-8b2f94b0779a" providerId="ADAL" clId="{89E5EBC0-5F5B-471D-B2D1-DB54F7708C37}" dt="2020-10-02T02:48:50.837" v="4577" actId="1076"/>
          <ac:picMkLst>
            <pc:docMk/>
            <pc:sldMk cId="3329930607" sldId="274"/>
            <ac:picMk id="1028" creationId="{DEBA0E7D-40E0-4AB7-B39E-E364613C589E}"/>
          </ac:picMkLst>
        </pc:picChg>
        <pc:picChg chg="add del mod">
          <ac:chgData name="윤성재" userId="76c7d8b9-0ed6-42c3-8827-8b2f94b0779a" providerId="ADAL" clId="{89E5EBC0-5F5B-471D-B2D1-DB54F7708C37}" dt="2020-10-02T04:07:30.034" v="5091" actId="21"/>
          <ac:picMkLst>
            <pc:docMk/>
            <pc:sldMk cId="3329930607" sldId="274"/>
            <ac:picMk id="1030" creationId="{D21FBB18-F3BE-4607-99CC-16FC4A692999}"/>
          </ac:picMkLst>
        </pc:picChg>
        <pc:picChg chg="add del mod">
          <ac:chgData name="윤성재" userId="76c7d8b9-0ed6-42c3-8827-8b2f94b0779a" providerId="ADAL" clId="{89E5EBC0-5F5B-471D-B2D1-DB54F7708C37}" dt="2020-10-02T04:18:48.105" v="5637" actId="478"/>
          <ac:picMkLst>
            <pc:docMk/>
            <pc:sldMk cId="3329930607" sldId="274"/>
            <ac:picMk id="1032" creationId="{2661962F-77FD-407A-8481-5ACF8A0990D7}"/>
          </ac:picMkLst>
        </pc:picChg>
        <pc:picChg chg="add mod">
          <ac:chgData name="윤성재" userId="76c7d8b9-0ed6-42c3-8827-8b2f94b0779a" providerId="ADAL" clId="{89E5EBC0-5F5B-471D-B2D1-DB54F7708C37}" dt="2020-10-02T04:18:52.208" v="5640" actId="1076"/>
          <ac:picMkLst>
            <pc:docMk/>
            <pc:sldMk cId="3329930607" sldId="274"/>
            <ac:picMk id="1034" creationId="{EF895059-43F6-470E-BAD9-79215EF4F8E8}"/>
          </ac:picMkLst>
        </pc:picChg>
        <pc:picChg chg="add mod">
          <ac:chgData name="윤성재" userId="76c7d8b9-0ed6-42c3-8827-8b2f94b0779a" providerId="ADAL" clId="{89E5EBC0-5F5B-471D-B2D1-DB54F7708C37}" dt="2020-10-02T04:33:30.186" v="5644" actId="1076"/>
          <ac:picMkLst>
            <pc:docMk/>
            <pc:sldMk cId="3329930607" sldId="274"/>
            <ac:picMk id="1036" creationId="{17A40339-72A4-44D9-921C-D8505E1C5E5F}"/>
          </ac:picMkLst>
        </pc:picChg>
      </pc:sldChg>
      <pc:sldChg chg="addSp delSp modSp add del mod">
        <pc:chgData name="윤성재" userId="76c7d8b9-0ed6-42c3-8827-8b2f94b0779a" providerId="ADAL" clId="{89E5EBC0-5F5B-471D-B2D1-DB54F7708C37}" dt="2020-10-02T04:39:16.620" v="5831" actId="1076"/>
        <pc:sldMkLst>
          <pc:docMk/>
          <pc:sldMk cId="2454678082" sldId="275"/>
        </pc:sldMkLst>
        <pc:spChg chg="del mod">
          <ac:chgData name="윤성재" userId="76c7d8b9-0ed6-42c3-8827-8b2f94b0779a" providerId="ADAL" clId="{89E5EBC0-5F5B-471D-B2D1-DB54F7708C37}" dt="2020-10-02T03:08:36.684" v="5050" actId="478"/>
          <ac:spMkLst>
            <pc:docMk/>
            <pc:sldMk cId="2454678082" sldId="275"/>
            <ac:spMk id="6" creationId="{3C4E26F7-CDD4-4926-AAEC-3513CA965C4A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7" creationId="{4641CF7D-3797-41A7-9D88-71A8DA929BE3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8" creationId="{0560394E-584D-414A-944C-9C010700D280}"/>
          </ac:spMkLst>
        </pc:spChg>
        <pc:spChg chg="add del mod">
          <ac:chgData name="윤성재" userId="76c7d8b9-0ed6-42c3-8827-8b2f94b0779a" providerId="ADAL" clId="{89E5EBC0-5F5B-471D-B2D1-DB54F7708C37}" dt="2020-10-02T04:07:18.722" v="5084" actId="478"/>
          <ac:spMkLst>
            <pc:docMk/>
            <pc:sldMk cId="2454678082" sldId="275"/>
            <ac:spMk id="9" creationId="{9A13A775-C22B-4916-8945-24BB08FC2095}"/>
          </ac:spMkLst>
        </pc:spChg>
        <pc:spChg chg="add 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10" creationId="{8E70713E-D202-4823-BD77-950837A9804E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3" creationId="{BD2DE13E-3710-404D-8A01-F51AB80B326C}"/>
          </ac:picMkLst>
        </pc:picChg>
        <pc:picChg chg="del">
          <ac:chgData name="윤성재" userId="76c7d8b9-0ed6-42c3-8827-8b2f94b0779a" providerId="ADAL" clId="{89E5EBC0-5F5B-471D-B2D1-DB54F7708C37}" dt="2020-10-02T02:48:34.480" v="4576" actId="478"/>
          <ac:picMkLst>
            <pc:docMk/>
            <pc:sldMk cId="2454678082" sldId="275"/>
            <ac:picMk id="4" creationId="{04A25EBE-D821-4166-865F-3688D6B538FC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5" creationId="{29AD7838-A640-4A55-820A-37B415F2D5F3}"/>
          </ac:picMkLst>
        </pc:picChg>
        <pc:picChg chg="add del mod">
          <ac:chgData name="윤성재" userId="76c7d8b9-0ed6-42c3-8827-8b2f94b0779a" providerId="ADAL" clId="{89E5EBC0-5F5B-471D-B2D1-DB54F7708C37}" dt="2020-10-02T04:34:27.942" v="5826" actId="478"/>
          <ac:picMkLst>
            <pc:docMk/>
            <pc:sldMk cId="2454678082" sldId="275"/>
            <ac:picMk id="11" creationId="{D44D35D2-4D45-444E-96B1-588358C12138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12" creationId="{F7592659-4A0C-45D4-8862-45B91D231C52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14" creationId="{41B0ABB3-69A0-4B66-9348-1A2FF0BC50CA}"/>
          </ac:picMkLst>
        </pc:picChg>
        <pc:picChg chg="del">
          <ac:chgData name="윤성재" userId="76c7d8b9-0ed6-42c3-8827-8b2f94b0779a" providerId="ADAL" clId="{89E5EBC0-5F5B-471D-B2D1-DB54F7708C37}" dt="2020-10-02T02:48:32.028" v="4573" actId="478"/>
          <ac:picMkLst>
            <pc:docMk/>
            <pc:sldMk cId="2454678082" sldId="275"/>
            <ac:picMk id="1026" creationId="{15B52A2D-AAC9-454A-9B04-A4BF0589336E}"/>
          </ac:picMkLst>
        </pc:picChg>
        <pc:picChg chg="del">
          <ac:chgData name="윤성재" userId="76c7d8b9-0ed6-42c3-8827-8b2f94b0779a" providerId="ADAL" clId="{89E5EBC0-5F5B-471D-B2D1-DB54F7708C37}" dt="2020-10-02T02:48:32.331" v="4574" actId="478"/>
          <ac:picMkLst>
            <pc:docMk/>
            <pc:sldMk cId="2454678082" sldId="275"/>
            <ac:picMk id="1028" creationId="{DEBA0E7D-40E0-4AB7-B39E-E364613C589E}"/>
          </ac:picMkLst>
        </pc:picChg>
        <pc:picChg chg="del">
          <ac:chgData name="윤성재" userId="76c7d8b9-0ed6-42c3-8827-8b2f94b0779a" providerId="ADAL" clId="{89E5EBC0-5F5B-471D-B2D1-DB54F7708C37}" dt="2020-10-02T02:48:32.640" v="4575" actId="478"/>
          <ac:picMkLst>
            <pc:docMk/>
            <pc:sldMk cId="2454678082" sldId="275"/>
            <ac:picMk id="1030" creationId="{D21FBB18-F3BE-4607-99CC-16FC4A692999}"/>
          </ac:picMkLst>
        </pc:picChg>
      </pc:sldChg>
      <pc:sldChg chg="new del">
        <pc:chgData name="윤성재" userId="76c7d8b9-0ed6-42c3-8827-8b2f94b0779a" providerId="ADAL" clId="{89E5EBC0-5F5B-471D-B2D1-DB54F7708C37}" dt="2020-10-02T04:05:04.554" v="5055" actId="680"/>
        <pc:sldMkLst>
          <pc:docMk/>
          <pc:sldMk cId="3186181562" sldId="275"/>
        </pc:sldMkLst>
      </pc:sldChg>
      <pc:sldChg chg="addSp delSp modSp add del mod">
        <pc:chgData name="윤성재" userId="76c7d8b9-0ed6-42c3-8827-8b2f94b0779a" providerId="ADAL" clId="{89E5EBC0-5F5B-471D-B2D1-DB54F7708C37}" dt="2020-10-02T05:20:16.347" v="6483" actId="47"/>
        <pc:sldMkLst>
          <pc:docMk/>
          <pc:sldMk cId="4095463662" sldId="276"/>
        </pc:sldMkLst>
        <pc:spChg chg="mod">
          <ac:chgData name="윤성재" userId="76c7d8b9-0ed6-42c3-8827-8b2f94b0779a" providerId="ADAL" clId="{89E5EBC0-5F5B-471D-B2D1-DB54F7708C37}" dt="2020-10-02T05:17:12.501" v="6429"/>
          <ac:spMkLst>
            <pc:docMk/>
            <pc:sldMk cId="4095463662" sldId="276"/>
            <ac:spMk id="2" creationId="{C05FD4FC-AD69-47D4-84F3-131F318CC2BD}"/>
          </ac:spMkLst>
        </pc:spChg>
        <pc:spChg chg="del mod">
          <ac:chgData name="윤성재" userId="76c7d8b9-0ed6-42c3-8827-8b2f94b0779a" providerId="ADAL" clId="{89E5EBC0-5F5B-471D-B2D1-DB54F7708C37}" dt="2020-10-02T05:17:14.072" v="6430" actId="478"/>
          <ac:spMkLst>
            <pc:docMk/>
            <pc:sldMk cId="4095463662" sldId="276"/>
            <ac:spMk id="23" creationId="{51091F97-9C61-4CD4-B711-33AE73000FFD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25" creationId="{DF0E9CEC-3893-4FA2-B2BD-34E13218A29D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1" creationId="{A59736F3-D31F-4F6E-894D-FEA18164EEE9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2" creationId="{CCF87B29-E995-40EE-A3E5-4D60D9C8853B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3" creationId="{4A91553B-096F-4E6F-91F7-61BB7D6674DE}"/>
          </ac:spMkLst>
        </pc:spChg>
        <pc:spChg chg="del">
          <ac:chgData name="윤성재" userId="76c7d8b9-0ed6-42c3-8827-8b2f94b0779a" providerId="ADAL" clId="{89E5EBC0-5F5B-471D-B2D1-DB54F7708C37}" dt="2020-10-02T04:58:11.065" v="6280" actId="478"/>
          <ac:spMkLst>
            <pc:docMk/>
            <pc:sldMk cId="4095463662" sldId="276"/>
            <ac:spMk id="96" creationId="{0A6991DC-4E23-410C-BD7D-0B6EB844F579}"/>
          </ac:spMkLst>
        </pc:spChg>
        <pc:picChg chg="add del mod modCrop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3" creationId="{8A1C075A-0785-4792-8C5B-ED4D65B9AE1C}"/>
          </ac:picMkLst>
        </pc:picChg>
        <pc:picChg chg="add del mod">
          <ac:chgData name="윤성재" userId="76c7d8b9-0ed6-42c3-8827-8b2f94b0779a" providerId="ADAL" clId="{89E5EBC0-5F5B-471D-B2D1-DB54F7708C37}" dt="2020-10-02T05:18:10.764" v="6435" actId="478"/>
          <ac:picMkLst>
            <pc:docMk/>
            <pc:sldMk cId="4095463662" sldId="276"/>
            <ac:picMk id="4" creationId="{DB9D83DB-098A-43CF-8251-3772C61625E7}"/>
          </ac:picMkLst>
        </pc:picChg>
        <pc:picChg chg="add del mod modCrop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5" creationId="{41915DC7-7E3C-453C-98C5-8E5D260C1657}"/>
          </ac:picMkLst>
        </pc:picChg>
        <pc:picChg chg="add del mod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6" creationId="{E09537BE-F3D2-4F96-AE97-7BBE8D8AB923}"/>
          </ac:picMkLst>
        </pc:picChg>
        <pc:picChg chg="del">
          <ac:chgData name="윤성재" userId="76c7d8b9-0ed6-42c3-8827-8b2f94b0779a" providerId="ADAL" clId="{89E5EBC0-5F5B-471D-B2D1-DB54F7708C37}" dt="2020-10-02T04:58:06.611" v="6278" actId="478"/>
          <ac:picMkLst>
            <pc:docMk/>
            <pc:sldMk cId="4095463662" sldId="276"/>
            <ac:picMk id="28" creationId="{C342DE7A-B3A4-440F-8E48-435187CDE132}"/>
          </ac:picMkLst>
        </pc:picChg>
        <pc:cxnChg chg="del mod">
          <ac:chgData name="윤성재" userId="76c7d8b9-0ed6-42c3-8827-8b2f94b0779a" providerId="ADAL" clId="{89E5EBC0-5F5B-471D-B2D1-DB54F7708C37}" dt="2020-10-02T04:58:11.065" v="6280" actId="478"/>
          <ac:cxnSpMkLst>
            <pc:docMk/>
            <pc:sldMk cId="4095463662" sldId="276"/>
            <ac:cxnSpMk id="27" creationId="{74645A1B-0A12-406F-AED6-94D2A0257F77}"/>
          </ac:cxnSpMkLst>
        </pc:cxnChg>
      </pc:sldChg>
      <pc:sldChg chg="addSp delSp modSp add mod">
        <pc:chgData name="윤성재" userId="76c7d8b9-0ed6-42c3-8827-8b2f94b0779a" providerId="ADAL" clId="{89E5EBC0-5F5B-471D-B2D1-DB54F7708C37}" dt="2020-10-02T07:58:49.153" v="7974" actId="20577"/>
        <pc:sldMkLst>
          <pc:docMk/>
          <pc:sldMk cId="2304739940" sldId="277"/>
        </pc:sldMkLst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4" creationId="{4BD5BBB7-1B61-4DCB-9CB9-27D266B4C772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8" creationId="{ED7E447B-1DBD-40CE-9BDC-7B3C7962A60D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10" creationId="{722E12BE-ECEC-4AAC-9D02-8FB1B4BFD255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12" creationId="{5BF5A8B1-6EE6-4C19-8EF9-6AB79FDFAB6E}"/>
          </ac:spMkLst>
        </pc:spChg>
        <pc:spChg chg="add mod">
          <ac:chgData name="윤성재" userId="76c7d8b9-0ed6-42c3-8827-8b2f94b0779a" providerId="ADAL" clId="{89E5EBC0-5F5B-471D-B2D1-DB54F7708C37}" dt="2020-10-02T05:51:25.932" v="7584" actId="6549"/>
          <ac:spMkLst>
            <pc:docMk/>
            <pc:sldMk cId="2304739940" sldId="277"/>
            <ac:spMk id="21" creationId="{FCCA14CF-F683-4806-82C6-FE452D7B6D3A}"/>
          </ac:spMkLst>
        </pc:spChg>
        <pc:spChg chg="add mod">
          <ac:chgData name="윤성재" userId="76c7d8b9-0ed6-42c3-8827-8b2f94b0779a" providerId="ADAL" clId="{89E5EBC0-5F5B-471D-B2D1-DB54F7708C37}" dt="2020-10-02T07:38:27.620" v="7798"/>
          <ac:spMkLst>
            <pc:docMk/>
            <pc:sldMk cId="2304739940" sldId="277"/>
            <ac:spMk id="22" creationId="{C174A42E-35D0-49AA-AB68-66EAB8EFA7EB}"/>
          </ac:spMkLst>
        </pc:spChg>
        <pc:spChg chg="add mod">
          <ac:chgData name="윤성재" userId="76c7d8b9-0ed6-42c3-8827-8b2f94b0779a" providerId="ADAL" clId="{89E5EBC0-5F5B-471D-B2D1-DB54F7708C37}" dt="2020-10-02T07:56:00.309" v="7945" actId="20577"/>
          <ac:spMkLst>
            <pc:docMk/>
            <pc:sldMk cId="2304739940" sldId="277"/>
            <ac:spMk id="24" creationId="{5EDCEBF1-B7F4-4D3A-8932-11F3C99F811C}"/>
          </ac:spMkLst>
        </pc:spChg>
        <pc:spChg chg="add mod">
          <ac:chgData name="윤성재" userId="76c7d8b9-0ed6-42c3-8827-8b2f94b0779a" providerId="ADAL" clId="{89E5EBC0-5F5B-471D-B2D1-DB54F7708C37}" dt="2020-10-02T07:58:49.153" v="7974" actId="20577"/>
          <ac:spMkLst>
            <pc:docMk/>
            <pc:sldMk cId="2304739940" sldId="277"/>
            <ac:spMk id="26" creationId="{3C99CF02-2C68-4F1E-A6C6-375F4A1468EC}"/>
          </ac:spMkLst>
        </pc:spChg>
        <pc:grpChg chg="add mod">
          <ac:chgData name="윤성재" userId="76c7d8b9-0ed6-42c3-8827-8b2f94b0779a" providerId="ADAL" clId="{89E5EBC0-5F5B-471D-B2D1-DB54F7708C37}" dt="2020-10-02T05:20:12.471" v="6480" actId="1076"/>
          <ac:grpSpMkLst>
            <pc:docMk/>
            <pc:sldMk cId="2304739940" sldId="277"/>
            <ac:grpSpMk id="13" creationId="{9103F4A4-9F14-4D49-B38A-D7AB316C05C7}"/>
          </ac:grpSpMkLst>
        </pc:grpChg>
        <pc:picChg chg="del">
          <ac:chgData name="윤성재" userId="76c7d8b9-0ed6-42c3-8827-8b2f94b0779a" providerId="ADAL" clId="{89E5EBC0-5F5B-471D-B2D1-DB54F7708C37}" dt="2020-10-02T05:19:40.565" v="6456" actId="478"/>
          <ac:picMkLst>
            <pc:docMk/>
            <pc:sldMk cId="2304739940" sldId="277"/>
            <ac:picMk id="3" creationId="{8A1C075A-0785-4792-8C5B-ED4D65B9AE1C}"/>
          </ac:picMkLst>
        </pc:picChg>
        <pc:picChg chg="del">
          <ac:chgData name="윤성재" userId="76c7d8b9-0ed6-42c3-8827-8b2f94b0779a" providerId="ADAL" clId="{89E5EBC0-5F5B-471D-B2D1-DB54F7708C37}" dt="2020-10-02T05:19:40.792" v="6457" actId="478"/>
          <ac:picMkLst>
            <pc:docMk/>
            <pc:sldMk cId="2304739940" sldId="277"/>
            <ac:picMk id="5" creationId="{41915DC7-7E3C-453C-98C5-8E5D260C1657}"/>
          </ac:picMkLst>
        </pc:picChg>
        <pc:picChg chg="del">
          <ac:chgData name="윤성재" userId="76c7d8b9-0ed6-42c3-8827-8b2f94b0779a" providerId="ADAL" clId="{89E5EBC0-5F5B-471D-B2D1-DB54F7708C37}" dt="2020-10-02T05:19:40.312" v="6455" actId="478"/>
          <ac:picMkLst>
            <pc:docMk/>
            <pc:sldMk cId="2304739940" sldId="277"/>
            <ac:picMk id="6" creationId="{E09537BE-F3D2-4F96-AE97-7BBE8D8AB923}"/>
          </ac:picMkLst>
        </pc:picChg>
        <pc:picChg chg="add mod">
          <ac:chgData name="윤성재" userId="76c7d8b9-0ed6-42c3-8827-8b2f94b0779a" providerId="ADAL" clId="{89E5EBC0-5F5B-471D-B2D1-DB54F7708C37}" dt="2020-10-02T05:21:07.810" v="6498" actId="14100"/>
          <ac:picMkLst>
            <pc:docMk/>
            <pc:sldMk cId="2304739940" sldId="277"/>
            <ac:picMk id="15" creationId="{C1D79FD6-9178-404C-9256-95DC882089B0}"/>
          </ac:picMkLst>
        </pc:picChg>
        <pc:picChg chg="add mod modCrop">
          <ac:chgData name="윤성재" userId="76c7d8b9-0ed6-42c3-8827-8b2f94b0779a" providerId="ADAL" clId="{89E5EBC0-5F5B-471D-B2D1-DB54F7708C37}" dt="2020-10-02T05:21:29.867" v="6506" actId="732"/>
          <ac:picMkLst>
            <pc:docMk/>
            <pc:sldMk cId="2304739940" sldId="277"/>
            <ac:picMk id="17" creationId="{8F752973-628C-4B3C-A3FB-CED405ED8E96}"/>
          </ac:picMkLst>
        </pc:picChg>
        <pc:picChg chg="add mod modCrop">
          <ac:chgData name="윤성재" userId="76c7d8b9-0ed6-42c3-8827-8b2f94b0779a" providerId="ADAL" clId="{89E5EBC0-5F5B-471D-B2D1-DB54F7708C37}" dt="2020-10-02T05:21:01.420" v="6496" actId="14100"/>
          <ac:picMkLst>
            <pc:docMk/>
            <pc:sldMk cId="2304739940" sldId="277"/>
            <ac:picMk id="19" creationId="{5FDE94F2-9590-4659-89C6-B1931C4B411C}"/>
          </ac:picMkLst>
        </pc:picChg>
        <pc:picChg chg="add del mod modCrop">
          <ac:chgData name="윤성재" userId="76c7d8b9-0ed6-42c3-8827-8b2f94b0779a" providerId="ADAL" clId="{89E5EBC0-5F5B-471D-B2D1-DB54F7708C37}" dt="2020-10-02T05:45:27.246" v="7421" actId="478"/>
          <ac:picMkLst>
            <pc:docMk/>
            <pc:sldMk cId="2304739940" sldId="277"/>
            <ac:picMk id="20" creationId="{3358E627-DF46-4704-9E96-7B81CABF5402}"/>
          </ac:picMkLst>
        </pc:picChg>
        <pc:picChg chg="add mod modCrop">
          <ac:chgData name="윤성재" userId="76c7d8b9-0ed6-42c3-8827-8b2f94b0779a" providerId="ADAL" clId="{89E5EBC0-5F5B-471D-B2D1-DB54F7708C37}" dt="2020-10-02T05:45:55.260" v="7428" actId="732"/>
          <ac:picMkLst>
            <pc:docMk/>
            <pc:sldMk cId="2304739940" sldId="277"/>
            <ac:picMk id="27" creationId="{F4531EBF-6611-4994-994A-3FF37805C57E}"/>
          </ac:picMkLst>
        </pc:picChg>
      </pc:sldChg>
      <pc:sldChg chg="add del">
        <pc:chgData name="윤성재" userId="76c7d8b9-0ed6-42c3-8827-8b2f94b0779a" providerId="ADAL" clId="{89E5EBC0-5F5B-471D-B2D1-DB54F7708C37}" dt="2020-10-02T05:17:45.318" v="6432"/>
        <pc:sldMkLst>
          <pc:docMk/>
          <pc:sldMk cId="2949313083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B0B4-68A7-4621-AE88-76ADBE9E2A0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1DBA-B1AB-48A7-8B4D-87F03312F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1DBA-B1AB-48A7-8B4D-87F03312F7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1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E61B-C320-40D2-A1DD-7FDE19FB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2F80E-3A2E-4B28-816F-CF1B1FEE4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E552-544C-4F75-ADF4-0EABEA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7B3E8-B34F-4EF8-B7BB-0D90598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85D9-E4AD-43A1-A42E-CE3075B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1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DF458-15E0-423A-B42E-61DC888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832FE-AF8A-4274-A02D-88B8208C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D808F-154D-4285-B778-5BBC4BC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DFE8B-C7A4-4949-895B-9E7EF87E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5880-F44A-4C57-9FE5-20E769A5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08AA0-64D9-4316-8A64-6DCA2FB1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9D4FC-7EB3-4540-93CC-D7708B17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1E8B-FC7F-40FD-9266-15CB503D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D2DA6-5303-48AE-B24E-343C0C05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B71FE-79AC-41F7-9E3E-26CEDF2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9753-5722-47FE-82F2-3D6A237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57928"/>
            <a:ext cx="11855335" cy="1325563"/>
          </a:xfrm>
        </p:spPr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A99E-5F96-4483-8D15-C4FCC00B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5"/>
            <a:ext cx="11855335" cy="4351338"/>
          </a:xfrm>
        </p:spPr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  <a:lvl2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2pPr>
            <a:lvl3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3pPr>
            <a:lvl4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4pPr>
            <a:lvl5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D92E5-8734-4A14-9BAB-8D43ABE6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fld id="{12076847-FD7E-4126-9BE7-3719C8A975B3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A6BC-E34F-43E4-BE9C-EC08C4B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F2B8-BBDF-4ACC-BD17-D088BF5B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fld id="{EEF77627-3B55-4F45-9FAA-23EAEC1CEB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5C355-253C-49ED-923A-42C40E305A9D}"/>
              </a:ext>
            </a:extLst>
          </p:cNvPr>
          <p:cNvSpPr/>
          <p:nvPr userDrawn="1"/>
        </p:nvSpPr>
        <p:spPr>
          <a:xfrm>
            <a:off x="0" y="60772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91AE1-4264-4E06-BA30-14391C1A6F53}"/>
              </a:ext>
            </a:extLst>
          </p:cNvPr>
          <p:cNvSpPr/>
          <p:nvPr userDrawn="1"/>
        </p:nvSpPr>
        <p:spPr>
          <a:xfrm>
            <a:off x="0" y="1319629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76AB-DF8C-4A56-BAF4-787DD6F5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468D3-718F-44DB-89B8-BB1A8E8F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89161-A186-4121-96E6-5D6E1AA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5027E-A62B-49E5-AE67-DB8212E0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D570-1D21-4218-A095-7B6C244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2DEB-101D-4A80-939E-8C3FC58D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1FE89-A9C3-471D-B9B3-B5186E89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9058-BB85-477C-B42D-E81D7422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08D8E-17D7-4A86-955D-C23BC15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C8C48-FFDD-4DBD-B740-2E7A4A07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9F42E-19DD-46BE-8D07-C4A72C3E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CFA1-7A0A-418D-8D4C-13713C00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E50D-23DA-4043-987E-E0B8D994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5E9AF-1594-483F-92C3-89164136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5514B-AAF6-4306-99E3-5FC0D452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DF62A-7981-42E6-88F4-922861B24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AF914-2397-40D7-BCFF-915C185F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FC45B5-0DC2-4D01-96BE-62448BB7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9947D-655B-40EF-B942-A0D7E68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C688-3665-47A4-8A12-3673B5EE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61F78-D2F0-44FF-A88E-306D3DD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688D3-23BC-4011-93AD-427C09C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6FC8F-CF4C-4D76-B160-1EFA2F06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BC3BFD-6788-4A9F-9DE2-04E22BA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EFDA1-23BC-465C-9283-68067F8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7D57A-37BC-48B8-A211-FD4FB8F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FF296-CB27-4103-B98D-C100F69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3993F-B69C-4E8E-8268-7762210C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135C1-36E3-446A-9532-D7B29CDB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E74E5-8923-4171-BADB-7D485F7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45647-222A-4441-B7A6-E2C4566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38B7B-6838-4D29-BD98-304B9846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885-E62A-4A79-9CED-11E14E4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11FCC3-5702-4207-96A2-7DD10A90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18D39-CC19-4167-86D4-AB9F7684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8DBDA-95A9-44A0-8792-55BC6C9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FF676-E46C-4493-8256-7CE7E94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A6259-9352-470C-ACC3-B4FA5FD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28A8-0A0E-4407-80CD-DBD4134F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6538C-9E9D-47F9-8AEF-7328D4FC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55A6-645B-4E91-999A-64F6EC42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847-FD7E-4126-9BE7-3719C8A975B3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4B3D-33CE-4587-9169-858551C5E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066D1-3092-4110-BA16-A2F1EAE8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n9cncxlq-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AB03A-CACF-4A35-9F35-73E5904B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[</a:t>
            </a:r>
            <a:r>
              <a:rPr lang="ko-KR" altLang="en-US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 프로그래밍</a:t>
            </a:r>
            <a: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]</a:t>
            </a:r>
            <a:b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중간 프로젝트 상세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B49B06-895E-478F-9BB9-B05DE6A6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0"/>
            <a:ext cx="9144000" cy="2079672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</a:t>
            </a:r>
            <a:r>
              <a:rPr lang="ko-KR" altLang="en-US" sz="2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팀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2016112617 </a:t>
            </a:r>
            <a:r>
              <a:rPr lang="ko-KR" altLang="en-US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윤성재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2016112637 </a:t>
            </a:r>
            <a:r>
              <a:rPr lang="ko-KR" altLang="en-US" sz="1800" err="1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박정후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2016112658</a:t>
            </a:r>
            <a:r>
              <a:rPr lang="ko-KR" altLang="en-US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홍지연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2016112624 </a:t>
            </a:r>
            <a:r>
              <a:rPr lang="ko-KR" altLang="en-US" sz="1800" err="1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김근남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endParaRPr lang="ko-KR" altLang="en-US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2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추락지역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1. </a:t>
            </a:r>
            <a:r>
              <a:rPr lang="ko-KR" altLang="en-US"/>
              <a:t>경로로 예상되지 않는 위치에 </a:t>
            </a:r>
            <a:r>
              <a:rPr lang="en-US" altLang="ko-KR"/>
              <a:t>‘</a:t>
            </a:r>
            <a:r>
              <a:rPr lang="ko-KR" altLang="en-US"/>
              <a:t>추락지역</a:t>
            </a:r>
            <a:r>
              <a:rPr lang="en-US" altLang="ko-KR"/>
              <a:t>’ Trigger</a:t>
            </a:r>
            <a:r>
              <a:rPr lang="ko-KR" altLang="en-US"/>
              <a:t>를 설치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	   ‘</a:t>
            </a:r>
            <a:r>
              <a:rPr lang="ko-KR" altLang="en-US"/>
              <a:t>떨어졌다</a:t>
            </a:r>
            <a:r>
              <a:rPr lang="en-US" altLang="ko-KR"/>
              <a:t>’</a:t>
            </a:r>
            <a:r>
              <a:rPr lang="ko-KR" altLang="en-US"/>
              <a:t>고 할 수 있을만한 좌표에 도달하게 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	   </a:t>
            </a:r>
            <a:r>
              <a:rPr lang="ko-KR" altLang="en-US"/>
              <a:t>최초 시작지점으로 돌아가게 함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	   (Ground</a:t>
            </a:r>
            <a:r>
              <a:rPr lang="ko-KR" altLang="en-US"/>
              <a:t>보다 </a:t>
            </a:r>
            <a:r>
              <a:rPr lang="en-US" altLang="ko-KR"/>
              <a:t>y</a:t>
            </a:r>
            <a:r>
              <a:rPr lang="ko-KR" altLang="en-US"/>
              <a:t>축으로 낮은 좌표에 위치하도록 설정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	   (</a:t>
            </a:r>
            <a:r>
              <a:rPr lang="ko-KR" altLang="en-US"/>
              <a:t>또한 전체 플레이 영역보다 매우 크게 설정해 맵 이탈이 없도록함</a:t>
            </a:r>
            <a:r>
              <a:rPr lang="en-US" altLang="ko-KR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85A7-A225-44E7-B413-CF2D0C31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2" y="1934696"/>
            <a:ext cx="4392694" cy="2747450"/>
          </a:xfrm>
          <a:prstGeom prst="rect">
            <a:avLst/>
          </a:prstGeom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05E7B1FE-9532-4D76-A1FA-482D86200B3A}"/>
              </a:ext>
            </a:extLst>
          </p:cNvPr>
          <p:cNvSpPr/>
          <p:nvPr/>
        </p:nvSpPr>
        <p:spPr>
          <a:xfrm rot="3317721">
            <a:off x="4062932" y="2508479"/>
            <a:ext cx="756911" cy="33410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65CFB9E6-5CB8-4514-9506-F37F439F5E3B}"/>
              </a:ext>
            </a:extLst>
          </p:cNvPr>
          <p:cNvSpPr/>
          <p:nvPr/>
        </p:nvSpPr>
        <p:spPr>
          <a:xfrm rot="12815294">
            <a:off x="6321866" y="3141366"/>
            <a:ext cx="533135" cy="33410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84B65976-3864-4594-8140-4F996B5BF5B3}"/>
              </a:ext>
            </a:extLst>
          </p:cNvPr>
          <p:cNvSpPr/>
          <p:nvPr/>
        </p:nvSpPr>
        <p:spPr>
          <a:xfrm rot="12815294">
            <a:off x="6911050" y="3466989"/>
            <a:ext cx="408754" cy="25612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장애물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벽</a:t>
            </a:r>
            <a:r>
              <a:rPr lang="en-US" altLang="ko-KR"/>
              <a:t> </a:t>
            </a:r>
            <a:r>
              <a:rPr lang="ko-KR" altLang="en-US"/>
              <a:t>등 장애물로 이동을 방해하거나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점프대 등 특정 장애물을 이용해야만 절벽을 올라갈 수 있는 등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다양한 요소를 배치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맵의 난이도 조절 및 다양성 부여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4D28E-35B4-40E4-8756-B6B95A3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55" y="2092634"/>
            <a:ext cx="2484489" cy="23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3-2. </a:t>
            </a:r>
            <a:r>
              <a:rPr lang="ko-KR" altLang="en-US"/>
              <a:t>장애물 기획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589" y="4124328"/>
            <a:ext cx="2592581" cy="271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벽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 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옆으로 피해가야 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</a:t>
            </a:r>
            <a:r>
              <a:rPr lang="en-US" altLang="ko-KR" sz="1800"/>
              <a:t>(space)</a:t>
            </a:r>
            <a:r>
              <a:rPr lang="ko-KR" altLang="en-US" sz="1800"/>
              <a:t>로는 </a:t>
            </a:r>
            <a:br>
              <a:rPr lang="en-US" altLang="ko-KR" sz="1800"/>
            </a:br>
            <a:r>
              <a:rPr lang="ko-KR" altLang="en-US" sz="1800"/>
              <a:t>넘어갈 수 없음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25EBE-D821-4166-865F-3688D6B5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89" y="1739057"/>
            <a:ext cx="2484489" cy="230881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60394E-584D-414A-944C-9C010700D280}"/>
              </a:ext>
            </a:extLst>
          </p:cNvPr>
          <p:cNvSpPr txBox="1">
            <a:spLocks/>
          </p:cNvSpPr>
          <p:nvPr/>
        </p:nvSpPr>
        <p:spPr>
          <a:xfrm>
            <a:off x="3690170" y="4124327"/>
            <a:ext cx="2592581" cy="265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기타 방해물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</a:t>
            </a:r>
            <a:r>
              <a:rPr lang="ko-KR" altLang="en-US" sz="1800"/>
              <a:t> 위 무작위 위치에 놓임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점프로 넘어가거나 피해갈 수 있다</a:t>
            </a:r>
            <a:r>
              <a:rPr lang="en-US" altLang="ko-KR" sz="1800"/>
              <a:t>.</a:t>
            </a:r>
          </a:p>
          <a:p>
            <a:pPr>
              <a:buFontTx/>
              <a:buChar char="-"/>
            </a:pPr>
            <a:r>
              <a:rPr lang="ko-KR" altLang="en-US" sz="1800"/>
              <a:t>그냥 무시하고 그 위로 지나가기엔 이동에 거슬리게 만듦</a:t>
            </a:r>
            <a:endParaRPr lang="en-US" altLang="ko-KR" sz="1800"/>
          </a:p>
        </p:txBody>
      </p:sp>
      <p:pic>
        <p:nvPicPr>
          <p:cNvPr id="1028" name="Picture 4" descr="Help CSS position sticky doesn't work [SOLVED] | dinbror">
            <a:extLst>
              <a:ext uri="{FF2B5EF4-FFF2-40B4-BE49-F238E27FC236}">
                <a16:creationId xmlns:a16="http://schemas.microsoft.com/office/drawing/2014/main" id="{DEBA0E7D-40E0-4AB7-B39E-E364613C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44" y="2358545"/>
            <a:ext cx="2300312" cy="12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4E26F7-CDD4-4926-AAEC-3513CA965C4A}"/>
              </a:ext>
            </a:extLst>
          </p:cNvPr>
          <p:cNvSpPr txBox="1">
            <a:spLocks/>
          </p:cNvSpPr>
          <p:nvPr/>
        </p:nvSpPr>
        <p:spPr>
          <a:xfrm>
            <a:off x="6124744" y="4130716"/>
            <a:ext cx="2592581" cy="264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늪지대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 sz="1800"/>
              <a:t>바닥에 </a:t>
            </a:r>
            <a:r>
              <a:rPr lang="en-US" altLang="ko-KR" sz="1800"/>
              <a:t>ground </a:t>
            </a:r>
            <a:r>
              <a:rPr lang="ko-KR" altLang="en-US" sz="1800"/>
              <a:t>대신 존재할 수 있음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이 지대에서는 </a:t>
            </a:r>
            <a:br>
              <a:rPr lang="en-US" altLang="ko-KR" sz="1800"/>
            </a:br>
            <a:r>
              <a:rPr lang="ko-KR" altLang="en-US" sz="1800"/>
              <a:t>점프</a:t>
            </a:r>
            <a:r>
              <a:rPr lang="en-US" altLang="ko-KR" sz="1800"/>
              <a:t>(space) </a:t>
            </a:r>
            <a:r>
              <a:rPr lang="ko-KR" altLang="en-US" sz="1800"/>
              <a:t>불가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가속도</a:t>
            </a:r>
            <a:r>
              <a:rPr lang="en-US" altLang="ko-KR" sz="1800"/>
              <a:t> 30%</a:t>
            </a:r>
            <a:r>
              <a:rPr lang="ko-KR" altLang="en-US" sz="1800"/>
              <a:t> 감소</a:t>
            </a:r>
            <a:endParaRPr lang="en-US" altLang="ko-KR" sz="1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641CF7D-3797-41A7-9D88-71A8DA929BE3}"/>
              </a:ext>
            </a:extLst>
          </p:cNvPr>
          <p:cNvSpPr txBox="1">
            <a:spLocks/>
          </p:cNvSpPr>
          <p:nvPr/>
        </p:nvSpPr>
        <p:spPr>
          <a:xfrm>
            <a:off x="8717325" y="4137104"/>
            <a:ext cx="2592581" cy="264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부스터존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존을 밟으면 화살표 방향으로 </a:t>
            </a:r>
            <a:br>
              <a:rPr lang="en-US" altLang="ko-KR" sz="1800"/>
            </a:br>
            <a:r>
              <a:rPr lang="ko-KR" altLang="en-US" sz="1800"/>
              <a:t>순간 가속도를 얻음</a:t>
            </a:r>
            <a:endParaRPr lang="en-US" altLang="ko-KR" sz="1800"/>
          </a:p>
        </p:txBody>
      </p:sp>
      <p:pic>
        <p:nvPicPr>
          <p:cNvPr id="1034" name="Picture 10" descr="허들 Hurdle | 기타 | 두피디아 포토커뮤니티">
            <a:extLst>
              <a:ext uri="{FF2B5EF4-FFF2-40B4-BE49-F238E27FC236}">
                <a16:creationId xmlns:a16="http://schemas.microsoft.com/office/drawing/2014/main" id="{EF895059-43F6-470E-BAD9-79215EF4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11" y="2255597"/>
            <a:ext cx="2138400" cy="143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리뷰] 우주로 날아간 카트라이더">
            <a:extLst>
              <a:ext uri="{FF2B5EF4-FFF2-40B4-BE49-F238E27FC236}">
                <a16:creationId xmlns:a16="http://schemas.microsoft.com/office/drawing/2014/main" id="{17A40339-72A4-44D9-921C-D8505E1C5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9"/>
          <a:stretch/>
        </p:blipFill>
        <p:spPr bwMode="auto">
          <a:xfrm>
            <a:off x="8717325" y="2019050"/>
            <a:ext cx="1749977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3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3-2. </a:t>
            </a:r>
            <a:r>
              <a:rPr lang="ko-KR" altLang="en-US"/>
              <a:t>장애물 기획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01" y="3986511"/>
            <a:ext cx="2592581" cy="271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회전막대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 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가운데를 기준으로 막대가 회전하면서 이동을 방해함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</a:t>
            </a:r>
            <a:r>
              <a:rPr lang="en-US" altLang="ko-KR" sz="1800"/>
              <a:t>(space)</a:t>
            </a:r>
            <a:r>
              <a:rPr lang="ko-KR" altLang="en-US" sz="1800"/>
              <a:t>로 피해야 함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60394E-584D-414A-944C-9C010700D280}"/>
              </a:ext>
            </a:extLst>
          </p:cNvPr>
          <p:cNvSpPr txBox="1">
            <a:spLocks/>
          </p:cNvSpPr>
          <p:nvPr/>
        </p:nvSpPr>
        <p:spPr>
          <a:xfrm>
            <a:off x="3645782" y="3986510"/>
            <a:ext cx="2592581" cy="265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진자운동 공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 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일정 속도로 왔다갔다 하며 이동을 방해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지나갈 때 타이밍에 맞춰 피해 가야함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641CF7D-3797-41A7-9D88-71A8DA929BE3}"/>
              </a:ext>
            </a:extLst>
          </p:cNvPr>
          <p:cNvSpPr txBox="1">
            <a:spLocks/>
          </p:cNvSpPr>
          <p:nvPr/>
        </p:nvSpPr>
        <p:spPr>
          <a:xfrm>
            <a:off x="8672937" y="3999287"/>
            <a:ext cx="2592581" cy="264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풍차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풍차가 바라보는 </a:t>
            </a:r>
            <a:br>
              <a:rPr lang="en-US" altLang="ko-KR" sz="1800"/>
            </a:br>
            <a:r>
              <a:rPr lang="ko-KR" altLang="en-US" sz="1800"/>
              <a:t>방향으로 바람을 일으켜 바람이 공과 </a:t>
            </a:r>
            <a:br>
              <a:rPr lang="en-US" altLang="ko-KR" sz="1800"/>
            </a:br>
            <a:r>
              <a:rPr lang="ko-KR" altLang="en-US" sz="1800"/>
              <a:t>닿으면 바람 방향으로 가속을 준다</a:t>
            </a:r>
            <a:r>
              <a:rPr lang="en-US" altLang="ko-KR" sz="1800"/>
              <a:t>. </a:t>
            </a:r>
            <a:br>
              <a:rPr lang="en-US" altLang="ko-KR" sz="1800"/>
            </a:br>
            <a:r>
              <a:rPr lang="en-US" altLang="ko-KR" sz="1800"/>
              <a:t>(</a:t>
            </a:r>
            <a:r>
              <a:rPr lang="ko-KR" altLang="en-US" sz="1800"/>
              <a:t>주로 이동경로와 반대</a:t>
            </a:r>
            <a:r>
              <a:rPr lang="en-US" altLang="ko-KR" sz="18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DE13E-3710-404D-8A01-F51AB80B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01" y="1988599"/>
            <a:ext cx="2362933" cy="161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AD7838-A640-4A55-820A-37B415F2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82" y="1879963"/>
            <a:ext cx="1921006" cy="183240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70713E-D202-4823-BD77-950837A9804E}"/>
              </a:ext>
            </a:extLst>
          </p:cNvPr>
          <p:cNvSpPr txBox="1">
            <a:spLocks/>
          </p:cNvSpPr>
          <p:nvPr/>
        </p:nvSpPr>
        <p:spPr>
          <a:xfrm>
            <a:off x="6059961" y="3964529"/>
            <a:ext cx="2592581" cy="265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점프대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내 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밟으면 아주 높이 점프하게 됨</a:t>
            </a:r>
            <a:r>
              <a:rPr lang="en-US" altLang="ko-KR" sz="1800"/>
              <a:t>.</a:t>
            </a:r>
          </a:p>
          <a:p>
            <a:pPr>
              <a:buFontTx/>
              <a:buChar char="-"/>
            </a:pPr>
            <a:r>
              <a:rPr lang="ko-KR" altLang="en-US" sz="1800"/>
              <a:t>점프대에 방향이 </a:t>
            </a:r>
            <a:br>
              <a:rPr lang="en-US" altLang="ko-KR" sz="1800"/>
            </a:br>
            <a:r>
              <a:rPr lang="ko-KR" altLang="en-US" sz="1800"/>
              <a:t>그려져 있다면 해당 방향으로 날아감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pic>
        <p:nvPicPr>
          <p:cNvPr id="12" name="Picture 6" descr="풍차 무료 아이콘 의 Selman Icons">
            <a:extLst>
              <a:ext uri="{FF2B5EF4-FFF2-40B4-BE49-F238E27FC236}">
                <a16:creationId xmlns:a16="http://schemas.microsoft.com/office/drawing/2014/main" id="{F7592659-4A0C-45D4-8862-45B91D23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42" y="17994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리뷰] 우주로 날아간 카트라이더">
            <a:extLst>
              <a:ext uri="{FF2B5EF4-FFF2-40B4-BE49-F238E27FC236}">
                <a16:creationId xmlns:a16="http://schemas.microsoft.com/office/drawing/2014/main" id="{41B0ABB3-69A0-4B66-9348-1A2FF0BC5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0" t="132" r="6959" b="-132"/>
          <a:stretch/>
        </p:blipFill>
        <p:spPr bwMode="auto">
          <a:xfrm>
            <a:off x="6234676" y="1856572"/>
            <a:ext cx="1749977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7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342DE7A-B3A4-440F-8E48-435187CD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6" y="2747064"/>
            <a:ext cx="7270774" cy="22828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4-1. </a:t>
            </a:r>
            <a:r>
              <a:rPr lang="ko-KR" altLang="en-US"/>
              <a:t>스테이지 </a:t>
            </a:r>
            <a:r>
              <a:rPr lang="en-US" altLang="ko-KR"/>
              <a:t>1 : </a:t>
            </a:r>
            <a:r>
              <a:rPr lang="ko-KR" altLang="en-US"/>
              <a:t>기획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6991DC-4E23-410C-BD7D-0B6EB844F579}"/>
              </a:ext>
            </a:extLst>
          </p:cNvPr>
          <p:cNvSpPr txBox="1"/>
          <p:nvPr/>
        </p:nvSpPr>
        <p:spPr>
          <a:xfrm>
            <a:off x="2230256" y="5195838"/>
            <a:ext cx="7731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highlight>
                  <a:srgbClr val="00FFFF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세 갈래 길</a:t>
            </a:r>
            <a:endParaRPr lang="en-US" altLang="ko-KR">
              <a:highlight>
                <a:srgbClr val="00FFFF"/>
              </a:highlight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좌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/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우로 가는 길은 움직임만 잘 조절하면 쉽게 갈 수 있음</a:t>
            </a:r>
            <a:endParaRPr lang="en-US" altLang="ko-KR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중앙 지름길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첫 벽에 의해 도움닫기를 방해받음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끊어지는 길 사이에서 계속 가속을 받아야 점프로 넘어갈 수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91F97-9C61-4CD4-B711-33AE73000FFD}"/>
              </a:ext>
            </a:extLst>
          </p:cNvPr>
          <p:cNvSpPr txBox="1"/>
          <p:nvPr/>
        </p:nvSpPr>
        <p:spPr>
          <a:xfrm>
            <a:off x="693767" y="1466709"/>
            <a:ext cx="1080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1</a:t>
            </a:r>
            <a:r>
              <a:rPr lang="ko-KR" altLang="en-US">
                <a:highlight>
                  <a:srgbClr val="FFFF00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특징</a:t>
            </a:r>
            <a:endParaRPr lang="en-US" altLang="ko-KR">
              <a:highlight>
                <a:srgbClr val="FFFF00"/>
              </a:highlight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특별한 장애물 없이 벽과 절벽만으로 구성 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기본적인 움직임과 점프에 대해 익힐 수 있는 쉬운 난이도</a:t>
            </a:r>
            <a:endParaRPr lang="en-US" altLang="ko-KR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세 갈래 길 중 가운데 지름길로 점프만 잘해도 충분히 최대 속도로 성문까지 도달 가능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3D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게임에 익숙한 사람들이 처음 플레이하더라도 도전하게 만들기 위한 지름길 코스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0E9CEC-3893-4FA2-B2BD-34E13218A29D}"/>
              </a:ext>
            </a:extLst>
          </p:cNvPr>
          <p:cNvSpPr/>
          <p:nvPr/>
        </p:nvSpPr>
        <p:spPr>
          <a:xfrm>
            <a:off x="2349807" y="2895406"/>
            <a:ext cx="1402873" cy="188487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645A1B-0A12-406F-AED6-94D2A0257F77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2778711" y="4780280"/>
            <a:ext cx="272533" cy="397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59736F3-D31F-4F6E-894D-FEA18164EEE9}"/>
              </a:ext>
            </a:extLst>
          </p:cNvPr>
          <p:cNvSpPr/>
          <p:nvPr/>
        </p:nvSpPr>
        <p:spPr>
          <a:xfrm>
            <a:off x="3051243" y="3866225"/>
            <a:ext cx="1029810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CF87B29-E995-40EE-A3E5-4D60D9C8853B}"/>
              </a:ext>
            </a:extLst>
          </p:cNvPr>
          <p:cNvSpPr/>
          <p:nvPr/>
        </p:nvSpPr>
        <p:spPr>
          <a:xfrm rot="2523027">
            <a:off x="2801266" y="4293833"/>
            <a:ext cx="480415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A91553B-096F-4E6F-91F7-61BB7D6674DE}"/>
              </a:ext>
            </a:extLst>
          </p:cNvPr>
          <p:cNvSpPr/>
          <p:nvPr/>
        </p:nvSpPr>
        <p:spPr>
          <a:xfrm rot="19060131">
            <a:off x="2752219" y="3220738"/>
            <a:ext cx="480415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역할 분담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03F4A4-9F14-4D49-B38A-D7AB316C05C7}"/>
              </a:ext>
            </a:extLst>
          </p:cNvPr>
          <p:cNvGrpSpPr/>
          <p:nvPr/>
        </p:nvGrpSpPr>
        <p:grpSpPr>
          <a:xfrm>
            <a:off x="690993" y="1928764"/>
            <a:ext cx="10810014" cy="2556591"/>
            <a:chOff x="665826" y="2372557"/>
            <a:chExt cx="8933895" cy="211288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D5BBB7-1B61-4DCB-9CB9-27D266B4C772}"/>
                </a:ext>
              </a:extLst>
            </p:cNvPr>
            <p:cNvSpPr/>
            <p:nvPr/>
          </p:nvSpPr>
          <p:spPr>
            <a:xfrm>
              <a:off x="66582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7E447B-1DBD-40CE-9BDC-7B3C7962A60D}"/>
                </a:ext>
              </a:extLst>
            </p:cNvPr>
            <p:cNvSpPr/>
            <p:nvPr/>
          </p:nvSpPr>
          <p:spPr>
            <a:xfrm>
              <a:off x="291631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2E12BE-ECEC-4AAC-9D02-8FB1B4BFD255}"/>
                </a:ext>
              </a:extLst>
            </p:cNvPr>
            <p:cNvSpPr/>
            <p:nvPr/>
          </p:nvSpPr>
          <p:spPr>
            <a:xfrm>
              <a:off x="748683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F5A8B1-6EE6-4C19-8EF9-6AB79FDFAB6E}"/>
                </a:ext>
              </a:extLst>
            </p:cNvPr>
            <p:cNvSpPr/>
            <p:nvPr/>
          </p:nvSpPr>
          <p:spPr>
            <a:xfrm>
              <a:off x="5156448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1D79FD6-9178-404C-9256-95DC8820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6" t="6722" r="8240" b="9916"/>
          <a:stretch/>
        </p:blipFill>
        <p:spPr>
          <a:xfrm>
            <a:off x="3414086" y="1928763"/>
            <a:ext cx="2562482" cy="25565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752973-628C-4B3C-A3FB-CED405ED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0" t="27836" r="19436" b="10801"/>
          <a:stretch/>
        </p:blipFill>
        <p:spPr>
          <a:xfrm>
            <a:off x="6130537" y="1928762"/>
            <a:ext cx="2549511" cy="25565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DE94F2-9590-4659-89C6-B1931C4B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90" t="11691" r="490" b="13308"/>
          <a:stretch/>
        </p:blipFill>
        <p:spPr>
          <a:xfrm>
            <a:off x="678247" y="1928763"/>
            <a:ext cx="2581870" cy="2556591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FCCA14CF-F683-4806-82C6-FE452D7B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48" y="4485353"/>
            <a:ext cx="2581870" cy="221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/>
              <a:t>[</a:t>
            </a:r>
            <a:r>
              <a:rPr lang="ko-KR" altLang="en-US" sz="1800"/>
              <a:t>팀장</a:t>
            </a:r>
            <a:r>
              <a:rPr lang="en-US" altLang="ko-KR" sz="1800"/>
              <a:t>] </a:t>
            </a:r>
            <a:r>
              <a:rPr lang="ko-KR" altLang="en-US" sz="1800"/>
              <a:t>윤성재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기획</a:t>
            </a:r>
            <a:r>
              <a:rPr lang="en-US" altLang="ko-KR" sz="1400"/>
              <a:t>, </a:t>
            </a:r>
            <a:r>
              <a:rPr lang="ko-KR" altLang="en-US" sz="1400"/>
              <a:t>문서</a:t>
            </a:r>
            <a:r>
              <a:rPr lang="en-US" altLang="ko-KR" sz="1400"/>
              <a:t> </a:t>
            </a:r>
            <a:r>
              <a:rPr lang="ko-KR" altLang="en-US" sz="1400"/>
              <a:t>작성</a:t>
            </a:r>
            <a:r>
              <a:rPr lang="en-US" altLang="ko-KR" sz="1400"/>
              <a:t>,</a:t>
            </a:r>
            <a:br>
              <a:rPr lang="en-US" altLang="ko-KR" sz="1400"/>
            </a:br>
            <a:r>
              <a:rPr lang="ko-KR" altLang="en-US" sz="1400"/>
              <a:t>일정 및 역할분담 관리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카메라 및 공 이동</a:t>
            </a:r>
            <a:r>
              <a:rPr lang="en-US" altLang="ko-KR" sz="1400"/>
              <a:t> </a:t>
            </a:r>
            <a:r>
              <a:rPr lang="ko-KR" altLang="en-US" sz="1400"/>
              <a:t>구현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UI</a:t>
            </a:r>
            <a:r>
              <a:rPr lang="ko-KR" altLang="en-US" sz="1400"/>
              <a:t> 디자인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총괄 편집</a:t>
            </a:r>
            <a:endParaRPr lang="en-US" altLang="ko-KR" sz="140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174A42E-35D0-49AA-AB68-66EAB8EFA7EB}"/>
              </a:ext>
            </a:extLst>
          </p:cNvPr>
          <p:cNvSpPr txBox="1">
            <a:spLocks/>
          </p:cNvSpPr>
          <p:nvPr/>
        </p:nvSpPr>
        <p:spPr>
          <a:xfrm>
            <a:off x="6111899" y="4487478"/>
            <a:ext cx="2581870" cy="221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홍지연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스테이지 기획</a:t>
            </a:r>
            <a:r>
              <a:rPr lang="en-US" altLang="ko-KR" sz="1400"/>
              <a:t>/</a:t>
            </a:r>
            <a:r>
              <a:rPr lang="ko-KR" altLang="en-US" sz="1400"/>
              <a:t>모델링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사운드 탐색</a:t>
            </a:r>
            <a:r>
              <a:rPr lang="en-US" altLang="ko-KR" sz="1400"/>
              <a:t>/</a:t>
            </a:r>
            <a:r>
              <a:rPr lang="ko-KR" altLang="en-US" sz="1400"/>
              <a:t>적용</a:t>
            </a:r>
            <a:endParaRPr lang="en-US" altLang="ko-KR" sz="180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EDCEBF1-B7F4-4D3A-8932-11F3C99F811C}"/>
              </a:ext>
            </a:extLst>
          </p:cNvPr>
          <p:cNvSpPr txBox="1">
            <a:spLocks/>
          </p:cNvSpPr>
          <p:nvPr/>
        </p:nvSpPr>
        <p:spPr>
          <a:xfrm>
            <a:off x="3388807" y="4485352"/>
            <a:ext cx="2581870" cy="221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박정후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스테이지 기획</a:t>
            </a:r>
            <a:r>
              <a:rPr lang="en-US" altLang="ko-KR" sz="1400"/>
              <a:t>/</a:t>
            </a:r>
            <a:r>
              <a:rPr lang="ko-KR" altLang="en-US" sz="1400"/>
              <a:t>모델링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그래픽</a:t>
            </a:r>
            <a:r>
              <a:rPr lang="en-US" altLang="ko-KR" sz="1400"/>
              <a:t>(Material) </a:t>
            </a:r>
            <a:r>
              <a:rPr lang="ko-KR" altLang="en-US" sz="1400"/>
              <a:t>탐색</a:t>
            </a:r>
            <a:r>
              <a:rPr lang="en-US" altLang="ko-KR" sz="1400"/>
              <a:t>/</a:t>
            </a:r>
            <a:r>
              <a:rPr lang="ko-KR" altLang="en-US" sz="1400"/>
              <a:t>적용</a:t>
            </a:r>
            <a:endParaRPr lang="en-US" altLang="ko-KR" sz="140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C99CF02-2C68-4F1E-A6C6-375F4A1468EC}"/>
              </a:ext>
            </a:extLst>
          </p:cNvPr>
          <p:cNvSpPr txBox="1">
            <a:spLocks/>
          </p:cNvSpPr>
          <p:nvPr/>
        </p:nvSpPr>
        <p:spPr>
          <a:xfrm>
            <a:off x="8931884" y="4485352"/>
            <a:ext cx="2581870" cy="221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김근남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UI</a:t>
            </a:r>
            <a:r>
              <a:rPr lang="ko-KR" altLang="en-US" sz="1400"/>
              <a:t> 구현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QA </a:t>
            </a:r>
            <a:r>
              <a:rPr lang="ko-KR" altLang="en-US" sz="1400"/>
              <a:t>및 버그수정</a:t>
            </a:r>
            <a:endParaRPr lang="en-US" altLang="ko-KR" sz="18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4531EBF-6611-4994-994A-3FF37805C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" t="16024" r="21" b="8846"/>
          <a:stretch/>
        </p:blipFill>
        <p:spPr>
          <a:xfrm>
            <a:off x="8947423" y="1928761"/>
            <a:ext cx="2549511" cy="25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83585"/>
          </a:xfrm>
        </p:spPr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게임 개요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기본 구현사항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씬 이동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컨트롤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물리법칙 및 이벤트 처리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인게임 기획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맵 모델링 개요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장애물 기획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스테이지 기획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스테이지 </a:t>
            </a:r>
            <a:r>
              <a:rPr lang="en-US" altLang="ko-KR"/>
              <a:t>1</a:t>
            </a:r>
          </a:p>
          <a:p>
            <a:pPr marL="971550" lvl="1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역할 분담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7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 </a:t>
            </a:r>
            <a:r>
              <a:rPr lang="ko-KR" altLang="en-US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제목 </a:t>
            </a:r>
            <a:r>
              <a:rPr lang="en-US" altLang="ko-KR"/>
              <a:t>: </a:t>
            </a:r>
            <a:r>
              <a:rPr lang="ko-KR" altLang="en-US"/>
              <a:t>공굴리기 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  <a:p>
            <a:r>
              <a:rPr lang="ko-KR" altLang="en-US"/>
              <a:t>모티브 게임 </a:t>
            </a:r>
            <a:r>
              <a:rPr lang="en-US" altLang="ko-KR"/>
              <a:t>: </a:t>
            </a:r>
            <a:r>
              <a:rPr lang="ko-KR" altLang="en-US"/>
              <a:t>락 오브 에이지 </a:t>
            </a:r>
            <a:r>
              <a:rPr lang="en-US" altLang="ko-KR" sz="1400"/>
              <a:t>(</a:t>
            </a:r>
            <a:r>
              <a:rPr lang="en-US" altLang="ko-KR" sz="1400">
                <a:hlinkClick r:id="rId2"/>
              </a:rPr>
              <a:t>https://www.youtube.com/watch?v=n9cncxlq-B8</a:t>
            </a:r>
            <a:r>
              <a:rPr lang="en-US" altLang="ko-KR" sz="1400"/>
              <a:t>)</a:t>
            </a:r>
          </a:p>
          <a:p>
            <a:r>
              <a:rPr lang="ko-KR" altLang="en-US"/>
              <a:t>스테이지 수 </a:t>
            </a:r>
            <a:r>
              <a:rPr lang="en-US" altLang="ko-KR"/>
              <a:t>: 3+</a:t>
            </a:r>
          </a:p>
        </p:txBody>
      </p:sp>
      <p:pic>
        <p:nvPicPr>
          <p:cNvPr id="1026" name="Picture 2" descr="리뷰] 압지 돌굴러가유~~ ROCK OF AGES 3 (락 오브 에이지3 리뷰) - 게임인">
            <a:extLst>
              <a:ext uri="{FF2B5EF4-FFF2-40B4-BE49-F238E27FC236}">
                <a16:creationId xmlns:a16="http://schemas.microsoft.com/office/drawing/2014/main" id="{030F5514-C2DB-4DFD-BBEE-BE29E1D5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23" y="3573477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방법 </a:t>
            </a:r>
            <a:r>
              <a:rPr lang="en-US" altLang="ko-KR" dirty="0"/>
              <a:t>: </a:t>
            </a:r>
            <a:r>
              <a:rPr lang="ko-KR" altLang="en-US" dirty="0"/>
              <a:t>총괄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4F99D7-E47B-46DB-BAF1-425B51F2AE40}"/>
              </a:ext>
            </a:extLst>
          </p:cNvPr>
          <p:cNvGrpSpPr/>
          <p:nvPr/>
        </p:nvGrpSpPr>
        <p:grpSpPr>
          <a:xfrm>
            <a:off x="537155" y="1683552"/>
            <a:ext cx="4663896" cy="4730152"/>
            <a:chOff x="2490242" y="1790084"/>
            <a:chExt cx="4663896" cy="4730152"/>
          </a:xfrm>
        </p:grpSpPr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E079809-0ABE-451E-B25A-75C12F5F95D7}"/>
                </a:ext>
              </a:extLst>
            </p:cNvPr>
            <p:cNvSpPr/>
            <p:nvPr/>
          </p:nvSpPr>
          <p:spPr>
            <a:xfrm rot="15081999">
              <a:off x="2605740" y="1884903"/>
              <a:ext cx="1989330" cy="200204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9237ED4A-8672-42A4-B9D4-1E3C93BF9703}"/>
                </a:ext>
              </a:extLst>
            </p:cNvPr>
            <p:cNvSpPr/>
            <p:nvPr/>
          </p:nvSpPr>
          <p:spPr>
            <a:xfrm>
              <a:off x="2490242" y="1790084"/>
              <a:ext cx="658280" cy="72188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</a:t>
              </a:r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192A0F7B-94A1-4C9A-A517-9FEC569C0EB8}"/>
                </a:ext>
              </a:extLst>
            </p:cNvPr>
            <p:cNvSpPr/>
            <p:nvPr/>
          </p:nvSpPr>
          <p:spPr>
            <a:xfrm rot="15300000">
              <a:off x="3421246" y="2850438"/>
              <a:ext cx="4179336" cy="316026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D54D0BB-11FF-4BF1-BA60-36858B5D3223}"/>
                </a:ext>
              </a:extLst>
            </p:cNvPr>
            <p:cNvSpPr/>
            <p:nvPr/>
          </p:nvSpPr>
          <p:spPr>
            <a:xfrm rot="3730875">
              <a:off x="2635523" y="2805531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8DE5D2C-2098-42A0-AB65-86BE9F08A254}"/>
                </a:ext>
              </a:extLst>
            </p:cNvPr>
            <p:cNvSpPr/>
            <p:nvPr/>
          </p:nvSpPr>
          <p:spPr>
            <a:xfrm rot="19457188">
              <a:off x="3028640" y="3283942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FC950A9D-3325-4EC9-9B41-8BD631E67B0A}"/>
                </a:ext>
              </a:extLst>
            </p:cNvPr>
            <p:cNvSpPr/>
            <p:nvPr/>
          </p:nvSpPr>
          <p:spPr>
            <a:xfrm rot="3966471">
              <a:off x="3738954" y="3685689"/>
              <a:ext cx="2245834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12개 15">
              <a:extLst>
                <a:ext uri="{FF2B5EF4-FFF2-40B4-BE49-F238E27FC236}">
                  <a16:creationId xmlns:a16="http://schemas.microsoft.com/office/drawing/2014/main" id="{F51DDB69-D563-49EE-98D1-418D6B1CB690}"/>
                </a:ext>
              </a:extLst>
            </p:cNvPr>
            <p:cNvSpPr/>
            <p:nvPr/>
          </p:nvSpPr>
          <p:spPr>
            <a:xfrm>
              <a:off x="4686247" y="4484411"/>
              <a:ext cx="1482049" cy="1432216"/>
            </a:xfrm>
            <a:prstGeom prst="star1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15EDC010-8428-4517-A22F-7E022E77408E}"/>
                </a:ext>
              </a:extLst>
            </p:cNvPr>
            <p:cNvSpPr/>
            <p:nvPr/>
          </p:nvSpPr>
          <p:spPr>
            <a:xfrm>
              <a:off x="3704286" y="3108298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BA149CB9-1077-46D2-98FE-92ED01F1BFF9}"/>
                </a:ext>
              </a:extLst>
            </p:cNvPr>
            <p:cNvSpPr/>
            <p:nvPr/>
          </p:nvSpPr>
          <p:spPr>
            <a:xfrm>
              <a:off x="5295170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7D270447-F9AC-417B-8FF2-8D259C9E7132}"/>
                </a:ext>
              </a:extLst>
            </p:cNvPr>
            <p:cNvSpPr/>
            <p:nvPr/>
          </p:nvSpPr>
          <p:spPr>
            <a:xfrm>
              <a:off x="6224654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B277B-BA57-4A72-9628-A326166E8EF4}"/>
                </a:ext>
              </a:extLst>
            </p:cNvPr>
            <p:cNvSpPr/>
            <p:nvPr/>
          </p:nvSpPr>
          <p:spPr>
            <a:xfrm>
              <a:off x="5295170" y="4847834"/>
              <a:ext cx="1300939" cy="143221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885" y="1674414"/>
            <a:ext cx="5778006" cy="4939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/>
              <a:t>각 스테이지는 그림과 같이</a:t>
            </a:r>
            <a:endParaRPr lang="en-US" altLang="ko-KR" sz="2400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플레이어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경사가 있는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다양한 장애물</a:t>
            </a:r>
            <a:endParaRPr lang="en-US" altLang="ko-KR" sz="2400" b="1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성문  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구성되어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플레이어는 </a:t>
            </a:r>
            <a:r>
              <a:rPr lang="ko-KR" altLang="en-US" sz="2400" u="sng" dirty="0"/>
              <a:t>공을 이리저리 컨트롤</a:t>
            </a:r>
            <a:r>
              <a:rPr lang="ko-KR" altLang="en-US" sz="2400" dirty="0"/>
              <a:t>하여 </a:t>
            </a:r>
            <a:br>
              <a:rPr lang="en-US" altLang="ko-KR" sz="2400" dirty="0"/>
            </a:br>
            <a:r>
              <a:rPr lang="ko-KR" altLang="en-US" sz="2400" dirty="0"/>
              <a:t>장애물과 추락위험을 피해 가능한 빠른 속도로 공을 굴려 </a:t>
            </a:r>
            <a:r>
              <a:rPr lang="ko-KR" altLang="en-US" sz="2400" u="sng" dirty="0"/>
              <a:t>성 문에 부딪히게</a:t>
            </a:r>
            <a:r>
              <a:rPr lang="ko-KR" altLang="en-US" sz="2400" dirty="0"/>
              <a:t>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속도가 빠르고 정확하게 타격할 수록 </a:t>
            </a:r>
            <a:br>
              <a:rPr lang="en-US" altLang="ko-KR" sz="2400" dirty="0"/>
            </a:br>
            <a:r>
              <a:rPr lang="ko-KR" altLang="en-US" sz="2400" dirty="0"/>
              <a:t>문에 입히는 피해가 커지며</a:t>
            </a:r>
            <a:r>
              <a:rPr lang="en-US" altLang="ko-KR" sz="2400" dirty="0"/>
              <a:t>, </a:t>
            </a:r>
            <a:r>
              <a:rPr lang="ko-KR" altLang="en-US" sz="2400" dirty="0"/>
              <a:t>한 스테이지에서 문을 완전히 파괴할 때까지 진행하여 걸린 시간을 기록</a:t>
            </a:r>
            <a:r>
              <a:rPr lang="en-US" altLang="ko-KR" sz="2400" dirty="0"/>
              <a:t>. </a:t>
            </a:r>
            <a:r>
              <a:rPr lang="ko-KR" altLang="en-US" sz="2400" dirty="0"/>
              <a:t>시간이 짧을 수록 고득점</a:t>
            </a:r>
            <a:r>
              <a:rPr lang="en-US" altLang="ko-KR" sz="24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C4F8D-F3BD-4B1F-B2C9-A66BD2616FB6}"/>
              </a:ext>
            </a:extLst>
          </p:cNvPr>
          <p:cNvSpPr txBox="1"/>
          <p:nvPr/>
        </p:nvSpPr>
        <p:spPr>
          <a:xfrm>
            <a:off x="585878" y="4389198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04535-0A66-4340-B6F8-B6302D2844A2}"/>
              </a:ext>
            </a:extLst>
          </p:cNvPr>
          <p:cNvSpPr txBox="1"/>
          <p:nvPr/>
        </p:nvSpPr>
        <p:spPr>
          <a:xfrm>
            <a:off x="5151855" y="4019866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6E3652-A3B1-4674-B0A6-5A09F787148B}"/>
              </a:ext>
            </a:extLst>
          </p:cNvPr>
          <p:cNvSpPr/>
          <p:nvPr/>
        </p:nvSpPr>
        <p:spPr>
          <a:xfrm>
            <a:off x="3877419" y="1746914"/>
            <a:ext cx="1392722" cy="3941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01:38”11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29B0A9-624B-4F52-B562-B67794254CC2}"/>
              </a:ext>
            </a:extLst>
          </p:cNvPr>
          <p:cNvSpPr/>
          <p:nvPr/>
        </p:nvSpPr>
        <p:spPr>
          <a:xfrm>
            <a:off x="3806825" y="4496689"/>
            <a:ext cx="905288" cy="1435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100/100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1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35AD-8BE7-4CD8-9D12-1B839F81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씬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3B28F4-2027-4E54-9241-CE46C8A92752}"/>
              </a:ext>
            </a:extLst>
          </p:cNvPr>
          <p:cNvSpPr/>
          <p:nvPr/>
        </p:nvSpPr>
        <p:spPr>
          <a:xfrm>
            <a:off x="648069" y="2016367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3A9888-AB66-4B1A-9B45-8FE05370A2D5}"/>
              </a:ext>
            </a:extLst>
          </p:cNvPr>
          <p:cNvSpPr/>
          <p:nvPr/>
        </p:nvSpPr>
        <p:spPr>
          <a:xfrm>
            <a:off x="648068" y="3104965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메인화면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C94F9-6D3C-4CE8-8212-E1204E218655}"/>
              </a:ext>
            </a:extLst>
          </p:cNvPr>
          <p:cNvSpPr/>
          <p:nvPr/>
        </p:nvSpPr>
        <p:spPr>
          <a:xfrm>
            <a:off x="648068" y="4193563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메뉴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0C6E2D-181F-4140-87D7-654BB1B87B65}"/>
              </a:ext>
            </a:extLst>
          </p:cNvPr>
          <p:cNvSpPr/>
          <p:nvPr/>
        </p:nvSpPr>
        <p:spPr>
          <a:xfrm>
            <a:off x="5116557" y="3279309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C30F78-491E-424A-80E0-E3148AADCBD5}"/>
              </a:ext>
            </a:extLst>
          </p:cNvPr>
          <p:cNvSpPr/>
          <p:nvPr/>
        </p:nvSpPr>
        <p:spPr>
          <a:xfrm>
            <a:off x="8290324" y="2082210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해당 </a:t>
            </a:r>
            <a:br>
              <a:rPr lang="en-US" altLang="ko-KR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진행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97FA2-9465-4ABC-8610-1A408218C74C}"/>
              </a:ext>
            </a:extLst>
          </p:cNvPr>
          <p:cNvSpPr/>
          <p:nvPr/>
        </p:nvSpPr>
        <p:spPr>
          <a:xfrm>
            <a:off x="8290324" y="3151224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클리어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60D18-3324-4E26-96CA-DEF0F92B2637}"/>
              </a:ext>
            </a:extLst>
          </p:cNvPr>
          <p:cNvSpPr/>
          <p:nvPr/>
        </p:nvSpPr>
        <p:spPr>
          <a:xfrm>
            <a:off x="3224102" y="3279309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‘</a:t>
            </a:r>
            <a:r>
              <a:rPr lang="ko-KR" altLang="en-US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게임시작</a:t>
            </a:r>
            <a: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’</a:t>
            </a:r>
            <a:b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선택 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2B87B9-80FA-4354-941E-005D54976A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478131" y="2664437"/>
            <a:ext cx="1" cy="44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1AA3DF-C46C-463F-A337-9845E10095C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78131" y="3753035"/>
            <a:ext cx="0" cy="44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265E36-F5DA-492B-995C-B675D63A858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308193" y="3603344"/>
            <a:ext cx="915909" cy="91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562DDD-D483-4A8D-BD1D-164BF1E940B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4884227" y="3603344"/>
            <a:ext cx="23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48B17B-3CD6-4F49-A65D-9EAB22A8FF7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776682" y="2406245"/>
            <a:ext cx="1513642" cy="119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D5812A-2BE5-40EE-B1DA-AB55B4ACA91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120387" y="2730280"/>
            <a:ext cx="0" cy="42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97DFF0-708E-4109-8C5B-0DC966B187A8}"/>
              </a:ext>
            </a:extLst>
          </p:cNvPr>
          <p:cNvSpPr/>
          <p:nvPr/>
        </p:nvSpPr>
        <p:spPr>
          <a:xfrm>
            <a:off x="8290323" y="4183549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결과화면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FA4546-B81B-4580-B579-F49E11B1F92F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flipH="1">
            <a:off x="9120386" y="3799294"/>
            <a:ext cx="1" cy="38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532701-593A-486A-8F5F-536DB9BEEEC2}"/>
              </a:ext>
            </a:extLst>
          </p:cNvPr>
          <p:cNvCxnSpPr>
            <a:cxnSpLocks/>
            <a:stCxn id="44" idx="1"/>
            <a:endCxn id="10" idx="3"/>
          </p:cNvCxnSpPr>
          <p:nvPr/>
        </p:nvCxnSpPr>
        <p:spPr>
          <a:xfrm flipH="1" flipV="1">
            <a:off x="6776682" y="3603344"/>
            <a:ext cx="1513641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EECC09-F19B-4A28-B863-FC329AD533E2}"/>
              </a:ext>
            </a:extLst>
          </p:cNvPr>
          <p:cNvSpPr/>
          <p:nvPr/>
        </p:nvSpPr>
        <p:spPr>
          <a:xfrm>
            <a:off x="8290323" y="5087789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다음 스테이지</a:t>
            </a:r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진행</a:t>
            </a:r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선택 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ABCFDA5-670E-4A35-9562-DBE1430B5174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9120386" y="4831619"/>
            <a:ext cx="0" cy="25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42DF98BA-81A6-4DDE-B562-95B383BD1B78}"/>
              </a:ext>
            </a:extLst>
          </p:cNvPr>
          <p:cNvCxnSpPr>
            <a:stCxn id="54" idx="3"/>
            <a:endCxn id="12" idx="3"/>
          </p:cNvCxnSpPr>
          <p:nvPr/>
        </p:nvCxnSpPr>
        <p:spPr>
          <a:xfrm flipV="1">
            <a:off x="9950448" y="2406245"/>
            <a:ext cx="1" cy="300557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5EEA10-1B4F-440E-B295-09FEB86F1756}"/>
              </a:ext>
            </a:extLst>
          </p:cNvPr>
          <p:cNvGrpSpPr/>
          <p:nvPr/>
        </p:nvGrpSpPr>
        <p:grpSpPr>
          <a:xfrm>
            <a:off x="303319" y="5914734"/>
            <a:ext cx="1815753" cy="786360"/>
            <a:chOff x="223420" y="6056777"/>
            <a:chExt cx="1815753" cy="78636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D78D21-966B-4065-8828-B504AA4F3F6E}"/>
                </a:ext>
              </a:extLst>
            </p:cNvPr>
            <p:cNvSpPr/>
            <p:nvPr/>
          </p:nvSpPr>
          <p:spPr>
            <a:xfrm>
              <a:off x="223420" y="6099843"/>
              <a:ext cx="566693" cy="2832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016DE1-E224-48BB-92A2-F2D173B7C2DB}"/>
                </a:ext>
              </a:extLst>
            </p:cNvPr>
            <p:cNvSpPr/>
            <p:nvPr/>
          </p:nvSpPr>
          <p:spPr>
            <a:xfrm>
              <a:off x="223420" y="6516871"/>
              <a:ext cx="566693" cy="2832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5C3B0C-7CF8-4529-9F9A-C3BEAE9C5AA0}"/>
                </a:ext>
              </a:extLst>
            </p:cNvPr>
            <p:cNvSpPr txBox="1"/>
            <p:nvPr/>
          </p:nvSpPr>
          <p:spPr>
            <a:xfrm>
              <a:off x="790113" y="60567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씬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D8B77A-341D-441D-851C-FCC4D381CBFF}"/>
                </a:ext>
              </a:extLst>
            </p:cNvPr>
            <p:cNvSpPr txBox="1"/>
            <p:nvPr/>
          </p:nvSpPr>
          <p:spPr>
            <a:xfrm>
              <a:off x="790113" y="647380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선택</a:t>
              </a:r>
              <a:r>
                <a:rPr lang="en-US" altLang="ko-KR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/</a:t>
              </a:r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조건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DE410AD-3703-4839-A938-9D1D960B5EA8}"/>
              </a:ext>
            </a:extLst>
          </p:cNvPr>
          <p:cNvSpPr/>
          <p:nvPr/>
        </p:nvSpPr>
        <p:spPr>
          <a:xfrm>
            <a:off x="156556" y="5832629"/>
            <a:ext cx="2151637" cy="90482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4B7D4C5-E1CE-48FD-A808-7C38FC2800AC}"/>
              </a:ext>
            </a:extLst>
          </p:cNvPr>
          <p:cNvSpPr/>
          <p:nvPr/>
        </p:nvSpPr>
        <p:spPr>
          <a:xfrm rot="10800000">
            <a:off x="0" y="1438814"/>
            <a:ext cx="4847207" cy="458693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FDC86-4AFC-4D63-9C30-65D37AA7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F2B9A-042F-4182-A4BE-A88E5812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6" y="1438813"/>
            <a:ext cx="7040396" cy="55301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카메라 회전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 sz="1800"/>
              <a:t>카메라는 공 뒤의 일정 거리에 고정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ko-KR" altLang="en-US" sz="1800"/>
              <a:t>마우스를 좌로 움직이면 카메라는 반시계 방향으로</a:t>
            </a:r>
            <a:r>
              <a:rPr lang="en-US" altLang="ko-KR" sz="1800"/>
              <a:t>, </a:t>
            </a:r>
            <a:br>
              <a:rPr lang="en-US" altLang="ko-KR" sz="1800"/>
            </a:br>
            <a:r>
              <a:rPr lang="ko-KR" altLang="en-US" sz="1800"/>
              <a:t>마우스를 우로 움직이면 시계 방향으로 회전 </a:t>
            </a:r>
            <a:br>
              <a:rPr lang="en-US" altLang="ko-KR" sz="1800"/>
            </a:b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마우스 움직임으로 공이 바라보는 방향을 결정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80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arabicPeriod"/>
            </a:pP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/>
              <a:t>이동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 sz="1800"/>
              <a:t>현재 바라보는 방향 기준으로 </a:t>
            </a:r>
            <a:r>
              <a:rPr lang="en-US" altLang="ko-KR" sz="1800"/>
              <a:t>WASD </a:t>
            </a:r>
            <a:r>
              <a:rPr lang="ko-KR" altLang="en-US" sz="1800"/>
              <a:t>키로 전후좌우 이동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en-US" altLang="ko-KR" sz="1800"/>
              <a:t>(W or D) + (A or S) </a:t>
            </a:r>
            <a:r>
              <a:rPr lang="ko-KR" altLang="en-US" sz="1800"/>
              <a:t>처럼 키 </a:t>
            </a:r>
            <a:r>
              <a:rPr lang="en-US" altLang="ko-KR" sz="1800"/>
              <a:t>2</a:t>
            </a:r>
            <a:r>
              <a:rPr lang="ko-KR" altLang="en-US" sz="1800"/>
              <a:t>개를 동시에 입력하면 대각선으로 이동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ko-KR" altLang="en-US" sz="1800"/>
              <a:t>이동키를 누르면 해당 방향으로 가속도 부여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공의 최대속도를 일정수준 이하로 제한</a:t>
            </a:r>
            <a:br>
              <a:rPr lang="en-US" altLang="ko-KR" sz="1800"/>
            </a:br>
            <a:r>
              <a:rPr lang="en-US" altLang="ko-KR" sz="1800"/>
              <a:t>(Rigidbody.Speed</a:t>
            </a:r>
            <a:r>
              <a:rPr lang="ko-KR" altLang="en-US" sz="1800"/>
              <a:t>를 제한</a:t>
            </a:r>
            <a:r>
              <a:rPr lang="en-US" altLang="ko-KR" sz="1800"/>
              <a:t>)</a:t>
            </a:r>
          </a:p>
          <a:p>
            <a:pPr marL="971550" lvl="1" indent="-514350">
              <a:buAutoNum type="arabicPeriod"/>
            </a:pPr>
            <a:r>
              <a:rPr lang="ko-KR" altLang="en-US" sz="1800"/>
              <a:t>기본적으로 공의 움직임이 생기면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</a:rPr>
              <a:t>조작과 무관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속도에 비례하여 공이 구르는 것처럼 보이게 연출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en-US" altLang="ko-KR" sz="1800"/>
              <a:t>Space</a:t>
            </a:r>
            <a:r>
              <a:rPr lang="ko-KR" altLang="en-US" sz="1800"/>
              <a:t>를 누르면 </a:t>
            </a:r>
            <a:r>
              <a:rPr lang="en-US" altLang="ko-KR" sz="1800"/>
              <a:t>y</a:t>
            </a:r>
            <a:r>
              <a:rPr lang="ko-KR" altLang="en-US" sz="1800"/>
              <a:t>축으로 최대 </a:t>
            </a:r>
            <a:r>
              <a:rPr lang="en-US" altLang="ko-KR" sz="1800"/>
              <a:t>1.5m </a:t>
            </a:r>
            <a:r>
              <a:rPr lang="ko-KR" altLang="en-US" sz="1800"/>
              <a:t>점프</a:t>
            </a:r>
            <a:br>
              <a:rPr lang="en-US" altLang="ko-KR" sz="1800"/>
            </a:br>
            <a:r>
              <a:rPr lang="ko-KR" altLang="en-US" sz="1800"/>
              <a:t>단</a:t>
            </a:r>
            <a:r>
              <a:rPr lang="en-US" altLang="ko-KR" sz="1800"/>
              <a:t>, </a:t>
            </a:r>
            <a:r>
              <a:rPr lang="ko-KR" altLang="en-US" sz="1800"/>
              <a:t>공이 바닥에 닿아 있는 상태여야 함</a:t>
            </a:r>
            <a:br>
              <a:rPr lang="en-US" altLang="ko-KR" sz="1800"/>
            </a:b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</a:rPr>
              <a:t>공의 지름은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1m)</a:t>
            </a:r>
          </a:p>
        </p:txBody>
      </p:sp>
      <p:sp>
        <p:nvSpPr>
          <p:cNvPr id="5" name="화살표: 왼쪽/오른쪽/위쪽/아래쪽 4">
            <a:extLst>
              <a:ext uri="{FF2B5EF4-FFF2-40B4-BE49-F238E27FC236}">
                <a16:creationId xmlns:a16="http://schemas.microsoft.com/office/drawing/2014/main" id="{EB660DA8-AFA6-4B62-8B8C-A8AB1DF2C84C}"/>
              </a:ext>
            </a:extLst>
          </p:cNvPr>
          <p:cNvSpPr/>
          <p:nvPr/>
        </p:nvSpPr>
        <p:spPr>
          <a:xfrm>
            <a:off x="1546909" y="2771853"/>
            <a:ext cx="1757778" cy="1748901"/>
          </a:xfrm>
          <a:prstGeom prst="quadArrow">
            <a:avLst>
              <a:gd name="adj1" fmla="val 8287"/>
              <a:gd name="adj2" fmla="val 15901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           S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3CA8E49-0310-447E-A536-EBD6F990B361}"/>
              </a:ext>
            </a:extLst>
          </p:cNvPr>
          <p:cNvSpPr/>
          <p:nvPr/>
        </p:nvSpPr>
        <p:spPr>
          <a:xfrm>
            <a:off x="2081817" y="3285363"/>
            <a:ext cx="687963" cy="72188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D61317E7-43A8-41D6-AFB6-18DC0DF9D71A}"/>
              </a:ext>
            </a:extLst>
          </p:cNvPr>
          <p:cNvSpPr/>
          <p:nvPr/>
        </p:nvSpPr>
        <p:spPr>
          <a:xfrm>
            <a:off x="335987" y="1438817"/>
            <a:ext cx="4207521" cy="44149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카메라 영역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FA19EF-5FBD-4B56-8C52-002CAB2F5F2B}"/>
              </a:ext>
            </a:extLst>
          </p:cNvPr>
          <p:cNvGrpSpPr/>
          <p:nvPr/>
        </p:nvGrpSpPr>
        <p:grpSpPr>
          <a:xfrm>
            <a:off x="2192430" y="5261468"/>
            <a:ext cx="466735" cy="733618"/>
            <a:chOff x="1959769" y="3432566"/>
            <a:chExt cx="1464816" cy="2302409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22A2774-8D38-4590-BE60-B3D3851B1E3C}"/>
                </a:ext>
              </a:extLst>
            </p:cNvPr>
            <p:cNvSpPr/>
            <p:nvPr/>
          </p:nvSpPr>
          <p:spPr>
            <a:xfrm rot="13500000">
              <a:off x="1959769" y="3432566"/>
              <a:ext cx="1464816" cy="146481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D1EC44-8606-4C27-8E23-C3A7E0C8C5FA}"/>
                </a:ext>
              </a:extLst>
            </p:cNvPr>
            <p:cNvSpPr/>
            <p:nvPr/>
          </p:nvSpPr>
          <p:spPr>
            <a:xfrm>
              <a:off x="2157274" y="4820575"/>
              <a:ext cx="1065320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카메라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87F4CD-63B5-419C-A093-BA48056BA70C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2439747" y="1438817"/>
            <a:ext cx="1" cy="426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" name="Picture 2" descr="컴퓨터에 마우스 커서 무료 아이콘 의 Outicons">
            <a:extLst>
              <a:ext uri="{FF2B5EF4-FFF2-40B4-BE49-F238E27FC236}">
                <a16:creationId xmlns:a16="http://schemas.microsoft.com/office/drawing/2014/main" id="{94EC8BAD-2906-4F54-AEB0-C795AF73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560" y="5525317"/>
            <a:ext cx="656948" cy="6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F2F3FA1F-7342-4F96-929F-A06D1E7F4879}"/>
              </a:ext>
            </a:extLst>
          </p:cNvPr>
          <p:cNvSpPr/>
          <p:nvPr/>
        </p:nvSpPr>
        <p:spPr>
          <a:xfrm>
            <a:off x="3640906" y="5785783"/>
            <a:ext cx="423880" cy="19673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00144C-C0DB-456B-A4F3-697D0464368B}"/>
              </a:ext>
            </a:extLst>
          </p:cNvPr>
          <p:cNvGrpSpPr/>
          <p:nvPr/>
        </p:nvGrpSpPr>
        <p:grpSpPr>
          <a:xfrm>
            <a:off x="573390" y="5531466"/>
            <a:ext cx="717305" cy="656948"/>
            <a:chOff x="3851565" y="4872282"/>
            <a:chExt cx="717305" cy="656948"/>
          </a:xfrm>
        </p:grpSpPr>
        <p:pic>
          <p:nvPicPr>
            <p:cNvPr id="29" name="Picture 2" descr="컴퓨터에 마우스 커서 무료 아이콘 의 Outicons">
              <a:extLst>
                <a:ext uri="{FF2B5EF4-FFF2-40B4-BE49-F238E27FC236}">
                  <a16:creationId xmlns:a16="http://schemas.microsoft.com/office/drawing/2014/main" id="{C6F7E66D-5390-4AE4-95DC-AA0424486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565" y="4872282"/>
              <a:ext cx="656948" cy="65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화살표: 왼쪽 29">
              <a:extLst>
                <a:ext uri="{FF2B5EF4-FFF2-40B4-BE49-F238E27FC236}">
                  <a16:creationId xmlns:a16="http://schemas.microsoft.com/office/drawing/2014/main" id="{B9C0C9AC-E2DB-4032-B38C-20721A88D727}"/>
                </a:ext>
              </a:extLst>
            </p:cNvPr>
            <p:cNvSpPr/>
            <p:nvPr/>
          </p:nvSpPr>
          <p:spPr>
            <a:xfrm rot="10800000">
              <a:off x="4144990" y="5094755"/>
              <a:ext cx="423880" cy="196734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94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0B02-A05D-4B1F-B07F-F0FC4AB7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물리법칙 및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AF685-A918-4776-BE68-37BFB121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4930571"/>
          </a:xfrm>
        </p:spPr>
        <p:txBody>
          <a:bodyPr>
            <a:normAutofit/>
          </a:bodyPr>
          <a:lstStyle/>
          <a:p>
            <a:r>
              <a:rPr lang="ko-KR" altLang="en-US"/>
              <a:t>중력 및 경사면 가속도</a:t>
            </a:r>
            <a:endParaRPr lang="en-US" altLang="ko-KR"/>
          </a:p>
          <a:p>
            <a:pPr lvl="1"/>
            <a:r>
              <a:rPr lang="ko-KR" altLang="en-US"/>
              <a:t>중력 </a:t>
            </a:r>
            <a:r>
              <a:rPr lang="en-US" altLang="ko-KR"/>
              <a:t>: </a:t>
            </a:r>
            <a:r>
              <a:rPr lang="ko-KR" altLang="en-US"/>
              <a:t>속도는 증가하고</a:t>
            </a:r>
            <a:r>
              <a:rPr lang="en-US" altLang="ko-KR"/>
              <a:t>, </a:t>
            </a:r>
            <a:r>
              <a:rPr lang="ko-KR" altLang="en-US"/>
              <a:t>가속도는 일정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(=g=9.8)</a:t>
            </a:r>
            <a:r>
              <a:rPr lang="ko-KR" altLang="en-US"/>
              <a:t>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경사면 </a:t>
            </a:r>
            <a:r>
              <a:rPr lang="en-US" altLang="ko-KR"/>
              <a:t>: </a:t>
            </a:r>
            <a:r>
              <a:rPr lang="ko-KR" altLang="en-US"/>
              <a:t>속도는 증가하고</a:t>
            </a:r>
            <a:r>
              <a:rPr lang="en-US" altLang="ko-KR"/>
              <a:t>, </a:t>
            </a:r>
            <a:r>
              <a:rPr lang="ko-KR" altLang="en-US"/>
              <a:t>가속도는 변화한다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경사면의 각도에 따라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/>
              <a:t>.</a:t>
            </a:r>
          </a:p>
          <a:p>
            <a:r>
              <a:rPr lang="ko-KR" altLang="en-US"/>
              <a:t>장애물</a:t>
            </a:r>
            <a:endParaRPr lang="en-US" altLang="ko-KR"/>
          </a:p>
          <a:p>
            <a:pPr lvl="1"/>
            <a:r>
              <a:rPr lang="ko-KR" altLang="en-US"/>
              <a:t>벽 등 </a:t>
            </a:r>
            <a:r>
              <a:rPr lang="en-US" altLang="ko-KR"/>
              <a:t>: </a:t>
            </a:r>
            <a:r>
              <a:rPr lang="ko-KR" altLang="en-US"/>
              <a:t>충돌 시 감속</a:t>
            </a:r>
            <a:endParaRPr lang="en-US" altLang="ko-KR"/>
          </a:p>
          <a:p>
            <a:pPr lvl="1"/>
            <a:r>
              <a:rPr lang="ko-KR" altLang="en-US"/>
              <a:t>특수 장애물 </a:t>
            </a:r>
            <a:r>
              <a:rPr lang="en-US" altLang="ko-KR"/>
              <a:t>: </a:t>
            </a:r>
            <a:r>
              <a:rPr lang="ko-KR" altLang="en-US"/>
              <a:t>각 장애물 별 이벤트 처리</a:t>
            </a:r>
            <a:endParaRPr lang="en-US" altLang="ko-KR"/>
          </a:p>
          <a:p>
            <a:r>
              <a:rPr lang="ko-KR" altLang="en-US"/>
              <a:t>절벽</a:t>
            </a:r>
            <a:r>
              <a:rPr lang="en-US" altLang="ko-KR"/>
              <a:t>(</a:t>
            </a:r>
            <a:r>
              <a:rPr lang="ko-KR" altLang="en-US"/>
              <a:t>추락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절벽에 </a:t>
            </a:r>
            <a:r>
              <a:rPr lang="en-US" altLang="ko-KR"/>
              <a:t>Collider </a:t>
            </a:r>
            <a:r>
              <a:rPr lang="ko-KR" altLang="en-US"/>
              <a:t>설정 </a:t>
            </a:r>
            <a:r>
              <a:rPr lang="en-US" altLang="ko-KR"/>
              <a:t>: </a:t>
            </a:r>
            <a:r>
              <a:rPr lang="ko-KR" altLang="en-US"/>
              <a:t>충돌 시 스테이지 시작 지점으로 이동됨</a:t>
            </a:r>
            <a:endParaRPr lang="en-US" altLang="ko-KR"/>
          </a:p>
          <a:p>
            <a:r>
              <a:rPr lang="ko-KR" altLang="en-US"/>
              <a:t>성문</a:t>
            </a:r>
            <a:endParaRPr lang="en-US" altLang="ko-KR"/>
          </a:p>
          <a:p>
            <a:pPr lvl="1"/>
            <a:r>
              <a:rPr lang="ko-KR" altLang="en-US"/>
              <a:t>충돌 시 공의 속도에 비례하여 데미지를 입히고</a:t>
            </a:r>
            <a:r>
              <a:rPr lang="en-US" altLang="ko-KR"/>
              <a:t>,</a:t>
            </a:r>
          </a:p>
          <a:p>
            <a:pPr lvl="1"/>
            <a:r>
              <a:rPr lang="ko-KR" altLang="en-US"/>
              <a:t>성문이 파괴되지 않았다면 다시 스테이지 시작 지점으로 이동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2050" name="Picture 2" descr="속도는 가속도와 다르다.">
            <a:extLst>
              <a:ext uri="{FF2B5EF4-FFF2-40B4-BE49-F238E27FC236}">
                <a16:creationId xmlns:a16="http://schemas.microsoft.com/office/drawing/2014/main" id="{3561BB9F-9CB2-4738-8658-9F0C8B86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311" y="1490986"/>
            <a:ext cx="1750464" cy="193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49305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진행방향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각 스테이지는 시작지점과 도착지점</a:t>
            </a:r>
            <a:r>
              <a:rPr lang="en-US" altLang="ko-KR"/>
              <a:t>(</a:t>
            </a:r>
            <a:r>
              <a:rPr lang="ko-KR" altLang="en-US"/>
              <a:t>성문</a:t>
            </a:r>
            <a:r>
              <a:rPr lang="en-US" altLang="ko-KR"/>
              <a:t>)</a:t>
            </a:r>
            <a:r>
              <a:rPr lang="ko-KR" altLang="en-US"/>
              <a:t>이 정해져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시작지점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도착지점까지 이동하도록 구성한다</a:t>
            </a:r>
            <a:r>
              <a:rPr lang="en-US" altLang="ko-KR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FCD712-492E-444B-B661-860162EE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23" y="2369252"/>
            <a:ext cx="9677400" cy="3038475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C95C042-4F94-47B1-859A-DDFE3DF68B3C}"/>
              </a:ext>
            </a:extLst>
          </p:cNvPr>
          <p:cNvSpPr/>
          <p:nvPr/>
        </p:nvSpPr>
        <p:spPr>
          <a:xfrm>
            <a:off x="1718633" y="3943756"/>
            <a:ext cx="8902840" cy="391886"/>
          </a:xfrm>
          <a:prstGeom prst="rightArrow">
            <a:avLst>
              <a:gd name="adj1" fmla="val 24359"/>
              <a:gd name="adj2" fmla="val 1346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>
            <a:extLst>
              <a:ext uri="{FF2B5EF4-FFF2-40B4-BE49-F238E27FC236}">
                <a16:creationId xmlns:a16="http://schemas.microsoft.com/office/drawing/2014/main" id="{A6E30E81-FBAB-4105-BC0B-B055CC59871B}"/>
              </a:ext>
            </a:extLst>
          </p:cNvPr>
          <p:cNvSpPr txBox="1">
            <a:spLocks/>
          </p:cNvSpPr>
          <p:nvPr/>
        </p:nvSpPr>
        <p:spPr>
          <a:xfrm>
            <a:off x="1094798" y="3074484"/>
            <a:ext cx="1748413" cy="612950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rgbClr val="FF0000"/>
                </a:solidFill>
              </a:rPr>
              <a:t>시작지점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7" name="내용 개체 틀 2">
            <a:extLst>
              <a:ext uri="{FF2B5EF4-FFF2-40B4-BE49-F238E27FC236}">
                <a16:creationId xmlns:a16="http://schemas.microsoft.com/office/drawing/2014/main" id="{5E2283AC-E11B-412E-94C4-610C5ABE99C4}"/>
              </a:ext>
            </a:extLst>
          </p:cNvPr>
          <p:cNvSpPr txBox="1">
            <a:spLocks/>
          </p:cNvSpPr>
          <p:nvPr/>
        </p:nvSpPr>
        <p:spPr>
          <a:xfrm>
            <a:off x="9466750" y="2818162"/>
            <a:ext cx="1748413" cy="612950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rgbClr val="FF0000"/>
                </a:solidFill>
              </a:rPr>
              <a:t>도착지점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성문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02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경사도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1. </a:t>
            </a:r>
            <a:r>
              <a:rPr lang="ko-KR" altLang="en-US"/>
              <a:t>경사 각도를 조절하여 각 구간에서 컨트롤의 난이도를 부여</a:t>
            </a:r>
            <a:br>
              <a:rPr lang="en-US" altLang="ko-KR"/>
            </a:br>
            <a:r>
              <a:rPr lang="en-US" altLang="ko-KR"/>
              <a:t>	  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경사가 클수록 컨트롤이 어려워진다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marL="0" indent="0">
              <a:buNone/>
            </a:pPr>
            <a:r>
              <a:rPr lang="en-US" altLang="ko-KR"/>
              <a:t>	2. </a:t>
            </a:r>
            <a:r>
              <a:rPr lang="ko-KR" altLang="en-US"/>
              <a:t>경사가 있는 구역</a:t>
            </a:r>
            <a:r>
              <a:rPr lang="en-US" altLang="ko-KR"/>
              <a:t>/</a:t>
            </a:r>
            <a:r>
              <a:rPr lang="ko-KR" altLang="en-US"/>
              <a:t>없는 구역을 잘 조절해 맵의 다양성 제공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AA62E-9E9C-434B-B132-4CF98F97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48" y="1874299"/>
            <a:ext cx="7675104" cy="31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914</Words>
  <Application>Microsoft Office PowerPoint</Application>
  <PresentationFormat>와이드스크린</PresentationFormat>
  <Paragraphs>193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Sandoll 격동굴림</vt:lpstr>
      <vt:lpstr>Arial</vt:lpstr>
      <vt:lpstr>맑은 고딕</vt:lpstr>
      <vt:lpstr>Office 테마</vt:lpstr>
      <vt:lpstr>[게임 프로그래밍] 중간 프로젝트 상세 계획서</vt:lpstr>
      <vt:lpstr>목차</vt:lpstr>
      <vt:lpstr>1 게임 개요</vt:lpstr>
      <vt:lpstr>게임진행 방법 : 총괄</vt:lpstr>
      <vt:lpstr>2-1 씬 이동</vt:lpstr>
      <vt:lpstr>2-2 컨트롤</vt:lpstr>
      <vt:lpstr>2-3 물리법칙 및 이벤트 처리</vt:lpstr>
      <vt:lpstr>3-1. 맵 모델링 개요</vt:lpstr>
      <vt:lpstr>3-1. 맵 모델링 개요</vt:lpstr>
      <vt:lpstr>3-1. 맵 모델링 개요</vt:lpstr>
      <vt:lpstr>3-1. 맵 모델링 개요</vt:lpstr>
      <vt:lpstr>3-2. 장애물 기획</vt:lpstr>
      <vt:lpstr>3-2. 장애물 기획</vt:lpstr>
      <vt:lpstr>4-1. 스테이지 1 : 기획 개요</vt:lpstr>
      <vt:lpstr>5.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 - 1주차 -</dc:title>
  <dc:creator>윤성재</dc:creator>
  <cp:lastModifiedBy>윤성재</cp:lastModifiedBy>
  <cp:revision>2</cp:revision>
  <dcterms:created xsi:type="dcterms:W3CDTF">2020-09-05T07:37:16Z</dcterms:created>
  <dcterms:modified xsi:type="dcterms:W3CDTF">2020-10-02T07:58:49Z</dcterms:modified>
</cp:coreProperties>
</file>