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317" r:id="rId3"/>
    <p:sldId id="308" r:id="rId4"/>
    <p:sldId id="309" r:id="rId5"/>
    <p:sldId id="318" r:id="rId6"/>
    <p:sldId id="271" r:id="rId7"/>
    <p:sldId id="272" r:id="rId8"/>
    <p:sldId id="284" r:id="rId9"/>
    <p:sldId id="285" r:id="rId10"/>
    <p:sldId id="289" r:id="rId11"/>
    <p:sldId id="292" r:id="rId12"/>
    <p:sldId id="315" r:id="rId13"/>
    <p:sldId id="313" r:id="rId14"/>
    <p:sldId id="287" r:id="rId15"/>
    <p:sldId id="320" r:id="rId16"/>
    <p:sldId id="321" r:id="rId17"/>
    <p:sldId id="322" r:id="rId18"/>
    <p:sldId id="314" r:id="rId19"/>
    <p:sldId id="293" r:id="rId20"/>
    <p:sldId id="269" r:id="rId21"/>
    <p:sldId id="288" r:id="rId22"/>
    <p:sldId id="323" r:id="rId23"/>
    <p:sldId id="283" r:id="rId24"/>
    <p:sldId id="324" r:id="rId25"/>
  </p:sldIdLst>
  <p:sldSz cx="12192000" cy="6858000"/>
  <p:notesSz cx="6858000" cy="9144000"/>
  <p:embeddedFontLs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_ac 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E76"/>
    <a:srgbClr val="F0B1C2"/>
    <a:srgbClr val="82C3CE"/>
    <a:srgbClr val="7FBC7A"/>
    <a:srgbClr val="FCE2AE"/>
    <a:srgbClr val="F9C5A1"/>
    <a:srgbClr val="A0C29E"/>
    <a:srgbClr val="F59B5D"/>
    <a:srgbClr val="8AC293"/>
    <a:srgbClr val="6B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162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26CBC-9E95-427E-9E3B-BACFB1D7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55E48A-EE9E-46DE-8F40-DD796D7DE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A055E-1F96-40AC-BF23-1B6CED43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FD057-A44F-4B4F-B9BD-25E7C573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D1250-00CA-4128-B1A5-46424B22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5074-904F-4B3D-8A23-CB0B4634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E8638-3834-4177-9407-C3B1A5F0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7983C-2E1D-456F-AE48-7615BE5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EB3C9-A294-4FAC-AB0B-2DB37B81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864FD-B2F7-4648-BCE8-8F621C18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0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9A800-CAB5-4689-BCD2-36A0A25B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8055C-E602-4D49-8B20-A02CD533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7AE4B-2620-460F-BD87-EF4B6F5F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8D8AD-85FD-414F-8964-195CF82B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1AE35-0C45-43A0-BFC3-FEEBBA9B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7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AC91B-EFD3-4511-9B99-4D14A5BF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D188F-45E5-40B4-A2F7-7AF1ACB5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E2054-3BB7-4824-A473-E5D4F587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E391E-EB4C-487E-8E98-62E46CAC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17B3-190E-4102-8A83-FAE2C745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3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005D-3BF4-4368-9A74-62EAD688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73BC3-FE7C-4DD7-98E8-0A15E2F7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B202C-909F-491F-8513-DB5BC553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66E56-3F4C-4730-8DF3-242116F5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4CDAA-3E28-4526-BD8C-6F85F122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F1DFD-9EAD-48E3-9FEA-AF9FF791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3293C-CFE2-4CE9-A35F-C126684E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06AABB-6389-400F-BC37-EB115394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05007-DEDE-4988-9396-B3C1C56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F76CD-5B9E-494A-973E-E4BA8811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87AE08-F4D8-4A70-9A57-5EEC0B8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87B59-952B-429C-830C-31F425C3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51232-4F49-4EEE-BD90-572DEA0F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FB052-A525-455F-812A-92FAB857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A9C9D-9CC2-48E9-A247-B0FC1A90D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F83E3F-0609-41C7-A006-3C178D8E3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123EE0-1E9E-4B94-B205-C1DCC6B8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606192-6C30-45E4-A060-9B50A3C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64F64F-07C3-4561-AB8B-B067DDD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5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FD75A-EC54-4E20-82E0-22F3B554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A0D17-5DE0-4C85-9CA8-3381FBA9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A337D3-C288-45C2-AC06-F00609AB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BD5133-92B8-45DE-B35C-AB609012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C04B3A-0210-414D-A97B-F2BB126F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476A91-1E01-4995-BECA-FF70E2A5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1E7CA-7AE1-483A-9A32-190C767A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068A-FD09-4B95-B797-77ACE4D6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D2561-3736-44A5-A1CB-D44FC01E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A06C3-7198-4A88-94AD-DDCA69B8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26534-0909-4138-98D5-A6B58510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87719-293E-432E-AA89-3A5F7114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6B828-5C3A-4EA4-80CE-CB461BEA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3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B6FD7-4D2F-4485-8B02-2C8D841A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C9353-9D6B-494E-8197-C8784483F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A8378-9FCD-4DA8-880A-04C7C451C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66B2D-9FB8-4995-89DC-F85CCAB9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AF59A-387D-48BC-925F-1C251BD3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F1BC5-22CC-4277-A175-2515A5DC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998ADF-39B2-4799-AC26-169B3098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398D9-C0A9-4DCE-BBE6-5AAD5614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8BB5D-9ADA-4360-B558-12EA2E34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AB9F-1875-4CAE-9FD9-15FA96533AA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D1877-CD24-42FA-A671-FF443B7EF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1FE2D-0BBA-4BFA-BAF8-A344A9B6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7D5A-DA7E-4E50-A720-345208BA3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mailto:alice3660@naver.co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mailto:alice3660@naver.co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mailto:alice3660@nav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mailto:alice3660@naver.co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mailto:alice3660@naver.com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mailto:alice3660@nav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mailto:alice3660@naver.com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mailto:alice3660@naver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hyperlink" Target="mailto:alice3660@naver.com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mailto:alice3660@naver.com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26" Type="http://schemas.openxmlformats.org/officeDocument/2006/relationships/image" Target="../media/image58.sv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sv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5.png"/><Relationship Id="rId12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12.svg"/><Relationship Id="rId10" Type="http://schemas.openxmlformats.org/officeDocument/2006/relationships/image" Target="../media/image14.sv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ilgi@naver.com" TargetMode="External"/><Relationship Id="rId3" Type="http://schemas.openxmlformats.org/officeDocument/2006/relationships/image" Target="../media/image6.svg"/><Relationship Id="rId7" Type="http://schemas.openxmlformats.org/officeDocument/2006/relationships/hyperlink" Target="mailto:yangpah@na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hyperlink" Target="mailto:alice3660@naver.co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lice3660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lice3660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lice3660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37241D-083A-44A9-BDFF-3F8494C1DFDE}"/>
              </a:ext>
            </a:extLst>
          </p:cNvPr>
          <p:cNvSpPr/>
          <p:nvPr/>
        </p:nvSpPr>
        <p:spPr>
          <a:xfrm>
            <a:off x="2209800" y="548640"/>
            <a:ext cx="838200" cy="2987040"/>
          </a:xfrm>
          <a:prstGeom prst="rect">
            <a:avLst/>
          </a:prstGeom>
          <a:solidFill>
            <a:srgbClr val="AC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#ACDEE7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2D129D-7A0B-46C6-AA65-BEFE4A033E63}"/>
              </a:ext>
            </a:extLst>
          </p:cNvPr>
          <p:cNvSpPr/>
          <p:nvPr/>
        </p:nvSpPr>
        <p:spPr>
          <a:xfrm>
            <a:off x="3215640" y="548640"/>
            <a:ext cx="838200" cy="2987040"/>
          </a:xfrm>
          <a:prstGeom prst="rect">
            <a:avLst/>
          </a:prstGeom>
          <a:solidFill>
            <a:srgbClr val="EC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#ECD6E3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1D9F67-285E-42B4-BBB7-5D7D82D31127}"/>
              </a:ext>
            </a:extLst>
          </p:cNvPr>
          <p:cNvSpPr/>
          <p:nvPr/>
        </p:nvSpPr>
        <p:spPr>
          <a:xfrm>
            <a:off x="4221480" y="548640"/>
            <a:ext cx="838200" cy="298704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#FFE699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63A892-B752-4109-ADE1-9B617BAD9738}"/>
              </a:ext>
            </a:extLst>
          </p:cNvPr>
          <p:cNvSpPr/>
          <p:nvPr/>
        </p:nvSpPr>
        <p:spPr>
          <a:xfrm>
            <a:off x="5227320" y="548640"/>
            <a:ext cx="838200" cy="2987040"/>
          </a:xfrm>
          <a:prstGeom prst="rect">
            <a:avLst/>
          </a:prstGeom>
          <a:solidFill>
            <a:srgbClr val="FFC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#FFC7A2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B082B5-782C-457E-A0F4-4C30A7BA9C18}"/>
              </a:ext>
            </a:extLst>
          </p:cNvPr>
          <p:cNvSpPr/>
          <p:nvPr/>
        </p:nvSpPr>
        <p:spPr>
          <a:xfrm>
            <a:off x="6233160" y="548640"/>
            <a:ext cx="838200" cy="2987040"/>
          </a:xfrm>
          <a:prstGeom prst="rect">
            <a:avLst/>
          </a:prstGeom>
          <a:solidFill>
            <a:srgbClr val="F0B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#F0B1C2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958C04-B24D-443E-A69D-0408CA545C6A}"/>
              </a:ext>
            </a:extLst>
          </p:cNvPr>
          <p:cNvSpPr/>
          <p:nvPr/>
        </p:nvSpPr>
        <p:spPr>
          <a:xfrm>
            <a:off x="7239000" y="548640"/>
            <a:ext cx="838200" cy="2987040"/>
          </a:xfrm>
          <a:prstGeom prst="rect">
            <a:avLst/>
          </a:prstGeom>
          <a:solidFill>
            <a:srgbClr val="C3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#C3D9C2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639C19-3B11-46F9-99E5-98DB89508F88}"/>
              </a:ext>
            </a:extLst>
          </p:cNvPr>
          <p:cNvSpPr/>
          <p:nvPr/>
        </p:nvSpPr>
        <p:spPr>
          <a:xfrm>
            <a:off x="2194560" y="3870960"/>
            <a:ext cx="838200" cy="2987040"/>
          </a:xfrm>
          <a:prstGeom prst="rect">
            <a:avLst/>
          </a:prstGeom>
          <a:solidFill>
            <a:srgbClr val="82C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#82C3CE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4E00BF-55F3-4F65-B406-3CF793D4FD98}"/>
              </a:ext>
            </a:extLst>
          </p:cNvPr>
          <p:cNvSpPr/>
          <p:nvPr/>
        </p:nvSpPr>
        <p:spPr>
          <a:xfrm>
            <a:off x="3200400" y="3870960"/>
            <a:ext cx="838200" cy="2987040"/>
          </a:xfrm>
          <a:prstGeom prst="rect">
            <a:avLst/>
          </a:prstGeom>
          <a:solidFill>
            <a:srgbClr val="CBA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#CBA7BC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6AEB5C-1E5D-4332-A0EE-69F8BD8AE999}"/>
              </a:ext>
            </a:extLst>
          </p:cNvPr>
          <p:cNvSpPr/>
          <p:nvPr/>
        </p:nvSpPr>
        <p:spPr>
          <a:xfrm>
            <a:off x="4206240" y="3870960"/>
            <a:ext cx="838200" cy="2987040"/>
          </a:xfrm>
          <a:prstGeom prst="rect">
            <a:avLst/>
          </a:prstGeom>
          <a:solidFill>
            <a:srgbClr val="FACE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#FACE76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9CB56-B44C-4470-9079-AA6F9DC6FC25}"/>
              </a:ext>
            </a:extLst>
          </p:cNvPr>
          <p:cNvSpPr/>
          <p:nvPr/>
        </p:nvSpPr>
        <p:spPr>
          <a:xfrm>
            <a:off x="5212080" y="3870960"/>
            <a:ext cx="838200" cy="2987040"/>
          </a:xfrm>
          <a:prstGeom prst="rect">
            <a:avLst/>
          </a:prstGeom>
          <a:solidFill>
            <a:srgbClr val="F5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#F59B5D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556B1-E2A9-4F13-A00A-FA5453A420FE}"/>
              </a:ext>
            </a:extLst>
          </p:cNvPr>
          <p:cNvSpPr/>
          <p:nvPr/>
        </p:nvSpPr>
        <p:spPr>
          <a:xfrm>
            <a:off x="6217920" y="3870960"/>
            <a:ext cx="838200" cy="2987040"/>
          </a:xfrm>
          <a:prstGeom prst="rect">
            <a:avLst/>
          </a:prstGeom>
          <a:solidFill>
            <a:srgbClr val="D97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#D97992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60E066-00C9-417F-B351-C3A1F66EF1C0}"/>
              </a:ext>
            </a:extLst>
          </p:cNvPr>
          <p:cNvSpPr/>
          <p:nvPr/>
        </p:nvSpPr>
        <p:spPr>
          <a:xfrm>
            <a:off x="7239000" y="3870960"/>
            <a:ext cx="838200" cy="2987040"/>
          </a:xfrm>
          <a:prstGeom prst="rect">
            <a:avLst/>
          </a:prstGeom>
          <a:solidFill>
            <a:srgbClr val="8AC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#9DB09C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0027A8-B9AD-444F-88D2-90641C1A6CBD}"/>
              </a:ext>
            </a:extLst>
          </p:cNvPr>
          <p:cNvSpPr/>
          <p:nvPr/>
        </p:nvSpPr>
        <p:spPr>
          <a:xfrm>
            <a:off x="8239814" y="3870960"/>
            <a:ext cx="838200" cy="2987040"/>
          </a:xfrm>
          <a:prstGeom prst="rect">
            <a:avLst/>
          </a:prstGeom>
          <a:solidFill>
            <a:srgbClr val="7FB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#9DB09C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77AD74B8-2F7D-4550-921D-95890228455A}"/>
              </a:ext>
            </a:extLst>
          </p:cNvPr>
          <p:cNvSpPr/>
          <p:nvPr/>
        </p:nvSpPr>
        <p:spPr>
          <a:xfrm rot="13673058">
            <a:off x="1028242" y="3227528"/>
            <a:ext cx="256767" cy="127184"/>
          </a:xfrm>
          <a:prstGeom prst="homePlate">
            <a:avLst/>
          </a:prstGeom>
          <a:solidFill>
            <a:srgbClr val="FACE7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1E6D300-AC79-4AC1-A425-08262AAE3C1E}"/>
              </a:ext>
            </a:extLst>
          </p:cNvPr>
          <p:cNvSpPr/>
          <p:nvPr/>
        </p:nvSpPr>
        <p:spPr>
          <a:xfrm>
            <a:off x="0" y="0"/>
            <a:ext cx="12192000" cy="4246890"/>
          </a:xfrm>
          <a:prstGeom prst="rect">
            <a:avLst/>
          </a:prstGeom>
          <a:solidFill>
            <a:srgbClr val="F0B1C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768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3562658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3562659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971157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3745376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DFCF43-C53E-4A3C-A9C0-B013C45E4EBD}"/>
              </a:ext>
            </a:extLst>
          </p:cNvPr>
          <p:cNvGrpSpPr/>
          <p:nvPr/>
        </p:nvGrpSpPr>
        <p:grpSpPr>
          <a:xfrm>
            <a:off x="1015998" y="4610916"/>
            <a:ext cx="10343362" cy="8273175"/>
            <a:chOff x="1015998" y="4610916"/>
            <a:chExt cx="10343362" cy="8273175"/>
          </a:xfrm>
        </p:grpSpPr>
        <p:pic>
          <p:nvPicPr>
            <p:cNvPr id="83" name="그래픽 82" descr="추가 윤곽선">
              <a:extLst>
                <a:ext uri="{FF2B5EF4-FFF2-40B4-BE49-F238E27FC236}">
                  <a16:creationId xmlns:a16="http://schemas.microsoft.com/office/drawing/2014/main" id="{6BF41589-10DD-4D76-A347-A5AB0A14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815367" y="12322827"/>
              <a:ext cx="561264" cy="56126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C7920E-2E07-44A8-9590-2E284E6DDA49}"/>
                </a:ext>
              </a:extLst>
            </p:cNvPr>
            <p:cNvSpPr txBox="1"/>
            <p:nvPr/>
          </p:nvSpPr>
          <p:spPr>
            <a:xfrm>
              <a:off x="1143313" y="4610916"/>
              <a:ext cx="102091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교내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  </a:t>
              </a:r>
              <a:r>
                <a: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공과대학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학과사무실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학생회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37928B0-95A0-4956-97CC-F852AFB70F32}"/>
                </a:ext>
              </a:extLst>
            </p:cNvPr>
            <p:cNvGrpSpPr/>
            <p:nvPr/>
          </p:nvGrpSpPr>
          <p:grpSpPr>
            <a:xfrm>
              <a:off x="1015998" y="6671679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736CD00-CB3F-4D95-A0D1-CC6DCC993150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5A4DA423-41A7-429B-A7E9-1A3CB215F42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교</a:t>
                </a:r>
                <a:r>
                  <a:rPr lang="en-US" altLang="ko-KR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23004AC-3915-49D3-8F51-C24BFAD95157}"/>
                </a:ext>
              </a:extLst>
            </p:cNvPr>
            <p:cNvGrpSpPr/>
            <p:nvPr/>
          </p:nvGrpSpPr>
          <p:grpSpPr>
            <a:xfrm>
              <a:off x="1022858" y="7763221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8C8AB63-8AA1-4F35-BE33-B3C9625FB722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2" name="사각형: 둥근 위쪽 모서리 101">
                <a:extLst>
                  <a:ext uri="{FF2B5EF4-FFF2-40B4-BE49-F238E27FC236}">
                    <a16:creationId xmlns:a16="http://schemas.microsoft.com/office/drawing/2014/main" id="{206EA047-C89C-46D2-8309-EAE73EDC14C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E955FC2-139E-40F3-A500-085F07180E0F}"/>
                </a:ext>
              </a:extLst>
            </p:cNvPr>
            <p:cNvGrpSpPr/>
            <p:nvPr/>
          </p:nvGrpSpPr>
          <p:grpSpPr>
            <a:xfrm>
              <a:off x="1022858" y="8863238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AB39B73-2AB3-4125-A522-9B4B1ADD5DFF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5" name="사각형: 둥근 위쪽 모서리 104">
                <a:extLst>
                  <a:ext uri="{FF2B5EF4-FFF2-40B4-BE49-F238E27FC236}">
                    <a16:creationId xmlns:a16="http://schemas.microsoft.com/office/drawing/2014/main" id="{1FFD6C01-B436-4129-AAC2-56949362D73E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A0C29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학과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6624C6A0-DEA5-4B46-B16C-81E257F358E6}"/>
                </a:ext>
              </a:extLst>
            </p:cNvPr>
            <p:cNvGrpSpPr/>
            <p:nvPr/>
          </p:nvGrpSpPr>
          <p:grpSpPr>
            <a:xfrm>
              <a:off x="1022858" y="9944897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631E973-7CB0-4062-84C6-5C8F7386CB4E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8" name="사각형: 둥근 위쪽 모서리 107">
                <a:extLst>
                  <a:ext uri="{FF2B5EF4-FFF2-40B4-BE49-F238E27FC236}">
                    <a16:creationId xmlns:a16="http://schemas.microsoft.com/office/drawing/2014/main" id="{540FC83D-6D6B-4BBD-9F17-91CB3288B345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F59B5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학생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6F0B51A-F38B-4115-B6BC-FF4D742BD168}"/>
                </a:ext>
              </a:extLst>
            </p:cNvPr>
            <p:cNvGrpSpPr/>
            <p:nvPr/>
          </p:nvGrpSpPr>
          <p:grpSpPr>
            <a:xfrm>
              <a:off x="1022858" y="11102243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0539A0B-A6F2-4F44-94F7-835CD1A10C70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AA0B21F2-8CDD-4FD6-854D-6548762B7DF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3FBE08D-1EC6-4A39-A590-EE4DCCD0CDF9}"/>
                </a:ext>
              </a:extLst>
            </p:cNvPr>
            <p:cNvGrpSpPr/>
            <p:nvPr/>
          </p:nvGrpSpPr>
          <p:grpSpPr>
            <a:xfrm>
              <a:off x="1409699" y="5503520"/>
              <a:ext cx="9372600" cy="622556"/>
              <a:chOff x="1333500" y="5503520"/>
              <a:chExt cx="9372600" cy="622556"/>
            </a:xfrm>
          </p:grpSpPr>
          <p:pic>
            <p:nvPicPr>
              <p:cNvPr id="92" name="그래픽 91" descr="돋보기 윤곽선">
                <a:extLst>
                  <a:ext uri="{FF2B5EF4-FFF2-40B4-BE49-F238E27FC236}">
                    <a16:creationId xmlns:a16="http://schemas.microsoft.com/office/drawing/2014/main" id="{38480114-8F38-42C3-9D67-524956BB3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000599" y="5567455"/>
                <a:ext cx="494685" cy="494685"/>
              </a:xfrm>
              <a:prstGeom prst="rect">
                <a:avLst/>
              </a:prstGeom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A57C15F-AB78-4C81-B17B-AEAE7BB054BD}"/>
                  </a:ext>
                </a:extLst>
              </p:cNvPr>
              <p:cNvSpPr/>
              <p:nvPr/>
            </p:nvSpPr>
            <p:spPr>
              <a:xfrm>
                <a:off x="1333500" y="5503520"/>
                <a:ext cx="9372600" cy="622556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검색하세요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6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9A8A67-DEF5-4ED0-8D96-29B7E9F8CF5B}"/>
              </a:ext>
            </a:extLst>
          </p:cNvPr>
          <p:cNvSpPr/>
          <p:nvPr/>
        </p:nvSpPr>
        <p:spPr>
          <a:xfrm>
            <a:off x="0" y="0"/>
            <a:ext cx="12192000" cy="4246890"/>
          </a:xfrm>
          <a:prstGeom prst="rect">
            <a:avLst/>
          </a:prstGeom>
          <a:solidFill>
            <a:srgbClr val="F59B5D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3C23D4-59EA-46A5-BCFF-E690A2820E20}"/>
              </a:ext>
            </a:extLst>
          </p:cNvPr>
          <p:cNvSpPr/>
          <p:nvPr/>
        </p:nvSpPr>
        <p:spPr>
          <a:xfrm>
            <a:off x="0" y="6857999"/>
            <a:ext cx="12192000" cy="9820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DE7EAB1-9F14-4601-9F82-D2D7719297E4}"/>
              </a:ext>
            </a:extLst>
          </p:cNvPr>
          <p:cNvSpPr/>
          <p:nvPr/>
        </p:nvSpPr>
        <p:spPr>
          <a:xfrm>
            <a:off x="2604068" y="9781012"/>
            <a:ext cx="420173" cy="4201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6049940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436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  <a:endParaRPr lang="ko-KR" altLang="en-US" sz="6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6049941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6458439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6232658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D9B0F-2575-47E3-A102-23BE0D8EF58C}"/>
              </a:ext>
            </a:extLst>
          </p:cNvPr>
          <p:cNvSpPr/>
          <p:nvPr/>
        </p:nvSpPr>
        <p:spPr>
          <a:xfrm>
            <a:off x="1044030" y="6055827"/>
            <a:ext cx="10338474" cy="6529659"/>
          </a:xfrm>
          <a:prstGeom prst="roundRect">
            <a:avLst>
              <a:gd name="adj" fmla="val 3666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D9D0BB64-85FB-406D-B388-6ED5B01A7DDB}"/>
              </a:ext>
            </a:extLst>
          </p:cNvPr>
          <p:cNvSpPr/>
          <p:nvPr/>
        </p:nvSpPr>
        <p:spPr>
          <a:xfrm>
            <a:off x="1044030" y="604380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064CEF-0D67-4B43-A1CF-16DB25809B40}"/>
              </a:ext>
            </a:extLst>
          </p:cNvPr>
          <p:cNvSpPr txBox="1"/>
          <p:nvPr/>
        </p:nvSpPr>
        <p:spPr>
          <a:xfrm>
            <a:off x="1263174" y="6215322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SUN</a:t>
            </a:r>
            <a:endParaRPr lang="en-US" altLang="ko-KR" sz="18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4511DE-E488-4ED7-9D70-DA22469C237E}"/>
              </a:ext>
            </a:extLst>
          </p:cNvPr>
          <p:cNvSpPr txBox="1"/>
          <p:nvPr/>
        </p:nvSpPr>
        <p:spPr>
          <a:xfrm>
            <a:off x="10183990" y="6211343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DEAB6C-C36E-4138-90B5-F2A79EB4C686}"/>
              </a:ext>
            </a:extLst>
          </p:cNvPr>
          <p:cNvSpPr txBox="1"/>
          <p:nvPr/>
        </p:nvSpPr>
        <p:spPr>
          <a:xfrm>
            <a:off x="2778575" y="6216571"/>
            <a:ext cx="724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346DC-D68C-4970-98A8-5684904D843C}"/>
              </a:ext>
            </a:extLst>
          </p:cNvPr>
          <p:cNvSpPr txBox="1"/>
          <p:nvPr/>
        </p:nvSpPr>
        <p:spPr>
          <a:xfrm>
            <a:off x="4167964" y="6216571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FC3712-583F-41A1-BBC1-9BBF8D015F56}"/>
              </a:ext>
            </a:extLst>
          </p:cNvPr>
          <p:cNvSpPr txBox="1"/>
          <p:nvPr/>
        </p:nvSpPr>
        <p:spPr>
          <a:xfrm>
            <a:off x="5666231" y="6204339"/>
            <a:ext cx="102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WEDS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5DF4BF-C8B3-41E9-93C8-23D09DDFB5B8}"/>
              </a:ext>
            </a:extLst>
          </p:cNvPr>
          <p:cNvSpPr txBox="1"/>
          <p:nvPr/>
        </p:nvSpPr>
        <p:spPr>
          <a:xfrm>
            <a:off x="7238414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THURS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DBFA60-16D1-4EED-96DB-079560D0D636}"/>
              </a:ext>
            </a:extLst>
          </p:cNvPr>
          <p:cNvSpPr txBox="1"/>
          <p:nvPr/>
        </p:nvSpPr>
        <p:spPr>
          <a:xfrm>
            <a:off x="8779675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5D61E8-0F87-40C5-8BCC-838762758EDD}"/>
              </a:ext>
            </a:extLst>
          </p:cNvPr>
          <p:cNvSpPr txBox="1"/>
          <p:nvPr/>
        </p:nvSpPr>
        <p:spPr>
          <a:xfrm>
            <a:off x="10022728" y="68377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1EA6AA-47A5-4A58-9651-30C24E331258}"/>
              </a:ext>
            </a:extLst>
          </p:cNvPr>
          <p:cNvSpPr txBox="1"/>
          <p:nvPr/>
        </p:nvSpPr>
        <p:spPr>
          <a:xfrm>
            <a:off x="1101912" y="77642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D4EEC8-1C3D-4945-A971-E3D1FC5CC3D4}"/>
              </a:ext>
            </a:extLst>
          </p:cNvPr>
          <p:cNvSpPr txBox="1"/>
          <p:nvPr/>
        </p:nvSpPr>
        <p:spPr>
          <a:xfrm>
            <a:off x="2672509" y="7764255"/>
            <a:ext cx="8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	            4   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6                      7                    8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3D5066D-7658-4BE9-B31B-358F3290EC0E}"/>
              </a:ext>
            </a:extLst>
          </p:cNvPr>
          <p:cNvSpPr/>
          <p:nvPr/>
        </p:nvSpPr>
        <p:spPr>
          <a:xfrm>
            <a:off x="7396840" y="9200494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CF53434-956A-4FDE-8077-B4D99B0F7B92}"/>
              </a:ext>
            </a:extLst>
          </p:cNvPr>
          <p:cNvSpPr/>
          <p:nvPr/>
        </p:nvSpPr>
        <p:spPr>
          <a:xfrm>
            <a:off x="5846296" y="11355773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9FD8DF4-3764-49CB-95AD-31D364DA1C75}"/>
              </a:ext>
            </a:extLst>
          </p:cNvPr>
          <p:cNvSpPr/>
          <p:nvPr/>
        </p:nvSpPr>
        <p:spPr>
          <a:xfrm>
            <a:off x="6127234" y="11349955"/>
            <a:ext cx="153764" cy="153764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9024DB6-F166-4EA1-8D18-7E976EA4C9C6}"/>
              </a:ext>
            </a:extLst>
          </p:cNvPr>
          <p:cNvSpPr/>
          <p:nvPr/>
        </p:nvSpPr>
        <p:spPr>
          <a:xfrm>
            <a:off x="6408172" y="11355773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981FE2-BE87-47AC-9AD9-F26CF328B347}"/>
              </a:ext>
            </a:extLst>
          </p:cNvPr>
          <p:cNvSpPr/>
          <p:nvPr/>
        </p:nvSpPr>
        <p:spPr>
          <a:xfrm>
            <a:off x="2659875" y="10350604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F362C0-1E2D-4E95-A9B3-3997D9116727}"/>
              </a:ext>
            </a:extLst>
          </p:cNvPr>
          <p:cNvSpPr txBox="1"/>
          <p:nvPr/>
        </p:nvSpPr>
        <p:spPr>
          <a:xfrm>
            <a:off x="1101912" y="8767416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	          10                        11                     12                      13                   14                  15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C4DDE-C647-4ECE-8616-52DE41B9405B}"/>
              </a:ext>
            </a:extLst>
          </p:cNvPr>
          <p:cNvSpPr txBox="1"/>
          <p:nvPr/>
        </p:nvSpPr>
        <p:spPr>
          <a:xfrm>
            <a:off x="1087811" y="981877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	       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17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20                   21                  22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9997D4-6294-4C88-8BCE-991E88B7A5ED}"/>
              </a:ext>
            </a:extLst>
          </p:cNvPr>
          <p:cNvSpPr txBox="1"/>
          <p:nvPr/>
        </p:nvSpPr>
        <p:spPr>
          <a:xfrm>
            <a:off x="1101912" y="1088384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	          24                        25                     26                      27                   28                  29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D0CF5E-C74E-433A-991A-092940A0F60F}"/>
              </a:ext>
            </a:extLst>
          </p:cNvPr>
          <p:cNvSpPr txBox="1"/>
          <p:nvPr/>
        </p:nvSpPr>
        <p:spPr>
          <a:xfrm>
            <a:off x="1113406" y="11948280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	          31                    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1                         2                         3                      4                  5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3C7B68-C7AE-483A-9FAA-660396E196EF}"/>
              </a:ext>
            </a:extLst>
          </p:cNvPr>
          <p:cNvSpPr/>
          <p:nvPr/>
        </p:nvSpPr>
        <p:spPr>
          <a:xfrm>
            <a:off x="926763" y="13125449"/>
            <a:ext cx="10338474" cy="2535043"/>
          </a:xfrm>
          <a:prstGeom prst="roundRect">
            <a:avLst>
              <a:gd name="adj" fmla="val 1140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9C21540-3601-43BB-AEB2-A8E3FAAEC2C2}"/>
              </a:ext>
            </a:extLst>
          </p:cNvPr>
          <p:cNvSpPr/>
          <p:nvPr/>
        </p:nvSpPr>
        <p:spPr>
          <a:xfrm>
            <a:off x="926763" y="1305087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99BF09-20F5-4D89-8875-73C7E56FD8F2}"/>
              </a:ext>
            </a:extLst>
          </p:cNvPr>
          <p:cNvSpPr txBox="1"/>
          <p:nvPr/>
        </p:nvSpPr>
        <p:spPr>
          <a:xfrm>
            <a:off x="1228557" y="1320493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720E73-66B1-4322-AC03-DDB70916B3A1}"/>
              </a:ext>
            </a:extLst>
          </p:cNvPr>
          <p:cNvSpPr txBox="1"/>
          <p:nvPr/>
        </p:nvSpPr>
        <p:spPr>
          <a:xfrm>
            <a:off x="1386231" y="13945919"/>
            <a:ext cx="799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신공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 오후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중간고사 간식행사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5506DD5-511C-4860-A717-E09FF48BEB9D}"/>
              </a:ext>
            </a:extLst>
          </p:cNvPr>
          <p:cNvSpPr/>
          <p:nvPr/>
        </p:nvSpPr>
        <p:spPr>
          <a:xfrm>
            <a:off x="1234502" y="14057718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3F0F18-DC7A-4A3B-B555-25A54E60EDF4}"/>
              </a:ext>
            </a:extLst>
          </p:cNvPr>
          <p:cNvSpPr txBox="1"/>
          <p:nvPr/>
        </p:nvSpPr>
        <p:spPr>
          <a:xfrm>
            <a:off x="5536391" y="4830880"/>
            <a:ext cx="1119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8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pic>
        <p:nvPicPr>
          <p:cNvPr id="56" name="그래픽 55" descr="왼쪽 캐럿 윤곽선">
            <a:extLst>
              <a:ext uri="{FF2B5EF4-FFF2-40B4-BE49-F238E27FC236}">
                <a16:creationId xmlns:a16="http://schemas.microsoft.com/office/drawing/2014/main" id="{9B8C2073-A3DA-4D53-B733-9B7FF5B04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4196" y="4792907"/>
            <a:ext cx="914400" cy="914400"/>
          </a:xfrm>
          <a:prstGeom prst="rect">
            <a:avLst/>
          </a:prstGeom>
        </p:spPr>
      </p:pic>
      <p:pic>
        <p:nvPicPr>
          <p:cNvPr id="58" name="그래픽 57" descr="오른쪽 캐럿 윤곽선">
            <a:extLst>
              <a:ext uri="{FF2B5EF4-FFF2-40B4-BE49-F238E27FC236}">
                <a16:creationId xmlns:a16="http://schemas.microsoft.com/office/drawing/2014/main" id="{654214AF-5D28-4BCB-8CE5-E2DCBE9C7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3403" y="4788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094CA6-B356-488F-85AB-2BB5984F2460}"/>
              </a:ext>
            </a:extLst>
          </p:cNvPr>
          <p:cNvSpPr/>
          <p:nvPr/>
        </p:nvSpPr>
        <p:spPr>
          <a:xfrm>
            <a:off x="0" y="-1"/>
            <a:ext cx="12192000" cy="3240419"/>
          </a:xfrm>
          <a:prstGeom prst="rect">
            <a:avLst/>
          </a:prstGeom>
          <a:solidFill>
            <a:srgbClr val="A0C29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494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1392799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84298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1392800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1801298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1575517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322DB-21DF-4EDD-BC88-9B83895EAF24}"/>
              </a:ext>
            </a:extLst>
          </p:cNvPr>
          <p:cNvSpPr txBox="1"/>
          <p:nvPr/>
        </p:nvSpPr>
        <p:spPr>
          <a:xfrm>
            <a:off x="1142163" y="3485771"/>
            <a:ext cx="1020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A0C29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92D357F-6D9F-441B-A859-E4C3902F5318}"/>
              </a:ext>
            </a:extLst>
          </p:cNvPr>
          <p:cNvGrpSpPr/>
          <p:nvPr/>
        </p:nvGrpSpPr>
        <p:grpSpPr>
          <a:xfrm>
            <a:off x="1409700" y="4192734"/>
            <a:ext cx="8667750" cy="622556"/>
            <a:chOff x="1333500" y="5503520"/>
            <a:chExt cx="9372600" cy="622556"/>
          </a:xfrm>
        </p:grpSpPr>
        <p:pic>
          <p:nvPicPr>
            <p:cNvPr id="43" name="그래픽 42" descr="돋보기 윤곽선">
              <a:extLst>
                <a:ext uri="{FF2B5EF4-FFF2-40B4-BE49-F238E27FC236}">
                  <a16:creationId xmlns:a16="http://schemas.microsoft.com/office/drawing/2014/main" id="{B512792C-828F-4142-ACE3-B4288529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00599" y="5555765"/>
              <a:ext cx="506376" cy="506376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8C2FF2A-862F-41BC-AA36-EA011B2E62D9}"/>
                </a:ext>
              </a:extLst>
            </p:cNvPr>
            <p:cNvSpPr/>
            <p:nvPr/>
          </p:nvSpPr>
          <p:spPr>
            <a:xfrm>
              <a:off x="1333500" y="5503520"/>
              <a:ext cx="9372600" cy="622556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검색하세요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5DBD20-5FDD-4F64-B51F-C1CCE11818D5}"/>
              </a:ext>
            </a:extLst>
          </p:cNvPr>
          <p:cNvSpPr/>
          <p:nvPr/>
        </p:nvSpPr>
        <p:spPr>
          <a:xfrm>
            <a:off x="10225454" y="4192734"/>
            <a:ext cx="1114032" cy="6225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</a:t>
            </a:r>
          </a:p>
        </p:txBody>
      </p:sp>
      <p:pic>
        <p:nvPicPr>
          <p:cNvPr id="55" name="그래픽 54" descr="추가 윤곽선">
            <a:extLst>
              <a:ext uri="{FF2B5EF4-FFF2-40B4-BE49-F238E27FC236}">
                <a16:creationId xmlns:a16="http://schemas.microsoft.com/office/drawing/2014/main" id="{27D809D5-39E9-4A83-8FAA-01138E06F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815368" y="10675981"/>
            <a:ext cx="561264" cy="56126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5BF093-36F0-430F-B900-7FE470A588C3}"/>
              </a:ext>
            </a:extLst>
          </p:cNvPr>
          <p:cNvGrpSpPr/>
          <p:nvPr/>
        </p:nvGrpSpPr>
        <p:grpSpPr>
          <a:xfrm>
            <a:off x="1142163" y="536856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BF53C4-E85A-4F19-BAFE-CC1871E7E1F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0020E142-E349-4038-91DA-91BC9461FE44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2DB282-A1EF-4928-87D4-6F264832CDCA}"/>
              </a:ext>
            </a:extLst>
          </p:cNvPr>
          <p:cNvGrpSpPr/>
          <p:nvPr/>
        </p:nvGrpSpPr>
        <p:grpSpPr>
          <a:xfrm>
            <a:off x="1149023" y="6460107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4DFB1E6-5431-499E-BFD8-D832902EDC13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1" name="사각형: 둥근 위쪽 모서리 60">
              <a:extLst>
                <a:ext uri="{FF2B5EF4-FFF2-40B4-BE49-F238E27FC236}">
                  <a16:creationId xmlns:a16="http://schemas.microsoft.com/office/drawing/2014/main" id="{1525CC01-29F9-4E31-BF1E-7F718E2A1FE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A5C2B2C-5202-4D20-862E-101C6C1D40E4}"/>
              </a:ext>
            </a:extLst>
          </p:cNvPr>
          <p:cNvGrpSpPr/>
          <p:nvPr/>
        </p:nvGrpSpPr>
        <p:grpSpPr>
          <a:xfrm>
            <a:off x="1149023" y="7560124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2A90E7-A974-42EE-A867-50D10A808DE5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A51B6168-1D56-470A-AED1-5BBA4153678A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F51EC1-D55E-43C2-B261-C58F9271F354}"/>
              </a:ext>
            </a:extLst>
          </p:cNvPr>
          <p:cNvGrpSpPr/>
          <p:nvPr/>
        </p:nvGrpSpPr>
        <p:grpSpPr>
          <a:xfrm>
            <a:off x="1149023" y="8641783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49FDF5F-F8C6-4BC0-B5CC-49BABC1F3D5B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7" name="사각형: 둥근 위쪽 모서리 66">
              <a:extLst>
                <a:ext uri="{FF2B5EF4-FFF2-40B4-BE49-F238E27FC236}">
                  <a16:creationId xmlns:a16="http://schemas.microsoft.com/office/drawing/2014/main" id="{D20641A1-91CC-4217-9F0B-550BDC41DDB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D03D0C-4C63-4BF8-9558-940FBD3D141A}"/>
              </a:ext>
            </a:extLst>
          </p:cNvPr>
          <p:cNvGrpSpPr/>
          <p:nvPr/>
        </p:nvGrpSpPr>
        <p:grpSpPr>
          <a:xfrm>
            <a:off x="1149023" y="979917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78B054F-A7F5-4637-AA10-9128CE33F23A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70" name="사각형: 둥근 위쪽 모서리 69">
              <a:extLst>
                <a:ext uri="{FF2B5EF4-FFF2-40B4-BE49-F238E27FC236}">
                  <a16:creationId xmlns:a16="http://schemas.microsoft.com/office/drawing/2014/main" id="{7255EA1E-3DDE-4DB8-8C4E-053AA5B28E73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</a:t>
              </a:r>
              <a:r>
                <a:rPr lang="en-US" altLang="ko-KR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F59B5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8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768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3562658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3562659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971157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3745376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E35A54-4F52-49E9-A31B-19CAC6504219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DFCF43-C53E-4A3C-A9C0-B013C45E4EBD}"/>
              </a:ext>
            </a:extLst>
          </p:cNvPr>
          <p:cNvGrpSpPr/>
          <p:nvPr/>
        </p:nvGrpSpPr>
        <p:grpSpPr>
          <a:xfrm>
            <a:off x="1015998" y="4610916"/>
            <a:ext cx="10343362" cy="8273175"/>
            <a:chOff x="1015998" y="4610916"/>
            <a:chExt cx="10343362" cy="8273175"/>
          </a:xfrm>
        </p:grpSpPr>
        <p:pic>
          <p:nvPicPr>
            <p:cNvPr id="83" name="그래픽 82" descr="추가 윤곽선">
              <a:extLst>
                <a:ext uri="{FF2B5EF4-FFF2-40B4-BE49-F238E27FC236}">
                  <a16:creationId xmlns:a16="http://schemas.microsoft.com/office/drawing/2014/main" id="{6BF41589-10DD-4D76-A347-A5AB0A14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5815367" y="12322827"/>
              <a:ext cx="561264" cy="56126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C7920E-2E07-44A8-9590-2E284E6DDA49}"/>
                </a:ext>
              </a:extLst>
            </p:cNvPr>
            <p:cNvSpPr txBox="1"/>
            <p:nvPr/>
          </p:nvSpPr>
          <p:spPr>
            <a:xfrm>
              <a:off x="1143313" y="4610916"/>
              <a:ext cx="102091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교내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  </a:t>
              </a:r>
              <a:r>
                <a:rPr lang="ko-KR" altLang="en-US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공과대학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학과사무실</a:t>
              </a:r>
              <a:r>
                <a:rPr lang="en-US" altLang="ko-KR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학생회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37928B0-95A0-4956-97CC-F852AFB70F32}"/>
                </a:ext>
              </a:extLst>
            </p:cNvPr>
            <p:cNvGrpSpPr/>
            <p:nvPr/>
          </p:nvGrpSpPr>
          <p:grpSpPr>
            <a:xfrm>
              <a:off x="1015998" y="6671679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736CD00-CB3F-4D95-A0D1-CC6DCC993150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6" name="사각형: 둥근 위쪽 모서리 5">
                <a:extLst>
                  <a:ext uri="{FF2B5EF4-FFF2-40B4-BE49-F238E27FC236}">
                    <a16:creationId xmlns:a16="http://schemas.microsoft.com/office/drawing/2014/main" id="{5A4DA423-41A7-429B-A7E9-1A3CB215F42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교</a:t>
                </a:r>
                <a:r>
                  <a:rPr lang="en-US" altLang="ko-KR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23004AC-3915-49D3-8F51-C24BFAD95157}"/>
                </a:ext>
              </a:extLst>
            </p:cNvPr>
            <p:cNvGrpSpPr/>
            <p:nvPr/>
          </p:nvGrpSpPr>
          <p:grpSpPr>
            <a:xfrm>
              <a:off x="1022858" y="7763221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8C8AB63-8AA1-4F35-BE33-B3C9625FB722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2" name="사각형: 둥근 위쪽 모서리 101">
                <a:extLst>
                  <a:ext uri="{FF2B5EF4-FFF2-40B4-BE49-F238E27FC236}">
                    <a16:creationId xmlns:a16="http://schemas.microsoft.com/office/drawing/2014/main" id="{206EA047-C89C-46D2-8309-EAE73EDC14C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E955FC2-139E-40F3-A500-085F07180E0F}"/>
                </a:ext>
              </a:extLst>
            </p:cNvPr>
            <p:cNvGrpSpPr/>
            <p:nvPr/>
          </p:nvGrpSpPr>
          <p:grpSpPr>
            <a:xfrm>
              <a:off x="1022858" y="8863238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AB39B73-2AB3-4125-A522-9B4B1ADD5DFF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5" name="사각형: 둥근 위쪽 모서리 104">
                <a:extLst>
                  <a:ext uri="{FF2B5EF4-FFF2-40B4-BE49-F238E27FC236}">
                    <a16:creationId xmlns:a16="http://schemas.microsoft.com/office/drawing/2014/main" id="{1FFD6C01-B436-4129-AAC2-56949362D73E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A0C29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학과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6624C6A0-DEA5-4B46-B16C-81E257F358E6}"/>
                </a:ext>
              </a:extLst>
            </p:cNvPr>
            <p:cNvGrpSpPr/>
            <p:nvPr/>
          </p:nvGrpSpPr>
          <p:grpSpPr>
            <a:xfrm>
              <a:off x="1022858" y="9944897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3631E973-7CB0-4062-84C6-5C8F7386CB4E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08" name="사각형: 둥근 위쪽 모서리 107">
                <a:extLst>
                  <a:ext uri="{FF2B5EF4-FFF2-40B4-BE49-F238E27FC236}">
                    <a16:creationId xmlns:a16="http://schemas.microsoft.com/office/drawing/2014/main" id="{540FC83D-6D6B-4BBD-9F17-91CB3288B345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F59B5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학생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6F0B51A-F38B-4115-B6BC-FF4D742BD168}"/>
                </a:ext>
              </a:extLst>
            </p:cNvPr>
            <p:cNvGrpSpPr/>
            <p:nvPr/>
          </p:nvGrpSpPr>
          <p:grpSpPr>
            <a:xfrm>
              <a:off x="1022858" y="11102243"/>
              <a:ext cx="10336502" cy="592512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0539A0B-A6F2-4F44-94F7-835CD1A10C70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AA0B21F2-8CDD-4FD6-854D-6548762B7DF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3FBE08D-1EC6-4A39-A590-EE4DCCD0CDF9}"/>
                </a:ext>
              </a:extLst>
            </p:cNvPr>
            <p:cNvGrpSpPr/>
            <p:nvPr/>
          </p:nvGrpSpPr>
          <p:grpSpPr>
            <a:xfrm>
              <a:off x="1409699" y="5503520"/>
              <a:ext cx="9372600" cy="622556"/>
              <a:chOff x="1333500" y="5503520"/>
              <a:chExt cx="9372600" cy="622556"/>
            </a:xfrm>
          </p:grpSpPr>
          <p:pic>
            <p:nvPicPr>
              <p:cNvPr id="92" name="그래픽 91" descr="돋보기 윤곽선">
                <a:extLst>
                  <a:ext uri="{FF2B5EF4-FFF2-40B4-BE49-F238E27FC236}">
                    <a16:creationId xmlns:a16="http://schemas.microsoft.com/office/drawing/2014/main" id="{38480114-8F38-42C3-9D67-524956BB3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000599" y="5567455"/>
                <a:ext cx="494685" cy="494685"/>
              </a:xfrm>
              <a:prstGeom prst="rect">
                <a:avLst/>
              </a:prstGeom>
            </p:spPr>
          </p:pic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BA57C15F-AB78-4C81-B17B-AEAE7BB054BD}"/>
                  </a:ext>
                </a:extLst>
              </p:cNvPr>
              <p:cNvSpPr/>
              <p:nvPr/>
            </p:nvSpPr>
            <p:spPr>
              <a:xfrm>
                <a:off x="1333500" y="5503520"/>
                <a:ext cx="9372600" cy="622556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</a:t>
                </a:r>
                <a:r>
                  <a:rPr lang="ko-KR" altLang="en-US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검색하세요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71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768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3562658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3562659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971157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3745376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3" name="그래픽 82" descr="추가 윤곽선">
            <a:extLst>
              <a:ext uri="{FF2B5EF4-FFF2-40B4-BE49-F238E27FC236}">
                <a16:creationId xmlns:a16="http://schemas.microsoft.com/office/drawing/2014/main" id="{6BF41589-10DD-4D76-A347-A5AB0A1489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815367" y="12462019"/>
            <a:ext cx="561264" cy="56126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E35A54-4F52-49E9-A31B-19CAC6504219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3C7920E-2E07-44A8-9590-2E284E6DDA49}"/>
              </a:ext>
            </a:extLst>
          </p:cNvPr>
          <p:cNvSpPr txBox="1"/>
          <p:nvPr/>
        </p:nvSpPr>
        <p:spPr>
          <a:xfrm>
            <a:off x="1143313" y="4610916"/>
            <a:ext cx="1020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  </a:t>
            </a:r>
            <a:r>
              <a:rPr lang="ko-KR" altLang="en-US" sz="2400" dirty="0">
                <a:solidFill>
                  <a:srgbClr val="CBA7B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공과대학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학과사무실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37928B0-95A0-4956-97CC-F852AFB70F32}"/>
              </a:ext>
            </a:extLst>
          </p:cNvPr>
          <p:cNvGrpSpPr/>
          <p:nvPr/>
        </p:nvGrpSpPr>
        <p:grpSpPr>
          <a:xfrm>
            <a:off x="1015998" y="6671679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736CD00-CB3F-4D95-A0D1-CC6DCC99315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A4DA423-41A7-429B-A7E9-1A3CB215F428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  <a:r>
                <a:rPr lang="en-US" altLang="ko-KR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CBA7B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23004AC-3915-49D3-8F51-C24BFAD95157}"/>
              </a:ext>
            </a:extLst>
          </p:cNvPr>
          <p:cNvGrpSpPr/>
          <p:nvPr/>
        </p:nvGrpSpPr>
        <p:grpSpPr>
          <a:xfrm>
            <a:off x="1022858" y="7763221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8C8AB63-8AA1-4F35-BE33-B3C9625FB722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102" name="사각형: 둥근 위쪽 모서리 101">
              <a:extLst>
                <a:ext uri="{FF2B5EF4-FFF2-40B4-BE49-F238E27FC236}">
                  <a16:creationId xmlns:a16="http://schemas.microsoft.com/office/drawing/2014/main" id="{206EA047-C89C-46D2-8309-EAE73EDC14C3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  <a:r>
                <a:rPr lang="en-US" altLang="ko-KR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CBA7B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E955FC2-139E-40F3-A500-085F07180E0F}"/>
              </a:ext>
            </a:extLst>
          </p:cNvPr>
          <p:cNvGrpSpPr/>
          <p:nvPr/>
        </p:nvGrpSpPr>
        <p:grpSpPr>
          <a:xfrm>
            <a:off x="1022858" y="8863238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AB39B73-2AB3-4125-A522-9B4B1ADD5DFF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105" name="사각형: 둥근 위쪽 모서리 104">
              <a:extLst>
                <a:ext uri="{FF2B5EF4-FFF2-40B4-BE49-F238E27FC236}">
                  <a16:creationId xmlns:a16="http://schemas.microsoft.com/office/drawing/2014/main" id="{1FFD6C01-B436-4129-AAC2-56949362D73E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624C6A0-DEA5-4B46-B16C-81E257F358E6}"/>
              </a:ext>
            </a:extLst>
          </p:cNvPr>
          <p:cNvGrpSpPr/>
          <p:nvPr/>
        </p:nvGrpSpPr>
        <p:grpSpPr>
          <a:xfrm>
            <a:off x="1022858" y="9944897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631E973-7CB0-4062-84C6-5C8F7386CB4E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108" name="사각형: 둥근 위쪽 모서리 107">
              <a:extLst>
                <a:ext uri="{FF2B5EF4-FFF2-40B4-BE49-F238E27FC236}">
                  <a16:creationId xmlns:a16="http://schemas.microsoft.com/office/drawing/2014/main" id="{540FC83D-6D6B-4BBD-9F17-91CB3288B345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6F0B51A-F38B-4115-B6BC-FF4D742BD168}"/>
              </a:ext>
            </a:extLst>
          </p:cNvPr>
          <p:cNvGrpSpPr/>
          <p:nvPr/>
        </p:nvGrpSpPr>
        <p:grpSpPr>
          <a:xfrm>
            <a:off x="1022858" y="11102243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0539A0B-A6F2-4F44-94F7-835CD1A10C7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111" name="사각형: 둥근 위쪽 모서리 110">
              <a:extLst>
                <a:ext uri="{FF2B5EF4-FFF2-40B4-BE49-F238E27FC236}">
                  <a16:creationId xmlns:a16="http://schemas.microsoft.com/office/drawing/2014/main" id="{AA0B21F2-8CDD-4FD6-854D-6548762B7DF8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</a:t>
              </a:r>
              <a:r>
                <a:rPr lang="en-US" altLang="ko-KR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CBA7B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FBE08D-1EC6-4A39-A590-EE4DCCD0CDF9}"/>
              </a:ext>
            </a:extLst>
          </p:cNvPr>
          <p:cNvGrpSpPr/>
          <p:nvPr/>
        </p:nvGrpSpPr>
        <p:grpSpPr>
          <a:xfrm>
            <a:off x="1409699" y="5503520"/>
            <a:ext cx="9372600" cy="622556"/>
            <a:chOff x="1333500" y="5503520"/>
            <a:chExt cx="9372600" cy="622556"/>
          </a:xfrm>
        </p:grpSpPr>
        <p:pic>
          <p:nvPicPr>
            <p:cNvPr id="92" name="그래픽 91" descr="돋보기 윤곽선">
              <a:extLst>
                <a:ext uri="{FF2B5EF4-FFF2-40B4-BE49-F238E27FC236}">
                  <a16:creationId xmlns:a16="http://schemas.microsoft.com/office/drawing/2014/main" id="{38480114-8F38-42C3-9D67-524956BB3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00599" y="5567455"/>
              <a:ext cx="494685" cy="49468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A57C15F-AB78-4C81-B17B-AEAE7BB054BD}"/>
                </a:ext>
              </a:extLst>
            </p:cNvPr>
            <p:cNvSpPr/>
            <p:nvPr/>
          </p:nvSpPr>
          <p:spPr>
            <a:xfrm>
              <a:off x="1333500" y="5503520"/>
              <a:ext cx="9372600" cy="622556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-2301" y="5567142"/>
            <a:ext cx="12192000" cy="2115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-2301" y="25745819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-2301" y="25745820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3139" y="26154318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5606" y="25928537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5" name="그래픽 54" descr="추가 윤곽선">
            <a:extLst>
              <a:ext uri="{FF2B5EF4-FFF2-40B4-BE49-F238E27FC236}">
                <a16:creationId xmlns:a16="http://schemas.microsoft.com/office/drawing/2014/main" id="{27D809D5-39E9-4A83-8FAA-01138E06F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813067" y="25001839"/>
            <a:ext cx="561264" cy="56126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ED9B57-053F-4991-8994-59A87717A6FD}"/>
              </a:ext>
            </a:extLst>
          </p:cNvPr>
          <p:cNvSpPr/>
          <p:nvPr/>
        </p:nvSpPr>
        <p:spPr>
          <a:xfrm>
            <a:off x="898102" y="5479430"/>
            <a:ext cx="10391193" cy="19127460"/>
          </a:xfrm>
          <a:prstGeom prst="roundRect">
            <a:avLst>
              <a:gd name="adj" fmla="val 1748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7CF1B-A2EF-431D-8E6E-A31E7C72D7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6" b="44793"/>
          <a:stretch/>
        </p:blipFill>
        <p:spPr>
          <a:xfrm>
            <a:off x="945188" y="5658550"/>
            <a:ext cx="10291402" cy="6775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B0368B-6C12-49AB-9405-443108167B9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59"/>
          <a:stretch/>
        </p:blipFill>
        <p:spPr>
          <a:xfrm>
            <a:off x="945188" y="12346436"/>
            <a:ext cx="10281180" cy="11678238"/>
          </a:xfrm>
          <a:prstGeom prst="rect">
            <a:avLst/>
          </a:prstGeom>
        </p:spPr>
      </p:pic>
      <p:pic>
        <p:nvPicPr>
          <p:cNvPr id="39" name="그래픽 38" descr="햄버거 메뉴 아이콘 윤곽선">
            <a:extLst>
              <a:ext uri="{FF2B5EF4-FFF2-40B4-BE49-F238E27FC236}">
                <a16:creationId xmlns:a16="http://schemas.microsoft.com/office/drawing/2014/main" id="{2236E989-E4F5-461C-8ECF-88DD2951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21DE59-9B50-44DA-A151-BE8125DF665C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8E34A-2CDD-4A22-842C-69A694AC63FD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6B8E084-756B-4ACB-9FC7-C92CF81C93A3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D987CF-288F-4010-A53A-5B1D5EA2DD8A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A591A-4565-4F03-AF07-1662D421C89F}"/>
              </a:ext>
            </a:extLst>
          </p:cNvPr>
          <p:cNvSpPr txBox="1"/>
          <p:nvPr/>
        </p:nvSpPr>
        <p:spPr>
          <a:xfrm>
            <a:off x="898102" y="4715149"/>
            <a:ext cx="9898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2021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 안내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33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5320205"/>
            <a:ext cx="12192000" cy="3258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7792461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7792462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820096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7975179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ED9B57-053F-4991-8994-59A87717A6FD}"/>
              </a:ext>
            </a:extLst>
          </p:cNvPr>
          <p:cNvSpPr/>
          <p:nvPr/>
        </p:nvSpPr>
        <p:spPr>
          <a:xfrm>
            <a:off x="900403" y="4898807"/>
            <a:ext cx="10391193" cy="1378570"/>
          </a:xfrm>
          <a:prstGeom prst="roundRect">
            <a:avLst>
              <a:gd name="adj" fmla="val 6170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그래픽 38" descr="햄버거 메뉴 아이콘 윤곽선">
            <a:extLst>
              <a:ext uri="{FF2B5EF4-FFF2-40B4-BE49-F238E27FC236}">
                <a16:creationId xmlns:a16="http://schemas.microsoft.com/office/drawing/2014/main" id="{2236E989-E4F5-461C-8ECF-88DD2951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21DE59-9B50-44DA-A151-BE8125DF665C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8E34A-2CDD-4A22-842C-69A694AC63FD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6B8E084-756B-4ACB-9FC7-C92CF81C93A3}"/>
              </a:ext>
            </a:extLst>
          </p:cNvPr>
          <p:cNvCxnSpPr>
            <a:cxnSpLocks/>
          </p:cNvCxnSpPr>
          <p:nvPr/>
        </p:nvCxnSpPr>
        <p:spPr>
          <a:xfrm>
            <a:off x="811799" y="3999953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D987CF-288F-4010-A53A-5B1D5EA2DD8A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E5565-DF62-46FF-8A50-7684A0D6CF94}"/>
              </a:ext>
            </a:extLst>
          </p:cNvPr>
          <p:cNvSpPr txBox="1"/>
          <p:nvPr/>
        </p:nvSpPr>
        <p:spPr>
          <a:xfrm>
            <a:off x="1016000" y="4911033"/>
            <a:ext cx="10121147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신청을 다음과 같이 안내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하오니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희망 학생은 기한 내 신청바랍니다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45290E4-DF2B-4675-A82A-E70577F6CD3D}"/>
              </a:ext>
            </a:extLst>
          </p:cNvPr>
          <p:cNvSpPr/>
          <p:nvPr/>
        </p:nvSpPr>
        <p:spPr>
          <a:xfrm>
            <a:off x="900402" y="6594466"/>
            <a:ext cx="10391193" cy="592466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2021_2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복수전공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신청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.pdf</a:t>
            </a:r>
            <a:endParaRPr lang="ko-KR" altLang="en-US" u="sng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래픽 7" descr="링크 윤곽선">
            <a:extLst>
              <a:ext uri="{FF2B5EF4-FFF2-40B4-BE49-F238E27FC236}">
                <a16:creationId xmlns:a16="http://schemas.microsoft.com/office/drawing/2014/main" id="{79071676-F0DB-47C1-8428-03244BE74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104" y="6721653"/>
            <a:ext cx="338091" cy="3380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7047FF-6147-4E69-A2EF-E24F3229D57C}"/>
              </a:ext>
            </a:extLst>
          </p:cNvPr>
          <p:cNvSpPr txBox="1"/>
          <p:nvPr/>
        </p:nvSpPr>
        <p:spPr>
          <a:xfrm>
            <a:off x="3231956" y="316895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교내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3E0969-7DF4-47CD-B2CB-08CFD1E42B98}"/>
              </a:ext>
            </a:extLst>
          </p:cNvPr>
          <p:cNvSpPr txBox="1"/>
          <p:nvPr/>
        </p:nvSpPr>
        <p:spPr>
          <a:xfrm>
            <a:off x="900402" y="4314566"/>
            <a:ext cx="9898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2021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17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5411613"/>
            <a:ext cx="12192000" cy="13956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8784667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8784668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919316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8967385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ED9B57-053F-4991-8994-59A87717A6FD}"/>
              </a:ext>
            </a:extLst>
          </p:cNvPr>
          <p:cNvSpPr/>
          <p:nvPr/>
        </p:nvSpPr>
        <p:spPr>
          <a:xfrm>
            <a:off x="900403" y="5018239"/>
            <a:ext cx="10391193" cy="12270101"/>
          </a:xfrm>
          <a:prstGeom prst="roundRect">
            <a:avLst>
              <a:gd name="adj" fmla="val 638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그래픽 38" descr="햄버거 메뉴 아이콘 윤곽선">
            <a:extLst>
              <a:ext uri="{FF2B5EF4-FFF2-40B4-BE49-F238E27FC236}">
                <a16:creationId xmlns:a16="http://schemas.microsoft.com/office/drawing/2014/main" id="{2236E989-E4F5-461C-8ECF-88DD2951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121DE59-9B50-44DA-A151-BE8125DF665C}"/>
              </a:ext>
            </a:extLst>
          </p:cNvPr>
          <p:cNvSpPr txBox="1"/>
          <p:nvPr/>
        </p:nvSpPr>
        <p:spPr>
          <a:xfrm>
            <a:off x="809498" y="2851151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공지사항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D8E34A-2CDD-4A22-842C-69A694AC63FD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6B8E084-756B-4ACB-9FC7-C92CF81C93A3}"/>
              </a:ext>
            </a:extLst>
          </p:cNvPr>
          <p:cNvCxnSpPr>
            <a:cxnSpLocks/>
          </p:cNvCxnSpPr>
          <p:nvPr/>
        </p:nvCxnSpPr>
        <p:spPr>
          <a:xfrm>
            <a:off x="811799" y="3999953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D987CF-288F-4010-A53A-5B1D5EA2DD8A}"/>
              </a:ext>
            </a:extLst>
          </p:cNvPr>
          <p:cNvSpPr txBox="1"/>
          <p:nvPr/>
        </p:nvSpPr>
        <p:spPr>
          <a:xfrm>
            <a:off x="809498" y="1663322"/>
            <a:ext cx="3080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0B1C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  <a:endParaRPr lang="ko-KR" altLang="en-US" sz="6000" dirty="0">
              <a:solidFill>
                <a:srgbClr val="F0B1C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45290E4-DF2B-4675-A82A-E70577F6CD3D}"/>
              </a:ext>
            </a:extLst>
          </p:cNvPr>
          <p:cNvSpPr/>
          <p:nvPr/>
        </p:nvSpPr>
        <p:spPr>
          <a:xfrm>
            <a:off x="900401" y="17634700"/>
            <a:ext cx="10391193" cy="592466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2021_2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복수전공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신청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.pdf</a:t>
            </a:r>
            <a:endParaRPr lang="ko-KR" altLang="en-US" u="sng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래픽 7" descr="링크 윤곽선">
            <a:extLst>
              <a:ext uri="{FF2B5EF4-FFF2-40B4-BE49-F238E27FC236}">
                <a16:creationId xmlns:a16="http://schemas.microsoft.com/office/drawing/2014/main" id="{79071676-F0DB-47C1-8428-03244BE74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104" y="6841087"/>
            <a:ext cx="338091" cy="3380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7047FF-6147-4E69-A2EF-E24F3229D57C}"/>
              </a:ext>
            </a:extLst>
          </p:cNvPr>
          <p:cNvSpPr txBox="1"/>
          <p:nvPr/>
        </p:nvSpPr>
        <p:spPr>
          <a:xfrm>
            <a:off x="3231956" y="316895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교내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E48B5-4240-40A4-8E88-1696A8171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960" y="5423758"/>
            <a:ext cx="2788077" cy="27880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0D95E-5730-43BF-A557-2CFDB357963B}"/>
              </a:ext>
            </a:extLst>
          </p:cNvPr>
          <p:cNvSpPr txBox="1"/>
          <p:nvPr/>
        </p:nvSpPr>
        <p:spPr>
          <a:xfrm>
            <a:off x="1027103" y="8461253"/>
            <a:ext cx="10137791" cy="877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 멀티미디어공학과 학생회입니다 :)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신청을 하려고 했으나 기간을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놓치신분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신청을 했으나 추가적으로 더 신청하고 싶으신 분!! 들을 위해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 추가신청을 진행하고자 합니다👏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✔️추가신청기한 : 5월 28일 (금) ~ 6월 2일 (수) 23:59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✔️구글 폼 링크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http://naver.me/x35wrVBz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-----  안내사항  -----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‼️스터디 개설 기준은 신청인원 "3인이상"입니다!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‼️오프라인을 희망하시는 경우 최대 4인, 온라인을 희망하시는 경우 최대 8인까지 팀 구성을 해드릴 예정이며 상관없음을 선택하실 경우 오프라인/온라인 임의로 배정됩니다,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**추후 계획서 작성 시 오프라인/온라인 진행방식 수정이 가능하나 5인이상의 경우는 오프라인으로 변경이 불가능합니다!</a:t>
            </a:r>
          </a:p>
          <a:p>
            <a:pPr algn="ctr">
              <a:lnSpc>
                <a:spcPct val="15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‼️팀을 미리 이루어 신청하시는 경우에는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🔸팀원 전원이 동일한 분야로 신청하기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🔸✨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동국멀티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문의 오픈채팅방 /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동국멀티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SNS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메신저✨로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본인의 정보와 함께하실 팀원 정보도 같이 보내기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✔️위의 두가지를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해주셔야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스터디 그룹 배정에 적용해드릴 수 있습니다!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77751-BB29-4531-919E-5BD43BE4C91F}"/>
              </a:ext>
            </a:extLst>
          </p:cNvPr>
          <p:cNvSpPr txBox="1"/>
          <p:nvPr/>
        </p:nvSpPr>
        <p:spPr>
          <a:xfrm>
            <a:off x="900401" y="4317759"/>
            <a:ext cx="9898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2021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 안내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15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3C23D4-59EA-46A5-BCFF-E690A2820E20}"/>
              </a:ext>
            </a:extLst>
          </p:cNvPr>
          <p:cNvSpPr/>
          <p:nvPr/>
        </p:nvSpPr>
        <p:spPr>
          <a:xfrm>
            <a:off x="0" y="6857999"/>
            <a:ext cx="12192000" cy="9820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DE7EAB1-9F14-4601-9F82-D2D7719297E4}"/>
              </a:ext>
            </a:extLst>
          </p:cNvPr>
          <p:cNvSpPr/>
          <p:nvPr/>
        </p:nvSpPr>
        <p:spPr>
          <a:xfrm>
            <a:off x="2604068" y="9781012"/>
            <a:ext cx="420173" cy="4201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6049940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436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  <a:endParaRPr lang="ko-KR" altLang="en-US" sz="6000" dirty="0">
              <a:solidFill>
                <a:srgbClr val="F59B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6049941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6458439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6232658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E35A54-4F52-49E9-A31B-19CAC6504219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D9B0F-2575-47E3-A102-23BE0D8EF58C}"/>
              </a:ext>
            </a:extLst>
          </p:cNvPr>
          <p:cNvSpPr/>
          <p:nvPr/>
        </p:nvSpPr>
        <p:spPr>
          <a:xfrm>
            <a:off x="1044030" y="6055827"/>
            <a:ext cx="10338474" cy="6529659"/>
          </a:xfrm>
          <a:prstGeom prst="roundRect">
            <a:avLst>
              <a:gd name="adj" fmla="val 3666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D9D0BB64-85FB-406D-B388-6ED5B01A7DDB}"/>
              </a:ext>
            </a:extLst>
          </p:cNvPr>
          <p:cNvSpPr/>
          <p:nvPr/>
        </p:nvSpPr>
        <p:spPr>
          <a:xfrm>
            <a:off x="1044030" y="604380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064CEF-0D67-4B43-A1CF-16DB25809B40}"/>
              </a:ext>
            </a:extLst>
          </p:cNvPr>
          <p:cNvSpPr txBox="1"/>
          <p:nvPr/>
        </p:nvSpPr>
        <p:spPr>
          <a:xfrm>
            <a:off x="1263174" y="6215322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SUN</a:t>
            </a:r>
            <a:endParaRPr lang="en-US" altLang="ko-KR" sz="18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4511DE-E488-4ED7-9D70-DA22469C237E}"/>
              </a:ext>
            </a:extLst>
          </p:cNvPr>
          <p:cNvSpPr txBox="1"/>
          <p:nvPr/>
        </p:nvSpPr>
        <p:spPr>
          <a:xfrm>
            <a:off x="10183990" y="6211343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DEAB6C-C36E-4138-90B5-F2A79EB4C686}"/>
              </a:ext>
            </a:extLst>
          </p:cNvPr>
          <p:cNvSpPr txBox="1"/>
          <p:nvPr/>
        </p:nvSpPr>
        <p:spPr>
          <a:xfrm>
            <a:off x="2778575" y="6216571"/>
            <a:ext cx="724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346DC-D68C-4970-98A8-5684904D843C}"/>
              </a:ext>
            </a:extLst>
          </p:cNvPr>
          <p:cNvSpPr txBox="1"/>
          <p:nvPr/>
        </p:nvSpPr>
        <p:spPr>
          <a:xfrm>
            <a:off x="4167964" y="6216571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FC3712-583F-41A1-BBC1-9BBF8D015F56}"/>
              </a:ext>
            </a:extLst>
          </p:cNvPr>
          <p:cNvSpPr txBox="1"/>
          <p:nvPr/>
        </p:nvSpPr>
        <p:spPr>
          <a:xfrm>
            <a:off x="5666231" y="6204339"/>
            <a:ext cx="102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WEDS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5DF4BF-C8B3-41E9-93C8-23D09DDFB5B8}"/>
              </a:ext>
            </a:extLst>
          </p:cNvPr>
          <p:cNvSpPr txBox="1"/>
          <p:nvPr/>
        </p:nvSpPr>
        <p:spPr>
          <a:xfrm>
            <a:off x="7238414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THURS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DBFA60-16D1-4EED-96DB-079560D0D636}"/>
              </a:ext>
            </a:extLst>
          </p:cNvPr>
          <p:cNvSpPr txBox="1"/>
          <p:nvPr/>
        </p:nvSpPr>
        <p:spPr>
          <a:xfrm>
            <a:off x="8779675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5D61E8-0F87-40C5-8BCC-838762758EDD}"/>
              </a:ext>
            </a:extLst>
          </p:cNvPr>
          <p:cNvSpPr txBox="1"/>
          <p:nvPr/>
        </p:nvSpPr>
        <p:spPr>
          <a:xfrm>
            <a:off x="10022728" y="68377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1EA6AA-47A5-4A58-9651-30C24E331258}"/>
              </a:ext>
            </a:extLst>
          </p:cNvPr>
          <p:cNvSpPr txBox="1"/>
          <p:nvPr/>
        </p:nvSpPr>
        <p:spPr>
          <a:xfrm>
            <a:off x="1101912" y="77642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D4EEC8-1C3D-4945-A971-E3D1FC5CC3D4}"/>
              </a:ext>
            </a:extLst>
          </p:cNvPr>
          <p:cNvSpPr txBox="1"/>
          <p:nvPr/>
        </p:nvSpPr>
        <p:spPr>
          <a:xfrm>
            <a:off x="2672509" y="7764255"/>
            <a:ext cx="8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	            4   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6                      7                    8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3D5066D-7658-4BE9-B31B-358F3290EC0E}"/>
              </a:ext>
            </a:extLst>
          </p:cNvPr>
          <p:cNvSpPr/>
          <p:nvPr/>
        </p:nvSpPr>
        <p:spPr>
          <a:xfrm>
            <a:off x="7396840" y="9200494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CF53434-956A-4FDE-8077-B4D99B0F7B92}"/>
              </a:ext>
            </a:extLst>
          </p:cNvPr>
          <p:cNvSpPr/>
          <p:nvPr/>
        </p:nvSpPr>
        <p:spPr>
          <a:xfrm>
            <a:off x="5846296" y="11355773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9FD8DF4-3764-49CB-95AD-31D364DA1C75}"/>
              </a:ext>
            </a:extLst>
          </p:cNvPr>
          <p:cNvSpPr/>
          <p:nvPr/>
        </p:nvSpPr>
        <p:spPr>
          <a:xfrm>
            <a:off x="6127234" y="11349955"/>
            <a:ext cx="153764" cy="153764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9024DB6-F166-4EA1-8D18-7E976EA4C9C6}"/>
              </a:ext>
            </a:extLst>
          </p:cNvPr>
          <p:cNvSpPr/>
          <p:nvPr/>
        </p:nvSpPr>
        <p:spPr>
          <a:xfrm>
            <a:off x="6408172" y="11355773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981FE2-BE87-47AC-9AD9-F26CF328B347}"/>
              </a:ext>
            </a:extLst>
          </p:cNvPr>
          <p:cNvSpPr/>
          <p:nvPr/>
        </p:nvSpPr>
        <p:spPr>
          <a:xfrm>
            <a:off x="2659875" y="10350604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F362C0-1E2D-4E95-A9B3-3997D9116727}"/>
              </a:ext>
            </a:extLst>
          </p:cNvPr>
          <p:cNvSpPr txBox="1"/>
          <p:nvPr/>
        </p:nvSpPr>
        <p:spPr>
          <a:xfrm>
            <a:off x="1101912" y="8767416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	          10                        11                     12                      13                   14                  15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C4DDE-C647-4ECE-8616-52DE41B9405B}"/>
              </a:ext>
            </a:extLst>
          </p:cNvPr>
          <p:cNvSpPr txBox="1"/>
          <p:nvPr/>
        </p:nvSpPr>
        <p:spPr>
          <a:xfrm>
            <a:off x="1087811" y="981877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	       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17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20                   21                  22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9997D4-6294-4C88-8BCE-991E88B7A5ED}"/>
              </a:ext>
            </a:extLst>
          </p:cNvPr>
          <p:cNvSpPr txBox="1"/>
          <p:nvPr/>
        </p:nvSpPr>
        <p:spPr>
          <a:xfrm>
            <a:off x="1101912" y="1088384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	          24                        25                     26                      27                   28                  29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D0CF5E-C74E-433A-991A-092940A0F60F}"/>
              </a:ext>
            </a:extLst>
          </p:cNvPr>
          <p:cNvSpPr txBox="1"/>
          <p:nvPr/>
        </p:nvSpPr>
        <p:spPr>
          <a:xfrm>
            <a:off x="1113406" y="11948280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	          31                    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1                         2                         3                      4                  5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3C7B68-C7AE-483A-9FAA-660396E196EF}"/>
              </a:ext>
            </a:extLst>
          </p:cNvPr>
          <p:cNvSpPr/>
          <p:nvPr/>
        </p:nvSpPr>
        <p:spPr>
          <a:xfrm>
            <a:off x="926763" y="13125449"/>
            <a:ext cx="10338474" cy="2535043"/>
          </a:xfrm>
          <a:prstGeom prst="roundRect">
            <a:avLst>
              <a:gd name="adj" fmla="val 1140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9C21540-3601-43BB-AEB2-A8E3FAAEC2C2}"/>
              </a:ext>
            </a:extLst>
          </p:cNvPr>
          <p:cNvSpPr/>
          <p:nvPr/>
        </p:nvSpPr>
        <p:spPr>
          <a:xfrm>
            <a:off x="926763" y="1305087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99BF09-20F5-4D89-8875-73C7E56FD8F2}"/>
              </a:ext>
            </a:extLst>
          </p:cNvPr>
          <p:cNvSpPr txBox="1"/>
          <p:nvPr/>
        </p:nvSpPr>
        <p:spPr>
          <a:xfrm>
            <a:off x="1228557" y="1320493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720E73-66B1-4322-AC03-DDB70916B3A1}"/>
              </a:ext>
            </a:extLst>
          </p:cNvPr>
          <p:cNvSpPr txBox="1"/>
          <p:nvPr/>
        </p:nvSpPr>
        <p:spPr>
          <a:xfrm>
            <a:off x="1386231" y="13945919"/>
            <a:ext cx="799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신공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 오후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중간고사 간식행사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5506DD5-511C-4860-A717-E09FF48BEB9D}"/>
              </a:ext>
            </a:extLst>
          </p:cNvPr>
          <p:cNvSpPr/>
          <p:nvPr/>
        </p:nvSpPr>
        <p:spPr>
          <a:xfrm>
            <a:off x="1234502" y="14057718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3F0F18-DC7A-4A3B-B555-25A54E60EDF4}"/>
              </a:ext>
            </a:extLst>
          </p:cNvPr>
          <p:cNvSpPr txBox="1"/>
          <p:nvPr/>
        </p:nvSpPr>
        <p:spPr>
          <a:xfrm>
            <a:off x="5536391" y="4830880"/>
            <a:ext cx="1119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8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pic>
        <p:nvPicPr>
          <p:cNvPr id="56" name="그래픽 55" descr="왼쪽 캐럿 윤곽선">
            <a:extLst>
              <a:ext uri="{FF2B5EF4-FFF2-40B4-BE49-F238E27FC236}">
                <a16:creationId xmlns:a16="http://schemas.microsoft.com/office/drawing/2014/main" id="{9B8C2073-A3DA-4D53-B733-9B7FF5B04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4196" y="4792907"/>
            <a:ext cx="914400" cy="914400"/>
          </a:xfrm>
          <a:prstGeom prst="rect">
            <a:avLst/>
          </a:prstGeom>
        </p:spPr>
      </p:pic>
      <p:pic>
        <p:nvPicPr>
          <p:cNvPr id="58" name="그래픽 57" descr="오른쪽 캐럿 윤곽선">
            <a:extLst>
              <a:ext uri="{FF2B5EF4-FFF2-40B4-BE49-F238E27FC236}">
                <a16:creationId xmlns:a16="http://schemas.microsoft.com/office/drawing/2014/main" id="{654214AF-5D28-4BCB-8CE5-E2DCBE9C7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3403" y="4788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9820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3F8DE81-F0CF-4F1D-B164-145601404ADF}"/>
              </a:ext>
            </a:extLst>
          </p:cNvPr>
          <p:cNvSpPr/>
          <p:nvPr/>
        </p:nvSpPr>
        <p:spPr>
          <a:xfrm>
            <a:off x="5707061" y="10865286"/>
            <a:ext cx="420173" cy="420173"/>
          </a:xfrm>
          <a:prstGeom prst="ellipse">
            <a:avLst/>
          </a:prstGeom>
          <a:solidFill>
            <a:srgbClr val="F59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DE7EAB1-9F14-4601-9F82-D2D7719297E4}"/>
              </a:ext>
            </a:extLst>
          </p:cNvPr>
          <p:cNvSpPr/>
          <p:nvPr/>
        </p:nvSpPr>
        <p:spPr>
          <a:xfrm>
            <a:off x="2604068" y="9781012"/>
            <a:ext cx="420173" cy="4201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6049940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4367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  <a:endParaRPr lang="ko-KR" altLang="en-US" sz="6000" dirty="0">
              <a:solidFill>
                <a:srgbClr val="F59B5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6049941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6458439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6232658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7E7E5-A40B-4276-9678-9491CD5CE316}"/>
              </a:ext>
            </a:extLst>
          </p:cNvPr>
          <p:cNvSpPr txBox="1"/>
          <p:nvPr/>
        </p:nvSpPr>
        <p:spPr>
          <a:xfrm>
            <a:off x="809498" y="285115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캘린더</a:t>
            </a:r>
            <a:endParaRPr lang="en-US" altLang="ko-KR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309D63-151D-48C4-8ACB-3AA53068DBA9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1E35A54-4F52-49E9-A31B-19CAC6504219}"/>
              </a:ext>
            </a:extLst>
          </p:cNvPr>
          <p:cNvCxnSpPr>
            <a:cxnSpLocks/>
          </p:cNvCxnSpPr>
          <p:nvPr/>
        </p:nvCxnSpPr>
        <p:spPr>
          <a:xfrm>
            <a:off x="809498" y="4246891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F9D9B0F-2575-47E3-A102-23BE0D8EF58C}"/>
              </a:ext>
            </a:extLst>
          </p:cNvPr>
          <p:cNvSpPr/>
          <p:nvPr/>
        </p:nvSpPr>
        <p:spPr>
          <a:xfrm>
            <a:off x="1044030" y="6055827"/>
            <a:ext cx="10338474" cy="6529659"/>
          </a:xfrm>
          <a:prstGeom prst="roundRect">
            <a:avLst>
              <a:gd name="adj" fmla="val 3666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B9E67E-74B1-45E8-B13D-0309C7919EE8}"/>
              </a:ext>
            </a:extLst>
          </p:cNvPr>
          <p:cNvSpPr txBox="1"/>
          <p:nvPr/>
        </p:nvSpPr>
        <p:spPr>
          <a:xfrm>
            <a:off x="5536391" y="4830880"/>
            <a:ext cx="1119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4800" dirty="0">
                <a:solidFill>
                  <a:srgbClr val="F59B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D9D0BB64-85FB-406D-B388-6ED5B01A7DDB}"/>
              </a:ext>
            </a:extLst>
          </p:cNvPr>
          <p:cNvSpPr/>
          <p:nvPr/>
        </p:nvSpPr>
        <p:spPr>
          <a:xfrm>
            <a:off x="1044030" y="604380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064CEF-0D67-4B43-A1CF-16DB25809B40}"/>
              </a:ext>
            </a:extLst>
          </p:cNvPr>
          <p:cNvSpPr txBox="1"/>
          <p:nvPr/>
        </p:nvSpPr>
        <p:spPr>
          <a:xfrm>
            <a:off x="1263174" y="6215322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SUN</a:t>
            </a:r>
            <a:endParaRPr lang="en-US" altLang="ko-KR" sz="1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4511DE-E488-4ED7-9D70-DA22469C237E}"/>
              </a:ext>
            </a:extLst>
          </p:cNvPr>
          <p:cNvSpPr txBox="1"/>
          <p:nvPr/>
        </p:nvSpPr>
        <p:spPr>
          <a:xfrm>
            <a:off x="10183990" y="6211343"/>
            <a:ext cx="103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DEAB6C-C36E-4138-90B5-F2A79EB4C686}"/>
              </a:ext>
            </a:extLst>
          </p:cNvPr>
          <p:cNvSpPr txBox="1"/>
          <p:nvPr/>
        </p:nvSpPr>
        <p:spPr>
          <a:xfrm>
            <a:off x="2778575" y="6216571"/>
            <a:ext cx="724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1346DC-D68C-4970-98A8-5684904D843C}"/>
              </a:ext>
            </a:extLst>
          </p:cNvPr>
          <p:cNvSpPr txBox="1"/>
          <p:nvPr/>
        </p:nvSpPr>
        <p:spPr>
          <a:xfrm>
            <a:off x="4167964" y="6216571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TUES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FC3712-583F-41A1-BBC1-9BBF8D015F56}"/>
              </a:ext>
            </a:extLst>
          </p:cNvPr>
          <p:cNvSpPr txBox="1"/>
          <p:nvPr/>
        </p:nvSpPr>
        <p:spPr>
          <a:xfrm>
            <a:off x="5666231" y="6204339"/>
            <a:ext cx="102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WEDS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5DF4BF-C8B3-41E9-93C8-23D09DDFB5B8}"/>
              </a:ext>
            </a:extLst>
          </p:cNvPr>
          <p:cNvSpPr txBox="1"/>
          <p:nvPr/>
        </p:nvSpPr>
        <p:spPr>
          <a:xfrm>
            <a:off x="7238414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THURS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DBFA60-16D1-4EED-96DB-079560D0D636}"/>
              </a:ext>
            </a:extLst>
          </p:cNvPr>
          <p:cNvSpPr txBox="1"/>
          <p:nvPr/>
        </p:nvSpPr>
        <p:spPr>
          <a:xfrm>
            <a:off x="8779675" y="6213926"/>
            <a:ext cx="94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그래픽 31" descr="왼쪽 캐럿 윤곽선">
            <a:extLst>
              <a:ext uri="{FF2B5EF4-FFF2-40B4-BE49-F238E27FC236}">
                <a16:creationId xmlns:a16="http://schemas.microsoft.com/office/drawing/2014/main" id="{19E24C45-D1AB-4573-B6BD-DA9AF0788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4196" y="4792907"/>
            <a:ext cx="914400" cy="914400"/>
          </a:xfrm>
          <a:prstGeom prst="rect">
            <a:avLst/>
          </a:prstGeom>
        </p:spPr>
      </p:pic>
      <p:pic>
        <p:nvPicPr>
          <p:cNvPr id="34" name="그래픽 33" descr="오른쪽 캐럿 윤곽선">
            <a:extLst>
              <a:ext uri="{FF2B5EF4-FFF2-40B4-BE49-F238E27FC236}">
                <a16:creationId xmlns:a16="http://schemas.microsoft.com/office/drawing/2014/main" id="{5397B5E8-C549-4014-9535-082254EFE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3403" y="478807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B5D61E8-0F87-40C5-8BCC-838762758EDD}"/>
              </a:ext>
            </a:extLst>
          </p:cNvPr>
          <p:cNvSpPr txBox="1"/>
          <p:nvPr/>
        </p:nvSpPr>
        <p:spPr>
          <a:xfrm>
            <a:off x="10022728" y="68377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1EA6AA-47A5-4A58-9651-30C24E331258}"/>
              </a:ext>
            </a:extLst>
          </p:cNvPr>
          <p:cNvSpPr txBox="1"/>
          <p:nvPr/>
        </p:nvSpPr>
        <p:spPr>
          <a:xfrm>
            <a:off x="1101912" y="77642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D4EEC8-1C3D-4945-A971-E3D1FC5CC3D4}"/>
              </a:ext>
            </a:extLst>
          </p:cNvPr>
          <p:cNvSpPr txBox="1"/>
          <p:nvPr/>
        </p:nvSpPr>
        <p:spPr>
          <a:xfrm>
            <a:off x="2672509" y="7764255"/>
            <a:ext cx="8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	            4   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6                      7                    8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3D5066D-7658-4BE9-B31B-358F3290EC0E}"/>
              </a:ext>
            </a:extLst>
          </p:cNvPr>
          <p:cNvSpPr/>
          <p:nvPr/>
        </p:nvSpPr>
        <p:spPr>
          <a:xfrm>
            <a:off x="7396840" y="9200494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CF53434-956A-4FDE-8077-B4D99B0F7B92}"/>
              </a:ext>
            </a:extLst>
          </p:cNvPr>
          <p:cNvSpPr/>
          <p:nvPr/>
        </p:nvSpPr>
        <p:spPr>
          <a:xfrm>
            <a:off x="5846296" y="11355773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9FD8DF4-3764-49CB-95AD-31D364DA1C75}"/>
              </a:ext>
            </a:extLst>
          </p:cNvPr>
          <p:cNvSpPr/>
          <p:nvPr/>
        </p:nvSpPr>
        <p:spPr>
          <a:xfrm>
            <a:off x="6127234" y="11349955"/>
            <a:ext cx="153764" cy="153764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9024DB6-F166-4EA1-8D18-7E976EA4C9C6}"/>
              </a:ext>
            </a:extLst>
          </p:cNvPr>
          <p:cNvSpPr/>
          <p:nvPr/>
        </p:nvSpPr>
        <p:spPr>
          <a:xfrm>
            <a:off x="6408172" y="11355773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B981FE2-BE87-47AC-9AD9-F26CF328B347}"/>
              </a:ext>
            </a:extLst>
          </p:cNvPr>
          <p:cNvSpPr/>
          <p:nvPr/>
        </p:nvSpPr>
        <p:spPr>
          <a:xfrm>
            <a:off x="2659875" y="10350604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9F362C0-1E2D-4E95-A9B3-3997D9116727}"/>
              </a:ext>
            </a:extLst>
          </p:cNvPr>
          <p:cNvSpPr txBox="1"/>
          <p:nvPr/>
        </p:nvSpPr>
        <p:spPr>
          <a:xfrm>
            <a:off x="1101912" y="8767416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	          10                        11                     12                      13                   14                  15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4C4DDE-C647-4ECE-8616-52DE41B9405B}"/>
              </a:ext>
            </a:extLst>
          </p:cNvPr>
          <p:cNvSpPr txBox="1"/>
          <p:nvPr/>
        </p:nvSpPr>
        <p:spPr>
          <a:xfrm>
            <a:off x="1087811" y="981877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16	       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17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18                    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20                   21                  22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9997D4-6294-4C88-8BCE-991E88B7A5ED}"/>
              </a:ext>
            </a:extLst>
          </p:cNvPr>
          <p:cNvSpPr txBox="1"/>
          <p:nvPr/>
        </p:nvSpPr>
        <p:spPr>
          <a:xfrm>
            <a:off x="1101912" y="10883843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23	          24                        25                    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27                   28                  29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D0CF5E-C74E-433A-991A-092940A0F60F}"/>
              </a:ext>
            </a:extLst>
          </p:cNvPr>
          <p:cNvSpPr txBox="1"/>
          <p:nvPr/>
        </p:nvSpPr>
        <p:spPr>
          <a:xfrm>
            <a:off x="1113406" y="11948280"/>
            <a:ext cx="102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	          31                       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1                         2                         3                      4                  5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3C7B68-C7AE-483A-9FAA-660396E196EF}"/>
              </a:ext>
            </a:extLst>
          </p:cNvPr>
          <p:cNvSpPr/>
          <p:nvPr/>
        </p:nvSpPr>
        <p:spPr>
          <a:xfrm>
            <a:off x="926763" y="13125449"/>
            <a:ext cx="10338474" cy="2535043"/>
          </a:xfrm>
          <a:prstGeom prst="roundRect">
            <a:avLst>
              <a:gd name="adj" fmla="val 11407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9C21540-3601-43BB-AEB2-A8E3FAAEC2C2}"/>
              </a:ext>
            </a:extLst>
          </p:cNvPr>
          <p:cNvSpPr/>
          <p:nvPr/>
        </p:nvSpPr>
        <p:spPr>
          <a:xfrm>
            <a:off x="926763" y="13050874"/>
            <a:ext cx="10338474" cy="673567"/>
          </a:xfrm>
          <a:prstGeom prst="round2SameRect">
            <a:avLst>
              <a:gd name="adj1" fmla="val 34747"/>
              <a:gd name="adj2" fmla="val 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56691E-5C5C-49E5-8326-A9C1749ECF3A}"/>
              </a:ext>
            </a:extLst>
          </p:cNvPr>
          <p:cNvSpPr txBox="1"/>
          <p:nvPr/>
        </p:nvSpPr>
        <p:spPr>
          <a:xfrm>
            <a:off x="1228557" y="13204935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A008BE-1622-440E-A281-3E3488FE3607}"/>
              </a:ext>
            </a:extLst>
          </p:cNvPr>
          <p:cNvSpPr txBox="1"/>
          <p:nvPr/>
        </p:nvSpPr>
        <p:spPr>
          <a:xfrm>
            <a:off x="1424436" y="13766027"/>
            <a:ext cx="7991474" cy="222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공과대학 선거 투표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디지털신호처리 과제 제출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종합설계 중간발표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8CBB841-BBAE-4B12-A9DC-B35186D67793}"/>
              </a:ext>
            </a:extLst>
          </p:cNvPr>
          <p:cNvSpPr/>
          <p:nvPr/>
        </p:nvSpPr>
        <p:spPr>
          <a:xfrm>
            <a:off x="1234502" y="14057718"/>
            <a:ext cx="153764" cy="153764"/>
          </a:xfrm>
          <a:prstGeom prst="ellipse">
            <a:avLst/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AD38E28-2D9C-44FE-86F6-EE4EA5596C33}"/>
              </a:ext>
            </a:extLst>
          </p:cNvPr>
          <p:cNvSpPr/>
          <p:nvPr/>
        </p:nvSpPr>
        <p:spPr>
          <a:xfrm>
            <a:off x="1234502" y="14590623"/>
            <a:ext cx="153764" cy="153764"/>
          </a:xfrm>
          <a:prstGeom prst="ellipse">
            <a:avLst/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C0BE7F-A756-4D6D-BCAA-7B592147AF29}"/>
              </a:ext>
            </a:extLst>
          </p:cNvPr>
          <p:cNvSpPr/>
          <p:nvPr/>
        </p:nvSpPr>
        <p:spPr>
          <a:xfrm>
            <a:off x="1234502" y="15188765"/>
            <a:ext cx="153764" cy="153764"/>
          </a:xfrm>
          <a:prstGeom prst="ellipse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7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B19CB-B31F-4B74-8900-3A9C45D87D28}"/>
              </a:ext>
            </a:extLst>
          </p:cNvPr>
          <p:cNvSpPr txBox="1"/>
          <p:nvPr/>
        </p:nvSpPr>
        <p:spPr>
          <a:xfrm flipH="1">
            <a:off x="4275992" y="2828835"/>
            <a:ext cx="364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Mobile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7110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494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1392799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0C2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rgbClr val="A0C2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84298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1392800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1801298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1575517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322DB-21DF-4EDD-BC88-9B83895EAF24}"/>
              </a:ext>
            </a:extLst>
          </p:cNvPr>
          <p:cNvSpPr txBox="1"/>
          <p:nvPr/>
        </p:nvSpPr>
        <p:spPr>
          <a:xfrm>
            <a:off x="1142163" y="3485771"/>
            <a:ext cx="1020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A0C29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92D357F-6D9F-441B-A859-E4C3902F5318}"/>
              </a:ext>
            </a:extLst>
          </p:cNvPr>
          <p:cNvGrpSpPr/>
          <p:nvPr/>
        </p:nvGrpSpPr>
        <p:grpSpPr>
          <a:xfrm>
            <a:off x="1409700" y="4192734"/>
            <a:ext cx="8667750" cy="622556"/>
            <a:chOff x="1333500" y="5503520"/>
            <a:chExt cx="9372600" cy="622556"/>
          </a:xfrm>
        </p:grpSpPr>
        <p:pic>
          <p:nvPicPr>
            <p:cNvPr id="43" name="그래픽 42" descr="돋보기 윤곽선">
              <a:extLst>
                <a:ext uri="{FF2B5EF4-FFF2-40B4-BE49-F238E27FC236}">
                  <a16:creationId xmlns:a16="http://schemas.microsoft.com/office/drawing/2014/main" id="{B512792C-828F-4142-ACE3-B4288529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00599" y="5555765"/>
              <a:ext cx="506376" cy="506376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8C2FF2A-862F-41BC-AA36-EA011B2E62D9}"/>
                </a:ext>
              </a:extLst>
            </p:cNvPr>
            <p:cNvSpPr/>
            <p:nvPr/>
          </p:nvSpPr>
          <p:spPr>
            <a:xfrm>
              <a:off x="1333500" y="5503520"/>
              <a:ext cx="9372600" cy="622556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검색하세요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5DBD20-5FDD-4F64-B51F-C1CCE11818D5}"/>
              </a:ext>
            </a:extLst>
          </p:cNvPr>
          <p:cNvSpPr/>
          <p:nvPr/>
        </p:nvSpPr>
        <p:spPr>
          <a:xfrm>
            <a:off x="10225454" y="4192734"/>
            <a:ext cx="1114032" cy="6225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</a:t>
            </a:r>
          </a:p>
        </p:txBody>
      </p:sp>
      <p:pic>
        <p:nvPicPr>
          <p:cNvPr id="55" name="그래픽 54" descr="추가 윤곽선">
            <a:extLst>
              <a:ext uri="{FF2B5EF4-FFF2-40B4-BE49-F238E27FC236}">
                <a16:creationId xmlns:a16="http://schemas.microsoft.com/office/drawing/2014/main" id="{27D809D5-39E9-4A83-8FAA-01138E06F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815368" y="10675981"/>
            <a:ext cx="561264" cy="56126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5BF093-36F0-430F-B900-7FE470A588C3}"/>
              </a:ext>
            </a:extLst>
          </p:cNvPr>
          <p:cNvGrpSpPr/>
          <p:nvPr/>
        </p:nvGrpSpPr>
        <p:grpSpPr>
          <a:xfrm>
            <a:off x="1142163" y="536856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BF53C4-E85A-4F19-BAFE-CC1871E7E1F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0020E142-E349-4038-91DA-91BC9461FE44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2DB282-A1EF-4928-87D4-6F264832CDCA}"/>
              </a:ext>
            </a:extLst>
          </p:cNvPr>
          <p:cNvGrpSpPr/>
          <p:nvPr/>
        </p:nvGrpSpPr>
        <p:grpSpPr>
          <a:xfrm>
            <a:off x="1149023" y="6460107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4DFB1E6-5431-499E-BFD8-D832902EDC13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1" name="사각형: 둥근 위쪽 모서리 60">
              <a:extLst>
                <a:ext uri="{FF2B5EF4-FFF2-40B4-BE49-F238E27FC236}">
                  <a16:creationId xmlns:a16="http://schemas.microsoft.com/office/drawing/2014/main" id="{1525CC01-29F9-4E31-BF1E-7F718E2A1FE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A5C2B2C-5202-4D20-862E-101C6C1D40E4}"/>
              </a:ext>
            </a:extLst>
          </p:cNvPr>
          <p:cNvGrpSpPr/>
          <p:nvPr/>
        </p:nvGrpSpPr>
        <p:grpSpPr>
          <a:xfrm>
            <a:off x="1149023" y="7560124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2A90E7-A974-42EE-A867-50D10A808DE5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A51B6168-1D56-470A-AED1-5BBA4153678A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F51EC1-D55E-43C2-B261-C58F9271F354}"/>
              </a:ext>
            </a:extLst>
          </p:cNvPr>
          <p:cNvGrpSpPr/>
          <p:nvPr/>
        </p:nvGrpSpPr>
        <p:grpSpPr>
          <a:xfrm>
            <a:off x="1149023" y="8641783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49FDF5F-F8C6-4BC0-B5CC-49BABC1F3D5B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7" name="사각형: 둥근 위쪽 모서리 66">
              <a:extLst>
                <a:ext uri="{FF2B5EF4-FFF2-40B4-BE49-F238E27FC236}">
                  <a16:creationId xmlns:a16="http://schemas.microsoft.com/office/drawing/2014/main" id="{D20641A1-91CC-4217-9F0B-550BDC41DDB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D03D0C-4C63-4BF8-9558-940FBD3D141A}"/>
              </a:ext>
            </a:extLst>
          </p:cNvPr>
          <p:cNvGrpSpPr/>
          <p:nvPr/>
        </p:nvGrpSpPr>
        <p:grpSpPr>
          <a:xfrm>
            <a:off x="1149023" y="979917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78B054F-A7F5-4637-AA10-9128CE33F23A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70" name="사각형: 둥근 위쪽 모서리 69">
              <a:extLst>
                <a:ext uri="{FF2B5EF4-FFF2-40B4-BE49-F238E27FC236}">
                  <a16:creationId xmlns:a16="http://schemas.microsoft.com/office/drawing/2014/main" id="{7255EA1E-3DDE-4DB8-8C4E-053AA5B28E73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</a:t>
              </a:r>
              <a:r>
                <a:rPr lang="en-US" altLang="ko-KR" dirty="0">
                  <a:solidFill>
                    <a:srgbClr val="F59B5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F59B5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276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494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1392799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0C2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rgbClr val="A0C2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84298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1392800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1801298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1575517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322DB-21DF-4EDD-BC88-9B83895EAF24}"/>
              </a:ext>
            </a:extLst>
          </p:cNvPr>
          <p:cNvSpPr txBox="1"/>
          <p:nvPr/>
        </p:nvSpPr>
        <p:spPr>
          <a:xfrm>
            <a:off x="1142163" y="3485771"/>
            <a:ext cx="10209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기타</a:t>
            </a:r>
            <a:endParaRPr lang="ko-KR" altLang="en-US" sz="2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92D357F-6D9F-441B-A859-E4C3902F5318}"/>
              </a:ext>
            </a:extLst>
          </p:cNvPr>
          <p:cNvGrpSpPr/>
          <p:nvPr/>
        </p:nvGrpSpPr>
        <p:grpSpPr>
          <a:xfrm>
            <a:off x="1409700" y="4192734"/>
            <a:ext cx="8667750" cy="622556"/>
            <a:chOff x="1333500" y="5503520"/>
            <a:chExt cx="9372600" cy="622556"/>
          </a:xfrm>
        </p:grpSpPr>
        <p:pic>
          <p:nvPicPr>
            <p:cNvPr id="43" name="그래픽 42" descr="돋보기 윤곽선">
              <a:extLst>
                <a:ext uri="{FF2B5EF4-FFF2-40B4-BE49-F238E27FC236}">
                  <a16:creationId xmlns:a16="http://schemas.microsoft.com/office/drawing/2014/main" id="{B512792C-828F-4142-ACE3-B42885298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00599" y="5555765"/>
              <a:ext cx="506376" cy="506376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8C2FF2A-862F-41BC-AA36-EA011B2E62D9}"/>
                </a:ext>
              </a:extLst>
            </p:cNvPr>
            <p:cNvSpPr/>
            <p:nvPr/>
          </p:nvSpPr>
          <p:spPr>
            <a:xfrm>
              <a:off x="1333500" y="5503520"/>
              <a:ext cx="9372600" cy="622556"/>
            </a:xfrm>
            <a:prstGeom prst="round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검색하세요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5DBD20-5FDD-4F64-B51F-C1CCE11818D5}"/>
              </a:ext>
            </a:extLst>
          </p:cNvPr>
          <p:cNvSpPr/>
          <p:nvPr/>
        </p:nvSpPr>
        <p:spPr>
          <a:xfrm>
            <a:off x="10225454" y="4192734"/>
            <a:ext cx="1114032" cy="62255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글쓰기</a:t>
            </a:r>
          </a:p>
        </p:txBody>
      </p:sp>
      <p:pic>
        <p:nvPicPr>
          <p:cNvPr id="55" name="그래픽 54" descr="추가 윤곽선">
            <a:extLst>
              <a:ext uri="{FF2B5EF4-FFF2-40B4-BE49-F238E27FC236}">
                <a16:creationId xmlns:a16="http://schemas.microsoft.com/office/drawing/2014/main" id="{27D809D5-39E9-4A83-8FAA-01138E06F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815368" y="10648819"/>
            <a:ext cx="561264" cy="56126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995BF093-36F0-430F-B900-7FE470A588C3}"/>
              </a:ext>
            </a:extLst>
          </p:cNvPr>
          <p:cNvGrpSpPr/>
          <p:nvPr/>
        </p:nvGrpSpPr>
        <p:grpSpPr>
          <a:xfrm>
            <a:off x="1142163" y="536856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1BF53C4-E85A-4F19-BAFE-CC1871E7E1F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0020E142-E349-4038-91DA-91BC9461FE44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2DB282-A1EF-4928-87D4-6F264832CDCA}"/>
              </a:ext>
            </a:extLst>
          </p:cNvPr>
          <p:cNvGrpSpPr/>
          <p:nvPr/>
        </p:nvGrpSpPr>
        <p:grpSpPr>
          <a:xfrm>
            <a:off x="1149023" y="6460107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4DFB1E6-5431-499E-BFD8-D832902EDC13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1" name="사각형: 둥근 위쪽 모서리 60">
              <a:extLst>
                <a:ext uri="{FF2B5EF4-FFF2-40B4-BE49-F238E27FC236}">
                  <a16:creationId xmlns:a16="http://schemas.microsoft.com/office/drawing/2014/main" id="{1525CC01-29F9-4E31-BF1E-7F718E2A1FE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A5C2B2C-5202-4D20-862E-101C6C1D40E4}"/>
              </a:ext>
            </a:extLst>
          </p:cNvPr>
          <p:cNvGrpSpPr/>
          <p:nvPr/>
        </p:nvGrpSpPr>
        <p:grpSpPr>
          <a:xfrm>
            <a:off x="1149023" y="7560124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92A90E7-A974-42EE-A867-50D10A808DE5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A51B6168-1D56-470A-AED1-5BBA4153678A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F51EC1-D55E-43C2-B261-C58F9271F354}"/>
              </a:ext>
            </a:extLst>
          </p:cNvPr>
          <p:cNvGrpSpPr/>
          <p:nvPr/>
        </p:nvGrpSpPr>
        <p:grpSpPr>
          <a:xfrm>
            <a:off x="1149023" y="8641783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49FDF5F-F8C6-4BC0-B5CC-49BABC1F3D5B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67" name="사각형: 둥근 위쪽 모서리 66">
              <a:extLst>
                <a:ext uri="{FF2B5EF4-FFF2-40B4-BE49-F238E27FC236}">
                  <a16:creationId xmlns:a16="http://schemas.microsoft.com/office/drawing/2014/main" id="{D20641A1-91CC-4217-9F0B-550BDC41DDBB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6D03D0C-4C63-4BF8-9558-940FBD3D141A}"/>
              </a:ext>
            </a:extLst>
          </p:cNvPr>
          <p:cNvGrpSpPr/>
          <p:nvPr/>
        </p:nvGrpSpPr>
        <p:grpSpPr>
          <a:xfrm>
            <a:off x="1149023" y="9799175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78B054F-A7F5-4637-AA10-9128CE33F23A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70" name="사각형: 둥근 위쪽 모서리 69">
              <a:extLst>
                <a:ext uri="{FF2B5EF4-FFF2-40B4-BE49-F238E27FC236}">
                  <a16:creationId xmlns:a16="http://schemas.microsoft.com/office/drawing/2014/main" id="{7255EA1E-3DDE-4DB8-8C4E-053AA5B28E73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</a:t>
              </a:r>
              <a:r>
                <a:rPr lang="en-US" altLang="ko-KR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80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7263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3334864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0C2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rgbClr val="A0C2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84298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3334865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743363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3517582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208883B-70F1-4D83-B312-7357386BDBC1}"/>
              </a:ext>
            </a:extLst>
          </p:cNvPr>
          <p:cNvSpPr/>
          <p:nvPr/>
        </p:nvSpPr>
        <p:spPr>
          <a:xfrm>
            <a:off x="5728999" y="12260439"/>
            <a:ext cx="1035516" cy="592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글쓰기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5D15D6-4238-4322-B8F3-7F4CEEF4DD3B}"/>
              </a:ext>
            </a:extLst>
          </p:cNvPr>
          <p:cNvSpPr txBox="1"/>
          <p:nvPr/>
        </p:nvSpPr>
        <p:spPr>
          <a:xfrm>
            <a:off x="901554" y="3425862"/>
            <a:ext cx="87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A2BF7F-C1B0-43FB-990A-993F8D076F1E}"/>
              </a:ext>
            </a:extLst>
          </p:cNvPr>
          <p:cNvSpPr txBox="1"/>
          <p:nvPr/>
        </p:nvSpPr>
        <p:spPr>
          <a:xfrm>
            <a:off x="901553" y="4736488"/>
            <a:ext cx="87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DB051C-518D-4B03-881A-1307CE7862B7}"/>
              </a:ext>
            </a:extLst>
          </p:cNvPr>
          <p:cNvSpPr txBox="1"/>
          <p:nvPr/>
        </p:nvSpPr>
        <p:spPr>
          <a:xfrm>
            <a:off x="899253" y="10753939"/>
            <a:ext cx="1103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첨부파일</a:t>
            </a:r>
            <a:endParaRPr lang="ko-KR" altLang="en-US" dirty="0"/>
          </a:p>
        </p:txBody>
      </p:sp>
      <p:pic>
        <p:nvPicPr>
          <p:cNvPr id="59" name="그래픽 58" descr="추가 윤곽선">
            <a:extLst>
              <a:ext uri="{FF2B5EF4-FFF2-40B4-BE49-F238E27FC236}">
                <a16:creationId xmlns:a16="http://schemas.microsoft.com/office/drawing/2014/main" id="{681BD1F4-F9BF-4540-9D6B-7DECBC1B7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5160" y="11365175"/>
            <a:ext cx="351280" cy="35128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613C4A-56D9-4FD6-91F8-6523C4D8D46C}"/>
              </a:ext>
            </a:extLst>
          </p:cNvPr>
          <p:cNvSpPr/>
          <p:nvPr/>
        </p:nvSpPr>
        <p:spPr>
          <a:xfrm>
            <a:off x="899252" y="5194678"/>
            <a:ext cx="10391193" cy="5384055"/>
          </a:xfrm>
          <a:prstGeom prst="roundRect">
            <a:avLst>
              <a:gd name="adj" fmla="val 1748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E50D87C-54BF-4C36-968F-1AE1D0489181}"/>
              </a:ext>
            </a:extLst>
          </p:cNvPr>
          <p:cNvSpPr/>
          <p:nvPr/>
        </p:nvSpPr>
        <p:spPr>
          <a:xfrm>
            <a:off x="896951" y="3895282"/>
            <a:ext cx="10391193" cy="592466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작성하세요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700DB2-4768-4166-A8B4-F7F183797398}"/>
              </a:ext>
            </a:extLst>
          </p:cNvPr>
          <p:cNvSpPr/>
          <p:nvPr/>
        </p:nvSpPr>
        <p:spPr>
          <a:xfrm>
            <a:off x="896951" y="11244581"/>
            <a:ext cx="10388892" cy="607361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65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D18203-796E-49A7-9201-98ECB14D591C}"/>
              </a:ext>
            </a:extLst>
          </p:cNvPr>
          <p:cNvSpPr/>
          <p:nvPr/>
        </p:nvSpPr>
        <p:spPr>
          <a:xfrm>
            <a:off x="0" y="6857999"/>
            <a:ext cx="12192000" cy="5943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12769564"/>
            <a:ext cx="12192000" cy="1148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486" y="365153"/>
            <a:ext cx="528918" cy="5289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52364-180E-4E87-B493-F3C691539014}"/>
              </a:ext>
            </a:extLst>
          </p:cNvPr>
          <p:cNvSpPr txBox="1"/>
          <p:nvPr/>
        </p:nvSpPr>
        <p:spPr>
          <a:xfrm>
            <a:off x="809498" y="1663322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A0C2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  <a:endParaRPr lang="ko-KR" altLang="en-US" sz="6000" dirty="0">
              <a:solidFill>
                <a:srgbClr val="A0C2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2A8C49-5FF6-42DC-ACDC-F801A335DBE9}"/>
              </a:ext>
            </a:extLst>
          </p:cNvPr>
          <p:cNvCxnSpPr>
            <a:cxnSpLocks/>
          </p:cNvCxnSpPr>
          <p:nvPr/>
        </p:nvCxnSpPr>
        <p:spPr>
          <a:xfrm>
            <a:off x="727238" y="324047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0853176-415E-4779-B9C9-E4E38A4B3D8F}"/>
              </a:ext>
            </a:extLst>
          </p:cNvPr>
          <p:cNvCxnSpPr>
            <a:cxnSpLocks/>
          </p:cNvCxnSpPr>
          <p:nvPr/>
        </p:nvCxnSpPr>
        <p:spPr>
          <a:xfrm>
            <a:off x="0" y="12769565"/>
            <a:ext cx="12192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2D983C-4D9E-4B44-A19F-12106412DB14}"/>
              </a:ext>
            </a:extLst>
          </p:cNvPr>
          <p:cNvSpPr txBox="1"/>
          <p:nvPr/>
        </p:nvSpPr>
        <p:spPr>
          <a:xfrm>
            <a:off x="345440" y="13178063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12952282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6A2AA2-04BA-48DC-8005-2E8E000EC6DA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E613C4A-56D9-4FD6-91F8-6523C4D8D46C}"/>
              </a:ext>
            </a:extLst>
          </p:cNvPr>
          <p:cNvSpPr/>
          <p:nvPr/>
        </p:nvSpPr>
        <p:spPr>
          <a:xfrm>
            <a:off x="894650" y="4189446"/>
            <a:ext cx="10391193" cy="2291978"/>
          </a:xfrm>
          <a:prstGeom prst="roundRect">
            <a:avLst>
              <a:gd name="adj" fmla="val 1748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700DB2-4768-4166-A8B4-F7F183797398}"/>
              </a:ext>
            </a:extLst>
          </p:cNvPr>
          <p:cNvSpPr/>
          <p:nvPr/>
        </p:nvSpPr>
        <p:spPr>
          <a:xfrm>
            <a:off x="896951" y="6782162"/>
            <a:ext cx="10388892" cy="607361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2021_2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복수전공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신청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r>
              <a:rPr lang="en-US" altLang="ko-KR" u="sng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.pdf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4614CC-7723-4520-8107-3A32041D76BD}"/>
              </a:ext>
            </a:extLst>
          </p:cNvPr>
          <p:cNvCxnSpPr>
            <a:cxnSpLocks/>
          </p:cNvCxnSpPr>
          <p:nvPr/>
        </p:nvCxnSpPr>
        <p:spPr>
          <a:xfrm>
            <a:off x="727238" y="7636852"/>
            <a:ext cx="10807539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43BD20E-19BD-47E6-AE7A-1ED8748CF272}"/>
              </a:ext>
            </a:extLst>
          </p:cNvPr>
          <p:cNvGrpSpPr/>
          <p:nvPr/>
        </p:nvGrpSpPr>
        <p:grpSpPr>
          <a:xfrm>
            <a:off x="894650" y="8372959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CCB630-4D8A-40E0-8856-FA589CCCE6D4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6D5906DA-CD82-460B-9125-48620FBB8B08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F67F4C-7791-4978-B3EA-226213721A13}"/>
              </a:ext>
            </a:extLst>
          </p:cNvPr>
          <p:cNvSpPr txBox="1"/>
          <p:nvPr/>
        </p:nvSpPr>
        <p:spPr>
          <a:xfrm>
            <a:off x="894650" y="7854603"/>
            <a:ext cx="807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B6D918C-AE38-4912-8FDD-2F1F2C665907}"/>
              </a:ext>
            </a:extLst>
          </p:cNvPr>
          <p:cNvGrpSpPr/>
          <p:nvPr/>
        </p:nvGrpSpPr>
        <p:grpSpPr>
          <a:xfrm>
            <a:off x="894650" y="9283952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9C5093-320A-466F-A43E-168FC63E3889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29" name="사각형: 둥근 위쪽 모서리 28">
              <a:extLst>
                <a:ext uri="{FF2B5EF4-FFF2-40B4-BE49-F238E27FC236}">
                  <a16:creationId xmlns:a16="http://schemas.microsoft.com/office/drawing/2014/main" id="{5D9A5586-CEBA-4EC1-A971-21E7549B135F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55A0DBF-AC71-4E85-9BDC-918E333F6A1D}"/>
              </a:ext>
            </a:extLst>
          </p:cNvPr>
          <p:cNvGrpSpPr/>
          <p:nvPr/>
        </p:nvGrpSpPr>
        <p:grpSpPr>
          <a:xfrm>
            <a:off x="894650" y="10190944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A8932A-38EA-40FD-AD8E-89CE71F37BA0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0C8C02AA-E915-41B8-956F-1FBA1FAC23E6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6AB8432-9255-483B-901B-4671B415A350}"/>
              </a:ext>
            </a:extLst>
          </p:cNvPr>
          <p:cNvGrpSpPr/>
          <p:nvPr/>
        </p:nvGrpSpPr>
        <p:grpSpPr>
          <a:xfrm>
            <a:off x="894650" y="11093972"/>
            <a:ext cx="10336502" cy="592512"/>
            <a:chOff x="1015998" y="6671679"/>
            <a:chExt cx="10336502" cy="59251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A3B4475-FDD0-4668-8F79-E5E36FD4D887}"/>
                </a:ext>
              </a:extLst>
            </p:cNvPr>
            <p:cNvSpPr/>
            <p:nvPr/>
          </p:nvSpPr>
          <p:spPr>
            <a:xfrm>
              <a:off x="1620326" y="6671725"/>
              <a:ext cx="9732174" cy="59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2021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학년도 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학기 복수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연계</a:t>
              </a:r>
              <a:r>
                <a:rPr lang="en-US" altLang="ko-KR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전공 신청 안내            </a:t>
              </a: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82A00A58-3A1D-40C5-9B18-DAAED26FACF7}"/>
                </a:ext>
              </a:extLst>
            </p:cNvPr>
            <p:cNvSpPr/>
            <p:nvPr/>
          </p:nvSpPr>
          <p:spPr>
            <a:xfrm rot="16200000">
              <a:off x="1021931" y="6665746"/>
              <a:ext cx="592462" cy="604327"/>
            </a:xfrm>
            <a:prstGeom prst="round2SameRect">
              <a:avLst>
                <a:gd name="adj1" fmla="val 1485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6" name="그래픽 35" descr="추가 윤곽선">
            <a:extLst>
              <a:ext uri="{FF2B5EF4-FFF2-40B4-BE49-F238E27FC236}">
                <a16:creationId xmlns:a16="http://schemas.microsoft.com/office/drawing/2014/main" id="{C9D4C5C9-5FF2-4DC9-A5CC-81ADCF16E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815368" y="11912454"/>
            <a:ext cx="561264" cy="561264"/>
          </a:xfrm>
          <a:prstGeom prst="rect">
            <a:avLst/>
          </a:prstGeom>
        </p:spPr>
      </p:pic>
      <p:pic>
        <p:nvPicPr>
          <p:cNvPr id="7" name="그래픽 6" descr="오른쪽 캐럿 윤곽선">
            <a:extLst>
              <a:ext uri="{FF2B5EF4-FFF2-40B4-BE49-F238E27FC236}">
                <a16:creationId xmlns:a16="http://schemas.microsoft.com/office/drawing/2014/main" id="{EC8F829C-A3C3-4681-BF6F-2F672A148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000" y="8461704"/>
            <a:ext cx="423890" cy="423890"/>
          </a:xfrm>
          <a:prstGeom prst="rect">
            <a:avLst/>
          </a:prstGeom>
        </p:spPr>
      </p:pic>
      <p:pic>
        <p:nvPicPr>
          <p:cNvPr id="38" name="그래픽 37" descr="오른쪽 캐럿 윤곽선">
            <a:extLst>
              <a:ext uri="{FF2B5EF4-FFF2-40B4-BE49-F238E27FC236}">
                <a16:creationId xmlns:a16="http://schemas.microsoft.com/office/drawing/2014/main" id="{EC9232B7-1F9B-4C9B-A741-3F43665D8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000" y="9372956"/>
            <a:ext cx="423890" cy="423890"/>
          </a:xfrm>
          <a:prstGeom prst="rect">
            <a:avLst/>
          </a:prstGeom>
        </p:spPr>
      </p:pic>
      <p:pic>
        <p:nvPicPr>
          <p:cNvPr id="39" name="그래픽 38" descr="오른쪽 캐럿 윤곽선">
            <a:extLst>
              <a:ext uri="{FF2B5EF4-FFF2-40B4-BE49-F238E27FC236}">
                <a16:creationId xmlns:a16="http://schemas.microsoft.com/office/drawing/2014/main" id="{67E30C50-7AAF-4143-B4E8-7A7705A8D8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858" y="10275229"/>
            <a:ext cx="423890" cy="423890"/>
          </a:xfrm>
          <a:prstGeom prst="rect">
            <a:avLst/>
          </a:prstGeom>
        </p:spPr>
      </p:pic>
      <p:pic>
        <p:nvPicPr>
          <p:cNvPr id="42" name="그래픽 41" descr="오른쪽 캐럿 윤곽선">
            <a:extLst>
              <a:ext uri="{FF2B5EF4-FFF2-40B4-BE49-F238E27FC236}">
                <a16:creationId xmlns:a16="http://schemas.microsoft.com/office/drawing/2014/main" id="{B98DDE23-1F87-4374-8B46-24B35CEC12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9078" y="11178257"/>
            <a:ext cx="423890" cy="4238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5965BBF-0DA6-40AA-9E29-DC47C9B1980D}"/>
              </a:ext>
            </a:extLst>
          </p:cNvPr>
          <p:cNvSpPr txBox="1"/>
          <p:nvPr/>
        </p:nvSpPr>
        <p:spPr>
          <a:xfrm>
            <a:off x="894650" y="3555920"/>
            <a:ext cx="9898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2021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학년도 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학기 복수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연계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전공 신청 안내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460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83C9D41-ACB7-4CDC-AEFC-684EF2B14661}"/>
              </a:ext>
            </a:extLst>
          </p:cNvPr>
          <p:cNvGrpSpPr/>
          <p:nvPr/>
        </p:nvGrpSpPr>
        <p:grpSpPr>
          <a:xfrm>
            <a:off x="5589172" y="1276571"/>
            <a:ext cx="265943" cy="258910"/>
            <a:chOff x="5885640" y="945577"/>
            <a:chExt cx="265943" cy="25891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65EDFA1-EB35-4CB0-B5E2-0CD0235B4B7D}"/>
                </a:ext>
              </a:extLst>
            </p:cNvPr>
            <p:cNvSpPr/>
            <p:nvPr/>
          </p:nvSpPr>
          <p:spPr>
            <a:xfrm>
              <a:off x="5885640" y="945577"/>
              <a:ext cx="191310" cy="191310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6E058A0-16E5-45A9-936F-2E89F67B38BE}"/>
                </a:ext>
              </a:extLst>
            </p:cNvPr>
            <p:cNvSpPr/>
            <p:nvPr/>
          </p:nvSpPr>
          <p:spPr>
            <a:xfrm rot="19054324" flipH="1">
              <a:off x="6044773" y="1097978"/>
              <a:ext cx="45719" cy="7037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8531EA8-2877-4002-BCFF-E1990D7C0AEF}"/>
                </a:ext>
              </a:extLst>
            </p:cNvPr>
            <p:cNvSpPr/>
            <p:nvPr/>
          </p:nvSpPr>
          <p:spPr>
            <a:xfrm rot="18891636">
              <a:off x="6068955" y="1121858"/>
              <a:ext cx="69056" cy="9620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FFEB35-238F-41FB-9879-0ACCDB9D189A}"/>
              </a:ext>
            </a:extLst>
          </p:cNvPr>
          <p:cNvSpPr/>
          <p:nvPr/>
        </p:nvSpPr>
        <p:spPr>
          <a:xfrm>
            <a:off x="6022181" y="1507547"/>
            <a:ext cx="147638" cy="94093"/>
          </a:xfrm>
          <a:prstGeom prst="rightArrow">
            <a:avLst>
              <a:gd name="adj1" fmla="val 39877"/>
              <a:gd name="adj2" fmla="val 52530"/>
            </a:avLst>
          </a:prstGeom>
          <a:solidFill>
            <a:srgbClr val="F0B1C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1721C50-25C5-4648-8E55-D6C4AF89822E}"/>
              </a:ext>
            </a:extLst>
          </p:cNvPr>
          <p:cNvSpPr/>
          <p:nvPr/>
        </p:nvSpPr>
        <p:spPr>
          <a:xfrm>
            <a:off x="6246019" y="1507547"/>
            <a:ext cx="147638" cy="94093"/>
          </a:xfrm>
          <a:prstGeom prst="rightArrow">
            <a:avLst>
              <a:gd name="adj1" fmla="val 39877"/>
              <a:gd name="adj2" fmla="val 52530"/>
            </a:avLst>
          </a:prstGeom>
          <a:solidFill>
            <a:srgbClr val="FACE7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BACC7AB-03F4-49C6-A466-4AD412DEF157}"/>
              </a:ext>
            </a:extLst>
          </p:cNvPr>
          <p:cNvSpPr/>
          <p:nvPr/>
        </p:nvSpPr>
        <p:spPr>
          <a:xfrm>
            <a:off x="6469857" y="1507547"/>
            <a:ext cx="147638" cy="94093"/>
          </a:xfrm>
          <a:prstGeom prst="rightArrow">
            <a:avLst>
              <a:gd name="adj1" fmla="val 39877"/>
              <a:gd name="adj2" fmla="val 52530"/>
            </a:avLst>
          </a:prstGeom>
          <a:solidFill>
            <a:srgbClr val="82C3C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DB17F67-F671-47BF-8660-1200145F0F1C}"/>
              </a:ext>
            </a:extLst>
          </p:cNvPr>
          <p:cNvSpPr/>
          <p:nvPr/>
        </p:nvSpPr>
        <p:spPr>
          <a:xfrm>
            <a:off x="6693695" y="1507547"/>
            <a:ext cx="147638" cy="94093"/>
          </a:xfrm>
          <a:prstGeom prst="rightArrow">
            <a:avLst>
              <a:gd name="adj1" fmla="val 39877"/>
              <a:gd name="adj2" fmla="val 52530"/>
            </a:avLst>
          </a:prstGeom>
          <a:solidFill>
            <a:srgbClr val="7FBC7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DD7915-18BF-463C-8232-02F5F743BAD1}"/>
              </a:ext>
            </a:extLst>
          </p:cNvPr>
          <p:cNvSpPr/>
          <p:nvPr/>
        </p:nvSpPr>
        <p:spPr>
          <a:xfrm rot="18632397">
            <a:off x="5795973" y="1864744"/>
            <a:ext cx="171450" cy="37147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E5D56E-925D-424B-9BD4-B429AC68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95" y="2616982"/>
            <a:ext cx="180000" cy="1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80F3D6-C171-494C-8643-111312763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19" y="3076556"/>
            <a:ext cx="180000" cy="18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3F8B5D0-F545-4012-B76F-FCBF31940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71" y="2629714"/>
            <a:ext cx="180000" cy="180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7D11A852-EBC5-4DFD-B190-FA31B8B6E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01" y="3087460"/>
            <a:ext cx="180000" cy="180000"/>
          </a:xfrm>
          <a:prstGeom prst="rect">
            <a:avLst/>
          </a:prstGeom>
        </p:spPr>
      </p:pic>
      <p:sp>
        <p:nvSpPr>
          <p:cNvPr id="52" name="사각형: 둥근 위쪽 모서리 51">
            <a:extLst>
              <a:ext uri="{FF2B5EF4-FFF2-40B4-BE49-F238E27FC236}">
                <a16:creationId xmlns:a16="http://schemas.microsoft.com/office/drawing/2014/main" id="{F8B4D715-2B46-41B9-9B64-E87EE0D524A9}"/>
              </a:ext>
            </a:extLst>
          </p:cNvPr>
          <p:cNvSpPr/>
          <p:nvPr/>
        </p:nvSpPr>
        <p:spPr>
          <a:xfrm rot="16200000">
            <a:off x="3499410" y="1416831"/>
            <a:ext cx="592462" cy="604327"/>
          </a:xfrm>
          <a:prstGeom prst="round2SameRect">
            <a:avLst>
              <a:gd name="adj1" fmla="val 14854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>
                <a:solidFill>
                  <a:srgbClr val="82C3C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9DF041F-2414-4EA7-BA0C-CAD9044DF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82" y="2509273"/>
            <a:ext cx="180000" cy="180000"/>
          </a:xfrm>
          <a:prstGeom prst="rect">
            <a:avLst/>
          </a:prstGeom>
        </p:spPr>
      </p:pic>
      <p:pic>
        <p:nvPicPr>
          <p:cNvPr id="56" name="그래픽 55" descr="태그 단색으로 채워진">
            <a:extLst>
              <a:ext uri="{FF2B5EF4-FFF2-40B4-BE49-F238E27FC236}">
                <a16:creationId xmlns:a16="http://schemas.microsoft.com/office/drawing/2014/main" id="{7CC0E61D-06FB-46C3-896C-A7EF9A80DB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10988" y="1897620"/>
            <a:ext cx="202643" cy="202643"/>
          </a:xfrm>
          <a:prstGeom prst="rect">
            <a:avLst/>
          </a:prstGeom>
        </p:spPr>
      </p:pic>
      <p:pic>
        <p:nvPicPr>
          <p:cNvPr id="58" name="그래픽 57" descr="책갈피 단색으로 채워진">
            <a:extLst>
              <a:ext uri="{FF2B5EF4-FFF2-40B4-BE49-F238E27FC236}">
                <a16:creationId xmlns:a16="http://schemas.microsoft.com/office/drawing/2014/main" id="{469CD9C1-5DB8-4079-AECA-589394FB5F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48940" y="2568253"/>
            <a:ext cx="914400" cy="914400"/>
          </a:xfrm>
          <a:prstGeom prst="rect">
            <a:avLst/>
          </a:prstGeom>
        </p:spPr>
      </p:pic>
      <p:pic>
        <p:nvPicPr>
          <p:cNvPr id="60" name="그래픽 59" descr="레이블 단색으로 채워진">
            <a:extLst>
              <a:ext uri="{FF2B5EF4-FFF2-40B4-BE49-F238E27FC236}">
                <a16:creationId xmlns:a16="http://schemas.microsoft.com/office/drawing/2014/main" id="{BC55C8A5-7E80-4CE2-A2B2-B8AF4D2047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4448" y="1422763"/>
            <a:ext cx="249117" cy="249117"/>
          </a:xfrm>
          <a:prstGeom prst="rect">
            <a:avLst/>
          </a:prstGeom>
        </p:spPr>
      </p:pic>
      <p:pic>
        <p:nvPicPr>
          <p:cNvPr id="62" name="그래픽 61" descr="고정 단색으로 채워진">
            <a:extLst>
              <a:ext uri="{FF2B5EF4-FFF2-40B4-BE49-F238E27FC236}">
                <a16:creationId xmlns:a16="http://schemas.microsoft.com/office/drawing/2014/main" id="{D7DFA5E9-0B8B-458C-8F78-C0A579BA70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74209" y="1984089"/>
            <a:ext cx="914400" cy="914400"/>
          </a:xfrm>
          <a:prstGeom prst="rect">
            <a:avLst/>
          </a:prstGeom>
        </p:spPr>
      </p:pic>
      <p:pic>
        <p:nvPicPr>
          <p:cNvPr id="64" name="그래픽 63" descr="갈매기형 화살표 윤곽선">
            <a:extLst>
              <a:ext uri="{FF2B5EF4-FFF2-40B4-BE49-F238E27FC236}">
                <a16:creationId xmlns:a16="http://schemas.microsoft.com/office/drawing/2014/main" id="{3FE9B47C-4D88-4E54-A88D-98E113E8E5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6351" y="1710071"/>
            <a:ext cx="154537" cy="154537"/>
          </a:xfrm>
          <a:prstGeom prst="rect">
            <a:avLst/>
          </a:prstGeom>
        </p:spPr>
      </p:pic>
      <p:pic>
        <p:nvPicPr>
          <p:cNvPr id="66" name="그래픽 65" descr="갈매기형 화살표 단색으로 채워진">
            <a:extLst>
              <a:ext uri="{FF2B5EF4-FFF2-40B4-BE49-F238E27FC236}">
                <a16:creationId xmlns:a16="http://schemas.microsoft.com/office/drawing/2014/main" id="{839D13FA-1EE9-4136-A33E-6C55D9EA47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10888" y="1475077"/>
            <a:ext cx="180000" cy="180000"/>
          </a:xfrm>
          <a:prstGeom prst="rect">
            <a:avLst/>
          </a:prstGeom>
        </p:spPr>
      </p:pic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9D900DA5-F57B-41E4-A46D-7259B23611A3}"/>
              </a:ext>
            </a:extLst>
          </p:cNvPr>
          <p:cNvSpPr/>
          <p:nvPr/>
        </p:nvSpPr>
        <p:spPr>
          <a:xfrm rot="13673058">
            <a:off x="5244642" y="2975987"/>
            <a:ext cx="256767" cy="127184"/>
          </a:xfrm>
          <a:prstGeom prst="homePlate">
            <a:avLst/>
          </a:prstGeom>
          <a:solidFill>
            <a:srgbClr val="FACE7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6D4A8D3-0A1C-4D0E-9512-E3E1D33C20F9}"/>
              </a:ext>
            </a:extLst>
          </p:cNvPr>
          <p:cNvGrpSpPr/>
          <p:nvPr/>
        </p:nvGrpSpPr>
        <p:grpSpPr>
          <a:xfrm>
            <a:off x="7403393" y="2849335"/>
            <a:ext cx="238125" cy="238125"/>
            <a:chOff x="6903244" y="3067050"/>
            <a:chExt cx="238125" cy="238125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64706FE-ED64-45C5-8081-6C71BA989F5C}"/>
                </a:ext>
              </a:extLst>
            </p:cNvPr>
            <p:cNvSpPr/>
            <p:nvPr/>
          </p:nvSpPr>
          <p:spPr>
            <a:xfrm>
              <a:off x="6903244" y="3067050"/>
              <a:ext cx="238125" cy="238125"/>
            </a:xfrm>
            <a:prstGeom prst="ellipse">
              <a:avLst/>
            </a:prstGeom>
            <a:solidFill>
              <a:srgbClr val="FACE7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246B21C-01DF-439F-9F8B-839EE45D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167" y="3123223"/>
              <a:ext cx="133333" cy="133333"/>
            </a:xfrm>
            <a:prstGeom prst="rect">
              <a:avLst/>
            </a:prstGeom>
          </p:spPr>
        </p:pic>
      </p:grpSp>
      <p:pic>
        <p:nvPicPr>
          <p:cNvPr id="75" name="그래픽 74" descr="연필 단색으로 채워진">
            <a:extLst>
              <a:ext uri="{FF2B5EF4-FFF2-40B4-BE49-F238E27FC236}">
                <a16:creationId xmlns:a16="http://schemas.microsoft.com/office/drawing/2014/main" id="{77333622-49F6-484C-87FF-D90B299BC8A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17495" y="2168731"/>
            <a:ext cx="277611" cy="277611"/>
          </a:xfrm>
          <a:prstGeom prst="rect">
            <a:avLst/>
          </a:prstGeom>
        </p:spPr>
      </p:pic>
      <p:pic>
        <p:nvPicPr>
          <p:cNvPr id="76" name="그래픽 75" descr="연필 단색으로 채워진">
            <a:extLst>
              <a:ext uri="{FF2B5EF4-FFF2-40B4-BE49-F238E27FC236}">
                <a16:creationId xmlns:a16="http://schemas.microsoft.com/office/drawing/2014/main" id="{043636B5-1167-488D-953B-48754B6F81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89118" y="2166857"/>
            <a:ext cx="277611" cy="277611"/>
          </a:xfrm>
          <a:prstGeom prst="rect">
            <a:avLst/>
          </a:prstGeom>
        </p:spPr>
      </p:pic>
      <p:pic>
        <p:nvPicPr>
          <p:cNvPr id="77" name="그래픽 76" descr="연필 단색으로 채워진">
            <a:extLst>
              <a:ext uri="{FF2B5EF4-FFF2-40B4-BE49-F238E27FC236}">
                <a16:creationId xmlns:a16="http://schemas.microsoft.com/office/drawing/2014/main" id="{32A9BA8E-CE2E-4007-988A-F6679FAC38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60741" y="2164983"/>
            <a:ext cx="277611" cy="277611"/>
          </a:xfrm>
          <a:prstGeom prst="rect">
            <a:avLst/>
          </a:prstGeom>
        </p:spPr>
      </p:pic>
      <p:pic>
        <p:nvPicPr>
          <p:cNvPr id="78" name="그래픽 77" descr="연필 단색으로 채워진">
            <a:extLst>
              <a:ext uri="{FF2B5EF4-FFF2-40B4-BE49-F238E27FC236}">
                <a16:creationId xmlns:a16="http://schemas.microsoft.com/office/drawing/2014/main" id="{B444AFBF-C4D5-47BC-89CB-095E9828906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432364" y="2163109"/>
            <a:ext cx="277611" cy="277611"/>
          </a:xfrm>
          <a:prstGeom prst="rect">
            <a:avLst/>
          </a:prstGeom>
        </p:spPr>
      </p:pic>
      <p:pic>
        <p:nvPicPr>
          <p:cNvPr id="79" name="그래픽 78" descr="연필 단색으로 채워진">
            <a:extLst>
              <a:ext uri="{FF2B5EF4-FFF2-40B4-BE49-F238E27FC236}">
                <a16:creationId xmlns:a16="http://schemas.microsoft.com/office/drawing/2014/main" id="{9B957B8D-BB93-4610-8FA4-F1FD899519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03987" y="2161235"/>
            <a:ext cx="277611" cy="2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EEF2CB42-63AE-4285-9D0D-78C61903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36" y="5436748"/>
            <a:ext cx="2684121" cy="93982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DE260A2-4DF3-435C-A2E9-C54E300FC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30" t="5427" r="1227" b="83332"/>
          <a:stretch/>
        </p:blipFill>
        <p:spPr>
          <a:xfrm>
            <a:off x="702860" y="5666217"/>
            <a:ext cx="2673196" cy="180668"/>
          </a:xfrm>
          <a:prstGeom prst="rect">
            <a:avLst/>
          </a:prstGeom>
        </p:spPr>
      </p:pic>
      <p:pic>
        <p:nvPicPr>
          <p:cNvPr id="78" name="그림 77" descr="텍스트, 모니터, 전자기기, 컴퓨터이(가) 표시된 사진&#10;&#10;자동 생성된 설명">
            <a:extLst>
              <a:ext uri="{FF2B5EF4-FFF2-40B4-BE49-F238E27FC236}">
                <a16:creationId xmlns:a16="http://schemas.microsoft.com/office/drawing/2014/main" id="{B5804E89-6833-4F40-B405-B2F6E07C2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82" y="140397"/>
            <a:ext cx="3114831" cy="6348606"/>
          </a:xfrm>
          <a:prstGeom prst="rect">
            <a:avLst/>
          </a:prstGeom>
        </p:spPr>
      </p:pic>
      <p:pic>
        <p:nvPicPr>
          <p:cNvPr id="5" name="그림 4" descr="텍스트, 모니터, 전자기기, 컴퓨터이(가) 표시된 사진&#10;&#10;자동 생성된 설명">
            <a:extLst>
              <a:ext uri="{FF2B5EF4-FFF2-40B4-BE49-F238E27FC236}">
                <a16:creationId xmlns:a16="http://schemas.microsoft.com/office/drawing/2014/main" id="{ED33A094-5059-4077-9251-E5B066D3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9" y="254697"/>
            <a:ext cx="3114831" cy="634860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8D355C3-AD85-4939-9BB5-EE5E6979D6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647" r="79014" b="18330"/>
          <a:stretch/>
        </p:blipFill>
        <p:spPr>
          <a:xfrm>
            <a:off x="699599" y="2321049"/>
            <a:ext cx="2670629" cy="183639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F1733B-B769-4D57-A05C-E581FF895D9A}"/>
              </a:ext>
            </a:extLst>
          </p:cNvPr>
          <p:cNvSpPr txBox="1"/>
          <p:nvPr/>
        </p:nvSpPr>
        <p:spPr>
          <a:xfrm>
            <a:off x="1364353" y="173828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9" name="그래픽 58" descr="햄버거 메뉴 아이콘 윤곽선">
            <a:extLst>
              <a:ext uri="{FF2B5EF4-FFF2-40B4-BE49-F238E27FC236}">
                <a16:creationId xmlns:a16="http://schemas.microsoft.com/office/drawing/2014/main" id="{61BA4FB1-0CB3-4846-BE88-521FD3686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4047" y="1151596"/>
            <a:ext cx="272554" cy="272554"/>
          </a:xfrm>
          <a:prstGeom prst="rect">
            <a:avLst/>
          </a:prstGeom>
        </p:spPr>
      </p:pic>
      <p:pic>
        <p:nvPicPr>
          <p:cNvPr id="60" name="그림 59" descr="텍스트, 모니터, 전자기기, 컴퓨터이(가) 표시된 사진&#10;&#10;자동 생성된 설명">
            <a:extLst>
              <a:ext uri="{FF2B5EF4-FFF2-40B4-BE49-F238E27FC236}">
                <a16:creationId xmlns:a16="http://schemas.microsoft.com/office/drawing/2014/main" id="{87BB9A5C-9848-44EC-AC03-9092D6029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70" y="140397"/>
            <a:ext cx="3114831" cy="634860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FE96E80-1101-43F4-AD12-A8B6BEBEBC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647" r="79014" b="18330"/>
          <a:stretch/>
        </p:blipFill>
        <p:spPr>
          <a:xfrm>
            <a:off x="8599670" y="2206749"/>
            <a:ext cx="2670629" cy="1836394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B105E962-7645-44FA-A800-1EF710518744}"/>
              </a:ext>
            </a:extLst>
          </p:cNvPr>
          <p:cNvSpPr/>
          <p:nvPr/>
        </p:nvSpPr>
        <p:spPr>
          <a:xfrm>
            <a:off x="8719221" y="4405879"/>
            <a:ext cx="2457451" cy="9761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MultiMedia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Of Dongguk Univ.</a:t>
            </a:r>
          </a:p>
          <a:p>
            <a:pPr algn="ctr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5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5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멀티미디어공학과의 공지사항과 학사일정을 확인 할 수 있습니다</a:t>
            </a:r>
            <a:r>
              <a:rPr lang="en-US" altLang="ko-KR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  <a:p>
            <a:pPr algn="ctr">
              <a:lnSpc>
                <a:spcPct val="150000"/>
              </a:lnSpc>
            </a:pPr>
            <a:r>
              <a:rPr lang="ko-KR" altLang="en-US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</a:t>
            </a:r>
            <a:r>
              <a:rPr lang="en-US" altLang="ko-KR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  <a:r>
              <a:rPr lang="ko-KR" altLang="en-US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학생들이 서로 소통할 수 있습니다</a:t>
            </a:r>
            <a:r>
              <a:rPr lang="en-US" altLang="ko-KR" sz="5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500" b="0" i="0" dirty="0">
              <a:solidFill>
                <a:srgbClr val="777777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BD74EC-612C-490A-937F-F07E730DE1C7}"/>
              </a:ext>
            </a:extLst>
          </p:cNvPr>
          <p:cNvSpPr txBox="1"/>
          <p:nvPr/>
        </p:nvSpPr>
        <p:spPr>
          <a:xfrm>
            <a:off x="9264424" y="162398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08AD9B-6A72-4E71-BDA6-C9216F40439B}"/>
              </a:ext>
            </a:extLst>
          </p:cNvPr>
          <p:cNvSpPr/>
          <p:nvPr/>
        </p:nvSpPr>
        <p:spPr>
          <a:xfrm>
            <a:off x="8598713" y="951338"/>
            <a:ext cx="965449" cy="4777524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881C24-FD37-4042-BF87-FF296C559FC8}"/>
              </a:ext>
            </a:extLst>
          </p:cNvPr>
          <p:cNvSpPr/>
          <p:nvPr/>
        </p:nvSpPr>
        <p:spPr>
          <a:xfrm>
            <a:off x="9534804" y="2919046"/>
            <a:ext cx="1745227" cy="28098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7B5DBA-5252-4B22-A9AD-61AAC2126068}"/>
              </a:ext>
            </a:extLst>
          </p:cNvPr>
          <p:cNvSpPr txBox="1"/>
          <p:nvPr/>
        </p:nvSpPr>
        <p:spPr>
          <a:xfrm>
            <a:off x="4636009" y="3087395"/>
            <a:ext cx="1266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F30E42-27E0-42FC-8794-B7E75DB9E07F}"/>
              </a:ext>
            </a:extLst>
          </p:cNvPr>
          <p:cNvSpPr txBox="1"/>
          <p:nvPr/>
        </p:nvSpPr>
        <p:spPr>
          <a:xfrm>
            <a:off x="4652225" y="3758240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우리는 멀티미디어공학과</a:t>
            </a:r>
            <a:endParaRPr lang="en-US" altLang="ko-KR" sz="1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학생들입니다</a:t>
            </a:r>
            <a:r>
              <a:rPr lang="en-US" altLang="ko-KR" sz="1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9" name="그래픽 78" descr="햄버거 메뉴 아이콘 윤곽선">
            <a:extLst>
              <a:ext uri="{FF2B5EF4-FFF2-40B4-BE49-F238E27FC236}">
                <a16:creationId xmlns:a16="http://schemas.microsoft.com/office/drawing/2014/main" id="{C2AB5C62-1DFE-4A29-955F-EE71A3076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1095" y="1037296"/>
            <a:ext cx="272554" cy="272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CF60FB-BA4A-47C3-ACF7-4E90604009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885"/>
          <a:stretch/>
        </p:blipFill>
        <p:spPr>
          <a:xfrm>
            <a:off x="733754" y="4470328"/>
            <a:ext cx="2611408" cy="116802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EF7064-BB07-4C79-B880-22D140EEF7F4}"/>
              </a:ext>
            </a:extLst>
          </p:cNvPr>
          <p:cNvGrpSpPr/>
          <p:nvPr/>
        </p:nvGrpSpPr>
        <p:grpSpPr>
          <a:xfrm rot="5400000">
            <a:off x="1985749" y="5559635"/>
            <a:ext cx="100437" cy="315806"/>
            <a:chOff x="7747758" y="2308851"/>
            <a:chExt cx="91424" cy="36644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44EEBA9-A599-43BF-AF00-4FFE9A5A7210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58" y="2308851"/>
              <a:ext cx="91424" cy="1877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3ED338A-E380-4CD2-B763-C66C6C90C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758" y="2487529"/>
              <a:ext cx="91424" cy="1877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1844CEC5-FEDF-4C1E-B510-32D51A68D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411" r="79014" b="18330"/>
          <a:stretch/>
        </p:blipFill>
        <p:spPr>
          <a:xfrm>
            <a:off x="4598451" y="951337"/>
            <a:ext cx="2670629" cy="12554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C836497-690E-4EF9-83AE-5E8EA215E3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2885"/>
          <a:stretch/>
        </p:blipFill>
        <p:spPr>
          <a:xfrm>
            <a:off x="4636009" y="2398480"/>
            <a:ext cx="2611408" cy="116802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B4BE988-D9CF-4FE4-9ABC-FFA261CAC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30" t="5426" r="1227" b="15186"/>
          <a:stretch/>
        </p:blipFill>
        <p:spPr>
          <a:xfrm>
            <a:off x="4609389" y="3731701"/>
            <a:ext cx="2673196" cy="1276037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E6ADF9-BD1D-449A-8638-1B351CC2BB44}"/>
              </a:ext>
            </a:extLst>
          </p:cNvPr>
          <p:cNvGrpSpPr/>
          <p:nvPr/>
        </p:nvGrpSpPr>
        <p:grpSpPr>
          <a:xfrm rot="5400000">
            <a:off x="5891495" y="5476837"/>
            <a:ext cx="100437" cy="315806"/>
            <a:chOff x="7747758" y="2308851"/>
            <a:chExt cx="91424" cy="36644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8E06CAF-C8F0-4B3A-8A18-E776DA07B862}"/>
                </a:ext>
              </a:extLst>
            </p:cNvPr>
            <p:cNvCxnSpPr>
              <a:cxnSpLocks/>
            </p:cNvCxnSpPr>
            <p:nvPr/>
          </p:nvCxnSpPr>
          <p:spPr>
            <a:xfrm>
              <a:off x="7747758" y="2308851"/>
              <a:ext cx="91424" cy="1877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2E04D06-FF17-4B0D-9536-4B0B1AFE67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758" y="2487529"/>
              <a:ext cx="91424" cy="18776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AC91B0B-2B0C-4318-B10D-F81F6EB1A6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4804" y="952403"/>
            <a:ext cx="1745227" cy="20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C710EA-434A-4D35-AE87-EE9D83F47A67}"/>
              </a:ext>
            </a:extLst>
          </p:cNvPr>
          <p:cNvGrpSpPr/>
          <p:nvPr/>
        </p:nvGrpSpPr>
        <p:grpSpPr>
          <a:xfrm>
            <a:off x="498279" y="270050"/>
            <a:ext cx="3114831" cy="6348606"/>
            <a:chOff x="876304" y="270050"/>
            <a:chExt cx="3114831" cy="634860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E1FF3F-68C1-4E3D-B6FE-E2880F003333}"/>
                </a:ext>
              </a:extLst>
            </p:cNvPr>
            <p:cNvSpPr/>
            <p:nvPr/>
          </p:nvSpPr>
          <p:spPr>
            <a:xfrm>
              <a:off x="1100983" y="964247"/>
              <a:ext cx="2691741" cy="1276037"/>
            </a:xfrm>
            <a:prstGeom prst="rect">
              <a:avLst/>
            </a:prstGeom>
            <a:solidFill>
              <a:srgbClr val="F0B1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C77E7F-54C7-4401-BF29-F2394064E1F5}"/>
                </a:ext>
              </a:extLst>
            </p:cNvPr>
            <p:cNvSpPr txBox="1"/>
            <p:nvPr/>
          </p:nvSpPr>
          <p:spPr>
            <a:xfrm>
              <a:off x="1154600" y="1732354"/>
              <a:ext cx="1053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NOTICE.</a:t>
              </a:r>
              <a:endPara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pic>
          <p:nvPicPr>
            <p:cNvPr id="77" name="그래픽 76" descr="추가 윤곽선">
              <a:extLst>
                <a:ext uri="{FF2B5EF4-FFF2-40B4-BE49-F238E27FC236}">
                  <a16:creationId xmlns:a16="http://schemas.microsoft.com/office/drawing/2014/main" id="{D012D2BA-2EDB-4BD1-82E5-AC4E6A03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360687" y="5502332"/>
              <a:ext cx="146063" cy="146063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C46BCC-4FE2-4940-B289-8D485F283580}"/>
                </a:ext>
              </a:extLst>
            </p:cNvPr>
            <p:cNvSpPr txBox="1"/>
            <p:nvPr/>
          </p:nvSpPr>
          <p:spPr>
            <a:xfrm>
              <a:off x="1085734" y="2317684"/>
              <a:ext cx="265682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F0B1C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         </a:t>
              </a:r>
              <a:r>
                <a:rPr lang="ko-KR" altLang="en-US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교내         </a:t>
              </a:r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공과대학         </a:t>
              </a:r>
              <a:r>
                <a:rPr lang="ko-KR" altLang="en-US" sz="7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학과사무실         학생회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36DA59A-5AD7-4A10-8B6E-BCCC4E70DB22}"/>
                </a:ext>
              </a:extLst>
            </p:cNvPr>
            <p:cNvGrpSpPr/>
            <p:nvPr/>
          </p:nvGrpSpPr>
          <p:grpSpPr>
            <a:xfrm>
              <a:off x="1200704" y="2988435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8E17F1D-750D-43C5-8779-8EC6B93551FC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20" name="사각형: 둥근 위쪽 모서리 119">
                <a:extLst>
                  <a:ext uri="{FF2B5EF4-FFF2-40B4-BE49-F238E27FC236}">
                    <a16:creationId xmlns:a16="http://schemas.microsoft.com/office/drawing/2014/main" id="{ACB0BEC2-0DCE-4F34-877B-DFC6C9F5174F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교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B420E45-6398-457E-85A6-3BBBDCDEC51A}"/>
                </a:ext>
              </a:extLst>
            </p:cNvPr>
            <p:cNvGrpSpPr/>
            <p:nvPr/>
          </p:nvGrpSpPr>
          <p:grpSpPr>
            <a:xfrm>
              <a:off x="1202489" y="3272496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9F4378C7-4B6A-4EB5-AAB9-EC9DABEB6DDD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8" name="사각형: 둥근 위쪽 모서리 117">
                <a:extLst>
                  <a:ext uri="{FF2B5EF4-FFF2-40B4-BE49-F238E27FC236}">
                    <a16:creationId xmlns:a16="http://schemas.microsoft.com/office/drawing/2014/main" id="{F52ED32C-D248-4A72-98A9-78FA7B13ABF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sz="5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0B5AC6C8-D3C1-43FC-8693-9908F98ABFF3}"/>
                </a:ext>
              </a:extLst>
            </p:cNvPr>
            <p:cNvGrpSpPr/>
            <p:nvPr/>
          </p:nvGrpSpPr>
          <p:grpSpPr>
            <a:xfrm>
              <a:off x="1202489" y="3558763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FADEFA5-E099-4344-84F1-2807F286DCD7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6" name="사각형: 둥근 위쪽 모서리 115">
                <a:extLst>
                  <a:ext uri="{FF2B5EF4-FFF2-40B4-BE49-F238E27FC236}">
                    <a16:creationId xmlns:a16="http://schemas.microsoft.com/office/drawing/2014/main" id="{D97A3438-050C-4636-9425-3127190ECEE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A0C29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학과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5098AC9-8380-4C1E-AB29-D9047AB6ABCC}"/>
                </a:ext>
              </a:extLst>
            </p:cNvPr>
            <p:cNvGrpSpPr/>
            <p:nvPr/>
          </p:nvGrpSpPr>
          <p:grpSpPr>
            <a:xfrm>
              <a:off x="1202489" y="3840252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A0BE6BE-754D-48D2-A89E-48B9E7A8743E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4" name="사각형: 둥근 위쪽 모서리 113">
                <a:extLst>
                  <a:ext uri="{FF2B5EF4-FFF2-40B4-BE49-F238E27FC236}">
                    <a16:creationId xmlns:a16="http://schemas.microsoft.com/office/drawing/2014/main" id="{5BD95A6B-591D-4AD6-BEB1-763B0FD987F1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F59B5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학생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CEADFEA1-6922-4C62-AE1E-4C38BBC776A8}"/>
                </a:ext>
              </a:extLst>
            </p:cNvPr>
            <p:cNvGrpSpPr/>
            <p:nvPr/>
          </p:nvGrpSpPr>
          <p:grpSpPr>
            <a:xfrm>
              <a:off x="1202489" y="4141438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B807FE5D-0BB2-4B3C-8780-4C5BDA592B26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12" name="사각형: 둥근 위쪽 모서리 111">
                <a:extLst>
                  <a:ext uri="{FF2B5EF4-FFF2-40B4-BE49-F238E27FC236}">
                    <a16:creationId xmlns:a16="http://schemas.microsoft.com/office/drawing/2014/main" id="{15B5BE48-0DFD-4C14-9F78-EEAB31B746B2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475CDE83-BF7E-4E11-8F52-C2E4F19F3016}"/>
                </a:ext>
              </a:extLst>
            </p:cNvPr>
            <p:cNvGrpSpPr/>
            <p:nvPr/>
          </p:nvGrpSpPr>
          <p:grpSpPr>
            <a:xfrm>
              <a:off x="1203439" y="2648442"/>
              <a:ext cx="2439111" cy="162013"/>
              <a:chOff x="1333500" y="5852846"/>
              <a:chExt cx="9372600" cy="622556"/>
            </a:xfrm>
          </p:grpSpPr>
          <p:pic>
            <p:nvPicPr>
              <p:cNvPr id="109" name="그래픽 108" descr="돋보기 윤곽선">
                <a:extLst>
                  <a:ext uri="{FF2B5EF4-FFF2-40B4-BE49-F238E27FC236}">
                    <a16:creationId xmlns:a16="http://schemas.microsoft.com/office/drawing/2014/main" id="{3B1FE728-DD7C-4CC2-91C9-AF12D8E01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095929" y="5943118"/>
                <a:ext cx="494685" cy="494684"/>
              </a:xfrm>
              <a:prstGeom prst="rect">
                <a:avLst/>
              </a:prstGeom>
            </p:spPr>
          </p:pic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4A458433-AE30-45F2-9E3E-B4E6E3F37B9A}"/>
                  </a:ext>
                </a:extLst>
              </p:cNvPr>
              <p:cNvSpPr/>
              <p:nvPr/>
            </p:nvSpPr>
            <p:spPr>
              <a:xfrm>
                <a:off x="1333500" y="5852846"/>
                <a:ext cx="9372600" cy="622556"/>
              </a:xfrm>
              <a:prstGeom prst="round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500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</a:t>
                </a:r>
                <a:r>
                  <a:rPr lang="ko-KR" altLang="en-US" sz="500" dirty="0">
                    <a:solidFill>
                      <a:schemeClr val="bg1">
                        <a:lumMod val="7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검색하세요</a:t>
                </a:r>
              </a:p>
            </p:txBody>
          </p:sp>
        </p:grpSp>
        <p:pic>
          <p:nvPicPr>
            <p:cNvPr id="100" name="그림 99" descr="텍스트, 모니터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210A62D8-BC1A-479D-A912-7218FEA85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4" y="270050"/>
              <a:ext cx="3114831" cy="6348606"/>
            </a:xfrm>
            <a:prstGeom prst="rect">
              <a:avLst/>
            </a:prstGeom>
          </p:spPr>
        </p:pic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4FD3C7F4-8D69-40F5-AAE9-20C1746FDAE3}"/>
                </a:ext>
              </a:extLst>
            </p:cNvPr>
            <p:cNvGrpSpPr/>
            <p:nvPr/>
          </p:nvGrpSpPr>
          <p:grpSpPr>
            <a:xfrm>
              <a:off x="1200921" y="4448088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32540421-23B2-4857-86D7-C3AB262CAD7A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23" name="사각형: 둥근 위쪽 모서리 122">
                <a:extLst>
                  <a:ext uri="{FF2B5EF4-FFF2-40B4-BE49-F238E27FC236}">
                    <a16:creationId xmlns:a16="http://schemas.microsoft.com/office/drawing/2014/main" id="{34382F82-3257-4640-A884-8DDDC51A56C6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F59B5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학생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41ACD841-B9C6-4099-8B44-06BC37B4A8AE}"/>
                </a:ext>
              </a:extLst>
            </p:cNvPr>
            <p:cNvGrpSpPr/>
            <p:nvPr/>
          </p:nvGrpSpPr>
          <p:grpSpPr>
            <a:xfrm>
              <a:off x="1200921" y="4749274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FA63CC60-4E6E-4760-B389-AC4CE5768978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26" name="사각형: 둥근 위쪽 모서리 125">
                <a:extLst>
                  <a:ext uri="{FF2B5EF4-FFF2-40B4-BE49-F238E27FC236}">
                    <a16:creationId xmlns:a16="http://schemas.microsoft.com/office/drawing/2014/main" id="{B6A09124-D734-436A-98B0-1FB00397C5B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F871EAA6-6E91-45C3-AAD5-DDEACFFF8040}"/>
                </a:ext>
              </a:extLst>
            </p:cNvPr>
            <p:cNvGrpSpPr/>
            <p:nvPr/>
          </p:nvGrpSpPr>
          <p:grpSpPr>
            <a:xfrm>
              <a:off x="1203437" y="5062554"/>
              <a:ext cx="2439112" cy="154194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A33E4083-6DA3-4EB8-97C5-CEB26A3AF5BC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129" name="사각형: 둥근 위쪽 모서리 128">
                <a:extLst>
                  <a:ext uri="{FF2B5EF4-FFF2-40B4-BE49-F238E27FC236}">
                    <a16:creationId xmlns:a16="http://schemas.microsoft.com/office/drawing/2014/main" id="{67E0DECF-69A5-49A3-AB3F-E273B545D38D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</a:t>
                </a:r>
                <a:r>
                  <a:rPr lang="en-US" altLang="ko-KR" sz="500" dirty="0">
                    <a:solidFill>
                      <a:srgbClr val="CBA7BC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CBA7BC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pic>
          <p:nvPicPr>
            <p:cNvPr id="130" name="그래픽 129" descr="햄버거 메뉴 아이콘 윤곽선">
              <a:extLst>
                <a:ext uri="{FF2B5EF4-FFF2-40B4-BE49-F238E27FC236}">
                  <a16:creationId xmlns:a16="http://schemas.microsoft.com/office/drawing/2014/main" id="{14BC4795-50C4-4934-9746-386A1391B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12677" y="1165716"/>
              <a:ext cx="272554" cy="27255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B142D8F-8632-489C-812A-F9BAF6645B5F}"/>
              </a:ext>
            </a:extLst>
          </p:cNvPr>
          <p:cNvGrpSpPr/>
          <p:nvPr/>
        </p:nvGrpSpPr>
        <p:grpSpPr>
          <a:xfrm>
            <a:off x="4538456" y="270050"/>
            <a:ext cx="3114831" cy="6348606"/>
            <a:chOff x="4538204" y="270050"/>
            <a:chExt cx="3114831" cy="6348606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D039F7F-CB53-4D57-8644-D5CCB86A18A9}"/>
                </a:ext>
              </a:extLst>
            </p:cNvPr>
            <p:cNvSpPr/>
            <p:nvPr/>
          </p:nvSpPr>
          <p:spPr>
            <a:xfrm>
              <a:off x="6065024" y="3935708"/>
              <a:ext cx="98904" cy="98904"/>
            </a:xfrm>
            <a:prstGeom prst="ellipse">
              <a:avLst/>
            </a:prstGeom>
            <a:solidFill>
              <a:srgbClr val="F59B5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4831EB23-C7AD-4537-976A-C636BDB1E982}"/>
                </a:ext>
              </a:extLst>
            </p:cNvPr>
            <p:cNvSpPr/>
            <p:nvPr/>
          </p:nvSpPr>
          <p:spPr>
            <a:xfrm>
              <a:off x="5265624" y="3636812"/>
              <a:ext cx="98904" cy="989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DBE2095D-9936-4C4D-B73B-DE485F498C90}"/>
                </a:ext>
              </a:extLst>
            </p:cNvPr>
            <p:cNvSpPr/>
            <p:nvPr/>
          </p:nvSpPr>
          <p:spPr>
            <a:xfrm>
              <a:off x="4883652" y="2571995"/>
              <a:ext cx="2433572" cy="2093923"/>
            </a:xfrm>
            <a:prstGeom prst="roundRect">
              <a:avLst>
                <a:gd name="adj" fmla="val 3666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5DA892-EE3C-439D-80F7-1A8D8E0312DD}"/>
                </a:ext>
              </a:extLst>
            </p:cNvPr>
            <p:cNvSpPr txBox="1"/>
            <p:nvPr/>
          </p:nvSpPr>
          <p:spPr>
            <a:xfrm>
              <a:off x="5877470" y="2283285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59B5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dirty="0">
                  <a:solidFill>
                    <a:srgbClr val="F59B5D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</a:t>
              </a:r>
            </a:p>
          </p:txBody>
        </p:sp>
        <p:sp>
          <p:nvSpPr>
            <p:cNvPr id="168" name="사각형: 둥근 위쪽 모서리 167">
              <a:extLst>
                <a:ext uri="{FF2B5EF4-FFF2-40B4-BE49-F238E27FC236}">
                  <a16:creationId xmlns:a16="http://schemas.microsoft.com/office/drawing/2014/main" id="{D2C529C9-3843-496B-8AB5-78A6AD3CDACF}"/>
                </a:ext>
              </a:extLst>
            </p:cNvPr>
            <p:cNvSpPr/>
            <p:nvPr/>
          </p:nvSpPr>
          <p:spPr>
            <a:xfrm>
              <a:off x="4883652" y="2569166"/>
              <a:ext cx="2433572" cy="158551"/>
            </a:xfrm>
            <a:prstGeom prst="round2SameRect">
              <a:avLst>
                <a:gd name="adj1" fmla="val 3474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0708A97-3AB8-4FF6-A685-A9E2C83C3B69}"/>
                </a:ext>
              </a:extLst>
            </p:cNvPr>
            <p:cNvSpPr txBox="1"/>
            <p:nvPr/>
          </p:nvSpPr>
          <p:spPr>
            <a:xfrm>
              <a:off x="4882641" y="2571228"/>
              <a:ext cx="30383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SUN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AF5BCD7-E27E-46CE-8209-70B8110A22E2}"/>
                </a:ext>
              </a:extLst>
            </p:cNvPr>
            <p:cNvSpPr txBox="1"/>
            <p:nvPr/>
          </p:nvSpPr>
          <p:spPr>
            <a:xfrm>
              <a:off x="6951255" y="2571228"/>
              <a:ext cx="378712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accent5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SAT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E64EF7F-AE33-432D-97EC-66532732E15D}"/>
                </a:ext>
              </a:extLst>
            </p:cNvPr>
            <p:cNvSpPr txBox="1"/>
            <p:nvPr/>
          </p:nvSpPr>
          <p:spPr>
            <a:xfrm>
              <a:off x="5175658" y="2571084"/>
              <a:ext cx="403416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MON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AE0D7F8-F45E-4CB3-B424-84D3CCD865D7}"/>
                </a:ext>
              </a:extLst>
            </p:cNvPr>
            <p:cNvSpPr txBox="1"/>
            <p:nvPr/>
          </p:nvSpPr>
          <p:spPr>
            <a:xfrm>
              <a:off x="5514797" y="2572744"/>
              <a:ext cx="482685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TUES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71A07AC-53EF-4C97-85A7-8E3F77CB671D}"/>
                </a:ext>
              </a:extLst>
            </p:cNvPr>
            <p:cNvSpPr txBox="1"/>
            <p:nvPr/>
          </p:nvSpPr>
          <p:spPr>
            <a:xfrm>
              <a:off x="5907393" y="2572815"/>
              <a:ext cx="482684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WEDS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B85CE95-02A0-4DA9-BE77-77E76CB1418C}"/>
                </a:ext>
              </a:extLst>
            </p:cNvPr>
            <p:cNvSpPr txBox="1"/>
            <p:nvPr/>
          </p:nvSpPr>
          <p:spPr>
            <a:xfrm>
              <a:off x="6249841" y="2571115"/>
              <a:ext cx="460713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THURS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71FA7B0-69DC-4C08-A477-E2E337DBBDD2}"/>
                </a:ext>
              </a:extLst>
            </p:cNvPr>
            <p:cNvSpPr txBox="1"/>
            <p:nvPr/>
          </p:nvSpPr>
          <p:spPr>
            <a:xfrm>
              <a:off x="6602626" y="2571882"/>
              <a:ext cx="43600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FRI</a:t>
              </a:r>
              <a:endParaRPr lang="ko-KR" altLang="en-US" sz="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76" name="그래픽 175" descr="왼쪽 캐럿 윤곽선">
              <a:extLst>
                <a:ext uri="{FF2B5EF4-FFF2-40B4-BE49-F238E27FC236}">
                  <a16:creationId xmlns:a16="http://schemas.microsoft.com/office/drawing/2014/main" id="{D6BF9E30-01E5-4C58-B920-094EF7A40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95641" y="2312261"/>
              <a:ext cx="215240" cy="215241"/>
            </a:xfrm>
            <a:prstGeom prst="rect">
              <a:avLst/>
            </a:prstGeom>
          </p:spPr>
        </p:pic>
        <p:pic>
          <p:nvPicPr>
            <p:cNvPr id="177" name="그래픽 176" descr="오른쪽 캐럿 윤곽선">
              <a:extLst>
                <a:ext uri="{FF2B5EF4-FFF2-40B4-BE49-F238E27FC236}">
                  <a16:creationId xmlns:a16="http://schemas.microsoft.com/office/drawing/2014/main" id="{1112913A-3C82-4000-924D-7DF2F0BAD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52766" y="2304836"/>
              <a:ext cx="215240" cy="215241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2774703-39DA-4A21-A813-49BD749CF4CB}"/>
                </a:ext>
              </a:extLst>
            </p:cNvPr>
            <p:cNvSpPr txBox="1"/>
            <p:nvPr/>
          </p:nvSpPr>
          <p:spPr>
            <a:xfrm>
              <a:off x="6963444" y="2745015"/>
              <a:ext cx="22313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EE47DF2-0FBD-42CD-92DB-974C4A2C3A36}"/>
                </a:ext>
              </a:extLst>
            </p:cNvPr>
            <p:cNvSpPr txBox="1"/>
            <p:nvPr/>
          </p:nvSpPr>
          <p:spPr>
            <a:xfrm>
              <a:off x="4897038" y="2980885"/>
              <a:ext cx="22313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2F78CE6-98F4-495B-9521-DF1C7263FB66}"/>
                </a:ext>
              </a:extLst>
            </p:cNvPr>
            <p:cNvSpPr txBox="1"/>
            <p:nvPr/>
          </p:nvSpPr>
          <p:spPr>
            <a:xfrm>
              <a:off x="5261029" y="2982972"/>
              <a:ext cx="14034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8AC6D000-4A5C-4027-8430-1A81566AF37F}"/>
                </a:ext>
              </a:extLst>
            </p:cNvPr>
            <p:cNvSpPr/>
            <p:nvPr/>
          </p:nvSpPr>
          <p:spPr>
            <a:xfrm>
              <a:off x="6782969" y="3443245"/>
              <a:ext cx="36194" cy="36194"/>
            </a:xfrm>
            <a:prstGeom prst="ellipse">
              <a:avLst/>
            </a:prstGeom>
            <a:solidFill>
              <a:srgbClr val="F0B1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5A1F6FB7-7387-4E5F-B342-C5403958BB02}"/>
                </a:ext>
              </a:extLst>
            </p:cNvPr>
            <p:cNvSpPr/>
            <p:nvPr/>
          </p:nvSpPr>
          <p:spPr>
            <a:xfrm>
              <a:off x="6097798" y="4051164"/>
              <a:ext cx="36194" cy="36194"/>
            </a:xfrm>
            <a:prstGeom prst="ellipse">
              <a:avLst/>
            </a:prstGeom>
            <a:solidFill>
              <a:srgbClr val="F0B1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81B1275-9786-428F-88E5-3A09E9FA67E0}"/>
                </a:ext>
              </a:extLst>
            </p:cNvPr>
            <p:cNvSpPr/>
            <p:nvPr/>
          </p:nvSpPr>
          <p:spPr>
            <a:xfrm>
              <a:off x="6163928" y="4049794"/>
              <a:ext cx="36194" cy="36194"/>
            </a:xfrm>
            <a:prstGeom prst="ellipse">
              <a:avLst/>
            </a:prstGeom>
            <a:solidFill>
              <a:srgbClr val="82C3C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93A6998-A34D-407B-89AF-EFED707248B6}"/>
                </a:ext>
              </a:extLst>
            </p:cNvPr>
            <p:cNvSpPr/>
            <p:nvPr/>
          </p:nvSpPr>
          <p:spPr>
            <a:xfrm>
              <a:off x="6230058" y="4051164"/>
              <a:ext cx="36194" cy="36194"/>
            </a:xfrm>
            <a:prstGeom prst="ellips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38BAABC-077B-4538-83FE-A47D382D1F7B}"/>
                </a:ext>
              </a:extLst>
            </p:cNvPr>
            <p:cNvSpPr/>
            <p:nvPr/>
          </p:nvSpPr>
          <p:spPr>
            <a:xfrm>
              <a:off x="5278760" y="3770888"/>
              <a:ext cx="36194" cy="36194"/>
            </a:xfrm>
            <a:prstGeom prst="ellips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482F5CDE-814B-4DFC-BCC1-46499E6644A5}"/>
                </a:ext>
              </a:extLst>
            </p:cNvPr>
            <p:cNvSpPr/>
            <p:nvPr/>
          </p:nvSpPr>
          <p:spPr>
            <a:xfrm>
              <a:off x="4880333" y="4788719"/>
              <a:ext cx="2433572" cy="894428"/>
            </a:xfrm>
            <a:prstGeom prst="roundRect">
              <a:avLst>
                <a:gd name="adj" fmla="val 11407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1" name="사각형: 둥근 위쪽 모서리 190">
              <a:extLst>
                <a:ext uri="{FF2B5EF4-FFF2-40B4-BE49-F238E27FC236}">
                  <a16:creationId xmlns:a16="http://schemas.microsoft.com/office/drawing/2014/main" id="{3E5760F0-D41E-47AA-9AE6-29CA6610FAB5}"/>
                </a:ext>
              </a:extLst>
            </p:cNvPr>
            <p:cNvSpPr/>
            <p:nvPr/>
          </p:nvSpPr>
          <p:spPr>
            <a:xfrm>
              <a:off x="4880333" y="4771164"/>
              <a:ext cx="2433572" cy="158551"/>
            </a:xfrm>
            <a:prstGeom prst="round2SameRect">
              <a:avLst>
                <a:gd name="adj1" fmla="val 3474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10E956B-FE36-4C34-88E1-4F38F1D1FBA4}"/>
                </a:ext>
              </a:extLst>
            </p:cNvPr>
            <p:cNvSpPr txBox="1"/>
            <p:nvPr/>
          </p:nvSpPr>
          <p:spPr>
            <a:xfrm>
              <a:off x="4862641" y="4770520"/>
              <a:ext cx="431528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 </a:t>
              </a:r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26</a:t>
              </a: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</a:t>
              </a:r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58C9272-E638-4066-B0E7-517B4329C405}"/>
                </a:ext>
              </a:extLst>
            </p:cNvPr>
            <p:cNvSpPr/>
            <p:nvPr/>
          </p:nvSpPr>
          <p:spPr>
            <a:xfrm>
              <a:off x="4952772" y="5008165"/>
              <a:ext cx="36194" cy="36194"/>
            </a:xfrm>
            <a:prstGeom prst="ellipse">
              <a:avLst/>
            </a:prstGeom>
            <a:solidFill>
              <a:srgbClr val="F0B1C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512DE1D-5CDA-45BA-B58A-7310F72E02D4}"/>
                </a:ext>
              </a:extLst>
            </p:cNvPr>
            <p:cNvSpPr/>
            <p:nvPr/>
          </p:nvSpPr>
          <p:spPr>
            <a:xfrm>
              <a:off x="4952772" y="5176214"/>
              <a:ext cx="36194" cy="36194"/>
            </a:xfrm>
            <a:prstGeom prst="ellipse">
              <a:avLst/>
            </a:prstGeom>
            <a:solidFill>
              <a:srgbClr val="82C3CE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B478EA6E-EC2C-4FAC-B30C-16D962102E0D}"/>
                </a:ext>
              </a:extLst>
            </p:cNvPr>
            <p:cNvSpPr/>
            <p:nvPr/>
          </p:nvSpPr>
          <p:spPr>
            <a:xfrm>
              <a:off x="4952772" y="5330886"/>
              <a:ext cx="36194" cy="36194"/>
            </a:xfrm>
            <a:prstGeom prst="ellipse">
              <a:avLst/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2AB0E6-A7AB-4300-9E54-B016C4E546B2}"/>
                </a:ext>
              </a:extLst>
            </p:cNvPr>
            <p:cNvSpPr txBox="1"/>
            <p:nvPr/>
          </p:nvSpPr>
          <p:spPr>
            <a:xfrm>
              <a:off x="5586759" y="2983749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283A669-9F4A-4BA8-B926-B844CECB7A88}"/>
                </a:ext>
              </a:extLst>
            </p:cNvPr>
            <p:cNvSpPr txBox="1"/>
            <p:nvPr/>
          </p:nvSpPr>
          <p:spPr>
            <a:xfrm>
              <a:off x="5985967" y="2981587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3EFFFF8-FD89-4A14-9EB3-381DA9031C3F}"/>
                </a:ext>
              </a:extLst>
            </p:cNvPr>
            <p:cNvSpPr txBox="1"/>
            <p:nvPr/>
          </p:nvSpPr>
          <p:spPr>
            <a:xfrm>
              <a:off x="6323362" y="2988377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A995DCF-9E8D-49D9-83ED-6C0E4D9896A8}"/>
                </a:ext>
              </a:extLst>
            </p:cNvPr>
            <p:cNvSpPr txBox="1"/>
            <p:nvPr/>
          </p:nvSpPr>
          <p:spPr>
            <a:xfrm>
              <a:off x="6662765" y="2980886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0389C49-FCD8-42DE-9166-014DF6938F85}"/>
                </a:ext>
              </a:extLst>
            </p:cNvPr>
            <p:cNvSpPr txBox="1"/>
            <p:nvPr/>
          </p:nvSpPr>
          <p:spPr>
            <a:xfrm>
              <a:off x="6952465" y="2984622"/>
              <a:ext cx="1837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71D01F7-9D78-4106-B534-8C907003A77B}"/>
                </a:ext>
              </a:extLst>
            </p:cNvPr>
            <p:cNvSpPr txBox="1"/>
            <p:nvPr/>
          </p:nvSpPr>
          <p:spPr>
            <a:xfrm>
              <a:off x="4897037" y="3313716"/>
              <a:ext cx="23844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9                10                    11                    12                 13                14              15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BC83D4F-B033-454E-91D1-3F064A428353}"/>
                </a:ext>
              </a:extLst>
            </p:cNvPr>
            <p:cNvSpPr txBox="1"/>
            <p:nvPr/>
          </p:nvSpPr>
          <p:spPr>
            <a:xfrm>
              <a:off x="4897037" y="3608720"/>
              <a:ext cx="23844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16              </a:t>
              </a:r>
              <a:r>
                <a:rPr lang="en-US" altLang="ko-KR" sz="5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17</a:t>
              </a:r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   18                    19                 20                21              22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F10808F-70B2-475E-8ADD-2D546F2C1D39}"/>
                </a:ext>
              </a:extLst>
            </p:cNvPr>
            <p:cNvSpPr txBox="1"/>
            <p:nvPr/>
          </p:nvSpPr>
          <p:spPr>
            <a:xfrm>
              <a:off x="4897037" y="3905463"/>
              <a:ext cx="23844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23              24                    25                    </a:t>
              </a:r>
              <a:r>
                <a:rPr lang="en-US" altLang="ko-KR" sz="5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26</a:t>
              </a:r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     27                28              29</a:t>
              </a:r>
              <a:endParaRPr lang="ko-KR" altLang="en-US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1957C46-3AC3-460E-A2A2-3F7668415132}"/>
                </a:ext>
              </a:extLst>
            </p:cNvPr>
            <p:cNvSpPr txBox="1"/>
            <p:nvPr/>
          </p:nvSpPr>
          <p:spPr>
            <a:xfrm>
              <a:off x="4897037" y="4184372"/>
              <a:ext cx="238446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30               31                    </a:t>
              </a:r>
              <a:r>
                <a:rPr lang="en-US" altLang="ko-KR" sz="500" dirty="0">
                  <a:solidFill>
                    <a:schemeClr val="bg1">
                      <a:lumMod val="8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1                       2                  3                   4                5</a:t>
              </a:r>
              <a:endParaRPr lang="ko-KR" altLang="en-US" sz="5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16345A3-5B64-4A4C-B32A-815DFC1AFE44}"/>
                </a:ext>
              </a:extLst>
            </p:cNvPr>
            <p:cNvSpPr txBox="1"/>
            <p:nvPr/>
          </p:nvSpPr>
          <p:spPr>
            <a:xfrm>
              <a:off x="4952772" y="4897873"/>
              <a:ext cx="2322242" cy="683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공과대학 선거 투표</a:t>
              </a:r>
              <a:endPara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디지털신호처리 과제 제출</a:t>
              </a:r>
              <a:endPara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종합설계 중간발표</a:t>
              </a:r>
              <a:endParaRPr lang="en-US" altLang="ko-KR" sz="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200000"/>
                </a:lnSpc>
              </a:pPr>
              <a:endParaRPr lang="ko-KR" altLang="en-US" sz="5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9EF41F-5EC9-4D40-B2FA-8F54271A42F2}"/>
                </a:ext>
              </a:extLst>
            </p:cNvPr>
            <p:cNvGrpSpPr/>
            <p:nvPr/>
          </p:nvGrpSpPr>
          <p:grpSpPr>
            <a:xfrm>
              <a:off x="4757988" y="964247"/>
              <a:ext cx="2691741" cy="1276037"/>
              <a:chOff x="4335970" y="964247"/>
              <a:chExt cx="2691741" cy="1276037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198F7DB-6A52-4DF3-AD15-8F3D4188F929}"/>
                  </a:ext>
                </a:extLst>
              </p:cNvPr>
              <p:cNvSpPr/>
              <p:nvPr/>
            </p:nvSpPr>
            <p:spPr>
              <a:xfrm>
                <a:off x="4335970" y="964247"/>
                <a:ext cx="2691741" cy="1276037"/>
              </a:xfrm>
              <a:prstGeom prst="rect">
                <a:avLst/>
              </a:prstGeom>
              <a:solidFill>
                <a:srgbClr val="F59B5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23AAEB7-83A4-4276-9FBF-EF5B6743B690}"/>
                  </a:ext>
                </a:extLst>
              </p:cNvPr>
              <p:cNvSpPr txBox="1"/>
              <p:nvPr/>
            </p:nvSpPr>
            <p:spPr>
              <a:xfrm>
                <a:off x="4389587" y="1732354"/>
                <a:ext cx="144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CALENDAR.</a:t>
                </a:r>
                <a:endParaRPr lang="ko-KR" altLang="en-US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208" name="그래픽 207" descr="햄버거 메뉴 아이콘 윤곽선">
                <a:extLst>
                  <a:ext uri="{FF2B5EF4-FFF2-40B4-BE49-F238E27FC236}">
                    <a16:creationId xmlns:a16="http://schemas.microsoft.com/office/drawing/2014/main" id="{11966653-550D-40B9-B0CA-051A00B8F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47664" y="1165716"/>
                <a:ext cx="272554" cy="272554"/>
              </a:xfrm>
              <a:prstGeom prst="rect">
                <a:avLst/>
              </a:prstGeom>
            </p:spPr>
          </p:pic>
        </p:grpSp>
        <p:pic>
          <p:nvPicPr>
            <p:cNvPr id="56" name="그림 55" descr="텍스트, 모니터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A42D52DD-5F33-4DBE-BA98-10A78E26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8204" y="270050"/>
              <a:ext cx="3114831" cy="634860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E29552-273B-44DB-8CAC-197CE9232260}"/>
              </a:ext>
            </a:extLst>
          </p:cNvPr>
          <p:cNvGrpSpPr/>
          <p:nvPr/>
        </p:nvGrpSpPr>
        <p:grpSpPr>
          <a:xfrm>
            <a:off x="8543147" y="270050"/>
            <a:ext cx="3114831" cy="6348606"/>
            <a:chOff x="8625593" y="240418"/>
            <a:chExt cx="3114831" cy="6348606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9733F26-D243-45B5-9CED-65030AECB89E}"/>
                </a:ext>
              </a:extLst>
            </p:cNvPr>
            <p:cNvSpPr txBox="1"/>
            <p:nvPr/>
          </p:nvSpPr>
          <p:spPr>
            <a:xfrm>
              <a:off x="8955940" y="2299250"/>
              <a:ext cx="245413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</a:t>
              </a:r>
              <a:r>
                <a:rPr lang="en-US" altLang="ko-KR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      </a:t>
              </a:r>
              <a:r>
                <a:rPr lang="ko-KR" altLang="en-US" sz="7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수업            </a:t>
              </a:r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진로            기타</a:t>
              </a:r>
              <a:endPara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AEB6B9E1-A425-4DF2-B9F5-BE91AA5240C8}"/>
                </a:ext>
              </a:extLst>
            </p:cNvPr>
            <p:cNvGrpSpPr/>
            <p:nvPr/>
          </p:nvGrpSpPr>
          <p:grpSpPr>
            <a:xfrm>
              <a:off x="8953451" y="2887771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A1007868-0ECF-49F4-B64C-AC1FEDF47C25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18" name="사각형: 둥근 위쪽 모서리 217">
                <a:extLst>
                  <a:ext uri="{FF2B5EF4-FFF2-40B4-BE49-F238E27FC236}">
                    <a16:creationId xmlns:a16="http://schemas.microsoft.com/office/drawing/2014/main" id="{28FFFE8C-1F12-4E8A-8FC8-B4A9458ABFB8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0DDB1AC1-5E57-40B0-BF83-CF0068ED4D17}"/>
                </a:ext>
              </a:extLst>
            </p:cNvPr>
            <p:cNvGrpSpPr/>
            <p:nvPr/>
          </p:nvGrpSpPr>
          <p:grpSpPr>
            <a:xfrm>
              <a:off x="8955100" y="3150162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12B73A41-B9BA-4F93-836E-9C1F039F2973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21" name="사각형: 둥근 위쪽 모서리 220">
                <a:extLst>
                  <a:ext uri="{FF2B5EF4-FFF2-40B4-BE49-F238E27FC236}">
                    <a16:creationId xmlns:a16="http://schemas.microsoft.com/office/drawing/2014/main" id="{B776E495-2CB1-40A8-AA46-21397D1E512E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10862365-068C-476B-B2BE-2B4AAF64FBEF}"/>
                </a:ext>
              </a:extLst>
            </p:cNvPr>
            <p:cNvGrpSpPr/>
            <p:nvPr/>
          </p:nvGrpSpPr>
          <p:grpSpPr>
            <a:xfrm>
              <a:off x="8955100" y="3414590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007CA0A5-CC97-48AB-B514-B1A4D0B4457C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24" name="사각형: 둥근 위쪽 모서리 223">
                <a:extLst>
                  <a:ext uri="{FF2B5EF4-FFF2-40B4-BE49-F238E27FC236}">
                    <a16:creationId xmlns:a16="http://schemas.microsoft.com/office/drawing/2014/main" id="{935A989C-DE72-4252-B34C-F9D810FBC70D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E6E6BC8F-C1BD-4F9A-8E8E-07A10D470752}"/>
                </a:ext>
              </a:extLst>
            </p:cNvPr>
            <p:cNvGrpSpPr/>
            <p:nvPr/>
          </p:nvGrpSpPr>
          <p:grpSpPr>
            <a:xfrm>
              <a:off x="8955100" y="3674605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03152A5E-DCF9-4097-9F94-112FC068BA51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27" name="사각형: 둥근 위쪽 모서리 226">
                <a:extLst>
                  <a:ext uri="{FF2B5EF4-FFF2-40B4-BE49-F238E27FC236}">
                    <a16:creationId xmlns:a16="http://schemas.microsoft.com/office/drawing/2014/main" id="{F59986F7-4D3C-417F-A323-33AB06EBA1DA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695A604-5CF4-4B94-8624-EE10A9C81468}"/>
                </a:ext>
              </a:extLst>
            </p:cNvPr>
            <p:cNvGrpSpPr/>
            <p:nvPr/>
          </p:nvGrpSpPr>
          <p:grpSpPr>
            <a:xfrm>
              <a:off x="8955100" y="3952825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A02BF68-6A92-46C2-AE90-624FD9E16A09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30" name="사각형: 둥근 위쪽 모서리 229">
                <a:extLst>
                  <a:ext uri="{FF2B5EF4-FFF2-40B4-BE49-F238E27FC236}">
                    <a16:creationId xmlns:a16="http://schemas.microsoft.com/office/drawing/2014/main" id="{E0D23314-0789-4EC6-8F4E-3234F7A04553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F7C2BF-05E3-4709-A68D-C11CFE1F7193}"/>
                </a:ext>
              </a:extLst>
            </p:cNvPr>
            <p:cNvGrpSpPr/>
            <p:nvPr/>
          </p:nvGrpSpPr>
          <p:grpSpPr>
            <a:xfrm>
              <a:off x="8992301" y="2535588"/>
              <a:ext cx="2454138" cy="169277"/>
              <a:chOff x="9020252" y="2460572"/>
              <a:chExt cx="2454138" cy="169277"/>
            </a:xfrm>
          </p:grpSpPr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E5F1BF75-557B-4C81-8CBD-7863CE81D741}"/>
                  </a:ext>
                </a:extLst>
              </p:cNvPr>
              <p:cNvGrpSpPr/>
              <p:nvPr/>
            </p:nvGrpSpPr>
            <p:grpSpPr>
              <a:xfrm>
                <a:off x="9020252" y="2469194"/>
                <a:ext cx="2083599" cy="149653"/>
                <a:chOff x="1333500" y="5503520"/>
                <a:chExt cx="9372600" cy="622556"/>
              </a:xfrm>
            </p:grpSpPr>
            <p:pic>
              <p:nvPicPr>
                <p:cNvPr id="212" name="그래픽 211" descr="돋보기 윤곽선">
                  <a:extLst>
                    <a:ext uri="{FF2B5EF4-FFF2-40B4-BE49-F238E27FC236}">
                      <a16:creationId xmlns:a16="http://schemas.microsoft.com/office/drawing/2014/main" id="{9B9ACCD1-8AD0-459C-B98C-2C4FCAE3DB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00599" y="5555765"/>
                  <a:ext cx="506376" cy="506376"/>
                </a:xfrm>
                <a:prstGeom prst="rect">
                  <a:avLst/>
                </a:prstGeom>
              </p:spPr>
            </p:pic>
            <p:sp>
              <p:nvSpPr>
                <p:cNvPr id="213" name="사각형: 둥근 모서리 212">
                  <a:extLst>
                    <a:ext uri="{FF2B5EF4-FFF2-40B4-BE49-F238E27FC236}">
                      <a16:creationId xmlns:a16="http://schemas.microsoft.com/office/drawing/2014/main" id="{8CC4311C-0862-4646-8801-2D1DF8C1F42A}"/>
                    </a:ext>
                  </a:extLst>
                </p:cNvPr>
                <p:cNvSpPr/>
                <p:nvPr/>
              </p:nvSpPr>
              <p:spPr>
                <a:xfrm>
                  <a:off x="1333500" y="5503520"/>
                  <a:ext cx="9372600" cy="622556"/>
                </a:xfrm>
                <a:prstGeom prst="roundRect">
                  <a:avLst/>
                </a:prstGeom>
                <a:noFill/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ko-KR" sz="500" dirty="0">
                      <a:solidFill>
                        <a:schemeClr val="bg1">
                          <a:lumMod val="7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   </a:t>
                  </a:r>
                  <a:r>
                    <a:rPr lang="ko-KR" altLang="en-US" sz="500" dirty="0">
                      <a:solidFill>
                        <a:schemeClr val="bg1">
                          <a:lumMod val="75000"/>
                        </a:schemeClr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검색하세요</a:t>
                  </a:r>
                </a:p>
              </p:txBody>
            </p:sp>
          </p:grpSp>
          <p:sp>
            <p:nvSpPr>
              <p:cNvPr id="214" name="사각형: 둥근 모서리 213">
                <a:extLst>
                  <a:ext uri="{FF2B5EF4-FFF2-40B4-BE49-F238E27FC236}">
                    <a16:creationId xmlns:a16="http://schemas.microsoft.com/office/drawing/2014/main" id="{A012883F-6D6A-4FD4-92CE-C27605D9AA1C}"/>
                  </a:ext>
                </a:extLst>
              </p:cNvPr>
              <p:cNvSpPr/>
              <p:nvPr/>
            </p:nvSpPr>
            <p:spPr>
              <a:xfrm>
                <a:off x="11139429" y="2469194"/>
                <a:ext cx="267797" cy="14965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4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0780CD1-4434-47BC-B916-F483A7742885}"/>
                  </a:ext>
                </a:extLst>
              </p:cNvPr>
              <p:cNvSpPr txBox="1"/>
              <p:nvPr/>
            </p:nvSpPr>
            <p:spPr>
              <a:xfrm>
                <a:off x="11061111" y="2460572"/>
                <a:ext cx="413279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 </a:t>
                </a:r>
                <a:r>
                  <a:rPr lang="ko-KR" altLang="en-US" sz="5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글쓰기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32" name="그래픽 231" descr="추가 윤곽선">
              <a:extLst>
                <a:ext uri="{FF2B5EF4-FFF2-40B4-BE49-F238E27FC236}">
                  <a16:creationId xmlns:a16="http://schemas.microsoft.com/office/drawing/2014/main" id="{4C957508-59AA-4B9F-ACAD-DCAA3B4D0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10115547" y="5550395"/>
              <a:ext cx="134920" cy="134920"/>
            </a:xfrm>
            <a:prstGeom prst="rect">
              <a:avLst/>
            </a:prstGeom>
          </p:spPr>
        </p:pic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766E1C8B-29CA-4642-82F7-79346125F9A3}"/>
                </a:ext>
              </a:extLst>
            </p:cNvPr>
            <p:cNvGrpSpPr/>
            <p:nvPr/>
          </p:nvGrpSpPr>
          <p:grpSpPr>
            <a:xfrm>
              <a:off x="8954922" y="4220902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5EBE1847-BD7A-47EE-8BEA-976929B75656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35" name="사각형: 둥근 위쪽 모서리 234">
                <a:extLst>
                  <a:ext uri="{FF2B5EF4-FFF2-40B4-BE49-F238E27FC236}">
                    <a16:creationId xmlns:a16="http://schemas.microsoft.com/office/drawing/2014/main" id="{2579C92C-DA67-4AB8-8037-774EFA716EB4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FCC10586-C858-46C8-BAEC-A09ADC4CDC25}"/>
                </a:ext>
              </a:extLst>
            </p:cNvPr>
            <p:cNvGrpSpPr/>
            <p:nvPr/>
          </p:nvGrpSpPr>
          <p:grpSpPr>
            <a:xfrm>
              <a:off x="8956571" y="4483293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0224FD97-E5B3-4986-90B7-6E5356069F1E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38" name="사각형: 둥근 위쪽 모서리 237">
                <a:extLst>
                  <a:ext uri="{FF2B5EF4-FFF2-40B4-BE49-F238E27FC236}">
                    <a16:creationId xmlns:a16="http://schemas.microsoft.com/office/drawing/2014/main" id="{9510D186-0406-49E4-BE91-9F1D10791D6B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C7E776F6-7073-4E4B-9505-DE6DEEBF1F64}"/>
                </a:ext>
              </a:extLst>
            </p:cNvPr>
            <p:cNvGrpSpPr/>
            <p:nvPr/>
          </p:nvGrpSpPr>
          <p:grpSpPr>
            <a:xfrm>
              <a:off x="8956571" y="4747721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EC4B3320-BAEB-48A4-9577-686DC05EBB79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41" name="사각형: 둥근 위쪽 모서리 240">
                <a:extLst>
                  <a:ext uri="{FF2B5EF4-FFF2-40B4-BE49-F238E27FC236}">
                    <a16:creationId xmlns:a16="http://schemas.microsoft.com/office/drawing/2014/main" id="{7AFE37C6-736D-417A-85BA-5D4228451E4D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E8BB1E0C-D0D2-43D0-AAB1-D50D198D715E}"/>
                </a:ext>
              </a:extLst>
            </p:cNvPr>
            <p:cNvGrpSpPr/>
            <p:nvPr/>
          </p:nvGrpSpPr>
          <p:grpSpPr>
            <a:xfrm>
              <a:off x="8956571" y="5007736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72DFD298-48B0-4A73-A261-7F334A34E7D7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44" name="사각형: 둥근 위쪽 모서리 243">
                <a:extLst>
                  <a:ext uri="{FF2B5EF4-FFF2-40B4-BE49-F238E27FC236}">
                    <a16:creationId xmlns:a16="http://schemas.microsoft.com/office/drawing/2014/main" id="{58284B4C-388C-49AE-B036-E94A1972E7CC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FD7D1F9E-D144-459F-A7F6-317A035561A5}"/>
                </a:ext>
              </a:extLst>
            </p:cNvPr>
            <p:cNvGrpSpPr/>
            <p:nvPr/>
          </p:nvGrpSpPr>
          <p:grpSpPr>
            <a:xfrm>
              <a:off x="8956571" y="5285956"/>
              <a:ext cx="2484743" cy="142431"/>
              <a:chOff x="1015998" y="6671679"/>
              <a:chExt cx="10336502" cy="592512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6A40B3EF-1CC0-4370-8C1D-6CE13F858451}"/>
                  </a:ext>
                </a:extLst>
              </p:cNvPr>
              <p:cNvSpPr/>
              <p:nvPr/>
            </p:nvSpPr>
            <p:spPr>
              <a:xfrm>
                <a:off x="1620326" y="6671725"/>
                <a:ext cx="9732174" cy="5924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2021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학년도 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학기 복수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연계</a:t>
                </a:r>
                <a:r>
                  <a:rPr lang="en-US" altLang="ko-KR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500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전공 신청 안내            </a:t>
                </a:r>
              </a:p>
            </p:txBody>
          </p:sp>
          <p:sp>
            <p:nvSpPr>
              <p:cNvPr id="247" name="사각형: 둥근 위쪽 모서리 246">
                <a:extLst>
                  <a:ext uri="{FF2B5EF4-FFF2-40B4-BE49-F238E27FC236}">
                    <a16:creationId xmlns:a16="http://schemas.microsoft.com/office/drawing/2014/main" id="{2E60F219-B7B0-4A7D-ACCD-D3AF3C1970A5}"/>
                  </a:ext>
                </a:extLst>
              </p:cNvPr>
              <p:cNvSpPr/>
              <p:nvPr/>
            </p:nvSpPr>
            <p:spPr>
              <a:xfrm rot="16200000">
                <a:off x="1021931" y="6665746"/>
                <a:ext cx="592462" cy="604327"/>
              </a:xfrm>
              <a:prstGeom prst="round2SameRect">
                <a:avLst>
                  <a:gd name="adj1" fmla="val 14854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ko-KR" altLang="en-US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수</a:t>
                </a:r>
                <a:r>
                  <a:rPr lang="en-US" altLang="ko-KR" sz="500" dirty="0">
                    <a:solidFill>
                      <a:srgbClr val="82C3CE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endParaRPr lang="ko-KR" altLang="en-US" sz="500" dirty="0">
                  <a:solidFill>
                    <a:srgbClr val="82C3C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DAC37789-30BC-43DA-B5F3-B9ED57B612F1}"/>
                </a:ext>
              </a:extLst>
            </p:cNvPr>
            <p:cNvGrpSpPr/>
            <p:nvPr/>
          </p:nvGrpSpPr>
          <p:grpSpPr>
            <a:xfrm>
              <a:off x="8837137" y="962341"/>
              <a:ext cx="2691741" cy="1276037"/>
              <a:chOff x="4335970" y="964247"/>
              <a:chExt cx="2691741" cy="1276037"/>
            </a:xfrm>
          </p:grpSpPr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CD45D9F6-73C3-4794-A709-EFEA1FDDA553}"/>
                  </a:ext>
                </a:extLst>
              </p:cNvPr>
              <p:cNvSpPr/>
              <p:nvPr/>
            </p:nvSpPr>
            <p:spPr>
              <a:xfrm>
                <a:off x="4335970" y="964247"/>
                <a:ext cx="2691741" cy="1276037"/>
              </a:xfrm>
              <a:prstGeom prst="rect">
                <a:avLst/>
              </a:prstGeom>
              <a:solidFill>
                <a:srgbClr val="A0C29E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 dirty="0"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8BEBF175-8FE1-4D47-944E-A35CD8DAEFFB}"/>
                  </a:ext>
                </a:extLst>
              </p:cNvPr>
              <p:cNvSpPr txBox="1"/>
              <p:nvPr/>
            </p:nvSpPr>
            <p:spPr>
              <a:xfrm>
                <a:off x="4389587" y="1732354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Q&amp;A.</a:t>
                </a:r>
                <a:endParaRPr lang="ko-KR" altLang="en-US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pic>
            <p:nvPicPr>
              <p:cNvPr id="251" name="그래픽 250" descr="햄버거 메뉴 아이콘 윤곽선">
                <a:extLst>
                  <a:ext uri="{FF2B5EF4-FFF2-40B4-BE49-F238E27FC236}">
                    <a16:creationId xmlns:a16="http://schemas.microsoft.com/office/drawing/2014/main" id="{87DBE198-F8DF-4161-960E-5875965ED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47664" y="1165716"/>
                <a:ext cx="272554" cy="272554"/>
              </a:xfrm>
              <a:prstGeom prst="rect">
                <a:avLst/>
              </a:prstGeom>
            </p:spPr>
          </p:pic>
        </p:grpSp>
        <p:pic>
          <p:nvPicPr>
            <p:cNvPr id="66" name="그림 65" descr="텍스트, 모니터, 전자기기, 컴퓨터이(가) 표시된 사진&#10;&#10;자동 생성된 설명">
              <a:extLst>
                <a:ext uri="{FF2B5EF4-FFF2-40B4-BE49-F238E27FC236}">
                  <a16:creationId xmlns:a16="http://schemas.microsoft.com/office/drawing/2014/main" id="{99C5D4FA-145C-4F52-8841-45E4A302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593" y="240418"/>
              <a:ext cx="3114831" cy="6348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B19CB-B31F-4B74-8900-3A9C45D87D28}"/>
              </a:ext>
            </a:extLst>
          </p:cNvPr>
          <p:cNvSpPr txBox="1"/>
          <p:nvPr/>
        </p:nvSpPr>
        <p:spPr>
          <a:xfrm flipH="1">
            <a:off x="5116536" y="2828835"/>
            <a:ext cx="1958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/>
              <a:t>P C</a:t>
            </a:r>
          </a:p>
        </p:txBody>
      </p:sp>
    </p:spTree>
    <p:extLst>
      <p:ext uri="{BB962C8B-B14F-4D97-AF65-F5344CB8AC3E}">
        <p14:creationId xmlns:p14="http://schemas.microsoft.com/office/powerpoint/2010/main" val="327615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906581-DEEB-4CDE-ADD4-D3C0351D1B2B}"/>
              </a:ext>
            </a:extLst>
          </p:cNvPr>
          <p:cNvSpPr/>
          <p:nvPr/>
        </p:nvSpPr>
        <p:spPr>
          <a:xfrm>
            <a:off x="0" y="6858000"/>
            <a:ext cx="12192000" cy="16463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 descr="햄버거 메뉴 아이콘 윤곽선">
            <a:extLst>
              <a:ext uri="{FF2B5EF4-FFF2-40B4-BE49-F238E27FC236}">
                <a16:creationId xmlns:a16="http://schemas.microsoft.com/office/drawing/2014/main" id="{380CFD7C-0D56-4725-AE31-37F345D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0784" y="342476"/>
            <a:ext cx="528918" cy="5289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E274E-5987-4091-831E-A8C4D9857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47" b="18330"/>
          <a:stretch/>
        </p:blipFill>
        <p:spPr>
          <a:xfrm>
            <a:off x="0" y="3087955"/>
            <a:ext cx="12192000" cy="1759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D1D1-738F-481F-8F07-6578D529E046}"/>
              </a:ext>
            </a:extLst>
          </p:cNvPr>
          <p:cNvSpPr/>
          <p:nvPr/>
        </p:nvSpPr>
        <p:spPr>
          <a:xfrm>
            <a:off x="12524" y="5868299"/>
            <a:ext cx="12192000" cy="1658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MultiMedia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Of Dongguk Univ.</a:t>
            </a:r>
          </a:p>
          <a:p>
            <a:pPr algn="ctr"/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12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12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멀티미디어공학과의 공지사항과 학사일정을 확인 할 수 있습니다</a:t>
            </a:r>
            <a:r>
              <a:rPr lang="en-US" altLang="ko-KR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</a:t>
            </a:r>
            <a:r>
              <a:rPr lang="en-US" altLang="ko-KR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Q&amp;A</a:t>
            </a:r>
            <a:r>
              <a:rPr lang="ko-KR" altLang="en-US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학생들이 서로 소통할 수 있습니다</a:t>
            </a:r>
            <a:r>
              <a:rPr lang="en-US" altLang="ko-KR" sz="120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0" i="0" dirty="0">
              <a:solidFill>
                <a:srgbClr val="777777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4C549-1E64-4D6E-A4CA-11C28268C4C6}"/>
              </a:ext>
            </a:extLst>
          </p:cNvPr>
          <p:cNvSpPr txBox="1"/>
          <p:nvPr/>
        </p:nvSpPr>
        <p:spPr>
          <a:xfrm>
            <a:off x="4143336" y="1465489"/>
            <a:ext cx="3905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E47F01F-425A-4E5E-9F65-43833CD019B0}"/>
              </a:ext>
            </a:extLst>
          </p:cNvPr>
          <p:cNvGrpSpPr/>
          <p:nvPr/>
        </p:nvGrpSpPr>
        <p:grpSpPr>
          <a:xfrm>
            <a:off x="0" y="10187188"/>
            <a:ext cx="12192000" cy="13496417"/>
            <a:chOff x="0" y="3491438"/>
            <a:chExt cx="12192000" cy="1349641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2D732D2-F9AB-4BAD-84B5-973BE296FE95}"/>
                </a:ext>
              </a:extLst>
            </p:cNvPr>
            <p:cNvSpPr/>
            <p:nvPr/>
          </p:nvSpPr>
          <p:spPr>
            <a:xfrm>
              <a:off x="0" y="6858001"/>
              <a:ext cx="12192000" cy="9958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BEC0D63-69F4-40EE-A543-3E5A36C5A858}"/>
                </a:ext>
              </a:extLst>
            </p:cNvPr>
            <p:cNvGrpSpPr/>
            <p:nvPr/>
          </p:nvGrpSpPr>
          <p:grpSpPr>
            <a:xfrm>
              <a:off x="0" y="15839650"/>
              <a:ext cx="12192000" cy="1148205"/>
              <a:chOff x="-1149" y="13395336"/>
              <a:chExt cx="12192000" cy="114820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5CDB092-380E-4437-BAB5-A4FDC236B24D}"/>
                  </a:ext>
                </a:extLst>
              </p:cNvPr>
              <p:cNvSpPr/>
              <p:nvPr/>
            </p:nvSpPr>
            <p:spPr>
              <a:xfrm>
                <a:off x="-1149" y="13395336"/>
                <a:ext cx="12192000" cy="1148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94418E2B-72B2-4A58-B5AC-1322655FB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49" y="13395337"/>
                <a:ext cx="12192000" cy="0"/>
              </a:xfrm>
              <a:prstGeom prst="line">
                <a:avLst/>
              </a:prstGeom>
              <a:ln>
                <a:solidFill>
                  <a:srgbClr val="D9D9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33455D-4101-4516-994E-CC82F1275A4B}"/>
                  </a:ext>
                </a:extLst>
              </p:cNvPr>
              <p:cNvSpPr txBox="1"/>
              <p:nvPr/>
            </p:nvSpPr>
            <p:spPr>
              <a:xfrm>
                <a:off x="344291" y="13803835"/>
                <a:ext cx="1341120" cy="37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MME</a:t>
                </a:r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SEUM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FC5CA2-A3FF-4210-9172-B239A0AB5940}"/>
                  </a:ext>
                </a:extLst>
              </p:cNvPr>
              <p:cNvSpPr txBox="1"/>
              <p:nvPr/>
            </p:nvSpPr>
            <p:spPr>
              <a:xfrm>
                <a:off x="6246758" y="13578054"/>
                <a:ext cx="5748019" cy="794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서울특별시 중구 필동로 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길 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30 </a:t>
                </a: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신공학관 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층</a:t>
                </a:r>
                <a:endParaRPr lang="en-US" altLang="ko-KR" sz="1050" dirty="0">
                  <a:solidFill>
                    <a:srgbClr val="77777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동국대학교 멀티미디어공학과</a:t>
                </a:r>
                <a:endParaRPr lang="en-US" altLang="ko-KR" sz="1050" dirty="0">
                  <a:solidFill>
                    <a:srgbClr val="777777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E-mail: 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hlinkClick r:id="rId5"/>
                  </a:rPr>
                  <a:t>alice3660@naver.com</a:t>
                </a:r>
                <a:r>
                  <a:rPr lang="en-US" altLang="ko-KR" sz="1050" dirty="0">
                    <a:solidFill>
                      <a:srgbClr val="777777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Tel: 02-2260-8760</a:t>
                </a:r>
                <a:endParaRPr lang="ko-KR" altLang="en-US" sz="1050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AF5787-1036-43F3-8FCD-67A267F4E2CF}"/>
                </a:ext>
              </a:extLst>
            </p:cNvPr>
            <p:cNvSpPr txBox="1"/>
            <p:nvPr/>
          </p:nvSpPr>
          <p:spPr>
            <a:xfrm>
              <a:off x="653689" y="3491438"/>
              <a:ext cx="35189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민족동국</a:t>
              </a:r>
              <a:r>
                <a:rPr lang="en-US" altLang="ko-KR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3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절대멀티</a:t>
              </a:r>
              <a:r>
                <a:rPr lang="en-US" altLang="ko-KR" sz="3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  <a:endPara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49819E-3EBA-42EE-9397-3C9E6617B4D2}"/>
                </a:ext>
              </a:extLst>
            </p:cNvPr>
            <p:cNvSpPr txBox="1"/>
            <p:nvPr/>
          </p:nvSpPr>
          <p:spPr>
            <a:xfrm>
              <a:off x="668466" y="4334566"/>
              <a:ext cx="5663730" cy="2129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4242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애플리케이션을 관리하는 멀티미디어공학과 학생회입니다</a:t>
              </a:r>
              <a:r>
                <a:rPr lang="en-US" altLang="ko-KR" dirty="0">
                  <a:solidFill>
                    <a:srgbClr val="4242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밤 그날의 반딧불을 당신의 창 가까이 </a:t>
              </a:r>
              <a:r>
                <a:rPr lang="ko-KR" altLang="en-US" b="0" i="0" dirty="0" err="1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보낼게요</a:t>
              </a:r>
              <a:r>
                <a:rPr lang="en-US" altLang="ko-KR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b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 사랑한다는 </a:t>
              </a:r>
              <a:r>
                <a:rPr lang="ko-KR" altLang="en-US" b="0" i="0" dirty="0" err="1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말이에요</a:t>
              </a:r>
              <a:r>
                <a:rPr lang="en-US" altLang="ko-KR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나 우리의 첫 입맞춤을 떠올려</a:t>
              </a:r>
              <a:b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그럼 언제든 눈을 감고 음 가장 먼 곳</a:t>
              </a:r>
              <a:r>
                <a:rPr lang="ko-KR" altLang="en-US" b="0" i="0" dirty="0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</a:t>
              </a: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가요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1" name="Picture 2" descr="사람 2명, 서 있는 사람, 겉옷, 정장의 이미지일 수 있음">
              <a:extLst>
                <a:ext uri="{FF2B5EF4-FFF2-40B4-BE49-F238E27FC236}">
                  <a16:creationId xmlns:a16="http://schemas.microsoft.com/office/drawing/2014/main" id="{92F15584-4BFF-4D04-88C9-F568DE372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792986"/>
              <a:ext cx="12192000" cy="504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2F83C-4984-493A-AC15-B25E39F9DE4F}"/>
                </a:ext>
              </a:extLst>
            </p:cNvPr>
            <p:cNvSpPr txBox="1"/>
            <p:nvPr/>
          </p:nvSpPr>
          <p:spPr>
            <a:xfrm>
              <a:off x="630285" y="10745343"/>
              <a:ext cx="5400520" cy="309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저희는 항상 열려 있습니다</a:t>
              </a:r>
              <a:r>
                <a:rPr lang="en-US" altLang="ko-KR" sz="2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회장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이양파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yangpah@naver.com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부회장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0FAF46-BCE7-4280-9CCF-BD6873625138}"/>
                </a:ext>
              </a:extLst>
            </p:cNvPr>
            <p:cNvSpPr txBox="1"/>
            <p:nvPr/>
          </p:nvSpPr>
          <p:spPr>
            <a:xfrm>
              <a:off x="630285" y="13844718"/>
              <a:ext cx="4789714" cy="2129878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이일기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ilgi@naver.com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이나나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nana@naver.com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9649151-A468-4D67-B920-462B44FC9E8D}"/>
                </a:ext>
              </a:extLst>
            </p:cNvPr>
            <p:cNvSpPr/>
            <p:nvPr/>
          </p:nvSpPr>
          <p:spPr>
            <a:xfrm>
              <a:off x="0" y="6567803"/>
              <a:ext cx="12192000" cy="3693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137FDC-F50D-4FB4-91E9-6E61420B8BE0}"/>
                </a:ext>
              </a:extLst>
            </p:cNvPr>
            <p:cNvSpPr txBox="1"/>
            <p:nvPr/>
          </p:nvSpPr>
          <p:spPr>
            <a:xfrm>
              <a:off x="3794066" y="7021855"/>
              <a:ext cx="7900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우리 </a:t>
              </a:r>
              <a:r>
                <a:rPr lang="ko-KR" altLang="en-US" sz="2400" dirty="0">
                  <a:solidFill>
                    <a:schemeClr val="accent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멀티미디어공학과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학생들이</a:t>
              </a:r>
              <a:endPara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만들어 나가는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어플리케이션 입니다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0F0193-63A0-4643-BC09-4DD362477A5B}"/>
                </a:ext>
              </a:extLst>
            </p:cNvPr>
            <p:cNvSpPr txBox="1"/>
            <p:nvPr/>
          </p:nvSpPr>
          <p:spPr>
            <a:xfrm>
              <a:off x="6030805" y="7852852"/>
              <a:ext cx="5663730" cy="2129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>
                  <a:solidFill>
                    <a:srgbClr val="4242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애플리케이션을 관리하는 멀티미디어공학과 학생회입니다</a:t>
              </a:r>
              <a:r>
                <a:rPr lang="en-US" altLang="ko-KR" dirty="0">
                  <a:solidFill>
                    <a:srgbClr val="42424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밤 그날의 반딧불을 당신의 창 가까이 </a:t>
              </a:r>
              <a:r>
                <a:rPr lang="ko-KR" altLang="en-US" b="0" i="0" dirty="0" err="1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보낼게요</a:t>
              </a:r>
              <a:r>
                <a:rPr lang="en-US" altLang="ko-KR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b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음 사랑한다는 </a:t>
              </a:r>
              <a:r>
                <a:rPr lang="ko-KR" altLang="en-US" b="0" i="0" dirty="0" err="1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말이에요</a:t>
              </a:r>
              <a:r>
                <a:rPr lang="en-US" altLang="ko-KR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나 우리의 첫 입맞춤을 떠올려</a:t>
              </a:r>
              <a:b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그럼 언제든 눈을 감고 음 가장 먼 곳</a:t>
              </a:r>
              <a:r>
                <a:rPr lang="ko-KR" altLang="en-US" b="0" i="0" dirty="0"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</a:t>
              </a:r>
              <a:r>
                <a:rPr lang="ko-KR" altLang="en-US" b="0" i="0" dirty="0">
                  <a:solidFill>
                    <a:srgbClr val="424242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가요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r">
                <a:lnSpc>
                  <a:spcPct val="150000"/>
                </a:lnSpc>
              </a:pP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2202B2-B851-4129-9714-9FC58879BFCF}"/>
              </a:ext>
            </a:extLst>
          </p:cNvPr>
          <p:cNvCxnSpPr>
            <a:cxnSpLocks/>
          </p:cNvCxnSpPr>
          <p:nvPr/>
        </p:nvCxnSpPr>
        <p:spPr>
          <a:xfrm>
            <a:off x="522514" y="8772071"/>
            <a:ext cx="1117202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2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6268636"/>
            <a:ext cx="12192000" cy="977166"/>
          </a:xfrm>
          <a:prstGeom prst="rect">
            <a:avLst/>
          </a:prstGeom>
          <a:solidFill>
            <a:srgbClr val="FC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6359995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FE274E-5987-4091-831E-A8C4D9857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7" b="18330"/>
          <a:stretch/>
        </p:blipFill>
        <p:spPr>
          <a:xfrm>
            <a:off x="0" y="3824555"/>
            <a:ext cx="12192000" cy="1759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D1D1-738F-481F-8F07-6578D529E046}"/>
              </a:ext>
            </a:extLst>
          </p:cNvPr>
          <p:cNvSpPr/>
          <p:nvPr/>
        </p:nvSpPr>
        <p:spPr>
          <a:xfrm>
            <a:off x="2681747" y="1603817"/>
            <a:ext cx="7132320" cy="1658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MultiMedia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Dongguk Univ.</a:t>
            </a:r>
          </a:p>
          <a:p>
            <a:pPr algn="ctr"/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학과 소개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구성원에 대해 설명 되어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학생들의 프로젝트 결과물을 볼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게시판을 통해 학생들이 정보를 교환 할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DF4AE-4278-4195-9447-D89BF584012B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EBCA0-CEB9-4F8B-90B5-818935022D41}"/>
              </a:ext>
            </a:extLst>
          </p:cNvPr>
          <p:cNvSpPr txBox="1"/>
          <p:nvPr/>
        </p:nvSpPr>
        <p:spPr>
          <a:xfrm>
            <a:off x="352298" y="656824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DDFEB-DF55-4838-86DB-3567C4C51976}"/>
              </a:ext>
            </a:extLst>
          </p:cNvPr>
          <p:cNvSpPr/>
          <p:nvPr/>
        </p:nvSpPr>
        <p:spPr>
          <a:xfrm>
            <a:off x="0" y="0"/>
            <a:ext cx="12192000" cy="724580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97E05-F325-49B7-8950-44AA5421C4DD}"/>
              </a:ext>
            </a:extLst>
          </p:cNvPr>
          <p:cNvSpPr/>
          <p:nvPr/>
        </p:nvSpPr>
        <p:spPr>
          <a:xfrm>
            <a:off x="7899817" y="-1"/>
            <a:ext cx="4292183" cy="7245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닫기 윤곽선">
            <a:extLst>
              <a:ext uri="{FF2B5EF4-FFF2-40B4-BE49-F238E27FC236}">
                <a16:creationId xmlns:a16="http://schemas.microsoft.com/office/drawing/2014/main" id="{2D92855B-73CE-49B1-BFB9-F46B56E93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4471" y="156757"/>
            <a:ext cx="528918" cy="52891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1E431C-CD9C-4E3B-AAEA-F8EA51BF856F}"/>
              </a:ext>
            </a:extLst>
          </p:cNvPr>
          <p:cNvSpPr/>
          <p:nvPr/>
        </p:nvSpPr>
        <p:spPr>
          <a:xfrm rot="5400000">
            <a:off x="8992707" y="710673"/>
            <a:ext cx="504054" cy="1395102"/>
          </a:xfrm>
          <a:prstGeom prst="rect">
            <a:avLst/>
          </a:prstGeom>
          <a:solidFill>
            <a:srgbClr val="F0B1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E3D71-5E75-4C12-81BF-9DF10871780F}"/>
              </a:ext>
            </a:extLst>
          </p:cNvPr>
          <p:cNvSpPr txBox="1"/>
          <p:nvPr/>
        </p:nvSpPr>
        <p:spPr>
          <a:xfrm>
            <a:off x="8247322" y="685675"/>
            <a:ext cx="2414187" cy="2914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</a:p>
        </p:txBody>
      </p:sp>
    </p:spTree>
    <p:extLst>
      <p:ext uri="{BB962C8B-B14F-4D97-AF65-F5344CB8AC3E}">
        <p14:creationId xmlns:p14="http://schemas.microsoft.com/office/powerpoint/2010/main" val="146308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6268636"/>
            <a:ext cx="12192000" cy="977166"/>
          </a:xfrm>
          <a:prstGeom prst="rect">
            <a:avLst/>
          </a:prstGeom>
          <a:solidFill>
            <a:srgbClr val="FC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6359995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FE274E-5987-4091-831E-A8C4D9857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7" b="18330"/>
          <a:stretch/>
        </p:blipFill>
        <p:spPr>
          <a:xfrm>
            <a:off x="0" y="3824555"/>
            <a:ext cx="12192000" cy="1759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D1D1-738F-481F-8F07-6578D529E046}"/>
              </a:ext>
            </a:extLst>
          </p:cNvPr>
          <p:cNvSpPr/>
          <p:nvPr/>
        </p:nvSpPr>
        <p:spPr>
          <a:xfrm>
            <a:off x="2681747" y="1603817"/>
            <a:ext cx="7132320" cy="1658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MultiMedia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Dongguk Univ.</a:t>
            </a:r>
          </a:p>
          <a:p>
            <a:pPr algn="ctr"/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학과 소개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구성원에 대해 설명 되어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학생들의 프로젝트 결과물을 볼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게시판을 통해 학생들이 정보를 교환 할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DF4AE-4278-4195-9447-D89BF584012B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EBCA0-CEB9-4F8B-90B5-818935022D41}"/>
              </a:ext>
            </a:extLst>
          </p:cNvPr>
          <p:cNvSpPr txBox="1"/>
          <p:nvPr/>
        </p:nvSpPr>
        <p:spPr>
          <a:xfrm>
            <a:off x="352298" y="656824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DDFEB-DF55-4838-86DB-3567C4C51976}"/>
              </a:ext>
            </a:extLst>
          </p:cNvPr>
          <p:cNvSpPr/>
          <p:nvPr/>
        </p:nvSpPr>
        <p:spPr>
          <a:xfrm>
            <a:off x="0" y="0"/>
            <a:ext cx="12192000" cy="724580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97E05-F325-49B7-8950-44AA5421C4DD}"/>
              </a:ext>
            </a:extLst>
          </p:cNvPr>
          <p:cNvSpPr/>
          <p:nvPr/>
        </p:nvSpPr>
        <p:spPr>
          <a:xfrm>
            <a:off x="7899817" y="-1"/>
            <a:ext cx="4292183" cy="7245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닫기 윤곽선">
            <a:extLst>
              <a:ext uri="{FF2B5EF4-FFF2-40B4-BE49-F238E27FC236}">
                <a16:creationId xmlns:a16="http://schemas.microsoft.com/office/drawing/2014/main" id="{2D92855B-73CE-49B1-BFB9-F46B56E93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4471" y="156757"/>
            <a:ext cx="528918" cy="5289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41A583-6534-4773-9218-F5BAD68C663B}"/>
              </a:ext>
            </a:extLst>
          </p:cNvPr>
          <p:cNvSpPr/>
          <p:nvPr/>
        </p:nvSpPr>
        <p:spPr>
          <a:xfrm rot="5400000">
            <a:off x="9352318" y="1264407"/>
            <a:ext cx="504054" cy="2114326"/>
          </a:xfrm>
          <a:prstGeom prst="rect">
            <a:avLst/>
          </a:prstGeom>
          <a:solidFill>
            <a:srgbClr val="F59B5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E3D71-5E75-4C12-81BF-9DF10871780F}"/>
              </a:ext>
            </a:extLst>
          </p:cNvPr>
          <p:cNvSpPr txBox="1"/>
          <p:nvPr/>
        </p:nvSpPr>
        <p:spPr>
          <a:xfrm>
            <a:off x="8247322" y="685675"/>
            <a:ext cx="2414187" cy="2914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</a:p>
        </p:txBody>
      </p:sp>
    </p:spTree>
    <p:extLst>
      <p:ext uri="{BB962C8B-B14F-4D97-AF65-F5344CB8AC3E}">
        <p14:creationId xmlns:p14="http://schemas.microsoft.com/office/powerpoint/2010/main" val="418180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BCADB3-7421-4B74-BD4C-7E0E345B9A8D}"/>
              </a:ext>
            </a:extLst>
          </p:cNvPr>
          <p:cNvSpPr/>
          <p:nvPr/>
        </p:nvSpPr>
        <p:spPr>
          <a:xfrm>
            <a:off x="0" y="6268636"/>
            <a:ext cx="12192000" cy="977166"/>
          </a:xfrm>
          <a:prstGeom prst="rect">
            <a:avLst/>
          </a:prstGeom>
          <a:solidFill>
            <a:srgbClr val="FC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CAEBEE-9E82-486D-8B73-39BD4E47EA31}"/>
              </a:ext>
            </a:extLst>
          </p:cNvPr>
          <p:cNvSpPr txBox="1"/>
          <p:nvPr/>
        </p:nvSpPr>
        <p:spPr>
          <a:xfrm>
            <a:off x="6247907" y="6359995"/>
            <a:ext cx="5748019" cy="794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서울특별시 중구 필동로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길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신공학관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동국대학교 멀티미디어공학과</a:t>
            </a:r>
            <a:endParaRPr lang="en-US" altLang="ko-KR" sz="1050" dirty="0">
              <a:solidFill>
                <a:srgbClr val="77777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E-mail: 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alice3660@naver.com</a:t>
            </a:r>
            <a:r>
              <a:rPr lang="en-US" altLang="ko-KR" sz="1050" dirty="0">
                <a:solidFill>
                  <a:srgbClr val="77777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Tel: 02-2260-8760</a:t>
            </a: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FE274E-5987-4091-831E-A8C4D9857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7" b="18330"/>
          <a:stretch/>
        </p:blipFill>
        <p:spPr>
          <a:xfrm>
            <a:off x="0" y="3824555"/>
            <a:ext cx="12192000" cy="17593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05D1D1-738F-481F-8F07-6578D529E046}"/>
              </a:ext>
            </a:extLst>
          </p:cNvPr>
          <p:cNvSpPr/>
          <p:nvPr/>
        </p:nvSpPr>
        <p:spPr>
          <a:xfrm>
            <a:off x="2681747" y="1603817"/>
            <a:ext cx="7132320" cy="1658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MultiMedia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Dongguk Univ.</a:t>
            </a:r>
          </a:p>
          <a:p>
            <a:pPr algn="ctr"/>
            <a:endParaRPr lang="en-US" altLang="ko-KR" sz="25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MMESEUM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은 동국대학교 멀티미디어공학과 학생들을 위한 웹입니다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학과 소개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구성원에 대해 설명 되어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학생들의 프로젝트 결과물을 볼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게시판을 통해 학생들이 정보를 교환 할 수 있습니다</a:t>
            </a:r>
            <a:r>
              <a:rPr lang="en-US" altLang="ko-KR" sz="1000" b="0" i="0" dirty="0">
                <a:solidFill>
                  <a:srgbClr val="777777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DF4AE-4278-4195-9447-D89BF584012B}"/>
              </a:ext>
            </a:extLst>
          </p:cNvPr>
          <p:cNvSpPr txBox="1"/>
          <p:nvPr/>
        </p:nvSpPr>
        <p:spPr>
          <a:xfrm>
            <a:off x="352298" y="440640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EBCA0-CEB9-4F8B-90B5-818935022D41}"/>
              </a:ext>
            </a:extLst>
          </p:cNvPr>
          <p:cNvSpPr txBox="1"/>
          <p:nvPr/>
        </p:nvSpPr>
        <p:spPr>
          <a:xfrm>
            <a:off x="352298" y="6568246"/>
            <a:ext cx="1341120" cy="37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MME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SEUM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DDFEB-DF55-4838-86DB-3567C4C51976}"/>
              </a:ext>
            </a:extLst>
          </p:cNvPr>
          <p:cNvSpPr/>
          <p:nvPr/>
        </p:nvSpPr>
        <p:spPr>
          <a:xfrm>
            <a:off x="0" y="0"/>
            <a:ext cx="12192000" cy="724580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97E05-F325-49B7-8950-44AA5421C4DD}"/>
              </a:ext>
            </a:extLst>
          </p:cNvPr>
          <p:cNvSpPr/>
          <p:nvPr/>
        </p:nvSpPr>
        <p:spPr>
          <a:xfrm>
            <a:off x="7899817" y="-1"/>
            <a:ext cx="4292183" cy="7245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래픽 16" descr="닫기 윤곽선">
            <a:extLst>
              <a:ext uri="{FF2B5EF4-FFF2-40B4-BE49-F238E27FC236}">
                <a16:creationId xmlns:a16="http://schemas.microsoft.com/office/drawing/2014/main" id="{2D92855B-73CE-49B1-BFB9-F46B56E93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4471" y="156757"/>
            <a:ext cx="528918" cy="5289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6054A9-A5EC-4F5D-9A57-9147F7E849EE}"/>
              </a:ext>
            </a:extLst>
          </p:cNvPr>
          <p:cNvSpPr/>
          <p:nvPr/>
        </p:nvSpPr>
        <p:spPr>
          <a:xfrm rot="5400000">
            <a:off x="8695164" y="2872008"/>
            <a:ext cx="504054" cy="800018"/>
          </a:xfrm>
          <a:prstGeom prst="rect">
            <a:avLst/>
          </a:prstGeom>
          <a:solidFill>
            <a:srgbClr val="A0C29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E3D71-5E75-4C12-81BF-9DF10871780F}"/>
              </a:ext>
            </a:extLst>
          </p:cNvPr>
          <p:cNvSpPr txBox="1"/>
          <p:nvPr/>
        </p:nvSpPr>
        <p:spPr>
          <a:xfrm>
            <a:off x="8247322" y="685675"/>
            <a:ext cx="2414187" cy="2914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NOTICE.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CALENDAR.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Q&amp;A.</a:t>
            </a:r>
          </a:p>
        </p:txBody>
      </p:sp>
    </p:spTree>
    <p:extLst>
      <p:ext uri="{BB962C8B-B14F-4D97-AF65-F5344CB8AC3E}">
        <p14:creationId xmlns:p14="http://schemas.microsoft.com/office/powerpoint/2010/main" val="105401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bg1">
              <a:lumMod val="85000"/>
            </a:schemeClr>
          </a:solidFill>
        </a:ln>
      </a:spPr>
      <a:bodyPr rtlCol="0" anchor="ctr"/>
      <a:lstStyle>
        <a:defPPr algn="l">
          <a:defRPr dirty="0">
            <a:solidFill>
              <a:schemeClr val="bg1">
                <a:lumMod val="50000"/>
              </a:schemeClr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2143</Words>
  <Application>Microsoft Office PowerPoint</Application>
  <PresentationFormat>와이드스크린</PresentationFormat>
  <Paragraphs>427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 ExtraBold</vt:lpstr>
      <vt:lpstr>나눔스퀘어</vt:lpstr>
      <vt:lpstr>Arial</vt:lpstr>
      <vt:lpstr>나눔스퀘어 Bold</vt:lpstr>
      <vt:lpstr>맑은 고딕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Alice YoungJu</dc:creator>
  <cp:lastModifiedBy>CGP406</cp:lastModifiedBy>
  <cp:revision>240</cp:revision>
  <dcterms:created xsi:type="dcterms:W3CDTF">2021-04-29T03:09:15Z</dcterms:created>
  <dcterms:modified xsi:type="dcterms:W3CDTF">2021-06-02T10:43:10Z</dcterms:modified>
</cp:coreProperties>
</file>