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7EB1E3C-A7C2-478F-B6FC-2CAA86F1FC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For these next 4 chapters, we are going into the evidence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-People who do not believe anything beyond the physical world exists have a big presupposition that can keep them from following the evidence.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-Note that there is no scientific way to define science.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-science does not say anything, scientists do.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-There are other issues related to philosophical naturalism not covered here, but can be covered in a different teaching series.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-juries → If we trust eyewitness testimony to decide life or death for someone accused of murder in a courtroom, why wouldn’t we equally trust eyewitnesses of a miracle?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-If you say you don't believe miracles in history then you'll never believe in the resurrection of Jesus, despite ample evidence,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38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-No one → Christians are often accused as being "biased" because they believe in the supernatural.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Nobody wants to be identified as someone who is biased because it implies you are a close minded person whose opinion does not matter because your opinions are discarded as tainted and not worth listening to.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 biased person is often seen as someone who is unfair, arrogant, and overly confident of their position on an issue.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Notice that the folks who don't believe in the supernatural don't consider themselves biased.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So if someone accuses you of being biased, make sure to let them know that they are biased as well.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We all have biases.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say you won't listen to someone simply because they have a bias is a logical fallacy.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Someone who claims they are not biased are either extraordinarily naive or a liar.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1A285B-C331-4ADF-BC11-B7A15BAA0C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C2D74A-06E2-4B64-9D58-F74D02157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CB600-E41C-46C8-A90A-4315432F7B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38A390-ADAB-488A-929D-737816DFC7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C850FB-434C-490B-AC10-BF15A96902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0945D-D5E8-4042-9862-C139D18C14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13EAE-171A-4743-9425-4FAA7F8872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D5EE1-43B4-4346-81E7-56F05C06DF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63AA8-AC3C-48E5-874B-AC0F159D6F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EF8B47-F5C3-4692-8192-51CD6BBC3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788885-C7FF-4A94-8DE5-096B7E39A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3A29A8-C1DF-4682-86C5-0F017C1B61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27BCE6-31E5-428C-B7D1-2D3CFC72A8F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Don’t Be</a:t>
            </a:r>
            <a:br/>
            <a:r>
              <a:rPr b="0" lang="en-US" sz="3200" spc="-1" strike="noStrike">
                <a:latin typeface="Arial"/>
              </a:rPr>
              <a:t>a</a:t>
            </a:r>
            <a:br/>
            <a:r>
              <a:rPr b="0" lang="en-US" sz="3200" spc="-1" strike="noStrike">
                <a:latin typeface="Arial"/>
              </a:rPr>
              <a:t>know-it-all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86400" y="1371600"/>
            <a:ext cx="375948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105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06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07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Chapter-1 don't be a know-it-all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Important to follow the </a:t>
            </a:r>
            <a:r>
              <a:rPr b="0" lang="en-US" sz="3200" spc="-1" strike="noStrike" u="sng">
                <a:uFillTx/>
                <a:latin typeface="Arial"/>
              </a:rPr>
              <a:t>evidence</a:t>
            </a:r>
            <a:r>
              <a:rPr b="0" lang="en-US" sz="3200" spc="-1" strike="noStrike">
                <a:latin typeface="Arial"/>
              </a:rPr>
              <a:t>.</a:t>
            </a:r>
            <a:br/>
            <a:r>
              <a:rPr b="0" lang="en-US" sz="3200" spc="-1" strike="noStrike">
                <a:latin typeface="Arial"/>
              </a:rPr>
              <a:t>Not follow past </a:t>
            </a:r>
            <a:r>
              <a:rPr b="0" lang="en-US" sz="3200" spc="-1" strike="noStrike" u="sng">
                <a:uFillTx/>
                <a:latin typeface="Arial"/>
              </a:rPr>
              <a:t>experiences</a:t>
            </a:r>
            <a:br/>
            <a:r>
              <a:rPr b="0" lang="en-US" sz="3200" spc="-1" strike="noStrike">
                <a:latin typeface="Arial"/>
              </a:rPr>
              <a:t>or</a:t>
            </a:r>
            <a:br/>
            <a:r>
              <a:rPr b="0" lang="en-US" sz="3200" spc="-1" strike="noStrike" u="sng">
                <a:uFillTx/>
                <a:latin typeface="Arial"/>
              </a:rPr>
              <a:t>presuppositions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Philosophical Naturalism: life can only be explained by science and there is </a:t>
            </a:r>
            <a:r>
              <a:rPr b="0" lang="en-US" sz="3200" spc="-1" strike="noStrike" u="sng">
                <a:uFillTx/>
                <a:latin typeface="Arial"/>
              </a:rPr>
              <a:t>no supernatural</a:t>
            </a:r>
            <a:r>
              <a:rPr b="0" lang="en-US" sz="3200" spc="-1" strike="noStrike">
                <a:latin typeface="Arial"/>
              </a:rPr>
              <a:t> (only material world exists)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Chapter-1 don’t be a know-it-all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Some refuse to consider supernatural explanations as an explanation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Most historical scholars </a:t>
            </a:r>
            <a:r>
              <a:rPr b="0" lang="en-US" sz="3200" spc="-1" strike="noStrike" u="sng">
                <a:uFillTx/>
                <a:latin typeface="Arial"/>
              </a:rPr>
              <a:t>agree with</a:t>
            </a:r>
            <a:r>
              <a:rPr b="0" lang="en-US" sz="3200" spc="-1" strike="noStrike">
                <a:latin typeface="Arial"/>
              </a:rPr>
              <a:t> New Testament’s </a:t>
            </a:r>
            <a:r>
              <a:rPr b="0" lang="en-US" sz="3200" spc="-1" strike="noStrike" u="sng">
                <a:uFillTx/>
                <a:latin typeface="Arial"/>
              </a:rPr>
              <a:t>history</a:t>
            </a:r>
            <a:r>
              <a:rPr b="0" lang="en-US" sz="3200" spc="-1" strike="noStrike">
                <a:latin typeface="Arial"/>
              </a:rPr>
              <a:t>, but </a:t>
            </a:r>
            <a:r>
              <a:rPr b="0" lang="en-US" sz="3200" spc="-1" strike="noStrike" u="sng">
                <a:uFillTx/>
                <a:latin typeface="Arial"/>
              </a:rPr>
              <a:t>not</a:t>
            </a:r>
            <a:r>
              <a:rPr b="0" lang="en-US" sz="3200" spc="-1" strike="noStrike">
                <a:latin typeface="Arial"/>
              </a:rPr>
              <a:t> its </a:t>
            </a:r>
            <a:r>
              <a:rPr b="0" lang="en-US" sz="3200" spc="-1" strike="noStrike" u="sng">
                <a:uFillTx/>
                <a:latin typeface="Arial"/>
              </a:rPr>
              <a:t>miracles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Why? (we’ll answer that in a bit)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if we had witnesses of the miracles?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Juries accept witness testimony in courts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Be Consistent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Jesus resurrection was a miracle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Why believe only parts of the gospel writers because of a materialistic worldview?</a:t>
            </a:r>
            <a:br/>
            <a:r>
              <a:rPr b="0" lang="en-US" sz="3200" spc="-1" strike="noStrike">
                <a:latin typeface="Arial"/>
              </a:rPr>
              <a:t>Inconsistent?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one wants to be called biased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Ask the naturalist if they are biased for not believing miracles are possible (turn the question around)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People’s worldview can easily sway them to believe lies in spite of ample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Information never interprets itself; worldview does.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all have biases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Examining the evidence while putting biases aside is to examine evidence objectively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Objective truth – true for everyone, regardless of how we feel. Sets asides biases and presuppositions (what we thought/expected beforehand)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Bias 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People with beady eyes are suspicious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people of race x would never commit a crime like this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police officers are liars and untrustworthy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Nothing exists outside the natural realm.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it can't be tested with my 5 senses, it does not exist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supernatural explanations must be eliminated as possibilities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Don’t be a know-it-all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Follow the evidence where it leads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Don’t start an investigation into the truth with the conclusion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Scientism vs. Science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Science - the systematic, rational examination of phenomena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Scientism – the refusal to consider anything other than natural causes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2022-04-22T19:09:16Z</dcterms:modified>
  <cp:revision>15</cp:revision>
  <dc:subject/>
  <dc:title/>
</cp:coreProperties>
</file>