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comments/comment8.xml" ContentType="application/vnd.openxmlformats-officedocument.presentationml.comments+xml"/>
  <Override PartName="/ppt/media/image1.png" ContentType="image/png"/>
  <Override PartName="/ppt/media/image2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<Relationship Id="rId18" Type="http://schemas.openxmlformats.org/officeDocument/2006/relationships/commentAuthors" Target="commentAuthors.xml"/>
</Relationships>
</file>

<file path=ppt/comments/comment8.xml><?xml version="1.0" encoding="utf-8"?>
<p:cmLst xmlns:p="http://schemas.openxmlformats.org/presentationml/2006/main">
  <p:cm authorId="0" dt="2022-04-02T15:50:28.000000000" idx="1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EACED71-0640-4770-BD62-EC23AB732BE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-presuppositions – what you think before looking at the evidence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-Faith →</a:t>
            </a:r>
            <a:br/>
            <a:r>
              <a:rPr b="0" lang="en-US" sz="2000" spc="-1" strike="noStrike">
                <a:latin typeface="Arial"/>
              </a:rPr>
              <a:t>Most of us had faith/trust that our vehicles would bring us here safely and that starting the engine would not result in a pipe bomb exploding.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-We see that chairs hold people up most of the time, so we seldom lack faith that a chair will support our weight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Jesus knew people would doubt.</a:t>
            </a:r>
            <a:br/>
            <a:r>
              <a:rPr b="0" lang="en-US" sz="2000" spc="-1" strike="noStrike">
                <a:latin typeface="Arial"/>
              </a:rPr>
              <a:t>He told folks to follow the evidence.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-We use abductive reasoning when trying to interpret the Bible correctly so that our interpretation do not involve so many mental gymnastics that we arrive at a completely different point than the text’s original meaning.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Unrelated: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-inductive reasoning aims at developing a theory while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-deductive reasoning aims at testing an existing theory.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A research professor from Liberty Baptist Theological Seminary listed the following minimal facts that are agreed upon from both skeptics and conservative Christians: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-Next slide – we will show how to use abductive reasoning to figure out the most reasonable explanation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Abductive reasoning, looking at the evidence and making conclusions.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-Even the most --&gt;</a:t>
            </a:r>
            <a:br/>
            <a:r>
              <a:rPr b="0" lang="en-US" sz="2000" spc="-1" strike="noStrike">
                <a:latin typeface="Arial"/>
              </a:rPr>
              <a:t>You notice a stiffening of the body in the last position the person was in, blood is carried by gravity toward the part of the body closest to the ground, causing </a:t>
            </a:r>
            <a:br/>
            <a:r>
              <a:rPr b="0" lang="en-US" sz="2000" spc="-1" strike="noStrike">
                <a:latin typeface="Arial"/>
              </a:rPr>
              <a:t>pale skin coloration, and there is no breathing.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Here is an abductive reasoning walkthrough on that challenge.</a:t>
            </a:r>
            <a:br/>
            <a:r>
              <a:rPr b="0" lang="en-US" sz="2000" spc="-1" strike="noStrike">
                <a:latin typeface="Arial"/>
              </a:rPr>
              <a:t>Abductive reasoning is an approach that tries to find the best explanation for why something happened.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A large – it is important to recognized what did not happen as much as what did happen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55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A Jesus look-alike, perhaps?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1.)</a:t>
            </a:r>
            <a:r>
              <a:rPr b="0" lang="en-US" sz="2000" spc="-1" strike="noStrike">
                <a:latin typeface="Arial"/>
              </a:rPr>
              <a:t>Someone mimicking Jesus  would have had to be familiar enough with Jesus' mannerisms  and statement to convince the disciples.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Who knew Jesus better and could tell a real Jesus from a fake better than his own 11(remaining) disciples that spent the most time with Him?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Con artists seldom are able to fool someone who knows more about the subject area than the con artist just as a money counterfeit expert cannot easily be fooled by counterfeit money.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4.)</a:t>
            </a:r>
            <a:r>
              <a:rPr b="0" lang="en-US" sz="2000" spc="-1" strike="noStrike">
                <a:latin typeface="Arial"/>
              </a:rPr>
              <a:t>, which was Jesus.... because good con artists know a lot about the subject they are trying to fool people on.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Background:</a:t>
            </a:r>
            <a:br/>
            <a:r>
              <a:rPr b="0" lang="en-US" sz="2000" spc="-1" strike="noStrike">
                <a:latin typeface="Arial"/>
                <a:ea typeface="Microsoft YaHei"/>
              </a:rPr>
              <a:t>-</a:t>
            </a:r>
            <a:r>
              <a:rPr b="0" lang="en-US" sz="2000" spc="-1" strike="noStrike">
                <a:latin typeface="Arial"/>
              </a:rPr>
              <a:t>Cold-case detectives have to sometimes deal with the issue of "legends" in that lots of time has passed from the original crime.</a:t>
            </a:r>
            <a:br/>
            <a:r>
              <a:rPr b="0" lang="en-US" sz="2000" spc="-1" strike="noStrike">
                <a:latin typeface="Arial"/>
              </a:rPr>
              <a:t>-Witnesses after all that time can recall events a little differently than their original observations. In our case, we have the record of the first investigators.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3.) In a mostly illiterate society, “creeds” that people recited were a necessity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We will follow-up on these claims about the gospels being altered, in future chapters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930DF8-E058-4F05-B8ED-A0204E8110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99024E-DB81-4CB5-83C5-BCFF9D0AC0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9A0760-6988-433A-A6A2-4AF074B334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63B0ED-80E7-44B3-B2FB-19C4916547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8B5350-EAAC-46E3-996E-CA07B9D297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41F06C-3382-4503-93D8-F95145E16D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7FD435-6BA3-4AD6-AC37-E8009A0512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1B1016-A0E4-4CCF-B5CE-6E88CDFFF8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565126-5142-4B4D-B13E-BE3B5F0086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5D7030-5AD1-45C4-ADCA-C13EF6AC36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208F1-411E-4001-9A3A-C87B9555D1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EB1CDA-DFCA-4894-B9EE-5287A53FAC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8645D12-860A-4C6D-B2FC-6A13E3B2C93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40" spc="-1" strike="noStrike">
                <a:latin typeface="Arial"/>
              </a:rPr>
              <a:t>Click to edit the title text format</a:t>
            </a:r>
            <a:endParaRPr b="0" lang="en-US" sz="364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10" spc="-1" strike="noStrike">
                <a:latin typeface="Arial"/>
              </a:rPr>
              <a:t>Second Outline Level</a:t>
            </a:r>
            <a:endParaRPr b="0" lang="en-US" sz="231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omments" Target="../comments/comment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Chapter2 – Learn how to infer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Infer – “To Gather in”</a:t>
            </a:r>
            <a:br/>
            <a:r>
              <a:rPr b="0" lang="en-US" sz="3200" spc="-1" strike="noStrike">
                <a:latin typeface="Arial"/>
              </a:rPr>
              <a:t>process of collecting data from lots of sources then making conclusions based on the evidence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Not on bias or presuppositions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Faith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Infer – process of </a:t>
            </a:r>
            <a:r>
              <a:rPr b="0" lang="en-US" sz="3200" spc="-1" strike="noStrike">
                <a:latin typeface="Arial"/>
              </a:rPr>
              <a:t>collecting </a:t>
            </a:r>
            <a:r>
              <a:rPr b="0" lang="en-US" sz="3200" spc="-1" strike="noStrike" u="sng">
                <a:uFillTx/>
                <a:latin typeface="Arial"/>
              </a:rPr>
              <a:t>data</a:t>
            </a:r>
            <a:r>
              <a:rPr b="0" lang="en-US" sz="3200" spc="-1" strike="noStrike">
                <a:latin typeface="Arial"/>
              </a:rPr>
              <a:t> from lots of sources then making </a:t>
            </a:r>
            <a:r>
              <a:rPr b="0" lang="en-US" sz="3200" spc="-1" strike="noStrike" u="sng">
                <a:uFillTx/>
                <a:latin typeface="Arial"/>
              </a:rPr>
              <a:t>conclusions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based on</a:t>
            </a:r>
            <a:r>
              <a:rPr b="0" lang="en-US" sz="3200" spc="-1" strike="noStrike">
                <a:latin typeface="Arial"/>
              </a:rPr>
              <a:t> the </a:t>
            </a:r>
            <a:r>
              <a:rPr b="0" lang="en-US" sz="3200" spc="-1" strike="noStrike" u="sng">
                <a:uFillTx/>
                <a:latin typeface="Arial"/>
              </a:rPr>
              <a:t>evidence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Faith – reasonable inference based on </a:t>
            </a:r>
            <a:r>
              <a:rPr b="0" lang="en-US" sz="3200" spc="-1" strike="noStrike" u="sng">
                <a:uFillTx/>
                <a:latin typeface="Arial"/>
              </a:rPr>
              <a:t>evidence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Blind Faith – trust </a:t>
            </a:r>
            <a:r>
              <a:rPr b="0" lang="en-US" sz="3200" spc="-1" strike="noStrike" u="sng">
                <a:uFillTx/>
                <a:latin typeface="Arial"/>
              </a:rPr>
              <a:t>without evidence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What Did Jesus Say?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John 14:11</a:t>
            </a:r>
            <a:br/>
            <a:r>
              <a:rPr b="0" lang="en-US" sz="3200" spc="-1" strike="noStrike">
                <a:latin typeface="Arial"/>
              </a:rPr>
              <a:t>”Believe me when I say that I am in the Father and the Father is in me; or at least believe on the evidence of the works themselves.”</a:t>
            </a:r>
            <a:br/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" descr=""/>
          <p:cNvPicPr/>
          <p:nvPr/>
        </p:nvPicPr>
        <p:blipFill>
          <a:blip r:embed="rId1"/>
          <a:srcRect l="14137" t="9849" r="0" b="11587"/>
          <a:stretch/>
        </p:blipFill>
        <p:spPr>
          <a:xfrm>
            <a:off x="547560" y="448200"/>
            <a:ext cx="3759480" cy="3441960"/>
          </a:xfrm>
          <a:prstGeom prst="rect">
            <a:avLst/>
          </a:prstGeom>
          <a:ln w="0">
            <a:noFill/>
          </a:ln>
        </p:spPr>
      </p:pic>
      <p:grpSp>
        <p:nvGrpSpPr>
          <p:cNvPr id="108" name="Group 1"/>
          <p:cNvGrpSpPr/>
          <p:nvPr/>
        </p:nvGrpSpPr>
        <p:grpSpPr>
          <a:xfrm>
            <a:off x="0" y="3200400"/>
            <a:ext cx="10079280" cy="1540080"/>
            <a:chOff x="0" y="3200400"/>
            <a:chExt cx="10079280" cy="1540080"/>
          </a:xfrm>
        </p:grpSpPr>
        <p:sp>
          <p:nvSpPr>
            <p:cNvPr id="109" name="CustomShape 2"/>
            <p:cNvSpPr/>
            <p:nvPr/>
          </p:nvSpPr>
          <p:spPr>
            <a:xfrm>
              <a:off x="4059360" y="3200400"/>
              <a:ext cx="505620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for more information visit: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10" name="CustomShape 3"/>
            <p:cNvSpPr/>
            <p:nvPr/>
          </p:nvSpPr>
          <p:spPr>
            <a:xfrm>
              <a:off x="0" y="4269960"/>
              <a:ext cx="1007928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4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www.ColdCaseChristianity.com</a:t>
              </a:r>
              <a:endParaRPr b="0" lang="en-US" sz="4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Speculation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Speculation - reasoning done with very little evidence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Jurors are often told to resist the urge to stray from the evidence.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"What if" and "isn't it possible that" </a:t>
            </a:r>
            <a:br/>
            <a:r>
              <a:rPr b="0" lang="en-US" sz="3200" spc="-1" strike="noStrike">
                <a:latin typeface="Arial"/>
              </a:rPr>
              <a:t>are examples of speculative thoughts.</a:t>
            </a:r>
            <a:br/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Abductive reasoning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4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makes observations and then seeks to find the simplest and most likely conclusion from the observations.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1.)feasibility: can it be </a:t>
            </a:r>
            <a:r>
              <a:rPr b="0" lang="en-US" sz="3200" spc="-1" strike="noStrike" u="sng">
                <a:uFillTx/>
                <a:latin typeface="Arial"/>
              </a:rPr>
              <a:t>explained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2.)explanation should be </a:t>
            </a:r>
            <a:r>
              <a:rPr b="0" lang="en-US" sz="3200" spc="-1" strike="noStrike" u="sng">
                <a:uFillTx/>
                <a:latin typeface="Arial"/>
              </a:rPr>
              <a:t>simplest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3.)truth should be </a:t>
            </a:r>
            <a:r>
              <a:rPr b="0" lang="en-US" sz="3200" spc="-1" strike="noStrike" u="sng">
                <a:uFillTx/>
                <a:latin typeface="Arial"/>
              </a:rPr>
              <a:t>exhaustive</a:t>
            </a:r>
            <a:r>
              <a:rPr b="0" lang="en-US" sz="3200" spc="-1" strike="noStrike">
                <a:latin typeface="Arial"/>
              </a:rPr>
              <a:t> (detailed)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4.)explanation process must be </a:t>
            </a:r>
            <a:r>
              <a:rPr b="0" lang="en-US" sz="3200" spc="-1" strike="noStrike" u="sng">
                <a:uFillTx/>
                <a:latin typeface="Arial"/>
              </a:rPr>
              <a:t>consistent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5.)explanation chosen must be </a:t>
            </a:r>
            <a:r>
              <a:rPr b="0" lang="en-US" sz="3200" spc="-1" strike="noStrike" u="sng">
                <a:uFillTx/>
                <a:latin typeface="Arial"/>
              </a:rPr>
              <a:t>superior</a:t>
            </a:r>
            <a:r>
              <a:rPr b="0" lang="en-US" sz="3200" spc="-1" strike="noStrike">
                <a:latin typeface="Arial"/>
              </a:rPr>
              <a:t> to the other possible explanations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Minimal facts agreed upon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1.)Jesus </a:t>
            </a:r>
            <a:r>
              <a:rPr b="0" lang="en-US" sz="3200" spc="-1" strike="noStrike" u="sng">
                <a:uFillTx/>
                <a:latin typeface="Arial"/>
              </a:rPr>
              <a:t>died</a:t>
            </a:r>
            <a:r>
              <a:rPr b="0" lang="en-US" sz="3200" spc="-1" strike="noStrike">
                <a:latin typeface="Arial"/>
              </a:rPr>
              <a:t> on a cross and was </a:t>
            </a:r>
            <a:r>
              <a:rPr b="0" lang="en-US" sz="3200" spc="-1" strike="noStrike" u="sng">
                <a:uFillTx/>
                <a:latin typeface="Arial"/>
              </a:rPr>
              <a:t>buried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2.)Jesus' tomb was </a:t>
            </a:r>
            <a:r>
              <a:rPr b="0" lang="en-US" sz="3200" spc="-1" strike="noStrike" u="sng">
                <a:uFillTx/>
                <a:latin typeface="Arial"/>
              </a:rPr>
              <a:t>empty</a:t>
            </a:r>
            <a:r>
              <a:rPr b="0" lang="en-US" sz="3200" spc="-1" strike="noStrike">
                <a:latin typeface="Arial"/>
              </a:rPr>
              <a:t> and no one ever produced His body.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3.)Jesus' disciples </a:t>
            </a:r>
            <a:r>
              <a:rPr b="0" lang="en-US" sz="3200" spc="-1" strike="noStrike" u="sng">
                <a:uFillTx/>
                <a:latin typeface="Arial"/>
              </a:rPr>
              <a:t>believed</a:t>
            </a:r>
            <a:r>
              <a:rPr b="0" lang="en-US" sz="3200" spc="-1" strike="noStrike">
                <a:latin typeface="Arial"/>
              </a:rPr>
              <a:t> that they saw a </a:t>
            </a:r>
            <a:r>
              <a:rPr b="0" lang="en-US" sz="3200" spc="-1" strike="noStrike" u="sng">
                <a:uFillTx/>
                <a:latin typeface="Arial"/>
              </a:rPr>
              <a:t>resurrected</a:t>
            </a:r>
            <a:r>
              <a:rPr b="0" lang="en-US" sz="3200" spc="-1" strike="noStrike">
                <a:latin typeface="Arial"/>
              </a:rPr>
              <a:t> Jesus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4.)Jesus' disciples were </a:t>
            </a:r>
            <a:r>
              <a:rPr b="0" lang="en-US" sz="3200" spc="-1" strike="noStrike" u="sng">
                <a:uFillTx/>
                <a:latin typeface="Arial"/>
              </a:rPr>
              <a:t>transformed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following</a:t>
            </a:r>
            <a:r>
              <a:rPr b="0" lang="en-US" sz="3200" spc="-1" strike="noStrike">
                <a:latin typeface="Arial"/>
              </a:rPr>
              <a:t> their alleged </a:t>
            </a:r>
            <a:r>
              <a:rPr b="0" lang="en-US" sz="3200" spc="-1" strike="noStrike" u="sng">
                <a:uFillTx/>
                <a:latin typeface="Arial"/>
              </a:rPr>
              <a:t>resurrection</a:t>
            </a:r>
            <a:r>
              <a:rPr b="0" lang="en-US" sz="3200" spc="-1" strike="noStrike">
                <a:latin typeface="Arial"/>
              </a:rPr>
              <a:t> observations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Abductive reasoning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1.)Many 1st and early 2nd century (non-Christian) Roman sources such as Thallus and Tacitus and Jewish sources(Josephus) </a:t>
            </a:r>
            <a:r>
              <a:rPr b="0" lang="en-US" sz="3200" spc="-1" strike="noStrike" u="sng">
                <a:uFillTx/>
                <a:latin typeface="Arial"/>
              </a:rPr>
              <a:t>acknowledge</a:t>
            </a:r>
            <a:r>
              <a:rPr b="0" lang="en-US" sz="3200" spc="-1" strike="noStrike">
                <a:latin typeface="Arial"/>
              </a:rPr>
              <a:t> that </a:t>
            </a:r>
            <a:r>
              <a:rPr b="0" lang="en-US" sz="3200" spc="-1" strike="noStrike" u="sng">
                <a:uFillTx/>
                <a:latin typeface="Arial"/>
              </a:rPr>
              <a:t>Jesus</a:t>
            </a:r>
            <a:r>
              <a:rPr b="0" lang="en-US" sz="3200" spc="-1" strike="noStrike">
                <a:latin typeface="Arial"/>
              </a:rPr>
              <a:t> was </a:t>
            </a:r>
            <a:r>
              <a:rPr b="0" lang="en-US" sz="3200" spc="-1" strike="noStrike" u="sng">
                <a:uFillTx/>
                <a:latin typeface="Arial"/>
              </a:rPr>
              <a:t>crucified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0" lang="en-US" sz="3200" spc="-1" strike="noStrike" u="sng">
                <a:uFillTx/>
                <a:latin typeface="Arial"/>
              </a:rPr>
              <a:t>died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2.)Roman guards were </a:t>
            </a:r>
            <a:r>
              <a:rPr b="0" lang="en-US" sz="3200" spc="-1" strike="noStrike" u="sng">
                <a:uFillTx/>
                <a:latin typeface="Arial"/>
              </a:rPr>
              <a:t>executed</a:t>
            </a:r>
            <a:r>
              <a:rPr b="0" lang="en-US" sz="3200" spc="-1" strike="noStrike">
                <a:latin typeface="Arial"/>
              </a:rPr>
              <a:t> if they </a:t>
            </a:r>
            <a:r>
              <a:rPr b="0" lang="en-US" sz="3200" spc="-1" strike="noStrike" u="sng">
                <a:uFillTx/>
                <a:latin typeface="Arial"/>
              </a:rPr>
              <a:t>failed</a:t>
            </a:r>
            <a:r>
              <a:rPr b="0" lang="en-US" sz="3200" spc="-1" strike="noStrike">
                <a:latin typeface="Arial"/>
              </a:rPr>
              <a:t> to ensure the people they crucified were not dead before removing them from their crosses.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3.)There was </a:t>
            </a:r>
            <a:r>
              <a:rPr b="0" lang="en-US" sz="3200" spc="-1" strike="noStrike" u="sng">
                <a:uFillTx/>
                <a:latin typeface="Arial"/>
              </a:rPr>
              <a:t>no way</a:t>
            </a:r>
            <a:r>
              <a:rPr b="0" lang="en-US" sz="3200" spc="-1" strike="noStrike">
                <a:latin typeface="Arial"/>
              </a:rPr>
              <a:t> Jesus could have retained enough blood to </a:t>
            </a:r>
            <a:r>
              <a:rPr b="0" lang="en-US" sz="3200" spc="-1" strike="noStrike" u="sng">
                <a:uFillTx/>
                <a:latin typeface="Arial"/>
              </a:rPr>
              <a:t>survive</a:t>
            </a:r>
            <a:r>
              <a:rPr b="0" lang="en-US" sz="3200" spc="-1" strike="noStrike">
                <a:latin typeface="Arial"/>
              </a:rPr>
              <a:t> after the beatings and crucifixion.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4.)If Jesus did not die on the cross, why did He </a:t>
            </a:r>
            <a:r>
              <a:rPr b="0" lang="en-US" sz="3200" spc="-1" strike="noStrike" u="sng">
                <a:uFillTx/>
                <a:latin typeface="Arial"/>
              </a:rPr>
              <a:t>not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behave</a:t>
            </a:r>
            <a:r>
              <a:rPr b="0" lang="en-US" sz="3200" spc="-1" strike="noStrike">
                <a:latin typeface="Arial"/>
              </a:rPr>
              <a:t> as a </a:t>
            </a:r>
            <a:r>
              <a:rPr b="0" lang="en-US" sz="3200" spc="-1" strike="noStrike" u="sng">
                <a:uFillTx/>
                <a:latin typeface="Arial"/>
              </a:rPr>
              <a:t>wounded person</a:t>
            </a:r>
            <a:r>
              <a:rPr b="0" lang="en-US" sz="3200" spc="-1" strike="noStrike">
                <a:latin typeface="Arial"/>
              </a:rPr>
              <a:t> when He met with his disciples after an inadequate recovery time of only a few days.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5.)Jesus </a:t>
            </a:r>
            <a:r>
              <a:rPr b="0" lang="en-US" sz="3200" spc="-1" strike="noStrike" u="sng">
                <a:uFillTx/>
                <a:latin typeface="Arial"/>
              </a:rPr>
              <a:t>disappeared from the historical record</a:t>
            </a:r>
            <a:r>
              <a:rPr b="0" lang="en-US" sz="3200" spc="-1" strike="noStrike">
                <a:latin typeface="Arial"/>
              </a:rPr>
              <a:t> following His reported resurrection and ascension into Heaven.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6.)Even the most uneducated person is good at telling if someone is dead.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7.)The account of the spear in Jesus' side at the end of His crucifixion producing water and blood is an indicator that Jesus was dead.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Jesus’ disciples lied about the resurrection?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1.)The Jewish leadership took lots of precautions to ensure Jesus' body was not stolen.(Mat. 27:62-66).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2.)The Apostle Paul in 1 Cor 15:3-8 told the Corinthian church that there were still 500 people who could testify to having seen Jesus alive from His resurrection.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people Paul wrote to were close enough to the event of the crucifixion to know if it was a lie.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3.)The disciples lacked motive to create such a big lie as a resurrection(chapter 14 goes in more detail)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4.)The disciples' life transformation is inconsistent with the idea that the resurrection was a lie.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Were the disciples delusional?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1.)People who have lost a loved one usually try to think of their deceased family member with positive thoughts, suppressing the negative ones</a:t>
            </a:r>
            <a:br/>
            <a:r>
              <a:rPr b="0" lang="en-US" sz="3200" spc="-1" strike="noStrike">
                <a:latin typeface="Arial"/>
              </a:rPr>
              <a:t>-but it does not change how events played out in the past.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Victims of extreme grief don't have their memories of real events with their loved one changed.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2.) No such thing as group hallucinations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3.)Not all of Jesus disciples were expecting Jesus to come back to life.</a:t>
            </a:r>
            <a:br/>
            <a:r>
              <a:rPr b="0" lang="en-US" sz="3200" spc="-1" strike="noStrike">
                <a:latin typeface="Arial"/>
              </a:rPr>
              <a:t>Even some people who saw the resurrected Jesus doubted.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4.)A large hallucination still does not address why there wasn't a dead body of Jesus paraded around by the religious leaders to silence Jesus' disciples.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Were the disciples fooled by an impostor?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1.)The less a victim understands about the specific topic area the higher the probability the victim will be conned/fooled.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2.)An impersonator would have had to try extra hard to convince the most skeptical of the disciples such as Thomas, who was skeptical even from the beginning.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3.)The impostor would have to possess the ability to perform many miracles (Acts 1:2-3)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4.)If someone was going to impersonate Jesus, it would have most likely been one of His disciples who knew the most about the subject matter at hand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None of Jesus' disciples did this, so it would have had to be someone else who did not know nearly enough about Jesus to try an impersonate him.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5.)This impostor theory still does not account for how there was no body of Jesus produced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Were the disciples' observations distorted/altered?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1.)The earliest accounts of Jesus' disciples specifically mention the resurrection of Jesus as their main evidence that Jesus was God.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Resurrection claim was not made only 100’s years later (more on that later)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Story did not change, as is the case with legends.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2.)Students of Jesus first disciples also said the resurrection claims of the first disciples were a key component to the first disciples' testimony.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 one was being drawn to a dead Jesus, but a risen one.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3.)The earliest known Christian creed includes the resurrection of Jesus as a key component per the Apostle Paul in 1 Cor 15: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2022-04-22T21:59:56Z</dcterms:modified>
  <cp:revision>32</cp:revision>
  <dc:subject/>
  <dc:title/>
</cp:coreProperties>
</file>