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15B01A"/>
    <a:srgbClr val="E5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CUSTOMER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PRESENTATION BY EMMANUEL DE-GRAFT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04C01F-8020-D98B-641E-592908C63F0C}"/>
              </a:ext>
            </a:extLst>
          </p:cNvPr>
          <p:cNvSpPr txBox="1"/>
          <p:nvPr/>
        </p:nvSpPr>
        <p:spPr>
          <a:xfrm>
            <a:off x="1539375" y="466408"/>
            <a:ext cx="95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Predicting Customer </a:t>
            </a:r>
            <a:r>
              <a:rPr lang="en-US" dirty="0" err="1"/>
              <a:t>Behaviour</a:t>
            </a:r>
            <a:endParaRPr lang="en-G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7706B-06C4-3426-745F-63FE6D29564F}"/>
              </a:ext>
            </a:extLst>
          </p:cNvPr>
          <p:cNvSpPr txBox="1"/>
          <p:nvPr/>
        </p:nvSpPr>
        <p:spPr>
          <a:xfrm>
            <a:off x="1429305" y="5308847"/>
            <a:ext cx="988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an accuracy of 0.8481, the features purchase lead, which is the number of days between purchase and departure is the most important variable followed by </a:t>
            </a:r>
            <a:r>
              <a:rPr lang="en-US"/>
              <a:t>flight hour. </a:t>
            </a:r>
            <a:r>
              <a:rPr lang="en-US" dirty="0"/>
              <a:t>Meanwhile, the trip type is the least important variable</a:t>
            </a:r>
            <a:endParaRPr lang="en-G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7D550-DF6C-B511-4BF3-D6B86E537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66" y="835740"/>
            <a:ext cx="6464821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BEHAVIOUR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DEGGIE</cp:lastModifiedBy>
  <cp:revision>24</cp:revision>
  <dcterms:created xsi:type="dcterms:W3CDTF">2022-12-06T11:13:27Z</dcterms:created>
  <dcterms:modified xsi:type="dcterms:W3CDTF">2023-05-05T00:01:25Z</dcterms:modified>
</cp:coreProperties>
</file>