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15B01A"/>
    <a:srgbClr val="E5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02/05/2023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02/05/2023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INSIGHTS FROM REVIEWS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BRITISH AIRWAYS</a:t>
            </a:r>
          </a:p>
          <a:p>
            <a:r>
              <a:rPr lang="en-GB" sz="1200" dirty="0">
                <a:solidFill>
                  <a:schemeClr val="bg2">
                    <a:lumMod val="50000"/>
                  </a:schemeClr>
                </a:solidFill>
              </a:rPr>
              <a:t>PRESENTATION BY EMMANUEL DE-GRAFT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504C01F-8020-D98B-641E-592908C63F0C}"/>
              </a:ext>
            </a:extLst>
          </p:cNvPr>
          <p:cNvSpPr txBox="1"/>
          <p:nvPr/>
        </p:nvSpPr>
        <p:spPr>
          <a:xfrm>
            <a:off x="1539375" y="466408"/>
            <a:ext cx="9555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Insights from British Airways reviews: Sentiment Analysis and Topic Modelling</a:t>
            </a:r>
            <a:endParaRPr lang="en-GH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E488AC-6232-89AB-0BD7-30034F041ADA}"/>
              </a:ext>
            </a:extLst>
          </p:cNvPr>
          <p:cNvSpPr txBox="1"/>
          <p:nvPr/>
        </p:nvSpPr>
        <p:spPr>
          <a:xfrm>
            <a:off x="846787" y="5351018"/>
            <a:ext cx="49937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 of 3476 reviews, 2492 were positive, 968 were negative and 16 were neutral. Thus most of the reviews were segregated into positive </a:t>
            </a:r>
            <a:r>
              <a:rPr lang="en-US"/>
              <a:t>and negative.</a:t>
            </a:r>
            <a:endParaRPr lang="en-G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7D8512-FE8D-C67A-A659-0224B0B10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670" y="903932"/>
            <a:ext cx="5953417" cy="45907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1B87292-1AFA-0C7E-FE21-6ED37F9723B8}"/>
              </a:ext>
            </a:extLst>
          </p:cNvPr>
          <p:cNvSpPr txBox="1"/>
          <p:nvPr/>
        </p:nvSpPr>
        <p:spPr>
          <a:xfrm>
            <a:off x="6316906" y="5351018"/>
            <a:ext cx="53829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chart above depicts the frequency of topics in the reviews which include but not limited to “flight”, “service”, ”food”, ”seat”. Customers talked about the inflight service, especially food.</a:t>
            </a:r>
            <a:endParaRPr lang="en-GH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20CA10-60A5-9621-3194-70B4517AD7E3}"/>
              </a:ext>
            </a:extLst>
          </p:cNvPr>
          <p:cNvSpPr txBox="1"/>
          <p:nvPr/>
        </p:nvSpPr>
        <p:spPr>
          <a:xfrm>
            <a:off x="6409709" y="906817"/>
            <a:ext cx="4723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Topic Modelling</a:t>
            </a:r>
            <a:endParaRPr lang="en-GH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1577383-2D62-3927-DB2E-E61BA67851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7" y="1136104"/>
            <a:ext cx="5268045" cy="395103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A04AB24-A23E-8096-12DE-99E198412F7D}"/>
              </a:ext>
            </a:extLst>
          </p:cNvPr>
          <p:cNvSpPr txBox="1"/>
          <p:nvPr/>
        </p:nvSpPr>
        <p:spPr>
          <a:xfrm>
            <a:off x="922789" y="1075496"/>
            <a:ext cx="4723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Sentiment Analysis</a:t>
            </a:r>
            <a:endParaRPr lang="en-GH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E3FA7D-C225-69D3-E949-0D3710D22ECE}"/>
              </a:ext>
            </a:extLst>
          </p:cNvPr>
          <p:cNvSpPr txBox="1"/>
          <p:nvPr/>
        </p:nvSpPr>
        <p:spPr>
          <a:xfrm>
            <a:off x="1539375" y="1676646"/>
            <a:ext cx="114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71.7%</a:t>
            </a:r>
            <a:endParaRPr lang="en-GH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35E920-15B8-D99F-5135-919DD96918B2}"/>
              </a:ext>
            </a:extLst>
          </p:cNvPr>
          <p:cNvSpPr txBox="1"/>
          <p:nvPr/>
        </p:nvSpPr>
        <p:spPr>
          <a:xfrm>
            <a:off x="4711663" y="2647128"/>
            <a:ext cx="81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0.5%</a:t>
            </a:r>
            <a:endParaRPr lang="en-GH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02D9CD6-6C7E-0F8B-B26E-25AE334B42C1}"/>
              </a:ext>
            </a:extLst>
          </p:cNvPr>
          <p:cNvSpPr txBox="1"/>
          <p:nvPr/>
        </p:nvSpPr>
        <p:spPr>
          <a:xfrm>
            <a:off x="3812750" y="3867133"/>
            <a:ext cx="994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27.8%</a:t>
            </a:r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98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INSIGHTS FROM REVIEWS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DEGGIE</cp:lastModifiedBy>
  <cp:revision>16</cp:revision>
  <dcterms:created xsi:type="dcterms:W3CDTF">2022-12-06T11:13:27Z</dcterms:created>
  <dcterms:modified xsi:type="dcterms:W3CDTF">2023-05-03T00:00:01Z</dcterms:modified>
</cp:coreProperties>
</file>