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69" r:id="rId4"/>
    <p:sldId id="273" r:id="rId5"/>
    <p:sldId id="274" r:id="rId6"/>
    <p:sldId id="275" r:id="rId7"/>
    <p:sldId id="276" r:id="rId8"/>
    <p:sldId id="271" r:id="rId9"/>
    <p:sldId id="270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17C57-8599-47EE-BA65-1A1B6C1CDEBD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AA259-D436-42E7-AD94-37DD738A5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5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AA259-D436-42E7-AD94-37DD738A50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8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AA259-D436-42E7-AD94-37DD738A5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6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4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1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8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22A9-738E-4B03-9AB8-190CCB3C52B6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9F7B-79F6-4F74-9EBD-E16B02043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Android </a:t>
            </a: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Puzzle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0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9629" y="70709"/>
            <a:ext cx="859971" cy="311831"/>
          </a:xfrm>
        </p:spPr>
        <p:txBody>
          <a:bodyPr>
            <a:norm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Roulette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55162"/>
              </p:ext>
            </p:extLst>
          </p:nvPr>
        </p:nvGraphicFramePr>
        <p:xfrm>
          <a:off x="0" y="382540"/>
          <a:ext cx="12192000" cy="246456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  <a:gridCol w="6096000"/>
              </a:tblGrid>
              <a:tr h="246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altLang="ko-KR" sz="16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altLang="ko-KR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altLang="ko-KR" sz="16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boolean</a:t>
                      </a:r>
                      <a:r>
                        <a:rPr lang="en-US" altLang="ko-KR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dirty="0" err="1" smtClean="0"/>
                        <a:t>onCreateOptionsMenu</a:t>
                      </a:r>
                      <a:r>
                        <a:rPr lang="en-US" altLang="ko-KR" sz="1600" dirty="0" smtClean="0"/>
                        <a:t>(Menu menu){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    </a:t>
                      </a:r>
                      <a:r>
                        <a:rPr lang="en-US" altLang="ko-KR" sz="1600" dirty="0" err="1" smtClean="0"/>
                        <a:t>getMenuInflater</a:t>
                      </a:r>
                      <a:r>
                        <a:rPr lang="en-US" altLang="ko-KR" sz="1600" dirty="0" smtClean="0"/>
                        <a:t>().inflate(</a:t>
                      </a:r>
                      <a:r>
                        <a:rPr lang="en-US" altLang="ko-KR" sz="1600" dirty="0" err="1" smtClean="0"/>
                        <a:t>R.menu.</a:t>
                      </a:r>
                      <a:r>
                        <a:rPr lang="en-US" altLang="ko-KR" sz="16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main_menu</a:t>
                      </a:r>
                      <a:r>
                        <a:rPr lang="en-US" altLang="ko-KR" sz="1600" dirty="0" smtClean="0"/>
                        <a:t>, menu);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    </a:t>
                      </a:r>
                      <a:r>
                        <a:rPr lang="en-US" altLang="ko-KR" sz="1600" b="1" dirty="0" smtClean="0">
                          <a:solidFill>
                            <a:srgbClr val="000080"/>
                          </a:solidFill>
                          <a:effectLst/>
                        </a:rPr>
                        <a:t>return true</a:t>
                      </a:r>
                      <a:r>
                        <a:rPr lang="en-US" altLang="ko-KR" sz="1600" dirty="0" smtClean="0"/>
                        <a:t>;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88126"/>
            <a:ext cx="1420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MainActivity.java</a:t>
            </a:r>
            <a:endParaRPr lang="ko-KR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905" y="382540"/>
            <a:ext cx="2915324" cy="5387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80" y="969915"/>
            <a:ext cx="2915324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18" y="0"/>
            <a:ext cx="37107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92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Layout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368121" y="1466850"/>
            <a:ext cx="2876550" cy="2857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27125" y="1383783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Button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405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9629" y="70709"/>
            <a:ext cx="859971" cy="311831"/>
          </a:xfrm>
        </p:spPr>
        <p:txBody>
          <a:bodyPr>
            <a:norm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Roulette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21301"/>
              </p:ext>
            </p:extLst>
          </p:nvPr>
        </p:nvGraphicFramePr>
        <p:xfrm>
          <a:off x="0" y="382540"/>
          <a:ext cx="12192000" cy="6705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  <a:gridCol w="6096000"/>
              </a:tblGrid>
              <a:tr h="246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US" altLang="ko-KR" sz="1400" dirty="0" err="1" smtClean="0"/>
                        <a:t>onDraw</a:t>
                      </a:r>
                      <a:r>
                        <a:rPr lang="en-US" altLang="ko-KR" sz="1400" dirty="0" smtClean="0"/>
                        <a:t>(Canvas canvas){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US" altLang="ko-KR" sz="1400" dirty="0" err="1" smtClean="0"/>
                        <a:t>.onDraw</a:t>
                      </a:r>
                      <a:r>
                        <a:rPr lang="en-US" altLang="ko-KR" sz="1400" dirty="0" smtClean="0"/>
                        <a:t>(canvas);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Paint </a:t>
                      </a:r>
                      <a:r>
                        <a:rPr lang="en-US" altLang="ko-KR" sz="1400" dirty="0" err="1" smtClean="0"/>
                        <a:t>paint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altLang="ko-KR" sz="1400" dirty="0" smtClean="0"/>
                        <a:t>Paint();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paint.setColor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CYAN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canvas.drawArc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45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, paint);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paint.setColor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MAGENTA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canvas.drawArc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45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90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, paint);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paint.setColor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BLUE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canvas.drawArc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135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125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, paint);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paint.setColor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LTGRAY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canvas.drawArc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260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100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, paint);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class </a:t>
                      </a:r>
                      <a:r>
                        <a:rPr lang="en-US" altLang="ko-KR" sz="1400" dirty="0" err="1" smtClean="0"/>
                        <a:t>MainView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extends </a:t>
                      </a:r>
                      <a:r>
                        <a:rPr lang="en-US" altLang="ko-KR" sz="1400" dirty="0" smtClean="0"/>
                        <a:t>View {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dirty="0" smtClean="0"/>
                        <a:t>[] weight = {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r>
                        <a:rPr lang="en-US" altLang="ko-KR" sz="1400" dirty="0" smtClean="0"/>
                        <a:t>};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String[] label = {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ko-KR" alt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가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ko-KR" alt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나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ko-KR" alt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다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ko-KR" alt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라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altLang="ko-KR" sz="1400" dirty="0" smtClean="0"/>
                        <a:t>};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dirty="0" smtClean="0"/>
                        <a:t>[] </a:t>
                      </a:r>
                      <a:r>
                        <a:rPr lang="en-US" altLang="ko-KR" sz="1400" dirty="0" err="1" smtClean="0"/>
                        <a:t>colorList</a:t>
                      </a:r>
                      <a:r>
                        <a:rPr lang="en-US" altLang="ko-KR" sz="1400" dirty="0" smtClean="0"/>
                        <a:t> = { 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CYAN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MAGENTA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BLUE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LTGRAY</a:t>
                      </a:r>
                      <a:r>
                        <a:rPr lang="en-US" altLang="ko-KR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};</a:t>
                      </a:r>
                      <a:endParaRPr lang="en-US" altLang="ko-KR" sz="1400" dirty="0" smtClean="0">
                        <a:solidFill>
                          <a:srgbClr val="808000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rgbClr val="808000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weightTot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float </a:t>
                      </a:r>
                      <a:r>
                        <a:rPr lang="en-US" altLang="ko-KR" sz="1400" dirty="0" err="1" smtClean="0"/>
                        <a:t>unitAngle</a:t>
                      </a:r>
                      <a:r>
                        <a:rPr lang="en-US" altLang="ko-KR" sz="1400" baseline="0" dirty="0" smtClean="0"/>
                        <a:t> = 0;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lastangle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rgbClr val="808000"/>
                          </a:solidFill>
                          <a:effectLst/>
                        </a:rPr>
                        <a:t>         …..</a:t>
                      </a:r>
                      <a:endParaRPr lang="en-US" altLang="ko-KR" sz="1400" dirty="0" smtClean="0">
                        <a:solidFill>
                          <a:srgbClr val="808000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US" altLang="ko-KR" sz="1400" dirty="0" err="1" smtClean="0"/>
                        <a:t>onDraw</a:t>
                      </a:r>
                      <a:r>
                        <a:rPr lang="en-US" altLang="ko-KR" sz="1400" dirty="0" smtClean="0"/>
                        <a:t>(Canvas canvas){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US" altLang="ko-KR" sz="1400" dirty="0" err="1" smtClean="0"/>
                        <a:t>.onDraw</a:t>
                      </a:r>
                      <a:r>
                        <a:rPr lang="en-US" altLang="ko-KR" sz="1400" dirty="0" smtClean="0"/>
                        <a:t>(canvas);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;i&lt;</a:t>
                      </a:r>
                      <a:r>
                        <a:rPr lang="en-US" altLang="ko-KR" sz="1400" dirty="0" err="1" smtClean="0"/>
                        <a:t>weight.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length</a:t>
                      </a:r>
                      <a:r>
                        <a:rPr lang="en-US" altLang="ko-KR" sz="1400" dirty="0" err="1" smtClean="0"/>
                        <a:t>;i</a:t>
                      </a:r>
                      <a:r>
                        <a:rPr lang="en-US" altLang="ko-KR" sz="1400" dirty="0" smtClean="0"/>
                        <a:t>++){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weightTot</a:t>
                      </a:r>
                      <a:r>
                        <a:rPr lang="en-US" altLang="ko-KR" sz="1400" dirty="0" smtClean="0"/>
                        <a:t> += weight[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err="1" smtClean="0"/>
                        <a:t>unitAngle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360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err="1" smtClean="0"/>
                        <a:t>weightTot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Paint </a:t>
                      </a:r>
                      <a:r>
                        <a:rPr lang="en-US" altLang="ko-KR" sz="1400" dirty="0" err="1" smtClean="0"/>
                        <a:t>paint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altLang="ko-KR" sz="1400" dirty="0" smtClean="0"/>
                        <a:t>Paint();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;i&lt;</a:t>
                      </a:r>
                      <a:r>
                        <a:rPr lang="en-US" altLang="ko-KR" sz="1400" dirty="0" err="1" smtClean="0"/>
                        <a:t>weight.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length</a:t>
                      </a:r>
                      <a:r>
                        <a:rPr lang="en-US" altLang="ko-KR" sz="1400" dirty="0" err="1" smtClean="0"/>
                        <a:t>;i</a:t>
                      </a:r>
                      <a:r>
                        <a:rPr lang="en-US" altLang="ko-KR" sz="1400" dirty="0" smtClean="0"/>
                        <a:t>++){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paint.setColor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colorList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float </a:t>
                      </a:r>
                      <a:r>
                        <a:rPr lang="en-US" altLang="ko-KR" sz="1400" dirty="0" smtClean="0"/>
                        <a:t>angle = </a:t>
                      </a:r>
                      <a:r>
                        <a:rPr lang="en-US" altLang="ko-KR" sz="1400" dirty="0" err="1" smtClean="0"/>
                        <a:t>unitAngle</a:t>
                      </a:r>
                      <a:r>
                        <a:rPr lang="en-US" altLang="ko-KR" sz="1400" dirty="0" smtClean="0"/>
                        <a:t> * weight[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canvas.drawArc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lastangle</a:t>
                      </a:r>
                      <a:r>
                        <a:rPr lang="en-US" altLang="ko-KR" sz="1400" dirty="0" smtClean="0"/>
                        <a:t>, angle,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, paint);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lastangle</a:t>
                      </a:r>
                      <a:r>
                        <a:rPr lang="en-US" altLang="ko-KR" sz="1400" dirty="0" smtClean="0"/>
                        <a:t> += angle;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}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88126"/>
            <a:ext cx="1219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MainView.java</a:t>
            </a:r>
            <a:endParaRPr lang="ko-KR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411" y="1951154"/>
            <a:ext cx="1692571" cy="312813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194589" y="3802015"/>
            <a:ext cx="1200150" cy="11620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1565189" y="382540"/>
            <a:ext cx="4512549" cy="5852160"/>
            <a:chOff x="1565189" y="382540"/>
            <a:chExt cx="4512549" cy="5852160"/>
          </a:xfrm>
        </p:grpSpPr>
        <p:sp>
          <p:nvSpPr>
            <p:cNvPr id="7" name="직사각형 6"/>
            <p:cNvSpPr/>
            <p:nvPr/>
          </p:nvSpPr>
          <p:spPr>
            <a:xfrm>
              <a:off x="1565189" y="382540"/>
              <a:ext cx="4512549" cy="585216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830169" y="523587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가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49153" y="523587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나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68137" y="523587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87121" y="523587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14469" y="629190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label</a:t>
              </a:r>
              <a:endParaRPr lang="ko-KR" altLang="en-US" sz="14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169" y="1217988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49153" y="1217988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68137" y="1217988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387121" y="1217988"/>
              <a:ext cx="518984" cy="5189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4469" y="1323591"/>
              <a:ext cx="765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weight</a:t>
              </a:r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06105" y="1816791"/>
              <a:ext cx="1031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weightTot</a:t>
              </a:r>
              <a:endParaRPr lang="en-US" altLang="ko-KR" sz="1400" b="1" dirty="0" smtClean="0"/>
            </a:p>
          </p:txBody>
        </p:sp>
        <p:cxnSp>
          <p:nvCxnSpPr>
            <p:cNvPr id="37" name="구부러진 연결선 36"/>
            <p:cNvCxnSpPr>
              <a:stCxn id="30" idx="2"/>
              <a:endCxn id="31" idx="2"/>
            </p:cNvCxnSpPr>
            <p:nvPr/>
          </p:nvCxnSpPr>
          <p:spPr>
            <a:xfrm rot="16200000" flipH="1">
              <a:off x="3349153" y="1477480"/>
              <a:ext cx="12700" cy="518984"/>
            </a:xfrm>
            <a:prstGeom prst="curved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구부러진 연결선 38"/>
            <p:cNvCxnSpPr>
              <a:stCxn id="31" idx="2"/>
              <a:endCxn id="32" idx="2"/>
            </p:cNvCxnSpPr>
            <p:nvPr/>
          </p:nvCxnSpPr>
          <p:spPr>
            <a:xfrm rot="16200000" flipH="1">
              <a:off x="3868137" y="1477480"/>
              <a:ext cx="12700" cy="518984"/>
            </a:xfrm>
            <a:prstGeom prst="curved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구부러진 연결선 41"/>
            <p:cNvCxnSpPr>
              <a:stCxn id="32" idx="2"/>
              <a:endCxn id="33" idx="2"/>
            </p:cNvCxnSpPr>
            <p:nvPr/>
          </p:nvCxnSpPr>
          <p:spPr>
            <a:xfrm rot="16200000" flipH="1">
              <a:off x="4387121" y="1477480"/>
              <a:ext cx="12700" cy="518984"/>
            </a:xfrm>
            <a:prstGeom prst="curved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238096" y="180173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+</a:t>
              </a:r>
              <a:endParaRPr lang="ko-KR" alt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8248" y="1804782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+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7232" y="180478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+</a:t>
              </a:r>
              <a:endParaRPr lang="ko-KR" altLang="en-US" sz="1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46596" y="180658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=</a:t>
              </a:r>
              <a:endParaRPr lang="ko-KR" alt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99319" y="209571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39810" y="208551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=</a:t>
              </a:r>
              <a:endParaRPr lang="ko-KR" altLang="en-US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79223" y="3446504"/>
              <a:ext cx="809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360</a:t>
              </a:r>
              <a:endParaRPr lang="en-US" altLang="ko-KR" sz="2000" b="1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25210" y="3108399"/>
              <a:ext cx="2335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unitAngle</a:t>
              </a:r>
              <a:r>
                <a:rPr lang="en-US" altLang="ko-KR" sz="1400" b="1" dirty="0" smtClean="0"/>
                <a:t> = 360/10 = 36</a:t>
              </a:r>
            </a:p>
          </p:txBody>
        </p:sp>
        <p:cxnSp>
          <p:nvCxnSpPr>
            <p:cNvPr id="54" name="직선 화살표 연결선 53"/>
            <p:cNvCxnSpPr>
              <a:stCxn id="52" idx="0"/>
              <a:endCxn id="30" idx="2"/>
            </p:cNvCxnSpPr>
            <p:nvPr/>
          </p:nvCxnSpPr>
          <p:spPr>
            <a:xfrm flipH="1" flipV="1">
              <a:off x="3089661" y="1736972"/>
              <a:ext cx="703497" cy="137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119702" y="2450555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36</a:t>
              </a:r>
            </a:p>
          </p:txBody>
        </p:sp>
        <p:cxnSp>
          <p:nvCxnSpPr>
            <p:cNvPr id="58" name="직선 화살표 연결선 57"/>
            <p:cNvCxnSpPr>
              <a:stCxn id="52" idx="0"/>
            </p:cNvCxnSpPr>
            <p:nvPr/>
          </p:nvCxnSpPr>
          <p:spPr>
            <a:xfrm flipH="1" flipV="1">
              <a:off x="3618627" y="1736973"/>
              <a:ext cx="174531" cy="137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379223" y="2248344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108</a:t>
              </a:r>
            </a:p>
          </p:txBody>
        </p:sp>
        <p:cxnSp>
          <p:nvCxnSpPr>
            <p:cNvPr id="61" name="직선 화살표 연결선 60"/>
            <p:cNvCxnSpPr>
              <a:stCxn id="52" idx="0"/>
              <a:endCxn id="32" idx="2"/>
            </p:cNvCxnSpPr>
            <p:nvPr/>
          </p:nvCxnSpPr>
          <p:spPr>
            <a:xfrm flipV="1">
              <a:off x="3793158" y="1736972"/>
              <a:ext cx="334471" cy="137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810499" y="2265759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72</a:t>
              </a:r>
            </a:p>
          </p:txBody>
        </p:sp>
        <p:cxnSp>
          <p:nvCxnSpPr>
            <p:cNvPr id="65" name="직선 화살표 연결선 64"/>
            <p:cNvCxnSpPr>
              <a:stCxn id="52" idx="0"/>
              <a:endCxn id="33" idx="2"/>
            </p:cNvCxnSpPr>
            <p:nvPr/>
          </p:nvCxnSpPr>
          <p:spPr>
            <a:xfrm flipV="1">
              <a:off x="3793158" y="1736972"/>
              <a:ext cx="853455" cy="137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24377" y="2448169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144</a:t>
              </a: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37" y="3987139"/>
              <a:ext cx="1715704" cy="156617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3061632" y="482464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36</a:t>
              </a:r>
              <a:endParaRPr lang="ko-KR" altLang="en-US" sz="14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14783" y="5062095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108</a:t>
              </a:r>
              <a:endParaRPr lang="ko-KR" altLang="en-US" sz="14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23531" y="4660168"/>
              <a:ext cx="29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0</a:t>
              </a:r>
              <a:endParaRPr lang="ko-KR" altLang="en-US" sz="1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1096" y="5156665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36</a:t>
              </a:r>
              <a:endParaRPr lang="ko-KR" altLang="en-US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99955" y="5228403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144</a:t>
              </a:r>
              <a:endParaRPr lang="ko-KR" altLang="en-US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00984" y="466016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72</a:t>
              </a:r>
              <a:endParaRPr lang="ko-KR" altLang="en-US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20107" y="4338464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144</a:t>
              </a:r>
              <a:endParaRPr lang="ko-KR" altLang="en-US" sz="1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29631" y="4164031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216</a:t>
              </a:r>
              <a:endParaRPr lang="ko-KR" altLang="en-US" sz="14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20379" y="5780876"/>
              <a:ext cx="44021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err="1" smtClean="0"/>
                <a:t>drawArc</a:t>
              </a:r>
              <a:r>
                <a:rPr lang="en-US" altLang="ko-KR" sz="1100" b="1" dirty="0" smtClean="0"/>
                <a:t>(0,0,circleWidth,circleWidth,lastangle,angle,true,paint);</a:t>
              </a:r>
              <a:endParaRPr lang="ko-KR" altLang="en-US" sz="11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90831" y="4352695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가 </a:t>
              </a:r>
              <a:r>
                <a:rPr lang="en-US" altLang="ko-KR" sz="1200" b="1" dirty="0" smtClean="0"/>
                <a:t>: 0, 36</a:t>
              </a:r>
            </a:p>
            <a:p>
              <a:r>
                <a:rPr lang="ko-KR" altLang="en-US" sz="1200" b="1" dirty="0" smtClean="0"/>
                <a:t>나 </a:t>
              </a:r>
              <a:r>
                <a:rPr lang="en-US" altLang="ko-KR" sz="1200" b="1" dirty="0" smtClean="0"/>
                <a:t>: 36, 108</a:t>
              </a:r>
            </a:p>
            <a:p>
              <a:r>
                <a:rPr lang="ko-KR" altLang="en-US" sz="1200" b="1" dirty="0" smtClean="0"/>
                <a:t>다 </a:t>
              </a:r>
              <a:r>
                <a:rPr lang="en-US" altLang="ko-KR" sz="1200" b="1" dirty="0" smtClean="0"/>
                <a:t>: 144, 72</a:t>
              </a:r>
            </a:p>
            <a:p>
              <a:r>
                <a:rPr lang="ko-KR" altLang="en-US" sz="1200" b="1" dirty="0" smtClean="0"/>
                <a:t>라 </a:t>
              </a:r>
              <a:r>
                <a:rPr lang="en-US" altLang="ko-KR" sz="1200" b="1" dirty="0" smtClean="0"/>
                <a:t>: 216, 144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107415" y="5815571"/>
              <a:ext cx="1028428" cy="20963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991363" y="6647903"/>
            <a:ext cx="420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** weight, label, </a:t>
            </a:r>
            <a:r>
              <a:rPr lang="en-US" altLang="ko-KR" b="1" dirty="0" err="1" smtClean="0"/>
              <a:t>colorList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변경해보기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3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9629" y="70709"/>
            <a:ext cx="859971" cy="311831"/>
          </a:xfrm>
        </p:spPr>
        <p:txBody>
          <a:bodyPr>
            <a:norm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Roulette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28893"/>
              </p:ext>
            </p:extLst>
          </p:nvPr>
        </p:nvGraphicFramePr>
        <p:xfrm>
          <a:off x="0" y="382540"/>
          <a:ext cx="12192000" cy="3718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  <a:gridCol w="6096000"/>
              </a:tblGrid>
              <a:tr h="246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;i&lt;</a:t>
                      </a:r>
                      <a:r>
                        <a:rPr lang="en-US" altLang="ko-KR" sz="1400" dirty="0" err="1" smtClean="0"/>
                        <a:t>weight.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length</a:t>
                      </a:r>
                      <a:r>
                        <a:rPr lang="en-US" altLang="ko-KR" sz="1400" dirty="0" err="1" smtClean="0"/>
                        <a:t>;i</a:t>
                      </a:r>
                      <a:r>
                        <a:rPr lang="en-US" altLang="ko-KR" sz="1400" dirty="0" smtClean="0"/>
                        <a:t>++){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paint.setColor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colorList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float </a:t>
                      </a:r>
                      <a:r>
                        <a:rPr lang="en-US" altLang="ko-KR" sz="1400" dirty="0" smtClean="0"/>
                        <a:t>angle = </a:t>
                      </a:r>
                      <a:r>
                        <a:rPr lang="en-US" altLang="ko-KR" sz="1400" dirty="0" err="1" smtClean="0"/>
                        <a:t>unitAngle</a:t>
                      </a:r>
                      <a:r>
                        <a:rPr lang="en-US" altLang="ko-KR" sz="1400" dirty="0" smtClean="0"/>
                        <a:t> * weight[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canvas.drawArc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lastangle</a:t>
                      </a:r>
                      <a:r>
                        <a:rPr lang="en-US" altLang="ko-KR" sz="1400" dirty="0" smtClean="0"/>
                        <a:t>, angle,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, paint);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lastangle</a:t>
                      </a:r>
                      <a:r>
                        <a:rPr lang="en-US" altLang="ko-KR" sz="1400" dirty="0" smtClean="0"/>
                        <a:t> += angle;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;i&lt;</a:t>
                      </a:r>
                      <a:r>
                        <a:rPr lang="en-US" altLang="ko-KR" sz="1400" dirty="0" err="1" smtClean="0"/>
                        <a:t>weight.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length</a:t>
                      </a:r>
                      <a:r>
                        <a:rPr lang="en-US" altLang="ko-KR" sz="1400" dirty="0" err="1" smtClean="0"/>
                        <a:t>;i</a:t>
                      </a:r>
                      <a:r>
                        <a:rPr lang="en-US" altLang="ko-KR" sz="1400" dirty="0" smtClean="0"/>
                        <a:t>++){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paint.setColor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colorList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float </a:t>
                      </a:r>
                      <a:r>
                        <a:rPr lang="en-US" altLang="ko-KR" sz="1400" dirty="0" smtClean="0"/>
                        <a:t>angle = </a:t>
                      </a:r>
                      <a:r>
                        <a:rPr lang="en-US" altLang="ko-KR" sz="1400" dirty="0" err="1" smtClean="0"/>
                        <a:t>unitAngle</a:t>
                      </a:r>
                      <a:r>
                        <a:rPr lang="en-US" altLang="ko-KR" sz="1400" dirty="0" smtClean="0"/>
                        <a:t> * weight[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canvas.drawArc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lastangle</a:t>
                      </a:r>
                      <a:r>
                        <a:rPr lang="en-US" altLang="ko-KR" sz="1400" dirty="0" smtClean="0"/>
                        <a:t>, angle,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, paint);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>
                          <a:effectLst/>
                        </a:rPr>
                        <a:t>paint</a:t>
                      </a:r>
                      <a:r>
                        <a:rPr lang="en-US" altLang="ko-KR" sz="1400" dirty="0" err="1" smtClean="0"/>
                        <a:t>.setColor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Color.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BLACK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>
                          <a:effectLst/>
                        </a:rPr>
                        <a:t>paint</a:t>
                      </a:r>
                      <a:r>
                        <a:rPr lang="en-US" altLang="ko-KR" sz="1400" dirty="0" err="1" smtClean="0"/>
                        <a:t>.setTextSize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50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canvas.save</a:t>
                      </a:r>
                      <a:r>
                        <a:rPr lang="en-US" altLang="ko-KR" sz="1400" dirty="0" smtClean="0"/>
                        <a:t>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canvas.rotate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lastangle+angle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altLang="ko-KR" sz="1400" dirty="0" smtClean="0"/>
                        <a:t>+paint.getTextSize()/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>
                          <a:effectLst/>
                        </a:rPr>
                        <a:t>paint</a:t>
                      </a:r>
                      <a:r>
                        <a:rPr lang="en-US" altLang="ko-KR" sz="1400" dirty="0" err="1" smtClean="0"/>
                        <a:t>.setTextAlign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Paint.Align.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CENTER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canvas.drawText</a:t>
                      </a:r>
                      <a:r>
                        <a:rPr lang="en-US" altLang="ko-KR" sz="1400" dirty="0" smtClean="0"/>
                        <a:t>(label[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],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r>
                        <a:rPr lang="en-US" altLang="ko-KR" sz="1400" dirty="0" smtClean="0"/>
                        <a:t>*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circleWidth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dirty="0" smtClean="0">
                          <a:effectLst/>
                        </a:rPr>
                        <a:t>paint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canvas.restore</a:t>
                      </a:r>
                      <a:r>
                        <a:rPr lang="en-US" altLang="ko-KR" sz="140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lastangle</a:t>
                      </a:r>
                      <a:r>
                        <a:rPr lang="en-US" altLang="ko-KR" sz="1400" dirty="0" smtClean="0"/>
                        <a:t> += angle;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88126"/>
            <a:ext cx="1219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MainView.java</a:t>
            </a:r>
            <a:endParaRPr lang="ko-KR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143789" y="2353171"/>
            <a:ext cx="1200150" cy="11620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204568" y="6361865"/>
            <a:ext cx="409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** </a:t>
            </a:r>
            <a:r>
              <a:rPr lang="ko-KR" altLang="en-US" b="1" dirty="0" smtClean="0"/>
              <a:t>글씨 크기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setTextSize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변경해보기</a:t>
            </a:r>
            <a:endParaRPr lang="en-US" altLang="ko-KR" b="1" dirty="0" smtClean="0"/>
          </a:p>
        </p:txBody>
      </p:sp>
      <p:grpSp>
        <p:nvGrpSpPr>
          <p:cNvPr id="40" name="그룹 39"/>
          <p:cNvGrpSpPr/>
          <p:nvPr/>
        </p:nvGrpSpPr>
        <p:grpSpPr>
          <a:xfrm>
            <a:off x="1565189" y="382540"/>
            <a:ext cx="4512549" cy="6475460"/>
            <a:chOff x="1565189" y="382540"/>
            <a:chExt cx="4512549" cy="6475460"/>
          </a:xfrm>
        </p:grpSpPr>
        <p:sp>
          <p:nvSpPr>
            <p:cNvPr id="55" name="직사각형 54"/>
            <p:cNvSpPr/>
            <p:nvPr/>
          </p:nvSpPr>
          <p:spPr>
            <a:xfrm>
              <a:off x="1565189" y="382540"/>
              <a:ext cx="4512549" cy="647546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583" y="494250"/>
              <a:ext cx="1715704" cy="1566170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069578" y="133175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36</a:t>
              </a:r>
              <a:endParaRPr lang="ko-KR" altLang="en-US" sz="14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22729" y="1569206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108</a:t>
              </a:r>
              <a:endParaRPr lang="ko-KR" altLang="en-US" sz="14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31477" y="1167279"/>
              <a:ext cx="29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0</a:t>
              </a:r>
              <a:endParaRPr lang="ko-KR" altLang="en-US" sz="14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329042" y="166377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36</a:t>
              </a:r>
              <a:endParaRPr lang="ko-KR" altLang="en-US" sz="14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07901" y="1735514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144</a:t>
              </a:r>
              <a:endParaRPr lang="ko-KR" altLang="en-US" sz="14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08930" y="1167279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72</a:t>
              </a:r>
              <a:endParaRPr lang="ko-KR" altLang="en-US" sz="14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28053" y="845575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144</a:t>
              </a:r>
              <a:endParaRPr lang="ko-KR" altLang="en-US" sz="14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37577" y="671142"/>
              <a:ext cx="497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216</a:t>
              </a:r>
              <a:endParaRPr lang="ko-KR" altLang="en-US" sz="14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98777" y="859806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가 </a:t>
              </a:r>
              <a:r>
                <a:rPr lang="en-US" altLang="ko-KR" sz="1200" b="1" dirty="0" smtClean="0"/>
                <a:t>: 0, 36</a:t>
              </a:r>
            </a:p>
            <a:p>
              <a:r>
                <a:rPr lang="ko-KR" altLang="en-US" sz="1200" b="1" dirty="0" smtClean="0"/>
                <a:t>나 </a:t>
              </a:r>
              <a:r>
                <a:rPr lang="en-US" altLang="ko-KR" sz="1200" b="1" dirty="0" smtClean="0"/>
                <a:t>: 36, 108</a:t>
              </a:r>
            </a:p>
            <a:p>
              <a:r>
                <a:rPr lang="ko-KR" altLang="en-US" sz="1200" b="1" dirty="0" smtClean="0"/>
                <a:t>다 </a:t>
              </a:r>
              <a:r>
                <a:rPr lang="en-US" altLang="ko-KR" sz="1200" b="1" dirty="0" smtClean="0"/>
                <a:t>: 144, 72</a:t>
              </a:r>
            </a:p>
            <a:p>
              <a:r>
                <a:rPr lang="ko-KR" altLang="en-US" sz="1200" b="1" dirty="0" smtClean="0"/>
                <a:t>라 </a:t>
              </a:r>
              <a:r>
                <a:rPr lang="en-US" altLang="ko-KR" sz="1200" b="1" dirty="0" smtClean="0"/>
                <a:t>: 216, 144</a:t>
              </a:r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646940">
              <a:off x="1913503" y="2073573"/>
              <a:ext cx="1715704" cy="1566170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2826193" y="2843143"/>
              <a:ext cx="699377" cy="12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자유형 23"/>
            <p:cNvSpPr/>
            <p:nvPr/>
          </p:nvSpPr>
          <p:spPr>
            <a:xfrm>
              <a:off x="3581400" y="2619375"/>
              <a:ext cx="73090" cy="228600"/>
            </a:xfrm>
            <a:custGeom>
              <a:avLst/>
              <a:gdLst>
                <a:gd name="connsiteX0" fmla="*/ 66675 w 73090"/>
                <a:gd name="connsiteY0" fmla="*/ 228600 h 228600"/>
                <a:gd name="connsiteX1" fmla="*/ 66675 w 73090"/>
                <a:gd name="connsiteY1" fmla="*/ 123825 h 228600"/>
                <a:gd name="connsiteX2" fmla="*/ 0 w 73090"/>
                <a:gd name="connsiteY2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090" h="228600">
                  <a:moveTo>
                    <a:pt x="66675" y="228600"/>
                  </a:moveTo>
                  <a:cubicBezTo>
                    <a:pt x="72231" y="195262"/>
                    <a:pt x="77787" y="161925"/>
                    <a:pt x="66675" y="123825"/>
                  </a:cubicBezTo>
                  <a:cubicBezTo>
                    <a:pt x="55563" y="85725"/>
                    <a:pt x="1587" y="55562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642166" y="2576754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36/2 (</a:t>
              </a:r>
              <a:r>
                <a:rPr lang="en-US" altLang="ko-KR" sz="1050" b="1" dirty="0" smtClean="0"/>
                <a:t>angle/2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5933293">
              <a:off x="2009608" y="3716973"/>
              <a:ext cx="1715704" cy="1566170"/>
            </a:xfrm>
            <a:prstGeom prst="rect">
              <a:avLst/>
            </a:prstGeom>
          </p:spPr>
        </p:pic>
        <p:cxnSp>
          <p:nvCxnSpPr>
            <p:cNvPr id="122" name="직선 연결선 121"/>
            <p:cNvCxnSpPr/>
            <p:nvPr/>
          </p:nvCxnSpPr>
          <p:spPr>
            <a:xfrm>
              <a:off x="2867460" y="4455684"/>
              <a:ext cx="699377" cy="12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069578" y="347680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36 (</a:t>
              </a:r>
              <a:r>
                <a:rPr lang="en-US" altLang="ko-KR" sz="1050" b="1" dirty="0" err="1" smtClean="0"/>
                <a:t>lastangle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2886075" y="3676650"/>
              <a:ext cx="371475" cy="66675"/>
            </a:xfrm>
            <a:custGeom>
              <a:avLst/>
              <a:gdLst>
                <a:gd name="connsiteX0" fmla="*/ 371475 w 371475"/>
                <a:gd name="connsiteY0" fmla="*/ 66675 h 66675"/>
                <a:gd name="connsiteX1" fmla="*/ 209550 w 371475"/>
                <a:gd name="connsiteY1" fmla="*/ 19050 h 66675"/>
                <a:gd name="connsiteX2" fmla="*/ 0 w 371475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66675">
                  <a:moveTo>
                    <a:pt x="371475" y="66675"/>
                  </a:moveTo>
                  <a:cubicBezTo>
                    <a:pt x="321469" y="48419"/>
                    <a:pt x="271463" y="30163"/>
                    <a:pt x="209550" y="19050"/>
                  </a:cubicBezTo>
                  <a:cubicBezTo>
                    <a:pt x="147637" y="7937"/>
                    <a:pt x="17462" y="82550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324225" y="3810000"/>
              <a:ext cx="390165" cy="609600"/>
            </a:xfrm>
            <a:custGeom>
              <a:avLst/>
              <a:gdLst>
                <a:gd name="connsiteX0" fmla="*/ 381000 w 390165"/>
                <a:gd name="connsiteY0" fmla="*/ 609600 h 609600"/>
                <a:gd name="connsiteX1" fmla="*/ 381000 w 390165"/>
                <a:gd name="connsiteY1" fmla="*/ 352425 h 609600"/>
                <a:gd name="connsiteX2" fmla="*/ 285750 w 390165"/>
                <a:gd name="connsiteY2" fmla="*/ 190500 h 609600"/>
                <a:gd name="connsiteX3" fmla="*/ 133350 w 390165"/>
                <a:gd name="connsiteY3" fmla="*/ 57150 h 609600"/>
                <a:gd name="connsiteX4" fmla="*/ 0 w 390165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65" h="609600">
                  <a:moveTo>
                    <a:pt x="381000" y="609600"/>
                  </a:moveTo>
                  <a:cubicBezTo>
                    <a:pt x="388937" y="515937"/>
                    <a:pt x="396875" y="422275"/>
                    <a:pt x="381000" y="352425"/>
                  </a:cubicBezTo>
                  <a:cubicBezTo>
                    <a:pt x="365125" y="282575"/>
                    <a:pt x="327025" y="239712"/>
                    <a:pt x="285750" y="190500"/>
                  </a:cubicBezTo>
                  <a:cubicBezTo>
                    <a:pt x="244475" y="141288"/>
                    <a:pt x="180975" y="88900"/>
                    <a:pt x="133350" y="57150"/>
                  </a:cubicBezTo>
                  <a:cubicBezTo>
                    <a:pt x="85725" y="25400"/>
                    <a:pt x="149225" y="111125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738907" y="3960911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108/2 (</a:t>
              </a:r>
              <a:r>
                <a:rPr lang="en-US" altLang="ko-KR" sz="1050" b="1" dirty="0" smtClean="0"/>
                <a:t>angle/2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971459">
              <a:off x="2017029" y="5276179"/>
              <a:ext cx="1715704" cy="1566170"/>
            </a:xfrm>
            <a:prstGeom prst="rect">
              <a:avLst/>
            </a:prstGeom>
          </p:spPr>
        </p:pic>
        <p:cxnSp>
          <p:nvCxnSpPr>
            <p:cNvPr id="128" name="직선 연결선 127"/>
            <p:cNvCxnSpPr/>
            <p:nvPr/>
          </p:nvCxnSpPr>
          <p:spPr>
            <a:xfrm>
              <a:off x="2843113" y="6055831"/>
              <a:ext cx="699377" cy="12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279059" y="5114405"/>
              <a:ext cx="1263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144 (</a:t>
              </a:r>
              <a:r>
                <a:rPr lang="en-US" altLang="ko-KR" sz="1050" b="1" dirty="0" err="1" smtClean="0"/>
                <a:t>lastangle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746328" y="5520117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72/2 (</a:t>
              </a:r>
              <a:r>
                <a:rPr lang="en-US" altLang="ko-KR" sz="1050" b="1" dirty="0" smtClean="0"/>
                <a:t>angle/2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990725" y="5276784"/>
              <a:ext cx="1466850" cy="743016"/>
            </a:xfrm>
            <a:custGeom>
              <a:avLst/>
              <a:gdLst>
                <a:gd name="connsiteX0" fmla="*/ 1466850 w 1466850"/>
                <a:gd name="connsiteY0" fmla="*/ 304866 h 743016"/>
                <a:gd name="connsiteX1" fmla="*/ 1228725 w 1466850"/>
                <a:gd name="connsiteY1" fmla="*/ 76266 h 743016"/>
                <a:gd name="connsiteX2" fmla="*/ 742950 w 1466850"/>
                <a:gd name="connsiteY2" fmla="*/ 66 h 743016"/>
                <a:gd name="connsiteX3" fmla="*/ 361950 w 1466850"/>
                <a:gd name="connsiteY3" fmla="*/ 85791 h 743016"/>
                <a:gd name="connsiteX4" fmla="*/ 38100 w 1466850"/>
                <a:gd name="connsiteY4" fmla="*/ 504891 h 743016"/>
                <a:gd name="connsiteX5" fmla="*/ 19050 w 1466850"/>
                <a:gd name="connsiteY5" fmla="*/ 743016 h 74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0" h="743016">
                  <a:moveTo>
                    <a:pt x="1466850" y="304866"/>
                  </a:moveTo>
                  <a:cubicBezTo>
                    <a:pt x="1408112" y="215966"/>
                    <a:pt x="1349375" y="127066"/>
                    <a:pt x="1228725" y="76266"/>
                  </a:cubicBezTo>
                  <a:cubicBezTo>
                    <a:pt x="1108075" y="25466"/>
                    <a:pt x="887412" y="-1521"/>
                    <a:pt x="742950" y="66"/>
                  </a:cubicBezTo>
                  <a:cubicBezTo>
                    <a:pt x="598488" y="1653"/>
                    <a:pt x="479425" y="1653"/>
                    <a:pt x="361950" y="85791"/>
                  </a:cubicBezTo>
                  <a:cubicBezTo>
                    <a:pt x="244475" y="169928"/>
                    <a:pt x="95250" y="395353"/>
                    <a:pt x="38100" y="504891"/>
                  </a:cubicBezTo>
                  <a:cubicBezTo>
                    <a:pt x="-19050" y="614429"/>
                    <a:pt x="0" y="678722"/>
                    <a:pt x="19050" y="74301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524250" y="5657850"/>
              <a:ext cx="114300" cy="381000"/>
            </a:xfrm>
            <a:custGeom>
              <a:avLst/>
              <a:gdLst>
                <a:gd name="connsiteX0" fmla="*/ 114300 w 114300"/>
                <a:gd name="connsiteY0" fmla="*/ 381000 h 381000"/>
                <a:gd name="connsiteX1" fmla="*/ 66675 w 114300"/>
                <a:gd name="connsiteY1" fmla="*/ 123825 h 381000"/>
                <a:gd name="connsiteX2" fmla="*/ 0 w 114300"/>
                <a:gd name="connsiteY2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381000">
                  <a:moveTo>
                    <a:pt x="114300" y="381000"/>
                  </a:moveTo>
                  <a:cubicBezTo>
                    <a:pt x="100012" y="284162"/>
                    <a:pt x="85725" y="187325"/>
                    <a:pt x="66675" y="123825"/>
                  </a:cubicBezTo>
                  <a:cubicBezTo>
                    <a:pt x="47625" y="60325"/>
                    <a:pt x="23812" y="30162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3277145" y="6037941"/>
              <a:ext cx="50800" cy="50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4881" y="6059995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rPr lang="en-US" altLang="ko-KR" dirty="0"/>
                <a:t>(</a:t>
              </a:r>
              <a:r>
                <a:rPr lang="en-US" altLang="ko-KR" dirty="0" err="1"/>
                <a:t>x,y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7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22" y="0"/>
            <a:ext cx="37107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62899" y="4444484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Thread Class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10549" y="3272909"/>
            <a:ext cx="117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Handler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8796337" y="3642241"/>
            <a:ext cx="0" cy="80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96336" y="385869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message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stCxn id="8" idx="0"/>
            <a:endCxn id="17" idx="2"/>
          </p:cNvCxnSpPr>
          <p:nvPr/>
        </p:nvCxnSpPr>
        <p:spPr>
          <a:xfrm flipH="1" flipV="1">
            <a:off x="8796335" y="2376248"/>
            <a:ext cx="2" cy="89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96335" y="2669142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selected item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86758" y="2006916"/>
            <a:ext cx="81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Toast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742584" y="3343275"/>
            <a:ext cx="609600" cy="298966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179629" y="70709"/>
            <a:ext cx="859971" cy="311831"/>
          </a:xfrm>
        </p:spPr>
        <p:txBody>
          <a:bodyPr>
            <a:norm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Roulette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02599"/>
              </p:ext>
            </p:extLst>
          </p:nvPr>
        </p:nvGraphicFramePr>
        <p:xfrm>
          <a:off x="0" y="357140"/>
          <a:ext cx="12192000" cy="6797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  <a:gridCol w="6096000"/>
              </a:tblGrid>
              <a:tr h="246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final static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SELECTED </a:t>
                      </a:r>
                      <a:r>
                        <a:rPr lang="en-US" altLang="ko-KR" sz="1400" dirty="0" smtClean="0"/>
                        <a:t>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final static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SELECTED_NON </a:t>
                      </a:r>
                      <a:r>
                        <a:rPr lang="en-US" altLang="ko-KR" sz="1400" dirty="0" smtClean="0"/>
                        <a:t>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lastAngle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….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Handler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handler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=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altLang="ko-KR" sz="1400" dirty="0" smtClean="0"/>
                        <a:t>Handler(){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void </a:t>
                      </a:r>
                      <a:r>
                        <a:rPr lang="en-US" altLang="ko-KR" sz="1400" dirty="0" err="1" smtClean="0"/>
                        <a:t>handleMessage</a:t>
                      </a:r>
                      <a:r>
                        <a:rPr lang="en-US" altLang="ko-KR" sz="1400" dirty="0" smtClean="0"/>
                        <a:t>(Message </a:t>
                      </a:r>
                      <a:r>
                        <a:rPr lang="en-US" altLang="ko-KR" sz="1400" dirty="0" err="1" smtClean="0"/>
                        <a:t>msg</a:t>
                      </a:r>
                      <a:r>
                        <a:rPr lang="en-US" altLang="ko-KR" sz="1400" dirty="0" smtClean="0"/>
                        <a:t>) 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US" altLang="ko-KR" sz="1400" dirty="0" err="1" smtClean="0"/>
                        <a:t>.handleMessage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msg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msg.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what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== </a:t>
                      </a:r>
                      <a:r>
                        <a:rPr lang="en-US" altLang="ko-KR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SELECTED</a:t>
                      </a:r>
                      <a:r>
                        <a:rPr lang="en-US" altLang="ko-KR" sz="1400" dirty="0" smtClean="0"/>
                        <a:t>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</a:t>
                      </a:r>
                      <a:r>
                        <a:rPr lang="en-US" altLang="ko-KR" sz="1400" dirty="0" err="1" smtClean="0"/>
                        <a:t>selectPop</a:t>
                      </a:r>
                      <a:r>
                        <a:rPr lang="en-US" altLang="ko-KR" sz="1400" dirty="0" smtClean="0"/>
                        <a:t>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200" dirty="0" smtClean="0"/>
                        <a:t>        }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    }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};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class </a:t>
                      </a:r>
                      <a:r>
                        <a:rPr lang="en-US" altLang="ko-KR" sz="1400" dirty="0" err="1" smtClean="0"/>
                        <a:t>SelectedThread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extends </a:t>
                      </a:r>
                      <a:r>
                        <a:rPr lang="en-US" altLang="ko-KR" sz="1400" dirty="0" smtClean="0"/>
                        <a:t>Thread{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threadDelay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</a:t>
                      </a:r>
                      <a:r>
                        <a:rPr lang="en-US" altLang="ko-KR" sz="1400" dirty="0" err="1" smtClean="0"/>
                        <a:t>SelectedThread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delay){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threadDelay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= delay;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void </a:t>
                      </a:r>
                      <a:r>
                        <a:rPr lang="en-US" altLang="ko-KR" sz="1400" dirty="0" smtClean="0"/>
                        <a:t>run(){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try </a:t>
                      </a:r>
                      <a:r>
                        <a:rPr lang="en-US" altLang="ko-KR" sz="1400" dirty="0" smtClean="0"/>
                        <a:t>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</a:t>
                      </a:r>
                      <a:r>
                        <a:rPr lang="en-US" altLang="ko-KR" sz="1400" i="1" dirty="0" smtClean="0">
                          <a:effectLst/>
                        </a:rPr>
                        <a:t>sleep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threadDelay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</a:t>
                      </a:r>
                      <a:r>
                        <a:rPr lang="en-US" altLang="ko-KR" sz="1400" dirty="0" err="1" smtClean="0"/>
                        <a:t>Message.</a:t>
                      </a:r>
                      <a:r>
                        <a:rPr lang="en-US" altLang="ko-KR" sz="1400" i="1" dirty="0" err="1" smtClean="0">
                          <a:effectLst/>
                        </a:rPr>
                        <a:t>obtain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handler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i="1" dirty="0" smtClean="0">
                          <a:solidFill>
                            <a:srgbClr val="660E7A"/>
                          </a:solidFill>
                          <a:effectLst/>
                        </a:rPr>
                        <a:t>SELECTED</a:t>
                      </a:r>
                      <a:r>
                        <a:rPr lang="en-US" altLang="ko-KR" sz="1400" dirty="0" smtClean="0"/>
                        <a:t>).</a:t>
                      </a:r>
                      <a:r>
                        <a:rPr lang="en-US" altLang="ko-KR" sz="1400" dirty="0" err="1" smtClean="0"/>
                        <a:t>sendToTarget</a:t>
                      </a:r>
                      <a:r>
                        <a:rPr lang="en-US" altLang="ko-KR" sz="1400" dirty="0" smtClean="0"/>
                        <a:t>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}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catch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InterruptedException</a:t>
                      </a:r>
                      <a:r>
                        <a:rPr lang="en-US" altLang="ko-KR" sz="1400" dirty="0" smtClean="0"/>
                        <a:t> e) 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</a:t>
                      </a:r>
                      <a:r>
                        <a:rPr lang="en-US" altLang="ko-KR" sz="1400" dirty="0" err="1" smtClean="0"/>
                        <a:t>e.printStackTrace</a:t>
                      </a:r>
                      <a:r>
                        <a:rPr lang="en-US" altLang="ko-KR" sz="1400" dirty="0" smtClean="0"/>
                        <a:t>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super</a:t>
                      </a:r>
                      <a:r>
                        <a:rPr lang="en-US" altLang="ko-KR" sz="1400" dirty="0" err="1" smtClean="0"/>
                        <a:t>.run</a:t>
                      </a:r>
                      <a:r>
                        <a:rPr lang="en-US" altLang="ko-KR" sz="1400" dirty="0" smtClean="0"/>
                        <a:t>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200" dirty="0" smtClean="0"/>
                        <a:t>}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void </a:t>
                      </a:r>
                      <a:r>
                        <a:rPr lang="en-US" altLang="ko-KR" sz="1400" dirty="0" err="1" smtClean="0"/>
                        <a:t>selectPop</a:t>
                      </a:r>
                      <a:r>
                        <a:rPr lang="en-US" altLang="ko-KR" sz="1400" dirty="0" smtClean="0"/>
                        <a:t>(){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currentAngle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360</a:t>
                      </a:r>
                      <a:r>
                        <a:rPr lang="en-US" altLang="ko-KR" sz="1400" dirty="0" smtClean="0"/>
                        <a:t>- (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lastAngle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90</a:t>
                      </a:r>
                      <a:r>
                        <a:rPr lang="en-US" altLang="ko-KR" sz="1400" dirty="0" smtClean="0"/>
                        <a:t>)%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360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currentAngle</a:t>
                      </a:r>
                      <a:r>
                        <a:rPr lang="en-US" altLang="ko-KR" sz="1400" dirty="0" smtClean="0"/>
                        <a:t>&lt;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en-US" altLang="ko-KR" sz="1400" dirty="0" err="1" smtClean="0"/>
                        <a:t>currentAngle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360</a:t>
                      </a:r>
                      <a:r>
                        <a:rPr lang="en-US" altLang="ko-KR" sz="1400" dirty="0" smtClean="0"/>
                        <a:t>+currentAngle;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float </a:t>
                      </a:r>
                      <a:r>
                        <a:rPr lang="en-US" altLang="ko-KR" sz="1400" dirty="0" err="1" smtClean="0"/>
                        <a:t>startAngle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float </a:t>
                      </a:r>
                      <a:r>
                        <a:rPr lang="en-US" altLang="ko-KR" sz="1400" dirty="0" err="1" smtClean="0"/>
                        <a:t>collectAngle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for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altLang="ko-KR" sz="1400" dirty="0" smtClean="0"/>
                        <a:t>;i&lt;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circleView</a:t>
                      </a:r>
                      <a:r>
                        <a:rPr lang="en-US" altLang="ko-KR" sz="1400" dirty="0" err="1" smtClean="0"/>
                        <a:t>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label</a:t>
                      </a:r>
                      <a:r>
                        <a:rPr lang="en-US" altLang="ko-KR" sz="1400" dirty="0" err="1" smtClean="0"/>
                        <a:t>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length</a:t>
                      </a:r>
                      <a:r>
                        <a:rPr lang="en-US" altLang="ko-KR" sz="1400" dirty="0" err="1" smtClean="0"/>
                        <a:t>;i</a:t>
                      </a:r>
                      <a:r>
                        <a:rPr lang="en-US" altLang="ko-KR" sz="1400" dirty="0" smtClean="0"/>
                        <a:t>++){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dirty="0" err="1" smtClean="0"/>
                        <a:t>collectAngle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dirty="0" err="1" smtClean="0"/>
                        <a:t>startAngle+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circleView</a:t>
                      </a:r>
                      <a:r>
                        <a:rPr lang="en-US" altLang="ko-KR" sz="1400" dirty="0" err="1" smtClean="0"/>
                        <a:t>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weight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]*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circleView</a:t>
                      </a:r>
                      <a:r>
                        <a:rPr lang="en-US" altLang="ko-KR" sz="1400" dirty="0" err="1" smtClean="0"/>
                        <a:t>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unitAngle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if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currentAngle</a:t>
                      </a:r>
                      <a:r>
                        <a:rPr lang="en-US" altLang="ko-KR" sz="1400" dirty="0" smtClean="0"/>
                        <a:t>&gt;=</a:t>
                      </a:r>
                      <a:r>
                        <a:rPr lang="en-US" altLang="ko-KR" sz="1400" dirty="0" err="1" smtClean="0"/>
                        <a:t>startAngle</a:t>
                      </a:r>
                      <a:r>
                        <a:rPr lang="en-US" altLang="ko-KR" sz="1400" dirty="0" smtClean="0"/>
                        <a:t> &amp;&amp; </a:t>
                      </a:r>
                      <a:r>
                        <a:rPr lang="en-US" altLang="ko-KR" sz="1400" dirty="0" err="1" smtClean="0"/>
                        <a:t>currentAngle</a:t>
                      </a:r>
                      <a:r>
                        <a:rPr lang="en-US" altLang="ko-KR" sz="1400" dirty="0" smtClean="0"/>
                        <a:t>&lt;=</a:t>
                      </a:r>
                      <a:r>
                        <a:rPr lang="en-US" altLang="ko-KR" sz="1400" dirty="0" err="1" smtClean="0"/>
                        <a:t>collectAngle</a:t>
                      </a:r>
                      <a:r>
                        <a:rPr lang="en-US" altLang="ko-KR" sz="1400" dirty="0" smtClean="0"/>
                        <a:t>){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</a:t>
                      </a:r>
                      <a:r>
                        <a:rPr lang="en-US" altLang="ko-KR" sz="1400" dirty="0" err="1" smtClean="0"/>
                        <a:t>Toast.</a:t>
                      </a:r>
                      <a:r>
                        <a:rPr lang="en-US" altLang="ko-KR" sz="1400" i="1" dirty="0" err="1" smtClean="0">
                          <a:effectLst/>
                        </a:rPr>
                        <a:t>makeText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this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ko-KR" altLang="en-US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선택된 항목 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: "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circleView</a:t>
                      </a:r>
                      <a:r>
                        <a:rPr lang="en-US" altLang="ko-KR" sz="1400" dirty="0" err="1" smtClean="0"/>
                        <a:t>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label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], </a:t>
                      </a:r>
                      <a:r>
                        <a:rPr lang="en-US" altLang="ko-KR" sz="1400" dirty="0" err="1" smtClean="0"/>
                        <a:t>Toast.</a:t>
                      </a:r>
                      <a:r>
                        <a:rPr lang="en-US" altLang="ko-KR" sz="1400" b="1" i="1" dirty="0" err="1" smtClean="0">
                          <a:solidFill>
                            <a:srgbClr val="660E7A"/>
                          </a:solidFill>
                          <a:effectLst/>
                        </a:rPr>
                        <a:t>LENGTH_LONG</a:t>
                      </a:r>
                      <a:r>
                        <a:rPr lang="en-US" altLang="ko-KR" sz="1400" dirty="0" smtClean="0"/>
                        <a:t>).show();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break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else</a:t>
                      </a:r>
                      <a:r>
                        <a:rPr lang="en-US" altLang="ko-KR" sz="1400" dirty="0" smtClean="0"/>
                        <a:t>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</a:t>
                      </a:r>
                      <a:r>
                        <a:rPr lang="en-US" altLang="ko-KR" sz="1400" dirty="0" err="1" smtClean="0"/>
                        <a:t>startAngle</a:t>
                      </a:r>
                      <a:r>
                        <a:rPr lang="en-US" altLang="ko-KR" sz="1400" dirty="0" smtClean="0"/>
                        <a:t> +=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circleView</a:t>
                      </a:r>
                      <a:r>
                        <a:rPr lang="en-US" altLang="ko-KR" sz="1400" dirty="0" err="1" smtClean="0"/>
                        <a:t>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weight</a:t>
                      </a:r>
                      <a:r>
                        <a:rPr lang="en-US" altLang="ko-KR" sz="1400" dirty="0" smtClean="0"/>
                        <a:t>[</a:t>
                      </a:r>
                      <a:r>
                        <a:rPr lang="en-US" altLang="ko-KR" sz="1400" dirty="0" err="1" smtClean="0"/>
                        <a:t>i</a:t>
                      </a:r>
                      <a:r>
                        <a:rPr lang="en-US" altLang="ko-KR" sz="1400" dirty="0" smtClean="0"/>
                        <a:t>]*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circleView</a:t>
                      </a:r>
                      <a:r>
                        <a:rPr lang="en-US" altLang="ko-KR" sz="1400" dirty="0" err="1" smtClean="0"/>
                        <a:t>.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unitAngle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88126"/>
            <a:ext cx="1420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MainActivity.java</a:t>
            </a:r>
            <a:endParaRPr lang="ko-KR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8364" y="357140"/>
            <a:ext cx="4512549" cy="64754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71459">
            <a:off x="2745336" y="1709633"/>
            <a:ext cx="1715704" cy="15661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642958" y="3271560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360(</a:t>
            </a:r>
            <a:r>
              <a:rPr lang="en-US" altLang="ko-KR" sz="1400" b="1" dirty="0" err="1" smtClean="0"/>
              <a:t>lastAngle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69499" y="179622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90</a:t>
            </a:r>
            <a:endParaRPr lang="ko-KR" altLang="en-US" sz="1400" b="1" dirty="0"/>
          </a:p>
        </p:txBody>
      </p:sp>
      <p:sp>
        <p:nvSpPr>
          <p:cNvPr id="39" name="이등변 삼각형 38"/>
          <p:cNvSpPr/>
          <p:nvPr/>
        </p:nvSpPr>
        <p:spPr>
          <a:xfrm flipV="1">
            <a:off x="3423883" y="1547859"/>
            <a:ext cx="219075" cy="16237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3544533" y="1773803"/>
            <a:ext cx="14473" cy="6985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2697846" y="2434203"/>
            <a:ext cx="1649962" cy="876639"/>
          </a:xfrm>
          <a:custGeom>
            <a:avLst/>
            <a:gdLst>
              <a:gd name="connsiteX0" fmla="*/ 1649962 w 1649962"/>
              <a:gd name="connsiteY0" fmla="*/ 76200 h 876639"/>
              <a:gd name="connsiteX1" fmla="*/ 1573762 w 1649962"/>
              <a:gd name="connsiteY1" fmla="*/ 542925 h 876639"/>
              <a:gd name="connsiteX2" fmla="*/ 1297537 w 1649962"/>
              <a:gd name="connsiteY2" fmla="*/ 742950 h 876639"/>
              <a:gd name="connsiteX3" fmla="*/ 773662 w 1649962"/>
              <a:gd name="connsiteY3" fmla="*/ 876300 h 876639"/>
              <a:gd name="connsiteX4" fmla="*/ 259312 w 1649962"/>
              <a:gd name="connsiteY4" fmla="*/ 704850 h 876639"/>
              <a:gd name="connsiteX5" fmla="*/ 21187 w 1649962"/>
              <a:gd name="connsiteY5" fmla="*/ 219075 h 876639"/>
              <a:gd name="connsiteX6" fmla="*/ 11662 w 1649962"/>
              <a:gd name="connsiteY6" fmla="*/ 0 h 87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9962" h="876639">
                <a:moveTo>
                  <a:pt x="1649962" y="76200"/>
                </a:moveTo>
                <a:cubicBezTo>
                  <a:pt x="1641230" y="254000"/>
                  <a:pt x="1632499" y="431800"/>
                  <a:pt x="1573762" y="542925"/>
                </a:cubicBezTo>
                <a:cubicBezTo>
                  <a:pt x="1515025" y="654050"/>
                  <a:pt x="1430887" y="687388"/>
                  <a:pt x="1297537" y="742950"/>
                </a:cubicBezTo>
                <a:cubicBezTo>
                  <a:pt x="1164187" y="798513"/>
                  <a:pt x="946699" y="882650"/>
                  <a:pt x="773662" y="876300"/>
                </a:cubicBezTo>
                <a:cubicBezTo>
                  <a:pt x="600625" y="869950"/>
                  <a:pt x="384724" y="814387"/>
                  <a:pt x="259312" y="704850"/>
                </a:cubicBezTo>
                <a:cubicBezTo>
                  <a:pt x="133900" y="595313"/>
                  <a:pt x="62462" y="336550"/>
                  <a:pt x="21187" y="219075"/>
                </a:cubicBezTo>
                <a:cubicBezTo>
                  <a:pt x="-20088" y="101600"/>
                  <a:pt x="11662" y="0"/>
                  <a:pt x="1166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3614383" y="1691253"/>
            <a:ext cx="736100" cy="733425"/>
          </a:xfrm>
          <a:custGeom>
            <a:avLst/>
            <a:gdLst>
              <a:gd name="connsiteX0" fmla="*/ 0 w 736100"/>
              <a:gd name="connsiteY0" fmla="*/ 0 h 733425"/>
              <a:gd name="connsiteX1" fmla="*/ 381000 w 736100"/>
              <a:gd name="connsiteY1" fmla="*/ 85725 h 733425"/>
              <a:gd name="connsiteX2" fmla="*/ 638175 w 736100"/>
              <a:gd name="connsiteY2" fmla="*/ 361950 h 733425"/>
              <a:gd name="connsiteX3" fmla="*/ 733425 w 736100"/>
              <a:gd name="connsiteY3" fmla="*/ 657225 h 733425"/>
              <a:gd name="connsiteX4" fmla="*/ 733425 w 7361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100" h="733425">
                <a:moveTo>
                  <a:pt x="0" y="0"/>
                </a:moveTo>
                <a:cubicBezTo>
                  <a:pt x="137319" y="12700"/>
                  <a:pt x="274638" y="25400"/>
                  <a:pt x="381000" y="85725"/>
                </a:cubicBezTo>
                <a:cubicBezTo>
                  <a:pt x="487362" y="146050"/>
                  <a:pt x="579438" y="266700"/>
                  <a:pt x="638175" y="361950"/>
                </a:cubicBezTo>
                <a:cubicBezTo>
                  <a:pt x="696913" y="457200"/>
                  <a:pt x="717550" y="595313"/>
                  <a:pt x="733425" y="657225"/>
                </a:cubicBezTo>
                <a:cubicBezTo>
                  <a:pt x="749300" y="719138"/>
                  <a:pt x="687388" y="711200"/>
                  <a:pt x="733425" y="73342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2928583" y="1977354"/>
            <a:ext cx="600075" cy="475899"/>
          </a:xfrm>
          <a:custGeom>
            <a:avLst/>
            <a:gdLst>
              <a:gd name="connsiteX0" fmla="*/ 0 w 600075"/>
              <a:gd name="connsiteY0" fmla="*/ 475899 h 475899"/>
              <a:gd name="connsiteX1" fmla="*/ 114300 w 600075"/>
              <a:gd name="connsiteY1" fmla="*/ 180624 h 475899"/>
              <a:gd name="connsiteX2" fmla="*/ 409575 w 600075"/>
              <a:gd name="connsiteY2" fmla="*/ 9174 h 475899"/>
              <a:gd name="connsiteX3" fmla="*/ 600075 w 600075"/>
              <a:gd name="connsiteY3" fmla="*/ 9174 h 47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475899">
                <a:moveTo>
                  <a:pt x="0" y="475899"/>
                </a:moveTo>
                <a:cubicBezTo>
                  <a:pt x="23019" y="367155"/>
                  <a:pt x="46038" y="258411"/>
                  <a:pt x="114300" y="180624"/>
                </a:cubicBezTo>
                <a:cubicBezTo>
                  <a:pt x="182562" y="102837"/>
                  <a:pt x="328613" y="37749"/>
                  <a:pt x="409575" y="9174"/>
                </a:cubicBezTo>
                <a:cubicBezTo>
                  <a:pt x="490538" y="-19401"/>
                  <a:pt x="508000" y="29811"/>
                  <a:pt x="600075" y="917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616709" y="537001"/>
            <a:ext cx="113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: 0~36</a:t>
            </a:r>
          </a:p>
          <a:p>
            <a:r>
              <a:rPr lang="ko-KR" altLang="en-US" sz="1200" b="1" dirty="0" smtClean="0"/>
              <a:t>나 </a:t>
            </a:r>
            <a:r>
              <a:rPr lang="en-US" altLang="ko-KR" sz="1200" b="1" dirty="0" smtClean="0"/>
              <a:t>: 36~108</a:t>
            </a:r>
          </a:p>
          <a:p>
            <a:r>
              <a:rPr lang="ko-KR" altLang="en-US" sz="1200" b="1" dirty="0" smtClean="0"/>
              <a:t>다 </a:t>
            </a:r>
            <a:r>
              <a:rPr lang="en-US" altLang="ko-KR" sz="1200" b="1" dirty="0" smtClean="0"/>
              <a:t>: 144~72</a:t>
            </a:r>
          </a:p>
          <a:p>
            <a:r>
              <a:rPr lang="ko-KR" altLang="en-US" sz="1200" b="1" dirty="0" smtClean="0"/>
              <a:t>라 </a:t>
            </a:r>
            <a:r>
              <a:rPr lang="en-US" altLang="ko-KR" sz="1200" b="1" dirty="0" smtClean="0"/>
              <a:t>: 216~144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9696" y="1773803"/>
            <a:ext cx="129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currentAngle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289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179629" y="70709"/>
            <a:ext cx="859971" cy="311831"/>
          </a:xfrm>
        </p:spPr>
        <p:txBody>
          <a:bodyPr>
            <a:norm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Roulette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56151"/>
              </p:ext>
            </p:extLst>
          </p:nvPr>
        </p:nvGraphicFramePr>
        <p:xfrm>
          <a:off x="0" y="357140"/>
          <a:ext cx="12192000" cy="426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  <a:gridCol w="6096000"/>
              </a:tblGrid>
              <a:tr h="246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altLang="ko-KR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altLang="ko-KR" b="1" dirty="0" smtClean="0">
                          <a:solidFill>
                            <a:srgbClr val="000080"/>
                          </a:solidFill>
                          <a:effectLst/>
                        </a:rPr>
                        <a:t>protected void </a:t>
                      </a:r>
                      <a:r>
                        <a:rPr lang="en-US" altLang="ko-KR" dirty="0" err="1" smtClean="0"/>
                        <a:t>onCreate</a:t>
                      </a:r>
                      <a:r>
                        <a:rPr lang="en-US" altLang="ko-KR" dirty="0" smtClean="0"/>
                        <a:t>(Bundle </a:t>
                      </a:r>
                      <a:r>
                        <a:rPr lang="en-US" altLang="ko-KR" dirty="0" err="1" smtClean="0"/>
                        <a:t>savedInstanceState</a:t>
                      </a:r>
                      <a:r>
                        <a:rPr lang="en-US" altLang="ko-KR" dirty="0" smtClean="0"/>
                        <a:t>) {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startButton</a:t>
                      </a:r>
                      <a:r>
                        <a:rPr lang="en-US" altLang="ko-KR" sz="1400" dirty="0" err="1" smtClean="0"/>
                        <a:t>.setOnClickListener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altLang="ko-KR" sz="1400" dirty="0" err="1" smtClean="0"/>
                        <a:t>View.OnClickListener</a:t>
                      </a:r>
                      <a:r>
                        <a:rPr lang="en-US" altLang="ko-KR" sz="1400" dirty="0" smtClean="0"/>
                        <a:t>() 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</a:t>
                      </a:r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@Override</a:t>
                      </a:r>
                      <a:b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</a:br>
                      <a:r>
                        <a:rPr lang="en-US" altLang="ko-KR" sz="1400" dirty="0" smtClean="0">
                          <a:solidFill>
                            <a:srgbClr val="808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public void </a:t>
                      </a:r>
                      <a:r>
                        <a:rPr lang="en-US" altLang="ko-KR" sz="1400" dirty="0" err="1" smtClean="0"/>
                        <a:t>onClick</a:t>
                      </a:r>
                      <a:r>
                        <a:rPr lang="en-US" altLang="ko-KR" sz="1400" dirty="0" smtClean="0"/>
                        <a:t>(View v) {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startButton</a:t>
                      </a:r>
                      <a:r>
                        <a:rPr lang="en-US" altLang="ko-KR" sz="1400" dirty="0" err="1" smtClean="0"/>
                        <a:t>.setEnabled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false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resetButton</a:t>
                      </a:r>
                      <a:r>
                        <a:rPr lang="en-US" altLang="ko-KR" sz="1400" dirty="0" err="1" smtClean="0"/>
                        <a:t>.setEnabled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true</a:t>
                      </a:r>
                      <a:r>
                        <a:rPr lang="en-US" altLang="ko-KR" sz="1400" dirty="0" smtClean="0"/>
                        <a:t>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Random </a:t>
                      </a:r>
                      <a:r>
                        <a:rPr lang="en-US" altLang="ko-KR" sz="1400" dirty="0" err="1" smtClean="0"/>
                        <a:t>rnd</a:t>
                      </a:r>
                      <a:r>
                        <a:rPr lang="en-US" altLang="ko-KR" sz="1400" dirty="0" smtClean="0"/>
                        <a:t> =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altLang="ko-KR" sz="1400" dirty="0" smtClean="0"/>
                        <a:t>Random();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angle = </a:t>
                      </a:r>
                      <a:r>
                        <a:rPr lang="en-US" altLang="ko-KR" sz="1400" dirty="0" err="1" smtClean="0"/>
                        <a:t>rnd.nextInt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360</a:t>
                      </a:r>
                      <a:r>
                        <a:rPr lang="en-US" altLang="ko-KR" sz="1400" dirty="0" smtClean="0"/>
                        <a:t>)*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delay = </a:t>
                      </a:r>
                      <a:r>
                        <a:rPr lang="en-US" altLang="ko-KR" sz="1400" dirty="0" err="1" smtClean="0"/>
                        <a:t>rnd.nextInt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500</a:t>
                      </a:r>
                      <a:r>
                        <a:rPr lang="en-US" altLang="ko-KR" sz="1400" dirty="0" smtClean="0"/>
                        <a:t>)*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r>
                        <a:rPr lang="en-US" altLang="ko-KR" sz="1400" dirty="0" smtClean="0"/>
                        <a:t>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lastAngle</a:t>
                      </a:r>
                      <a:r>
                        <a:rPr lang="en-US" altLang="ko-KR" sz="1400" b="1" dirty="0" smtClean="0">
                          <a:solidFill>
                            <a:srgbClr val="660E7A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dirty="0" smtClean="0"/>
                        <a:t>= angle;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circleView</a:t>
                      </a:r>
                      <a:r>
                        <a:rPr lang="en-US" altLang="ko-KR" sz="1400" dirty="0" err="1" smtClean="0"/>
                        <a:t>.animate</a:t>
                      </a:r>
                      <a:r>
                        <a:rPr lang="en-US" altLang="ko-KR" sz="1400" dirty="0" smtClean="0"/>
                        <a:t>().rotation(angle).</a:t>
                      </a:r>
                      <a:r>
                        <a:rPr lang="en-US" altLang="ko-KR" sz="1400" dirty="0" err="1" smtClean="0"/>
                        <a:t>setDuration</a:t>
                      </a:r>
                      <a:r>
                        <a:rPr lang="en-US" altLang="ko-KR" sz="1400" dirty="0" smtClean="0"/>
                        <a:t>(delay).start();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new </a:t>
                      </a:r>
                      <a:r>
                        <a:rPr lang="en-US" altLang="ko-KR" sz="1400" dirty="0" err="1" smtClean="0"/>
                        <a:t>SelectedThread</a:t>
                      </a:r>
                      <a:r>
                        <a:rPr lang="en-US" altLang="ko-KR" sz="1400" dirty="0" smtClean="0"/>
                        <a:t>(delay).start();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}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});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88126"/>
            <a:ext cx="1420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MainActivity.java</a:t>
            </a:r>
            <a:endParaRPr lang="ko-KR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88" y="212724"/>
            <a:ext cx="2915324" cy="5387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963" y="800099"/>
            <a:ext cx="2915324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9629" y="70709"/>
            <a:ext cx="859971" cy="311831"/>
          </a:xfrm>
        </p:spPr>
        <p:txBody>
          <a:bodyPr>
            <a:norm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Roulette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23666"/>
              </p:ext>
            </p:extLst>
          </p:nvPr>
        </p:nvGraphicFramePr>
        <p:xfrm>
          <a:off x="0" y="382540"/>
          <a:ext cx="12192000" cy="4785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0"/>
                <a:gridCol w="6096000"/>
              </a:tblGrid>
              <a:tr h="246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effectLst/>
                        </a:rPr>
                        <a:t>&lt;?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xml version=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"1.0"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encoding=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"utf-8"</a:t>
                      </a:r>
                      <a:r>
                        <a:rPr lang="en-US" altLang="ko-KR" sz="1400" i="1" dirty="0" smtClean="0">
                          <a:effectLst/>
                        </a:rPr>
                        <a:t>?&gt;</a:t>
                      </a:r>
                      <a:br>
                        <a:rPr lang="en-US" altLang="ko-KR" sz="1400" i="1" dirty="0" smtClean="0">
                          <a:effectLst/>
                        </a:rPr>
                      </a:br>
                      <a:r>
                        <a:rPr lang="en-US" altLang="ko-KR" sz="1400" dirty="0" smtClean="0"/>
                        <a:t>&lt;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menu 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xmlns: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"http://schemas.android.com/</a:t>
                      </a:r>
                      <a:r>
                        <a:rPr lang="en-US" altLang="ko-KR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apk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/res/android"</a:t>
                      </a:r>
                      <a:b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xmlns: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app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"http://schemas.android.com/</a:t>
                      </a:r>
                      <a:r>
                        <a:rPr lang="en-US" altLang="ko-KR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apk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/res-auto"</a:t>
                      </a:r>
                      <a:r>
                        <a:rPr lang="en-US" altLang="ko-KR" sz="1400" dirty="0" smtClean="0"/>
                        <a:t>&gt;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&lt;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item</a:t>
                      </a:r>
                      <a:b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:id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"@+id/</a:t>
                      </a:r>
                      <a:r>
                        <a:rPr lang="en-US" altLang="ko-KR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menu_main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b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:orderInCategory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"0"</a:t>
                      </a:r>
                      <a:b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:title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"menu"</a:t>
                      </a:r>
                      <a:b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app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:showAsAction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"always"</a:t>
                      </a:r>
                      <a:r>
                        <a:rPr lang="en-US" altLang="ko-KR" sz="1400" dirty="0" smtClean="0"/>
                        <a:t>&gt;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&lt;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menu</a:t>
                      </a:r>
                      <a:r>
                        <a:rPr lang="en-US" altLang="ko-KR" sz="1400" dirty="0" smtClean="0"/>
                        <a:t>&gt;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&lt;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item</a:t>
                      </a:r>
                      <a:b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       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:id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"@+id/</a:t>
                      </a:r>
                      <a:r>
                        <a:rPr lang="en-US" altLang="ko-KR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add_content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b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       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:title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"Add" </a:t>
                      </a:r>
                      <a:r>
                        <a:rPr lang="en-US" altLang="ko-KR" sz="1400" dirty="0" smtClean="0"/>
                        <a:t>/&gt;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    &lt;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item</a:t>
                      </a:r>
                      <a:b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        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:id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"@+id/</a:t>
                      </a:r>
                      <a:r>
                        <a:rPr lang="en-US" altLang="ko-KR" sz="14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del_content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b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                </a:t>
                      </a:r>
                      <a:r>
                        <a:rPr lang="en-US" altLang="ko-KR" sz="1400" b="1" dirty="0" err="1" smtClean="0">
                          <a:solidFill>
                            <a:srgbClr val="660E7A"/>
                          </a:solidFill>
                          <a:effectLst/>
                        </a:rPr>
                        <a:t>android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:title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altLang="ko-KR" sz="1400" b="1" dirty="0" smtClean="0">
                          <a:solidFill>
                            <a:srgbClr val="008000"/>
                          </a:solidFill>
                          <a:effectLst/>
                        </a:rPr>
                        <a:t>"Clear" </a:t>
                      </a:r>
                      <a:r>
                        <a:rPr lang="en-US" altLang="ko-KR" sz="1400" dirty="0" smtClean="0"/>
                        <a:t>/&gt;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&lt;/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menu</a:t>
                      </a:r>
                      <a:r>
                        <a:rPr lang="en-US" altLang="ko-KR" sz="1400" dirty="0" smtClean="0"/>
                        <a:t>&gt;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&lt;/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item</a:t>
                      </a:r>
                      <a:r>
                        <a:rPr lang="en-US" altLang="ko-KR" sz="1400" dirty="0" smtClean="0"/>
                        <a:t>&gt;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&lt;/</a:t>
                      </a:r>
                      <a:r>
                        <a:rPr lang="en-US" altLang="ko-KR" sz="1400" b="1" dirty="0" smtClean="0">
                          <a:solidFill>
                            <a:srgbClr val="000080"/>
                          </a:solidFill>
                          <a:effectLst/>
                        </a:rPr>
                        <a:t>menu</a:t>
                      </a:r>
                      <a:r>
                        <a:rPr lang="en-US" altLang="ko-KR" sz="1400" dirty="0" smtClean="0"/>
                        <a:t>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0" y="88126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main_menu.xml</a:t>
            </a:r>
            <a:endParaRPr lang="ko-KR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62" y="713057"/>
            <a:ext cx="2776538" cy="41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213</Words>
  <Application>Microsoft Office PowerPoint</Application>
  <PresentationFormat>와이드스크린</PresentationFormat>
  <Paragraphs>113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Android 실습예제</vt:lpstr>
      <vt:lpstr>PowerPoint 프레젠테이션</vt:lpstr>
      <vt:lpstr>Roulette</vt:lpstr>
      <vt:lpstr>Roulette</vt:lpstr>
      <vt:lpstr>PowerPoint 프레젠테이션</vt:lpstr>
      <vt:lpstr>Roulette</vt:lpstr>
      <vt:lpstr>Roulette</vt:lpstr>
      <vt:lpstr>PowerPoint 프레젠테이션</vt:lpstr>
      <vt:lpstr>Roulette</vt:lpstr>
      <vt:lpstr>Roulette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실습</dc:title>
  <dc:creator>uwuwu@naver.com</dc:creator>
  <cp:lastModifiedBy>uwuwu@naver.com</cp:lastModifiedBy>
  <cp:revision>43</cp:revision>
  <dcterms:created xsi:type="dcterms:W3CDTF">2017-09-19T10:49:30Z</dcterms:created>
  <dcterms:modified xsi:type="dcterms:W3CDTF">2017-10-11T02:42:12Z</dcterms:modified>
</cp:coreProperties>
</file>