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296222-E85D-4AF7-A2D6-09503CA136F6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EB9A1-2801-4E17-8EB1-9B64BC99A359}" v="2" dt="2019-08-23T04:40:0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Alexander Segarra Zambrano" userId="197e0fe6-80b7-4ca0-9f07-f26591e96460" providerId="ADAL" clId="{5C2EB9A1-2801-4E17-8EB1-9B64BC99A359}"/>
    <pc:docChg chg="undo custSel mod modSld">
      <pc:chgData name="Marlon Alexander Segarra Zambrano" userId="197e0fe6-80b7-4ca0-9f07-f26591e96460" providerId="ADAL" clId="{5C2EB9A1-2801-4E17-8EB1-9B64BC99A359}" dt="2019-08-23T04:40:51.084" v="29" actId="26606"/>
      <pc:docMkLst>
        <pc:docMk/>
      </pc:docMkLst>
      <pc:sldChg chg="addSp delSp modSp">
        <pc:chgData name="Marlon Alexander Segarra Zambrano" userId="197e0fe6-80b7-4ca0-9f07-f26591e96460" providerId="ADAL" clId="{5C2EB9A1-2801-4E17-8EB1-9B64BC99A359}" dt="2019-08-23T04:40:51.084" v="29" actId="26606"/>
        <pc:sldMkLst>
          <pc:docMk/>
          <pc:sldMk cId="1888015449" sldId="269"/>
        </pc:sldMkLst>
        <pc:spChg chg="mod">
          <ac:chgData name="Marlon Alexander Segarra Zambrano" userId="197e0fe6-80b7-4ca0-9f07-f26591e96460" providerId="ADAL" clId="{5C2EB9A1-2801-4E17-8EB1-9B64BC99A359}" dt="2019-08-23T04:40:51.084" v="29" actId="26606"/>
          <ac:spMkLst>
            <pc:docMk/>
            <pc:sldMk cId="1888015449" sldId="269"/>
            <ac:spMk id="2" creationId="{47617919-365A-4C7E-B994-F6E729B37DCD}"/>
          </ac:spMkLst>
        </pc:spChg>
        <pc:spChg chg="add del">
          <ac:chgData name="Marlon Alexander Segarra Zambrano" userId="197e0fe6-80b7-4ca0-9f07-f26591e96460" providerId="ADAL" clId="{5C2EB9A1-2801-4E17-8EB1-9B64BC99A359}" dt="2019-08-23T04:40:51.069" v="28" actId="26606"/>
          <ac:spMkLst>
            <pc:docMk/>
            <pc:sldMk cId="1888015449" sldId="269"/>
            <ac:spMk id="137" creationId="{823AC064-BC96-4F32-8AE1-B2FD38754823}"/>
          </ac:spMkLst>
        </pc:spChg>
        <pc:spChg chg="add del">
          <ac:chgData name="Marlon Alexander Segarra Zambrano" userId="197e0fe6-80b7-4ca0-9f07-f26591e96460" providerId="ADAL" clId="{5C2EB9A1-2801-4E17-8EB1-9B64BC99A359}" dt="2019-08-23T04:40:51.084" v="29" actId="26606"/>
          <ac:spMkLst>
            <pc:docMk/>
            <pc:sldMk cId="1888015449" sldId="269"/>
            <ac:spMk id="6148" creationId="{823AC064-BC96-4F32-8AE1-B2FD38754823}"/>
          </ac:spMkLst>
        </pc:spChg>
        <pc:spChg chg="add">
          <ac:chgData name="Marlon Alexander Segarra Zambrano" userId="197e0fe6-80b7-4ca0-9f07-f26591e96460" providerId="ADAL" clId="{5C2EB9A1-2801-4E17-8EB1-9B64BC99A359}" dt="2019-08-23T04:40:51.084" v="29" actId="26606"/>
          <ac:spMkLst>
            <pc:docMk/>
            <pc:sldMk cId="1888015449" sldId="269"/>
            <ac:spMk id="6150" creationId="{823AC064-BC96-4F32-8AE1-B2FD38754823}"/>
          </ac:spMkLst>
        </pc:spChg>
        <pc:picChg chg="add mod modCrop">
          <ac:chgData name="Marlon Alexander Segarra Zambrano" userId="197e0fe6-80b7-4ca0-9f07-f26591e96460" providerId="ADAL" clId="{5C2EB9A1-2801-4E17-8EB1-9B64BC99A359}" dt="2019-08-23T04:40:51.084" v="29" actId="26606"/>
          <ac:picMkLst>
            <pc:docMk/>
            <pc:sldMk cId="1888015449" sldId="269"/>
            <ac:picMk id="3" creationId="{C68B85F0-70AA-453E-BFCD-BB52348CC506}"/>
          </ac:picMkLst>
        </pc:picChg>
        <pc:picChg chg="del">
          <ac:chgData name="Marlon Alexander Segarra Zambrano" userId="197e0fe6-80b7-4ca0-9f07-f26591e96460" providerId="ADAL" clId="{5C2EB9A1-2801-4E17-8EB1-9B64BC99A359}" dt="2019-08-23T04:39:56.119" v="24" actId="478"/>
          <ac:picMkLst>
            <pc:docMk/>
            <pc:sldMk cId="1888015449" sldId="269"/>
            <ac:picMk id="6146" creationId="{87559632-AEA3-41CB-B935-5611E93B5E4E}"/>
          </ac:picMkLst>
        </pc:picChg>
        <pc:cxnChg chg="add del">
          <ac:chgData name="Marlon Alexander Segarra Zambrano" userId="197e0fe6-80b7-4ca0-9f07-f26591e96460" providerId="ADAL" clId="{5C2EB9A1-2801-4E17-8EB1-9B64BC99A359}" dt="2019-08-23T04:40:51.084" v="29" actId="26606"/>
          <ac:cxnSpMkLst>
            <pc:docMk/>
            <pc:sldMk cId="1888015449" sldId="269"/>
            <ac:cxnSpMk id="73" creationId="{7E7C77BC-7138-40B1-A15B-20F57A494629}"/>
          </ac:cxnSpMkLst>
        </pc:cxnChg>
        <pc:cxnChg chg="add del">
          <ac:chgData name="Marlon Alexander Segarra Zambrano" userId="197e0fe6-80b7-4ca0-9f07-f26591e96460" providerId="ADAL" clId="{5C2EB9A1-2801-4E17-8EB1-9B64BC99A359}" dt="2019-08-23T04:40:51.069" v="28" actId="26606"/>
          <ac:cxnSpMkLst>
            <pc:docMk/>
            <pc:sldMk cId="1888015449" sldId="269"/>
            <ac:cxnSpMk id="139" creationId="{7E7C77BC-7138-40B1-A15B-20F57A494629}"/>
          </ac:cxnSpMkLst>
        </pc:cxnChg>
        <pc:cxnChg chg="add">
          <ac:chgData name="Marlon Alexander Segarra Zambrano" userId="197e0fe6-80b7-4ca0-9f07-f26591e96460" providerId="ADAL" clId="{5C2EB9A1-2801-4E17-8EB1-9B64BC99A359}" dt="2019-08-23T04:40:51.084" v="29" actId="26606"/>
          <ac:cxnSpMkLst>
            <pc:docMk/>
            <pc:sldMk cId="1888015449" sldId="269"/>
            <ac:cxnSpMk id="6151" creationId="{7E7C77BC-7138-40B1-A15B-20F57A494629}"/>
          </ac:cxnSpMkLst>
        </pc:cxnChg>
      </pc:sldChg>
    </pc:docChg>
  </pc:docChgLst>
  <pc:docChgLst>
    <pc:chgData name="Gabriel Roque Carriel" userId="f798bdb4-d218-422a-ac9e-483f2a3e7970" providerId="ADAL" clId="{CBB05ED9-D563-40C2-AA37-7F13DC38A6E2}"/>
    <pc:docChg chg="undo custSel modSld">
      <pc:chgData name="Gabriel Roque Carriel" userId="f798bdb4-d218-422a-ac9e-483f2a3e7970" providerId="ADAL" clId="{CBB05ED9-D563-40C2-AA37-7F13DC38A6E2}" dt="2019-08-19T17:06:15.046" v="117"/>
      <pc:docMkLst>
        <pc:docMk/>
      </pc:docMkLst>
      <pc:sldChg chg="modSp">
        <pc:chgData name="Gabriel Roque Carriel" userId="f798bdb4-d218-422a-ac9e-483f2a3e7970" providerId="ADAL" clId="{CBB05ED9-D563-40C2-AA37-7F13DC38A6E2}" dt="2019-08-19T17:06:15.046" v="117"/>
        <pc:sldMkLst>
          <pc:docMk/>
          <pc:sldMk cId="4174826566" sldId="256"/>
        </pc:sldMkLst>
        <pc:spChg chg="mod">
          <ac:chgData name="Gabriel Roque Carriel" userId="f798bdb4-d218-422a-ac9e-483f2a3e7970" providerId="ADAL" clId="{CBB05ED9-D563-40C2-AA37-7F13DC38A6E2}" dt="2019-08-19T17:06:15.046" v="117"/>
          <ac:spMkLst>
            <pc:docMk/>
            <pc:sldMk cId="4174826566" sldId="256"/>
            <ac:spMk id="3" creationId="{52D8E79E-F59A-4BE1-9B6C-57F98BBF5ABB}"/>
          </ac:spMkLst>
        </pc:spChg>
      </pc:sldChg>
      <pc:sldChg chg="modSp">
        <pc:chgData name="Gabriel Roque Carriel" userId="f798bdb4-d218-422a-ac9e-483f2a3e7970" providerId="ADAL" clId="{CBB05ED9-D563-40C2-AA37-7F13DC38A6E2}" dt="2019-08-19T17:01:56.176" v="43" actId="27636"/>
        <pc:sldMkLst>
          <pc:docMk/>
          <pc:sldMk cId="3048273262" sldId="257"/>
        </pc:sldMkLst>
        <pc:spChg chg="mod">
          <ac:chgData name="Gabriel Roque Carriel" userId="f798bdb4-d218-422a-ac9e-483f2a3e7970" providerId="ADAL" clId="{CBB05ED9-D563-40C2-AA37-7F13DC38A6E2}" dt="2019-08-19T17:01:56.176" v="43" actId="27636"/>
          <ac:spMkLst>
            <pc:docMk/>
            <pc:sldMk cId="3048273262" sldId="257"/>
            <ac:spMk id="3" creationId="{F4C07EB0-8AC8-4A91-90BE-320E7BA1BC91}"/>
          </ac:spMkLst>
        </pc:spChg>
      </pc:sldChg>
      <pc:sldChg chg="modSp">
        <pc:chgData name="Gabriel Roque Carriel" userId="f798bdb4-d218-422a-ac9e-483f2a3e7970" providerId="ADAL" clId="{CBB05ED9-D563-40C2-AA37-7F13DC38A6E2}" dt="2019-08-19T17:02:29.887" v="87" actId="20577"/>
        <pc:sldMkLst>
          <pc:docMk/>
          <pc:sldMk cId="3665511020" sldId="258"/>
        </pc:sldMkLst>
        <pc:graphicFrameChg chg="mod">
          <ac:chgData name="Gabriel Roque Carriel" userId="f798bdb4-d218-422a-ac9e-483f2a3e7970" providerId="ADAL" clId="{CBB05ED9-D563-40C2-AA37-7F13DC38A6E2}" dt="2019-08-19T17:02:29.887" v="87" actId="20577"/>
          <ac:graphicFrameMkLst>
            <pc:docMk/>
            <pc:sldMk cId="3665511020" sldId="258"/>
            <ac:graphicFrameMk id="7" creationId="{E62783A9-A070-4B5A-849C-2B12884156F5}"/>
          </ac:graphicFrameMkLst>
        </pc:graphicFrameChg>
      </pc:sldChg>
      <pc:sldChg chg="modSp">
        <pc:chgData name="Gabriel Roque Carriel" userId="f798bdb4-d218-422a-ac9e-483f2a3e7970" providerId="ADAL" clId="{CBB05ED9-D563-40C2-AA37-7F13DC38A6E2}" dt="2019-08-19T17:02:55.772" v="109" actId="20577"/>
        <pc:sldMkLst>
          <pc:docMk/>
          <pc:sldMk cId="336216206" sldId="259"/>
        </pc:sldMkLst>
        <pc:spChg chg="mod">
          <ac:chgData name="Gabriel Roque Carriel" userId="f798bdb4-d218-422a-ac9e-483f2a3e7970" providerId="ADAL" clId="{CBB05ED9-D563-40C2-AA37-7F13DC38A6E2}" dt="2019-08-19T17:02:55.772" v="109" actId="20577"/>
          <ac:spMkLst>
            <pc:docMk/>
            <pc:sldMk cId="336216206" sldId="259"/>
            <ac:spMk id="2" creationId="{3FCC5F58-E5E9-41D6-91D1-A58FEFFB7769}"/>
          </ac:spMkLst>
        </pc:spChg>
      </pc:sldChg>
      <pc:sldChg chg="modSp">
        <pc:chgData name="Gabriel Roque Carriel" userId="f798bdb4-d218-422a-ac9e-483f2a3e7970" providerId="ADAL" clId="{CBB05ED9-D563-40C2-AA37-7F13DC38A6E2}" dt="2019-08-19T17:03:07.603" v="111" actId="14100"/>
        <pc:sldMkLst>
          <pc:docMk/>
          <pc:sldMk cId="2284196556" sldId="260"/>
        </pc:sldMkLst>
        <pc:picChg chg="mod">
          <ac:chgData name="Gabriel Roque Carriel" userId="f798bdb4-d218-422a-ac9e-483f2a3e7970" providerId="ADAL" clId="{CBB05ED9-D563-40C2-AA37-7F13DC38A6E2}" dt="2019-08-19T17:03:07.603" v="111" actId="14100"/>
          <ac:picMkLst>
            <pc:docMk/>
            <pc:sldMk cId="2284196556" sldId="260"/>
            <ac:picMk id="4" creationId="{7E395D07-6F20-4E05-8E0E-F09F6440615F}"/>
          </ac:picMkLst>
        </pc:picChg>
      </pc:sldChg>
      <pc:sldChg chg="modSp">
        <pc:chgData name="Gabriel Roque Carriel" userId="f798bdb4-d218-422a-ac9e-483f2a3e7970" providerId="ADAL" clId="{CBB05ED9-D563-40C2-AA37-7F13DC38A6E2}" dt="2019-08-19T17:04:08.577" v="113" actId="12788"/>
        <pc:sldMkLst>
          <pc:docMk/>
          <pc:sldMk cId="1879733441" sldId="263"/>
        </pc:sldMkLst>
        <pc:picChg chg="mod">
          <ac:chgData name="Gabriel Roque Carriel" userId="f798bdb4-d218-422a-ac9e-483f2a3e7970" providerId="ADAL" clId="{CBB05ED9-D563-40C2-AA37-7F13DC38A6E2}" dt="2019-08-19T17:04:08.577" v="113" actId="12788"/>
          <ac:picMkLst>
            <pc:docMk/>
            <pc:sldMk cId="1879733441" sldId="263"/>
            <ac:picMk id="5" creationId="{A41E644E-B064-44B8-B0A4-78C5F14920E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838E1-8E4C-45E1-B2DC-82684F21F0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s-ES"/>
        </a:p>
      </dgm:t>
    </dgm:pt>
    <dgm:pt modelId="{A99ADF30-C30D-4783-8323-0BA6D737ACD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Web Server</a:t>
          </a:r>
        </a:p>
      </dgm:t>
    </dgm:pt>
    <dgm:pt modelId="{7C873FC9-A6A0-41E2-8EC1-FE1285930CEF}" type="parTrans" cxnId="{2C4FBB36-361E-457F-858D-FC8AFCEE7C2B}">
      <dgm:prSet/>
      <dgm:spPr/>
      <dgm:t>
        <a:bodyPr/>
        <a:lstStyle/>
        <a:p>
          <a:endParaRPr lang="es-ES"/>
        </a:p>
      </dgm:t>
    </dgm:pt>
    <dgm:pt modelId="{9F3432AD-1E89-414C-B54E-3C61C5BA763E}" type="sibTrans" cxnId="{2C4FBB36-361E-457F-858D-FC8AFCEE7C2B}">
      <dgm:prSet/>
      <dgm:spPr/>
      <dgm:t>
        <a:bodyPr/>
        <a:lstStyle/>
        <a:p>
          <a:endParaRPr lang="es-ES"/>
        </a:p>
      </dgm:t>
    </dgm:pt>
    <dgm:pt modelId="{B41ED4F5-1AE0-4178-AC82-EB00B70F2A2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LAMP</a:t>
          </a:r>
        </a:p>
      </dgm:t>
    </dgm:pt>
    <dgm:pt modelId="{750FFA22-50CB-4DFF-B59F-2EB489347088}" type="parTrans" cxnId="{E23C8E91-C0FD-4168-8D0B-43E8B2AAC7C1}">
      <dgm:prSet/>
      <dgm:spPr/>
      <dgm:t>
        <a:bodyPr/>
        <a:lstStyle/>
        <a:p>
          <a:endParaRPr lang="es-ES"/>
        </a:p>
      </dgm:t>
    </dgm:pt>
    <dgm:pt modelId="{43DB2DBE-600F-4922-AA4B-83D3C6351EA4}" type="sibTrans" cxnId="{E23C8E91-C0FD-4168-8D0B-43E8B2AAC7C1}">
      <dgm:prSet/>
      <dgm:spPr/>
      <dgm:t>
        <a:bodyPr/>
        <a:lstStyle/>
        <a:p>
          <a:endParaRPr lang="es-ES"/>
        </a:p>
      </dgm:t>
    </dgm:pt>
    <dgm:pt modelId="{E441B2F8-169A-4998-8D6D-625F3AB95D5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PHP Server Monitor</a:t>
          </a:r>
        </a:p>
      </dgm:t>
    </dgm:pt>
    <dgm:pt modelId="{36E352CF-9551-4FC9-8143-9CA8065104BA}" type="parTrans" cxnId="{34FEDE68-15E9-4399-B06F-6C3BDFD801AF}">
      <dgm:prSet/>
      <dgm:spPr/>
      <dgm:t>
        <a:bodyPr/>
        <a:lstStyle/>
        <a:p>
          <a:endParaRPr lang="es-ES"/>
        </a:p>
      </dgm:t>
    </dgm:pt>
    <dgm:pt modelId="{ECFBA350-BAFE-4364-8F9A-089410748DC3}" type="sibTrans" cxnId="{34FEDE68-15E9-4399-B06F-6C3BDFD801AF}">
      <dgm:prSet/>
      <dgm:spPr/>
      <dgm:t>
        <a:bodyPr/>
        <a:lstStyle/>
        <a:p>
          <a:endParaRPr lang="es-ES"/>
        </a:p>
      </dgm:t>
    </dgm:pt>
    <dgm:pt modelId="{7C792621-8F46-4DBF-BF7B-EDA90B9A326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PhpMyAdmin</a:t>
          </a:r>
        </a:p>
      </dgm:t>
    </dgm:pt>
    <dgm:pt modelId="{DD115218-8BA7-4FA2-821A-36DE4A7E9570}" type="parTrans" cxnId="{626729C9-7857-4C8A-806A-A189E3BF0C72}">
      <dgm:prSet/>
      <dgm:spPr/>
      <dgm:t>
        <a:bodyPr/>
        <a:lstStyle/>
        <a:p>
          <a:endParaRPr lang="es-ES"/>
        </a:p>
      </dgm:t>
    </dgm:pt>
    <dgm:pt modelId="{B289A874-E4FF-48BA-A3B1-3D49855310D3}" type="sibTrans" cxnId="{626729C9-7857-4C8A-806A-A189E3BF0C72}">
      <dgm:prSet/>
      <dgm:spPr/>
      <dgm:t>
        <a:bodyPr/>
        <a:lstStyle/>
        <a:p>
          <a:endParaRPr lang="es-ES"/>
        </a:p>
      </dgm:t>
    </dgm:pt>
    <dgm:pt modelId="{5DACC965-26C6-4385-83BD-1D2FC07063D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Domain Server</a:t>
          </a:r>
        </a:p>
      </dgm:t>
    </dgm:pt>
    <dgm:pt modelId="{AE1732DC-ABDC-403B-8451-2486A82CD5C0}" type="parTrans" cxnId="{6A6508E3-CEB7-4F2D-8FEE-687306FCD9A3}">
      <dgm:prSet/>
      <dgm:spPr/>
      <dgm:t>
        <a:bodyPr/>
        <a:lstStyle/>
        <a:p>
          <a:endParaRPr lang="es-ES"/>
        </a:p>
      </dgm:t>
    </dgm:pt>
    <dgm:pt modelId="{2CBA6895-7627-4990-8E63-C2B100F1FC96}" type="sibTrans" cxnId="{6A6508E3-CEB7-4F2D-8FEE-687306FCD9A3}">
      <dgm:prSet/>
      <dgm:spPr/>
      <dgm:t>
        <a:bodyPr/>
        <a:lstStyle/>
        <a:p>
          <a:endParaRPr lang="es-ES"/>
        </a:p>
      </dgm:t>
    </dgm:pt>
    <dgm:pt modelId="{A272D0D9-9EBB-45EE-A4FB-E77D77B68EE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Kerberos</a:t>
          </a:r>
        </a:p>
      </dgm:t>
    </dgm:pt>
    <dgm:pt modelId="{4F4F4C1D-3DCB-43FB-8E03-544CEDC1280D}" type="parTrans" cxnId="{1E0E8C18-65C7-4BC5-A090-11560CE00FCB}">
      <dgm:prSet/>
      <dgm:spPr/>
      <dgm:t>
        <a:bodyPr/>
        <a:lstStyle/>
        <a:p>
          <a:endParaRPr lang="es-ES"/>
        </a:p>
      </dgm:t>
    </dgm:pt>
    <dgm:pt modelId="{F05EFB3F-5056-4279-AD66-95F65DA66B7B}" type="sibTrans" cxnId="{1E0E8C18-65C7-4BC5-A090-11560CE00FCB}">
      <dgm:prSet/>
      <dgm:spPr/>
      <dgm:t>
        <a:bodyPr/>
        <a:lstStyle/>
        <a:p>
          <a:endParaRPr lang="es-ES"/>
        </a:p>
      </dgm:t>
    </dgm:pt>
    <dgm:pt modelId="{E2462309-2CDE-4A83-888C-D2D4E7BA72E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Bind</a:t>
          </a:r>
          <a:endParaRPr lang="es-ES" dirty="0"/>
        </a:p>
      </dgm:t>
    </dgm:pt>
    <dgm:pt modelId="{7B9BB5EB-F861-4F3F-9DD9-A295DC46B1C4}" type="parTrans" cxnId="{44572FEF-934C-4D9E-BE89-7CB685B68F70}">
      <dgm:prSet/>
      <dgm:spPr/>
      <dgm:t>
        <a:bodyPr/>
        <a:lstStyle/>
        <a:p>
          <a:endParaRPr lang="es-ES"/>
        </a:p>
      </dgm:t>
    </dgm:pt>
    <dgm:pt modelId="{450ED35B-64F4-4D39-94D5-443192092D29}" type="sibTrans" cxnId="{44572FEF-934C-4D9E-BE89-7CB685B68F70}">
      <dgm:prSet/>
      <dgm:spPr/>
      <dgm:t>
        <a:bodyPr/>
        <a:lstStyle/>
        <a:p>
          <a:endParaRPr lang="es-ES"/>
        </a:p>
      </dgm:t>
    </dgm:pt>
    <dgm:pt modelId="{8CFC1949-FAF9-4302-A95E-1BD835AE09D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File Server</a:t>
          </a:r>
        </a:p>
      </dgm:t>
    </dgm:pt>
    <dgm:pt modelId="{B555D623-43B5-4418-AAAE-83C06F61DD6E}" type="parTrans" cxnId="{25312611-3585-41A3-9AD2-25C664D94A01}">
      <dgm:prSet/>
      <dgm:spPr/>
      <dgm:t>
        <a:bodyPr/>
        <a:lstStyle/>
        <a:p>
          <a:endParaRPr lang="es-ES"/>
        </a:p>
      </dgm:t>
    </dgm:pt>
    <dgm:pt modelId="{0316A01F-FDE8-414B-8B5F-874D0FB2F1C3}" type="sibTrans" cxnId="{25312611-3585-41A3-9AD2-25C664D94A01}">
      <dgm:prSet/>
      <dgm:spPr/>
      <dgm:t>
        <a:bodyPr/>
        <a:lstStyle/>
        <a:p>
          <a:endParaRPr lang="es-ES"/>
        </a:p>
      </dgm:t>
    </dgm:pt>
    <dgm:pt modelId="{254BB6BE-28CC-4A51-B893-C18C19F1C59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Samba</a:t>
          </a:r>
        </a:p>
      </dgm:t>
    </dgm:pt>
    <dgm:pt modelId="{97435067-B2AE-4468-9903-36164120492F}" type="parTrans" cxnId="{31F81DF0-7B2C-4EF5-B7BB-C418BF7769CB}">
      <dgm:prSet/>
      <dgm:spPr/>
      <dgm:t>
        <a:bodyPr/>
        <a:lstStyle/>
        <a:p>
          <a:endParaRPr lang="es-ES"/>
        </a:p>
      </dgm:t>
    </dgm:pt>
    <dgm:pt modelId="{3417E237-BF18-4412-BB72-2CE59027859A}" type="sibTrans" cxnId="{31F81DF0-7B2C-4EF5-B7BB-C418BF7769CB}">
      <dgm:prSet/>
      <dgm:spPr/>
      <dgm:t>
        <a:bodyPr/>
        <a:lstStyle/>
        <a:p>
          <a:endParaRPr lang="es-ES"/>
        </a:p>
      </dgm:t>
    </dgm:pt>
    <dgm:pt modelId="{87433B00-F91C-4DBC-870D-9E0B31F8BCD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VSFTPD</a:t>
          </a:r>
        </a:p>
      </dgm:t>
    </dgm:pt>
    <dgm:pt modelId="{26770848-18D2-4114-9BA6-65F451F07CE4}" type="parTrans" cxnId="{23FAD18C-D827-43F3-8039-785C984C60F6}">
      <dgm:prSet/>
      <dgm:spPr/>
      <dgm:t>
        <a:bodyPr/>
        <a:lstStyle/>
        <a:p>
          <a:endParaRPr lang="es-ES"/>
        </a:p>
      </dgm:t>
    </dgm:pt>
    <dgm:pt modelId="{10B0C1DB-B648-425B-81EE-BDD5EA2F9918}" type="sibTrans" cxnId="{23FAD18C-D827-43F3-8039-785C984C60F6}">
      <dgm:prSet/>
      <dgm:spPr/>
      <dgm:t>
        <a:bodyPr/>
        <a:lstStyle/>
        <a:p>
          <a:endParaRPr lang="es-ES"/>
        </a:p>
      </dgm:t>
    </dgm:pt>
    <dgm:pt modelId="{3A7C6E3E-CB2C-4C69-A0A6-0BE204CD140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Mail Server</a:t>
          </a:r>
        </a:p>
      </dgm:t>
    </dgm:pt>
    <dgm:pt modelId="{FA827915-E8A5-4C06-8EF8-3281CFB0F3E8}" type="parTrans" cxnId="{FE03D47D-F0FB-4F5B-91A0-F06332891F62}">
      <dgm:prSet/>
      <dgm:spPr/>
      <dgm:t>
        <a:bodyPr/>
        <a:lstStyle/>
        <a:p>
          <a:endParaRPr lang="es-ES"/>
        </a:p>
      </dgm:t>
    </dgm:pt>
    <dgm:pt modelId="{812EB350-1E3E-4BF0-8FE7-03A2F1E82238}" type="sibTrans" cxnId="{FE03D47D-F0FB-4F5B-91A0-F06332891F62}">
      <dgm:prSet/>
      <dgm:spPr/>
      <dgm:t>
        <a:bodyPr/>
        <a:lstStyle/>
        <a:p>
          <a:endParaRPr lang="es-ES"/>
        </a:p>
      </dgm:t>
    </dgm:pt>
    <dgm:pt modelId="{3A4F336B-53B9-41B0-8A3D-B66E2CA309E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Squirrel mail</a:t>
          </a:r>
        </a:p>
      </dgm:t>
    </dgm:pt>
    <dgm:pt modelId="{50AB707C-D031-4B5B-8611-D8FBA65DF51B}" type="parTrans" cxnId="{95F062D6-C0AA-4C39-86ED-FDA3349A89CF}">
      <dgm:prSet/>
      <dgm:spPr/>
      <dgm:t>
        <a:bodyPr/>
        <a:lstStyle/>
        <a:p>
          <a:endParaRPr lang="es-ES"/>
        </a:p>
      </dgm:t>
    </dgm:pt>
    <dgm:pt modelId="{AB9D2D22-3823-42A9-93AB-1CA8CA13C8D5}" type="sibTrans" cxnId="{95F062D6-C0AA-4C39-86ED-FDA3349A89CF}">
      <dgm:prSet/>
      <dgm:spPr/>
      <dgm:t>
        <a:bodyPr/>
        <a:lstStyle/>
        <a:p>
          <a:endParaRPr lang="es-ES"/>
        </a:p>
      </dgm:t>
    </dgm:pt>
    <dgm:pt modelId="{4ED50687-79A4-415C-BBAE-2CB33DA4252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Dovecot</a:t>
          </a:r>
        </a:p>
      </dgm:t>
    </dgm:pt>
    <dgm:pt modelId="{BAADB1C2-4ED9-4FD1-84DA-651E5C842D49}" type="parTrans" cxnId="{03D04D95-CAE8-414C-B3DB-45875721534D}">
      <dgm:prSet/>
      <dgm:spPr/>
      <dgm:t>
        <a:bodyPr/>
        <a:lstStyle/>
        <a:p>
          <a:endParaRPr lang="es-ES"/>
        </a:p>
      </dgm:t>
    </dgm:pt>
    <dgm:pt modelId="{8AF5E3DB-20CF-4613-A8A4-8226419BD236}" type="sibTrans" cxnId="{03D04D95-CAE8-414C-B3DB-45875721534D}">
      <dgm:prSet/>
      <dgm:spPr/>
      <dgm:t>
        <a:bodyPr/>
        <a:lstStyle/>
        <a:p>
          <a:endParaRPr lang="es-ES"/>
        </a:p>
      </dgm:t>
    </dgm:pt>
    <dgm:pt modelId="{3DF27677-EA1A-4741-9F27-D53DDDC4DE1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Sendmail</a:t>
          </a:r>
        </a:p>
      </dgm:t>
    </dgm:pt>
    <dgm:pt modelId="{2204D994-EE6F-4581-8C8D-D1A9C0FC4403}" type="parTrans" cxnId="{FAAE01D1-60A7-4C12-92DF-E8FEC5072710}">
      <dgm:prSet/>
      <dgm:spPr/>
      <dgm:t>
        <a:bodyPr/>
        <a:lstStyle/>
        <a:p>
          <a:endParaRPr lang="es-ES"/>
        </a:p>
      </dgm:t>
    </dgm:pt>
    <dgm:pt modelId="{ADE2237F-D8B3-4E9C-BBAE-D034A6018860}" type="sibTrans" cxnId="{FAAE01D1-60A7-4C12-92DF-E8FEC5072710}">
      <dgm:prSet/>
      <dgm:spPr/>
      <dgm:t>
        <a:bodyPr/>
        <a:lstStyle/>
        <a:p>
          <a:endParaRPr lang="es-ES"/>
        </a:p>
      </dgm:t>
    </dgm:pt>
    <dgm:pt modelId="{C93EA990-0F81-48AA-A701-BF195ED16033}" type="pres">
      <dgm:prSet presAssocID="{5E0838E1-8E4C-45E1-B2DC-82684F21F03B}" presName="root" presStyleCnt="0">
        <dgm:presLayoutVars>
          <dgm:dir/>
          <dgm:resizeHandles val="exact"/>
        </dgm:presLayoutVars>
      </dgm:prSet>
      <dgm:spPr/>
    </dgm:pt>
    <dgm:pt modelId="{3CC8F434-F22A-4034-85E5-7F123B5EC40E}" type="pres">
      <dgm:prSet presAssocID="{A99ADF30-C30D-4783-8323-0BA6D737ACD3}" presName="compNode" presStyleCnt="0"/>
      <dgm:spPr/>
    </dgm:pt>
    <dgm:pt modelId="{726101BB-8AC3-4982-A7BD-A0954119CBE6}" type="pres">
      <dgm:prSet presAssocID="{A99ADF30-C30D-4783-8323-0BA6D737ACD3}" presName="bgRect" presStyleLbl="bgShp" presStyleIdx="0" presStyleCnt="4"/>
      <dgm:spPr/>
    </dgm:pt>
    <dgm:pt modelId="{24BFE124-2F49-4248-9E63-7432671E607C}" type="pres">
      <dgm:prSet presAssocID="{A99ADF30-C30D-4783-8323-0BA6D737AC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2E16DB7-F030-48E0-963D-F9A8ABC593B4}" type="pres">
      <dgm:prSet presAssocID="{A99ADF30-C30D-4783-8323-0BA6D737ACD3}" presName="spaceRect" presStyleCnt="0"/>
      <dgm:spPr/>
    </dgm:pt>
    <dgm:pt modelId="{D0EBC6F6-C336-47F2-8D33-01EF532F3D52}" type="pres">
      <dgm:prSet presAssocID="{A99ADF30-C30D-4783-8323-0BA6D737ACD3}" presName="parTx" presStyleLbl="revTx" presStyleIdx="0" presStyleCnt="8">
        <dgm:presLayoutVars>
          <dgm:chMax val="0"/>
          <dgm:chPref val="0"/>
        </dgm:presLayoutVars>
      </dgm:prSet>
      <dgm:spPr/>
    </dgm:pt>
    <dgm:pt modelId="{AD7AE19C-2377-4744-A7B7-89FBF01301F3}" type="pres">
      <dgm:prSet presAssocID="{A99ADF30-C30D-4783-8323-0BA6D737ACD3}" presName="desTx" presStyleLbl="revTx" presStyleIdx="1" presStyleCnt="8">
        <dgm:presLayoutVars/>
      </dgm:prSet>
      <dgm:spPr/>
    </dgm:pt>
    <dgm:pt modelId="{723B37BA-472C-4D85-B1E7-B015F2018E5F}" type="pres">
      <dgm:prSet presAssocID="{9F3432AD-1E89-414C-B54E-3C61C5BA763E}" presName="sibTrans" presStyleCnt="0"/>
      <dgm:spPr/>
    </dgm:pt>
    <dgm:pt modelId="{BB42684E-3E89-42A1-A6FD-649F6C8923BD}" type="pres">
      <dgm:prSet presAssocID="{5DACC965-26C6-4385-83BD-1D2FC07063D6}" presName="compNode" presStyleCnt="0"/>
      <dgm:spPr/>
    </dgm:pt>
    <dgm:pt modelId="{2ABB5CED-93CF-4A34-92CC-D1BC1A8D86D7}" type="pres">
      <dgm:prSet presAssocID="{5DACC965-26C6-4385-83BD-1D2FC07063D6}" presName="bgRect" presStyleLbl="bgShp" presStyleIdx="1" presStyleCnt="4"/>
      <dgm:spPr/>
    </dgm:pt>
    <dgm:pt modelId="{5F6086A1-1E74-42D0-8021-EFCFDD613A57}" type="pres">
      <dgm:prSet presAssocID="{5DACC965-26C6-4385-83BD-1D2FC07063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E85063-0EA2-4BE2-B6F8-FD4038DBC23C}" type="pres">
      <dgm:prSet presAssocID="{5DACC965-26C6-4385-83BD-1D2FC07063D6}" presName="spaceRect" presStyleCnt="0"/>
      <dgm:spPr/>
    </dgm:pt>
    <dgm:pt modelId="{77A36E1E-FB55-4250-9C63-17FEB1B34FDA}" type="pres">
      <dgm:prSet presAssocID="{5DACC965-26C6-4385-83BD-1D2FC07063D6}" presName="parTx" presStyleLbl="revTx" presStyleIdx="2" presStyleCnt="8">
        <dgm:presLayoutVars>
          <dgm:chMax val="0"/>
          <dgm:chPref val="0"/>
        </dgm:presLayoutVars>
      </dgm:prSet>
      <dgm:spPr/>
    </dgm:pt>
    <dgm:pt modelId="{91DC6AB4-558C-4375-A8C6-6F9A42FE5C2A}" type="pres">
      <dgm:prSet presAssocID="{5DACC965-26C6-4385-83BD-1D2FC07063D6}" presName="desTx" presStyleLbl="revTx" presStyleIdx="3" presStyleCnt="8">
        <dgm:presLayoutVars/>
      </dgm:prSet>
      <dgm:spPr/>
    </dgm:pt>
    <dgm:pt modelId="{DD26BC0B-0593-4835-9B7C-5E975E1A400D}" type="pres">
      <dgm:prSet presAssocID="{2CBA6895-7627-4990-8E63-C2B100F1FC96}" presName="sibTrans" presStyleCnt="0"/>
      <dgm:spPr/>
    </dgm:pt>
    <dgm:pt modelId="{E163F5D7-3178-4B20-8552-40538FA1B84D}" type="pres">
      <dgm:prSet presAssocID="{8CFC1949-FAF9-4302-A95E-1BD835AE09DF}" presName="compNode" presStyleCnt="0"/>
      <dgm:spPr/>
    </dgm:pt>
    <dgm:pt modelId="{00E5F709-A593-4209-8A62-1AD90DC0AB3F}" type="pres">
      <dgm:prSet presAssocID="{8CFC1949-FAF9-4302-A95E-1BD835AE09DF}" presName="bgRect" presStyleLbl="bgShp" presStyleIdx="2" presStyleCnt="4"/>
      <dgm:spPr/>
    </dgm:pt>
    <dgm:pt modelId="{9AB911A6-533E-4ECB-A166-C0CB5023656F}" type="pres">
      <dgm:prSet presAssocID="{8CFC1949-FAF9-4302-A95E-1BD835AE09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A87C1C-26C0-424D-BD73-6C06821F80F2}" type="pres">
      <dgm:prSet presAssocID="{8CFC1949-FAF9-4302-A95E-1BD835AE09DF}" presName="spaceRect" presStyleCnt="0"/>
      <dgm:spPr/>
    </dgm:pt>
    <dgm:pt modelId="{57FB4784-63A5-4552-AF30-75351C5C1E64}" type="pres">
      <dgm:prSet presAssocID="{8CFC1949-FAF9-4302-A95E-1BD835AE09DF}" presName="parTx" presStyleLbl="revTx" presStyleIdx="4" presStyleCnt="8">
        <dgm:presLayoutVars>
          <dgm:chMax val="0"/>
          <dgm:chPref val="0"/>
        </dgm:presLayoutVars>
      </dgm:prSet>
      <dgm:spPr/>
    </dgm:pt>
    <dgm:pt modelId="{ECFCDE0A-F384-401C-B3BA-1DAF51DE4454}" type="pres">
      <dgm:prSet presAssocID="{8CFC1949-FAF9-4302-A95E-1BD835AE09DF}" presName="desTx" presStyleLbl="revTx" presStyleIdx="5" presStyleCnt="8">
        <dgm:presLayoutVars/>
      </dgm:prSet>
      <dgm:spPr/>
    </dgm:pt>
    <dgm:pt modelId="{0F8A19A4-2309-4878-82F4-AF66E4F68702}" type="pres">
      <dgm:prSet presAssocID="{0316A01F-FDE8-414B-8B5F-874D0FB2F1C3}" presName="sibTrans" presStyleCnt="0"/>
      <dgm:spPr/>
    </dgm:pt>
    <dgm:pt modelId="{C0AB7252-761C-434B-A5D8-8DD9C9450A02}" type="pres">
      <dgm:prSet presAssocID="{3A7C6E3E-CB2C-4C69-A0A6-0BE204CD1404}" presName="compNode" presStyleCnt="0"/>
      <dgm:spPr/>
    </dgm:pt>
    <dgm:pt modelId="{CAE53BE4-B602-4429-9408-9591DFC15213}" type="pres">
      <dgm:prSet presAssocID="{3A7C6E3E-CB2C-4C69-A0A6-0BE204CD1404}" presName="bgRect" presStyleLbl="bgShp" presStyleIdx="3" presStyleCnt="4"/>
      <dgm:spPr/>
    </dgm:pt>
    <dgm:pt modelId="{C777F923-3E48-46F7-B40D-868EA2F362FD}" type="pres">
      <dgm:prSet presAssocID="{3A7C6E3E-CB2C-4C69-A0A6-0BE204CD14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9E248C6D-8B7D-464B-B04F-1B4CD0EFE042}" type="pres">
      <dgm:prSet presAssocID="{3A7C6E3E-CB2C-4C69-A0A6-0BE204CD1404}" presName="spaceRect" presStyleCnt="0"/>
      <dgm:spPr/>
    </dgm:pt>
    <dgm:pt modelId="{7B20033E-B5A8-476B-97C0-E68AF98588B2}" type="pres">
      <dgm:prSet presAssocID="{3A7C6E3E-CB2C-4C69-A0A6-0BE204CD1404}" presName="parTx" presStyleLbl="revTx" presStyleIdx="6" presStyleCnt="8">
        <dgm:presLayoutVars>
          <dgm:chMax val="0"/>
          <dgm:chPref val="0"/>
        </dgm:presLayoutVars>
      </dgm:prSet>
      <dgm:spPr/>
    </dgm:pt>
    <dgm:pt modelId="{9FF71B26-CEB7-413E-A500-0F912BBEA105}" type="pres">
      <dgm:prSet presAssocID="{3A7C6E3E-CB2C-4C69-A0A6-0BE204CD1404}" presName="desTx" presStyleLbl="revTx" presStyleIdx="7" presStyleCnt="8">
        <dgm:presLayoutVars/>
      </dgm:prSet>
      <dgm:spPr/>
    </dgm:pt>
  </dgm:ptLst>
  <dgm:cxnLst>
    <dgm:cxn modelId="{78C6050F-2A62-479B-BFA3-73191EF67BE6}" type="presOf" srcId="{E2462309-2CDE-4A83-888C-D2D4E7BA72E2}" destId="{91DC6AB4-558C-4375-A8C6-6F9A42FE5C2A}" srcOrd="0" destOrd="1" presId="urn:microsoft.com/office/officeart/2018/2/layout/IconVerticalSolidList"/>
    <dgm:cxn modelId="{25312611-3585-41A3-9AD2-25C664D94A01}" srcId="{5E0838E1-8E4C-45E1-B2DC-82684F21F03B}" destId="{8CFC1949-FAF9-4302-A95E-1BD835AE09DF}" srcOrd="2" destOrd="0" parTransId="{B555D623-43B5-4418-AAAE-83C06F61DD6E}" sibTransId="{0316A01F-FDE8-414B-8B5F-874D0FB2F1C3}"/>
    <dgm:cxn modelId="{1E0E8C18-65C7-4BC5-A090-11560CE00FCB}" srcId="{5DACC965-26C6-4385-83BD-1D2FC07063D6}" destId="{A272D0D9-9EBB-45EE-A4FB-E77D77B68EEC}" srcOrd="0" destOrd="0" parTransId="{4F4F4C1D-3DCB-43FB-8E03-544CEDC1280D}" sibTransId="{F05EFB3F-5056-4279-AD66-95F65DA66B7B}"/>
    <dgm:cxn modelId="{4F0CCB24-7958-4F39-8FDE-5FA22E92AA56}" type="presOf" srcId="{87433B00-F91C-4DBC-870D-9E0B31F8BCD9}" destId="{ECFCDE0A-F384-401C-B3BA-1DAF51DE4454}" srcOrd="0" destOrd="1" presId="urn:microsoft.com/office/officeart/2018/2/layout/IconVerticalSolidList"/>
    <dgm:cxn modelId="{356B382D-D6B4-4804-A097-E5F34BA1419E}" type="presOf" srcId="{E441B2F8-169A-4998-8D6D-625F3AB95D52}" destId="{AD7AE19C-2377-4744-A7B7-89FBF01301F3}" srcOrd="0" destOrd="1" presId="urn:microsoft.com/office/officeart/2018/2/layout/IconVerticalSolidList"/>
    <dgm:cxn modelId="{A1FFBC2F-3E72-46DF-AC73-BFE1F9D8AE96}" type="presOf" srcId="{5E0838E1-8E4C-45E1-B2DC-82684F21F03B}" destId="{C93EA990-0F81-48AA-A701-BF195ED16033}" srcOrd="0" destOrd="0" presId="urn:microsoft.com/office/officeart/2018/2/layout/IconVerticalSolidList"/>
    <dgm:cxn modelId="{8F391F31-E48E-4D93-8FFD-B98C9CCE1D2E}" type="presOf" srcId="{3A7C6E3E-CB2C-4C69-A0A6-0BE204CD1404}" destId="{7B20033E-B5A8-476B-97C0-E68AF98588B2}" srcOrd="0" destOrd="0" presId="urn:microsoft.com/office/officeart/2018/2/layout/IconVerticalSolidList"/>
    <dgm:cxn modelId="{2C4FBB36-361E-457F-858D-FC8AFCEE7C2B}" srcId="{5E0838E1-8E4C-45E1-B2DC-82684F21F03B}" destId="{A99ADF30-C30D-4783-8323-0BA6D737ACD3}" srcOrd="0" destOrd="0" parTransId="{7C873FC9-A6A0-41E2-8EC1-FE1285930CEF}" sibTransId="{9F3432AD-1E89-414C-B54E-3C61C5BA763E}"/>
    <dgm:cxn modelId="{F3506D64-780B-4918-9B3D-A62DCA515944}" type="presOf" srcId="{B41ED4F5-1AE0-4178-AC82-EB00B70F2A26}" destId="{AD7AE19C-2377-4744-A7B7-89FBF01301F3}" srcOrd="0" destOrd="0" presId="urn:microsoft.com/office/officeart/2018/2/layout/IconVerticalSolidList"/>
    <dgm:cxn modelId="{8DAE1545-A0F0-4ED3-B1F1-F5BD13047C5E}" type="presOf" srcId="{8CFC1949-FAF9-4302-A95E-1BD835AE09DF}" destId="{57FB4784-63A5-4552-AF30-75351C5C1E64}" srcOrd="0" destOrd="0" presId="urn:microsoft.com/office/officeart/2018/2/layout/IconVerticalSolidList"/>
    <dgm:cxn modelId="{34FEDE68-15E9-4399-B06F-6C3BDFD801AF}" srcId="{A99ADF30-C30D-4783-8323-0BA6D737ACD3}" destId="{E441B2F8-169A-4998-8D6D-625F3AB95D52}" srcOrd="1" destOrd="0" parTransId="{36E352CF-9551-4FC9-8143-9CA8065104BA}" sibTransId="{ECFBA350-BAFE-4364-8F9A-089410748DC3}"/>
    <dgm:cxn modelId="{8AE23951-2E09-4999-B271-C09111628A70}" type="presOf" srcId="{254BB6BE-28CC-4A51-B893-C18C19F1C599}" destId="{ECFCDE0A-F384-401C-B3BA-1DAF51DE4454}" srcOrd="0" destOrd="0" presId="urn:microsoft.com/office/officeart/2018/2/layout/IconVerticalSolidList"/>
    <dgm:cxn modelId="{56B64D79-E187-4E7B-BAD0-AC5337D7D2CA}" type="presOf" srcId="{7C792621-8F46-4DBF-BF7B-EDA90B9A3269}" destId="{AD7AE19C-2377-4744-A7B7-89FBF01301F3}" srcOrd="0" destOrd="2" presId="urn:microsoft.com/office/officeart/2018/2/layout/IconVerticalSolidList"/>
    <dgm:cxn modelId="{FE03D47D-F0FB-4F5B-91A0-F06332891F62}" srcId="{5E0838E1-8E4C-45E1-B2DC-82684F21F03B}" destId="{3A7C6E3E-CB2C-4C69-A0A6-0BE204CD1404}" srcOrd="3" destOrd="0" parTransId="{FA827915-E8A5-4C06-8EF8-3281CFB0F3E8}" sibTransId="{812EB350-1E3E-4BF0-8FE7-03A2F1E82238}"/>
    <dgm:cxn modelId="{23FAD18C-D827-43F3-8039-785C984C60F6}" srcId="{8CFC1949-FAF9-4302-A95E-1BD835AE09DF}" destId="{87433B00-F91C-4DBC-870D-9E0B31F8BCD9}" srcOrd="1" destOrd="0" parTransId="{26770848-18D2-4114-9BA6-65F451F07CE4}" sibTransId="{10B0C1DB-B648-425B-81EE-BDD5EA2F9918}"/>
    <dgm:cxn modelId="{E23C8E91-C0FD-4168-8D0B-43E8B2AAC7C1}" srcId="{A99ADF30-C30D-4783-8323-0BA6D737ACD3}" destId="{B41ED4F5-1AE0-4178-AC82-EB00B70F2A26}" srcOrd="0" destOrd="0" parTransId="{750FFA22-50CB-4DFF-B59F-2EB489347088}" sibTransId="{43DB2DBE-600F-4922-AA4B-83D3C6351EA4}"/>
    <dgm:cxn modelId="{03D04D95-CAE8-414C-B3DB-45875721534D}" srcId="{3A7C6E3E-CB2C-4C69-A0A6-0BE204CD1404}" destId="{4ED50687-79A4-415C-BBAE-2CB33DA42520}" srcOrd="1" destOrd="0" parTransId="{BAADB1C2-4ED9-4FD1-84DA-651E5C842D49}" sibTransId="{8AF5E3DB-20CF-4613-A8A4-8226419BD236}"/>
    <dgm:cxn modelId="{1270FB99-3E4C-406F-9431-FCC9AC5FB7D4}" type="presOf" srcId="{A99ADF30-C30D-4783-8323-0BA6D737ACD3}" destId="{D0EBC6F6-C336-47F2-8D33-01EF532F3D52}" srcOrd="0" destOrd="0" presId="urn:microsoft.com/office/officeart/2018/2/layout/IconVerticalSolidList"/>
    <dgm:cxn modelId="{C42FB1A4-FD6A-4FAA-AA92-DA1A6685A0BB}" type="presOf" srcId="{A272D0D9-9EBB-45EE-A4FB-E77D77B68EEC}" destId="{91DC6AB4-558C-4375-A8C6-6F9A42FE5C2A}" srcOrd="0" destOrd="0" presId="urn:microsoft.com/office/officeart/2018/2/layout/IconVerticalSolidList"/>
    <dgm:cxn modelId="{449A07BB-EE8B-4BD4-AC4A-C2DBF5E7C82C}" type="presOf" srcId="{4ED50687-79A4-415C-BBAE-2CB33DA42520}" destId="{9FF71B26-CEB7-413E-A500-0F912BBEA105}" srcOrd="0" destOrd="1" presId="urn:microsoft.com/office/officeart/2018/2/layout/IconVerticalSolidList"/>
    <dgm:cxn modelId="{EAD538BB-7D67-48EE-8D4E-844E43711ACA}" type="presOf" srcId="{3DF27677-EA1A-4741-9F27-D53DDDC4DE15}" destId="{9FF71B26-CEB7-413E-A500-0F912BBEA105}" srcOrd="0" destOrd="2" presId="urn:microsoft.com/office/officeart/2018/2/layout/IconVerticalSolidList"/>
    <dgm:cxn modelId="{626729C9-7857-4C8A-806A-A189E3BF0C72}" srcId="{A99ADF30-C30D-4783-8323-0BA6D737ACD3}" destId="{7C792621-8F46-4DBF-BF7B-EDA90B9A3269}" srcOrd="2" destOrd="0" parTransId="{DD115218-8BA7-4FA2-821A-36DE4A7E9570}" sibTransId="{B289A874-E4FF-48BA-A3B1-3D49855310D3}"/>
    <dgm:cxn modelId="{03FC23CD-F447-46F6-B54F-DAB8B04CAD26}" type="presOf" srcId="{5DACC965-26C6-4385-83BD-1D2FC07063D6}" destId="{77A36E1E-FB55-4250-9C63-17FEB1B34FDA}" srcOrd="0" destOrd="0" presId="urn:microsoft.com/office/officeart/2018/2/layout/IconVerticalSolidList"/>
    <dgm:cxn modelId="{FAAE01D1-60A7-4C12-92DF-E8FEC5072710}" srcId="{3A7C6E3E-CB2C-4C69-A0A6-0BE204CD1404}" destId="{3DF27677-EA1A-4741-9F27-D53DDDC4DE15}" srcOrd="2" destOrd="0" parTransId="{2204D994-EE6F-4581-8C8D-D1A9C0FC4403}" sibTransId="{ADE2237F-D8B3-4E9C-BBAE-D034A6018860}"/>
    <dgm:cxn modelId="{95F062D6-C0AA-4C39-86ED-FDA3349A89CF}" srcId="{3A7C6E3E-CB2C-4C69-A0A6-0BE204CD1404}" destId="{3A4F336B-53B9-41B0-8A3D-B66E2CA309E4}" srcOrd="0" destOrd="0" parTransId="{50AB707C-D031-4B5B-8611-D8FBA65DF51B}" sibTransId="{AB9D2D22-3823-42A9-93AB-1CA8CA13C8D5}"/>
    <dgm:cxn modelId="{6A6508E3-CEB7-4F2D-8FEE-687306FCD9A3}" srcId="{5E0838E1-8E4C-45E1-B2DC-82684F21F03B}" destId="{5DACC965-26C6-4385-83BD-1D2FC07063D6}" srcOrd="1" destOrd="0" parTransId="{AE1732DC-ABDC-403B-8451-2486A82CD5C0}" sibTransId="{2CBA6895-7627-4990-8E63-C2B100F1FC96}"/>
    <dgm:cxn modelId="{169848ED-1FD0-4E09-9AEE-FF23E0B6FE17}" type="presOf" srcId="{3A4F336B-53B9-41B0-8A3D-B66E2CA309E4}" destId="{9FF71B26-CEB7-413E-A500-0F912BBEA105}" srcOrd="0" destOrd="0" presId="urn:microsoft.com/office/officeart/2018/2/layout/IconVerticalSolidList"/>
    <dgm:cxn modelId="{44572FEF-934C-4D9E-BE89-7CB685B68F70}" srcId="{5DACC965-26C6-4385-83BD-1D2FC07063D6}" destId="{E2462309-2CDE-4A83-888C-D2D4E7BA72E2}" srcOrd="1" destOrd="0" parTransId="{7B9BB5EB-F861-4F3F-9DD9-A295DC46B1C4}" sibTransId="{450ED35B-64F4-4D39-94D5-443192092D29}"/>
    <dgm:cxn modelId="{31F81DF0-7B2C-4EF5-B7BB-C418BF7769CB}" srcId="{8CFC1949-FAF9-4302-A95E-1BD835AE09DF}" destId="{254BB6BE-28CC-4A51-B893-C18C19F1C599}" srcOrd="0" destOrd="0" parTransId="{97435067-B2AE-4468-9903-36164120492F}" sibTransId="{3417E237-BF18-4412-BB72-2CE59027859A}"/>
    <dgm:cxn modelId="{EC087332-7886-4D0A-B4AF-B417DE8F2DFB}" type="presParOf" srcId="{C93EA990-0F81-48AA-A701-BF195ED16033}" destId="{3CC8F434-F22A-4034-85E5-7F123B5EC40E}" srcOrd="0" destOrd="0" presId="urn:microsoft.com/office/officeart/2018/2/layout/IconVerticalSolidList"/>
    <dgm:cxn modelId="{9CAB3BA7-CF20-487F-AFB4-E5F68E8F878D}" type="presParOf" srcId="{3CC8F434-F22A-4034-85E5-7F123B5EC40E}" destId="{726101BB-8AC3-4982-A7BD-A0954119CBE6}" srcOrd="0" destOrd="0" presId="urn:microsoft.com/office/officeart/2018/2/layout/IconVerticalSolidList"/>
    <dgm:cxn modelId="{09D686D4-364A-4CFF-8F30-C08507A8E1DA}" type="presParOf" srcId="{3CC8F434-F22A-4034-85E5-7F123B5EC40E}" destId="{24BFE124-2F49-4248-9E63-7432671E607C}" srcOrd="1" destOrd="0" presId="urn:microsoft.com/office/officeart/2018/2/layout/IconVerticalSolidList"/>
    <dgm:cxn modelId="{5DAA7324-5C2B-4C27-B3E7-4FE4CDB13034}" type="presParOf" srcId="{3CC8F434-F22A-4034-85E5-7F123B5EC40E}" destId="{A2E16DB7-F030-48E0-963D-F9A8ABC593B4}" srcOrd="2" destOrd="0" presId="urn:microsoft.com/office/officeart/2018/2/layout/IconVerticalSolidList"/>
    <dgm:cxn modelId="{55C03C02-8557-4C0F-9A5E-61BE527D9F93}" type="presParOf" srcId="{3CC8F434-F22A-4034-85E5-7F123B5EC40E}" destId="{D0EBC6F6-C336-47F2-8D33-01EF532F3D52}" srcOrd="3" destOrd="0" presId="urn:microsoft.com/office/officeart/2018/2/layout/IconVerticalSolidList"/>
    <dgm:cxn modelId="{ABEBCC22-ABFD-4062-AB7D-D626EA69814C}" type="presParOf" srcId="{3CC8F434-F22A-4034-85E5-7F123B5EC40E}" destId="{AD7AE19C-2377-4744-A7B7-89FBF01301F3}" srcOrd="4" destOrd="0" presId="urn:microsoft.com/office/officeart/2018/2/layout/IconVerticalSolidList"/>
    <dgm:cxn modelId="{B1CC1322-BA49-4626-A1BD-46D8502734AC}" type="presParOf" srcId="{C93EA990-0F81-48AA-A701-BF195ED16033}" destId="{723B37BA-472C-4D85-B1E7-B015F2018E5F}" srcOrd="1" destOrd="0" presId="urn:microsoft.com/office/officeart/2018/2/layout/IconVerticalSolidList"/>
    <dgm:cxn modelId="{6F95D5E5-B47F-4160-8672-57C368E070DE}" type="presParOf" srcId="{C93EA990-0F81-48AA-A701-BF195ED16033}" destId="{BB42684E-3E89-42A1-A6FD-649F6C8923BD}" srcOrd="2" destOrd="0" presId="urn:microsoft.com/office/officeart/2018/2/layout/IconVerticalSolidList"/>
    <dgm:cxn modelId="{9071C6BB-F819-45EF-AA2D-A0B71C4957B9}" type="presParOf" srcId="{BB42684E-3E89-42A1-A6FD-649F6C8923BD}" destId="{2ABB5CED-93CF-4A34-92CC-D1BC1A8D86D7}" srcOrd="0" destOrd="0" presId="urn:microsoft.com/office/officeart/2018/2/layout/IconVerticalSolidList"/>
    <dgm:cxn modelId="{E31D5F0C-D95B-46FE-A7D2-2EFCBDE2CBAE}" type="presParOf" srcId="{BB42684E-3E89-42A1-A6FD-649F6C8923BD}" destId="{5F6086A1-1E74-42D0-8021-EFCFDD613A57}" srcOrd="1" destOrd="0" presId="urn:microsoft.com/office/officeart/2018/2/layout/IconVerticalSolidList"/>
    <dgm:cxn modelId="{F92F04C9-BA18-4E34-9E8D-FFF2E39B0917}" type="presParOf" srcId="{BB42684E-3E89-42A1-A6FD-649F6C8923BD}" destId="{08E85063-0EA2-4BE2-B6F8-FD4038DBC23C}" srcOrd="2" destOrd="0" presId="urn:microsoft.com/office/officeart/2018/2/layout/IconVerticalSolidList"/>
    <dgm:cxn modelId="{0A88E1E9-A322-4613-BDBD-19F1947B8BAB}" type="presParOf" srcId="{BB42684E-3E89-42A1-A6FD-649F6C8923BD}" destId="{77A36E1E-FB55-4250-9C63-17FEB1B34FDA}" srcOrd="3" destOrd="0" presId="urn:microsoft.com/office/officeart/2018/2/layout/IconVerticalSolidList"/>
    <dgm:cxn modelId="{07F8395A-5ECF-49D3-BB36-17DBA33FD9C2}" type="presParOf" srcId="{BB42684E-3E89-42A1-A6FD-649F6C8923BD}" destId="{91DC6AB4-558C-4375-A8C6-6F9A42FE5C2A}" srcOrd="4" destOrd="0" presId="urn:microsoft.com/office/officeart/2018/2/layout/IconVerticalSolidList"/>
    <dgm:cxn modelId="{F9E6C31A-C4EB-4488-A8B2-407F3E9391DD}" type="presParOf" srcId="{C93EA990-0F81-48AA-A701-BF195ED16033}" destId="{DD26BC0B-0593-4835-9B7C-5E975E1A400D}" srcOrd="3" destOrd="0" presId="urn:microsoft.com/office/officeart/2018/2/layout/IconVerticalSolidList"/>
    <dgm:cxn modelId="{FEF5940F-6EF1-40B0-8D0C-C4977F77A001}" type="presParOf" srcId="{C93EA990-0F81-48AA-A701-BF195ED16033}" destId="{E163F5D7-3178-4B20-8552-40538FA1B84D}" srcOrd="4" destOrd="0" presId="urn:microsoft.com/office/officeart/2018/2/layout/IconVerticalSolidList"/>
    <dgm:cxn modelId="{8AC320D4-BBFB-45E1-919F-FD036A905640}" type="presParOf" srcId="{E163F5D7-3178-4B20-8552-40538FA1B84D}" destId="{00E5F709-A593-4209-8A62-1AD90DC0AB3F}" srcOrd="0" destOrd="0" presId="urn:microsoft.com/office/officeart/2018/2/layout/IconVerticalSolidList"/>
    <dgm:cxn modelId="{4A99BA3C-CB48-4308-8E13-136B92D4427A}" type="presParOf" srcId="{E163F5D7-3178-4B20-8552-40538FA1B84D}" destId="{9AB911A6-533E-4ECB-A166-C0CB5023656F}" srcOrd="1" destOrd="0" presId="urn:microsoft.com/office/officeart/2018/2/layout/IconVerticalSolidList"/>
    <dgm:cxn modelId="{53469B23-DE03-45CA-BBC3-7C4363F6BF1E}" type="presParOf" srcId="{E163F5D7-3178-4B20-8552-40538FA1B84D}" destId="{E9A87C1C-26C0-424D-BD73-6C06821F80F2}" srcOrd="2" destOrd="0" presId="urn:microsoft.com/office/officeart/2018/2/layout/IconVerticalSolidList"/>
    <dgm:cxn modelId="{E4E80251-75B9-48F3-AA85-78C91FE07224}" type="presParOf" srcId="{E163F5D7-3178-4B20-8552-40538FA1B84D}" destId="{57FB4784-63A5-4552-AF30-75351C5C1E64}" srcOrd="3" destOrd="0" presId="urn:microsoft.com/office/officeart/2018/2/layout/IconVerticalSolidList"/>
    <dgm:cxn modelId="{A59D87D5-405C-4F2E-A226-5AD07DE321BB}" type="presParOf" srcId="{E163F5D7-3178-4B20-8552-40538FA1B84D}" destId="{ECFCDE0A-F384-401C-B3BA-1DAF51DE4454}" srcOrd="4" destOrd="0" presId="urn:microsoft.com/office/officeart/2018/2/layout/IconVerticalSolidList"/>
    <dgm:cxn modelId="{0D436A11-107A-4C82-B761-21C0212A3800}" type="presParOf" srcId="{C93EA990-0F81-48AA-A701-BF195ED16033}" destId="{0F8A19A4-2309-4878-82F4-AF66E4F68702}" srcOrd="5" destOrd="0" presId="urn:microsoft.com/office/officeart/2018/2/layout/IconVerticalSolidList"/>
    <dgm:cxn modelId="{419021BF-A5E5-4A63-8FD7-CEE5E7ED7331}" type="presParOf" srcId="{C93EA990-0F81-48AA-A701-BF195ED16033}" destId="{C0AB7252-761C-434B-A5D8-8DD9C9450A02}" srcOrd="6" destOrd="0" presId="urn:microsoft.com/office/officeart/2018/2/layout/IconVerticalSolidList"/>
    <dgm:cxn modelId="{0E98768E-7380-496A-8C48-E9FCE7AD21CC}" type="presParOf" srcId="{C0AB7252-761C-434B-A5D8-8DD9C9450A02}" destId="{CAE53BE4-B602-4429-9408-9591DFC15213}" srcOrd="0" destOrd="0" presId="urn:microsoft.com/office/officeart/2018/2/layout/IconVerticalSolidList"/>
    <dgm:cxn modelId="{2C02E7FA-2599-49CF-9C22-F08AC4598BB8}" type="presParOf" srcId="{C0AB7252-761C-434B-A5D8-8DD9C9450A02}" destId="{C777F923-3E48-46F7-B40D-868EA2F362FD}" srcOrd="1" destOrd="0" presId="urn:microsoft.com/office/officeart/2018/2/layout/IconVerticalSolidList"/>
    <dgm:cxn modelId="{484BC8AA-627C-4D2D-B9ED-2A4FF2749377}" type="presParOf" srcId="{C0AB7252-761C-434B-A5D8-8DD9C9450A02}" destId="{9E248C6D-8B7D-464B-B04F-1B4CD0EFE042}" srcOrd="2" destOrd="0" presId="urn:microsoft.com/office/officeart/2018/2/layout/IconVerticalSolidList"/>
    <dgm:cxn modelId="{9BFD69B2-5D9A-4456-B0DA-9A2B54E93764}" type="presParOf" srcId="{C0AB7252-761C-434B-A5D8-8DD9C9450A02}" destId="{7B20033E-B5A8-476B-97C0-E68AF98588B2}" srcOrd="3" destOrd="0" presId="urn:microsoft.com/office/officeart/2018/2/layout/IconVerticalSolidList"/>
    <dgm:cxn modelId="{DEFFACC5-9568-4E75-86D5-DF968B0CC8AF}" type="presParOf" srcId="{C0AB7252-761C-434B-A5D8-8DD9C9450A02}" destId="{9FF71B26-CEB7-413E-A500-0F912BBEA10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101BB-8AC3-4982-A7BD-A0954119CBE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FE124-2F49-4248-9E63-7432671E607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BC6F6-C336-47F2-8D33-01EF532F3D52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Web Server</a:t>
          </a:r>
        </a:p>
      </dsp:txBody>
      <dsp:txXfrm>
        <a:off x="1429899" y="2442"/>
        <a:ext cx="2931121" cy="1238008"/>
      </dsp:txXfrm>
    </dsp:sp>
    <dsp:sp modelId="{AD7AE19C-2377-4744-A7B7-89FBF01301F3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LAMP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PHP Server Monitor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PhpMyAdmin</a:t>
          </a:r>
        </a:p>
      </dsp:txBody>
      <dsp:txXfrm>
        <a:off x="4361021" y="2442"/>
        <a:ext cx="2152582" cy="1238008"/>
      </dsp:txXfrm>
    </dsp:sp>
    <dsp:sp modelId="{2ABB5CED-93CF-4A34-92CC-D1BC1A8D86D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086A1-1E74-42D0-8021-EFCFDD613A5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36E1E-FB55-4250-9C63-17FEB1B34FDA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Domain Server</a:t>
          </a:r>
        </a:p>
      </dsp:txBody>
      <dsp:txXfrm>
        <a:off x="1429899" y="1549953"/>
        <a:ext cx="2931121" cy="1238008"/>
      </dsp:txXfrm>
    </dsp:sp>
    <dsp:sp modelId="{91DC6AB4-558C-4375-A8C6-6F9A42FE5C2A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Kerberos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Bind</a:t>
          </a:r>
          <a:endParaRPr lang="es-ES" sz="1600" kern="1200" dirty="0"/>
        </a:p>
      </dsp:txBody>
      <dsp:txXfrm>
        <a:off x="4361021" y="1549953"/>
        <a:ext cx="2152582" cy="1238008"/>
      </dsp:txXfrm>
    </dsp:sp>
    <dsp:sp modelId="{00E5F709-A593-4209-8A62-1AD90DC0AB3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911A6-533E-4ECB-A166-C0CB5023656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B4784-63A5-4552-AF30-75351C5C1E64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File Server</a:t>
          </a:r>
        </a:p>
      </dsp:txBody>
      <dsp:txXfrm>
        <a:off x="1429899" y="3097464"/>
        <a:ext cx="2931121" cy="1238008"/>
      </dsp:txXfrm>
    </dsp:sp>
    <dsp:sp modelId="{ECFCDE0A-F384-401C-B3BA-1DAF51DE4454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Samba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VSFTPD</a:t>
          </a:r>
        </a:p>
      </dsp:txBody>
      <dsp:txXfrm>
        <a:off x="4361021" y="3097464"/>
        <a:ext cx="2152582" cy="1238008"/>
      </dsp:txXfrm>
    </dsp:sp>
    <dsp:sp modelId="{CAE53BE4-B602-4429-9408-9591DFC1521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7F923-3E48-46F7-B40D-868EA2F362F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0033E-B5A8-476B-97C0-E68AF98588B2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Mail Server</a:t>
          </a:r>
        </a:p>
      </dsp:txBody>
      <dsp:txXfrm>
        <a:off x="1429899" y="4644974"/>
        <a:ext cx="2931121" cy="1238008"/>
      </dsp:txXfrm>
    </dsp:sp>
    <dsp:sp modelId="{9FF71B26-CEB7-413E-A500-0F912BBEA105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Squirrel mail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Dovecot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Sendmail</a:t>
          </a:r>
        </a:p>
      </dsp:txBody>
      <dsp:txXfrm>
        <a:off x="4361021" y="4644974"/>
        <a:ext cx="2152582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AA9AB-7498-437F-84A5-3E3D7F01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A94D08-929F-4F35-9E35-6F249F0A1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9EB54-B0A6-42A3-9281-7654C5AE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A0BB2-C815-41A1-818B-D33E9AB4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14B22-19F0-44DD-8C97-6116F0C6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2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2FB5F-F498-4592-8151-4AB6859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B62FEE-7801-43D6-917C-3155D808D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538CB-E49C-4DC7-AD31-DFE7B847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58067-F9A8-4A32-91A2-F0F2A1A0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208A2-61E7-407D-91AD-FC3329DA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1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567C-986C-4734-BEC5-721E4126E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87A4E-72E7-4F0F-B5BF-8E8E24AF0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EC776-F95C-4AE1-AF6C-D92E4EA7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DD747-29A3-4786-B673-3625D522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5E81C9-DCA6-443F-949A-7F3F18FB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42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0CBC-B8EC-4DE3-8C86-DDDDB4F9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1B38E-769D-470A-BD1C-BE84B30F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7E960-004F-4BF7-A886-B051B709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2C3EF-2861-4CBB-B894-381BE6E7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59EA0B-0EC3-4014-9CBF-D2D20CC8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5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C63AA-7B43-4029-B5C6-9F63BA63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E47E0-ED87-4A2E-B584-CCDFED9DD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85E57-318C-4898-8980-572EF720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AE92A-8A71-4604-B306-C247F7FB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0F78B-1206-477F-8FAF-3E262CDB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80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D93A7-279C-420B-B6D7-D92A785F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F5A75-9980-499F-98A7-21E2C3BB7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0D5F3-6BB3-4094-822C-486C48F3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366C3-A9C1-45CB-BE62-E790C92F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7DD669-108D-4B91-9A6B-580DAA0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01201-29E4-4AD7-BEF4-80682E26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2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D1695-BB3D-47AE-A157-1ECA6BDC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24BC33-C262-41D3-B429-48EF20B8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C726D4-82DE-45F5-9F65-7CD253279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0BEF0-56F6-4D53-B621-5DF7FC4C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58F24E-95B4-4003-BF52-30D44C925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4E362E-BDEF-4074-B01B-91550C7A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49648-7E9A-41F1-9E7F-690384DD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CC2985-F1C4-4FF5-9F26-F9C97D79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25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D05B5-FB37-4185-A971-A53EE5FE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044FF4-367B-4F49-BA38-72D87365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3C3987-B512-47D5-BDD1-8EA45514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F73EDA-C6D1-4639-8E1C-B614054C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91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DE8CAA-7E6F-49D9-AEC1-499A7693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D862E6-F42E-4ED2-B032-6EC8B34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02E4CF-5D23-4EB4-80D6-920A74A8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87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B9C4A-9CE5-459D-9C7B-51E25B38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950C6-1761-41AE-80B0-51214203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8212B8-EF2B-4E53-B6D6-E2B610A2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6889D-45DB-41E5-9D1A-636FD253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C7453A-7A56-4BCA-A26E-D72B7D04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C825C-E659-4ADC-AD4B-0E1D4398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8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37EA-DEE7-4B82-AF07-49BBE291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D66637-9599-407D-912A-96753090E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29BC90-9BB8-4BDC-A98B-EBE951C55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54B7B1-A2EA-4534-893E-1F2D09C9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092EA-3988-471C-8343-FBB75CC0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B4A452-15BD-4B4F-B347-D462C6D4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83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B66BD2-A5C0-44AF-92C3-8D4F50B0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CC1CDC-556E-4C42-94C6-E8DF1182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6DABA-FEFE-4B34-A776-695593D0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AFBC-2585-4B79-8101-1969830E8C86}" type="datetimeFigureOut">
              <a:rPr lang="es-ES" smtClean="0"/>
              <a:t>22/08/2019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1EAED-322B-4FEF-B179-D12D73979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DA54F-3869-4D64-9402-FDAFF3AB9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2A632-B71C-4C4A-AE5E-CFECC45023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9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B3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16C7B9-17FE-4ECB-B67A-71967A8B3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Conectividad en la red interna usando servicios en Linux</a:t>
            </a:r>
          </a:p>
        </p:txBody>
      </p:sp>
      <p:pic>
        <p:nvPicPr>
          <p:cNvPr id="1028" name="Picture 4" descr="Resultado de imagen para redes linux">
            <a:extLst>
              <a:ext uri="{FF2B5EF4-FFF2-40B4-BE49-F238E27FC236}">
                <a16:creationId xmlns:a16="http://schemas.microsoft.com/office/drawing/2014/main" id="{BD273546-BF90-4313-98BF-C06B53391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3" r="1" b="927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8E79E-F59A-4BE1-9B6C-57F98BBF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Integrantes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Anel Martínez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Cesar </a:t>
            </a:r>
            <a:r>
              <a:rPr lang="en-US" dirty="0" err="1">
                <a:solidFill>
                  <a:srgbClr val="FFFFFF"/>
                </a:solidFill>
              </a:rPr>
              <a:t>Navas</a:t>
            </a:r>
            <a:endParaRPr lang="en-US">
              <a:solidFill>
                <a:srgbClr val="FFFFFF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Gabriel </a:t>
            </a:r>
            <a:r>
              <a:rPr lang="en-US" dirty="0">
                <a:solidFill>
                  <a:srgbClr val="FFFFFF"/>
                </a:solidFill>
              </a:rPr>
              <a:t>Roque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Marlon Segarra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2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C02F75-63FF-40BF-AE91-7A4B279A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Configuración de las redes externas a la sucursales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BAA6A8-1265-4E2D-8921-5927DA336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83397"/>
            <a:ext cx="6553545" cy="50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026C85-9A1A-49F3-A41A-5A9765ED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Configuración en el router EdgeRouter2 de bajada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BC2E5DD-22C2-4862-88C9-506C6C50A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218" y="961812"/>
            <a:ext cx="591096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2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412A8-7E2C-43FF-92D9-7CB8D932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Openswan</a:t>
            </a:r>
          </a:p>
        </p:txBody>
      </p:sp>
      <p:pic>
        <p:nvPicPr>
          <p:cNvPr id="5122" name="Picture 2" descr="Resultado de imagen para openswan">
            <a:extLst>
              <a:ext uri="{FF2B5EF4-FFF2-40B4-BE49-F238E27FC236}">
                <a16:creationId xmlns:a16="http://schemas.microsoft.com/office/drawing/2014/main" id="{21E3CFC8-12E4-4C6C-807C-57EF6F3D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570575"/>
            <a:ext cx="7188199" cy="37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6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1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17919-365A-4C7E-B994-F6E729B3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Nagios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151" name="Straight Connector 1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68B85F0-70AA-453E-BFCD-BB52348CC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8"/>
          <a:stretch/>
        </p:blipFill>
        <p:spPr>
          <a:xfrm>
            <a:off x="2182430" y="2509911"/>
            <a:ext cx="77720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1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A053BF0-7016-4B8E-AFE7-CAE751D2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Referencias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B763F6-FFE6-4BB2-8B26-08FCB5C71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EC" sz="1300" dirty="0"/>
              <a:t>Betancourt, D. (8 de agosto de 2017). </a:t>
            </a:r>
            <a:r>
              <a:rPr lang="es-EC" sz="1300" i="1" dirty="0"/>
              <a:t>VPN IPSEC con Linux usando </a:t>
            </a:r>
            <a:r>
              <a:rPr lang="es-EC" sz="1300" i="1" dirty="0" err="1"/>
              <a:t>OpenSwan</a:t>
            </a:r>
            <a:r>
              <a:rPr lang="es-EC" sz="1300" dirty="0"/>
              <a:t>. Recuperado el 5 de agosto de 2019, de DRW </a:t>
            </a:r>
            <a:r>
              <a:rPr lang="es-EC" sz="1300" dirty="0" err="1"/>
              <a:t>SolucioneS</a:t>
            </a:r>
            <a:r>
              <a:rPr lang="es-EC" sz="1300" dirty="0"/>
              <a:t>: http://www.drwsoluciones.net/blogs/2017-08/vpn-ipsec-con-linux-usando-openswan</a:t>
            </a:r>
            <a:endParaRPr lang="es-ES" sz="1300" dirty="0"/>
          </a:p>
          <a:p>
            <a:r>
              <a:rPr lang="es-EC" sz="1300" dirty="0" err="1"/>
              <a:t>Chick</a:t>
            </a:r>
            <a:r>
              <a:rPr lang="es-EC" sz="1300" dirty="0"/>
              <a:t>, M. (5 de octubre de 2014). </a:t>
            </a:r>
            <a:r>
              <a:rPr lang="en-US" sz="1300" i="1" dirty="0"/>
              <a:t>How to: Allowing remote access to </a:t>
            </a:r>
            <a:r>
              <a:rPr lang="en-US" sz="1300" i="1" dirty="0" err="1"/>
              <a:t>PHPMyAdmin</a:t>
            </a:r>
            <a:r>
              <a:rPr lang="en-US" sz="1300" dirty="0"/>
              <a:t>. </a:t>
            </a:r>
            <a:r>
              <a:rPr lang="es-EC" sz="1300" dirty="0"/>
              <a:t>Recuperado el 20 de julio de 2019, de </a:t>
            </a:r>
            <a:r>
              <a:rPr lang="es-EC" sz="1300" dirty="0" err="1"/>
              <a:t>spiceworks</a:t>
            </a:r>
            <a:r>
              <a:rPr lang="es-EC" sz="1300" dirty="0"/>
              <a:t>: https://community.spiceworks.com/how_to/91893-allowing-remote-access-to-phpmyadmin</a:t>
            </a:r>
            <a:endParaRPr lang="es-ES" sz="1300" dirty="0"/>
          </a:p>
          <a:p>
            <a:r>
              <a:rPr lang="es-EC" sz="1300" dirty="0"/>
              <a:t>Edward, S. (25 de marzo de 2019). </a:t>
            </a:r>
            <a:r>
              <a:rPr lang="en-US" sz="1300" i="1" dirty="0"/>
              <a:t>How to Install phpMyAdmin on CentOS 7</a:t>
            </a:r>
            <a:r>
              <a:rPr lang="en-US" sz="1300" dirty="0"/>
              <a:t>. </a:t>
            </a:r>
            <a:r>
              <a:rPr lang="es-EC" sz="1300" dirty="0"/>
              <a:t>Obtenido de Hostinger </a:t>
            </a:r>
            <a:r>
              <a:rPr lang="es-EC" sz="1300" dirty="0" err="1"/>
              <a:t>Tutorials</a:t>
            </a:r>
            <a:r>
              <a:rPr lang="es-EC" sz="1300" dirty="0"/>
              <a:t>: https://www.hostinger.com/tutorials/how-to-install-phpmyadmin-on-centos-7/</a:t>
            </a:r>
            <a:endParaRPr lang="es-ES" sz="1300" dirty="0"/>
          </a:p>
          <a:p>
            <a:r>
              <a:rPr lang="es-EC" sz="1300" dirty="0"/>
              <a:t>Kumar, R. (19 de enero de 2019). </a:t>
            </a:r>
            <a:r>
              <a:rPr lang="en-US" sz="1300" i="1" dirty="0"/>
              <a:t>How to Install Apache, MySQL, PHP (LAMP) on CentOS/RHEL 7</a:t>
            </a:r>
            <a:r>
              <a:rPr lang="en-US" sz="1300" dirty="0"/>
              <a:t>. </a:t>
            </a:r>
            <a:r>
              <a:rPr lang="es-EC" sz="1300" dirty="0"/>
              <a:t>Recuperado el 19 de julio de 2019, de </a:t>
            </a:r>
            <a:r>
              <a:rPr lang="es-EC" sz="1300" dirty="0" err="1"/>
              <a:t>TecAdmin</a:t>
            </a:r>
            <a:r>
              <a:rPr lang="es-EC" sz="1300" dirty="0"/>
              <a:t>: https://tecadmin.net/install-lamp-apache-mysql-and-php-on-centos-rhel-7/</a:t>
            </a:r>
            <a:endParaRPr lang="es-ES" sz="1300" dirty="0"/>
          </a:p>
          <a:p>
            <a:r>
              <a:rPr lang="en-US" sz="1300" dirty="0" err="1"/>
              <a:t>LinTut</a:t>
            </a:r>
            <a:r>
              <a:rPr lang="en-US" sz="1300" dirty="0"/>
              <a:t>. (2014). </a:t>
            </a:r>
            <a:r>
              <a:rPr lang="en-US" sz="1300" i="1" dirty="0"/>
              <a:t>Easy Samba installation on RHEL/CentOS 7</a:t>
            </a:r>
            <a:r>
              <a:rPr lang="en-US" sz="1300" dirty="0"/>
              <a:t>. </a:t>
            </a:r>
            <a:r>
              <a:rPr lang="es-EC" sz="1300" dirty="0"/>
              <a:t>Recuperado el 2 de agosto de 2019, de </a:t>
            </a:r>
            <a:r>
              <a:rPr lang="es-EC" sz="1300" dirty="0" err="1"/>
              <a:t>LinTut</a:t>
            </a:r>
            <a:r>
              <a:rPr lang="es-EC" sz="1300" dirty="0"/>
              <a:t>: https://lintut.com/easy-samba-installation-on-rhel-centos-7/</a:t>
            </a:r>
            <a:endParaRPr lang="es-ES" sz="1300" dirty="0"/>
          </a:p>
          <a:p>
            <a:r>
              <a:rPr lang="es-EC" sz="1300" dirty="0" err="1"/>
              <a:t>linuxbees</a:t>
            </a:r>
            <a:r>
              <a:rPr lang="es-EC" sz="1300" dirty="0"/>
              <a:t>. (19 de marzo de 2019). </a:t>
            </a:r>
            <a:r>
              <a:rPr lang="es-EC" sz="1300" i="1" dirty="0" err="1"/>
              <a:t>How</a:t>
            </a:r>
            <a:r>
              <a:rPr lang="es-EC" sz="1300" i="1" dirty="0"/>
              <a:t> </a:t>
            </a:r>
            <a:r>
              <a:rPr lang="es-EC" sz="1300" i="1" dirty="0" err="1"/>
              <a:t>To</a:t>
            </a:r>
            <a:r>
              <a:rPr lang="es-EC" sz="1300" i="1" dirty="0"/>
              <a:t> </a:t>
            </a:r>
            <a:r>
              <a:rPr lang="es-EC" sz="1300" i="1" dirty="0" err="1"/>
              <a:t>Install</a:t>
            </a:r>
            <a:r>
              <a:rPr lang="es-EC" sz="1300" i="1" dirty="0"/>
              <a:t> </a:t>
            </a:r>
            <a:r>
              <a:rPr lang="es-EC" sz="1300" i="1" dirty="0" err="1"/>
              <a:t>phpMyAdmin</a:t>
            </a:r>
            <a:r>
              <a:rPr lang="es-EC" sz="1300" i="1" dirty="0"/>
              <a:t> </a:t>
            </a:r>
            <a:r>
              <a:rPr lang="es-EC" sz="1300" i="1" dirty="0" err="1"/>
              <a:t>on</a:t>
            </a:r>
            <a:r>
              <a:rPr lang="es-EC" sz="1300" i="1" dirty="0"/>
              <a:t> CentOS 7</a:t>
            </a:r>
            <a:r>
              <a:rPr lang="es-EC" sz="1300" dirty="0"/>
              <a:t>. Recuperado el 19 de julio de 2019, de </a:t>
            </a:r>
            <a:r>
              <a:rPr lang="es-EC" sz="1300" dirty="0" err="1"/>
              <a:t>linuxbees</a:t>
            </a:r>
            <a:r>
              <a:rPr lang="es-EC" sz="1300" dirty="0"/>
              <a:t>: https://linuxbees.com/post/how-to-install-phpmyadmin-on-centos-7/</a:t>
            </a:r>
            <a:endParaRPr lang="es-ES" sz="1300" dirty="0"/>
          </a:p>
          <a:p>
            <a:r>
              <a:rPr lang="en-US" sz="1300" dirty="0" err="1"/>
              <a:t>Linuxize</a:t>
            </a:r>
            <a:r>
              <a:rPr lang="en-US" sz="1300" dirty="0"/>
              <a:t>. (22 de </a:t>
            </a:r>
            <a:r>
              <a:rPr lang="en-US" sz="1300" dirty="0" err="1"/>
              <a:t>noviembre</a:t>
            </a:r>
            <a:r>
              <a:rPr lang="en-US" sz="1300" dirty="0"/>
              <a:t> de 2018). </a:t>
            </a:r>
            <a:r>
              <a:rPr lang="en-US" sz="1300" i="1" dirty="0"/>
              <a:t>How to Setup FTP Server with VSFTPD on CentOS 7</a:t>
            </a:r>
            <a:r>
              <a:rPr lang="en-US" sz="1300" dirty="0"/>
              <a:t>. </a:t>
            </a:r>
            <a:r>
              <a:rPr lang="es-EC" sz="1300" dirty="0"/>
              <a:t>Recuperado el 5 de agosto de 2019, de </a:t>
            </a:r>
            <a:r>
              <a:rPr lang="es-EC" sz="1300" dirty="0" err="1"/>
              <a:t>Linuxize</a:t>
            </a:r>
            <a:r>
              <a:rPr lang="es-EC" sz="1300" dirty="0"/>
              <a:t>: https://linuxize.com/post/how-to-setup-ftp-server-with-vsftpd-on-centos-7/</a:t>
            </a:r>
            <a:endParaRPr lang="es-ES" sz="1300" dirty="0"/>
          </a:p>
          <a:p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12917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235A14-189D-403C-B84D-E1699C90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ES" sz="280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07EB0-8AC8-4A91-90BE-320E7BA1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s-EC" sz="1700" dirty="0"/>
              <a:t>Implementar servidores dedicados y la topología de red simulando la del proveedor de servicios. </a:t>
            </a:r>
          </a:p>
          <a:p>
            <a:r>
              <a:rPr lang="es-EC" sz="1700" dirty="0"/>
              <a:t>Realizar la interconexión remota entre distintas sucursales de una empresa.</a:t>
            </a:r>
          </a:p>
          <a:p>
            <a:r>
              <a:rPr lang="es-EC" sz="1700" dirty="0"/>
              <a:t>Cada sucursal cuenta con servidores dedicados a servicios de red específicos, los cuales deben poder ser accesibles desde todas las sucursales de la empresa.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E21E3D90-580B-410A-B57C-7226BC4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23305"/>
            <a:ext cx="6250769" cy="425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7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B0B3E6-7809-49B1-AFB7-13CEFB53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Recursos de software a ulilizar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E62783A9-A070-4B5A-849C-2B1288415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7471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1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CC5F58-E5E9-41D6-91D1-A58FEFF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Topología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red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BAC0B6-4C50-43F9-9F50-62742C2A2A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2560D7-C629-446C-AC71-CA267F73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Planificación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395D07-6F20-4E05-8E0E-F09F644061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19453"/>
            <a:ext cx="6553545" cy="42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9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B2B2-EA44-4CBF-8216-D47FA9EA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Gantt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4326D5-44CD-4090-8861-5976EF2DBF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4141" y="1675227"/>
            <a:ext cx="946371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849201-248B-4055-88D5-420B3209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Entidad-Relación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41E644E-B064-44B8-B0A4-78C5F1492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4" y="2280709"/>
            <a:ext cx="11050553" cy="422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DEF55C-3326-4B02-B91B-E91875C0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Creación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tablas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DDACEFC0-CB1B-45AB-BD1F-B34B113A2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83" y="640080"/>
            <a:ext cx="402670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76A3E7-2B90-47AC-A57F-D335B813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Contenido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98BACB5-ECC3-4CB2-AD88-DF2B16BE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491311"/>
            <a:ext cx="5455917" cy="18686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289D367-3A2D-4FB0-A275-C90F60B68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504951"/>
            <a:ext cx="5455917" cy="18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89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9ED481817A8B4FB8996A088D43A9F6" ma:contentTypeVersion="6" ma:contentTypeDescription="Crear nuevo documento." ma:contentTypeScope="" ma:versionID="fa810774e682c4fe24f7ff1ff4545dfa">
  <xsd:schema xmlns:xsd="http://www.w3.org/2001/XMLSchema" xmlns:xs="http://www.w3.org/2001/XMLSchema" xmlns:p="http://schemas.microsoft.com/office/2006/metadata/properties" xmlns:ns2="f54531d7-0ac2-4d68-9abc-e74aa0c37c0d" targetNamespace="http://schemas.microsoft.com/office/2006/metadata/properties" ma:root="true" ma:fieldsID="872dfb65208035ad626298a2d4766cee" ns2:_="">
    <xsd:import namespace="f54531d7-0ac2-4d68-9abc-e74aa0c37c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4531d7-0ac2-4d68-9abc-e74aa0c37c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A687D0-B281-4BB0-A98B-94B76A2F675A}"/>
</file>

<file path=customXml/itemProps2.xml><?xml version="1.0" encoding="utf-8"?>
<ds:datastoreItem xmlns:ds="http://schemas.openxmlformats.org/officeDocument/2006/customXml" ds:itemID="{FA0E2129-1367-48E8-BCE5-DB8FC7A3BE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C07AA8-A086-4B34-8E52-83F3D1154EC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54531d7-0ac2-4d68-9abc-e74aa0c37c0d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Conectividad en la red interna usando servicios en Linux</vt:lpstr>
      <vt:lpstr>Descripción del proyecto</vt:lpstr>
      <vt:lpstr>Recursos de software a ulilizar</vt:lpstr>
      <vt:lpstr>Topología de red</vt:lpstr>
      <vt:lpstr>Planificación de actividades</vt:lpstr>
      <vt:lpstr>Diagrama de Gantt</vt:lpstr>
      <vt:lpstr>Modelo Entidad-Relación</vt:lpstr>
      <vt:lpstr>Creación de tablas</vt:lpstr>
      <vt:lpstr>Contenido</vt:lpstr>
      <vt:lpstr>Configuración de las redes externas a la sucursales</vt:lpstr>
      <vt:lpstr>Configuración en el router EdgeRouter2 de bajada</vt:lpstr>
      <vt:lpstr>Openswan</vt:lpstr>
      <vt:lpstr>Nagios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Conectividad en la red interna usando servicios en Linux</dc:title>
  <dc:creator>Marlon Segarra</dc:creator>
  <cp:lastModifiedBy>Marlon Segarra</cp:lastModifiedBy>
  <cp:revision>1</cp:revision>
  <dcterms:created xsi:type="dcterms:W3CDTF">2019-08-23T04:40:50Z</dcterms:created>
  <dcterms:modified xsi:type="dcterms:W3CDTF">2019-08-23T04:40:53Z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0x010100A29ED481817A8B4FB8996A088D43A9F6</vt:lpwstr>
  </property>
</Properties>
</file>